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ppt/ink/ink27.xml" ContentType="application/inkml+xml"/>
  <Override PartName="/ppt/ink/ink28.xml" ContentType="application/inkml+xml"/>
  <Override PartName="/ppt/ink/ink29.xml" ContentType="application/inkml+xml"/>
  <Override PartName="/ppt/ink/ink30.xml" ContentType="application/inkml+xml"/>
  <Override PartName="/ppt/ink/ink31.xml" ContentType="application/inkml+xml"/>
  <Override PartName="/ppt/ink/ink32.xml" ContentType="application/inkml+xml"/>
  <Override PartName="/ppt/ink/ink33.xml" ContentType="application/inkml+xml"/>
  <Override PartName="/ppt/ink/ink34.xml" ContentType="application/inkml+xml"/>
  <Override PartName="/ppt/ink/ink35.xml" ContentType="application/inkml+xml"/>
  <Override PartName="/ppt/ink/ink36.xml" ContentType="application/inkml+xml"/>
  <Override PartName="/ppt/ink/ink37.xml" ContentType="application/inkml+xml"/>
  <Override PartName="/ppt/ink/ink38.xml" ContentType="application/inkml+xml"/>
  <Override PartName="/ppt/ink/ink39.xml" ContentType="application/inkml+xml"/>
  <Override PartName="/ppt/ink/ink40.xml" ContentType="application/inkml+xml"/>
  <Override PartName="/ppt/ink/ink41.xml" ContentType="application/inkml+xml"/>
  <Override PartName="/ppt/ink/ink42.xml" ContentType="application/inkml+xml"/>
  <Override PartName="/ppt/ink/ink43.xml" ContentType="application/inkml+xml"/>
  <Override PartName="/ppt/ink/ink44.xml" ContentType="application/inkml+xml"/>
  <Override PartName="/ppt/ink/ink45.xml" ContentType="application/inkml+xml"/>
  <Override PartName="/ppt/ink/ink46.xml" ContentType="application/inkml+xml"/>
  <Override PartName="/ppt/ink/ink47.xml" ContentType="application/inkml+xml"/>
  <Override PartName="/ppt/ink/ink48.xml" ContentType="application/inkml+xml"/>
  <Override PartName="/ppt/ink/ink49.xml" ContentType="application/inkml+xml"/>
  <Override PartName="/ppt/ink/ink50.xml" ContentType="application/inkml+xml"/>
  <Override PartName="/ppt/ink/ink51.xml" ContentType="application/inkml+xml"/>
  <Override PartName="/ppt/ink/ink52.xml" ContentType="application/inkml+xml"/>
  <Override PartName="/ppt/ink/ink53.xml" ContentType="application/inkml+xml"/>
  <Override PartName="/ppt/ink/ink54.xml" ContentType="application/inkml+xml"/>
  <Override PartName="/ppt/ink/ink55.xml" ContentType="application/inkml+xml"/>
  <Override PartName="/ppt/ink/ink56.xml" ContentType="application/inkml+xml"/>
  <Override PartName="/ppt/ink/ink57.xml" ContentType="application/inkml+xml"/>
  <Override PartName="/ppt/ink/ink58.xml" ContentType="application/inkml+xml"/>
  <Override PartName="/ppt/ink/ink59.xml" ContentType="application/inkml+xml"/>
  <Override PartName="/ppt/ink/ink60.xml" ContentType="application/inkml+xml"/>
  <Override PartName="/ppt/ink/ink61.xml" ContentType="application/inkml+xml"/>
  <Override PartName="/ppt/ink/ink62.xml" ContentType="application/inkml+xml"/>
  <Override PartName="/ppt/ink/ink63.xml" ContentType="application/inkml+xml"/>
  <Override PartName="/ppt/ink/ink64.xml" ContentType="application/inkml+xml"/>
  <Override PartName="/ppt/ink/ink65.xml" ContentType="application/inkml+xml"/>
  <Override PartName="/ppt/ink/ink66.xml" ContentType="application/inkml+xml"/>
  <Override PartName="/ppt/ink/ink67.xml" ContentType="application/inkml+xml"/>
  <Override PartName="/ppt/ink/ink68.xml" ContentType="application/inkml+xml"/>
  <Override PartName="/ppt/ink/ink69.xml" ContentType="application/inkml+xml"/>
  <Override PartName="/ppt/ink/ink70.xml" ContentType="application/inkml+xml"/>
  <Override PartName="/ppt/ink/ink71.xml" ContentType="application/inkml+xml"/>
  <Override PartName="/ppt/ink/ink72.xml" ContentType="application/inkml+xml"/>
  <Override PartName="/ppt/ink/ink73.xml" ContentType="application/inkml+xml"/>
  <Override PartName="/ppt/ink/ink74.xml" ContentType="application/inkml+xml"/>
  <Override PartName="/ppt/ink/ink75.xml" ContentType="application/inkml+xml"/>
  <Override PartName="/ppt/ink/ink76.xml" ContentType="application/inkml+xml"/>
  <Override PartName="/ppt/ink/ink77.xml" ContentType="application/inkml+xml"/>
  <Override PartName="/ppt/ink/ink78.xml" ContentType="application/inkml+xml"/>
  <Override PartName="/ppt/ink/ink79.xml" ContentType="application/inkml+xml"/>
  <Override PartName="/ppt/ink/ink80.xml" ContentType="application/inkml+xml"/>
  <Override PartName="/ppt/ink/ink81.xml" ContentType="application/inkml+xml"/>
  <Override PartName="/ppt/ink/ink82.xml" ContentType="application/inkml+xml"/>
  <Override PartName="/ppt/ink/ink83.xml" ContentType="application/inkml+xml"/>
  <Override PartName="/ppt/ink/ink84.xml" ContentType="application/inkml+xml"/>
  <Override PartName="/ppt/ink/ink85.xml" ContentType="application/inkml+xml"/>
  <Override PartName="/ppt/ink/ink86.xml" ContentType="application/inkml+xml"/>
  <Override PartName="/ppt/ink/ink87.xml" ContentType="application/inkml+xml"/>
  <Override PartName="/ppt/ink/ink88.xml" ContentType="application/inkml+xml"/>
  <Override PartName="/ppt/ink/ink89.xml" ContentType="application/inkml+xml"/>
  <Override PartName="/ppt/ink/ink90.xml" ContentType="application/inkml+xml"/>
  <Override PartName="/ppt/ink/ink91.xml" ContentType="application/inkml+xml"/>
  <Override PartName="/ppt/ink/ink92.xml" ContentType="application/inkml+xml"/>
  <Override PartName="/ppt/ink/ink93.xml" ContentType="application/inkml+xml"/>
  <Override PartName="/ppt/ink/ink94.xml" ContentType="application/inkml+xml"/>
  <Override PartName="/ppt/ink/ink95.xml" ContentType="application/inkml+xml"/>
  <Override PartName="/ppt/ink/ink96.xml" ContentType="application/inkml+xml"/>
  <Override PartName="/ppt/ink/ink97.xml" ContentType="application/inkml+xml"/>
  <Override PartName="/ppt/ink/ink98.xml" ContentType="application/inkml+xml"/>
  <Override PartName="/ppt/ink/ink99.xml" ContentType="application/inkml+xml"/>
  <Override PartName="/ppt/ink/ink100.xml" ContentType="application/inkml+xml"/>
  <Override PartName="/ppt/ink/ink101.xml" ContentType="application/inkml+xml"/>
  <Override PartName="/ppt/ink/ink102.xml" ContentType="application/inkml+xml"/>
  <Override PartName="/ppt/ink/ink103.xml" ContentType="application/inkml+xml"/>
  <Override PartName="/ppt/ink/ink104.xml" ContentType="application/inkml+xml"/>
  <Override PartName="/ppt/ink/ink105.xml" ContentType="application/inkml+xml"/>
  <Override PartName="/ppt/ink/ink106.xml" ContentType="application/inkml+xml"/>
  <Override PartName="/ppt/ink/ink107.xml" ContentType="application/inkml+xml"/>
  <Override PartName="/ppt/ink/ink108.xml" ContentType="application/inkml+xml"/>
  <Override PartName="/ppt/ink/ink109.xml" ContentType="application/inkml+xml"/>
  <Override PartName="/ppt/ink/ink110.xml" ContentType="application/inkml+xml"/>
  <Override PartName="/ppt/ink/ink111.xml" ContentType="application/inkml+xml"/>
  <Override PartName="/ppt/ink/ink112.xml" ContentType="application/inkml+xml"/>
  <Override PartName="/ppt/ink/ink113.xml" ContentType="application/inkml+xml"/>
  <Override PartName="/ppt/ink/ink114.xml" ContentType="application/inkml+xml"/>
  <Override PartName="/ppt/ink/ink115.xml" ContentType="application/inkml+xml"/>
  <Override PartName="/ppt/ink/ink116.xml" ContentType="application/inkml+xml"/>
  <Override PartName="/ppt/ink/ink117.xml" ContentType="application/inkml+xml"/>
  <Override PartName="/ppt/ink/ink118.xml" ContentType="application/inkml+xml"/>
  <Override PartName="/ppt/ink/ink119.xml" ContentType="application/inkml+xml"/>
  <Override PartName="/ppt/ink/ink120.xml" ContentType="application/inkml+xml"/>
  <Override PartName="/ppt/ink/ink121.xml" ContentType="application/inkml+xml"/>
  <Override PartName="/ppt/ink/ink122.xml" ContentType="application/inkml+xml"/>
  <Override PartName="/ppt/ink/ink123.xml" ContentType="application/inkml+xml"/>
  <Override PartName="/ppt/ink/ink124.xml" ContentType="application/inkml+xml"/>
  <Override PartName="/ppt/ink/ink125.xml" ContentType="application/inkml+xml"/>
  <Override PartName="/ppt/ink/ink126.xml" ContentType="application/inkml+xml"/>
  <Override PartName="/ppt/ink/ink127.xml" ContentType="application/inkml+xml"/>
  <Override PartName="/ppt/ink/ink128.xml" ContentType="application/inkml+xml"/>
  <Override PartName="/ppt/ink/ink129.xml" ContentType="application/inkml+xml"/>
  <Override PartName="/ppt/ink/ink130.xml" ContentType="application/inkml+xml"/>
  <Override PartName="/ppt/ink/ink131.xml" ContentType="application/inkml+xml"/>
  <Override PartName="/ppt/ink/ink132.xml" ContentType="application/inkml+xml"/>
  <Override PartName="/ppt/ink/ink133.xml" ContentType="application/inkml+xml"/>
  <Override PartName="/ppt/ink/ink134.xml" ContentType="application/inkml+xml"/>
  <Override PartName="/ppt/ink/ink135.xml" ContentType="application/inkml+xml"/>
  <Override PartName="/ppt/ink/ink136.xml" ContentType="application/inkml+xml"/>
  <Override PartName="/ppt/ink/ink137.xml" ContentType="application/inkml+xml"/>
  <Override PartName="/ppt/ink/ink138.xml" ContentType="application/inkml+xml"/>
  <Override PartName="/ppt/ink/ink139.xml" ContentType="application/inkml+xml"/>
  <Override PartName="/ppt/ink/ink140.xml" ContentType="application/inkml+xml"/>
  <Override PartName="/ppt/ink/ink141.xml" ContentType="application/inkml+xml"/>
  <Override PartName="/ppt/ink/ink142.xml" ContentType="application/inkml+xml"/>
  <Override PartName="/ppt/ink/ink143.xml" ContentType="application/inkml+xml"/>
  <Override PartName="/ppt/ink/ink144.xml" ContentType="application/inkml+xml"/>
  <Override PartName="/ppt/ink/ink145.xml" ContentType="application/inkml+xml"/>
  <Override PartName="/ppt/ink/ink146.xml" ContentType="application/inkml+xml"/>
  <Override PartName="/ppt/ink/ink147.xml" ContentType="application/inkml+xml"/>
  <Override PartName="/ppt/ink/ink148.xml" ContentType="application/inkml+xml"/>
  <Override PartName="/ppt/ink/ink149.xml" ContentType="application/inkml+xml"/>
  <Override PartName="/ppt/ink/ink150.xml" ContentType="application/inkml+xml"/>
  <Override PartName="/ppt/ink/ink151.xml" ContentType="application/inkml+xml"/>
  <Override PartName="/ppt/ink/ink152.xml" ContentType="application/inkml+xml"/>
  <Override PartName="/ppt/ink/ink153.xml" ContentType="application/inkml+xml"/>
  <Override PartName="/ppt/ink/ink154.xml" ContentType="application/inkml+xml"/>
  <Override PartName="/ppt/ink/ink155.xml" ContentType="application/inkml+xml"/>
  <Override PartName="/ppt/ink/ink156.xml" ContentType="application/inkml+xml"/>
  <Override PartName="/ppt/ink/ink157.xml" ContentType="application/inkml+xml"/>
  <Override PartName="/ppt/ink/ink158.xml" ContentType="application/inkml+xml"/>
  <Override PartName="/ppt/ink/ink159.xml" ContentType="application/inkml+xml"/>
  <Override PartName="/ppt/ink/ink160.xml" ContentType="application/inkml+xml"/>
  <Override PartName="/ppt/ink/ink161.xml" ContentType="application/inkml+xml"/>
  <Override PartName="/ppt/ink/ink162.xml" ContentType="application/inkml+xml"/>
  <Override PartName="/ppt/ink/ink163.xml" ContentType="application/inkml+xml"/>
  <Override PartName="/ppt/ink/ink164.xml" ContentType="application/inkml+xml"/>
  <Override PartName="/ppt/ink/ink165.xml" ContentType="application/inkml+xml"/>
  <Override PartName="/ppt/ink/ink166.xml" ContentType="application/inkml+xml"/>
  <Override PartName="/ppt/ink/ink167.xml" ContentType="application/inkml+xml"/>
  <Override PartName="/ppt/ink/ink168.xml" ContentType="application/inkml+xml"/>
  <Override PartName="/ppt/ink/ink169.xml" ContentType="application/inkml+xml"/>
  <Override PartName="/ppt/ink/ink170.xml" ContentType="application/inkml+xml"/>
  <Override PartName="/ppt/ink/ink171.xml" ContentType="application/inkml+xml"/>
  <Override PartName="/ppt/ink/ink172.xml" ContentType="application/inkml+xml"/>
  <Override PartName="/ppt/ink/ink173.xml" ContentType="application/inkml+xml"/>
  <Override PartName="/ppt/ink/ink174.xml" ContentType="application/inkml+xml"/>
  <Override PartName="/ppt/ink/ink175.xml" ContentType="application/inkml+xml"/>
  <Override PartName="/ppt/ink/ink176.xml" ContentType="application/inkml+xml"/>
  <Override PartName="/ppt/ink/ink177.xml" ContentType="application/inkml+xml"/>
  <Override PartName="/ppt/ink/ink178.xml" ContentType="application/inkml+xml"/>
  <Override PartName="/ppt/ink/ink179.xml" ContentType="application/inkml+xml"/>
  <Override PartName="/ppt/ink/ink180.xml" ContentType="application/inkml+xml"/>
  <Override PartName="/ppt/ink/ink181.xml" ContentType="application/inkml+xml"/>
  <Override PartName="/ppt/ink/ink182.xml" ContentType="application/inkml+xml"/>
  <Override PartName="/ppt/ink/ink183.xml" ContentType="application/inkml+xml"/>
  <Override PartName="/ppt/ink/ink184.xml" ContentType="application/inkml+xml"/>
  <Override PartName="/ppt/ink/ink185.xml" ContentType="application/inkml+xml"/>
  <Override PartName="/ppt/ink/ink186.xml" ContentType="application/inkml+xml"/>
  <Override PartName="/ppt/ink/ink187.xml" ContentType="application/inkml+xml"/>
  <Override PartName="/ppt/ink/ink188.xml" ContentType="application/inkml+xml"/>
  <Override PartName="/ppt/ink/ink189.xml" ContentType="application/inkml+xml"/>
  <Override PartName="/ppt/ink/ink190.xml" ContentType="application/inkml+xml"/>
  <Override PartName="/ppt/ink/ink191.xml" ContentType="application/inkml+xml"/>
  <Override PartName="/ppt/ink/ink192.xml" ContentType="application/inkml+xml"/>
  <Override PartName="/ppt/ink/ink193.xml" ContentType="application/inkml+xml"/>
  <Override PartName="/ppt/ink/ink194.xml" ContentType="application/inkml+xml"/>
  <Override PartName="/ppt/ink/ink195.xml" ContentType="application/inkml+xml"/>
  <Override PartName="/ppt/ink/ink196.xml" ContentType="application/inkml+xml"/>
  <Override PartName="/ppt/ink/ink197.xml" ContentType="application/inkml+xml"/>
  <Override PartName="/ppt/ink/ink198.xml" ContentType="application/inkml+xml"/>
  <Override PartName="/ppt/ink/ink199.xml" ContentType="application/inkml+xml"/>
  <Override PartName="/ppt/ink/ink200.xml" ContentType="application/inkml+xml"/>
  <Override PartName="/ppt/ink/ink201.xml" ContentType="application/inkml+xml"/>
  <Override PartName="/ppt/ink/ink202.xml" ContentType="application/inkml+xml"/>
  <Override PartName="/ppt/ink/ink203.xml" ContentType="application/inkml+xml"/>
  <Override PartName="/ppt/ink/ink204.xml" ContentType="application/inkml+xml"/>
  <Override PartName="/ppt/ink/ink205.xml" ContentType="application/inkml+xml"/>
  <Override PartName="/ppt/ink/ink206.xml" ContentType="application/inkml+xml"/>
  <Override PartName="/ppt/ink/ink207.xml" ContentType="application/inkml+xml"/>
  <Override PartName="/ppt/ink/ink208.xml" ContentType="application/inkml+xml"/>
  <Override PartName="/ppt/ink/ink209.xml" ContentType="application/inkml+xml"/>
  <Override PartName="/ppt/ink/ink210.xml" ContentType="application/inkml+xml"/>
  <Override PartName="/ppt/ink/ink211.xml" ContentType="application/inkml+xml"/>
  <Override PartName="/ppt/ink/ink212.xml" ContentType="application/inkml+xml"/>
  <Override PartName="/ppt/ink/ink213.xml" ContentType="application/inkml+xml"/>
  <Override PartName="/ppt/ink/ink214.xml" ContentType="application/inkml+xml"/>
  <Override PartName="/ppt/ink/ink215.xml" ContentType="application/inkml+xml"/>
  <Override PartName="/ppt/ink/ink216.xml" ContentType="application/inkml+xml"/>
  <Override PartName="/ppt/ink/ink217.xml" ContentType="application/inkml+xml"/>
  <Override PartName="/ppt/ink/ink218.xml" ContentType="application/inkml+xml"/>
  <Override PartName="/ppt/ink/ink219.xml" ContentType="application/inkml+xml"/>
  <Override PartName="/ppt/ink/ink220.xml" ContentType="application/inkml+xml"/>
  <Override PartName="/ppt/ink/ink221.xml" ContentType="application/inkml+xml"/>
  <Override PartName="/ppt/ink/ink222.xml" ContentType="application/inkml+xml"/>
  <Override PartName="/ppt/ink/ink223.xml" ContentType="application/inkml+xml"/>
  <Override PartName="/ppt/ink/ink224.xml" ContentType="application/inkml+xml"/>
  <Override PartName="/ppt/ink/ink225.xml" ContentType="application/inkml+xml"/>
  <Override PartName="/ppt/ink/ink226.xml" ContentType="application/inkml+xml"/>
  <Override PartName="/ppt/ink/ink227.xml" ContentType="application/inkml+xml"/>
  <Override PartName="/ppt/ink/ink228.xml" ContentType="application/inkml+xml"/>
  <Override PartName="/ppt/ink/ink229.xml" ContentType="application/inkml+xml"/>
  <Override PartName="/ppt/ink/ink230.xml" ContentType="application/inkml+xml"/>
  <Override PartName="/ppt/ink/ink231.xml" ContentType="application/inkml+xml"/>
  <Override PartName="/ppt/ink/ink232.xml" ContentType="application/inkml+xml"/>
  <Override PartName="/ppt/ink/ink233.xml" ContentType="application/inkml+xml"/>
  <Override PartName="/ppt/ink/ink234.xml" ContentType="application/inkml+xml"/>
  <Override PartName="/ppt/ink/ink235.xml" ContentType="application/inkml+xml"/>
  <Override PartName="/ppt/ink/ink236.xml" ContentType="application/inkml+xml"/>
  <Override PartName="/ppt/ink/ink237.xml" ContentType="application/inkml+xml"/>
  <Override PartName="/ppt/ink/ink238.xml" ContentType="application/inkml+xml"/>
  <Override PartName="/ppt/ink/ink239.xml" ContentType="application/inkml+xml"/>
  <Override PartName="/ppt/ink/ink240.xml" ContentType="application/inkml+xml"/>
  <Override PartName="/ppt/ink/ink241.xml" ContentType="application/inkml+xml"/>
  <Override PartName="/ppt/ink/ink242.xml" ContentType="application/inkml+xml"/>
  <Override PartName="/ppt/ink/ink243.xml" ContentType="application/inkml+xml"/>
  <Override PartName="/ppt/ink/ink244.xml" ContentType="application/inkml+xml"/>
  <Override PartName="/ppt/ink/ink245.xml" ContentType="application/inkml+xml"/>
  <Override PartName="/ppt/ink/ink246.xml" ContentType="application/inkml+xml"/>
  <Override PartName="/ppt/ink/ink247.xml" ContentType="application/inkml+xml"/>
  <Override PartName="/ppt/ink/ink248.xml" ContentType="application/inkml+xml"/>
  <Override PartName="/ppt/ink/ink249.xml" ContentType="application/inkml+xml"/>
  <Override PartName="/ppt/ink/ink250.xml" ContentType="application/inkml+xml"/>
  <Override PartName="/ppt/ink/ink251.xml" ContentType="application/inkml+xml"/>
  <Override PartName="/ppt/ink/ink252.xml" ContentType="application/inkml+xml"/>
  <Override PartName="/ppt/ink/ink253.xml" ContentType="application/inkml+xml"/>
  <Override PartName="/ppt/ink/ink254.xml" ContentType="application/inkml+xml"/>
  <Override PartName="/ppt/ink/ink255.xml" ContentType="application/inkml+xml"/>
  <Override PartName="/ppt/ink/ink256.xml" ContentType="application/inkml+xml"/>
  <Override PartName="/ppt/ink/ink257.xml" ContentType="application/inkml+xml"/>
  <Override PartName="/ppt/ink/ink258.xml" ContentType="application/inkml+xml"/>
  <Override PartName="/ppt/ink/ink259.xml" ContentType="application/inkml+xml"/>
  <Override PartName="/ppt/ink/ink260.xml" ContentType="application/inkml+xml"/>
  <Override PartName="/ppt/ink/ink261.xml" ContentType="application/inkml+xml"/>
  <Override PartName="/ppt/ink/ink262.xml" ContentType="application/inkml+xml"/>
  <Override PartName="/ppt/ink/ink263.xml" ContentType="application/inkml+xml"/>
  <Override PartName="/ppt/ink/ink264.xml" ContentType="application/inkml+xml"/>
  <Override PartName="/ppt/ink/ink265.xml" ContentType="application/inkml+xml"/>
  <Override PartName="/ppt/ink/ink266.xml" ContentType="application/inkml+xml"/>
  <Override PartName="/ppt/ink/ink267.xml" ContentType="application/inkml+xml"/>
  <Override PartName="/ppt/ink/ink268.xml" ContentType="application/inkml+xml"/>
  <Override PartName="/ppt/ink/ink269.xml" ContentType="application/inkml+xml"/>
  <Override PartName="/ppt/ink/ink270.xml" ContentType="application/inkml+xml"/>
  <Override PartName="/ppt/ink/ink271.xml" ContentType="application/inkml+xml"/>
  <Override PartName="/ppt/ink/ink272.xml" ContentType="application/inkml+xml"/>
  <Override PartName="/ppt/ink/ink273.xml" ContentType="application/inkml+xml"/>
  <Override PartName="/ppt/ink/ink274.xml" ContentType="application/inkml+xml"/>
  <Override PartName="/ppt/ink/ink275.xml" ContentType="application/inkml+xml"/>
  <Override PartName="/ppt/ink/ink276.xml" ContentType="application/inkml+xml"/>
  <Override PartName="/ppt/ink/ink277.xml" ContentType="application/inkml+xml"/>
  <Override PartName="/ppt/ink/ink278.xml" ContentType="application/inkml+xml"/>
  <Override PartName="/ppt/ink/ink279.xml" ContentType="application/inkml+xml"/>
  <Override PartName="/ppt/ink/ink280.xml" ContentType="application/inkml+xml"/>
  <Override PartName="/ppt/ink/ink281.xml" ContentType="application/inkml+xml"/>
  <Override PartName="/ppt/ink/ink282.xml" ContentType="application/inkml+xml"/>
  <Override PartName="/ppt/ink/ink283.xml" ContentType="application/inkml+xml"/>
  <Override PartName="/ppt/ink/ink284.xml" ContentType="application/inkml+xml"/>
  <Override PartName="/ppt/ink/ink285.xml" ContentType="application/inkml+xml"/>
  <Override PartName="/ppt/ink/ink286.xml" ContentType="application/inkml+xml"/>
  <Override PartName="/ppt/ink/ink287.xml" ContentType="application/inkml+xml"/>
  <Override PartName="/ppt/ink/ink288.xml" ContentType="application/inkml+xml"/>
  <Override PartName="/ppt/ink/ink289.xml" ContentType="application/inkml+xml"/>
  <Override PartName="/ppt/ink/ink290.xml" ContentType="application/inkml+xml"/>
  <Override PartName="/ppt/ink/ink291.xml" ContentType="application/inkml+xml"/>
  <Override PartName="/ppt/ink/ink292.xml" ContentType="application/inkml+xml"/>
  <Override PartName="/ppt/ink/ink293.xml" ContentType="application/inkml+xml"/>
  <Override PartName="/ppt/ink/ink294.xml" ContentType="application/inkml+xml"/>
  <Override PartName="/ppt/ink/ink295.xml" ContentType="application/inkml+xml"/>
  <Override PartName="/ppt/ink/ink296.xml" ContentType="application/inkml+xml"/>
  <Override PartName="/ppt/ink/ink297.xml" ContentType="application/inkml+xml"/>
  <Override PartName="/ppt/ink/ink298.xml" ContentType="application/inkml+xml"/>
  <Override PartName="/ppt/ink/ink299.xml" ContentType="application/inkml+xml"/>
  <Override PartName="/ppt/ink/ink300.xml" ContentType="application/inkml+xml"/>
  <Override PartName="/ppt/ink/ink301.xml" ContentType="application/inkml+xml"/>
  <Override PartName="/ppt/ink/ink302.xml" ContentType="application/inkml+xml"/>
  <Override PartName="/ppt/ink/ink303.xml" ContentType="application/inkml+xml"/>
  <Override PartName="/ppt/ink/ink304.xml" ContentType="application/inkml+xml"/>
  <Override PartName="/ppt/ink/ink305.xml" ContentType="application/inkml+xml"/>
  <Override PartName="/ppt/ink/ink306.xml" ContentType="application/inkml+xml"/>
  <Override PartName="/ppt/ink/ink307.xml" ContentType="application/inkml+xml"/>
  <Override PartName="/ppt/ink/ink308.xml" ContentType="application/inkml+xml"/>
  <Override PartName="/ppt/ink/ink309.xml" ContentType="application/inkml+xml"/>
  <Override PartName="/ppt/ink/ink310.xml" ContentType="application/inkml+xml"/>
  <Override PartName="/ppt/ink/ink311.xml" ContentType="application/inkml+xml"/>
  <Override PartName="/ppt/ink/ink312.xml" ContentType="application/inkml+xml"/>
  <Override PartName="/ppt/ink/ink313.xml" ContentType="application/inkml+xml"/>
  <Override PartName="/ppt/ink/ink314.xml" ContentType="application/inkml+xml"/>
  <Override PartName="/ppt/ink/ink315.xml" ContentType="application/inkml+xml"/>
  <Override PartName="/ppt/ink/ink316.xml" ContentType="application/inkml+xml"/>
  <Override PartName="/ppt/ink/ink317.xml" ContentType="application/inkml+xml"/>
  <Override PartName="/ppt/ink/ink318.xml" ContentType="application/inkml+xml"/>
  <Override PartName="/ppt/ink/ink319.xml" ContentType="application/inkml+xml"/>
  <Override PartName="/ppt/ink/ink320.xml" ContentType="application/inkml+xml"/>
  <Override PartName="/ppt/ink/ink321.xml" ContentType="application/inkml+xml"/>
  <Override PartName="/ppt/ink/ink322.xml" ContentType="application/inkml+xml"/>
  <Override PartName="/ppt/ink/ink323.xml" ContentType="application/inkml+xml"/>
  <Override PartName="/ppt/ink/ink324.xml" ContentType="application/inkml+xml"/>
  <Override PartName="/ppt/ink/ink325.xml" ContentType="application/inkml+xml"/>
  <Override PartName="/ppt/ink/ink326.xml" ContentType="application/inkml+xml"/>
  <Override PartName="/ppt/ink/ink327.xml" ContentType="application/inkml+xml"/>
  <Override PartName="/ppt/ink/ink328.xml" ContentType="application/inkml+xml"/>
  <Override PartName="/ppt/ink/ink329.xml" ContentType="application/inkml+xml"/>
  <Override PartName="/ppt/ink/ink330.xml" ContentType="application/inkml+xml"/>
  <Override PartName="/ppt/ink/ink331.xml" ContentType="application/inkml+xml"/>
  <Override PartName="/ppt/ink/ink332.xml" ContentType="application/inkml+xml"/>
  <Override PartName="/ppt/ink/ink333.xml" ContentType="application/inkml+xml"/>
  <Override PartName="/ppt/ink/ink334.xml" ContentType="application/inkml+xml"/>
  <Override PartName="/ppt/ink/ink335.xml" ContentType="application/inkml+xml"/>
  <Override PartName="/ppt/ink/ink336.xml" ContentType="application/inkml+xml"/>
  <Override PartName="/ppt/ink/ink337.xml" ContentType="application/inkml+xml"/>
  <Override PartName="/ppt/ink/ink338.xml" ContentType="application/inkml+xml"/>
  <Override PartName="/ppt/ink/ink339.xml" ContentType="application/inkml+xml"/>
  <Override PartName="/ppt/ink/ink340.xml" ContentType="application/inkml+xml"/>
  <Override PartName="/ppt/ink/ink341.xml" ContentType="application/inkml+xml"/>
  <Override PartName="/ppt/ink/ink342.xml" ContentType="application/inkml+xml"/>
  <Override PartName="/ppt/ink/ink343.xml" ContentType="application/inkml+xml"/>
  <Override PartName="/ppt/ink/ink344.xml" ContentType="application/inkml+xml"/>
  <Override PartName="/ppt/ink/ink345.xml" ContentType="application/inkml+xml"/>
  <Override PartName="/ppt/ink/ink346.xml" ContentType="application/inkml+xml"/>
  <Override PartName="/ppt/ink/ink347.xml" ContentType="application/inkml+xml"/>
  <Override PartName="/ppt/ink/ink348.xml" ContentType="application/inkml+xml"/>
  <Override PartName="/ppt/ink/ink349.xml" ContentType="application/inkml+xml"/>
  <Override PartName="/ppt/ink/ink350.xml" ContentType="application/inkml+xml"/>
  <Override PartName="/ppt/ink/ink351.xml" ContentType="application/inkml+xml"/>
  <Override PartName="/ppt/ink/ink352.xml" ContentType="application/inkml+xml"/>
  <Override PartName="/ppt/ink/ink353.xml" ContentType="application/inkml+xml"/>
  <Override PartName="/ppt/ink/ink354.xml" ContentType="application/inkml+xml"/>
  <Override PartName="/ppt/ink/ink355.xml" ContentType="application/inkml+xml"/>
  <Override PartName="/ppt/ink/ink356.xml" ContentType="application/inkml+xml"/>
  <Override PartName="/ppt/ink/ink357.xml" ContentType="application/inkml+xml"/>
  <Override PartName="/ppt/ink/ink358.xml" ContentType="application/inkml+xml"/>
  <Override PartName="/ppt/ink/ink359.xml" ContentType="application/inkml+xml"/>
  <Override PartName="/ppt/ink/ink360.xml" ContentType="application/inkml+xml"/>
  <Override PartName="/ppt/ink/ink361.xml" ContentType="application/inkml+xml"/>
  <Override PartName="/ppt/ink/ink362.xml" ContentType="application/inkml+xml"/>
  <Override PartName="/ppt/ink/ink363.xml" ContentType="application/inkml+xml"/>
  <Override PartName="/ppt/ink/ink364.xml" ContentType="application/inkml+xml"/>
  <Override PartName="/ppt/ink/ink365.xml" ContentType="application/inkml+xml"/>
  <Override PartName="/ppt/ink/ink366.xml" ContentType="application/inkml+xml"/>
  <Override PartName="/ppt/ink/ink367.xml" ContentType="application/inkml+xml"/>
  <Override PartName="/ppt/ink/ink368.xml" ContentType="application/inkml+xml"/>
  <Override PartName="/ppt/ink/ink369.xml" ContentType="application/inkml+xml"/>
  <Override PartName="/ppt/ink/ink370.xml" ContentType="application/inkml+xml"/>
  <Override PartName="/ppt/ink/ink371.xml" ContentType="application/inkml+xml"/>
  <Override PartName="/ppt/ink/ink372.xml" ContentType="application/inkml+xml"/>
  <Override PartName="/ppt/ink/ink373.xml" ContentType="application/inkml+xml"/>
  <Override PartName="/ppt/ink/ink374.xml" ContentType="application/inkml+xml"/>
  <Override PartName="/ppt/ink/ink375.xml" ContentType="application/inkml+xml"/>
  <Override PartName="/ppt/ink/ink376.xml" ContentType="application/inkml+xml"/>
  <Override PartName="/ppt/ink/ink377.xml" ContentType="application/inkml+xml"/>
  <Override PartName="/ppt/ink/ink378.xml" ContentType="application/inkml+xml"/>
  <Override PartName="/ppt/ink/ink379.xml" ContentType="application/inkml+xml"/>
  <Override PartName="/ppt/ink/ink380.xml" ContentType="application/inkml+xml"/>
  <Override PartName="/ppt/ink/ink381.xml" ContentType="application/inkml+xml"/>
  <Override PartName="/ppt/ink/ink382.xml" ContentType="application/inkml+xml"/>
  <Override PartName="/ppt/ink/ink383.xml" ContentType="application/inkml+xml"/>
  <Override PartName="/ppt/ink/ink384.xml" ContentType="application/inkml+xml"/>
  <Override PartName="/ppt/ink/ink385.xml" ContentType="application/inkml+xml"/>
  <Override PartName="/ppt/ink/ink386.xml" ContentType="application/inkml+xml"/>
  <Override PartName="/ppt/ink/ink387.xml" ContentType="application/inkml+xml"/>
  <Override PartName="/ppt/ink/ink388.xml" ContentType="application/inkml+xml"/>
  <Override PartName="/ppt/ink/ink389.xml" ContentType="application/inkml+xml"/>
  <Override PartName="/ppt/ink/ink390.xml" ContentType="application/inkml+xml"/>
  <Override PartName="/ppt/ink/ink391.xml" ContentType="application/inkml+xml"/>
  <Override PartName="/ppt/ink/ink392.xml" ContentType="application/inkml+xml"/>
  <Override PartName="/ppt/ink/ink393.xml" ContentType="application/inkml+xml"/>
  <Override PartName="/ppt/ink/ink394.xml" ContentType="application/inkml+xml"/>
  <Override PartName="/ppt/ink/ink395.xml" ContentType="application/inkml+xml"/>
  <Override PartName="/ppt/ink/ink396.xml" ContentType="application/inkml+xml"/>
  <Override PartName="/ppt/ink/ink397.xml" ContentType="application/inkml+xml"/>
  <Override PartName="/ppt/ink/ink398.xml" ContentType="application/inkml+xml"/>
  <Override PartName="/ppt/ink/ink399.xml" ContentType="application/inkml+xml"/>
  <Override PartName="/ppt/ink/ink400.xml" ContentType="application/inkml+xml"/>
  <Override PartName="/ppt/ink/ink401.xml" ContentType="application/inkml+xml"/>
  <Override PartName="/ppt/ink/ink402.xml" ContentType="application/inkml+xml"/>
  <Override PartName="/ppt/ink/ink403.xml" ContentType="application/inkml+xml"/>
  <Override PartName="/ppt/ink/ink404.xml" ContentType="application/inkml+xml"/>
  <Override PartName="/ppt/ink/ink405.xml" ContentType="application/inkml+xml"/>
  <Override PartName="/ppt/ink/ink406.xml" ContentType="application/inkml+xml"/>
  <Override PartName="/ppt/ink/ink407.xml" ContentType="application/inkml+xml"/>
  <Override PartName="/ppt/ink/ink408.xml" ContentType="application/inkml+xml"/>
  <Override PartName="/ppt/ink/ink409.xml" ContentType="application/inkml+xml"/>
  <Override PartName="/ppt/ink/ink410.xml" ContentType="application/inkml+xml"/>
  <Override PartName="/ppt/ink/ink411.xml" ContentType="application/inkml+xml"/>
  <Override PartName="/ppt/ink/ink412.xml" ContentType="application/inkml+xml"/>
  <Override PartName="/ppt/ink/ink413.xml" ContentType="application/inkml+xml"/>
  <Override PartName="/ppt/ink/ink414.xml" ContentType="application/inkml+xml"/>
  <Override PartName="/ppt/ink/ink415.xml" ContentType="application/inkml+xml"/>
  <Override PartName="/ppt/ink/ink416.xml" ContentType="application/inkml+xml"/>
  <Override PartName="/ppt/ink/ink417.xml" ContentType="application/inkml+xml"/>
  <Override PartName="/ppt/ink/ink418.xml" ContentType="application/inkml+xml"/>
  <Override PartName="/ppt/ink/ink419.xml" ContentType="application/inkml+xml"/>
  <Override PartName="/ppt/ink/ink420.xml" ContentType="application/inkml+xml"/>
  <Override PartName="/ppt/ink/ink421.xml" ContentType="application/inkml+xml"/>
  <Override PartName="/ppt/ink/ink422.xml" ContentType="application/inkml+xml"/>
  <Override PartName="/ppt/ink/ink423.xml" ContentType="application/inkml+xml"/>
  <Override PartName="/ppt/ink/ink424.xml" ContentType="application/inkml+xml"/>
  <Override PartName="/ppt/ink/ink425.xml" ContentType="application/inkml+xml"/>
  <Override PartName="/ppt/ink/ink426.xml" ContentType="application/inkml+xml"/>
  <Override PartName="/ppt/ink/ink427.xml" ContentType="application/inkml+xml"/>
  <Override PartName="/ppt/ink/ink428.xml" ContentType="application/inkml+xml"/>
  <Override PartName="/ppt/ink/ink429.xml" ContentType="application/inkml+xml"/>
  <Override PartName="/ppt/ink/ink430.xml" ContentType="application/inkml+xml"/>
  <Override PartName="/ppt/ink/ink431.xml" ContentType="application/inkml+xml"/>
  <Override PartName="/ppt/ink/ink432.xml" ContentType="application/inkml+xml"/>
  <Override PartName="/ppt/ink/ink433.xml" ContentType="application/inkml+xml"/>
  <Override PartName="/ppt/ink/ink434.xml" ContentType="application/inkml+xml"/>
  <Override PartName="/ppt/ink/ink435.xml" ContentType="application/inkml+xml"/>
  <Override PartName="/ppt/ink/ink436.xml" ContentType="application/inkml+xml"/>
  <Override PartName="/ppt/ink/ink437.xml" ContentType="application/inkml+xml"/>
  <Override PartName="/ppt/ink/ink438.xml" ContentType="application/inkml+xml"/>
  <Override PartName="/ppt/ink/ink439.xml" ContentType="application/inkml+xml"/>
  <Override PartName="/ppt/ink/ink440.xml" ContentType="application/inkml+xml"/>
  <Override PartName="/ppt/ink/ink441.xml" ContentType="application/inkml+xml"/>
  <Override PartName="/ppt/ink/ink442.xml" ContentType="application/inkml+xml"/>
  <Override PartName="/ppt/ink/ink443.xml" ContentType="application/inkml+xml"/>
  <Override PartName="/ppt/ink/ink444.xml" ContentType="application/inkml+xml"/>
  <Override PartName="/ppt/ink/ink445.xml" ContentType="application/inkml+xml"/>
  <Override PartName="/ppt/ink/ink446.xml" ContentType="application/inkml+xml"/>
  <Override PartName="/ppt/ink/ink447.xml" ContentType="application/inkml+xml"/>
  <Override PartName="/ppt/ink/ink448.xml" ContentType="application/inkml+xml"/>
  <Override PartName="/ppt/ink/ink449.xml" ContentType="application/inkml+xml"/>
  <Override PartName="/ppt/ink/ink450.xml" ContentType="application/inkml+xml"/>
  <Override PartName="/ppt/ink/ink451.xml" ContentType="application/inkml+xml"/>
  <Override PartName="/ppt/ink/ink452.xml" ContentType="application/inkml+xml"/>
  <Override PartName="/ppt/ink/ink453.xml" ContentType="application/inkml+xml"/>
  <Override PartName="/ppt/ink/ink454.xml" ContentType="application/inkml+xml"/>
  <Override PartName="/ppt/ink/ink455.xml" ContentType="application/inkml+xml"/>
  <Override PartName="/ppt/ink/ink456.xml" ContentType="application/inkml+xml"/>
  <Override PartName="/ppt/ink/ink457.xml" ContentType="application/inkml+xml"/>
  <Override PartName="/ppt/ink/ink458.xml" ContentType="application/inkml+xml"/>
  <Override PartName="/ppt/ink/ink459.xml" ContentType="application/inkml+xml"/>
  <Override PartName="/ppt/ink/ink460.xml" ContentType="application/inkml+xml"/>
  <Override PartName="/ppt/ink/ink461.xml" ContentType="application/inkml+xml"/>
  <Override PartName="/ppt/ink/ink462.xml" ContentType="application/inkml+xml"/>
  <Override PartName="/ppt/ink/ink463.xml" ContentType="application/inkml+xml"/>
  <Override PartName="/ppt/ink/ink464.xml" ContentType="application/inkml+xml"/>
  <Override PartName="/ppt/ink/ink465.xml" ContentType="application/inkml+xml"/>
  <Override PartName="/ppt/ink/ink466.xml" ContentType="application/inkml+xml"/>
  <Override PartName="/ppt/ink/ink467.xml" ContentType="application/inkml+xml"/>
  <Override PartName="/ppt/ink/ink468.xml" ContentType="application/inkml+xml"/>
  <Override PartName="/ppt/ink/ink469.xml" ContentType="application/inkml+xml"/>
  <Override PartName="/ppt/ink/ink470.xml" ContentType="application/inkml+xml"/>
  <Override PartName="/ppt/ink/ink471.xml" ContentType="application/inkml+xml"/>
  <Override PartName="/ppt/ink/ink472.xml" ContentType="application/inkml+xml"/>
  <Override PartName="/ppt/ink/ink473.xml" ContentType="application/inkml+xml"/>
  <Override PartName="/ppt/ink/ink474.xml" ContentType="application/inkml+xml"/>
  <Override PartName="/ppt/ink/ink475.xml" ContentType="application/inkml+xml"/>
  <Override PartName="/ppt/ink/ink476.xml" ContentType="application/inkml+xml"/>
  <Override PartName="/ppt/ink/ink477.xml" ContentType="application/inkml+xml"/>
  <Override PartName="/ppt/ink/ink478.xml" ContentType="application/inkml+xml"/>
  <Override PartName="/ppt/ink/ink479.xml" ContentType="application/inkml+xml"/>
  <Override PartName="/ppt/ink/ink480.xml" ContentType="application/inkml+xml"/>
  <Override PartName="/ppt/ink/ink481.xml" ContentType="application/inkml+xml"/>
  <Override PartName="/ppt/ink/ink482.xml" ContentType="application/inkml+xml"/>
  <Override PartName="/ppt/ink/ink483.xml" ContentType="application/inkml+xml"/>
  <Override PartName="/ppt/ink/ink484.xml" ContentType="application/inkml+xml"/>
  <Override PartName="/ppt/ink/ink485.xml" ContentType="application/inkml+xml"/>
  <Override PartName="/ppt/ink/ink486.xml" ContentType="application/inkml+xml"/>
  <Override PartName="/ppt/ink/ink487.xml" ContentType="application/inkml+xml"/>
  <Override PartName="/ppt/ink/ink488.xml" ContentType="application/inkml+xml"/>
  <Override PartName="/ppt/ink/ink489.xml" ContentType="application/inkml+xml"/>
  <Override PartName="/ppt/ink/ink490.xml" ContentType="application/inkml+xml"/>
  <Override PartName="/ppt/ink/ink491.xml" ContentType="application/inkml+xml"/>
  <Override PartName="/ppt/ink/ink492.xml" ContentType="application/inkml+xml"/>
  <Override PartName="/ppt/ink/ink493.xml" ContentType="application/inkml+xml"/>
  <Override PartName="/ppt/ink/ink494.xml" ContentType="application/inkml+xml"/>
  <Override PartName="/ppt/ink/ink495.xml" ContentType="application/inkml+xml"/>
  <Override PartName="/ppt/ink/ink496.xml" ContentType="application/inkml+xml"/>
  <Override PartName="/ppt/ink/ink497.xml" ContentType="application/inkml+xml"/>
  <Override PartName="/ppt/ink/ink498.xml" ContentType="application/inkml+xml"/>
  <Override PartName="/ppt/ink/ink499.xml" ContentType="application/inkml+xml"/>
  <Override PartName="/ppt/ink/ink500.xml" ContentType="application/inkml+xml"/>
  <Override PartName="/ppt/ink/ink501.xml" ContentType="application/inkml+xml"/>
  <Override PartName="/ppt/ink/ink502.xml" ContentType="application/inkml+xml"/>
  <Override PartName="/ppt/ink/ink503.xml" ContentType="application/inkml+xml"/>
  <Override PartName="/ppt/ink/ink504.xml" ContentType="application/inkml+xml"/>
  <Override PartName="/ppt/ink/ink505.xml" ContentType="application/inkml+xml"/>
  <Override PartName="/ppt/ink/ink506.xml" ContentType="application/inkml+xml"/>
  <Override PartName="/ppt/ink/ink507.xml" ContentType="application/inkml+xml"/>
  <Override PartName="/ppt/ink/ink508.xml" ContentType="application/inkml+xml"/>
  <Override PartName="/ppt/ink/ink509.xml" ContentType="application/inkml+xml"/>
  <Override PartName="/ppt/ink/ink510.xml" ContentType="application/inkml+xml"/>
  <Override PartName="/ppt/ink/ink511.xml" ContentType="application/inkml+xml"/>
  <Override PartName="/ppt/ink/ink512.xml" ContentType="application/inkml+xml"/>
  <Override PartName="/ppt/ink/ink513.xml" ContentType="application/inkml+xml"/>
  <Override PartName="/ppt/ink/ink514.xml" ContentType="application/inkml+xml"/>
  <Override PartName="/ppt/ink/ink515.xml" ContentType="application/inkml+xml"/>
  <Override PartName="/ppt/ink/ink516.xml" ContentType="application/inkml+xml"/>
  <Override PartName="/ppt/ink/ink517.xml" ContentType="application/inkml+xml"/>
  <Override PartName="/ppt/ink/ink518.xml" ContentType="application/inkml+xml"/>
  <Override PartName="/ppt/ink/ink519.xml" ContentType="application/inkml+xml"/>
  <Override PartName="/ppt/ink/ink520.xml" ContentType="application/inkml+xml"/>
  <Override PartName="/ppt/ink/ink521.xml" ContentType="application/inkml+xml"/>
  <Override PartName="/ppt/ink/ink522.xml" ContentType="application/inkml+xml"/>
  <Override PartName="/ppt/ink/ink523.xml" ContentType="application/inkml+xml"/>
  <Override PartName="/ppt/ink/ink524.xml" ContentType="application/inkml+xml"/>
  <Override PartName="/ppt/ink/ink525.xml" ContentType="application/inkml+xml"/>
  <Override PartName="/ppt/ink/ink526.xml" ContentType="application/inkml+xml"/>
  <Override PartName="/ppt/ink/ink527.xml" ContentType="application/inkml+xml"/>
  <Override PartName="/ppt/ink/ink528.xml" ContentType="application/inkml+xml"/>
  <Override PartName="/ppt/ink/ink529.xml" ContentType="application/inkml+xml"/>
  <Override PartName="/ppt/ink/ink530.xml" ContentType="application/inkml+xml"/>
  <Override PartName="/ppt/ink/ink531.xml" ContentType="application/inkml+xml"/>
  <Override PartName="/ppt/ink/ink532.xml" ContentType="application/inkml+xml"/>
  <Override PartName="/ppt/ink/ink533.xml" ContentType="application/inkml+xml"/>
  <Override PartName="/ppt/ink/ink534.xml" ContentType="application/inkml+xml"/>
  <Override PartName="/ppt/ink/ink535.xml" ContentType="application/inkml+xml"/>
  <Override PartName="/ppt/ink/ink536.xml" ContentType="application/inkml+xml"/>
  <Override PartName="/ppt/ink/ink537.xml" ContentType="application/inkml+xml"/>
  <Override PartName="/ppt/ink/ink538.xml" ContentType="application/inkml+xml"/>
  <Override PartName="/ppt/ink/ink539.xml" ContentType="application/inkml+xml"/>
  <Override PartName="/ppt/ink/ink540.xml" ContentType="application/inkml+xml"/>
  <Override PartName="/ppt/ink/ink541.xml" ContentType="application/inkml+xml"/>
  <Override PartName="/ppt/ink/ink542.xml" ContentType="application/inkml+xml"/>
  <Override PartName="/ppt/ink/ink543.xml" ContentType="application/inkml+xml"/>
  <Override PartName="/ppt/ink/ink544.xml" ContentType="application/inkml+xml"/>
  <Override PartName="/ppt/ink/ink545.xml" ContentType="application/inkml+xml"/>
  <Override PartName="/ppt/ink/ink546.xml" ContentType="application/inkml+xml"/>
  <Override PartName="/ppt/ink/ink547.xml" ContentType="application/inkml+xml"/>
  <Override PartName="/ppt/ink/ink548.xml" ContentType="application/inkml+xml"/>
  <Override PartName="/ppt/ink/ink549.xml" ContentType="application/inkml+xml"/>
  <Override PartName="/ppt/ink/ink550.xml" ContentType="application/inkml+xml"/>
  <Override PartName="/ppt/ink/ink551.xml" ContentType="application/inkml+xml"/>
  <Override PartName="/ppt/ink/ink552.xml" ContentType="application/inkml+xml"/>
  <Override PartName="/ppt/ink/ink553.xml" ContentType="application/inkml+xml"/>
  <Override PartName="/ppt/ink/ink554.xml" ContentType="application/inkml+xml"/>
  <Override PartName="/ppt/ink/ink555.xml" ContentType="application/inkml+xml"/>
  <Override PartName="/ppt/ink/ink556.xml" ContentType="application/inkml+xml"/>
  <Override PartName="/ppt/ink/ink557.xml" ContentType="application/inkml+xml"/>
  <Override PartName="/ppt/ink/ink558.xml" ContentType="application/inkml+xml"/>
  <Override PartName="/ppt/ink/ink559.xml" ContentType="application/inkml+xml"/>
  <Override PartName="/ppt/ink/ink560.xml" ContentType="application/inkml+xml"/>
  <Override PartName="/ppt/ink/ink561.xml" ContentType="application/inkml+xml"/>
  <Override PartName="/ppt/ink/ink562.xml" ContentType="application/inkml+xml"/>
  <Override PartName="/ppt/ink/ink563.xml" ContentType="application/inkml+xml"/>
  <Override PartName="/ppt/ink/ink564.xml" ContentType="application/inkml+xml"/>
  <Override PartName="/ppt/ink/ink565.xml" ContentType="application/inkml+xml"/>
  <Override PartName="/ppt/ink/ink566.xml" ContentType="application/inkml+xml"/>
  <Override PartName="/ppt/ink/ink567.xml" ContentType="application/inkml+xml"/>
  <Override PartName="/ppt/ink/ink568.xml" ContentType="application/inkml+xml"/>
  <Override PartName="/ppt/ink/ink569.xml" ContentType="application/inkml+xml"/>
  <Override PartName="/ppt/ink/ink570.xml" ContentType="application/inkml+xml"/>
  <Override PartName="/ppt/ink/ink571.xml" ContentType="application/inkml+xml"/>
  <Override PartName="/ppt/ink/ink572.xml" ContentType="application/inkml+xml"/>
  <Override PartName="/ppt/ink/ink573.xml" ContentType="application/inkml+xml"/>
  <Override PartName="/ppt/ink/ink574.xml" ContentType="application/inkml+xml"/>
  <Override PartName="/ppt/ink/ink575.xml" ContentType="application/inkml+xml"/>
  <Override PartName="/ppt/ink/ink576.xml" ContentType="application/inkml+xml"/>
  <Override PartName="/ppt/ink/ink577.xml" ContentType="application/inkml+xml"/>
  <Override PartName="/ppt/ink/ink578.xml" ContentType="application/inkml+xml"/>
  <Override PartName="/ppt/ink/ink579.xml" ContentType="application/inkml+xml"/>
  <Override PartName="/ppt/ink/ink580.xml" ContentType="application/inkml+xml"/>
  <Override PartName="/ppt/ink/ink581.xml" ContentType="application/inkml+xml"/>
  <Override PartName="/ppt/ink/ink582.xml" ContentType="application/inkml+xml"/>
  <Override PartName="/ppt/ink/ink583.xml" ContentType="application/inkml+xml"/>
  <Override PartName="/ppt/ink/ink584.xml" ContentType="application/inkml+xml"/>
  <Override PartName="/ppt/ink/ink585.xml" ContentType="application/inkml+xml"/>
  <Override PartName="/ppt/ink/ink586.xml" ContentType="application/inkml+xml"/>
  <Override PartName="/ppt/ink/ink587.xml" ContentType="application/inkml+xml"/>
  <Override PartName="/ppt/ink/ink588.xml" ContentType="application/inkml+xml"/>
  <Override PartName="/ppt/ink/ink589.xml" ContentType="application/inkml+xml"/>
  <Override PartName="/ppt/ink/ink590.xml" ContentType="application/inkml+xml"/>
  <Override PartName="/ppt/ink/ink591.xml" ContentType="application/inkml+xml"/>
  <Override PartName="/ppt/ink/ink592.xml" ContentType="application/inkml+xml"/>
  <Override PartName="/ppt/ink/ink593.xml" ContentType="application/inkml+xml"/>
  <Override PartName="/ppt/ink/ink594.xml" ContentType="application/inkml+xml"/>
  <Override PartName="/ppt/ink/ink595.xml" ContentType="application/inkml+xml"/>
  <Override PartName="/ppt/ink/ink596.xml" ContentType="application/inkml+xml"/>
  <Override PartName="/ppt/ink/ink597.xml" ContentType="application/inkml+xml"/>
  <Override PartName="/ppt/ink/ink598.xml" ContentType="application/inkml+xml"/>
  <Override PartName="/ppt/ink/ink599.xml" ContentType="application/inkml+xml"/>
  <Override PartName="/ppt/ink/ink600.xml" ContentType="application/inkml+xml"/>
  <Override PartName="/ppt/ink/ink601.xml" ContentType="application/inkml+xml"/>
  <Override PartName="/ppt/ink/ink602.xml" ContentType="application/inkml+xml"/>
  <Override PartName="/ppt/ink/ink603.xml" ContentType="application/inkml+xml"/>
  <Override PartName="/ppt/ink/ink604.xml" ContentType="application/inkml+xml"/>
  <Override PartName="/ppt/ink/ink605.xml" ContentType="application/inkml+xml"/>
  <Override PartName="/ppt/ink/ink606.xml" ContentType="application/inkml+xml"/>
  <Override PartName="/ppt/ink/ink607.xml" ContentType="application/inkml+xml"/>
  <Override PartName="/ppt/ink/ink608.xml" ContentType="application/inkml+xml"/>
  <Override PartName="/ppt/ink/ink609.xml" ContentType="application/inkml+xml"/>
  <Override PartName="/ppt/ink/ink610.xml" ContentType="application/inkml+xml"/>
  <Override PartName="/ppt/ink/ink611.xml" ContentType="application/inkml+xml"/>
  <Override PartName="/ppt/ink/ink612.xml" ContentType="application/inkml+xml"/>
  <Override PartName="/ppt/ink/ink613.xml" ContentType="application/inkml+xml"/>
  <Override PartName="/ppt/ink/ink614.xml" ContentType="application/inkml+xml"/>
  <Override PartName="/ppt/ink/ink615.xml" ContentType="application/inkml+xml"/>
  <Override PartName="/ppt/ink/ink616.xml" ContentType="application/inkml+xml"/>
  <Override PartName="/ppt/ink/ink617.xml" ContentType="application/inkml+xml"/>
  <Override PartName="/ppt/ink/ink618.xml" ContentType="application/inkml+xml"/>
  <Override PartName="/ppt/ink/ink619.xml" ContentType="application/inkml+xml"/>
  <Override PartName="/ppt/ink/ink620.xml" ContentType="application/inkml+xml"/>
  <Override PartName="/ppt/ink/ink621.xml" ContentType="application/inkml+xml"/>
  <Override PartName="/ppt/ink/ink622.xml" ContentType="application/inkml+xml"/>
  <Override PartName="/ppt/ink/ink623.xml" ContentType="application/inkml+xml"/>
  <Override PartName="/ppt/ink/ink624.xml" ContentType="application/inkml+xml"/>
  <Override PartName="/ppt/ink/ink625.xml" ContentType="application/inkml+xml"/>
  <Override PartName="/ppt/ink/ink626.xml" ContentType="application/inkml+xml"/>
  <Override PartName="/ppt/ink/ink627.xml" ContentType="application/inkml+xml"/>
  <Override PartName="/ppt/ink/ink628.xml" ContentType="application/inkml+xml"/>
  <Override PartName="/ppt/ink/ink629.xml" ContentType="application/inkml+xml"/>
  <Override PartName="/ppt/ink/ink630.xml" ContentType="application/inkml+xml"/>
  <Override PartName="/ppt/ink/ink631.xml" ContentType="application/inkml+xml"/>
  <Override PartName="/ppt/ink/ink632.xml" ContentType="application/inkml+xml"/>
  <Override PartName="/ppt/ink/ink633.xml" ContentType="application/inkml+xml"/>
  <Override PartName="/ppt/ink/ink634.xml" ContentType="application/inkml+xml"/>
  <Override PartName="/ppt/ink/ink635.xml" ContentType="application/inkml+xml"/>
  <Override PartName="/ppt/ink/ink636.xml" ContentType="application/inkml+xml"/>
  <Override PartName="/ppt/ink/ink637.xml" ContentType="application/inkml+xml"/>
  <Override PartName="/ppt/ink/ink638.xml" ContentType="application/inkml+xml"/>
  <Override PartName="/ppt/ink/ink639.xml" ContentType="application/inkml+xml"/>
  <Override PartName="/ppt/ink/ink640.xml" ContentType="application/inkml+xml"/>
  <Override PartName="/ppt/ink/ink641.xml" ContentType="application/inkml+xml"/>
  <Override PartName="/ppt/ink/ink642.xml" ContentType="application/inkml+xml"/>
  <Override PartName="/ppt/ink/ink643.xml" ContentType="application/inkml+xml"/>
  <Override PartName="/ppt/ink/ink644.xml" ContentType="application/inkml+xml"/>
  <Override PartName="/ppt/ink/ink645.xml" ContentType="application/inkml+xml"/>
  <Override PartName="/ppt/ink/ink646.xml" ContentType="application/inkml+xml"/>
  <Override PartName="/ppt/ink/ink647.xml" ContentType="application/inkml+xml"/>
  <Override PartName="/ppt/ink/ink648.xml" ContentType="application/inkml+xml"/>
  <Override PartName="/ppt/ink/ink649.xml" ContentType="application/inkml+xml"/>
  <Override PartName="/ppt/ink/ink650.xml" ContentType="application/inkml+xml"/>
  <Override PartName="/ppt/ink/ink651.xml" ContentType="application/inkml+xml"/>
  <Override PartName="/ppt/ink/ink652.xml" ContentType="application/inkml+xml"/>
  <Override PartName="/ppt/ink/ink653.xml" ContentType="application/inkml+xml"/>
  <Override PartName="/ppt/ink/ink654.xml" ContentType="application/inkml+xml"/>
  <Override PartName="/ppt/ink/ink655.xml" ContentType="application/inkml+xml"/>
  <Override PartName="/ppt/ink/ink656.xml" ContentType="application/inkml+xml"/>
  <Override PartName="/ppt/ink/ink657.xml" ContentType="application/inkml+xml"/>
  <Override PartName="/ppt/ink/ink658.xml" ContentType="application/inkml+xml"/>
  <Override PartName="/ppt/ink/ink659.xml" ContentType="application/inkml+xml"/>
  <Override PartName="/ppt/ink/ink660.xml" ContentType="application/inkml+xml"/>
  <Override PartName="/ppt/ink/ink661.xml" ContentType="application/inkml+xml"/>
  <Override PartName="/ppt/ink/ink662.xml" ContentType="application/inkml+xml"/>
  <Override PartName="/ppt/ink/ink663.xml" ContentType="application/inkml+xml"/>
  <Override PartName="/ppt/ink/ink664.xml" ContentType="application/inkml+xml"/>
  <Override PartName="/ppt/ink/ink665.xml" ContentType="application/inkml+xml"/>
  <Override PartName="/ppt/ink/ink666.xml" ContentType="application/inkml+xml"/>
  <Override PartName="/ppt/ink/ink667.xml" ContentType="application/inkml+xml"/>
  <Override PartName="/ppt/ink/ink668.xml" ContentType="application/inkml+xml"/>
  <Override PartName="/ppt/ink/ink669.xml" ContentType="application/inkml+xml"/>
  <Override PartName="/ppt/ink/ink670.xml" ContentType="application/inkml+xml"/>
  <Override PartName="/ppt/ink/ink671.xml" ContentType="application/inkml+xml"/>
  <Override PartName="/ppt/ink/ink672.xml" ContentType="application/inkml+xml"/>
  <Override PartName="/ppt/ink/ink673.xml" ContentType="application/inkml+xml"/>
  <Override PartName="/ppt/ink/ink674.xml" ContentType="application/inkml+xml"/>
  <Override PartName="/ppt/ink/ink675.xml" ContentType="application/inkml+xml"/>
  <Override PartName="/ppt/ink/ink676.xml" ContentType="application/inkml+xml"/>
  <Override PartName="/ppt/ink/ink677.xml" ContentType="application/inkml+xml"/>
  <Override PartName="/ppt/ink/ink678.xml" ContentType="application/inkml+xml"/>
  <Override PartName="/ppt/ink/ink679.xml" ContentType="application/inkml+xml"/>
  <Override PartName="/ppt/ink/ink680.xml" ContentType="application/inkml+xml"/>
  <Override PartName="/ppt/ink/ink681.xml" ContentType="application/inkml+xml"/>
  <Override PartName="/ppt/ink/ink682.xml" ContentType="application/inkml+xml"/>
  <Override PartName="/ppt/ink/ink683.xml" ContentType="application/inkml+xml"/>
  <Override PartName="/ppt/ink/ink684.xml" ContentType="application/inkml+xml"/>
  <Override PartName="/ppt/ink/ink685.xml" ContentType="application/inkml+xml"/>
  <Override PartName="/ppt/ink/ink686.xml" ContentType="application/inkml+xml"/>
  <Override PartName="/ppt/ink/ink687.xml" ContentType="application/inkml+xml"/>
  <Override PartName="/ppt/ink/ink688.xml" ContentType="application/inkml+xml"/>
  <Override PartName="/ppt/ink/ink689.xml" ContentType="application/inkml+xml"/>
  <Override PartName="/ppt/ink/ink690.xml" ContentType="application/inkml+xml"/>
  <Override PartName="/ppt/ink/ink691.xml" ContentType="application/inkml+xml"/>
  <Override PartName="/ppt/ink/ink692.xml" ContentType="application/inkml+xml"/>
  <Override PartName="/ppt/ink/ink693.xml" ContentType="application/inkml+xml"/>
  <Override PartName="/ppt/ink/ink694.xml" ContentType="application/inkml+xml"/>
  <Override PartName="/ppt/ink/ink695.xml" ContentType="application/inkml+xml"/>
  <Override PartName="/ppt/ink/ink696.xml" ContentType="application/inkml+xml"/>
  <Override PartName="/ppt/ink/ink697.xml" ContentType="application/inkml+xml"/>
  <Override PartName="/ppt/ink/ink698.xml" ContentType="application/inkml+xml"/>
  <Override PartName="/ppt/ink/ink699.xml" ContentType="application/inkml+xml"/>
  <Override PartName="/ppt/ink/ink700.xml" ContentType="application/inkml+xml"/>
  <Override PartName="/ppt/ink/ink701.xml" ContentType="application/inkml+xml"/>
  <Override PartName="/ppt/ink/ink702.xml" ContentType="application/inkml+xml"/>
  <Override PartName="/ppt/ink/ink703.xml" ContentType="application/inkml+xml"/>
  <Override PartName="/ppt/ink/ink704.xml" ContentType="application/inkml+xml"/>
  <Override PartName="/ppt/ink/ink705.xml" ContentType="application/inkml+xml"/>
  <Override PartName="/ppt/ink/ink706.xml" ContentType="application/inkml+xml"/>
  <Override PartName="/ppt/ink/ink707.xml" ContentType="application/inkml+xml"/>
  <Override PartName="/ppt/ink/ink708.xml" ContentType="application/inkml+xml"/>
  <Override PartName="/ppt/ink/ink709.xml" ContentType="application/inkml+xml"/>
  <Override PartName="/ppt/ink/ink710.xml" ContentType="application/inkml+xml"/>
  <Override PartName="/ppt/ink/ink711.xml" ContentType="application/inkml+xml"/>
  <Override PartName="/ppt/ink/ink712.xml" ContentType="application/inkml+xml"/>
  <Override PartName="/ppt/ink/ink713.xml" ContentType="application/inkml+xml"/>
  <Override PartName="/ppt/ink/ink714.xml" ContentType="application/inkml+xml"/>
  <Override PartName="/ppt/ink/ink715.xml" ContentType="application/inkml+xml"/>
  <Override PartName="/ppt/ink/ink716.xml" ContentType="application/inkml+xml"/>
  <Override PartName="/ppt/ink/ink717.xml" ContentType="application/inkml+xml"/>
  <Override PartName="/ppt/ink/ink718.xml" ContentType="application/inkml+xml"/>
  <Override PartName="/ppt/ink/ink719.xml" ContentType="application/inkml+xml"/>
  <Override PartName="/ppt/ink/ink720.xml" ContentType="application/inkml+xml"/>
  <Override PartName="/ppt/ink/ink721.xml" ContentType="application/inkml+xml"/>
  <Override PartName="/ppt/ink/ink722.xml" ContentType="application/inkml+xml"/>
  <Override PartName="/ppt/ink/ink723.xml" ContentType="application/inkml+xml"/>
  <Override PartName="/ppt/ink/ink724.xml" ContentType="application/inkml+xml"/>
  <Override PartName="/ppt/ink/ink725.xml" ContentType="application/inkml+xml"/>
  <Override PartName="/ppt/ink/ink726.xml" ContentType="application/inkml+xml"/>
  <Override PartName="/ppt/ink/ink727.xml" ContentType="application/inkml+xml"/>
  <Override PartName="/ppt/ink/ink728.xml" ContentType="application/inkml+xml"/>
  <Override PartName="/ppt/ink/ink729.xml" ContentType="application/inkml+xml"/>
  <Override PartName="/ppt/ink/ink730.xml" ContentType="application/inkml+xml"/>
  <Override PartName="/ppt/ink/ink731.xml" ContentType="application/inkml+xml"/>
  <Override PartName="/ppt/ink/ink732.xml" ContentType="application/inkml+xml"/>
  <Override PartName="/ppt/ink/ink733.xml" ContentType="application/inkml+xml"/>
  <Override PartName="/ppt/ink/ink734.xml" ContentType="application/inkml+xml"/>
  <Override PartName="/ppt/ink/ink735.xml" ContentType="application/inkml+xml"/>
  <Override PartName="/ppt/ink/ink736.xml" ContentType="application/inkml+xml"/>
  <Override PartName="/ppt/ink/ink737.xml" ContentType="application/inkml+xml"/>
  <Override PartName="/ppt/ink/ink738.xml" ContentType="application/inkml+xml"/>
  <Override PartName="/ppt/ink/ink739.xml" ContentType="application/inkml+xml"/>
  <Override PartName="/ppt/ink/ink740.xml" ContentType="application/inkml+xml"/>
  <Override PartName="/ppt/ink/ink741.xml" ContentType="application/inkml+xml"/>
  <Override PartName="/ppt/ink/ink742.xml" ContentType="application/inkml+xml"/>
  <Override PartName="/ppt/ink/ink743.xml" ContentType="application/inkml+xml"/>
  <Override PartName="/ppt/ink/ink744.xml" ContentType="application/inkml+xml"/>
  <Override PartName="/ppt/ink/ink745.xml" ContentType="application/inkml+xml"/>
  <Override PartName="/ppt/ink/ink746.xml" ContentType="application/inkml+xml"/>
  <Override PartName="/ppt/ink/ink747.xml" ContentType="application/inkml+xml"/>
  <Override PartName="/ppt/ink/ink748.xml" ContentType="application/inkml+xml"/>
  <Override PartName="/ppt/ink/ink749.xml" ContentType="application/inkml+xml"/>
  <Override PartName="/ppt/ink/ink750.xml" ContentType="application/inkml+xml"/>
  <Override PartName="/ppt/ink/ink751.xml" ContentType="application/inkml+xml"/>
  <Override PartName="/ppt/ink/ink752.xml" ContentType="application/inkml+xml"/>
  <Override PartName="/ppt/ink/ink753.xml" ContentType="application/inkml+xml"/>
  <Override PartName="/ppt/ink/ink754.xml" ContentType="application/inkml+xml"/>
  <Override PartName="/ppt/ink/ink755.xml" ContentType="application/inkml+xml"/>
  <Override PartName="/ppt/ink/ink756.xml" ContentType="application/inkml+xml"/>
  <Override PartName="/ppt/ink/ink757.xml" ContentType="application/inkml+xml"/>
  <Override PartName="/ppt/ink/ink758.xml" ContentType="application/inkml+xml"/>
  <Override PartName="/ppt/ink/ink759.xml" ContentType="application/inkml+xml"/>
  <Override PartName="/ppt/ink/ink760.xml" ContentType="application/inkml+xml"/>
  <Override PartName="/ppt/ink/ink761.xml" ContentType="application/inkml+xml"/>
  <Override PartName="/ppt/ink/ink762.xml" ContentType="application/inkml+xml"/>
  <Override PartName="/ppt/ink/ink763.xml" ContentType="application/inkml+xml"/>
  <Override PartName="/ppt/ink/ink764.xml" ContentType="application/inkml+xml"/>
  <Override PartName="/ppt/ink/ink765.xml" ContentType="application/inkml+xml"/>
  <Override PartName="/ppt/ink/ink766.xml" ContentType="application/inkml+xml"/>
  <Override PartName="/ppt/ink/ink767.xml" ContentType="application/inkml+xml"/>
  <Override PartName="/ppt/ink/ink768.xml" ContentType="application/inkml+xml"/>
  <Override PartName="/ppt/ink/ink769.xml" ContentType="application/inkml+xml"/>
  <Override PartName="/ppt/ink/ink770.xml" ContentType="application/inkml+xml"/>
  <Override PartName="/ppt/ink/ink771.xml" ContentType="application/inkml+xml"/>
  <Override PartName="/ppt/ink/ink772.xml" ContentType="application/inkml+xml"/>
  <Override PartName="/ppt/ink/ink773.xml" ContentType="application/inkml+xml"/>
  <Override PartName="/ppt/ink/ink774.xml" ContentType="application/inkml+xml"/>
  <Override PartName="/ppt/ink/ink775.xml" ContentType="application/inkml+xml"/>
  <Override PartName="/ppt/ink/ink776.xml" ContentType="application/inkml+xml"/>
  <Override PartName="/ppt/ink/ink777.xml" ContentType="application/inkml+xml"/>
  <Override PartName="/ppt/ink/ink778.xml" ContentType="application/inkml+xml"/>
  <Override PartName="/ppt/ink/ink779.xml" ContentType="application/inkml+xml"/>
  <Override PartName="/ppt/ink/ink780.xml" ContentType="application/inkml+xml"/>
  <Override PartName="/ppt/ink/ink781.xml" ContentType="application/inkml+xml"/>
  <Override PartName="/ppt/ink/ink782.xml" ContentType="application/inkml+xml"/>
  <Override PartName="/ppt/ink/ink783.xml" ContentType="application/inkml+xml"/>
  <Override PartName="/ppt/ink/ink784.xml" ContentType="application/inkml+xml"/>
  <Override PartName="/ppt/ink/ink785.xml" ContentType="application/inkml+xml"/>
  <Override PartName="/ppt/ink/ink786.xml" ContentType="application/inkml+xml"/>
  <Override PartName="/ppt/ink/ink787.xml" ContentType="application/inkml+xml"/>
  <Override PartName="/ppt/ink/ink788.xml" ContentType="application/inkml+xml"/>
  <Override PartName="/ppt/ink/ink789.xml" ContentType="application/inkml+xml"/>
  <Override PartName="/ppt/ink/ink790.xml" ContentType="application/inkml+xml"/>
  <Override PartName="/ppt/ink/ink791.xml" ContentType="application/inkml+xml"/>
  <Override PartName="/ppt/ink/ink792.xml" ContentType="application/inkml+xml"/>
  <Override PartName="/ppt/ink/ink793.xml" ContentType="application/inkml+xml"/>
  <Override PartName="/ppt/ink/ink794.xml" ContentType="application/inkml+xml"/>
  <Override PartName="/ppt/ink/ink795.xml" ContentType="application/inkml+xml"/>
  <Override PartName="/ppt/ink/ink796.xml" ContentType="application/inkml+xml"/>
  <Override PartName="/ppt/ink/ink797.xml" ContentType="application/inkml+xml"/>
  <Override PartName="/ppt/ink/ink798.xml" ContentType="application/inkml+xml"/>
  <Override PartName="/ppt/ink/ink799.xml" ContentType="application/inkml+xml"/>
  <Override PartName="/ppt/ink/ink800.xml" ContentType="application/inkml+xml"/>
  <Override PartName="/ppt/ink/ink801.xml" ContentType="application/inkml+xml"/>
  <Override PartName="/ppt/ink/ink802.xml" ContentType="application/inkml+xml"/>
  <Override PartName="/ppt/ink/ink803.xml" ContentType="application/inkml+xml"/>
  <Override PartName="/ppt/ink/ink804.xml" ContentType="application/inkml+xml"/>
  <Override PartName="/ppt/ink/ink805.xml" ContentType="application/inkml+xml"/>
  <Override PartName="/ppt/ink/ink806.xml" ContentType="application/inkml+xml"/>
  <Override PartName="/ppt/ink/ink807.xml" ContentType="application/inkml+xml"/>
  <Override PartName="/ppt/ink/ink808.xml" ContentType="application/inkml+xml"/>
  <Override PartName="/ppt/ink/ink809.xml" ContentType="application/inkml+xml"/>
  <Override PartName="/ppt/ink/ink810.xml" ContentType="application/inkml+xml"/>
  <Override PartName="/ppt/ink/ink811.xml" ContentType="application/inkml+xml"/>
  <Override PartName="/ppt/ink/ink812.xml" ContentType="application/inkml+xml"/>
  <Override PartName="/ppt/ink/ink813.xml" ContentType="application/inkml+xml"/>
  <Override PartName="/ppt/ink/ink814.xml" ContentType="application/inkml+xml"/>
  <Override PartName="/ppt/ink/ink815.xml" ContentType="application/inkml+xml"/>
  <Override PartName="/ppt/ink/ink816.xml" ContentType="application/inkml+xml"/>
  <Override PartName="/ppt/ink/ink817.xml" ContentType="application/inkml+xml"/>
  <Override PartName="/ppt/ink/ink818.xml" ContentType="application/inkml+xml"/>
  <Override PartName="/ppt/ink/ink819.xml" ContentType="application/inkml+xml"/>
  <Override PartName="/ppt/ink/ink820.xml" ContentType="application/inkml+xml"/>
  <Override PartName="/ppt/ink/ink821.xml" ContentType="application/inkml+xml"/>
  <Override PartName="/ppt/ink/ink822.xml" ContentType="application/inkml+xml"/>
  <Override PartName="/ppt/ink/ink823.xml" ContentType="application/inkml+xml"/>
  <Override PartName="/ppt/ink/ink824.xml" ContentType="application/inkml+xml"/>
  <Override PartName="/ppt/ink/ink825.xml" ContentType="application/inkml+xml"/>
  <Override PartName="/ppt/ink/ink826.xml" ContentType="application/inkml+xml"/>
  <Override PartName="/ppt/ink/ink827.xml" ContentType="application/inkml+xml"/>
  <Override PartName="/ppt/ink/ink828.xml" ContentType="application/inkml+xml"/>
  <Override PartName="/ppt/ink/ink829.xml" ContentType="application/inkml+xml"/>
  <Override PartName="/ppt/ink/ink830.xml" ContentType="application/inkml+xml"/>
  <Override PartName="/ppt/ink/ink831.xml" ContentType="application/inkml+xml"/>
  <Override PartName="/ppt/ink/ink832.xml" ContentType="application/inkml+xml"/>
  <Override PartName="/ppt/ink/ink833.xml" ContentType="application/inkml+xml"/>
  <Override PartName="/ppt/ink/ink834.xml" ContentType="application/inkml+xml"/>
  <Override PartName="/ppt/ink/ink835.xml" ContentType="application/inkml+xml"/>
  <Override PartName="/ppt/ink/ink836.xml" ContentType="application/inkml+xml"/>
  <Override PartName="/ppt/ink/ink837.xml" ContentType="application/inkml+xml"/>
  <Override PartName="/ppt/ink/ink838.xml" ContentType="application/inkml+xml"/>
  <Override PartName="/ppt/ink/ink839.xml" ContentType="application/inkml+xml"/>
  <Override PartName="/ppt/ink/ink840.xml" ContentType="application/inkml+xml"/>
  <Override PartName="/ppt/ink/ink841.xml" ContentType="application/inkml+xml"/>
  <Override PartName="/ppt/ink/ink842.xml" ContentType="application/inkml+xml"/>
  <Override PartName="/ppt/ink/ink843.xml" ContentType="application/inkml+xml"/>
  <Override PartName="/ppt/ink/ink844.xml" ContentType="application/inkml+xml"/>
  <Override PartName="/ppt/ink/ink845.xml" ContentType="application/inkml+xml"/>
  <Override PartName="/ppt/ink/ink846.xml" ContentType="application/inkml+xml"/>
  <Override PartName="/ppt/ink/ink847.xml" ContentType="application/inkml+xml"/>
  <Override PartName="/ppt/ink/ink848.xml" ContentType="application/inkml+xml"/>
  <Override PartName="/ppt/ink/ink849.xml" ContentType="application/inkml+xml"/>
  <Override PartName="/ppt/ink/ink850.xml" ContentType="application/inkml+xml"/>
  <Override PartName="/ppt/ink/ink851.xml" ContentType="application/inkml+xml"/>
  <Override PartName="/ppt/ink/ink852.xml" ContentType="application/inkml+xml"/>
  <Override PartName="/ppt/ink/ink853.xml" ContentType="application/inkml+xml"/>
  <Override PartName="/ppt/ink/ink854.xml" ContentType="application/inkml+xml"/>
  <Override PartName="/ppt/ink/ink855.xml" ContentType="application/inkml+xml"/>
  <Override PartName="/ppt/ink/ink856.xml" ContentType="application/inkml+xml"/>
  <Override PartName="/ppt/ink/ink857.xml" ContentType="application/inkml+xml"/>
  <Override PartName="/ppt/ink/ink858.xml" ContentType="application/inkml+xml"/>
  <Override PartName="/ppt/ink/ink859.xml" ContentType="application/inkml+xml"/>
  <Override PartName="/ppt/ink/ink860.xml" ContentType="application/inkml+xml"/>
  <Override PartName="/ppt/ink/ink861.xml" ContentType="application/inkml+xml"/>
  <Override PartName="/ppt/ink/ink862.xml" ContentType="application/inkml+xml"/>
  <Override PartName="/ppt/ink/ink863.xml" ContentType="application/inkml+xml"/>
  <Override PartName="/ppt/ink/ink864.xml" ContentType="application/inkml+xml"/>
  <Override PartName="/ppt/ink/ink865.xml" ContentType="application/inkml+xml"/>
  <Override PartName="/ppt/ink/ink866.xml" ContentType="application/inkml+xml"/>
  <Override PartName="/ppt/ink/ink867.xml" ContentType="application/inkml+xml"/>
  <Override PartName="/ppt/ink/ink868.xml" ContentType="application/inkml+xml"/>
  <Override PartName="/ppt/ink/ink869.xml" ContentType="application/inkml+xml"/>
  <Override PartName="/ppt/ink/ink870.xml" ContentType="application/inkml+xml"/>
  <Override PartName="/ppt/ink/ink871.xml" ContentType="application/inkml+xml"/>
  <Override PartName="/ppt/ink/ink872.xml" ContentType="application/inkml+xml"/>
  <Override PartName="/ppt/ink/ink873.xml" ContentType="application/inkml+xml"/>
  <Override PartName="/ppt/ink/ink874.xml" ContentType="application/inkml+xml"/>
  <Override PartName="/ppt/ink/ink875.xml" ContentType="application/inkml+xml"/>
  <Override PartName="/ppt/ink/ink876.xml" ContentType="application/inkml+xml"/>
  <Override PartName="/ppt/ink/ink877.xml" ContentType="application/inkml+xml"/>
  <Override PartName="/ppt/ink/ink878.xml" ContentType="application/inkml+xml"/>
  <Override PartName="/ppt/ink/ink879.xml" ContentType="application/inkml+xml"/>
  <Override PartName="/ppt/ink/ink880.xml" ContentType="application/inkml+xml"/>
  <Override PartName="/ppt/ink/ink881.xml" ContentType="application/inkml+xml"/>
  <Override PartName="/ppt/ink/ink882.xml" ContentType="application/inkml+xml"/>
  <Override PartName="/ppt/ink/ink883.xml" ContentType="application/inkml+xml"/>
  <Override PartName="/ppt/ink/ink884.xml" ContentType="application/inkml+xml"/>
  <Override PartName="/ppt/ink/ink885.xml" ContentType="application/inkml+xml"/>
  <Override PartName="/ppt/ink/ink886.xml" ContentType="application/inkml+xml"/>
  <Override PartName="/ppt/ink/ink887.xml" ContentType="application/inkml+xml"/>
  <Override PartName="/ppt/ink/ink888.xml" ContentType="application/inkml+xml"/>
  <Override PartName="/ppt/ink/ink889.xml" ContentType="application/inkml+xml"/>
  <Override PartName="/ppt/ink/ink890.xml" ContentType="application/inkml+xml"/>
  <Override PartName="/ppt/ink/ink891.xml" ContentType="application/inkml+xml"/>
  <Override PartName="/ppt/ink/ink892.xml" ContentType="application/inkml+xml"/>
  <Override PartName="/ppt/ink/ink893.xml" ContentType="application/inkml+xml"/>
  <Override PartName="/ppt/ink/ink894.xml" ContentType="application/inkml+xml"/>
  <Override PartName="/ppt/ink/ink895.xml" ContentType="application/inkml+xml"/>
  <Override PartName="/ppt/ink/ink896.xml" ContentType="application/inkml+xml"/>
  <Override PartName="/ppt/ink/ink897.xml" ContentType="application/inkml+xml"/>
  <Override PartName="/ppt/ink/ink898.xml" ContentType="application/inkml+xml"/>
  <Override PartName="/ppt/ink/ink899.xml" ContentType="application/inkml+xml"/>
  <Override PartName="/ppt/ink/ink900.xml" ContentType="application/inkml+xml"/>
  <Override PartName="/ppt/ink/ink901.xml" ContentType="application/inkml+xml"/>
  <Override PartName="/ppt/ink/ink902.xml" ContentType="application/inkml+xml"/>
  <Override PartName="/ppt/ink/ink903.xml" ContentType="application/inkml+xml"/>
  <Override PartName="/ppt/ink/ink904.xml" ContentType="application/inkml+xml"/>
  <Override PartName="/ppt/ink/ink905.xml" ContentType="application/inkml+xml"/>
  <Override PartName="/ppt/ink/ink906.xml" ContentType="application/inkml+xml"/>
  <Override PartName="/ppt/ink/ink907.xml" ContentType="application/inkml+xml"/>
  <Override PartName="/ppt/ink/ink908.xml" ContentType="application/inkml+xml"/>
  <Override PartName="/ppt/ink/ink909.xml" ContentType="application/inkml+xml"/>
  <Override PartName="/ppt/ink/ink910.xml" ContentType="application/inkml+xml"/>
  <Override PartName="/ppt/ink/ink911.xml" ContentType="application/inkml+xml"/>
  <Override PartName="/ppt/ink/ink912.xml" ContentType="application/inkml+xml"/>
  <Override PartName="/ppt/ink/ink913.xml" ContentType="application/inkml+xml"/>
  <Override PartName="/ppt/ink/ink914.xml" ContentType="application/inkml+xml"/>
  <Override PartName="/ppt/ink/ink915.xml" ContentType="application/inkml+xml"/>
  <Override PartName="/ppt/ink/ink916.xml" ContentType="application/inkml+xml"/>
  <Override PartName="/ppt/ink/ink917.xml" ContentType="application/inkml+xml"/>
  <Override PartName="/ppt/ink/ink918.xml" ContentType="application/inkml+xml"/>
  <Override PartName="/ppt/ink/ink919.xml" ContentType="application/inkml+xml"/>
  <Override PartName="/ppt/ink/ink920.xml" ContentType="application/inkml+xml"/>
  <Override PartName="/ppt/ink/ink921.xml" ContentType="application/inkml+xml"/>
  <Override PartName="/ppt/ink/ink922.xml" ContentType="application/inkml+xml"/>
  <Override PartName="/ppt/ink/ink923.xml" ContentType="application/inkml+xml"/>
  <Override PartName="/ppt/ink/ink924.xml" ContentType="application/inkml+xml"/>
  <Override PartName="/ppt/ink/ink925.xml" ContentType="application/inkml+xml"/>
  <Override PartName="/ppt/ink/ink926.xml" ContentType="application/inkml+xml"/>
  <Override PartName="/ppt/ink/ink927.xml" ContentType="application/inkml+xml"/>
  <Override PartName="/ppt/ink/ink928.xml" ContentType="application/inkml+xml"/>
  <Override PartName="/ppt/ink/ink929.xml" ContentType="application/inkml+xml"/>
  <Override PartName="/ppt/ink/ink930.xml" ContentType="application/inkml+xml"/>
  <Override PartName="/ppt/ink/ink931.xml" ContentType="application/inkml+xml"/>
  <Override PartName="/ppt/ink/ink932.xml" ContentType="application/inkml+xml"/>
  <Override PartName="/ppt/ink/ink933.xml" ContentType="application/inkml+xml"/>
  <Override PartName="/ppt/ink/ink934.xml" ContentType="application/inkml+xml"/>
  <Override PartName="/ppt/ink/ink935.xml" ContentType="application/inkml+xml"/>
  <Override PartName="/ppt/ink/ink936.xml" ContentType="application/inkml+xml"/>
  <Override PartName="/ppt/ink/ink937.xml" ContentType="application/inkml+xml"/>
  <Override PartName="/ppt/ink/ink938.xml" ContentType="application/inkml+xml"/>
  <Override PartName="/ppt/ink/ink939.xml" ContentType="application/inkml+xml"/>
  <Override PartName="/ppt/ink/ink940.xml" ContentType="application/inkml+xml"/>
  <Override PartName="/ppt/ink/ink941.xml" ContentType="application/inkml+xml"/>
  <Override PartName="/ppt/ink/ink942.xml" ContentType="application/inkml+xml"/>
  <Override PartName="/ppt/ink/ink943.xml" ContentType="application/inkml+xml"/>
  <Override PartName="/ppt/ink/ink944.xml" ContentType="application/inkml+xml"/>
  <Override PartName="/ppt/ink/ink945.xml" ContentType="application/inkml+xml"/>
  <Override PartName="/ppt/ink/ink946.xml" ContentType="application/inkml+xml"/>
  <Override PartName="/ppt/ink/ink947.xml" ContentType="application/inkml+xml"/>
  <Override PartName="/ppt/ink/ink948.xml" ContentType="application/inkml+xml"/>
  <Override PartName="/ppt/ink/ink949.xml" ContentType="application/inkml+xml"/>
  <Override PartName="/ppt/ink/ink950.xml" ContentType="application/inkml+xml"/>
  <Override PartName="/ppt/ink/ink951.xml" ContentType="application/inkml+xml"/>
  <Override PartName="/ppt/ink/ink952.xml" ContentType="application/inkml+xml"/>
  <Override PartName="/ppt/ink/ink953.xml" ContentType="application/inkml+xml"/>
  <Override PartName="/ppt/ink/ink954.xml" ContentType="application/inkml+xml"/>
  <Override PartName="/ppt/ink/ink955.xml" ContentType="application/inkml+xml"/>
  <Override PartName="/ppt/ink/ink956.xml" ContentType="application/inkml+xml"/>
  <Override PartName="/ppt/ink/ink957.xml" ContentType="application/inkml+xml"/>
  <Override PartName="/ppt/ink/ink958.xml" ContentType="application/inkml+xml"/>
  <Override PartName="/ppt/ink/ink959.xml" ContentType="application/inkml+xml"/>
  <Override PartName="/ppt/ink/ink960.xml" ContentType="application/inkml+xml"/>
  <Override PartName="/ppt/ink/ink961.xml" ContentType="application/inkml+xml"/>
  <Override PartName="/ppt/ink/ink962.xml" ContentType="application/inkml+xml"/>
  <Override PartName="/ppt/ink/ink963.xml" ContentType="application/inkml+xml"/>
  <Override PartName="/ppt/ink/ink964.xml" ContentType="application/inkml+xml"/>
  <Override PartName="/ppt/ink/ink965.xml" ContentType="application/inkml+xml"/>
  <Override PartName="/ppt/ink/ink966.xml" ContentType="application/inkml+xml"/>
  <Override PartName="/ppt/ink/ink967.xml" ContentType="application/inkml+xml"/>
  <Override PartName="/ppt/ink/ink968.xml" ContentType="application/inkml+xml"/>
  <Override PartName="/ppt/ink/ink969.xml" ContentType="application/inkml+xml"/>
  <Override PartName="/ppt/ink/ink970.xml" ContentType="application/inkml+xml"/>
  <Override PartName="/ppt/ink/ink971.xml" ContentType="application/inkml+xml"/>
  <Override PartName="/ppt/ink/ink972.xml" ContentType="application/inkml+xml"/>
  <Override PartName="/ppt/ink/ink973.xml" ContentType="application/inkml+xml"/>
  <Override PartName="/ppt/ink/ink974.xml" ContentType="application/inkml+xml"/>
  <Override PartName="/ppt/ink/ink975.xml" ContentType="application/inkml+xml"/>
  <Override PartName="/ppt/ink/ink976.xml" ContentType="application/inkml+xml"/>
  <Override PartName="/ppt/ink/ink977.xml" ContentType="application/inkml+xml"/>
  <Override PartName="/ppt/ink/ink978.xml" ContentType="application/inkml+xml"/>
  <Override PartName="/ppt/ink/ink979.xml" ContentType="application/inkml+xml"/>
  <Override PartName="/ppt/ink/ink980.xml" ContentType="application/inkml+xml"/>
  <Override PartName="/ppt/ink/ink981.xml" ContentType="application/inkml+xml"/>
  <Override PartName="/ppt/ink/ink982.xml" ContentType="application/inkml+xml"/>
  <Override PartName="/ppt/ink/ink983.xml" ContentType="application/inkml+xml"/>
  <Override PartName="/ppt/ink/ink984.xml" ContentType="application/inkml+xml"/>
  <Override PartName="/ppt/ink/ink985.xml" ContentType="application/inkml+xml"/>
  <Override PartName="/ppt/ink/ink986.xml" ContentType="application/inkml+xml"/>
  <Override PartName="/ppt/ink/ink987.xml" ContentType="application/inkml+xml"/>
  <Override PartName="/ppt/ink/ink988.xml" ContentType="application/inkml+xml"/>
  <Override PartName="/ppt/ink/ink989.xml" ContentType="application/inkml+xml"/>
  <Override PartName="/ppt/ink/ink990.xml" ContentType="application/inkml+xml"/>
  <Override PartName="/ppt/ink/ink991.xml" ContentType="application/inkml+xml"/>
  <Override PartName="/ppt/ink/ink992.xml" ContentType="application/inkml+xml"/>
  <Override PartName="/ppt/ink/ink993.xml" ContentType="application/inkml+xml"/>
  <Override PartName="/ppt/ink/ink994.xml" ContentType="application/inkml+xml"/>
  <Override PartName="/ppt/ink/ink995.xml" ContentType="application/inkml+xml"/>
  <Override PartName="/ppt/ink/ink996.xml" ContentType="application/inkml+xml"/>
  <Override PartName="/ppt/ink/ink997.xml" ContentType="application/inkml+xml"/>
  <Override PartName="/ppt/ink/ink998.xml" ContentType="application/inkml+xml"/>
  <Override PartName="/ppt/ink/ink999.xml" ContentType="application/inkml+xml"/>
  <Override PartName="/ppt/ink/ink1000.xml" ContentType="application/inkml+xml"/>
  <Override PartName="/ppt/ink/ink1001.xml" ContentType="application/inkml+xml"/>
  <Override PartName="/ppt/ink/ink1002.xml" ContentType="application/inkml+xml"/>
  <Override PartName="/ppt/ink/ink1003.xml" ContentType="application/inkml+xml"/>
  <Override PartName="/ppt/ink/ink1004.xml" ContentType="application/inkml+xml"/>
  <Override PartName="/ppt/ink/ink1005.xml" ContentType="application/inkml+xml"/>
  <Override PartName="/ppt/ink/ink1006.xml" ContentType="application/inkml+xml"/>
  <Override PartName="/ppt/ink/ink1007.xml" ContentType="application/inkml+xml"/>
  <Override PartName="/ppt/ink/ink1008.xml" ContentType="application/inkml+xml"/>
  <Override PartName="/ppt/ink/ink1009.xml" ContentType="application/inkml+xml"/>
  <Override PartName="/ppt/ink/ink1010.xml" ContentType="application/inkml+xml"/>
  <Override PartName="/ppt/ink/ink1011.xml" ContentType="application/inkml+xml"/>
  <Override PartName="/ppt/ink/ink1012.xml" ContentType="application/inkml+xml"/>
  <Override PartName="/ppt/ink/ink1013.xml" ContentType="application/inkml+xml"/>
  <Override PartName="/ppt/ink/ink1014.xml" ContentType="application/inkml+xml"/>
  <Override PartName="/ppt/ink/ink1015.xml" ContentType="application/inkml+xml"/>
  <Override PartName="/ppt/ink/ink1016.xml" ContentType="application/inkml+xml"/>
  <Override PartName="/ppt/ink/ink1017.xml" ContentType="application/inkml+xml"/>
  <Override PartName="/ppt/ink/ink1018.xml" ContentType="application/inkml+xml"/>
  <Override PartName="/ppt/ink/ink1019.xml" ContentType="application/inkml+xml"/>
  <Override PartName="/ppt/ink/ink1020.xml" ContentType="application/inkml+xml"/>
  <Override PartName="/ppt/ink/ink1021.xml" ContentType="application/inkml+xml"/>
  <Override PartName="/ppt/ink/ink1022.xml" ContentType="application/inkml+xml"/>
  <Override PartName="/ppt/ink/ink1023.xml" ContentType="application/inkml+xml"/>
  <Override PartName="/ppt/ink/ink1024.xml" ContentType="application/inkml+xml"/>
  <Override PartName="/ppt/ink/ink1025.xml" ContentType="application/inkml+xml"/>
  <Override PartName="/ppt/ink/ink1026.xml" ContentType="application/inkml+xml"/>
  <Override PartName="/ppt/ink/ink1027.xml" ContentType="application/inkml+xml"/>
  <Override PartName="/ppt/ink/ink1028.xml" ContentType="application/inkml+xml"/>
  <Override PartName="/ppt/ink/ink1029.xml" ContentType="application/inkml+xml"/>
  <Override PartName="/ppt/ink/ink1030.xml" ContentType="application/inkml+xml"/>
  <Override PartName="/ppt/ink/ink1031.xml" ContentType="application/inkml+xml"/>
  <Override PartName="/ppt/ink/ink1032.xml" ContentType="application/inkml+xml"/>
  <Override PartName="/ppt/ink/ink1033.xml" ContentType="application/inkml+xml"/>
  <Override PartName="/ppt/ink/ink1034.xml" ContentType="application/inkml+xml"/>
  <Override PartName="/ppt/ink/ink1035.xml" ContentType="application/inkml+xml"/>
  <Override PartName="/ppt/ink/ink1036.xml" ContentType="application/inkml+xml"/>
  <Override PartName="/ppt/ink/ink1037.xml" ContentType="application/inkml+xml"/>
  <Override PartName="/ppt/ink/ink1038.xml" ContentType="application/inkml+xml"/>
  <Override PartName="/ppt/ink/ink1039.xml" ContentType="application/inkml+xml"/>
  <Override PartName="/ppt/ink/ink1040.xml" ContentType="application/inkml+xml"/>
  <Override PartName="/ppt/ink/ink1041.xml" ContentType="application/inkml+xml"/>
  <Override PartName="/ppt/ink/ink1042.xml" ContentType="application/inkml+xml"/>
  <Override PartName="/ppt/ink/ink1043.xml" ContentType="application/inkml+xml"/>
  <Override PartName="/ppt/ink/ink1044.xml" ContentType="application/inkml+xml"/>
  <Override PartName="/ppt/ink/ink1045.xml" ContentType="application/inkml+xml"/>
  <Override PartName="/ppt/ink/ink1046.xml" ContentType="application/inkml+xml"/>
  <Override PartName="/ppt/ink/ink1047.xml" ContentType="application/inkml+xml"/>
  <Override PartName="/ppt/ink/ink1048.xml" ContentType="application/inkml+xml"/>
  <Override PartName="/ppt/ink/ink1049.xml" ContentType="application/inkml+xml"/>
  <Override PartName="/ppt/ink/ink1050.xml" ContentType="application/inkml+xml"/>
  <Override PartName="/ppt/ink/ink1051.xml" ContentType="application/inkml+xml"/>
  <Override PartName="/ppt/ink/ink1052.xml" ContentType="application/inkml+xml"/>
  <Override PartName="/ppt/ink/ink1053.xml" ContentType="application/inkml+xml"/>
  <Override PartName="/ppt/ink/ink1054.xml" ContentType="application/inkml+xml"/>
  <Override PartName="/ppt/ink/ink1055.xml" ContentType="application/inkml+xml"/>
  <Override PartName="/ppt/ink/ink1056.xml" ContentType="application/inkml+xml"/>
  <Override PartName="/ppt/ink/ink1057.xml" ContentType="application/inkml+xml"/>
  <Override PartName="/ppt/ink/ink1058.xml" ContentType="application/inkml+xml"/>
  <Override PartName="/ppt/ink/ink1059.xml" ContentType="application/inkml+xml"/>
  <Override PartName="/ppt/ink/ink1060.xml" ContentType="application/inkml+xml"/>
  <Override PartName="/ppt/ink/ink1061.xml" ContentType="application/inkml+xml"/>
  <Override PartName="/ppt/ink/ink1062.xml" ContentType="application/inkml+xml"/>
  <Override PartName="/ppt/ink/ink1063.xml" ContentType="application/inkml+xml"/>
  <Override PartName="/ppt/ink/ink1064.xml" ContentType="application/inkml+xml"/>
  <Override PartName="/ppt/ink/ink1065.xml" ContentType="application/inkml+xml"/>
  <Override PartName="/ppt/ink/ink1066.xml" ContentType="application/inkml+xml"/>
  <Override PartName="/ppt/ink/ink1067.xml" ContentType="application/inkml+xml"/>
  <Override PartName="/ppt/ink/ink1068.xml" ContentType="application/inkml+xml"/>
  <Override PartName="/ppt/ink/ink1069.xml" ContentType="application/inkml+xml"/>
  <Override PartName="/ppt/ink/ink1070.xml" ContentType="application/inkml+xml"/>
  <Override PartName="/ppt/ink/ink1071.xml" ContentType="application/inkml+xml"/>
  <Override PartName="/ppt/ink/ink1072.xml" ContentType="application/inkml+xml"/>
  <Override PartName="/ppt/ink/ink1073.xml" ContentType="application/inkml+xml"/>
  <Override PartName="/ppt/ink/ink1074.xml" ContentType="application/inkml+xml"/>
  <Override PartName="/ppt/ink/ink1075.xml" ContentType="application/inkml+xml"/>
  <Override PartName="/ppt/ink/ink1076.xml" ContentType="application/inkml+xml"/>
  <Override PartName="/ppt/ink/ink1077.xml" ContentType="application/inkml+xml"/>
  <Override PartName="/ppt/ink/ink1078.xml" ContentType="application/inkml+xml"/>
  <Override PartName="/ppt/ink/ink1079.xml" ContentType="application/inkml+xml"/>
  <Override PartName="/ppt/ink/ink1080.xml" ContentType="application/inkml+xml"/>
  <Override PartName="/ppt/ink/ink1081.xml" ContentType="application/inkml+xml"/>
  <Override PartName="/ppt/ink/ink1082.xml" ContentType="application/inkml+xml"/>
  <Override PartName="/ppt/ink/ink1083.xml" ContentType="application/inkml+xml"/>
  <Override PartName="/ppt/ink/ink1084.xml" ContentType="application/inkml+xml"/>
  <Override PartName="/ppt/ink/ink1085.xml" ContentType="application/inkml+xml"/>
  <Override PartName="/ppt/ink/ink1086.xml" ContentType="application/inkml+xml"/>
  <Override PartName="/ppt/ink/ink1087.xml" ContentType="application/inkml+xml"/>
  <Override PartName="/ppt/ink/ink1088.xml" ContentType="application/inkml+xml"/>
  <Override PartName="/ppt/ink/ink1089.xml" ContentType="application/inkml+xml"/>
  <Override PartName="/ppt/ink/ink1090.xml" ContentType="application/inkml+xml"/>
  <Override PartName="/ppt/ink/ink1091.xml" ContentType="application/inkml+xml"/>
  <Override PartName="/ppt/ink/ink1092.xml" ContentType="application/inkml+xml"/>
  <Override PartName="/ppt/ink/ink1093.xml" ContentType="application/inkml+xml"/>
  <Override PartName="/ppt/ink/ink1094.xml" ContentType="application/inkml+xml"/>
  <Override PartName="/ppt/ink/ink1095.xml" ContentType="application/inkml+xml"/>
  <Override PartName="/ppt/ink/ink1096.xml" ContentType="application/inkml+xml"/>
  <Override PartName="/ppt/ink/ink1097.xml" ContentType="application/inkml+xml"/>
  <Override PartName="/ppt/ink/ink1098.xml" ContentType="application/inkml+xml"/>
  <Override PartName="/ppt/ink/ink1099.xml" ContentType="application/inkml+xml"/>
  <Override PartName="/ppt/ink/ink1100.xml" ContentType="application/inkml+xml"/>
  <Override PartName="/ppt/ink/ink1101.xml" ContentType="application/inkml+xml"/>
  <Override PartName="/ppt/ink/ink1102.xml" ContentType="application/inkml+xml"/>
  <Override PartName="/ppt/ink/ink1103.xml" ContentType="application/inkml+xml"/>
  <Override PartName="/ppt/ink/ink1104.xml" ContentType="application/inkml+xml"/>
  <Override PartName="/ppt/ink/ink1105.xml" ContentType="application/inkml+xml"/>
  <Override PartName="/ppt/ink/ink1106.xml" ContentType="application/inkml+xml"/>
  <Override PartName="/ppt/ink/ink1107.xml" ContentType="application/inkml+xml"/>
  <Override PartName="/ppt/ink/ink1108.xml" ContentType="application/inkml+xml"/>
  <Override PartName="/ppt/ink/ink1109.xml" ContentType="application/inkml+xml"/>
  <Override PartName="/ppt/ink/ink1110.xml" ContentType="application/inkml+xml"/>
  <Override PartName="/ppt/ink/ink1111.xml" ContentType="application/inkml+xml"/>
  <Override PartName="/ppt/ink/ink1112.xml" ContentType="application/inkml+xml"/>
  <Override PartName="/ppt/ink/ink1113.xml" ContentType="application/inkml+xml"/>
  <Override PartName="/ppt/ink/ink1114.xml" ContentType="application/inkml+xml"/>
  <Override PartName="/ppt/ink/ink1115.xml" ContentType="application/inkml+xml"/>
  <Override PartName="/ppt/ink/ink1116.xml" ContentType="application/inkml+xml"/>
  <Override PartName="/ppt/ink/ink1117.xml" ContentType="application/inkml+xml"/>
  <Override PartName="/ppt/ink/ink1118.xml" ContentType="application/inkml+xml"/>
  <Override PartName="/ppt/ink/ink1119.xml" ContentType="application/inkml+xml"/>
  <Override PartName="/ppt/ink/ink1120.xml" ContentType="application/inkml+xml"/>
  <Override PartName="/ppt/ink/ink1121.xml" ContentType="application/inkml+xml"/>
  <Override PartName="/ppt/ink/ink1122.xml" ContentType="application/inkml+xml"/>
  <Override PartName="/ppt/ink/ink1123.xml" ContentType="application/inkml+xml"/>
  <Override PartName="/ppt/ink/ink1124.xml" ContentType="application/inkml+xml"/>
  <Override PartName="/ppt/ink/ink1125.xml" ContentType="application/inkml+xml"/>
  <Override PartName="/ppt/ink/ink1126.xml" ContentType="application/inkml+xml"/>
  <Override PartName="/ppt/ink/ink1127.xml" ContentType="application/inkml+xml"/>
  <Override PartName="/ppt/ink/ink1128.xml" ContentType="application/inkml+xml"/>
  <Override PartName="/ppt/ink/ink1129.xml" ContentType="application/inkml+xml"/>
  <Override PartName="/ppt/ink/ink1130.xml" ContentType="application/inkml+xml"/>
  <Override PartName="/ppt/ink/ink1131.xml" ContentType="application/inkml+xml"/>
  <Override PartName="/ppt/ink/ink1132.xml" ContentType="application/inkml+xml"/>
  <Override PartName="/ppt/ink/ink1133.xml" ContentType="application/inkml+xml"/>
  <Override PartName="/ppt/ink/ink1134.xml" ContentType="application/inkml+xml"/>
  <Override PartName="/ppt/ink/ink1135.xml" ContentType="application/inkml+xml"/>
  <Override PartName="/ppt/ink/ink1136.xml" ContentType="application/inkml+xml"/>
  <Override PartName="/ppt/ink/ink1137.xml" ContentType="application/inkml+xml"/>
  <Override PartName="/ppt/ink/ink1138.xml" ContentType="application/inkml+xml"/>
  <Override PartName="/ppt/ink/ink1139.xml" ContentType="application/inkml+xml"/>
  <Override PartName="/ppt/ink/ink1140.xml" ContentType="application/inkml+xml"/>
  <Override PartName="/ppt/ink/ink1141.xml" ContentType="application/inkml+xml"/>
  <Override PartName="/ppt/ink/ink1142.xml" ContentType="application/inkml+xml"/>
  <Override PartName="/ppt/ink/ink1143.xml" ContentType="application/inkml+xml"/>
  <Override PartName="/ppt/ink/ink1144.xml" ContentType="application/inkml+xml"/>
  <Override PartName="/ppt/ink/ink1145.xml" ContentType="application/inkml+xml"/>
  <Override PartName="/ppt/ink/ink1146.xml" ContentType="application/inkml+xml"/>
  <Override PartName="/ppt/ink/ink1147.xml" ContentType="application/inkml+xml"/>
  <Override PartName="/ppt/ink/ink1148.xml" ContentType="application/inkml+xml"/>
  <Override PartName="/ppt/ink/ink1149.xml" ContentType="application/inkml+xml"/>
  <Override PartName="/ppt/ink/ink1150.xml" ContentType="application/inkml+xml"/>
  <Override PartName="/ppt/ink/ink1151.xml" ContentType="application/inkml+xml"/>
  <Override PartName="/ppt/ink/ink1152.xml" ContentType="application/inkml+xml"/>
  <Override PartName="/ppt/ink/ink1153.xml" ContentType="application/inkml+xml"/>
  <Override PartName="/ppt/ink/ink1154.xml" ContentType="application/inkml+xml"/>
  <Override PartName="/ppt/ink/ink1155.xml" ContentType="application/inkml+xml"/>
  <Override PartName="/ppt/ink/ink1156.xml" ContentType="application/inkml+xml"/>
  <Override PartName="/ppt/ink/ink1157.xml" ContentType="application/inkml+xml"/>
  <Override PartName="/ppt/ink/ink1158.xml" ContentType="application/inkml+xml"/>
  <Override PartName="/ppt/ink/ink1159.xml" ContentType="application/inkml+xml"/>
  <Override PartName="/ppt/ink/ink1160.xml" ContentType="application/inkml+xml"/>
  <Override PartName="/ppt/ink/ink1161.xml" ContentType="application/inkml+xml"/>
  <Override PartName="/ppt/ink/ink1162.xml" ContentType="application/inkml+xml"/>
  <Override PartName="/ppt/ink/ink1163.xml" ContentType="application/inkml+xml"/>
  <Override PartName="/ppt/ink/ink1164.xml" ContentType="application/inkml+xml"/>
  <Override PartName="/ppt/ink/ink1165.xml" ContentType="application/inkml+xml"/>
  <Override PartName="/ppt/ink/ink1166.xml" ContentType="application/inkml+xml"/>
  <Override PartName="/ppt/ink/ink1167.xml" ContentType="application/inkml+xml"/>
  <Override PartName="/ppt/ink/ink1168.xml" ContentType="application/inkml+xml"/>
  <Override PartName="/ppt/ink/ink1169.xml" ContentType="application/inkml+xml"/>
  <Override PartName="/ppt/ink/ink1170.xml" ContentType="application/inkml+xml"/>
  <Override PartName="/ppt/ink/ink1171.xml" ContentType="application/inkml+xml"/>
  <Override PartName="/ppt/ink/ink1172.xml" ContentType="application/inkml+xml"/>
  <Override PartName="/ppt/ink/ink1173.xml" ContentType="application/inkml+xml"/>
  <Override PartName="/ppt/ink/ink1174.xml" ContentType="application/inkml+xml"/>
  <Override PartName="/ppt/ink/ink1175.xml" ContentType="application/inkml+xml"/>
  <Override PartName="/ppt/ink/ink1176.xml" ContentType="application/inkml+xml"/>
  <Override PartName="/ppt/ink/ink1177.xml" ContentType="application/inkml+xml"/>
  <Override PartName="/ppt/ink/ink1178.xml" ContentType="application/inkml+xml"/>
  <Override PartName="/ppt/ink/ink1179.xml" ContentType="application/inkml+xml"/>
  <Override PartName="/ppt/ink/ink1180.xml" ContentType="application/inkml+xml"/>
  <Override PartName="/ppt/ink/ink1181.xml" ContentType="application/inkml+xml"/>
  <Override PartName="/ppt/ink/ink1182.xml" ContentType="application/inkml+xml"/>
  <Override PartName="/ppt/ink/ink1183.xml" ContentType="application/inkml+xml"/>
  <Override PartName="/ppt/ink/ink1184.xml" ContentType="application/inkml+xml"/>
  <Override PartName="/ppt/ink/ink1185.xml" ContentType="application/inkml+xml"/>
  <Override PartName="/ppt/ink/ink1186.xml" ContentType="application/inkml+xml"/>
  <Override PartName="/ppt/ink/ink1187.xml" ContentType="application/inkml+xml"/>
  <Override PartName="/ppt/ink/ink1188.xml" ContentType="application/inkml+xml"/>
  <Override PartName="/ppt/ink/ink1189.xml" ContentType="application/inkml+xml"/>
  <Override PartName="/ppt/ink/ink1190.xml" ContentType="application/inkml+xml"/>
  <Override PartName="/ppt/ink/ink1191.xml" ContentType="application/inkml+xml"/>
  <Override PartName="/ppt/ink/ink1192.xml" ContentType="application/inkml+xml"/>
  <Override PartName="/ppt/ink/ink1193.xml" ContentType="application/inkml+xml"/>
  <Override PartName="/ppt/ink/ink1194.xml" ContentType="application/inkml+xml"/>
  <Override PartName="/ppt/ink/ink1195.xml" ContentType="application/inkml+xml"/>
  <Override PartName="/ppt/ink/ink1196.xml" ContentType="application/inkml+xml"/>
  <Override PartName="/ppt/ink/ink1197.xml" ContentType="application/inkml+xml"/>
  <Override PartName="/ppt/ink/ink1198.xml" ContentType="application/inkml+xml"/>
  <Override PartName="/ppt/ink/ink1199.xml" ContentType="application/inkml+xml"/>
  <Override PartName="/ppt/ink/ink1200.xml" ContentType="application/inkml+xml"/>
  <Override PartName="/ppt/ink/ink1201.xml" ContentType="application/inkml+xml"/>
  <Override PartName="/ppt/ink/ink1202.xml" ContentType="application/inkml+xml"/>
  <Override PartName="/ppt/ink/ink1203.xml" ContentType="application/inkml+xml"/>
  <Override PartName="/ppt/ink/ink1204.xml" ContentType="application/inkml+xml"/>
  <Override PartName="/ppt/ink/ink1205.xml" ContentType="application/inkml+xml"/>
  <Override PartName="/ppt/ink/ink1206.xml" ContentType="application/inkml+xml"/>
  <Override PartName="/ppt/ink/ink1207.xml" ContentType="application/inkml+xml"/>
  <Override PartName="/ppt/ink/ink1208.xml" ContentType="application/inkml+xml"/>
  <Override PartName="/ppt/ink/ink1209.xml" ContentType="application/inkml+xml"/>
  <Override PartName="/ppt/ink/ink1210.xml" ContentType="application/inkml+xml"/>
  <Override PartName="/ppt/ink/ink1211.xml" ContentType="application/inkml+xml"/>
  <Override PartName="/ppt/ink/ink1212.xml" ContentType="application/inkml+xml"/>
  <Override PartName="/ppt/ink/ink1213.xml" ContentType="application/inkml+xml"/>
  <Override PartName="/ppt/ink/ink1214.xml" ContentType="application/inkml+xml"/>
  <Override PartName="/ppt/ink/ink1215.xml" ContentType="application/inkml+xml"/>
  <Override PartName="/ppt/ink/ink1216.xml" ContentType="application/inkml+xml"/>
  <Override PartName="/ppt/ink/ink1217.xml" ContentType="application/inkml+xml"/>
  <Override PartName="/ppt/ink/ink1218.xml" ContentType="application/inkml+xml"/>
  <Override PartName="/ppt/ink/ink1219.xml" ContentType="application/inkml+xml"/>
  <Override PartName="/ppt/ink/ink1220.xml" ContentType="application/inkml+xml"/>
  <Override PartName="/ppt/ink/ink1221.xml" ContentType="application/inkml+xml"/>
  <Override PartName="/ppt/ink/ink1222.xml" ContentType="application/inkml+xml"/>
  <Override PartName="/ppt/ink/ink1223.xml" ContentType="application/inkml+xml"/>
  <Override PartName="/ppt/ink/ink1224.xml" ContentType="application/inkml+xml"/>
  <Override PartName="/ppt/ink/ink1225.xml" ContentType="application/inkml+xml"/>
  <Override PartName="/ppt/ink/ink1226.xml" ContentType="application/inkml+xml"/>
  <Override PartName="/ppt/ink/ink1227.xml" ContentType="application/inkml+xml"/>
  <Override PartName="/ppt/ink/ink1228.xml" ContentType="application/inkml+xml"/>
  <Override PartName="/ppt/ink/ink1229.xml" ContentType="application/inkml+xml"/>
  <Override PartName="/ppt/ink/ink1230.xml" ContentType="application/inkml+xml"/>
  <Override PartName="/ppt/ink/ink1231.xml" ContentType="application/inkml+xml"/>
  <Override PartName="/ppt/ink/ink1232.xml" ContentType="application/inkml+xml"/>
  <Override PartName="/ppt/ink/ink1233.xml" ContentType="application/inkml+xml"/>
  <Override PartName="/ppt/ink/ink1234.xml" ContentType="application/inkml+xml"/>
  <Override PartName="/ppt/ink/ink1235.xml" ContentType="application/inkml+xml"/>
  <Override PartName="/ppt/ink/ink1236.xml" ContentType="application/inkml+xml"/>
  <Override PartName="/ppt/ink/ink1237.xml" ContentType="application/inkml+xml"/>
  <Override PartName="/ppt/ink/ink1238.xml" ContentType="application/inkml+xml"/>
  <Override PartName="/ppt/ink/ink1239.xml" ContentType="application/inkml+xml"/>
  <Override PartName="/ppt/ink/ink1240.xml" ContentType="application/inkml+xml"/>
  <Override PartName="/ppt/ink/ink1241.xml" ContentType="application/inkml+xml"/>
  <Override PartName="/ppt/ink/ink1242.xml" ContentType="application/inkml+xml"/>
  <Override PartName="/ppt/ink/ink1243.xml" ContentType="application/inkml+xml"/>
  <Override PartName="/ppt/ink/ink1244.xml" ContentType="application/inkml+xml"/>
  <Override PartName="/ppt/ink/ink1245.xml" ContentType="application/inkml+xml"/>
  <Override PartName="/ppt/ink/ink1246.xml" ContentType="application/inkml+xml"/>
  <Override PartName="/ppt/ink/ink1247.xml" ContentType="application/inkml+xml"/>
  <Override PartName="/ppt/ink/ink1248.xml" ContentType="application/inkml+xml"/>
  <Override PartName="/ppt/ink/ink1249.xml" ContentType="application/inkml+xml"/>
  <Override PartName="/ppt/ink/ink1250.xml" ContentType="application/inkml+xml"/>
  <Override PartName="/ppt/ink/ink1251.xml" ContentType="application/inkml+xml"/>
  <Override PartName="/ppt/ink/ink1252.xml" ContentType="application/inkml+xml"/>
  <Override PartName="/ppt/ink/ink1253.xml" ContentType="application/inkml+xml"/>
  <Override PartName="/ppt/ink/ink1254.xml" ContentType="application/inkml+xml"/>
  <Override PartName="/ppt/ink/ink1255.xml" ContentType="application/inkml+xml"/>
  <Override PartName="/ppt/ink/ink1256.xml" ContentType="application/inkml+xml"/>
  <Override PartName="/ppt/ink/ink1257.xml" ContentType="application/inkml+xml"/>
  <Override PartName="/ppt/ink/ink1258.xml" ContentType="application/inkml+xml"/>
  <Override PartName="/ppt/ink/ink1259.xml" ContentType="application/inkml+xml"/>
  <Override PartName="/ppt/ink/ink1260.xml" ContentType="application/inkml+xml"/>
  <Override PartName="/ppt/ink/ink1261.xml" ContentType="application/inkml+xml"/>
  <Override PartName="/ppt/ink/ink1262.xml" ContentType="application/inkml+xml"/>
  <Override PartName="/ppt/ink/ink1263.xml" ContentType="application/inkml+xml"/>
  <Override PartName="/ppt/ink/ink1264.xml" ContentType="application/inkml+xml"/>
  <Override PartName="/ppt/ink/ink1265.xml" ContentType="application/inkml+xml"/>
  <Override PartName="/ppt/ink/ink1266.xml" ContentType="application/inkml+xml"/>
  <Override PartName="/ppt/ink/ink1267.xml" ContentType="application/inkml+xml"/>
  <Override PartName="/ppt/ink/ink1268.xml" ContentType="application/inkml+xml"/>
  <Override PartName="/ppt/ink/ink1269.xml" ContentType="application/inkml+xml"/>
  <Override PartName="/ppt/ink/ink1270.xml" ContentType="application/inkml+xml"/>
  <Override PartName="/ppt/ink/ink1271.xml" ContentType="application/inkml+xml"/>
  <Override PartName="/ppt/ink/ink1272.xml" ContentType="application/inkml+xml"/>
  <Override PartName="/ppt/ink/ink1273.xml" ContentType="application/inkml+xml"/>
  <Override PartName="/ppt/ink/ink1274.xml" ContentType="application/inkml+xml"/>
  <Override PartName="/ppt/ink/ink1275.xml" ContentType="application/inkml+xml"/>
  <Override PartName="/ppt/ink/ink1276.xml" ContentType="application/inkml+xml"/>
  <Override PartName="/ppt/ink/ink1277.xml" ContentType="application/inkml+xml"/>
  <Override PartName="/ppt/ink/ink1278.xml" ContentType="application/inkml+xml"/>
  <Override PartName="/ppt/ink/ink1279.xml" ContentType="application/inkml+xml"/>
  <Override PartName="/ppt/ink/ink1280.xml" ContentType="application/inkml+xml"/>
  <Override PartName="/ppt/ink/ink1281.xml" ContentType="application/inkml+xml"/>
  <Override PartName="/ppt/ink/ink1282.xml" ContentType="application/inkml+xml"/>
  <Override PartName="/ppt/ink/ink1283.xml" ContentType="application/inkml+xml"/>
  <Override PartName="/ppt/ink/ink1284.xml" ContentType="application/inkml+xml"/>
  <Override PartName="/ppt/ink/ink1285.xml" ContentType="application/inkml+xml"/>
  <Override PartName="/ppt/ink/ink1286.xml" ContentType="application/inkml+xml"/>
  <Override PartName="/ppt/ink/ink1287.xml" ContentType="application/inkml+xml"/>
  <Override PartName="/ppt/ink/ink1288.xml" ContentType="application/inkml+xml"/>
  <Override PartName="/ppt/ink/ink1289.xml" ContentType="application/inkml+xml"/>
  <Override PartName="/ppt/ink/ink1290.xml" ContentType="application/inkml+xml"/>
  <Override PartName="/ppt/ink/ink1291.xml" ContentType="application/inkml+xml"/>
  <Override PartName="/ppt/ink/ink1292.xml" ContentType="application/inkml+xml"/>
  <Override PartName="/ppt/ink/ink1293.xml" ContentType="application/inkml+xml"/>
  <Override PartName="/ppt/ink/ink1294.xml" ContentType="application/inkml+xml"/>
  <Override PartName="/ppt/ink/ink1295.xml" ContentType="application/inkml+xml"/>
  <Override PartName="/ppt/ink/ink1296.xml" ContentType="application/inkml+xml"/>
  <Override PartName="/ppt/ink/ink1297.xml" ContentType="application/inkml+xml"/>
  <Override PartName="/ppt/ink/ink1298.xml" ContentType="application/inkml+xml"/>
  <Override PartName="/ppt/ink/ink1299.xml" ContentType="application/inkml+xml"/>
  <Override PartName="/ppt/ink/ink1300.xml" ContentType="application/inkml+xml"/>
  <Override PartName="/ppt/ink/ink1301.xml" ContentType="application/inkml+xml"/>
  <Override PartName="/ppt/ink/ink1302.xml" ContentType="application/inkml+xml"/>
  <Override PartName="/ppt/ink/ink1303.xml" ContentType="application/inkml+xml"/>
  <Override PartName="/ppt/ink/ink1304.xml" ContentType="application/inkml+xml"/>
  <Override PartName="/ppt/ink/ink1305.xml" ContentType="application/inkml+xml"/>
  <Override PartName="/ppt/ink/ink1306.xml" ContentType="application/inkml+xml"/>
  <Override PartName="/ppt/ink/ink1307.xml" ContentType="application/inkml+xml"/>
  <Override PartName="/ppt/ink/ink1308.xml" ContentType="application/inkml+xml"/>
  <Override PartName="/ppt/ink/ink1309.xml" ContentType="application/inkml+xml"/>
  <Override PartName="/ppt/ink/ink1310.xml" ContentType="application/inkml+xml"/>
  <Override PartName="/ppt/ink/ink1311.xml" ContentType="application/inkml+xml"/>
  <Override PartName="/ppt/ink/ink1312.xml" ContentType="application/inkml+xml"/>
  <Override PartName="/ppt/ink/ink1313.xml" ContentType="application/inkml+xml"/>
  <Override PartName="/ppt/ink/ink1314.xml" ContentType="application/inkml+xml"/>
  <Override PartName="/ppt/ink/ink1315.xml" ContentType="application/inkml+xml"/>
  <Override PartName="/ppt/ink/ink1316.xml" ContentType="application/inkml+xml"/>
  <Override PartName="/ppt/ink/ink1317.xml" ContentType="application/inkml+xml"/>
  <Override PartName="/ppt/ink/ink1318.xml" ContentType="application/inkml+xml"/>
  <Override PartName="/ppt/ink/ink1319.xml" ContentType="application/inkml+xml"/>
  <Override PartName="/ppt/ink/ink1320.xml" ContentType="application/inkml+xml"/>
  <Override PartName="/ppt/ink/ink1321.xml" ContentType="application/inkml+xml"/>
  <Override PartName="/ppt/ink/ink1322.xml" ContentType="application/inkml+xml"/>
  <Override PartName="/ppt/ink/ink1323.xml" ContentType="application/inkml+xml"/>
  <Override PartName="/ppt/ink/ink1324.xml" ContentType="application/inkml+xml"/>
  <Override PartName="/ppt/ink/ink1325.xml" ContentType="application/inkml+xml"/>
  <Override PartName="/ppt/ink/ink1326.xml" ContentType="application/inkml+xml"/>
  <Override PartName="/ppt/ink/ink1327.xml" ContentType="application/inkml+xml"/>
  <Override PartName="/ppt/ink/ink1328.xml" ContentType="application/inkml+xml"/>
  <Override PartName="/ppt/ink/ink1329.xml" ContentType="application/inkml+xml"/>
  <Override PartName="/ppt/ink/ink1330.xml" ContentType="application/inkml+xml"/>
  <Override PartName="/ppt/ink/ink1331.xml" ContentType="application/inkml+xml"/>
  <Override PartName="/ppt/ink/ink1332.xml" ContentType="application/inkml+xml"/>
  <Override PartName="/ppt/ink/ink1333.xml" ContentType="application/inkml+xml"/>
  <Override PartName="/ppt/ink/ink1334.xml" ContentType="application/inkml+xml"/>
  <Override PartName="/ppt/ink/ink1335.xml" ContentType="application/inkml+xml"/>
  <Override PartName="/ppt/ink/ink1336.xml" ContentType="application/inkml+xml"/>
  <Override PartName="/ppt/ink/ink1337.xml" ContentType="application/inkml+xml"/>
  <Override PartName="/ppt/ink/ink1338.xml" ContentType="application/inkml+xml"/>
  <Override PartName="/ppt/ink/ink1339.xml" ContentType="application/inkml+xml"/>
  <Override PartName="/ppt/ink/ink1340.xml" ContentType="application/inkml+xml"/>
  <Override PartName="/ppt/ink/ink1341.xml" ContentType="application/inkml+xml"/>
  <Override PartName="/ppt/ink/ink1342.xml" ContentType="application/inkml+xml"/>
  <Override PartName="/ppt/ink/ink1343.xml" ContentType="application/inkml+xml"/>
  <Override PartName="/ppt/ink/ink1344.xml" ContentType="application/inkml+xml"/>
  <Override PartName="/ppt/ink/ink1345.xml" ContentType="application/inkml+xml"/>
  <Override PartName="/ppt/ink/ink1346.xml" ContentType="application/inkml+xml"/>
  <Override PartName="/ppt/ink/ink1347.xml" ContentType="application/inkml+xml"/>
  <Override PartName="/ppt/ink/ink1348.xml" ContentType="application/inkml+xml"/>
  <Override PartName="/ppt/ink/ink1349.xml" ContentType="application/inkml+xml"/>
  <Override PartName="/ppt/ink/ink1350.xml" ContentType="application/inkml+xml"/>
  <Override PartName="/ppt/ink/ink1351.xml" ContentType="application/inkml+xml"/>
  <Override PartName="/ppt/ink/ink1352.xml" ContentType="application/inkml+xml"/>
  <Override PartName="/ppt/ink/ink1353.xml" ContentType="application/inkml+xml"/>
  <Override PartName="/ppt/ink/ink1354.xml" ContentType="application/inkml+xml"/>
  <Override PartName="/ppt/ink/ink1355.xml" ContentType="application/inkml+xml"/>
  <Override PartName="/ppt/ink/ink1356.xml" ContentType="application/inkml+xml"/>
  <Override PartName="/ppt/ink/ink1357.xml" ContentType="application/inkml+xml"/>
  <Override PartName="/ppt/ink/ink1358.xml" ContentType="application/inkml+xml"/>
  <Override PartName="/ppt/ink/ink1359.xml" ContentType="application/inkml+xml"/>
  <Override PartName="/ppt/ink/ink1360.xml" ContentType="application/inkml+xml"/>
  <Override PartName="/ppt/ink/ink1361.xml" ContentType="application/inkml+xml"/>
  <Override PartName="/ppt/ink/ink1362.xml" ContentType="application/inkml+xml"/>
  <Override PartName="/ppt/ink/ink1363.xml" ContentType="application/inkml+xml"/>
  <Override PartName="/ppt/ink/ink1364.xml" ContentType="application/inkml+xml"/>
  <Override PartName="/ppt/ink/ink1365.xml" ContentType="application/inkml+xml"/>
  <Override PartName="/ppt/ink/ink1366.xml" ContentType="application/inkml+xml"/>
  <Override PartName="/ppt/ink/ink1367.xml" ContentType="application/inkml+xml"/>
  <Override PartName="/ppt/ink/ink1368.xml" ContentType="application/inkml+xml"/>
  <Override PartName="/ppt/ink/ink1369.xml" ContentType="application/inkml+xml"/>
  <Override PartName="/ppt/ink/ink1370.xml" ContentType="application/inkml+xml"/>
  <Override PartName="/ppt/ink/ink1371.xml" ContentType="application/inkml+xml"/>
  <Override PartName="/ppt/ink/ink1372.xml" ContentType="application/inkml+xml"/>
  <Override PartName="/ppt/ink/ink1373.xml" ContentType="application/inkml+xml"/>
  <Override PartName="/ppt/ink/ink1374.xml" ContentType="application/inkml+xml"/>
  <Override PartName="/ppt/ink/ink1375.xml" ContentType="application/inkml+xml"/>
  <Override PartName="/ppt/ink/ink1376.xml" ContentType="application/inkml+xml"/>
  <Override PartName="/ppt/ink/ink1377.xml" ContentType="application/inkml+xml"/>
  <Override PartName="/ppt/ink/ink1378.xml" ContentType="application/inkml+xml"/>
  <Override PartName="/ppt/ink/ink1379.xml" ContentType="application/inkml+xml"/>
  <Override PartName="/ppt/ink/ink1380.xml" ContentType="application/inkml+xml"/>
  <Override PartName="/ppt/ink/ink1381.xml" ContentType="application/inkml+xml"/>
  <Override PartName="/ppt/ink/ink1382.xml" ContentType="application/inkml+xml"/>
  <Override PartName="/ppt/ink/ink1383.xml" ContentType="application/inkml+xml"/>
  <Override PartName="/ppt/ink/ink1384.xml" ContentType="application/inkml+xml"/>
  <Override PartName="/ppt/ink/ink1385.xml" ContentType="application/inkml+xml"/>
  <Override PartName="/ppt/ink/ink1386.xml" ContentType="application/inkml+xml"/>
  <Override PartName="/ppt/ink/ink1387.xml" ContentType="application/inkml+xml"/>
  <Override PartName="/ppt/ink/ink1388.xml" ContentType="application/inkml+xml"/>
  <Override PartName="/ppt/ink/ink1389.xml" ContentType="application/inkml+xml"/>
  <Override PartName="/ppt/ink/ink1390.xml" ContentType="application/inkml+xml"/>
  <Override PartName="/ppt/ink/ink1391.xml" ContentType="application/inkml+xml"/>
  <Override PartName="/ppt/ink/ink1392.xml" ContentType="application/inkml+xml"/>
  <Override PartName="/ppt/ink/ink1393.xml" ContentType="application/inkml+xml"/>
  <Override PartName="/ppt/ink/ink1394.xml" ContentType="application/inkml+xml"/>
  <Override PartName="/ppt/ink/ink1395.xml" ContentType="application/inkml+xml"/>
  <Override PartName="/ppt/ink/ink1396.xml" ContentType="application/inkml+xml"/>
  <Override PartName="/ppt/ink/ink1397.xml" ContentType="application/inkml+xml"/>
  <Override PartName="/ppt/ink/ink1398.xml" ContentType="application/inkml+xml"/>
  <Override PartName="/ppt/ink/ink1399.xml" ContentType="application/inkml+xml"/>
  <Override PartName="/ppt/ink/ink1400.xml" ContentType="application/inkml+xml"/>
  <Override PartName="/ppt/ink/ink1401.xml" ContentType="application/inkml+xml"/>
  <Override PartName="/ppt/ink/ink1402.xml" ContentType="application/inkml+xml"/>
  <Override PartName="/ppt/ink/ink1403.xml" ContentType="application/inkml+xml"/>
  <Override PartName="/ppt/ink/ink1404.xml" ContentType="application/inkml+xml"/>
  <Override PartName="/ppt/ink/ink1405.xml" ContentType="application/inkml+xml"/>
  <Override PartName="/ppt/ink/ink1406.xml" ContentType="application/inkml+xml"/>
  <Override PartName="/ppt/ink/ink1407.xml" ContentType="application/inkml+xml"/>
  <Override PartName="/ppt/ink/ink1408.xml" ContentType="application/inkml+xml"/>
  <Override PartName="/ppt/ink/ink1409.xml" ContentType="application/inkml+xml"/>
  <Override PartName="/ppt/ink/ink1410.xml" ContentType="application/inkml+xml"/>
  <Override PartName="/ppt/ink/ink1411.xml" ContentType="application/inkml+xml"/>
  <Override PartName="/ppt/ink/ink1412.xml" ContentType="application/inkml+xml"/>
  <Override PartName="/ppt/ink/ink1413.xml" ContentType="application/inkml+xml"/>
  <Override PartName="/ppt/ink/ink1414.xml" ContentType="application/inkml+xml"/>
  <Override PartName="/ppt/ink/ink1415.xml" ContentType="application/inkml+xml"/>
  <Override PartName="/ppt/ink/ink1416.xml" ContentType="application/inkml+xml"/>
  <Override PartName="/ppt/ink/ink1417.xml" ContentType="application/inkml+xml"/>
  <Override PartName="/ppt/ink/ink1418.xml" ContentType="application/inkml+xml"/>
  <Override PartName="/ppt/ink/ink1419.xml" ContentType="application/inkml+xml"/>
  <Override PartName="/ppt/ink/ink1420.xml" ContentType="application/inkml+xml"/>
  <Override PartName="/ppt/ink/ink1421.xml" ContentType="application/inkml+xml"/>
  <Override PartName="/ppt/ink/ink1422.xml" ContentType="application/inkml+xml"/>
  <Override PartName="/ppt/ink/ink1423.xml" ContentType="application/inkml+xml"/>
  <Override PartName="/ppt/ink/ink1424.xml" ContentType="application/inkml+xml"/>
  <Override PartName="/ppt/ink/ink1425.xml" ContentType="application/inkml+xml"/>
  <Override PartName="/ppt/ink/ink1426.xml" ContentType="application/inkml+xml"/>
  <Override PartName="/ppt/ink/ink1427.xml" ContentType="application/inkml+xml"/>
  <Override PartName="/ppt/ink/ink1428.xml" ContentType="application/inkml+xml"/>
  <Override PartName="/ppt/ink/ink1429.xml" ContentType="application/inkml+xml"/>
  <Override PartName="/ppt/ink/ink1430.xml" ContentType="application/inkml+xml"/>
  <Override PartName="/ppt/ink/ink1431.xml" ContentType="application/inkml+xml"/>
  <Override PartName="/ppt/ink/ink1432.xml" ContentType="application/inkml+xml"/>
  <Override PartName="/ppt/ink/ink1433.xml" ContentType="application/inkml+xml"/>
  <Override PartName="/ppt/ink/ink1434.xml" ContentType="application/inkml+xml"/>
  <Override PartName="/ppt/ink/ink1435.xml" ContentType="application/inkml+xml"/>
  <Override PartName="/ppt/ink/ink1436.xml" ContentType="application/inkml+xml"/>
  <Override PartName="/ppt/ink/ink1437.xml" ContentType="application/inkml+xml"/>
  <Override PartName="/ppt/ink/ink1438.xml" ContentType="application/inkml+xml"/>
  <Override PartName="/ppt/ink/ink1439.xml" ContentType="application/inkml+xml"/>
  <Override PartName="/ppt/ink/ink1440.xml" ContentType="application/inkml+xml"/>
  <Override PartName="/ppt/ink/ink1441.xml" ContentType="application/inkml+xml"/>
  <Override PartName="/ppt/ink/ink1442.xml" ContentType="application/inkml+xml"/>
  <Override PartName="/ppt/ink/ink1443.xml" ContentType="application/inkml+xml"/>
  <Override PartName="/ppt/ink/ink1444.xml" ContentType="application/inkml+xml"/>
  <Override PartName="/ppt/ink/ink1445.xml" ContentType="application/inkml+xml"/>
  <Override PartName="/ppt/ink/ink1446.xml" ContentType="application/inkml+xml"/>
  <Override PartName="/ppt/ink/ink1447.xml" ContentType="application/inkml+xml"/>
  <Override PartName="/ppt/ink/ink1448.xml" ContentType="application/inkml+xml"/>
  <Override PartName="/ppt/ink/ink1449.xml" ContentType="application/inkml+xml"/>
  <Override PartName="/ppt/ink/ink1450.xml" ContentType="application/inkml+xml"/>
  <Override PartName="/ppt/ink/ink1451.xml" ContentType="application/inkml+xml"/>
  <Override PartName="/ppt/ink/ink1452.xml" ContentType="application/inkml+xml"/>
  <Override PartName="/ppt/ink/ink1453.xml" ContentType="application/inkml+xml"/>
  <Override PartName="/ppt/ink/ink1454.xml" ContentType="application/inkml+xml"/>
  <Override PartName="/ppt/ink/ink1455.xml" ContentType="application/inkml+xml"/>
  <Override PartName="/ppt/ink/ink1456.xml" ContentType="application/inkml+xml"/>
  <Override PartName="/ppt/ink/ink1457.xml" ContentType="application/inkml+xml"/>
  <Override PartName="/ppt/ink/ink1458.xml" ContentType="application/inkml+xml"/>
  <Override PartName="/ppt/ink/ink1459.xml" ContentType="application/inkml+xml"/>
  <Override PartName="/ppt/ink/ink1460.xml" ContentType="application/inkml+xml"/>
  <Override PartName="/ppt/ink/ink1461.xml" ContentType="application/inkml+xml"/>
  <Override PartName="/ppt/ink/ink1462.xml" ContentType="application/inkml+xml"/>
  <Override PartName="/ppt/ink/ink1463.xml" ContentType="application/inkml+xml"/>
  <Override PartName="/ppt/ink/ink1464.xml" ContentType="application/inkml+xml"/>
  <Override PartName="/ppt/ink/ink1465.xml" ContentType="application/inkml+xml"/>
  <Override PartName="/ppt/ink/ink1466.xml" ContentType="application/inkml+xml"/>
  <Override PartName="/ppt/ink/ink1467.xml" ContentType="application/inkml+xml"/>
  <Override PartName="/ppt/ink/ink1468.xml" ContentType="application/inkml+xml"/>
  <Override PartName="/ppt/ink/ink1469.xml" ContentType="application/inkml+xml"/>
  <Override PartName="/ppt/ink/ink1470.xml" ContentType="application/inkml+xml"/>
  <Override PartName="/ppt/ink/ink1471.xml" ContentType="application/inkml+xml"/>
  <Override PartName="/ppt/ink/ink1472.xml" ContentType="application/inkml+xml"/>
  <Override PartName="/ppt/ink/ink1473.xml" ContentType="application/inkml+xml"/>
  <Override PartName="/ppt/ink/ink1474.xml" ContentType="application/inkml+xml"/>
  <Override PartName="/ppt/ink/ink1475.xml" ContentType="application/inkml+xml"/>
  <Override PartName="/ppt/ink/ink1476.xml" ContentType="application/inkml+xml"/>
  <Override PartName="/ppt/ink/ink1477.xml" ContentType="application/inkml+xml"/>
  <Override PartName="/ppt/ink/ink1478.xml" ContentType="application/inkml+xml"/>
  <Override PartName="/ppt/ink/ink1479.xml" ContentType="application/inkml+xml"/>
  <Override PartName="/ppt/ink/ink1480.xml" ContentType="application/inkml+xml"/>
  <Override PartName="/ppt/ink/ink1481.xml" ContentType="application/inkml+xml"/>
  <Override PartName="/ppt/ink/ink1482.xml" ContentType="application/inkml+xml"/>
  <Override PartName="/ppt/ink/ink1483.xml" ContentType="application/inkml+xml"/>
  <Override PartName="/ppt/ink/ink1484.xml" ContentType="application/inkml+xml"/>
  <Override PartName="/ppt/ink/ink1485.xml" ContentType="application/inkml+xml"/>
  <Override PartName="/ppt/ink/ink1486.xml" ContentType="application/inkml+xml"/>
  <Override PartName="/ppt/ink/ink1487.xml" ContentType="application/inkml+xml"/>
  <Override PartName="/ppt/ink/ink1488.xml" ContentType="application/inkml+xml"/>
  <Override PartName="/ppt/ink/ink1489.xml" ContentType="application/inkml+xml"/>
  <Override PartName="/ppt/ink/ink1490.xml" ContentType="application/inkml+xml"/>
  <Override PartName="/ppt/ink/ink1491.xml" ContentType="application/inkml+xml"/>
  <Override PartName="/ppt/ink/ink1492.xml" ContentType="application/inkml+xml"/>
  <Override PartName="/ppt/ink/ink1493.xml" ContentType="application/inkml+xml"/>
  <Override PartName="/ppt/ink/ink1494.xml" ContentType="application/inkml+xml"/>
  <Override PartName="/ppt/ink/ink1495.xml" ContentType="application/inkml+xml"/>
  <Override PartName="/ppt/ink/ink1496.xml" ContentType="application/inkml+xml"/>
  <Override PartName="/ppt/ink/ink1497.xml" ContentType="application/inkml+xml"/>
  <Override PartName="/ppt/ink/ink1498.xml" ContentType="application/inkml+xml"/>
  <Override PartName="/ppt/ink/ink1499.xml" ContentType="application/inkml+xml"/>
  <Override PartName="/ppt/ink/ink1500.xml" ContentType="application/inkml+xml"/>
  <Override PartName="/ppt/ink/ink1501.xml" ContentType="application/inkml+xml"/>
  <Override PartName="/ppt/ink/ink1502.xml" ContentType="application/inkml+xml"/>
  <Override PartName="/ppt/ink/ink1503.xml" ContentType="application/inkml+xml"/>
  <Override PartName="/ppt/ink/ink1504.xml" ContentType="application/inkml+xml"/>
  <Override PartName="/ppt/ink/ink1505.xml" ContentType="application/inkml+xml"/>
  <Override PartName="/ppt/ink/ink1506.xml" ContentType="application/inkml+xml"/>
  <Override PartName="/ppt/ink/ink1507.xml" ContentType="application/inkml+xml"/>
  <Override PartName="/ppt/ink/ink1508.xml" ContentType="application/inkml+xml"/>
  <Override PartName="/ppt/ink/ink1509.xml" ContentType="application/inkml+xml"/>
  <Override PartName="/ppt/ink/ink1510.xml" ContentType="application/inkml+xml"/>
  <Override PartName="/ppt/ink/ink1511.xml" ContentType="application/inkml+xml"/>
  <Override PartName="/ppt/ink/ink1512.xml" ContentType="application/inkml+xml"/>
  <Override PartName="/ppt/ink/ink1513.xml" ContentType="application/inkml+xml"/>
  <Override PartName="/ppt/ink/ink1514.xml" ContentType="application/inkml+xml"/>
  <Override PartName="/ppt/ink/ink1515.xml" ContentType="application/inkml+xml"/>
  <Override PartName="/ppt/ink/ink1516.xml" ContentType="application/inkml+xml"/>
  <Override PartName="/ppt/ink/ink1517.xml" ContentType="application/inkml+xml"/>
  <Override PartName="/ppt/ink/ink1518.xml" ContentType="application/inkml+xml"/>
  <Override PartName="/ppt/ink/ink1519.xml" ContentType="application/inkml+xml"/>
  <Override PartName="/ppt/ink/ink1520.xml" ContentType="application/inkml+xml"/>
  <Override PartName="/ppt/ink/ink1521.xml" ContentType="application/inkml+xml"/>
  <Override PartName="/ppt/ink/ink1522.xml" ContentType="application/inkml+xml"/>
  <Override PartName="/ppt/ink/ink1523.xml" ContentType="application/inkml+xml"/>
  <Override PartName="/ppt/ink/ink1524.xml" ContentType="application/inkml+xml"/>
  <Override PartName="/ppt/ink/ink1525.xml" ContentType="application/inkml+xml"/>
  <Override PartName="/ppt/ink/ink1526.xml" ContentType="application/inkml+xml"/>
  <Override PartName="/ppt/ink/ink1527.xml" ContentType="application/inkml+xml"/>
  <Override PartName="/ppt/ink/ink1528.xml" ContentType="application/inkml+xml"/>
  <Override PartName="/ppt/ink/ink1529.xml" ContentType="application/inkml+xml"/>
  <Override PartName="/ppt/ink/ink1530.xml" ContentType="application/inkml+xml"/>
  <Override PartName="/ppt/ink/ink1531.xml" ContentType="application/inkml+xml"/>
  <Override PartName="/ppt/ink/ink1532.xml" ContentType="application/inkml+xml"/>
  <Override PartName="/ppt/ink/ink1533.xml" ContentType="application/inkml+xml"/>
  <Override PartName="/ppt/ink/ink1534.xml" ContentType="application/inkml+xml"/>
  <Override PartName="/ppt/ink/ink1535.xml" ContentType="application/inkml+xml"/>
  <Override PartName="/ppt/ink/ink1536.xml" ContentType="application/inkml+xml"/>
  <Override PartName="/ppt/ink/ink1537.xml" ContentType="application/inkml+xml"/>
  <Override PartName="/ppt/ink/ink1538.xml" ContentType="application/inkml+xml"/>
  <Override PartName="/ppt/ink/ink1539.xml" ContentType="application/inkml+xml"/>
  <Override PartName="/ppt/ink/ink1540.xml" ContentType="application/inkml+xml"/>
  <Override PartName="/ppt/ink/ink1541.xml" ContentType="application/inkml+xml"/>
  <Override PartName="/ppt/ink/ink1542.xml" ContentType="application/inkml+xml"/>
  <Override PartName="/ppt/ink/ink1543.xml" ContentType="application/inkml+xml"/>
  <Override PartName="/ppt/ink/ink1544.xml" ContentType="application/inkml+xml"/>
  <Override PartName="/ppt/ink/ink1545.xml" ContentType="application/inkml+xml"/>
  <Override PartName="/ppt/ink/ink1546.xml" ContentType="application/inkml+xml"/>
  <Override PartName="/ppt/ink/ink1547.xml" ContentType="application/inkml+xml"/>
  <Override PartName="/ppt/ink/ink1548.xml" ContentType="application/inkml+xml"/>
  <Override PartName="/ppt/ink/ink1549.xml" ContentType="application/inkml+xml"/>
  <Override PartName="/ppt/ink/ink1550.xml" ContentType="application/inkml+xml"/>
  <Override PartName="/ppt/ink/ink1551.xml" ContentType="application/inkml+xml"/>
  <Override PartName="/ppt/ink/ink1552.xml" ContentType="application/inkml+xml"/>
  <Override PartName="/ppt/ink/ink1553.xml" ContentType="application/inkml+xml"/>
  <Override PartName="/ppt/ink/ink1554.xml" ContentType="application/inkml+xml"/>
  <Override PartName="/ppt/ink/ink1555.xml" ContentType="application/inkml+xml"/>
  <Override PartName="/ppt/ink/ink1556.xml" ContentType="application/inkml+xml"/>
  <Override PartName="/ppt/ink/ink1557.xml" ContentType="application/inkml+xml"/>
  <Override PartName="/ppt/ink/ink1558.xml" ContentType="application/inkml+xml"/>
  <Override PartName="/ppt/ink/ink1559.xml" ContentType="application/inkml+xml"/>
  <Override PartName="/ppt/ink/ink1560.xml" ContentType="application/inkml+xml"/>
  <Override PartName="/ppt/ink/ink1561.xml" ContentType="application/inkml+xml"/>
  <Override PartName="/ppt/ink/ink1562.xml" ContentType="application/inkml+xml"/>
  <Override PartName="/ppt/ink/ink1563.xml" ContentType="application/inkml+xml"/>
  <Override PartName="/ppt/ink/ink1564.xml" ContentType="application/inkml+xml"/>
  <Override PartName="/ppt/ink/ink1565.xml" ContentType="application/inkml+xml"/>
  <Override PartName="/ppt/ink/ink1566.xml" ContentType="application/inkml+xml"/>
  <Override PartName="/ppt/ink/ink1567.xml" ContentType="application/inkml+xml"/>
  <Override PartName="/ppt/ink/ink1568.xml" ContentType="application/inkml+xml"/>
  <Override PartName="/ppt/ink/ink1569.xml" ContentType="application/inkml+xml"/>
  <Override PartName="/ppt/ink/ink1570.xml" ContentType="application/inkml+xml"/>
  <Override PartName="/ppt/ink/ink1571.xml" ContentType="application/inkml+xml"/>
  <Override PartName="/ppt/ink/ink1572.xml" ContentType="application/inkml+xml"/>
  <Override PartName="/ppt/ink/ink1573.xml" ContentType="application/inkml+xml"/>
  <Override PartName="/ppt/ink/ink1574.xml" ContentType="application/inkml+xml"/>
  <Override PartName="/ppt/ink/ink1575.xml" ContentType="application/inkml+xml"/>
  <Override PartName="/ppt/ink/ink1576.xml" ContentType="application/inkml+xml"/>
  <Override PartName="/ppt/ink/ink1577.xml" ContentType="application/inkml+xml"/>
  <Override PartName="/ppt/ink/ink1578.xml" ContentType="application/inkml+xml"/>
  <Override PartName="/ppt/ink/ink1579.xml" ContentType="application/inkml+xml"/>
  <Override PartName="/ppt/ink/ink1580.xml" ContentType="application/inkml+xml"/>
  <Override PartName="/ppt/ink/ink1581.xml" ContentType="application/inkml+xml"/>
  <Override PartName="/ppt/ink/ink1582.xml" ContentType="application/inkml+xml"/>
  <Override PartName="/ppt/ink/ink1583.xml" ContentType="application/inkml+xml"/>
  <Override PartName="/ppt/ink/ink1584.xml" ContentType="application/inkml+xml"/>
  <Override PartName="/ppt/ink/ink1585.xml" ContentType="application/inkml+xml"/>
  <Override PartName="/ppt/ink/ink1586.xml" ContentType="application/inkml+xml"/>
  <Override PartName="/ppt/ink/ink1587.xml" ContentType="application/inkml+xml"/>
  <Override PartName="/ppt/ink/ink1588.xml" ContentType="application/inkml+xml"/>
  <Override PartName="/ppt/ink/ink1589.xml" ContentType="application/inkml+xml"/>
  <Override PartName="/ppt/ink/ink1590.xml" ContentType="application/inkml+xml"/>
  <Override PartName="/ppt/ink/ink1591.xml" ContentType="application/inkml+xml"/>
  <Override PartName="/ppt/ink/ink1592.xml" ContentType="application/inkml+xml"/>
  <Override PartName="/ppt/ink/ink1593.xml" ContentType="application/inkml+xml"/>
  <Override PartName="/ppt/ink/ink1594.xml" ContentType="application/inkml+xml"/>
  <Override PartName="/ppt/ink/ink1595.xml" ContentType="application/inkml+xml"/>
  <Override PartName="/ppt/ink/ink1596.xml" ContentType="application/inkml+xml"/>
  <Override PartName="/ppt/ink/ink1597.xml" ContentType="application/inkml+xml"/>
  <Override PartName="/ppt/ink/ink1598.xml" ContentType="application/inkml+xml"/>
  <Override PartName="/ppt/ink/ink1599.xml" ContentType="application/inkml+xml"/>
  <Override PartName="/ppt/ink/ink1600.xml" ContentType="application/inkml+xml"/>
  <Override PartName="/ppt/ink/ink1601.xml" ContentType="application/inkml+xml"/>
  <Override PartName="/ppt/ink/ink1602.xml" ContentType="application/inkml+xml"/>
  <Override PartName="/ppt/ink/ink1603.xml" ContentType="application/inkml+xml"/>
  <Override PartName="/ppt/ink/ink1604.xml" ContentType="application/inkml+xml"/>
  <Override PartName="/ppt/ink/ink1605.xml" ContentType="application/inkml+xml"/>
  <Override PartName="/ppt/ink/ink1606.xml" ContentType="application/inkml+xml"/>
  <Override PartName="/ppt/ink/ink1607.xml" ContentType="application/inkml+xml"/>
  <Override PartName="/ppt/ink/ink1608.xml" ContentType="application/inkml+xml"/>
  <Override PartName="/ppt/ink/ink1609.xml" ContentType="application/inkml+xml"/>
  <Override PartName="/ppt/ink/ink1610.xml" ContentType="application/inkml+xml"/>
  <Override PartName="/ppt/ink/ink1611.xml" ContentType="application/inkml+xml"/>
  <Override PartName="/ppt/ink/ink1612.xml" ContentType="application/inkml+xml"/>
  <Override PartName="/ppt/ink/ink1613.xml" ContentType="application/inkml+xml"/>
  <Override PartName="/ppt/ink/ink1614.xml" ContentType="application/inkml+xml"/>
  <Override PartName="/ppt/ink/ink1615.xml" ContentType="application/inkml+xml"/>
  <Override PartName="/ppt/ink/ink1616.xml" ContentType="application/inkml+xml"/>
  <Override PartName="/ppt/ink/ink1617.xml" ContentType="application/inkml+xml"/>
  <Override PartName="/ppt/ink/ink1618.xml" ContentType="application/inkml+xml"/>
  <Override PartName="/ppt/ink/ink1619.xml" ContentType="application/inkml+xml"/>
  <Override PartName="/ppt/ink/ink1620.xml" ContentType="application/inkml+xml"/>
  <Override PartName="/ppt/ink/ink1621.xml" ContentType="application/inkml+xml"/>
  <Override PartName="/ppt/ink/ink1622.xml" ContentType="application/inkml+xml"/>
  <Override PartName="/ppt/ink/ink1623.xml" ContentType="application/inkml+xml"/>
  <Override PartName="/ppt/ink/ink1624.xml" ContentType="application/inkml+xml"/>
  <Override PartName="/ppt/ink/ink1625.xml" ContentType="application/inkml+xml"/>
  <Override PartName="/ppt/ink/ink1626.xml" ContentType="application/inkml+xml"/>
  <Override PartName="/ppt/ink/ink1627.xml" ContentType="application/inkml+xml"/>
  <Override PartName="/ppt/ink/ink1628.xml" ContentType="application/inkml+xml"/>
  <Override PartName="/ppt/ink/ink1629.xml" ContentType="application/inkml+xml"/>
  <Override PartName="/ppt/ink/ink1630.xml" ContentType="application/inkml+xml"/>
  <Override PartName="/ppt/ink/ink1631.xml" ContentType="application/inkml+xml"/>
  <Override PartName="/ppt/ink/ink1632.xml" ContentType="application/inkml+xml"/>
  <Override PartName="/ppt/ink/ink1633.xml" ContentType="application/inkml+xml"/>
  <Override PartName="/ppt/ink/ink1634.xml" ContentType="application/inkml+xml"/>
  <Override PartName="/ppt/ink/ink1635.xml" ContentType="application/inkml+xml"/>
  <Override PartName="/ppt/ink/ink1636.xml" ContentType="application/inkml+xml"/>
  <Override PartName="/ppt/ink/ink1637.xml" ContentType="application/inkml+xml"/>
  <Override PartName="/ppt/ink/ink1638.xml" ContentType="application/inkml+xml"/>
  <Override PartName="/ppt/ink/ink1639.xml" ContentType="application/inkml+xml"/>
  <Override PartName="/ppt/ink/ink1640.xml" ContentType="application/inkml+xml"/>
  <Override PartName="/ppt/ink/ink1641.xml" ContentType="application/inkml+xml"/>
  <Override PartName="/ppt/ink/ink1642.xml" ContentType="application/inkml+xml"/>
  <Override PartName="/ppt/ink/ink1643.xml" ContentType="application/inkml+xml"/>
  <Override PartName="/ppt/ink/ink1644.xml" ContentType="application/inkml+xml"/>
  <Override PartName="/ppt/ink/ink1645.xml" ContentType="application/inkml+xml"/>
  <Override PartName="/ppt/ink/ink1646.xml" ContentType="application/inkml+xml"/>
  <Override PartName="/ppt/ink/ink1647.xml" ContentType="application/inkml+xml"/>
  <Override PartName="/ppt/ink/ink1648.xml" ContentType="application/inkml+xml"/>
  <Override PartName="/ppt/ink/ink1649.xml" ContentType="application/inkml+xml"/>
  <Override PartName="/ppt/ink/ink1650.xml" ContentType="application/inkml+xml"/>
  <Override PartName="/ppt/ink/ink1651.xml" ContentType="application/inkml+xml"/>
  <Override PartName="/ppt/ink/ink1652.xml" ContentType="application/inkml+xml"/>
  <Override PartName="/ppt/ink/ink1653.xml" ContentType="application/inkml+xml"/>
  <Override PartName="/ppt/ink/ink1654.xml" ContentType="application/inkml+xml"/>
  <Override PartName="/ppt/ink/ink1655.xml" ContentType="application/inkml+xml"/>
  <Override PartName="/ppt/ink/ink1656.xml" ContentType="application/inkml+xml"/>
  <Override PartName="/ppt/ink/ink1657.xml" ContentType="application/inkml+xml"/>
  <Override PartName="/ppt/ink/ink1658.xml" ContentType="application/inkml+xml"/>
  <Override PartName="/ppt/ink/ink1659.xml" ContentType="application/inkml+xml"/>
  <Override PartName="/ppt/ink/ink1660.xml" ContentType="application/inkml+xml"/>
  <Override PartName="/ppt/ink/ink1661.xml" ContentType="application/inkml+xml"/>
  <Override PartName="/ppt/ink/ink1662.xml" ContentType="application/inkml+xml"/>
  <Override PartName="/ppt/ink/ink1663.xml" ContentType="application/inkml+xml"/>
  <Override PartName="/ppt/ink/ink1664.xml" ContentType="application/inkml+xml"/>
  <Override PartName="/ppt/ink/ink1665.xml" ContentType="application/inkml+xml"/>
  <Override PartName="/ppt/ink/ink1666.xml" ContentType="application/inkml+xml"/>
  <Override PartName="/ppt/ink/ink1667.xml" ContentType="application/inkml+xml"/>
  <Override PartName="/ppt/ink/ink1668.xml" ContentType="application/inkml+xml"/>
  <Override PartName="/ppt/ink/ink1669.xml" ContentType="application/inkml+xml"/>
  <Override PartName="/ppt/ink/ink1670.xml" ContentType="application/inkml+xml"/>
  <Override PartName="/ppt/ink/ink1671.xml" ContentType="application/inkml+xml"/>
  <Override PartName="/ppt/ink/ink1672.xml" ContentType="application/inkml+xml"/>
  <Override PartName="/ppt/ink/ink1673.xml" ContentType="application/inkml+xml"/>
  <Override PartName="/ppt/ink/ink1674.xml" ContentType="application/inkml+xml"/>
  <Override PartName="/ppt/ink/ink1675.xml" ContentType="application/inkml+xml"/>
  <Override PartName="/ppt/ink/ink1676.xml" ContentType="application/inkml+xml"/>
  <Override PartName="/ppt/ink/ink1677.xml" ContentType="application/inkml+xml"/>
  <Override PartName="/ppt/ink/ink1678.xml" ContentType="application/inkml+xml"/>
  <Override PartName="/ppt/ink/ink1679.xml" ContentType="application/inkml+xml"/>
  <Override PartName="/ppt/ink/ink1680.xml" ContentType="application/inkml+xml"/>
  <Override PartName="/ppt/ink/ink1681.xml" ContentType="application/inkml+xml"/>
  <Override PartName="/ppt/ink/ink1682.xml" ContentType="application/inkml+xml"/>
  <Override PartName="/ppt/ink/ink1683.xml" ContentType="application/inkml+xml"/>
  <Override PartName="/ppt/ink/ink1684.xml" ContentType="application/inkml+xml"/>
  <Override PartName="/ppt/ink/ink1685.xml" ContentType="application/inkml+xml"/>
  <Override PartName="/ppt/ink/ink1686.xml" ContentType="application/inkml+xml"/>
  <Override PartName="/ppt/ink/ink1687.xml" ContentType="application/inkml+xml"/>
  <Override PartName="/ppt/ink/ink1688.xml" ContentType="application/inkml+xml"/>
  <Override PartName="/ppt/ink/ink1689.xml" ContentType="application/inkml+xml"/>
  <Override PartName="/ppt/ink/ink1690.xml" ContentType="application/inkml+xml"/>
  <Override PartName="/ppt/ink/ink1691.xml" ContentType="application/inkml+xml"/>
  <Override PartName="/ppt/ink/ink1692.xml" ContentType="application/inkml+xml"/>
  <Override PartName="/ppt/ink/ink1693.xml" ContentType="application/inkml+xml"/>
  <Override PartName="/ppt/ink/ink1694.xml" ContentType="application/inkml+xml"/>
  <Override PartName="/ppt/ink/ink1695.xml" ContentType="application/inkml+xml"/>
  <Override PartName="/ppt/ink/ink1696.xml" ContentType="application/inkml+xml"/>
  <Override PartName="/ppt/ink/ink1697.xml" ContentType="application/inkml+xml"/>
  <Override PartName="/ppt/ink/ink1698.xml" ContentType="application/inkml+xml"/>
  <Override PartName="/ppt/ink/ink1699.xml" ContentType="application/inkml+xml"/>
  <Override PartName="/ppt/ink/ink1700.xml" ContentType="application/inkml+xml"/>
  <Override PartName="/ppt/ink/ink1701.xml" ContentType="application/inkml+xml"/>
  <Override PartName="/ppt/ink/ink1702.xml" ContentType="application/inkml+xml"/>
  <Override PartName="/ppt/ink/ink1703.xml" ContentType="application/inkml+xml"/>
  <Override PartName="/ppt/ink/ink1704.xml" ContentType="application/inkml+xml"/>
  <Override PartName="/ppt/ink/ink1705.xml" ContentType="application/inkml+xml"/>
  <Override PartName="/ppt/ink/ink1706.xml" ContentType="application/inkml+xml"/>
  <Override PartName="/ppt/ink/ink1707.xml" ContentType="application/inkml+xml"/>
  <Override PartName="/ppt/ink/ink1708.xml" ContentType="application/inkml+xml"/>
  <Override PartName="/ppt/ink/ink1709.xml" ContentType="application/inkml+xml"/>
  <Override PartName="/ppt/ink/ink1710.xml" ContentType="application/inkml+xml"/>
  <Override PartName="/ppt/ink/ink1711.xml" ContentType="application/inkml+xml"/>
  <Override PartName="/ppt/ink/ink1712.xml" ContentType="application/inkml+xml"/>
  <Override PartName="/ppt/ink/ink1713.xml" ContentType="application/inkml+xml"/>
  <Override PartName="/ppt/ink/ink1714.xml" ContentType="application/inkml+xml"/>
  <Override PartName="/ppt/ink/ink1715.xml" ContentType="application/inkml+xml"/>
  <Override PartName="/ppt/ink/ink1716.xml" ContentType="application/inkml+xml"/>
  <Override PartName="/ppt/ink/ink1717.xml" ContentType="application/inkml+xml"/>
  <Override PartName="/ppt/ink/ink1718.xml" ContentType="application/inkml+xml"/>
  <Override PartName="/ppt/ink/ink1719.xml" ContentType="application/inkml+xml"/>
  <Override PartName="/ppt/ink/ink1720.xml" ContentType="application/inkml+xml"/>
  <Override PartName="/ppt/ink/ink1721.xml" ContentType="application/inkml+xml"/>
  <Override PartName="/ppt/ink/ink1722.xml" ContentType="application/inkml+xml"/>
  <Override PartName="/ppt/ink/ink1723.xml" ContentType="application/inkml+xml"/>
  <Override PartName="/ppt/ink/ink1724.xml" ContentType="application/inkml+xml"/>
  <Override PartName="/ppt/ink/ink1725.xml" ContentType="application/inkml+xml"/>
  <Override PartName="/ppt/ink/ink1726.xml" ContentType="application/inkml+xml"/>
  <Override PartName="/ppt/ink/ink1727.xml" ContentType="application/inkml+xml"/>
  <Override PartName="/ppt/ink/ink1728.xml" ContentType="application/inkml+xml"/>
  <Override PartName="/ppt/ink/ink1729.xml" ContentType="application/inkml+xml"/>
  <Override PartName="/ppt/ink/ink1730.xml" ContentType="application/inkml+xml"/>
  <Override PartName="/ppt/ink/ink1731.xml" ContentType="application/inkml+xml"/>
  <Override PartName="/ppt/ink/ink1732.xml" ContentType="application/inkml+xml"/>
  <Override PartName="/ppt/ink/ink1733.xml" ContentType="application/inkml+xml"/>
  <Override PartName="/ppt/ink/ink1734.xml" ContentType="application/inkml+xml"/>
  <Override PartName="/ppt/ink/ink1735.xml" ContentType="application/inkml+xml"/>
  <Override PartName="/ppt/ink/ink1736.xml" ContentType="application/inkml+xml"/>
  <Override PartName="/ppt/ink/ink1737.xml" ContentType="application/inkml+xml"/>
  <Override PartName="/ppt/ink/ink1738.xml" ContentType="application/inkml+xml"/>
  <Override PartName="/ppt/ink/ink1739.xml" ContentType="application/inkml+xml"/>
  <Override PartName="/ppt/ink/ink1740.xml" ContentType="application/inkml+xml"/>
  <Override PartName="/ppt/ink/ink1741.xml" ContentType="application/inkml+xml"/>
  <Override PartName="/ppt/ink/ink1742.xml" ContentType="application/inkml+xml"/>
  <Override PartName="/ppt/ink/ink1743.xml" ContentType="application/inkml+xml"/>
  <Override PartName="/ppt/ink/ink1744.xml" ContentType="application/inkml+xml"/>
  <Override PartName="/ppt/ink/ink1745.xml" ContentType="application/inkml+xml"/>
  <Override PartName="/ppt/ink/ink1746.xml" ContentType="application/inkml+xml"/>
  <Override PartName="/ppt/ink/ink1747.xml" ContentType="application/inkml+xml"/>
  <Override PartName="/ppt/ink/ink1748.xml" ContentType="application/inkml+xml"/>
  <Override PartName="/ppt/ink/ink1749.xml" ContentType="application/inkml+xml"/>
  <Override PartName="/ppt/ink/ink1750.xml" ContentType="application/inkml+xml"/>
  <Override PartName="/ppt/ink/ink1751.xml" ContentType="application/inkml+xml"/>
  <Override PartName="/ppt/ink/ink1752.xml" ContentType="application/inkml+xml"/>
  <Override PartName="/ppt/ink/ink1753.xml" ContentType="application/inkml+xml"/>
  <Override PartName="/ppt/ink/ink1754.xml" ContentType="application/inkml+xml"/>
  <Override PartName="/ppt/ink/ink1755.xml" ContentType="application/inkml+xml"/>
  <Override PartName="/ppt/ink/ink1756.xml" ContentType="application/inkml+xml"/>
  <Override PartName="/ppt/ink/ink1757.xml" ContentType="application/inkml+xml"/>
  <Override PartName="/ppt/ink/ink1758.xml" ContentType="application/inkml+xml"/>
  <Override PartName="/ppt/ink/ink1759.xml" ContentType="application/inkml+xml"/>
  <Override PartName="/ppt/ink/ink1760.xml" ContentType="application/inkml+xml"/>
  <Override PartName="/ppt/ink/ink1761.xml" ContentType="application/inkml+xml"/>
  <Override PartName="/ppt/ink/ink1762.xml" ContentType="application/inkml+xml"/>
  <Override PartName="/ppt/ink/ink1763.xml" ContentType="application/inkml+xml"/>
  <Override PartName="/ppt/ink/ink1764.xml" ContentType="application/inkml+xml"/>
  <Override PartName="/ppt/ink/ink1765.xml" ContentType="application/inkml+xml"/>
  <Override PartName="/ppt/ink/ink1766.xml" ContentType="application/inkml+xml"/>
  <Override PartName="/ppt/ink/ink1767.xml" ContentType="application/inkml+xml"/>
  <Override PartName="/ppt/ink/ink1768.xml" ContentType="application/inkml+xml"/>
  <Override PartName="/ppt/ink/ink1769.xml" ContentType="application/inkml+xml"/>
  <Override PartName="/ppt/ink/ink1770.xml" ContentType="application/inkml+xml"/>
  <Override PartName="/ppt/ink/ink1771.xml" ContentType="application/inkml+xml"/>
  <Override PartName="/ppt/ink/ink1772.xml" ContentType="application/inkml+xml"/>
  <Override PartName="/ppt/ink/ink1773.xml" ContentType="application/inkml+xml"/>
  <Override PartName="/ppt/ink/ink1774.xml" ContentType="application/inkml+xml"/>
  <Override PartName="/ppt/ink/ink1775.xml" ContentType="application/inkml+xml"/>
  <Override PartName="/ppt/ink/ink1776.xml" ContentType="application/inkml+xml"/>
  <Override PartName="/ppt/ink/ink1777.xml" ContentType="application/inkml+xml"/>
  <Override PartName="/ppt/ink/ink1778.xml" ContentType="application/inkml+xml"/>
  <Override PartName="/ppt/ink/ink1779.xml" ContentType="application/inkml+xml"/>
  <Override PartName="/ppt/ink/ink1780.xml" ContentType="application/inkml+xml"/>
  <Override PartName="/ppt/ink/ink1781.xml" ContentType="application/inkml+xml"/>
  <Override PartName="/ppt/ink/ink1782.xml" ContentType="application/inkml+xml"/>
  <Override PartName="/ppt/ink/ink1783.xml" ContentType="application/inkml+xml"/>
  <Override PartName="/ppt/ink/ink1784.xml" ContentType="application/inkml+xml"/>
  <Override PartName="/ppt/ink/ink1785.xml" ContentType="application/inkml+xml"/>
  <Override PartName="/ppt/ink/ink1786.xml" ContentType="application/inkml+xml"/>
  <Override PartName="/ppt/ink/ink1787.xml" ContentType="application/inkml+xml"/>
  <Override PartName="/ppt/ink/ink1788.xml" ContentType="application/inkml+xml"/>
  <Override PartName="/ppt/ink/ink1789.xml" ContentType="application/inkml+xml"/>
  <Override PartName="/ppt/ink/ink1790.xml" ContentType="application/inkml+xml"/>
  <Override PartName="/ppt/ink/ink1791.xml" ContentType="application/inkml+xml"/>
  <Override PartName="/ppt/ink/ink1792.xml" ContentType="application/inkml+xml"/>
  <Override PartName="/ppt/ink/ink1793.xml" ContentType="application/inkml+xml"/>
  <Override PartName="/ppt/ink/ink1794.xml" ContentType="application/inkml+xml"/>
  <Override PartName="/ppt/ink/ink1795.xml" ContentType="application/inkml+xml"/>
  <Override PartName="/ppt/ink/ink1796.xml" ContentType="application/inkml+xml"/>
  <Override PartName="/ppt/ink/ink1797.xml" ContentType="application/inkml+xml"/>
  <Override PartName="/ppt/ink/ink1798.xml" ContentType="application/inkml+xml"/>
  <Override PartName="/ppt/ink/ink1799.xml" ContentType="application/inkml+xml"/>
  <Override PartName="/ppt/ink/ink1800.xml" ContentType="application/inkml+xml"/>
  <Override PartName="/ppt/ink/ink1801.xml" ContentType="application/inkml+xml"/>
  <Override PartName="/ppt/ink/ink1802.xml" ContentType="application/inkml+xml"/>
  <Override PartName="/ppt/ink/ink1803.xml" ContentType="application/inkml+xml"/>
  <Override PartName="/ppt/ink/ink1804.xml" ContentType="application/inkml+xml"/>
  <Override PartName="/ppt/ink/ink1805.xml" ContentType="application/inkml+xml"/>
  <Override PartName="/ppt/ink/ink1806.xml" ContentType="application/inkml+xml"/>
  <Override PartName="/ppt/ink/ink1807.xml" ContentType="application/inkml+xml"/>
  <Override PartName="/ppt/ink/ink1808.xml" ContentType="application/inkml+xml"/>
  <Override PartName="/ppt/ink/ink1809.xml" ContentType="application/inkml+xml"/>
  <Override PartName="/ppt/ink/ink1810.xml" ContentType="application/inkml+xml"/>
  <Override PartName="/ppt/ink/ink1811.xml" ContentType="application/inkml+xml"/>
  <Override PartName="/ppt/ink/ink1812.xml" ContentType="application/inkml+xml"/>
  <Override PartName="/ppt/ink/ink1813.xml" ContentType="application/inkml+xml"/>
  <Override PartName="/ppt/ink/ink1814.xml" ContentType="application/inkml+xml"/>
  <Override PartName="/ppt/ink/ink1815.xml" ContentType="application/inkml+xml"/>
  <Override PartName="/ppt/ink/ink1816.xml" ContentType="application/inkml+xml"/>
  <Override PartName="/ppt/ink/ink1817.xml" ContentType="application/inkml+xml"/>
  <Override PartName="/ppt/ink/ink1818.xml" ContentType="application/inkml+xml"/>
  <Override PartName="/ppt/ink/ink1819.xml" ContentType="application/inkml+xml"/>
  <Override PartName="/ppt/ink/ink1820.xml" ContentType="application/inkml+xml"/>
  <Override PartName="/ppt/ink/ink1821.xml" ContentType="application/inkml+xml"/>
  <Override PartName="/ppt/ink/ink1822.xml" ContentType="application/inkml+xml"/>
  <Override PartName="/ppt/ink/ink1823.xml" ContentType="application/inkml+xml"/>
  <Override PartName="/ppt/ink/ink1824.xml" ContentType="application/inkml+xml"/>
  <Override PartName="/ppt/ink/ink1825.xml" ContentType="application/inkml+xml"/>
  <Override PartName="/ppt/ink/ink1826.xml" ContentType="application/inkml+xml"/>
  <Override PartName="/ppt/ink/ink1827.xml" ContentType="application/inkml+xml"/>
  <Override PartName="/ppt/ink/ink1828.xml" ContentType="application/inkml+xml"/>
  <Override PartName="/ppt/ink/ink1829.xml" ContentType="application/inkml+xml"/>
  <Override PartName="/ppt/ink/ink1830.xml" ContentType="application/inkml+xml"/>
  <Override PartName="/ppt/ink/ink1831.xml" ContentType="application/inkml+xml"/>
  <Override PartName="/ppt/ink/ink1832.xml" ContentType="application/inkml+xml"/>
  <Override PartName="/ppt/ink/ink1833.xml" ContentType="application/inkml+xml"/>
  <Override PartName="/ppt/ink/ink1834.xml" ContentType="application/inkml+xml"/>
  <Override PartName="/ppt/ink/ink1835.xml" ContentType="application/inkml+xml"/>
  <Override PartName="/ppt/ink/ink1836.xml" ContentType="application/inkml+xml"/>
  <Override PartName="/ppt/ink/ink1837.xml" ContentType="application/inkml+xml"/>
  <Override PartName="/ppt/ink/ink1838.xml" ContentType="application/inkml+xml"/>
  <Override PartName="/ppt/ink/ink1839.xml" ContentType="application/inkml+xml"/>
  <Override PartName="/ppt/ink/ink1840.xml" ContentType="application/inkml+xml"/>
  <Override PartName="/ppt/ink/ink1841.xml" ContentType="application/inkml+xml"/>
  <Override PartName="/ppt/ink/ink1842.xml" ContentType="application/inkml+xml"/>
  <Override PartName="/ppt/ink/ink1843.xml" ContentType="application/inkml+xml"/>
  <Override PartName="/ppt/ink/ink1844.xml" ContentType="application/inkml+xml"/>
  <Override PartName="/ppt/ink/ink1845.xml" ContentType="application/inkml+xml"/>
  <Override PartName="/ppt/ink/ink1846.xml" ContentType="application/inkml+xml"/>
  <Override PartName="/ppt/ink/ink1847.xml" ContentType="application/inkml+xml"/>
  <Override PartName="/ppt/ink/ink1848.xml" ContentType="application/inkml+xml"/>
  <Override PartName="/ppt/ink/ink1849.xml" ContentType="application/inkml+xml"/>
  <Override PartName="/ppt/ink/ink1850.xml" ContentType="application/inkml+xml"/>
  <Override PartName="/ppt/ink/ink1851.xml" ContentType="application/inkml+xml"/>
  <Override PartName="/ppt/ink/ink1852.xml" ContentType="application/inkml+xml"/>
  <Override PartName="/ppt/ink/ink1853.xml" ContentType="application/inkml+xml"/>
  <Override PartName="/ppt/ink/ink1854.xml" ContentType="application/inkml+xml"/>
  <Override PartName="/ppt/ink/ink1855.xml" ContentType="application/inkml+xml"/>
  <Override PartName="/ppt/ink/ink1856.xml" ContentType="application/inkml+xml"/>
  <Override PartName="/ppt/ink/ink1857.xml" ContentType="application/inkml+xml"/>
  <Override PartName="/ppt/ink/ink1858.xml" ContentType="application/inkml+xml"/>
  <Override PartName="/ppt/ink/ink1859.xml" ContentType="application/inkml+xml"/>
  <Override PartName="/ppt/ink/ink1860.xml" ContentType="application/inkml+xml"/>
  <Override PartName="/ppt/ink/ink1861.xml" ContentType="application/inkml+xml"/>
  <Override PartName="/ppt/ink/ink1862.xml" ContentType="application/inkml+xml"/>
  <Override PartName="/ppt/ink/ink1863.xml" ContentType="application/inkml+xml"/>
  <Override PartName="/ppt/ink/ink1864.xml" ContentType="application/inkml+xml"/>
  <Override PartName="/ppt/ink/ink1865.xml" ContentType="application/inkml+xml"/>
  <Override PartName="/ppt/ink/ink1866.xml" ContentType="application/inkml+xml"/>
  <Override PartName="/ppt/ink/ink1867.xml" ContentType="application/inkml+xml"/>
  <Override PartName="/ppt/ink/ink1868.xml" ContentType="application/inkml+xml"/>
  <Override PartName="/ppt/ink/ink1869.xml" ContentType="application/inkml+xml"/>
  <Override PartName="/ppt/ink/ink1870.xml" ContentType="application/inkml+xml"/>
  <Override PartName="/ppt/ink/ink1871.xml" ContentType="application/inkml+xml"/>
  <Override PartName="/ppt/ink/ink1872.xml" ContentType="application/inkml+xml"/>
  <Override PartName="/ppt/ink/ink1873.xml" ContentType="application/inkml+xml"/>
  <Override PartName="/ppt/ink/ink1874.xml" ContentType="application/inkml+xml"/>
  <Override PartName="/ppt/ink/ink1875.xml" ContentType="application/inkml+xml"/>
  <Override PartName="/ppt/ink/ink1876.xml" ContentType="application/inkml+xml"/>
  <Override PartName="/ppt/ink/ink1877.xml" ContentType="application/inkml+xml"/>
  <Override PartName="/ppt/ink/ink1878.xml" ContentType="application/inkml+xml"/>
  <Override PartName="/ppt/ink/ink1879.xml" ContentType="application/inkml+xml"/>
  <Override PartName="/ppt/ink/ink1880.xml" ContentType="application/inkml+xml"/>
  <Override PartName="/ppt/ink/ink1881.xml" ContentType="application/inkml+xml"/>
  <Override PartName="/ppt/ink/ink1882.xml" ContentType="application/inkml+xml"/>
  <Override PartName="/ppt/ink/ink1883.xml" ContentType="application/inkml+xml"/>
  <Override PartName="/ppt/ink/ink1884.xml" ContentType="application/inkml+xml"/>
  <Override PartName="/ppt/ink/ink1885.xml" ContentType="application/inkml+xml"/>
  <Override PartName="/ppt/ink/ink1886.xml" ContentType="application/inkml+xml"/>
  <Override PartName="/ppt/ink/ink1887.xml" ContentType="application/inkml+xml"/>
  <Override PartName="/ppt/ink/ink1888.xml" ContentType="application/inkml+xml"/>
  <Override PartName="/ppt/ink/ink1889.xml" ContentType="application/inkml+xml"/>
  <Override PartName="/ppt/ink/ink1890.xml" ContentType="application/inkml+xml"/>
  <Override PartName="/ppt/ink/ink1891.xml" ContentType="application/inkml+xml"/>
  <Override PartName="/ppt/ink/ink1892.xml" ContentType="application/inkml+xml"/>
  <Override PartName="/ppt/ink/ink1893.xml" ContentType="application/inkml+xml"/>
  <Override PartName="/ppt/ink/ink1894.xml" ContentType="application/inkml+xml"/>
  <Override PartName="/ppt/ink/ink1895.xml" ContentType="application/inkml+xml"/>
  <Override PartName="/ppt/ink/ink1896.xml" ContentType="application/inkml+xml"/>
  <Override PartName="/ppt/ink/ink1897.xml" ContentType="application/inkml+xml"/>
  <Override PartName="/ppt/ink/ink1898.xml" ContentType="application/inkml+xml"/>
  <Override PartName="/ppt/ink/ink1899.xml" ContentType="application/inkml+xml"/>
  <Override PartName="/ppt/ink/ink1900.xml" ContentType="application/inkml+xml"/>
  <Override PartName="/ppt/ink/ink1901.xml" ContentType="application/inkml+xml"/>
  <Override PartName="/ppt/ink/ink1902.xml" ContentType="application/inkml+xml"/>
  <Override PartName="/ppt/ink/ink1903.xml" ContentType="application/inkml+xml"/>
  <Override PartName="/ppt/ink/ink1904.xml" ContentType="application/inkml+xml"/>
  <Override PartName="/ppt/ink/ink1905.xml" ContentType="application/inkml+xml"/>
  <Override PartName="/ppt/ink/ink1906.xml" ContentType="application/inkml+xml"/>
  <Override PartName="/ppt/ink/ink1907.xml" ContentType="application/inkml+xml"/>
  <Override PartName="/ppt/ink/ink1908.xml" ContentType="application/inkml+xml"/>
  <Override PartName="/ppt/ink/ink1909.xml" ContentType="application/inkml+xml"/>
  <Override PartName="/ppt/ink/ink1910.xml" ContentType="application/inkml+xml"/>
  <Override PartName="/ppt/ink/ink1911.xml" ContentType="application/inkml+xml"/>
  <Override PartName="/ppt/ink/ink1912.xml" ContentType="application/inkml+xml"/>
  <Override PartName="/ppt/ink/ink1913.xml" ContentType="application/inkml+xml"/>
  <Override PartName="/ppt/ink/ink1914.xml" ContentType="application/inkml+xml"/>
  <Override PartName="/ppt/ink/ink1915.xml" ContentType="application/inkml+xml"/>
  <Override PartName="/ppt/ink/ink1916.xml" ContentType="application/inkml+xml"/>
  <Override PartName="/ppt/ink/ink1917.xml" ContentType="application/inkml+xml"/>
  <Override PartName="/ppt/ink/ink1918.xml" ContentType="application/inkml+xml"/>
  <Override PartName="/ppt/ink/ink1919.xml" ContentType="application/inkml+xml"/>
  <Override PartName="/ppt/ink/ink1920.xml" ContentType="application/inkml+xml"/>
  <Override PartName="/ppt/ink/ink1921.xml" ContentType="application/inkml+xml"/>
  <Override PartName="/ppt/ink/ink1922.xml" ContentType="application/inkml+xml"/>
  <Override PartName="/ppt/ink/ink1923.xml" ContentType="application/inkml+xml"/>
  <Override PartName="/ppt/ink/ink1924.xml" ContentType="application/inkml+xml"/>
  <Override PartName="/ppt/ink/ink1925.xml" ContentType="application/inkml+xml"/>
  <Override PartName="/ppt/ink/ink1926.xml" ContentType="application/inkml+xml"/>
  <Override PartName="/ppt/ink/ink1927.xml" ContentType="application/inkml+xml"/>
  <Override PartName="/ppt/ink/ink1928.xml" ContentType="application/inkml+xml"/>
  <Override PartName="/ppt/ink/ink1929.xml" ContentType="application/inkml+xml"/>
  <Override PartName="/ppt/ink/ink1930.xml" ContentType="application/inkml+xml"/>
  <Override PartName="/ppt/ink/ink1931.xml" ContentType="application/inkml+xml"/>
  <Override PartName="/ppt/ink/ink1932.xml" ContentType="application/inkml+xml"/>
  <Override PartName="/ppt/ink/ink1933.xml" ContentType="application/inkml+xml"/>
  <Override PartName="/ppt/ink/ink1934.xml" ContentType="application/inkml+xml"/>
  <Override PartName="/ppt/ink/ink1935.xml" ContentType="application/inkml+xml"/>
  <Override PartName="/ppt/ink/ink1936.xml" ContentType="application/inkml+xml"/>
  <Override PartName="/ppt/ink/ink1937.xml" ContentType="application/inkml+xml"/>
  <Override PartName="/ppt/ink/ink1938.xml" ContentType="application/inkml+xml"/>
  <Override PartName="/ppt/ink/ink1939.xml" ContentType="application/inkml+xml"/>
  <Override PartName="/ppt/ink/ink1940.xml" ContentType="application/inkml+xml"/>
  <Override PartName="/ppt/ink/ink1941.xml" ContentType="application/inkml+xml"/>
  <Override PartName="/ppt/ink/ink1942.xml" ContentType="application/inkml+xml"/>
  <Override PartName="/ppt/ink/ink1943.xml" ContentType="application/inkml+xml"/>
  <Override PartName="/ppt/ink/ink1944.xml" ContentType="application/inkml+xml"/>
  <Override PartName="/ppt/ink/ink1945.xml" ContentType="application/inkml+xml"/>
  <Override PartName="/ppt/ink/ink1946.xml" ContentType="application/inkml+xml"/>
  <Override PartName="/ppt/ink/ink1947.xml" ContentType="application/inkml+xml"/>
  <Override PartName="/ppt/ink/ink1948.xml" ContentType="application/inkml+xml"/>
  <Override PartName="/ppt/ink/ink1949.xml" ContentType="application/inkml+xml"/>
  <Override PartName="/ppt/ink/ink1950.xml" ContentType="application/inkml+xml"/>
  <Override PartName="/ppt/ink/ink1951.xml" ContentType="application/inkml+xml"/>
  <Override PartName="/ppt/ink/ink1952.xml" ContentType="application/inkml+xml"/>
  <Override PartName="/ppt/ink/ink1953.xml" ContentType="application/inkml+xml"/>
  <Override PartName="/ppt/ink/ink1954.xml" ContentType="application/inkml+xml"/>
  <Override PartName="/ppt/ink/ink1955.xml" ContentType="application/inkml+xml"/>
  <Override PartName="/ppt/ink/ink1956.xml" ContentType="application/inkml+xml"/>
  <Override PartName="/ppt/ink/ink1957.xml" ContentType="application/inkml+xml"/>
  <Override PartName="/ppt/ink/ink1958.xml" ContentType="application/inkml+xml"/>
  <Override PartName="/ppt/ink/ink1959.xml" ContentType="application/inkml+xml"/>
  <Override PartName="/ppt/ink/ink1960.xml" ContentType="application/inkml+xml"/>
  <Override PartName="/ppt/ink/ink1961.xml" ContentType="application/inkml+xml"/>
  <Override PartName="/ppt/ink/ink1962.xml" ContentType="application/inkml+xml"/>
  <Override PartName="/ppt/ink/ink1963.xml" ContentType="application/inkml+xml"/>
  <Override PartName="/ppt/ink/ink1964.xml" ContentType="application/inkml+xml"/>
  <Override PartName="/ppt/ink/ink1965.xml" ContentType="application/inkml+xml"/>
  <Override PartName="/ppt/ink/ink1966.xml" ContentType="application/inkml+xml"/>
  <Override PartName="/ppt/ink/ink1967.xml" ContentType="application/inkml+xml"/>
  <Override PartName="/ppt/ink/ink1968.xml" ContentType="application/inkml+xml"/>
  <Override PartName="/ppt/ink/ink1969.xml" ContentType="application/inkml+xml"/>
  <Override PartName="/ppt/ink/ink1970.xml" ContentType="application/inkml+xml"/>
  <Override PartName="/ppt/ink/ink1971.xml" ContentType="application/inkml+xml"/>
  <Override PartName="/ppt/ink/ink1972.xml" ContentType="application/inkml+xml"/>
  <Override PartName="/ppt/ink/ink1973.xml" ContentType="application/inkml+xml"/>
  <Override PartName="/ppt/ink/ink1974.xml" ContentType="application/inkml+xml"/>
  <Override PartName="/ppt/ink/ink1975.xml" ContentType="application/inkml+xml"/>
  <Override PartName="/ppt/ink/ink1976.xml" ContentType="application/inkml+xml"/>
  <Override PartName="/ppt/ink/ink1977.xml" ContentType="application/inkml+xml"/>
  <Override PartName="/ppt/ink/ink1978.xml" ContentType="application/inkml+xml"/>
  <Override PartName="/ppt/ink/ink1979.xml" ContentType="application/inkml+xml"/>
  <Override PartName="/ppt/ink/ink1980.xml" ContentType="application/inkml+xml"/>
  <Override PartName="/ppt/ink/ink1981.xml" ContentType="application/inkml+xml"/>
  <Override PartName="/ppt/ink/ink1982.xml" ContentType="application/inkml+xml"/>
  <Override PartName="/ppt/ink/ink1983.xml" ContentType="application/inkml+xml"/>
  <Override PartName="/ppt/ink/ink1984.xml" ContentType="application/inkml+xml"/>
  <Override PartName="/ppt/ink/ink1985.xml" ContentType="application/inkml+xml"/>
  <Override PartName="/ppt/ink/ink1986.xml" ContentType="application/inkml+xml"/>
  <Override PartName="/ppt/ink/ink1987.xml" ContentType="application/inkml+xml"/>
  <Override PartName="/ppt/ink/ink1988.xml" ContentType="application/inkml+xml"/>
  <Override PartName="/ppt/ink/ink1989.xml" ContentType="application/inkml+xml"/>
  <Override PartName="/ppt/ink/ink1990.xml" ContentType="application/inkml+xml"/>
  <Override PartName="/ppt/ink/ink1991.xml" ContentType="application/inkml+xml"/>
  <Override PartName="/ppt/ink/ink1992.xml" ContentType="application/inkml+xml"/>
  <Override PartName="/ppt/ink/ink1993.xml" ContentType="application/inkml+xml"/>
  <Override PartName="/ppt/ink/ink1994.xml" ContentType="application/inkml+xml"/>
  <Override PartName="/ppt/ink/ink1995.xml" ContentType="application/inkml+xml"/>
  <Override PartName="/ppt/ink/ink1996.xml" ContentType="application/inkml+xml"/>
  <Override PartName="/ppt/ink/ink1997.xml" ContentType="application/inkml+xml"/>
  <Override PartName="/ppt/ink/ink1998.xml" ContentType="application/inkml+xml"/>
  <Override PartName="/ppt/ink/ink1999.xml" ContentType="application/inkml+xml"/>
  <Override PartName="/ppt/ink/ink2000.xml" ContentType="application/inkml+xml"/>
  <Override PartName="/ppt/ink/ink2001.xml" ContentType="application/inkml+xml"/>
  <Override PartName="/ppt/ink/ink2002.xml" ContentType="application/inkml+xml"/>
  <Override PartName="/ppt/ink/ink2003.xml" ContentType="application/inkml+xml"/>
  <Override PartName="/ppt/ink/ink2004.xml" ContentType="application/inkml+xml"/>
  <Override PartName="/ppt/ink/ink2005.xml" ContentType="application/inkml+xml"/>
  <Override PartName="/ppt/ink/ink2006.xml" ContentType="application/inkml+xml"/>
  <Override PartName="/ppt/ink/ink2007.xml" ContentType="application/inkml+xml"/>
  <Override PartName="/ppt/ink/ink2008.xml" ContentType="application/inkml+xml"/>
  <Override PartName="/ppt/ink/ink2009.xml" ContentType="application/inkml+xml"/>
  <Override PartName="/ppt/ink/ink2010.xml" ContentType="application/inkml+xml"/>
  <Override PartName="/ppt/ink/ink2011.xml" ContentType="application/inkml+xml"/>
  <Override PartName="/ppt/ink/ink2012.xml" ContentType="application/inkml+xml"/>
  <Override PartName="/ppt/ink/ink2013.xml" ContentType="application/inkml+xml"/>
  <Override PartName="/ppt/ink/ink2014.xml" ContentType="application/inkml+xml"/>
  <Override PartName="/ppt/ink/ink2015.xml" ContentType="application/inkml+xml"/>
  <Override PartName="/ppt/ink/ink2016.xml" ContentType="application/inkml+xml"/>
  <Override PartName="/ppt/ink/ink2017.xml" ContentType="application/inkml+xml"/>
  <Override PartName="/ppt/ink/ink2018.xml" ContentType="application/inkml+xml"/>
  <Override PartName="/ppt/ink/ink2019.xml" ContentType="application/inkml+xml"/>
  <Override PartName="/ppt/ink/ink2020.xml" ContentType="application/inkml+xml"/>
  <Override PartName="/ppt/ink/ink2021.xml" ContentType="application/inkml+xml"/>
  <Override PartName="/ppt/ink/ink2022.xml" ContentType="application/inkml+xml"/>
  <Override PartName="/ppt/ink/ink2023.xml" ContentType="application/inkml+xml"/>
  <Override PartName="/ppt/ink/ink2024.xml" ContentType="application/inkml+xml"/>
  <Override PartName="/ppt/ink/ink2025.xml" ContentType="application/inkml+xml"/>
  <Override PartName="/ppt/ink/ink2026.xml" ContentType="application/inkml+xml"/>
  <Override PartName="/ppt/ink/ink2027.xml" ContentType="application/inkml+xml"/>
  <Override PartName="/ppt/ink/ink2028.xml" ContentType="application/inkml+xml"/>
  <Override PartName="/ppt/ink/ink2029.xml" ContentType="application/inkml+xml"/>
  <Override PartName="/ppt/ink/ink2030.xml" ContentType="application/inkml+xml"/>
  <Override PartName="/ppt/ink/ink2031.xml" ContentType="application/inkml+xml"/>
  <Override PartName="/ppt/ink/ink2032.xml" ContentType="application/inkml+xml"/>
  <Override PartName="/ppt/ink/ink2033.xml" ContentType="application/inkml+xml"/>
  <Override PartName="/ppt/ink/ink2034.xml" ContentType="application/inkml+xml"/>
  <Override PartName="/ppt/ink/ink2035.xml" ContentType="application/inkml+xml"/>
  <Override PartName="/ppt/ink/ink2036.xml" ContentType="application/inkml+xml"/>
  <Override PartName="/ppt/ink/ink2037.xml" ContentType="application/inkml+xml"/>
  <Override PartName="/ppt/ink/ink2038.xml" ContentType="application/inkml+xml"/>
  <Override PartName="/ppt/ink/ink2039.xml" ContentType="application/inkml+xml"/>
  <Override PartName="/ppt/ink/ink2040.xml" ContentType="application/inkml+xml"/>
  <Override PartName="/ppt/ink/ink2041.xml" ContentType="application/inkml+xml"/>
  <Override PartName="/ppt/ink/ink2042.xml" ContentType="application/inkml+xml"/>
  <Override PartName="/ppt/ink/ink2043.xml" ContentType="application/inkml+xml"/>
  <Override PartName="/ppt/ink/ink2044.xml" ContentType="application/inkml+xml"/>
  <Override PartName="/ppt/ink/ink2045.xml" ContentType="application/inkml+xml"/>
  <Override PartName="/ppt/ink/ink2046.xml" ContentType="application/inkml+xml"/>
  <Override PartName="/ppt/ink/ink2047.xml" ContentType="application/inkml+xml"/>
  <Override PartName="/ppt/ink/ink2048.xml" ContentType="application/inkml+xml"/>
  <Override PartName="/ppt/ink/ink2049.xml" ContentType="application/inkml+xml"/>
  <Override PartName="/ppt/ink/ink2050.xml" ContentType="application/inkml+xml"/>
  <Override PartName="/ppt/ink/ink2051.xml" ContentType="application/inkml+xml"/>
  <Override PartName="/ppt/ink/ink2052.xml" ContentType="application/inkml+xml"/>
  <Override PartName="/ppt/ink/ink2053.xml" ContentType="application/inkml+xml"/>
  <Override PartName="/ppt/ink/ink2054.xml" ContentType="application/inkml+xml"/>
  <Override PartName="/ppt/ink/ink2055.xml" ContentType="application/inkml+xml"/>
  <Override PartName="/ppt/ink/ink2056.xml" ContentType="application/inkml+xml"/>
  <Override PartName="/ppt/ink/ink2057.xml" ContentType="application/inkml+xml"/>
  <Override PartName="/ppt/ink/ink2058.xml" ContentType="application/inkml+xml"/>
  <Override PartName="/ppt/ink/ink2059.xml" ContentType="application/inkml+xml"/>
  <Override PartName="/ppt/ink/ink2060.xml" ContentType="application/inkml+xml"/>
  <Override PartName="/ppt/ink/ink2061.xml" ContentType="application/inkml+xml"/>
  <Override PartName="/ppt/ink/ink2062.xml" ContentType="application/inkml+xml"/>
  <Override PartName="/ppt/ink/ink2063.xml" ContentType="application/inkml+xml"/>
  <Override PartName="/ppt/ink/ink2064.xml" ContentType="application/inkml+xml"/>
  <Override PartName="/ppt/ink/ink2065.xml" ContentType="application/inkml+xml"/>
  <Override PartName="/ppt/ink/ink2066.xml" ContentType="application/inkml+xml"/>
  <Override PartName="/ppt/ink/ink2067.xml" ContentType="application/inkml+xml"/>
  <Override PartName="/ppt/ink/ink2068.xml" ContentType="application/inkml+xml"/>
  <Override PartName="/ppt/ink/ink2069.xml" ContentType="application/inkml+xml"/>
  <Override PartName="/ppt/ink/ink2070.xml" ContentType="application/inkml+xml"/>
  <Override PartName="/ppt/ink/ink2071.xml" ContentType="application/inkml+xml"/>
  <Override PartName="/ppt/ink/ink2072.xml" ContentType="application/inkml+xml"/>
  <Override PartName="/ppt/ink/ink2073.xml" ContentType="application/inkml+xml"/>
  <Override PartName="/ppt/ink/ink2074.xml" ContentType="application/inkml+xml"/>
  <Override PartName="/ppt/ink/ink2075.xml" ContentType="application/inkml+xml"/>
  <Override PartName="/ppt/ink/ink2076.xml" ContentType="application/inkml+xml"/>
  <Override PartName="/ppt/ink/ink2077.xml" ContentType="application/inkml+xml"/>
  <Override PartName="/ppt/ink/ink2078.xml" ContentType="application/inkml+xml"/>
  <Override PartName="/ppt/ink/ink2079.xml" ContentType="application/inkml+xml"/>
  <Override PartName="/ppt/ink/ink2080.xml" ContentType="application/inkml+xml"/>
  <Override PartName="/ppt/ink/ink2081.xml" ContentType="application/inkml+xml"/>
  <Override PartName="/ppt/ink/ink2082.xml" ContentType="application/inkml+xml"/>
  <Override PartName="/ppt/ink/ink2083.xml" ContentType="application/inkml+xml"/>
  <Override PartName="/ppt/ink/ink2084.xml" ContentType="application/inkml+xml"/>
  <Override PartName="/ppt/ink/ink2085.xml" ContentType="application/inkml+xml"/>
  <Override PartName="/ppt/ink/ink2086.xml" ContentType="application/inkml+xml"/>
  <Override PartName="/ppt/ink/ink2087.xml" ContentType="application/inkml+xml"/>
  <Override PartName="/ppt/ink/ink2088.xml" ContentType="application/inkml+xml"/>
  <Override PartName="/ppt/ink/ink2089.xml" ContentType="application/inkml+xml"/>
  <Override PartName="/ppt/ink/ink2090.xml" ContentType="application/inkml+xml"/>
  <Override PartName="/ppt/ink/ink2091.xml" ContentType="application/inkml+xml"/>
  <Override PartName="/ppt/ink/ink2092.xml" ContentType="application/inkml+xml"/>
  <Override PartName="/ppt/ink/ink2093.xml" ContentType="application/inkml+xml"/>
  <Override PartName="/ppt/ink/ink2094.xml" ContentType="application/inkml+xml"/>
  <Override PartName="/ppt/ink/ink2095.xml" ContentType="application/inkml+xml"/>
  <Override PartName="/ppt/ink/ink2096.xml" ContentType="application/inkml+xml"/>
  <Override PartName="/ppt/ink/ink2097.xml" ContentType="application/inkml+xml"/>
  <Override PartName="/ppt/ink/ink2098.xml" ContentType="application/inkml+xml"/>
  <Override PartName="/ppt/ink/ink2099.xml" ContentType="application/inkml+xml"/>
  <Override PartName="/ppt/ink/ink2100.xml" ContentType="application/inkml+xml"/>
  <Override PartName="/ppt/ink/ink2101.xml" ContentType="application/inkml+xml"/>
  <Override PartName="/ppt/ink/ink2102.xml" ContentType="application/inkml+xml"/>
  <Override PartName="/ppt/ink/ink2103.xml" ContentType="application/inkml+xml"/>
  <Override PartName="/ppt/ink/ink2104.xml" ContentType="application/inkml+xml"/>
  <Override PartName="/ppt/ink/ink2105.xml" ContentType="application/inkml+xml"/>
  <Override PartName="/ppt/ink/ink2106.xml" ContentType="application/inkml+xml"/>
  <Override PartName="/ppt/ink/ink2107.xml" ContentType="application/inkml+xml"/>
  <Override PartName="/ppt/ink/ink2108.xml" ContentType="application/inkml+xml"/>
  <Override PartName="/ppt/ink/ink2109.xml" ContentType="application/inkml+xml"/>
  <Override PartName="/ppt/ink/ink2110.xml" ContentType="application/inkml+xml"/>
  <Override PartName="/ppt/ink/ink2111.xml" ContentType="application/inkml+xml"/>
  <Override PartName="/ppt/ink/ink2112.xml" ContentType="application/inkml+xml"/>
  <Override PartName="/ppt/ink/ink2113.xml" ContentType="application/inkml+xml"/>
  <Override PartName="/ppt/ink/ink2114.xml" ContentType="application/inkml+xml"/>
  <Override PartName="/ppt/ink/ink2115.xml" ContentType="application/inkml+xml"/>
  <Override PartName="/ppt/ink/ink2116.xml" ContentType="application/inkml+xml"/>
  <Override PartName="/ppt/ink/ink2117.xml" ContentType="application/inkml+xml"/>
  <Override PartName="/ppt/ink/ink2118.xml" ContentType="application/inkml+xml"/>
  <Override PartName="/ppt/ink/ink2119.xml" ContentType="application/inkml+xml"/>
  <Override PartName="/ppt/ink/ink2120.xml" ContentType="application/inkml+xml"/>
  <Override PartName="/ppt/ink/ink2121.xml" ContentType="application/inkml+xml"/>
  <Override PartName="/ppt/ink/ink2122.xml" ContentType="application/inkml+xml"/>
  <Override PartName="/ppt/ink/ink2123.xml" ContentType="application/inkml+xml"/>
  <Override PartName="/ppt/ink/ink2124.xml" ContentType="application/inkml+xml"/>
  <Override PartName="/ppt/ink/ink2125.xml" ContentType="application/inkml+xml"/>
  <Override PartName="/ppt/ink/ink2126.xml" ContentType="application/inkml+xml"/>
  <Override PartName="/ppt/ink/ink2127.xml" ContentType="application/inkml+xml"/>
  <Override PartName="/ppt/ink/ink2128.xml" ContentType="application/inkml+xml"/>
  <Override PartName="/ppt/ink/ink2129.xml" ContentType="application/inkml+xml"/>
  <Override PartName="/ppt/ink/ink2130.xml" ContentType="application/inkml+xml"/>
  <Override PartName="/ppt/ink/ink2131.xml" ContentType="application/inkml+xml"/>
  <Override PartName="/ppt/ink/ink2132.xml" ContentType="application/inkml+xml"/>
  <Override PartName="/ppt/ink/ink2133.xml" ContentType="application/inkml+xml"/>
  <Override PartName="/ppt/ink/ink2134.xml" ContentType="application/inkml+xml"/>
  <Override PartName="/ppt/ink/ink2135.xml" ContentType="application/inkml+xml"/>
  <Override PartName="/ppt/ink/ink2136.xml" ContentType="application/inkml+xml"/>
  <Override PartName="/ppt/ink/ink2137.xml" ContentType="application/inkml+xml"/>
  <Override PartName="/ppt/ink/ink2138.xml" ContentType="application/inkml+xml"/>
  <Override PartName="/ppt/ink/ink2139.xml" ContentType="application/inkml+xml"/>
  <Override PartName="/ppt/ink/ink2140.xml" ContentType="application/inkml+xml"/>
  <Override PartName="/ppt/ink/ink2141.xml" ContentType="application/inkml+xml"/>
  <Override PartName="/ppt/ink/ink2142.xml" ContentType="application/inkml+xml"/>
  <Override PartName="/ppt/ink/ink2143.xml" ContentType="application/inkml+xml"/>
  <Override PartName="/ppt/ink/ink2144.xml" ContentType="application/inkml+xml"/>
  <Override PartName="/ppt/ink/ink2145.xml" ContentType="application/inkml+xml"/>
  <Override PartName="/ppt/ink/ink2146.xml" ContentType="application/inkml+xml"/>
  <Override PartName="/ppt/ink/ink2147.xml" ContentType="application/inkml+xml"/>
  <Override PartName="/ppt/ink/ink2148.xml" ContentType="application/inkml+xml"/>
  <Override PartName="/ppt/ink/ink2149.xml" ContentType="application/inkml+xml"/>
  <Override PartName="/ppt/ink/ink2150.xml" ContentType="application/inkml+xml"/>
  <Override PartName="/ppt/ink/ink2151.xml" ContentType="application/inkml+xml"/>
  <Override PartName="/ppt/ink/ink2152.xml" ContentType="application/inkml+xml"/>
  <Override PartName="/ppt/ink/ink2153.xml" ContentType="application/inkml+xml"/>
  <Override PartName="/ppt/ink/ink2154.xml" ContentType="application/inkml+xml"/>
  <Override PartName="/ppt/ink/ink2155.xml" ContentType="application/inkml+xml"/>
  <Override PartName="/ppt/ink/ink2156.xml" ContentType="application/inkml+xml"/>
  <Override PartName="/ppt/ink/ink2157.xml" ContentType="application/inkml+xml"/>
  <Override PartName="/ppt/ink/ink2158.xml" ContentType="application/inkml+xml"/>
  <Override PartName="/ppt/ink/ink2159.xml" ContentType="application/inkml+xml"/>
  <Override PartName="/ppt/ink/ink2160.xml" ContentType="application/inkml+xml"/>
  <Override PartName="/ppt/ink/ink2161.xml" ContentType="application/inkml+xml"/>
  <Override PartName="/ppt/ink/ink2162.xml" ContentType="application/inkml+xml"/>
  <Override PartName="/ppt/ink/ink2163.xml" ContentType="application/inkml+xml"/>
  <Override PartName="/ppt/ink/ink2164.xml" ContentType="application/inkml+xml"/>
  <Override PartName="/ppt/ink/ink2165.xml" ContentType="application/inkml+xml"/>
  <Override PartName="/ppt/ink/ink2166.xml" ContentType="application/inkml+xml"/>
  <Override PartName="/ppt/ink/ink2167.xml" ContentType="application/inkml+xml"/>
  <Override PartName="/ppt/ink/ink2168.xml" ContentType="application/inkml+xml"/>
  <Override PartName="/ppt/ink/ink2169.xml" ContentType="application/inkml+xml"/>
  <Override PartName="/ppt/ink/ink2170.xml" ContentType="application/inkml+xml"/>
  <Override PartName="/ppt/ink/ink2171.xml" ContentType="application/inkml+xml"/>
  <Override PartName="/ppt/ink/ink2172.xml" ContentType="application/inkml+xml"/>
  <Override PartName="/ppt/ink/ink2173.xml" ContentType="application/inkml+xml"/>
  <Override PartName="/ppt/ink/ink2174.xml" ContentType="application/inkml+xml"/>
  <Override PartName="/ppt/ink/ink2175.xml" ContentType="application/inkml+xml"/>
  <Override PartName="/ppt/ink/ink2176.xml" ContentType="application/inkml+xml"/>
  <Override PartName="/ppt/ink/ink2177.xml" ContentType="application/inkml+xml"/>
  <Override PartName="/ppt/ink/ink2178.xml" ContentType="application/inkml+xml"/>
  <Override PartName="/ppt/ink/ink2179.xml" ContentType="application/inkml+xml"/>
  <Override PartName="/ppt/ink/ink2180.xml" ContentType="application/inkml+xml"/>
  <Override PartName="/ppt/ink/ink2181.xml" ContentType="application/inkml+xml"/>
  <Override PartName="/ppt/ink/ink2182.xml" ContentType="application/inkml+xml"/>
  <Override PartName="/ppt/ink/ink2183.xml" ContentType="application/inkml+xml"/>
  <Override PartName="/ppt/ink/ink2184.xml" ContentType="application/inkml+xml"/>
  <Override PartName="/ppt/ink/ink2185.xml" ContentType="application/inkml+xml"/>
  <Override PartName="/ppt/ink/ink2186.xml" ContentType="application/inkml+xml"/>
  <Override PartName="/ppt/ink/ink2187.xml" ContentType="application/inkml+xml"/>
  <Override PartName="/ppt/ink/ink2188.xml" ContentType="application/inkml+xml"/>
  <Override PartName="/ppt/ink/ink2189.xml" ContentType="application/inkml+xml"/>
  <Override PartName="/ppt/ink/ink2190.xml" ContentType="application/inkml+xml"/>
  <Override PartName="/ppt/ink/ink2191.xml" ContentType="application/inkml+xml"/>
  <Override PartName="/ppt/ink/ink2192.xml" ContentType="application/inkml+xml"/>
  <Override PartName="/ppt/ink/ink2193.xml" ContentType="application/inkml+xml"/>
  <Override PartName="/ppt/ink/ink2194.xml" ContentType="application/inkml+xml"/>
  <Override PartName="/ppt/ink/ink2195.xml" ContentType="application/inkml+xml"/>
  <Override PartName="/ppt/ink/ink2196.xml" ContentType="application/inkml+xml"/>
  <Override PartName="/ppt/ink/ink2197.xml" ContentType="application/inkml+xml"/>
  <Override PartName="/ppt/ink/ink2198.xml" ContentType="application/inkml+xml"/>
  <Override PartName="/ppt/ink/ink2199.xml" ContentType="application/inkml+xml"/>
  <Override PartName="/ppt/ink/ink2200.xml" ContentType="application/inkml+xml"/>
  <Override PartName="/ppt/ink/ink2201.xml" ContentType="application/inkml+xml"/>
  <Override PartName="/ppt/ink/ink2202.xml" ContentType="application/inkml+xml"/>
  <Override PartName="/ppt/ink/ink2203.xml" ContentType="application/inkml+xml"/>
  <Override PartName="/ppt/ink/ink2204.xml" ContentType="application/inkml+xml"/>
  <Override PartName="/ppt/ink/ink2205.xml" ContentType="application/inkml+xml"/>
  <Override PartName="/ppt/ink/ink2206.xml" ContentType="application/inkml+xml"/>
  <Override PartName="/ppt/ink/ink2207.xml" ContentType="application/inkml+xml"/>
  <Override PartName="/ppt/ink/ink2208.xml" ContentType="application/inkml+xml"/>
  <Override PartName="/ppt/ink/ink2209.xml" ContentType="application/inkml+xml"/>
  <Override PartName="/ppt/ink/ink2210.xml" ContentType="application/inkml+xml"/>
  <Override PartName="/ppt/ink/ink2211.xml" ContentType="application/inkml+xml"/>
  <Override PartName="/ppt/ink/ink2212.xml" ContentType="application/inkml+xml"/>
  <Override PartName="/ppt/ink/ink2213.xml" ContentType="application/inkml+xml"/>
  <Override PartName="/ppt/ink/ink2214.xml" ContentType="application/inkml+xml"/>
  <Override PartName="/ppt/ink/ink2215.xml" ContentType="application/inkml+xml"/>
  <Override PartName="/ppt/ink/ink2216.xml" ContentType="application/inkml+xml"/>
  <Override PartName="/ppt/ink/ink2217.xml" ContentType="application/inkml+xml"/>
  <Override PartName="/ppt/ink/ink2218.xml" ContentType="application/inkml+xml"/>
  <Override PartName="/ppt/ink/ink2219.xml" ContentType="application/inkml+xml"/>
  <Override PartName="/ppt/ink/ink2220.xml" ContentType="application/inkml+xml"/>
  <Override PartName="/ppt/ink/ink2221.xml" ContentType="application/inkml+xml"/>
  <Override PartName="/ppt/ink/ink2222.xml" ContentType="application/inkml+xml"/>
  <Override PartName="/ppt/ink/ink2223.xml" ContentType="application/inkml+xml"/>
  <Override PartName="/ppt/ink/ink2224.xml" ContentType="application/inkml+xml"/>
  <Override PartName="/ppt/ink/ink2225.xml" ContentType="application/inkml+xml"/>
  <Override PartName="/ppt/ink/ink2226.xml" ContentType="application/inkml+xml"/>
  <Override PartName="/ppt/ink/ink2227.xml" ContentType="application/inkml+xml"/>
  <Override PartName="/ppt/ink/ink2228.xml" ContentType="application/inkml+xml"/>
  <Override PartName="/ppt/ink/ink2229.xml" ContentType="application/inkml+xml"/>
  <Override PartName="/ppt/ink/ink2230.xml" ContentType="application/inkml+xml"/>
  <Override PartName="/ppt/ink/ink2231.xml" ContentType="application/inkml+xml"/>
  <Override PartName="/ppt/ink/ink2232.xml" ContentType="application/inkml+xml"/>
  <Override PartName="/ppt/ink/ink2233.xml" ContentType="application/inkml+xml"/>
  <Override PartName="/ppt/ink/ink2234.xml" ContentType="application/inkml+xml"/>
  <Override PartName="/ppt/ink/ink2235.xml" ContentType="application/inkml+xml"/>
  <Override PartName="/ppt/ink/ink2236.xml" ContentType="application/inkml+xml"/>
  <Override PartName="/ppt/ink/ink2237.xml" ContentType="application/inkml+xml"/>
  <Override PartName="/ppt/ink/ink2238.xml" ContentType="application/inkml+xml"/>
  <Override PartName="/ppt/ink/ink2239.xml" ContentType="application/inkml+xml"/>
  <Override PartName="/ppt/ink/ink2240.xml" ContentType="application/inkml+xml"/>
  <Override PartName="/ppt/ink/ink2241.xml" ContentType="application/inkml+xml"/>
  <Override PartName="/ppt/ink/ink2242.xml" ContentType="application/inkml+xml"/>
  <Override PartName="/ppt/ink/ink2243.xml" ContentType="application/inkml+xml"/>
  <Override PartName="/ppt/ink/ink2244.xml" ContentType="application/inkml+xml"/>
  <Override PartName="/ppt/ink/ink2245.xml" ContentType="application/inkml+xml"/>
  <Override PartName="/ppt/ink/ink2246.xml" ContentType="application/inkml+xml"/>
  <Override PartName="/ppt/ink/ink2247.xml" ContentType="application/inkml+xml"/>
  <Override PartName="/ppt/ink/ink2248.xml" ContentType="application/inkml+xml"/>
  <Override PartName="/ppt/ink/ink2249.xml" ContentType="application/inkml+xml"/>
  <Override PartName="/ppt/ink/ink2250.xml" ContentType="application/inkml+xml"/>
  <Override PartName="/ppt/ink/ink2251.xml" ContentType="application/inkml+xml"/>
  <Override PartName="/ppt/ink/ink2252.xml" ContentType="application/inkml+xml"/>
  <Override PartName="/ppt/ink/ink2253.xml" ContentType="application/inkml+xml"/>
  <Override PartName="/ppt/ink/ink2254.xml" ContentType="application/inkml+xml"/>
  <Override PartName="/ppt/ink/ink2255.xml" ContentType="application/inkml+xml"/>
  <Override PartName="/ppt/ink/ink2256.xml" ContentType="application/inkml+xml"/>
  <Override PartName="/ppt/ink/ink2257.xml" ContentType="application/inkml+xml"/>
  <Override PartName="/ppt/ink/ink2258.xml" ContentType="application/inkml+xml"/>
  <Override PartName="/ppt/ink/ink2259.xml" ContentType="application/inkml+xml"/>
  <Override PartName="/ppt/ink/ink2260.xml" ContentType="application/inkml+xml"/>
  <Override PartName="/ppt/ink/ink2261.xml" ContentType="application/inkml+xml"/>
  <Override PartName="/ppt/ink/ink2262.xml" ContentType="application/inkml+xml"/>
  <Override PartName="/ppt/ink/ink2263.xml" ContentType="application/inkml+xml"/>
  <Override PartName="/ppt/ink/ink2264.xml" ContentType="application/inkml+xml"/>
  <Override PartName="/ppt/ink/ink2265.xml" ContentType="application/inkml+xml"/>
  <Override PartName="/ppt/ink/ink2266.xml" ContentType="application/inkml+xml"/>
  <Override PartName="/ppt/ink/ink2267.xml" ContentType="application/inkml+xml"/>
  <Override PartName="/ppt/ink/ink2268.xml" ContentType="application/inkml+xml"/>
  <Override PartName="/ppt/ink/ink2269.xml" ContentType="application/inkml+xml"/>
  <Override PartName="/ppt/ink/ink2270.xml" ContentType="application/inkml+xml"/>
  <Override PartName="/ppt/ink/ink2271.xml" ContentType="application/inkml+xml"/>
  <Override PartName="/ppt/ink/ink2272.xml" ContentType="application/inkml+xml"/>
  <Override PartName="/ppt/ink/ink2273.xml" ContentType="application/inkml+xml"/>
  <Override PartName="/ppt/ink/ink2274.xml" ContentType="application/inkml+xml"/>
  <Override PartName="/ppt/ink/ink2275.xml" ContentType="application/inkml+xml"/>
  <Override PartName="/ppt/ink/ink2276.xml" ContentType="application/inkml+xml"/>
  <Override PartName="/ppt/ink/ink2277.xml" ContentType="application/inkml+xml"/>
  <Override PartName="/ppt/ink/ink2278.xml" ContentType="application/inkml+xml"/>
  <Override PartName="/ppt/ink/ink2279.xml" ContentType="application/inkml+xml"/>
  <Override PartName="/ppt/ink/ink2280.xml" ContentType="application/inkml+xml"/>
  <Override PartName="/ppt/ink/ink2281.xml" ContentType="application/inkml+xml"/>
  <Override PartName="/ppt/ink/ink2282.xml" ContentType="application/inkml+xml"/>
  <Override PartName="/ppt/ink/ink2283.xml" ContentType="application/inkml+xml"/>
  <Override PartName="/ppt/ink/ink2284.xml" ContentType="application/inkml+xml"/>
  <Override PartName="/ppt/ink/ink2285.xml" ContentType="application/inkml+xml"/>
  <Override PartName="/ppt/ink/ink2286.xml" ContentType="application/inkml+xml"/>
  <Override PartName="/ppt/ink/ink2287.xml" ContentType="application/inkml+xml"/>
  <Override PartName="/ppt/ink/ink2288.xml" ContentType="application/inkml+xml"/>
  <Override PartName="/ppt/ink/ink2289.xml" ContentType="application/inkml+xml"/>
  <Override PartName="/ppt/ink/ink2290.xml" ContentType="application/inkml+xml"/>
  <Override PartName="/ppt/ink/ink2291.xml" ContentType="application/inkml+xml"/>
  <Override PartName="/ppt/ink/ink2292.xml" ContentType="application/inkml+xml"/>
  <Override PartName="/ppt/ink/ink2293.xml" ContentType="application/inkml+xml"/>
  <Override PartName="/ppt/ink/ink2294.xml" ContentType="application/inkml+xml"/>
  <Override PartName="/ppt/ink/ink2295.xml" ContentType="application/inkml+xml"/>
  <Override PartName="/ppt/ink/ink2296.xml" ContentType="application/inkml+xml"/>
  <Override PartName="/ppt/ink/ink2297.xml" ContentType="application/inkml+xml"/>
  <Override PartName="/ppt/ink/ink2298.xml" ContentType="application/inkml+xml"/>
  <Override PartName="/ppt/ink/ink2299.xml" ContentType="application/inkml+xml"/>
  <Override PartName="/ppt/ink/ink2300.xml" ContentType="application/inkml+xml"/>
  <Override PartName="/ppt/ink/ink2301.xml" ContentType="application/inkml+xml"/>
  <Override PartName="/ppt/ink/ink2302.xml" ContentType="application/inkml+xml"/>
  <Override PartName="/ppt/ink/ink2303.xml" ContentType="application/inkml+xml"/>
  <Override PartName="/ppt/ink/ink2304.xml" ContentType="application/inkml+xml"/>
  <Override PartName="/ppt/ink/ink2305.xml" ContentType="application/inkml+xml"/>
  <Override PartName="/ppt/ink/ink2306.xml" ContentType="application/inkml+xml"/>
  <Override PartName="/ppt/ink/ink2307.xml" ContentType="application/inkml+xml"/>
  <Override PartName="/ppt/ink/ink2308.xml" ContentType="application/inkml+xml"/>
  <Override PartName="/ppt/ink/ink2309.xml" ContentType="application/inkml+xml"/>
  <Override PartName="/ppt/ink/ink2310.xml" ContentType="application/inkml+xml"/>
  <Override PartName="/ppt/ink/ink2311.xml" ContentType="application/inkml+xml"/>
  <Override PartName="/ppt/ink/ink2312.xml" ContentType="application/inkml+xml"/>
  <Override PartName="/ppt/ink/ink2313.xml" ContentType="application/inkml+xml"/>
  <Override PartName="/ppt/ink/ink2314.xml" ContentType="application/inkml+xml"/>
  <Override PartName="/ppt/ink/ink2315.xml" ContentType="application/inkml+xml"/>
  <Override PartName="/ppt/ink/ink2316.xml" ContentType="application/inkml+xml"/>
  <Override PartName="/ppt/ink/ink2317.xml" ContentType="application/inkml+xml"/>
  <Override PartName="/ppt/ink/ink2318.xml" ContentType="application/inkml+xml"/>
  <Override PartName="/ppt/ink/ink2319.xml" ContentType="application/inkml+xml"/>
  <Override PartName="/ppt/ink/ink2320.xml" ContentType="application/inkml+xml"/>
  <Override PartName="/ppt/ink/ink2321.xml" ContentType="application/inkml+xml"/>
  <Override PartName="/ppt/ink/ink2322.xml" ContentType="application/inkml+xml"/>
  <Override PartName="/ppt/ink/ink2323.xml" ContentType="application/inkml+xml"/>
  <Override PartName="/ppt/ink/ink2324.xml" ContentType="application/inkml+xml"/>
  <Override PartName="/ppt/ink/ink2325.xml" ContentType="application/inkml+xml"/>
  <Override PartName="/ppt/ink/ink2326.xml" ContentType="application/inkml+xml"/>
  <Override PartName="/ppt/ink/ink2327.xml" ContentType="application/inkml+xml"/>
  <Override PartName="/ppt/ink/ink2328.xml" ContentType="application/inkml+xml"/>
  <Override PartName="/ppt/ink/ink2329.xml" ContentType="application/inkml+xml"/>
  <Override PartName="/ppt/ink/ink2330.xml" ContentType="application/inkml+xml"/>
  <Override PartName="/ppt/ink/ink2331.xml" ContentType="application/inkml+xml"/>
  <Override PartName="/ppt/ink/ink2332.xml" ContentType="application/inkml+xml"/>
  <Override PartName="/ppt/ink/ink2333.xml" ContentType="application/inkml+xml"/>
  <Override PartName="/ppt/ink/ink2334.xml" ContentType="application/inkml+xml"/>
  <Override PartName="/ppt/ink/ink2335.xml" ContentType="application/inkml+xml"/>
  <Override PartName="/ppt/ink/ink2336.xml" ContentType="application/inkml+xml"/>
  <Override PartName="/ppt/ink/ink2337.xml" ContentType="application/inkml+xml"/>
  <Override PartName="/ppt/ink/ink2338.xml" ContentType="application/inkml+xml"/>
  <Override PartName="/ppt/ink/ink2339.xml" ContentType="application/inkml+xml"/>
  <Override PartName="/ppt/ink/ink2340.xml" ContentType="application/inkml+xml"/>
  <Override PartName="/ppt/ink/ink2341.xml" ContentType="application/inkml+xml"/>
  <Override PartName="/ppt/ink/ink2342.xml" ContentType="application/inkml+xml"/>
  <Override PartName="/ppt/ink/ink2343.xml" ContentType="application/inkml+xml"/>
  <Override PartName="/ppt/ink/ink2344.xml" ContentType="application/inkml+xml"/>
  <Override PartName="/ppt/ink/ink2345.xml" ContentType="application/inkml+xml"/>
  <Override PartName="/ppt/ink/ink2346.xml" ContentType="application/inkml+xml"/>
  <Override PartName="/ppt/ink/ink2347.xml" ContentType="application/inkml+xml"/>
  <Override PartName="/ppt/ink/ink2348.xml" ContentType="application/inkml+xml"/>
  <Override PartName="/ppt/ink/ink2349.xml" ContentType="application/inkml+xml"/>
  <Override PartName="/ppt/ink/ink2350.xml" ContentType="application/inkml+xml"/>
  <Override PartName="/ppt/ink/ink2351.xml" ContentType="application/inkml+xml"/>
  <Override PartName="/ppt/ink/ink2352.xml" ContentType="application/inkml+xml"/>
  <Override PartName="/ppt/ink/ink2353.xml" ContentType="application/inkml+xml"/>
  <Override PartName="/ppt/ink/ink2354.xml" ContentType="application/inkml+xml"/>
  <Override PartName="/ppt/ink/ink2355.xml" ContentType="application/inkml+xml"/>
  <Override PartName="/ppt/ink/ink2356.xml" ContentType="application/inkml+xml"/>
  <Override PartName="/ppt/ink/ink2357.xml" ContentType="application/inkml+xml"/>
  <Override PartName="/ppt/ink/ink2358.xml" ContentType="application/inkml+xml"/>
  <Override PartName="/ppt/ink/ink2359.xml" ContentType="application/inkml+xml"/>
  <Override PartName="/ppt/ink/ink2360.xml" ContentType="application/inkml+xml"/>
  <Override PartName="/ppt/ink/ink2361.xml" ContentType="application/inkml+xml"/>
  <Override PartName="/ppt/ink/ink2362.xml" ContentType="application/inkml+xml"/>
  <Override PartName="/ppt/ink/ink2363.xml" ContentType="application/inkml+xml"/>
  <Override PartName="/ppt/ink/ink2364.xml" ContentType="application/inkml+xml"/>
  <Override PartName="/ppt/ink/ink2365.xml" ContentType="application/inkml+xml"/>
  <Override PartName="/ppt/ink/ink2366.xml" ContentType="application/inkml+xml"/>
  <Override PartName="/ppt/ink/ink2367.xml" ContentType="application/inkml+xml"/>
  <Override PartName="/ppt/ink/ink2368.xml" ContentType="application/inkml+xml"/>
  <Override PartName="/ppt/ink/ink2369.xml" ContentType="application/inkml+xml"/>
  <Override PartName="/ppt/ink/ink2370.xml" ContentType="application/inkml+xml"/>
  <Override PartName="/ppt/ink/ink2371.xml" ContentType="application/inkml+xml"/>
  <Override PartName="/ppt/ink/ink2372.xml" ContentType="application/inkml+xml"/>
  <Override PartName="/ppt/ink/ink2373.xml" ContentType="application/inkml+xml"/>
  <Override PartName="/ppt/ink/ink2374.xml" ContentType="application/inkml+xml"/>
  <Override PartName="/ppt/ink/ink2375.xml" ContentType="application/inkml+xml"/>
  <Override PartName="/ppt/ink/ink2376.xml" ContentType="application/inkml+xml"/>
  <Override PartName="/ppt/ink/ink2377.xml" ContentType="application/inkml+xml"/>
  <Override PartName="/ppt/ink/ink2378.xml" ContentType="application/inkml+xml"/>
  <Override PartName="/ppt/ink/ink2379.xml" ContentType="application/inkml+xml"/>
  <Override PartName="/ppt/ink/ink2380.xml" ContentType="application/inkml+xml"/>
  <Override PartName="/ppt/ink/ink2381.xml" ContentType="application/inkml+xml"/>
  <Override PartName="/ppt/ink/ink2382.xml" ContentType="application/inkml+xml"/>
  <Override PartName="/ppt/ink/ink2383.xml" ContentType="application/inkml+xml"/>
  <Override PartName="/ppt/ink/ink2384.xml" ContentType="application/inkml+xml"/>
  <Override PartName="/ppt/ink/ink2385.xml" ContentType="application/inkml+xml"/>
  <Override PartName="/ppt/ink/ink2386.xml" ContentType="application/inkml+xml"/>
  <Override PartName="/ppt/ink/ink2387.xml" ContentType="application/inkml+xml"/>
  <Override PartName="/ppt/ink/ink2388.xml" ContentType="application/inkml+xml"/>
  <Override PartName="/ppt/ink/ink2389.xml" ContentType="application/inkml+xml"/>
  <Override PartName="/ppt/ink/ink2390.xml" ContentType="application/inkml+xml"/>
  <Override PartName="/ppt/ink/ink2391.xml" ContentType="application/inkml+xml"/>
  <Override PartName="/ppt/ink/ink2392.xml" ContentType="application/inkml+xml"/>
  <Override PartName="/ppt/ink/ink2393.xml" ContentType="application/inkml+xml"/>
  <Override PartName="/ppt/ink/ink2394.xml" ContentType="application/inkml+xml"/>
  <Override PartName="/ppt/ink/ink2395.xml" ContentType="application/inkml+xml"/>
  <Override PartName="/ppt/ink/ink2396.xml" ContentType="application/inkml+xml"/>
  <Override PartName="/ppt/ink/ink2397.xml" ContentType="application/inkml+xml"/>
  <Override PartName="/ppt/ink/ink2398.xml" ContentType="application/inkml+xml"/>
  <Override PartName="/ppt/ink/ink2399.xml" ContentType="application/inkml+xml"/>
  <Override PartName="/ppt/ink/ink2400.xml" ContentType="application/inkml+xml"/>
  <Override PartName="/ppt/ink/ink2401.xml" ContentType="application/inkml+xml"/>
  <Override PartName="/ppt/ink/ink2402.xml" ContentType="application/inkml+xml"/>
  <Override PartName="/ppt/ink/ink2403.xml" ContentType="application/inkml+xml"/>
  <Override PartName="/ppt/ink/ink2404.xml" ContentType="application/inkml+xml"/>
  <Override PartName="/ppt/ink/ink2405.xml" ContentType="application/inkml+xml"/>
  <Override PartName="/ppt/ink/ink2406.xml" ContentType="application/inkml+xml"/>
  <Override PartName="/ppt/ink/ink2407.xml" ContentType="application/inkml+xml"/>
  <Override PartName="/ppt/ink/ink2408.xml" ContentType="application/inkml+xml"/>
  <Override PartName="/ppt/ink/ink2409.xml" ContentType="application/inkml+xml"/>
  <Override PartName="/ppt/ink/ink2410.xml" ContentType="application/inkml+xml"/>
  <Override PartName="/ppt/ink/ink2411.xml" ContentType="application/inkml+xml"/>
  <Override PartName="/ppt/ink/ink2412.xml" ContentType="application/inkml+xml"/>
  <Override PartName="/ppt/ink/ink2413.xml" ContentType="application/inkml+xml"/>
  <Override PartName="/ppt/ink/ink2414.xml" ContentType="application/inkml+xml"/>
  <Override PartName="/ppt/ink/ink2415.xml" ContentType="application/inkml+xml"/>
  <Override PartName="/ppt/ink/ink2416.xml" ContentType="application/inkml+xml"/>
  <Override PartName="/ppt/ink/ink2417.xml" ContentType="application/inkml+xml"/>
  <Override PartName="/ppt/ink/ink2418.xml" ContentType="application/inkml+xml"/>
  <Override PartName="/ppt/ink/ink2419.xml" ContentType="application/inkml+xml"/>
  <Override PartName="/ppt/ink/ink2420.xml" ContentType="application/inkml+xml"/>
  <Override PartName="/ppt/ink/ink2421.xml" ContentType="application/inkml+xml"/>
  <Override PartName="/ppt/ink/ink2422.xml" ContentType="application/inkml+xml"/>
  <Override PartName="/ppt/ink/ink2423.xml" ContentType="application/inkml+xml"/>
  <Override PartName="/ppt/ink/ink2424.xml" ContentType="application/inkml+xml"/>
  <Override PartName="/ppt/ink/ink2425.xml" ContentType="application/inkml+xml"/>
  <Override PartName="/ppt/ink/ink2426.xml" ContentType="application/inkml+xml"/>
  <Override PartName="/ppt/ink/ink2427.xml" ContentType="application/inkml+xml"/>
  <Override PartName="/ppt/ink/ink2428.xml" ContentType="application/inkml+xml"/>
  <Override PartName="/ppt/ink/ink2429.xml" ContentType="application/inkml+xml"/>
  <Override PartName="/ppt/ink/ink2430.xml" ContentType="application/inkml+xml"/>
  <Override PartName="/ppt/ink/ink2431.xml" ContentType="application/inkml+xml"/>
  <Override PartName="/ppt/ink/ink2432.xml" ContentType="application/inkml+xml"/>
  <Override PartName="/ppt/ink/ink2433.xml" ContentType="application/inkml+xml"/>
  <Override PartName="/ppt/ink/ink2434.xml" ContentType="application/inkml+xml"/>
  <Override PartName="/ppt/ink/ink2435.xml" ContentType="application/inkml+xml"/>
  <Override PartName="/ppt/ink/ink2436.xml" ContentType="application/inkml+xml"/>
  <Override PartName="/ppt/ink/ink2437.xml" ContentType="application/inkml+xml"/>
  <Override PartName="/ppt/ink/ink2438.xml" ContentType="application/inkml+xml"/>
  <Override PartName="/ppt/ink/ink2439.xml" ContentType="application/inkml+xml"/>
  <Override PartName="/ppt/ink/ink2440.xml" ContentType="application/inkml+xml"/>
  <Override PartName="/ppt/ink/ink2441.xml" ContentType="application/inkml+xml"/>
  <Override PartName="/ppt/ink/ink2442.xml" ContentType="application/inkml+xml"/>
  <Override PartName="/ppt/ink/ink2443.xml" ContentType="application/inkml+xml"/>
  <Override PartName="/ppt/ink/ink2444.xml" ContentType="application/inkml+xml"/>
  <Override PartName="/ppt/ink/ink2445.xml" ContentType="application/inkml+xml"/>
  <Override PartName="/ppt/ink/ink2446.xml" ContentType="application/inkml+xml"/>
  <Override PartName="/ppt/ink/ink2447.xml" ContentType="application/inkml+xml"/>
  <Override PartName="/ppt/ink/ink2448.xml" ContentType="application/inkml+xml"/>
  <Override PartName="/ppt/ink/ink2449.xml" ContentType="application/inkml+xml"/>
  <Override PartName="/ppt/ink/ink2450.xml" ContentType="application/inkml+xml"/>
  <Override PartName="/ppt/ink/ink2451.xml" ContentType="application/inkml+xml"/>
  <Override PartName="/ppt/ink/ink2452.xml" ContentType="application/inkml+xml"/>
  <Override PartName="/ppt/ink/ink2453.xml" ContentType="application/inkml+xml"/>
  <Override PartName="/ppt/ink/ink2454.xml" ContentType="application/inkml+xml"/>
  <Override PartName="/ppt/ink/ink2455.xml" ContentType="application/inkml+xml"/>
  <Override PartName="/ppt/ink/ink2456.xml" ContentType="application/inkml+xml"/>
  <Override PartName="/ppt/ink/ink2457.xml" ContentType="application/inkml+xml"/>
  <Override PartName="/ppt/ink/ink2458.xml" ContentType="application/inkml+xml"/>
  <Override PartName="/ppt/ink/ink2459.xml" ContentType="application/inkml+xml"/>
  <Override PartName="/ppt/ink/ink2460.xml" ContentType="application/inkml+xml"/>
  <Override PartName="/ppt/ink/ink2461.xml" ContentType="application/inkml+xml"/>
  <Override PartName="/ppt/ink/ink2462.xml" ContentType="application/inkml+xml"/>
  <Override PartName="/ppt/ink/ink2463.xml" ContentType="application/inkml+xml"/>
  <Override PartName="/ppt/ink/ink2464.xml" ContentType="application/inkml+xml"/>
  <Override PartName="/ppt/ink/ink2465.xml" ContentType="application/inkml+xml"/>
  <Override PartName="/ppt/ink/ink2466.xml" ContentType="application/inkml+xml"/>
  <Override PartName="/ppt/ink/ink2467.xml" ContentType="application/inkml+xml"/>
  <Override PartName="/ppt/ink/ink2468.xml" ContentType="application/inkml+xml"/>
  <Override PartName="/ppt/ink/ink2469.xml" ContentType="application/inkml+xml"/>
  <Override PartName="/ppt/ink/ink2470.xml" ContentType="application/inkml+xml"/>
  <Override PartName="/ppt/ink/ink2471.xml" ContentType="application/inkml+xml"/>
  <Override PartName="/ppt/ink/ink2472.xml" ContentType="application/inkml+xml"/>
  <Override PartName="/ppt/ink/ink2473.xml" ContentType="application/inkml+xml"/>
  <Override PartName="/ppt/ink/ink2474.xml" ContentType="application/inkml+xml"/>
  <Override PartName="/ppt/ink/ink2475.xml" ContentType="application/inkml+xml"/>
  <Override PartName="/ppt/ink/ink2476.xml" ContentType="application/inkml+xml"/>
  <Override PartName="/ppt/ink/ink2477.xml" ContentType="application/inkml+xml"/>
  <Override PartName="/ppt/ink/ink2478.xml" ContentType="application/inkml+xml"/>
  <Override PartName="/ppt/ink/ink2479.xml" ContentType="application/inkml+xml"/>
  <Override PartName="/ppt/ink/ink2480.xml" ContentType="application/inkml+xml"/>
  <Override PartName="/ppt/ink/ink2481.xml" ContentType="application/inkml+xml"/>
  <Override PartName="/ppt/ink/ink2482.xml" ContentType="application/inkml+xml"/>
  <Override PartName="/ppt/ink/ink2483.xml" ContentType="application/inkml+xml"/>
  <Override PartName="/ppt/ink/ink2484.xml" ContentType="application/inkml+xml"/>
  <Override PartName="/ppt/ink/ink2485.xml" ContentType="application/inkml+xml"/>
  <Override PartName="/ppt/ink/ink2486.xml" ContentType="application/inkml+xml"/>
  <Override PartName="/ppt/ink/ink2487.xml" ContentType="application/inkml+xml"/>
  <Override PartName="/ppt/ink/ink2488.xml" ContentType="application/inkml+xml"/>
  <Override PartName="/ppt/ink/ink2489.xml" ContentType="application/inkml+xml"/>
  <Override PartName="/ppt/ink/ink2490.xml" ContentType="application/inkml+xml"/>
  <Override PartName="/ppt/ink/ink2491.xml" ContentType="application/inkml+xml"/>
  <Override PartName="/ppt/ink/ink2492.xml" ContentType="application/inkml+xml"/>
  <Override PartName="/ppt/ink/ink2493.xml" ContentType="application/inkml+xml"/>
  <Override PartName="/ppt/ink/ink2494.xml" ContentType="application/inkml+xml"/>
  <Override PartName="/ppt/ink/ink2495.xml" ContentType="application/inkml+xml"/>
  <Override PartName="/ppt/ink/ink2496.xml" ContentType="application/inkml+xml"/>
  <Override PartName="/ppt/ink/ink2497.xml" ContentType="application/inkml+xml"/>
  <Override PartName="/ppt/ink/ink2498.xml" ContentType="application/inkml+xml"/>
  <Override PartName="/ppt/ink/ink2499.xml" ContentType="application/inkml+xml"/>
  <Override PartName="/ppt/ink/ink2500.xml" ContentType="application/inkml+xml"/>
  <Override PartName="/ppt/ink/ink2501.xml" ContentType="application/inkml+xml"/>
  <Override PartName="/ppt/ink/ink2502.xml" ContentType="application/inkml+xml"/>
  <Override PartName="/ppt/ink/ink2503.xml" ContentType="application/inkml+xml"/>
  <Override PartName="/ppt/ink/ink2504.xml" ContentType="application/inkml+xml"/>
  <Override PartName="/ppt/ink/ink2505.xml" ContentType="application/inkml+xml"/>
  <Override PartName="/ppt/ink/ink2506.xml" ContentType="application/inkml+xml"/>
  <Override PartName="/ppt/ink/ink2507.xml" ContentType="application/inkml+xml"/>
  <Override PartName="/ppt/ink/ink2508.xml" ContentType="application/inkml+xml"/>
  <Override PartName="/ppt/ink/ink2509.xml" ContentType="application/inkml+xml"/>
  <Override PartName="/ppt/ink/ink2510.xml" ContentType="application/inkml+xml"/>
  <Override PartName="/ppt/ink/ink2511.xml" ContentType="application/inkml+xml"/>
  <Override PartName="/ppt/ink/ink2512.xml" ContentType="application/inkml+xml"/>
  <Override PartName="/ppt/ink/ink2513.xml" ContentType="application/inkml+xml"/>
  <Override PartName="/ppt/ink/ink2514.xml" ContentType="application/inkml+xml"/>
  <Override PartName="/ppt/ink/ink2515.xml" ContentType="application/inkml+xml"/>
  <Override PartName="/ppt/ink/ink2516.xml" ContentType="application/inkml+xml"/>
  <Override PartName="/ppt/ink/ink2517.xml" ContentType="application/inkml+xml"/>
  <Override PartName="/ppt/ink/ink2518.xml" ContentType="application/inkml+xml"/>
  <Override PartName="/ppt/ink/ink2519.xml" ContentType="application/inkml+xml"/>
  <Override PartName="/ppt/ink/ink2520.xml" ContentType="application/inkml+xml"/>
  <Override PartName="/ppt/ink/ink2521.xml" ContentType="application/inkml+xml"/>
  <Override PartName="/ppt/ink/ink2522.xml" ContentType="application/inkml+xml"/>
  <Override PartName="/ppt/ink/ink2523.xml" ContentType="application/inkml+xml"/>
  <Override PartName="/ppt/ink/ink2524.xml" ContentType="application/inkml+xml"/>
  <Override PartName="/ppt/ink/ink2525.xml" ContentType="application/inkml+xml"/>
  <Override PartName="/ppt/ink/ink2526.xml" ContentType="application/inkml+xml"/>
  <Override PartName="/ppt/ink/ink2527.xml" ContentType="application/inkml+xml"/>
  <Override PartName="/ppt/ink/ink2528.xml" ContentType="application/inkml+xml"/>
  <Override PartName="/ppt/ink/ink2529.xml" ContentType="application/inkml+xml"/>
  <Override PartName="/ppt/ink/ink2530.xml" ContentType="application/inkml+xml"/>
  <Override PartName="/ppt/ink/ink2531.xml" ContentType="application/inkml+xml"/>
  <Override PartName="/ppt/ink/ink2532.xml" ContentType="application/inkml+xml"/>
  <Override PartName="/ppt/ink/ink2533.xml" ContentType="application/inkml+xml"/>
  <Override PartName="/ppt/ink/ink2534.xml" ContentType="application/inkml+xml"/>
  <Override PartName="/ppt/ink/ink2535.xml" ContentType="application/inkml+xml"/>
  <Override PartName="/ppt/ink/ink2536.xml" ContentType="application/inkml+xml"/>
  <Override PartName="/ppt/ink/ink2537.xml" ContentType="application/inkml+xml"/>
  <Override PartName="/ppt/ink/ink2538.xml" ContentType="application/inkml+xml"/>
  <Override PartName="/ppt/ink/ink2539.xml" ContentType="application/inkml+xml"/>
  <Override PartName="/ppt/ink/ink2540.xml" ContentType="application/inkml+xml"/>
  <Override PartName="/ppt/ink/ink2541.xml" ContentType="application/inkml+xml"/>
  <Override PartName="/ppt/ink/ink2542.xml" ContentType="application/inkml+xml"/>
  <Override PartName="/ppt/ink/ink2543.xml" ContentType="application/inkml+xml"/>
  <Override PartName="/ppt/ink/ink2544.xml" ContentType="application/inkml+xml"/>
  <Override PartName="/ppt/ink/ink2545.xml" ContentType="application/inkml+xml"/>
  <Override PartName="/ppt/ink/ink2546.xml" ContentType="application/inkml+xml"/>
  <Override PartName="/ppt/ink/ink2547.xml" ContentType="application/inkml+xml"/>
  <Override PartName="/ppt/ink/ink2548.xml" ContentType="application/inkml+xml"/>
  <Override PartName="/ppt/ink/ink2549.xml" ContentType="application/inkml+xml"/>
  <Override PartName="/ppt/ink/ink2550.xml" ContentType="application/inkml+xml"/>
  <Override PartName="/ppt/ink/ink2551.xml" ContentType="application/inkml+xml"/>
  <Override PartName="/ppt/ink/ink2552.xml" ContentType="application/inkml+xml"/>
  <Override PartName="/ppt/ink/ink2553.xml" ContentType="application/inkml+xml"/>
  <Override PartName="/ppt/ink/ink2554.xml" ContentType="application/inkml+xml"/>
  <Override PartName="/ppt/ink/ink2555.xml" ContentType="application/inkml+xml"/>
  <Override PartName="/ppt/ink/ink2556.xml" ContentType="application/inkml+xml"/>
  <Override PartName="/ppt/ink/ink2557.xml" ContentType="application/inkml+xml"/>
  <Override PartName="/ppt/ink/ink2558.xml" ContentType="application/inkml+xml"/>
  <Override PartName="/ppt/ink/ink2559.xml" ContentType="application/inkml+xml"/>
  <Override PartName="/ppt/ink/ink2560.xml" ContentType="application/inkml+xml"/>
  <Override PartName="/ppt/ink/ink2561.xml" ContentType="application/inkml+xml"/>
  <Override PartName="/ppt/ink/ink2562.xml" ContentType="application/inkml+xml"/>
  <Override PartName="/ppt/ink/ink2563.xml" ContentType="application/inkml+xml"/>
  <Override PartName="/ppt/ink/ink2564.xml" ContentType="application/inkml+xml"/>
  <Override PartName="/ppt/ink/ink2565.xml" ContentType="application/inkml+xml"/>
  <Override PartName="/ppt/ink/ink2566.xml" ContentType="application/inkml+xml"/>
  <Override PartName="/ppt/ink/ink2567.xml" ContentType="application/inkml+xml"/>
  <Override PartName="/ppt/ink/ink2568.xml" ContentType="application/inkml+xml"/>
  <Override PartName="/ppt/ink/ink2569.xml" ContentType="application/inkml+xml"/>
  <Override PartName="/ppt/ink/ink2570.xml" ContentType="application/inkml+xml"/>
  <Override PartName="/ppt/ink/ink2571.xml" ContentType="application/inkml+xml"/>
  <Override PartName="/ppt/ink/ink2572.xml" ContentType="application/inkml+xml"/>
  <Override PartName="/ppt/ink/ink2573.xml" ContentType="application/inkml+xml"/>
  <Override PartName="/ppt/ink/ink2574.xml" ContentType="application/inkml+xml"/>
  <Override PartName="/ppt/ink/ink2575.xml" ContentType="application/inkml+xml"/>
  <Override PartName="/ppt/ink/ink2576.xml" ContentType="application/inkml+xml"/>
  <Override PartName="/ppt/ink/ink2577.xml" ContentType="application/inkml+xml"/>
  <Override PartName="/ppt/ink/ink2578.xml" ContentType="application/inkml+xml"/>
  <Override PartName="/ppt/ink/ink2579.xml" ContentType="application/inkml+xml"/>
  <Override PartName="/ppt/ink/ink2580.xml" ContentType="application/inkml+xml"/>
  <Override PartName="/ppt/ink/ink2581.xml" ContentType="application/inkml+xml"/>
  <Override PartName="/ppt/ink/ink2582.xml" ContentType="application/inkml+xml"/>
  <Override PartName="/ppt/ink/ink2583.xml" ContentType="application/inkml+xml"/>
  <Override PartName="/ppt/ink/ink2584.xml" ContentType="application/inkml+xml"/>
  <Override PartName="/ppt/ink/ink2585.xml" ContentType="application/inkml+xml"/>
  <Override PartName="/ppt/ink/ink2586.xml" ContentType="application/inkml+xml"/>
  <Override PartName="/ppt/ink/ink2587.xml" ContentType="application/inkml+xml"/>
  <Override PartName="/ppt/ink/ink2588.xml" ContentType="application/inkml+xml"/>
  <Override PartName="/ppt/ink/ink2589.xml" ContentType="application/inkml+xml"/>
  <Override PartName="/ppt/ink/ink2590.xml" ContentType="application/inkml+xml"/>
  <Override PartName="/ppt/ink/ink2591.xml" ContentType="application/inkml+xml"/>
  <Override PartName="/ppt/ink/ink2592.xml" ContentType="application/inkml+xml"/>
  <Override PartName="/ppt/ink/ink2593.xml" ContentType="application/inkml+xml"/>
  <Override PartName="/ppt/ink/ink2594.xml" ContentType="application/inkml+xml"/>
  <Override PartName="/ppt/ink/ink2595.xml" ContentType="application/inkml+xml"/>
  <Override PartName="/ppt/ink/ink2596.xml" ContentType="application/inkml+xml"/>
  <Override PartName="/ppt/ink/ink2597.xml" ContentType="application/inkml+xml"/>
  <Override PartName="/ppt/ink/ink2598.xml" ContentType="application/inkml+xml"/>
  <Override PartName="/ppt/ink/ink2599.xml" ContentType="application/inkml+xml"/>
  <Override PartName="/ppt/ink/ink2600.xml" ContentType="application/inkml+xml"/>
  <Override PartName="/ppt/ink/ink2601.xml" ContentType="application/inkml+xml"/>
  <Override PartName="/ppt/ink/ink2602.xml" ContentType="application/inkml+xml"/>
  <Override PartName="/ppt/ink/ink2603.xml" ContentType="application/inkml+xml"/>
  <Override PartName="/ppt/ink/ink2604.xml" ContentType="application/inkml+xml"/>
  <Override PartName="/ppt/ink/ink2605.xml" ContentType="application/inkml+xml"/>
  <Override PartName="/ppt/ink/ink2606.xml" ContentType="application/inkml+xml"/>
  <Override PartName="/ppt/ink/ink2607.xml" ContentType="application/inkml+xml"/>
  <Override PartName="/ppt/ink/ink2608.xml" ContentType="application/inkml+xml"/>
  <Override PartName="/ppt/ink/ink2609.xml" ContentType="application/inkml+xml"/>
  <Override PartName="/ppt/ink/ink2610.xml" ContentType="application/inkml+xml"/>
  <Override PartName="/ppt/ink/ink2611.xml" ContentType="application/inkml+xml"/>
  <Override PartName="/ppt/ink/ink2612.xml" ContentType="application/inkml+xml"/>
  <Override PartName="/ppt/ink/ink2613.xml" ContentType="application/inkml+xml"/>
  <Override PartName="/ppt/ink/ink2614.xml" ContentType="application/inkml+xml"/>
  <Override PartName="/ppt/ink/ink2615.xml" ContentType="application/inkml+xml"/>
  <Override PartName="/ppt/ink/ink2616.xml" ContentType="application/inkml+xml"/>
  <Override PartName="/ppt/ink/ink2617.xml" ContentType="application/inkml+xml"/>
  <Override PartName="/ppt/ink/ink2618.xml" ContentType="application/inkml+xml"/>
  <Override PartName="/ppt/ink/ink2619.xml" ContentType="application/inkml+xml"/>
  <Override PartName="/ppt/ink/ink2620.xml" ContentType="application/inkml+xml"/>
  <Override PartName="/ppt/ink/ink2621.xml" ContentType="application/inkml+xml"/>
  <Override PartName="/ppt/ink/ink2622.xml" ContentType="application/inkml+xml"/>
  <Override PartName="/ppt/ink/ink2623.xml" ContentType="application/inkml+xml"/>
  <Override PartName="/ppt/ink/ink2624.xml" ContentType="application/inkml+xml"/>
  <Override PartName="/ppt/ink/ink2625.xml" ContentType="application/inkml+xml"/>
  <Override PartName="/ppt/ink/ink2626.xml" ContentType="application/inkml+xml"/>
  <Override PartName="/ppt/ink/ink2627.xml" ContentType="application/inkml+xml"/>
  <Override PartName="/ppt/ink/ink2628.xml" ContentType="application/inkml+xml"/>
  <Override PartName="/ppt/ink/ink2629.xml" ContentType="application/inkml+xml"/>
  <Override PartName="/ppt/ink/ink2630.xml" ContentType="application/inkml+xml"/>
  <Override PartName="/ppt/ink/ink2631.xml" ContentType="application/inkml+xml"/>
  <Override PartName="/ppt/ink/ink2632.xml" ContentType="application/inkml+xml"/>
  <Override PartName="/ppt/ink/ink2633.xml" ContentType="application/inkml+xml"/>
  <Override PartName="/ppt/ink/ink2634.xml" ContentType="application/inkml+xml"/>
  <Override PartName="/ppt/ink/ink2635.xml" ContentType="application/inkml+xml"/>
  <Override PartName="/ppt/ink/ink2636.xml" ContentType="application/inkml+xml"/>
  <Override PartName="/ppt/ink/ink2637.xml" ContentType="application/inkml+xml"/>
  <Override PartName="/ppt/ink/ink2638.xml" ContentType="application/inkml+xml"/>
  <Override PartName="/ppt/ink/ink2639.xml" ContentType="application/inkml+xml"/>
  <Override PartName="/ppt/ink/ink2640.xml" ContentType="application/inkml+xml"/>
  <Override PartName="/ppt/ink/ink2641.xml" ContentType="application/inkml+xml"/>
  <Override PartName="/ppt/ink/ink2642.xml" ContentType="application/inkml+xml"/>
  <Override PartName="/ppt/ink/ink2643.xml" ContentType="application/inkml+xml"/>
  <Override PartName="/ppt/ink/ink2644.xml" ContentType="application/inkml+xml"/>
  <Override PartName="/ppt/ink/ink2645.xml" ContentType="application/inkml+xml"/>
  <Override PartName="/ppt/ink/ink2646.xml" ContentType="application/inkml+xml"/>
  <Override PartName="/ppt/ink/ink2647.xml" ContentType="application/inkml+xml"/>
  <Override PartName="/ppt/ink/ink2648.xml" ContentType="application/inkml+xml"/>
  <Override PartName="/ppt/ink/ink2649.xml" ContentType="application/inkml+xml"/>
  <Override PartName="/ppt/ink/ink2650.xml" ContentType="application/inkml+xml"/>
  <Override PartName="/ppt/ink/ink2651.xml" ContentType="application/inkml+xml"/>
  <Override PartName="/ppt/ink/ink2652.xml" ContentType="application/inkml+xml"/>
  <Override PartName="/ppt/ink/ink2653.xml" ContentType="application/inkml+xml"/>
  <Override PartName="/ppt/ink/ink2654.xml" ContentType="application/inkml+xml"/>
  <Override PartName="/ppt/ink/ink2655.xml" ContentType="application/inkml+xml"/>
  <Override PartName="/ppt/ink/ink2656.xml" ContentType="application/inkml+xml"/>
  <Override PartName="/ppt/ink/ink2657.xml" ContentType="application/inkml+xml"/>
  <Override PartName="/ppt/ink/ink2658.xml" ContentType="application/inkml+xml"/>
  <Override PartName="/ppt/ink/ink2659.xml" ContentType="application/inkml+xml"/>
  <Override PartName="/ppt/ink/ink2660.xml" ContentType="application/inkml+xml"/>
  <Override PartName="/ppt/ink/ink2661.xml" ContentType="application/inkml+xml"/>
  <Override PartName="/ppt/ink/ink2662.xml" ContentType="application/inkml+xml"/>
  <Override PartName="/ppt/ink/ink2663.xml" ContentType="application/inkml+xml"/>
  <Override PartName="/ppt/ink/ink2664.xml" ContentType="application/inkml+xml"/>
  <Override PartName="/ppt/ink/ink2665.xml" ContentType="application/inkml+xml"/>
  <Override PartName="/ppt/ink/ink2666.xml" ContentType="application/inkml+xml"/>
  <Override PartName="/ppt/ink/ink2667.xml" ContentType="application/inkml+xml"/>
  <Override PartName="/ppt/ink/ink2668.xml" ContentType="application/inkml+xml"/>
  <Override PartName="/ppt/ink/ink2669.xml" ContentType="application/inkml+xml"/>
  <Override PartName="/ppt/ink/ink2670.xml" ContentType="application/inkml+xml"/>
  <Override PartName="/ppt/ink/ink2671.xml" ContentType="application/inkml+xml"/>
  <Override PartName="/ppt/ink/ink2672.xml" ContentType="application/inkml+xml"/>
  <Override PartName="/ppt/ink/ink2673.xml" ContentType="application/inkml+xml"/>
  <Override PartName="/ppt/ink/ink2674.xml" ContentType="application/inkml+xml"/>
  <Override PartName="/ppt/ink/ink2675.xml" ContentType="application/inkml+xml"/>
  <Override PartName="/ppt/ink/ink2676.xml" ContentType="application/inkml+xml"/>
  <Override PartName="/ppt/ink/ink2677.xml" ContentType="application/inkml+xml"/>
  <Override PartName="/ppt/ink/ink2678.xml" ContentType="application/inkml+xml"/>
  <Override PartName="/ppt/ink/ink2679.xml" ContentType="application/inkml+xml"/>
  <Override PartName="/ppt/ink/ink2680.xml" ContentType="application/inkml+xml"/>
  <Override PartName="/ppt/ink/ink2681.xml" ContentType="application/inkml+xml"/>
  <Override PartName="/ppt/ink/ink2682.xml" ContentType="application/inkml+xml"/>
  <Override PartName="/ppt/ink/ink2683.xml" ContentType="application/inkml+xml"/>
  <Override PartName="/ppt/ink/ink2684.xml" ContentType="application/inkml+xml"/>
  <Override PartName="/ppt/ink/ink2685.xml" ContentType="application/inkml+xml"/>
  <Override PartName="/ppt/ink/ink2686.xml" ContentType="application/inkml+xml"/>
  <Override PartName="/ppt/ink/ink2687.xml" ContentType="application/inkml+xml"/>
  <Override PartName="/ppt/ink/ink2688.xml" ContentType="application/inkml+xml"/>
  <Override PartName="/ppt/ink/ink2689.xml" ContentType="application/inkml+xml"/>
  <Override PartName="/ppt/ink/ink2690.xml" ContentType="application/inkml+xml"/>
  <Override PartName="/ppt/ink/ink2691.xml" ContentType="application/inkml+xml"/>
  <Override PartName="/ppt/ink/ink2692.xml" ContentType="application/inkml+xml"/>
  <Override PartName="/ppt/ink/ink2693.xml" ContentType="application/inkml+xml"/>
  <Override PartName="/ppt/ink/ink2694.xml" ContentType="application/inkml+xml"/>
  <Override PartName="/ppt/ink/ink2695.xml" ContentType="application/inkml+xml"/>
  <Override PartName="/ppt/ink/ink2696.xml" ContentType="application/inkml+xml"/>
  <Override PartName="/ppt/ink/ink2697.xml" ContentType="application/inkml+xml"/>
  <Override PartName="/ppt/ink/ink2698.xml" ContentType="application/inkml+xml"/>
  <Override PartName="/ppt/ink/ink2699.xml" ContentType="application/inkml+xml"/>
  <Override PartName="/ppt/ink/ink2700.xml" ContentType="application/inkml+xml"/>
  <Override PartName="/ppt/ink/ink2701.xml" ContentType="application/inkml+xml"/>
  <Override PartName="/ppt/ink/ink2702.xml" ContentType="application/inkml+xml"/>
  <Override PartName="/ppt/ink/ink2703.xml" ContentType="application/inkml+xml"/>
  <Override PartName="/ppt/ink/ink2704.xml" ContentType="application/inkml+xml"/>
  <Override PartName="/ppt/ink/ink2705.xml" ContentType="application/inkml+xml"/>
  <Override PartName="/ppt/ink/ink2706.xml" ContentType="application/inkml+xml"/>
  <Override PartName="/ppt/ink/ink2707.xml" ContentType="application/inkml+xml"/>
  <Override PartName="/ppt/ink/ink2708.xml" ContentType="application/inkml+xml"/>
  <Override PartName="/ppt/ink/ink2709.xml" ContentType="application/inkml+xml"/>
  <Override PartName="/ppt/ink/ink2710.xml" ContentType="application/inkml+xml"/>
  <Override PartName="/ppt/ink/ink2711.xml" ContentType="application/inkml+xml"/>
  <Override PartName="/ppt/ink/ink2712.xml" ContentType="application/inkml+xml"/>
  <Override PartName="/ppt/ink/ink2713.xml" ContentType="application/inkml+xml"/>
  <Override PartName="/ppt/ink/ink2714.xml" ContentType="application/inkml+xml"/>
  <Override PartName="/ppt/ink/ink2715.xml" ContentType="application/inkml+xml"/>
  <Override PartName="/ppt/ink/ink2716.xml" ContentType="application/inkml+xml"/>
  <Override PartName="/ppt/ink/ink2717.xml" ContentType="application/inkml+xml"/>
  <Override PartName="/ppt/ink/ink2718.xml" ContentType="application/inkml+xml"/>
  <Override PartName="/ppt/ink/ink2719.xml" ContentType="application/inkml+xml"/>
  <Override PartName="/ppt/ink/ink2720.xml" ContentType="application/inkml+xml"/>
  <Override PartName="/ppt/ink/ink2721.xml" ContentType="application/inkml+xml"/>
  <Override PartName="/ppt/ink/ink2722.xml" ContentType="application/inkml+xml"/>
  <Override PartName="/ppt/ink/ink2723.xml" ContentType="application/inkml+xml"/>
  <Override PartName="/ppt/ink/ink2724.xml" ContentType="application/inkml+xml"/>
  <Override PartName="/ppt/ink/ink2725.xml" ContentType="application/inkml+xml"/>
  <Override PartName="/ppt/ink/ink2726.xml" ContentType="application/inkml+xml"/>
  <Override PartName="/ppt/ink/ink2727.xml" ContentType="application/inkml+xml"/>
  <Override PartName="/ppt/ink/ink2728.xml" ContentType="application/inkml+xml"/>
  <Override PartName="/ppt/ink/ink2729.xml" ContentType="application/inkml+xml"/>
  <Override PartName="/ppt/ink/ink2730.xml" ContentType="application/inkml+xml"/>
  <Override PartName="/ppt/ink/ink2731.xml" ContentType="application/inkml+xml"/>
  <Override PartName="/ppt/ink/ink2732.xml" ContentType="application/inkml+xml"/>
  <Override PartName="/ppt/ink/ink2733.xml" ContentType="application/inkml+xml"/>
  <Override PartName="/ppt/ink/ink2734.xml" ContentType="application/inkml+xml"/>
  <Override PartName="/ppt/ink/ink2735.xml" ContentType="application/inkml+xml"/>
  <Override PartName="/ppt/ink/ink2736.xml" ContentType="application/inkml+xml"/>
  <Override PartName="/ppt/ink/ink2737.xml" ContentType="application/inkml+xml"/>
  <Override PartName="/ppt/ink/ink2738.xml" ContentType="application/inkml+xml"/>
  <Override PartName="/ppt/ink/ink2739.xml" ContentType="application/inkml+xml"/>
  <Override PartName="/ppt/ink/ink2740.xml" ContentType="application/inkml+xml"/>
  <Override PartName="/ppt/ink/ink2741.xml" ContentType="application/inkml+xml"/>
  <Override PartName="/ppt/ink/ink2742.xml" ContentType="application/inkml+xml"/>
  <Override PartName="/ppt/ink/ink2743.xml" ContentType="application/inkml+xml"/>
  <Override PartName="/ppt/ink/ink2744.xml" ContentType="application/inkml+xml"/>
  <Override PartName="/ppt/ink/ink2745.xml" ContentType="application/inkml+xml"/>
  <Override PartName="/ppt/ink/ink2746.xml" ContentType="application/inkml+xml"/>
  <Override PartName="/ppt/ink/ink2747.xml" ContentType="application/inkml+xml"/>
  <Override PartName="/ppt/ink/ink2748.xml" ContentType="application/inkml+xml"/>
  <Override PartName="/ppt/ink/ink2749.xml" ContentType="application/inkml+xml"/>
  <Override PartName="/ppt/ink/ink2750.xml" ContentType="application/inkml+xml"/>
  <Override PartName="/ppt/ink/ink2751.xml" ContentType="application/inkml+xml"/>
  <Override PartName="/ppt/ink/ink2752.xml" ContentType="application/inkml+xml"/>
  <Override PartName="/ppt/ink/ink2753.xml" ContentType="application/inkml+xml"/>
  <Override PartName="/ppt/ink/ink2754.xml" ContentType="application/inkml+xml"/>
  <Override PartName="/ppt/ink/ink2755.xml" ContentType="application/inkml+xml"/>
  <Override PartName="/ppt/ink/ink2756.xml" ContentType="application/inkml+xml"/>
  <Override PartName="/ppt/ink/ink2757.xml" ContentType="application/inkml+xml"/>
  <Override PartName="/ppt/ink/ink2758.xml" ContentType="application/inkml+xml"/>
  <Override PartName="/ppt/ink/ink2759.xml" ContentType="application/inkml+xml"/>
  <Override PartName="/ppt/ink/ink2760.xml" ContentType="application/inkml+xml"/>
  <Override PartName="/ppt/ink/ink2761.xml" ContentType="application/inkml+xml"/>
  <Override PartName="/ppt/ink/ink2762.xml" ContentType="application/inkml+xml"/>
  <Override PartName="/ppt/ink/ink2763.xml" ContentType="application/inkml+xml"/>
  <Override PartName="/ppt/ink/ink2764.xml" ContentType="application/inkml+xml"/>
  <Override PartName="/ppt/ink/ink2765.xml" ContentType="application/inkml+xml"/>
  <Override PartName="/ppt/ink/ink2766.xml" ContentType="application/inkml+xml"/>
  <Override PartName="/ppt/ink/ink2767.xml" ContentType="application/inkml+xml"/>
  <Override PartName="/ppt/ink/ink2768.xml" ContentType="application/inkml+xml"/>
  <Override PartName="/ppt/ink/ink2769.xml" ContentType="application/inkml+xml"/>
  <Override PartName="/ppt/ink/ink2770.xml" ContentType="application/inkml+xml"/>
  <Override PartName="/ppt/ink/ink2771.xml" ContentType="application/inkml+xml"/>
  <Override PartName="/ppt/ink/ink2772.xml" ContentType="application/inkml+xml"/>
  <Override PartName="/ppt/ink/ink2773.xml" ContentType="application/inkml+xml"/>
  <Override PartName="/ppt/ink/ink2774.xml" ContentType="application/inkml+xml"/>
  <Override PartName="/ppt/ink/ink2775.xml" ContentType="application/inkml+xml"/>
  <Override PartName="/ppt/ink/ink2776.xml" ContentType="application/inkml+xml"/>
  <Override PartName="/ppt/ink/ink2777.xml" ContentType="application/inkml+xml"/>
  <Override PartName="/ppt/ink/ink2778.xml" ContentType="application/inkml+xml"/>
  <Override PartName="/ppt/ink/ink2779.xml" ContentType="application/inkml+xml"/>
  <Override PartName="/ppt/ink/ink2780.xml" ContentType="application/inkml+xml"/>
  <Override PartName="/ppt/ink/ink2781.xml" ContentType="application/inkml+xml"/>
  <Override PartName="/ppt/ink/ink2782.xml" ContentType="application/inkml+xml"/>
  <Override PartName="/ppt/ink/ink2783.xml" ContentType="application/inkml+xml"/>
  <Override PartName="/ppt/ink/ink2784.xml" ContentType="application/inkml+xml"/>
  <Override PartName="/ppt/ink/ink2785.xml" ContentType="application/inkml+xml"/>
  <Override PartName="/ppt/ink/ink2786.xml" ContentType="application/inkml+xml"/>
  <Override PartName="/ppt/ink/ink2787.xml" ContentType="application/inkml+xml"/>
  <Override PartName="/ppt/ink/ink2788.xml" ContentType="application/inkml+xml"/>
  <Override PartName="/ppt/ink/ink2789.xml" ContentType="application/inkml+xml"/>
  <Override PartName="/ppt/ink/ink2790.xml" ContentType="application/inkml+xml"/>
  <Override PartName="/ppt/ink/ink2791.xml" ContentType="application/inkml+xml"/>
  <Override PartName="/ppt/ink/ink2792.xml" ContentType="application/inkml+xml"/>
  <Override PartName="/ppt/ink/ink2793.xml" ContentType="application/inkml+xml"/>
  <Override PartName="/ppt/ink/ink2794.xml" ContentType="application/inkml+xml"/>
  <Override PartName="/ppt/ink/ink2795.xml" ContentType="application/inkml+xml"/>
  <Override PartName="/ppt/ink/ink2796.xml" ContentType="application/inkml+xml"/>
  <Override PartName="/ppt/ink/ink2797.xml" ContentType="application/inkml+xml"/>
  <Override PartName="/ppt/ink/ink2798.xml" ContentType="application/inkml+xml"/>
  <Override PartName="/ppt/ink/ink2799.xml" ContentType="application/inkml+xml"/>
  <Override PartName="/ppt/ink/ink2800.xml" ContentType="application/inkml+xml"/>
  <Override PartName="/ppt/ink/ink2801.xml" ContentType="application/inkml+xml"/>
  <Override PartName="/ppt/ink/ink2802.xml" ContentType="application/inkml+xml"/>
  <Override PartName="/ppt/ink/ink2803.xml" ContentType="application/inkml+xml"/>
  <Override PartName="/ppt/ink/ink2804.xml" ContentType="application/inkml+xml"/>
  <Override PartName="/ppt/ink/ink2805.xml" ContentType="application/inkml+xml"/>
  <Override PartName="/ppt/ink/ink2806.xml" ContentType="application/inkml+xml"/>
  <Override PartName="/ppt/ink/ink2807.xml" ContentType="application/inkml+xml"/>
  <Override PartName="/ppt/ink/ink2808.xml" ContentType="application/inkml+xml"/>
  <Override PartName="/ppt/ink/ink2809.xml" ContentType="application/inkml+xml"/>
  <Override PartName="/ppt/ink/ink2810.xml" ContentType="application/inkml+xml"/>
  <Override PartName="/ppt/ink/ink2811.xml" ContentType="application/inkml+xml"/>
  <Override PartName="/ppt/ink/ink2812.xml" ContentType="application/inkml+xml"/>
  <Override PartName="/ppt/ink/ink2813.xml" ContentType="application/inkml+xml"/>
  <Override PartName="/ppt/ink/ink2814.xml" ContentType="application/inkml+xml"/>
  <Override PartName="/ppt/ink/ink2815.xml" ContentType="application/inkml+xml"/>
  <Override PartName="/ppt/ink/ink2816.xml" ContentType="application/inkml+xml"/>
  <Override PartName="/ppt/ink/ink2817.xml" ContentType="application/inkml+xml"/>
  <Override PartName="/ppt/ink/ink2818.xml" ContentType="application/inkml+xml"/>
  <Override PartName="/ppt/ink/ink2819.xml" ContentType="application/inkml+xml"/>
  <Override PartName="/ppt/ink/ink2820.xml" ContentType="application/inkml+xml"/>
  <Override PartName="/ppt/ink/ink2821.xml" ContentType="application/inkml+xml"/>
  <Override PartName="/ppt/ink/ink2822.xml" ContentType="application/inkml+xml"/>
  <Override PartName="/ppt/ink/ink2823.xml" ContentType="application/inkml+xml"/>
  <Override PartName="/ppt/ink/ink2824.xml" ContentType="application/inkml+xml"/>
  <Override PartName="/ppt/ink/ink2825.xml" ContentType="application/inkml+xml"/>
  <Override PartName="/ppt/ink/ink2826.xml" ContentType="application/inkml+xml"/>
  <Override PartName="/ppt/ink/ink2827.xml" ContentType="application/inkml+xml"/>
  <Override PartName="/ppt/ink/ink2828.xml" ContentType="application/inkml+xml"/>
  <Override PartName="/ppt/ink/ink2829.xml" ContentType="application/inkml+xml"/>
  <Override PartName="/ppt/ink/ink2830.xml" ContentType="application/inkml+xml"/>
  <Override PartName="/ppt/ink/ink2831.xml" ContentType="application/inkml+xml"/>
  <Override PartName="/ppt/ink/ink2832.xml" ContentType="application/inkml+xml"/>
  <Override PartName="/ppt/ink/ink2833.xml" ContentType="application/inkml+xml"/>
  <Override PartName="/ppt/ink/ink2834.xml" ContentType="application/inkml+xml"/>
  <Override PartName="/ppt/ink/ink2835.xml" ContentType="application/inkml+xml"/>
  <Override PartName="/ppt/ink/ink2836.xml" ContentType="application/inkml+xml"/>
  <Override PartName="/ppt/ink/ink2837.xml" ContentType="application/inkml+xml"/>
  <Override PartName="/ppt/ink/ink2838.xml" ContentType="application/inkml+xml"/>
  <Override PartName="/ppt/ink/ink2839.xml" ContentType="application/inkml+xml"/>
  <Override PartName="/ppt/ink/ink2840.xml" ContentType="application/inkml+xml"/>
  <Override PartName="/ppt/ink/ink2841.xml" ContentType="application/inkml+xml"/>
  <Override PartName="/ppt/ink/ink2842.xml" ContentType="application/inkml+xml"/>
  <Override PartName="/ppt/ink/ink2843.xml" ContentType="application/inkml+xml"/>
  <Override PartName="/ppt/ink/ink2844.xml" ContentType="application/inkml+xml"/>
  <Override PartName="/ppt/ink/ink2845.xml" ContentType="application/inkml+xml"/>
  <Override PartName="/ppt/ink/ink2846.xml" ContentType="application/inkml+xml"/>
  <Override PartName="/ppt/ink/ink2847.xml" ContentType="application/inkml+xml"/>
  <Override PartName="/ppt/ink/ink2848.xml" ContentType="application/inkml+xml"/>
  <Override PartName="/ppt/ink/ink2849.xml" ContentType="application/inkml+xml"/>
  <Override PartName="/ppt/ink/ink2850.xml" ContentType="application/inkml+xml"/>
  <Override PartName="/ppt/ink/ink2851.xml" ContentType="application/inkml+xml"/>
  <Override PartName="/ppt/ink/ink2852.xml" ContentType="application/inkml+xml"/>
  <Override PartName="/ppt/ink/ink2853.xml" ContentType="application/inkml+xml"/>
  <Override PartName="/ppt/ink/ink2854.xml" ContentType="application/inkml+xml"/>
  <Override PartName="/ppt/ink/ink2855.xml" ContentType="application/inkml+xml"/>
  <Override PartName="/ppt/ink/ink2856.xml" ContentType="application/inkml+xml"/>
  <Override PartName="/ppt/ink/ink2857.xml" ContentType="application/inkml+xml"/>
  <Override PartName="/ppt/ink/ink2858.xml" ContentType="application/inkml+xml"/>
  <Override PartName="/ppt/ink/ink2859.xml" ContentType="application/inkml+xml"/>
  <Override PartName="/ppt/ink/ink2860.xml" ContentType="application/inkml+xml"/>
  <Override PartName="/ppt/ink/ink2861.xml" ContentType="application/inkml+xml"/>
  <Override PartName="/ppt/ink/ink2862.xml" ContentType="application/inkml+xml"/>
  <Override PartName="/ppt/ink/ink2863.xml" ContentType="application/inkml+xml"/>
  <Override PartName="/ppt/ink/ink2864.xml" ContentType="application/inkml+xml"/>
  <Override PartName="/ppt/ink/ink2865.xml" ContentType="application/inkml+xml"/>
  <Override PartName="/ppt/ink/ink2866.xml" ContentType="application/inkml+xml"/>
  <Override PartName="/ppt/ink/ink2867.xml" ContentType="application/inkml+xml"/>
  <Override PartName="/ppt/ink/ink2868.xml" ContentType="application/inkml+xml"/>
  <Override PartName="/ppt/ink/ink2869.xml" ContentType="application/inkml+xml"/>
  <Override PartName="/ppt/ink/ink2870.xml" ContentType="application/inkml+xml"/>
  <Override PartName="/ppt/ink/ink2871.xml" ContentType="application/inkml+xml"/>
  <Override PartName="/ppt/ink/ink2872.xml" ContentType="application/inkml+xml"/>
  <Override PartName="/ppt/ink/ink2873.xml" ContentType="application/inkml+xml"/>
  <Override PartName="/ppt/ink/ink2874.xml" ContentType="application/inkml+xml"/>
  <Override PartName="/ppt/ink/ink2875.xml" ContentType="application/inkml+xml"/>
  <Override PartName="/ppt/ink/ink2876.xml" ContentType="application/inkml+xml"/>
  <Override PartName="/ppt/ink/ink2877.xml" ContentType="application/inkml+xml"/>
  <Override PartName="/ppt/ink/ink2878.xml" ContentType="application/inkml+xml"/>
  <Override PartName="/ppt/ink/ink2879.xml" ContentType="application/inkml+xml"/>
  <Override PartName="/ppt/ink/ink2880.xml" ContentType="application/inkml+xml"/>
  <Override PartName="/ppt/ink/ink2881.xml" ContentType="application/inkml+xml"/>
  <Override PartName="/ppt/ink/ink2882.xml" ContentType="application/inkml+xml"/>
  <Override PartName="/ppt/ink/ink2883.xml" ContentType="application/inkml+xml"/>
  <Override PartName="/ppt/ink/ink2884.xml" ContentType="application/inkml+xml"/>
  <Override PartName="/ppt/ink/ink2885.xml" ContentType="application/inkml+xml"/>
  <Override PartName="/ppt/ink/ink2886.xml" ContentType="application/inkml+xml"/>
  <Override PartName="/ppt/ink/ink2887.xml" ContentType="application/inkml+xml"/>
  <Override PartName="/ppt/ink/ink2888.xml" ContentType="application/inkml+xml"/>
  <Override PartName="/ppt/ink/ink2889.xml" ContentType="application/inkml+xml"/>
  <Override PartName="/ppt/ink/ink2890.xml" ContentType="application/inkml+xml"/>
  <Override PartName="/ppt/ink/ink2891.xml" ContentType="application/inkml+xml"/>
  <Override PartName="/ppt/ink/ink2892.xml" ContentType="application/inkml+xml"/>
  <Override PartName="/ppt/ink/ink2893.xml" ContentType="application/inkml+xml"/>
  <Override PartName="/ppt/ink/ink2894.xml" ContentType="application/inkml+xml"/>
  <Override PartName="/ppt/ink/ink2895.xml" ContentType="application/inkml+xml"/>
  <Override PartName="/ppt/ink/ink2896.xml" ContentType="application/inkml+xml"/>
  <Override PartName="/ppt/ink/ink2897.xml" ContentType="application/inkml+xml"/>
  <Override PartName="/ppt/ink/ink2898.xml" ContentType="application/inkml+xml"/>
  <Override PartName="/ppt/ink/ink2899.xml" ContentType="application/inkml+xml"/>
  <Override PartName="/ppt/ink/ink2900.xml" ContentType="application/inkml+xml"/>
  <Override PartName="/ppt/ink/ink2901.xml" ContentType="application/inkml+xml"/>
  <Override PartName="/ppt/ink/ink2902.xml" ContentType="application/inkml+xml"/>
  <Override PartName="/ppt/ink/ink2903.xml" ContentType="application/inkml+xml"/>
  <Override PartName="/ppt/ink/ink2904.xml" ContentType="application/inkml+xml"/>
  <Override PartName="/ppt/ink/ink2905.xml" ContentType="application/inkml+xml"/>
  <Override PartName="/ppt/ink/ink2906.xml" ContentType="application/inkml+xml"/>
  <Override PartName="/ppt/ink/ink2907.xml" ContentType="application/inkml+xml"/>
  <Override PartName="/ppt/ink/ink2908.xml" ContentType="application/inkml+xml"/>
  <Override PartName="/ppt/ink/ink2909.xml" ContentType="application/inkml+xml"/>
  <Override PartName="/ppt/ink/ink2910.xml" ContentType="application/inkml+xml"/>
  <Override PartName="/ppt/ink/ink2911.xml" ContentType="application/inkml+xml"/>
  <Override PartName="/ppt/ink/ink2912.xml" ContentType="application/inkml+xml"/>
  <Override PartName="/ppt/ink/ink2913.xml" ContentType="application/inkml+xml"/>
  <Override PartName="/ppt/ink/ink2914.xml" ContentType="application/inkml+xml"/>
  <Override PartName="/ppt/ink/ink2915.xml" ContentType="application/inkml+xml"/>
  <Override PartName="/ppt/ink/ink2916.xml" ContentType="application/inkml+xml"/>
  <Override PartName="/ppt/ink/ink2917.xml" ContentType="application/inkml+xml"/>
  <Override PartName="/ppt/ink/ink2918.xml" ContentType="application/inkml+xml"/>
  <Override PartName="/ppt/ink/ink2919.xml" ContentType="application/inkml+xml"/>
  <Override PartName="/ppt/ink/ink2920.xml" ContentType="application/inkml+xml"/>
  <Override PartName="/ppt/ink/ink2921.xml" ContentType="application/inkml+xml"/>
  <Override PartName="/ppt/ink/ink2922.xml" ContentType="application/inkml+xml"/>
  <Override PartName="/ppt/ink/ink2923.xml" ContentType="application/inkml+xml"/>
  <Override PartName="/ppt/ink/ink2924.xml" ContentType="application/inkml+xml"/>
  <Override PartName="/ppt/ink/ink2925.xml" ContentType="application/inkml+xml"/>
  <Override PartName="/ppt/ink/ink2926.xml" ContentType="application/inkml+xml"/>
  <Override PartName="/ppt/ink/ink2927.xml" ContentType="application/inkml+xml"/>
  <Override PartName="/ppt/ink/ink2928.xml" ContentType="application/inkml+xml"/>
  <Override PartName="/ppt/ink/ink2929.xml" ContentType="application/inkml+xml"/>
  <Override PartName="/ppt/ink/ink2930.xml" ContentType="application/inkml+xml"/>
  <Override PartName="/ppt/ink/ink2931.xml" ContentType="application/inkml+xml"/>
  <Override PartName="/ppt/ink/ink2932.xml" ContentType="application/inkml+xml"/>
  <Override PartName="/ppt/ink/ink2933.xml" ContentType="application/inkml+xml"/>
  <Override PartName="/ppt/ink/ink2934.xml" ContentType="application/inkml+xml"/>
  <Override PartName="/ppt/ink/ink2935.xml" ContentType="application/inkml+xml"/>
  <Override PartName="/ppt/ink/ink2936.xml" ContentType="application/inkml+xml"/>
  <Override PartName="/ppt/ink/ink2937.xml" ContentType="application/inkml+xml"/>
  <Override PartName="/ppt/ink/ink2938.xml" ContentType="application/inkml+xml"/>
  <Override PartName="/ppt/ink/ink2939.xml" ContentType="application/inkml+xml"/>
  <Override PartName="/ppt/ink/ink2940.xml" ContentType="application/inkml+xml"/>
  <Override PartName="/ppt/ink/ink2941.xml" ContentType="application/inkml+xml"/>
  <Override PartName="/ppt/ink/ink2942.xml" ContentType="application/inkml+xml"/>
  <Override PartName="/ppt/ink/ink2943.xml" ContentType="application/inkml+xml"/>
  <Override PartName="/ppt/ink/ink2944.xml" ContentType="application/inkml+xml"/>
  <Override PartName="/ppt/ink/ink2945.xml" ContentType="application/inkml+xml"/>
  <Override PartName="/ppt/ink/ink2946.xml" ContentType="application/inkml+xml"/>
  <Override PartName="/ppt/ink/ink2947.xml" ContentType="application/inkml+xml"/>
  <Override PartName="/ppt/ink/ink2948.xml" ContentType="application/inkml+xml"/>
  <Override PartName="/ppt/ink/ink2949.xml" ContentType="application/inkml+xml"/>
  <Override PartName="/ppt/ink/ink2950.xml" ContentType="application/inkml+xml"/>
  <Override PartName="/ppt/ink/ink2951.xml" ContentType="application/inkml+xml"/>
  <Override PartName="/ppt/ink/ink2952.xml" ContentType="application/inkml+xml"/>
  <Override PartName="/ppt/ink/ink2953.xml" ContentType="application/inkml+xml"/>
  <Override PartName="/ppt/ink/ink2954.xml" ContentType="application/inkml+xml"/>
  <Override PartName="/ppt/ink/ink2955.xml" ContentType="application/inkml+xml"/>
  <Override PartName="/ppt/ink/ink2956.xml" ContentType="application/inkml+xml"/>
  <Override PartName="/ppt/ink/ink2957.xml" ContentType="application/inkml+xml"/>
  <Override PartName="/ppt/ink/ink2958.xml" ContentType="application/inkml+xml"/>
  <Override PartName="/ppt/ink/ink2959.xml" ContentType="application/inkml+xml"/>
  <Override PartName="/ppt/ink/ink2960.xml" ContentType="application/inkml+xml"/>
  <Override PartName="/ppt/ink/ink2961.xml" ContentType="application/inkml+xml"/>
  <Override PartName="/ppt/ink/ink2962.xml" ContentType="application/inkml+xml"/>
  <Override PartName="/ppt/ink/ink2963.xml" ContentType="application/inkml+xml"/>
  <Override PartName="/ppt/ink/ink2964.xml" ContentType="application/inkml+xml"/>
  <Override PartName="/ppt/ink/ink2965.xml" ContentType="application/inkml+xml"/>
  <Override PartName="/ppt/ink/ink2966.xml" ContentType="application/inkml+xml"/>
  <Override PartName="/ppt/ink/ink2967.xml" ContentType="application/inkml+xml"/>
  <Override PartName="/ppt/ink/ink2968.xml" ContentType="application/inkml+xml"/>
  <Override PartName="/ppt/ink/ink2969.xml" ContentType="application/inkml+xml"/>
  <Override PartName="/ppt/ink/ink2970.xml" ContentType="application/inkml+xml"/>
  <Override PartName="/ppt/ink/ink2971.xml" ContentType="application/inkml+xml"/>
  <Override PartName="/ppt/ink/ink2972.xml" ContentType="application/inkml+xml"/>
  <Override PartName="/ppt/ink/ink2973.xml" ContentType="application/inkml+xml"/>
  <Override PartName="/ppt/ink/ink2974.xml" ContentType="application/inkml+xml"/>
  <Override PartName="/ppt/ink/ink2975.xml" ContentType="application/inkml+xml"/>
  <Override PartName="/ppt/ink/ink2976.xml" ContentType="application/inkml+xml"/>
  <Override PartName="/ppt/ink/ink2977.xml" ContentType="application/inkml+xml"/>
  <Override PartName="/ppt/ink/ink2978.xml" ContentType="application/inkml+xml"/>
  <Override PartName="/ppt/ink/ink2979.xml" ContentType="application/inkml+xml"/>
  <Override PartName="/ppt/ink/ink2980.xml" ContentType="application/inkml+xml"/>
  <Override PartName="/ppt/ink/ink2981.xml" ContentType="application/inkml+xml"/>
  <Override PartName="/ppt/ink/ink2982.xml" ContentType="application/inkml+xml"/>
  <Override PartName="/ppt/ink/ink2983.xml" ContentType="application/inkml+xml"/>
  <Override PartName="/ppt/ink/ink2984.xml" ContentType="application/inkml+xml"/>
  <Override PartName="/ppt/ink/ink2985.xml" ContentType="application/inkml+xml"/>
  <Override PartName="/ppt/ink/ink2986.xml" ContentType="application/inkml+xml"/>
  <Override PartName="/ppt/ink/ink2987.xml" ContentType="application/inkml+xml"/>
  <Override PartName="/ppt/ink/ink2988.xml" ContentType="application/inkml+xml"/>
  <Override PartName="/ppt/ink/ink2989.xml" ContentType="application/inkml+xml"/>
  <Override PartName="/ppt/ink/ink2990.xml" ContentType="application/inkml+xml"/>
  <Override PartName="/ppt/ink/ink2991.xml" ContentType="application/inkml+xml"/>
  <Override PartName="/ppt/ink/ink2992.xml" ContentType="application/inkml+xml"/>
  <Override PartName="/ppt/ink/ink2993.xml" ContentType="application/inkml+xml"/>
  <Override PartName="/ppt/ink/ink2994.xml" ContentType="application/inkml+xml"/>
  <Override PartName="/ppt/ink/ink2995.xml" ContentType="application/inkml+xml"/>
  <Override PartName="/ppt/ink/ink2996.xml" ContentType="application/inkml+xml"/>
  <Override PartName="/ppt/ink/ink2997.xml" ContentType="application/inkml+xml"/>
  <Override PartName="/ppt/ink/ink2998.xml" ContentType="application/inkml+xml"/>
  <Override PartName="/ppt/ink/ink2999.xml" ContentType="application/inkml+xml"/>
  <Override PartName="/ppt/ink/ink3000.xml" ContentType="application/inkml+xml"/>
  <Override PartName="/ppt/ink/ink3001.xml" ContentType="application/inkml+xml"/>
  <Override PartName="/ppt/ink/ink3002.xml" ContentType="application/inkml+xml"/>
  <Override PartName="/ppt/ink/ink3003.xml" ContentType="application/inkml+xml"/>
  <Override PartName="/ppt/ink/ink3004.xml" ContentType="application/inkml+xml"/>
  <Override PartName="/ppt/ink/ink3005.xml" ContentType="application/inkml+xml"/>
  <Override PartName="/ppt/ink/ink3006.xml" ContentType="application/inkml+xml"/>
  <Override PartName="/ppt/ink/ink3007.xml" ContentType="application/inkml+xml"/>
  <Override PartName="/ppt/ink/ink3008.xml" ContentType="application/inkml+xml"/>
  <Override PartName="/ppt/ink/ink3009.xml" ContentType="application/inkml+xml"/>
  <Override PartName="/ppt/ink/ink3010.xml" ContentType="application/inkml+xml"/>
  <Override PartName="/ppt/ink/ink3011.xml" ContentType="application/inkml+xml"/>
  <Override PartName="/ppt/ink/ink3012.xml" ContentType="application/inkml+xml"/>
  <Override PartName="/ppt/ink/ink3013.xml" ContentType="application/inkml+xml"/>
  <Override PartName="/ppt/ink/ink3014.xml" ContentType="application/inkml+xml"/>
  <Override PartName="/ppt/ink/ink3015.xml" ContentType="application/inkml+xml"/>
  <Override PartName="/ppt/ink/ink3016.xml" ContentType="application/inkml+xml"/>
  <Override PartName="/ppt/ink/ink3017.xml" ContentType="application/inkml+xml"/>
  <Override PartName="/ppt/ink/ink3018.xml" ContentType="application/inkml+xml"/>
  <Override PartName="/ppt/ink/ink3019.xml" ContentType="application/inkml+xml"/>
  <Override PartName="/ppt/ink/ink3020.xml" ContentType="application/inkml+xml"/>
  <Override PartName="/ppt/ink/ink3021.xml" ContentType="application/inkml+xml"/>
  <Override PartName="/ppt/ink/ink3022.xml" ContentType="application/inkml+xml"/>
  <Override PartName="/ppt/ink/ink3023.xml" ContentType="application/inkml+xml"/>
  <Override PartName="/ppt/ink/ink3024.xml" ContentType="application/inkml+xml"/>
  <Override PartName="/ppt/ink/ink3025.xml" ContentType="application/inkml+xml"/>
  <Override PartName="/ppt/ink/ink3026.xml" ContentType="application/inkml+xml"/>
  <Override PartName="/ppt/ink/ink3027.xml" ContentType="application/inkml+xml"/>
  <Override PartName="/ppt/ink/ink3028.xml" ContentType="application/inkml+xml"/>
  <Override PartName="/ppt/ink/ink3029.xml" ContentType="application/inkml+xml"/>
  <Override PartName="/ppt/ink/ink3030.xml" ContentType="application/inkml+xml"/>
  <Override PartName="/ppt/ink/ink3031.xml" ContentType="application/inkml+xml"/>
  <Override PartName="/ppt/ink/ink3032.xml" ContentType="application/inkml+xml"/>
  <Override PartName="/ppt/ink/ink3033.xml" ContentType="application/inkml+xml"/>
  <Override PartName="/ppt/ink/ink3034.xml" ContentType="application/inkml+xml"/>
  <Override PartName="/ppt/ink/ink3035.xml" ContentType="application/inkml+xml"/>
  <Override PartName="/ppt/ink/ink3036.xml" ContentType="application/inkml+xml"/>
  <Override PartName="/ppt/ink/ink3037.xml" ContentType="application/inkml+xml"/>
  <Override PartName="/ppt/ink/ink3038.xml" ContentType="application/inkml+xml"/>
  <Override PartName="/ppt/ink/ink3039.xml" ContentType="application/inkml+xml"/>
  <Override PartName="/ppt/ink/ink3040.xml" ContentType="application/inkml+xml"/>
  <Override PartName="/ppt/ink/ink3041.xml" ContentType="application/inkml+xml"/>
  <Override PartName="/ppt/ink/ink3042.xml" ContentType="application/inkml+xml"/>
  <Override PartName="/ppt/ink/ink3043.xml" ContentType="application/inkml+xml"/>
  <Override PartName="/ppt/ink/ink3044.xml" ContentType="application/inkml+xml"/>
  <Override PartName="/ppt/ink/ink3045.xml" ContentType="application/inkml+xml"/>
  <Override PartName="/ppt/ink/ink3046.xml" ContentType="application/inkml+xml"/>
  <Override PartName="/ppt/ink/ink3047.xml" ContentType="application/inkml+xml"/>
  <Override PartName="/ppt/ink/ink3048.xml" ContentType="application/inkml+xml"/>
  <Override PartName="/ppt/ink/ink3049.xml" ContentType="application/inkml+xml"/>
  <Override PartName="/ppt/ink/ink3050.xml" ContentType="application/inkml+xml"/>
  <Override PartName="/ppt/ink/ink3051.xml" ContentType="application/inkml+xml"/>
  <Override PartName="/ppt/ink/ink3052.xml" ContentType="application/inkml+xml"/>
  <Override PartName="/ppt/ink/ink3053.xml" ContentType="application/inkml+xml"/>
  <Override PartName="/ppt/ink/ink3054.xml" ContentType="application/inkml+xml"/>
  <Override PartName="/ppt/ink/ink3055.xml" ContentType="application/inkml+xml"/>
  <Override PartName="/ppt/ink/ink3056.xml" ContentType="application/inkml+xml"/>
  <Override PartName="/ppt/ink/ink3057.xml" ContentType="application/inkml+xml"/>
  <Override PartName="/ppt/ink/ink3058.xml" ContentType="application/inkml+xml"/>
  <Override PartName="/ppt/ink/ink3059.xml" ContentType="application/inkml+xml"/>
  <Override PartName="/ppt/ink/ink3060.xml" ContentType="application/inkml+xml"/>
  <Override PartName="/ppt/ink/ink3061.xml" ContentType="application/inkml+xml"/>
  <Override PartName="/ppt/ink/ink3062.xml" ContentType="application/inkml+xml"/>
  <Override PartName="/ppt/ink/ink3063.xml" ContentType="application/inkml+xml"/>
  <Override PartName="/ppt/ink/ink3064.xml" ContentType="application/inkml+xml"/>
  <Override PartName="/ppt/ink/ink3065.xml" ContentType="application/inkml+xml"/>
  <Override PartName="/ppt/ink/ink3066.xml" ContentType="application/inkml+xml"/>
  <Override PartName="/ppt/ink/ink3067.xml" ContentType="application/inkml+xml"/>
  <Override PartName="/ppt/ink/ink3068.xml" ContentType="application/inkml+xml"/>
  <Override PartName="/ppt/ink/ink3069.xml" ContentType="application/inkml+xml"/>
  <Override PartName="/ppt/ink/ink3070.xml" ContentType="application/inkml+xml"/>
  <Override PartName="/ppt/ink/ink3071.xml" ContentType="application/inkml+xml"/>
  <Override PartName="/ppt/ink/ink3072.xml" ContentType="application/inkml+xml"/>
  <Override PartName="/ppt/ink/ink3073.xml" ContentType="application/inkml+xml"/>
  <Override PartName="/ppt/ink/ink3074.xml" ContentType="application/inkml+xml"/>
  <Override PartName="/ppt/ink/ink3075.xml" ContentType="application/inkml+xml"/>
  <Override PartName="/ppt/ink/ink3076.xml" ContentType="application/inkml+xml"/>
  <Override PartName="/ppt/ink/ink3077.xml" ContentType="application/inkml+xml"/>
  <Override PartName="/ppt/ink/ink3078.xml" ContentType="application/inkml+xml"/>
  <Override PartName="/ppt/ink/ink3079.xml" ContentType="application/inkml+xml"/>
  <Override PartName="/ppt/ink/ink3080.xml" ContentType="application/inkml+xml"/>
  <Override PartName="/ppt/ink/ink3081.xml" ContentType="application/inkml+xml"/>
  <Override PartName="/ppt/ink/ink3082.xml" ContentType="application/inkml+xml"/>
  <Override PartName="/ppt/ink/ink3083.xml" ContentType="application/inkml+xml"/>
  <Override PartName="/ppt/ink/ink3084.xml" ContentType="application/inkml+xml"/>
  <Override PartName="/ppt/ink/ink3085.xml" ContentType="application/inkml+xml"/>
  <Override PartName="/ppt/ink/ink3086.xml" ContentType="application/inkml+xml"/>
  <Override PartName="/ppt/ink/ink3087.xml" ContentType="application/inkml+xml"/>
  <Override PartName="/ppt/ink/ink3088.xml" ContentType="application/inkml+xml"/>
  <Override PartName="/ppt/ink/ink3089.xml" ContentType="application/inkml+xml"/>
  <Override PartName="/ppt/ink/ink3090.xml" ContentType="application/inkml+xml"/>
  <Override PartName="/ppt/ink/ink3091.xml" ContentType="application/inkml+xml"/>
  <Override PartName="/ppt/ink/ink3092.xml" ContentType="application/inkml+xml"/>
  <Override PartName="/ppt/ink/ink3093.xml" ContentType="application/inkml+xml"/>
  <Override PartName="/ppt/ink/ink3094.xml" ContentType="application/inkml+xml"/>
  <Override PartName="/ppt/ink/ink3095.xml" ContentType="application/inkml+xml"/>
  <Override PartName="/ppt/ink/ink3096.xml" ContentType="application/inkml+xml"/>
  <Override PartName="/ppt/ink/ink3097.xml" ContentType="application/inkml+xml"/>
  <Override PartName="/ppt/ink/ink3098.xml" ContentType="application/inkml+xml"/>
  <Override PartName="/ppt/ink/ink3099.xml" ContentType="application/inkml+xml"/>
  <Override PartName="/ppt/ink/ink3100.xml" ContentType="application/inkml+xml"/>
  <Override PartName="/ppt/ink/ink3101.xml" ContentType="application/inkml+xml"/>
  <Override PartName="/ppt/ink/ink3102.xml" ContentType="application/inkml+xml"/>
  <Override PartName="/ppt/ink/ink3103.xml" ContentType="application/inkml+xml"/>
  <Override PartName="/ppt/ink/ink3104.xml" ContentType="application/inkml+xml"/>
  <Override PartName="/ppt/ink/ink3105.xml" ContentType="application/inkml+xml"/>
  <Override PartName="/ppt/ink/ink3106.xml" ContentType="application/inkml+xml"/>
  <Override PartName="/ppt/ink/ink3107.xml" ContentType="application/inkml+xml"/>
  <Override PartName="/ppt/ink/ink3108.xml" ContentType="application/inkml+xml"/>
  <Override PartName="/ppt/ink/ink3109.xml" ContentType="application/inkml+xml"/>
  <Override PartName="/ppt/ink/ink3110.xml" ContentType="application/inkml+xml"/>
  <Override PartName="/ppt/ink/ink3111.xml" ContentType="application/inkml+xml"/>
  <Override PartName="/ppt/ink/ink3112.xml" ContentType="application/inkml+xml"/>
  <Override PartName="/ppt/ink/ink3113.xml" ContentType="application/inkml+xml"/>
  <Override PartName="/ppt/ink/ink3114.xml" ContentType="application/inkml+xml"/>
  <Override PartName="/ppt/ink/ink3115.xml" ContentType="application/inkml+xml"/>
  <Override PartName="/ppt/ink/ink3116.xml" ContentType="application/inkml+xml"/>
  <Override PartName="/ppt/ink/ink3117.xml" ContentType="application/inkml+xml"/>
  <Override PartName="/ppt/ink/ink3118.xml" ContentType="application/inkml+xml"/>
  <Override PartName="/ppt/ink/ink3119.xml" ContentType="application/inkml+xml"/>
  <Override PartName="/ppt/ink/ink3120.xml" ContentType="application/inkml+xml"/>
  <Override PartName="/ppt/ink/ink3121.xml" ContentType="application/inkml+xml"/>
  <Override PartName="/ppt/ink/ink3122.xml" ContentType="application/inkml+xml"/>
  <Override PartName="/ppt/ink/ink3123.xml" ContentType="application/inkml+xml"/>
  <Override PartName="/ppt/ink/ink3124.xml" ContentType="application/inkml+xml"/>
  <Override PartName="/ppt/ink/ink3125.xml" ContentType="application/inkml+xml"/>
  <Override PartName="/ppt/ink/ink3126.xml" ContentType="application/inkml+xml"/>
  <Override PartName="/ppt/ink/ink3127.xml" ContentType="application/inkml+xml"/>
  <Override PartName="/ppt/ink/ink3128.xml" ContentType="application/inkml+xml"/>
  <Override PartName="/ppt/ink/ink3129.xml" ContentType="application/inkml+xml"/>
  <Override PartName="/ppt/ink/ink3130.xml" ContentType="application/inkml+xml"/>
  <Override PartName="/ppt/ink/ink3131.xml" ContentType="application/inkml+xml"/>
  <Override PartName="/ppt/ink/ink3132.xml" ContentType="application/inkml+xml"/>
  <Override PartName="/ppt/ink/ink3133.xml" ContentType="application/inkml+xml"/>
  <Override PartName="/ppt/ink/ink3134.xml" ContentType="application/inkml+xml"/>
  <Override PartName="/ppt/ink/ink3135.xml" ContentType="application/inkml+xml"/>
  <Override PartName="/ppt/ink/ink3136.xml" ContentType="application/inkml+xml"/>
  <Override PartName="/ppt/ink/ink3137.xml" ContentType="application/inkml+xml"/>
  <Override PartName="/ppt/ink/ink3138.xml" ContentType="application/inkml+xml"/>
  <Override PartName="/ppt/ink/ink3139.xml" ContentType="application/inkml+xml"/>
  <Override PartName="/ppt/ink/ink3140.xml" ContentType="application/inkml+xml"/>
  <Override PartName="/ppt/ink/ink3141.xml" ContentType="application/inkml+xml"/>
  <Override PartName="/ppt/ink/ink3142.xml" ContentType="application/inkml+xml"/>
  <Override PartName="/ppt/ink/ink3143.xml" ContentType="application/inkml+xml"/>
  <Override PartName="/ppt/ink/ink3144.xml" ContentType="application/inkml+xml"/>
  <Override PartName="/ppt/ink/ink3145.xml" ContentType="application/inkml+xml"/>
  <Override PartName="/ppt/ink/ink3146.xml" ContentType="application/inkml+xml"/>
  <Override PartName="/ppt/ink/ink3147.xml" ContentType="application/inkml+xml"/>
  <Override PartName="/ppt/ink/ink3148.xml" ContentType="application/inkml+xml"/>
  <Override PartName="/ppt/ink/ink3149.xml" ContentType="application/inkml+xml"/>
  <Override PartName="/ppt/ink/ink3150.xml" ContentType="application/inkml+xml"/>
  <Override PartName="/ppt/ink/ink3151.xml" ContentType="application/inkml+xml"/>
  <Override PartName="/ppt/ink/ink3152.xml" ContentType="application/inkml+xml"/>
  <Override PartName="/ppt/ink/ink3153.xml" ContentType="application/inkml+xml"/>
  <Override PartName="/ppt/ink/ink3154.xml" ContentType="application/inkml+xml"/>
  <Override PartName="/ppt/ink/ink3155.xml" ContentType="application/inkml+xml"/>
  <Override PartName="/ppt/ink/ink3156.xml" ContentType="application/inkml+xml"/>
  <Override PartName="/ppt/ink/ink3157.xml" ContentType="application/inkml+xml"/>
  <Override PartName="/ppt/ink/ink3158.xml" ContentType="application/inkml+xml"/>
  <Override PartName="/ppt/ink/ink3159.xml" ContentType="application/inkml+xml"/>
  <Override PartName="/ppt/ink/ink3160.xml" ContentType="application/inkml+xml"/>
  <Override PartName="/ppt/ink/ink3161.xml" ContentType="application/inkml+xml"/>
  <Override PartName="/ppt/ink/ink3162.xml" ContentType="application/inkml+xml"/>
  <Override PartName="/ppt/ink/ink3163.xml" ContentType="application/inkml+xml"/>
  <Override PartName="/ppt/ink/ink3164.xml" ContentType="application/inkml+xml"/>
  <Override PartName="/ppt/ink/ink3165.xml" ContentType="application/inkml+xml"/>
  <Override PartName="/ppt/ink/ink3166.xml" ContentType="application/inkml+xml"/>
  <Override PartName="/ppt/ink/ink3167.xml" ContentType="application/inkml+xml"/>
  <Override PartName="/ppt/ink/ink3168.xml" ContentType="application/inkml+xml"/>
  <Override PartName="/ppt/ink/ink3169.xml" ContentType="application/inkml+xml"/>
  <Override PartName="/ppt/ink/ink3170.xml" ContentType="application/inkml+xml"/>
  <Override PartName="/ppt/ink/ink3171.xml" ContentType="application/inkml+xml"/>
  <Override PartName="/ppt/ink/ink3172.xml" ContentType="application/inkml+xml"/>
  <Override PartName="/ppt/ink/ink3173.xml" ContentType="application/inkml+xml"/>
  <Override PartName="/ppt/ink/ink3174.xml" ContentType="application/inkml+xml"/>
  <Override PartName="/ppt/ink/ink3175.xml" ContentType="application/inkml+xml"/>
  <Override PartName="/ppt/ink/ink3176.xml" ContentType="application/inkml+xml"/>
  <Override PartName="/ppt/ink/ink3177.xml" ContentType="application/inkml+xml"/>
  <Override PartName="/ppt/ink/ink3178.xml" ContentType="application/inkml+xml"/>
  <Override PartName="/ppt/ink/ink3179.xml" ContentType="application/inkml+xml"/>
  <Override PartName="/ppt/ink/ink3180.xml" ContentType="application/inkml+xml"/>
  <Override PartName="/ppt/ink/ink3181.xml" ContentType="application/inkml+xml"/>
  <Override PartName="/ppt/ink/ink3182.xml" ContentType="application/inkml+xml"/>
  <Override PartName="/ppt/ink/ink3183.xml" ContentType="application/inkml+xml"/>
  <Override PartName="/ppt/ink/ink3184.xml" ContentType="application/inkml+xml"/>
  <Override PartName="/ppt/ink/ink3185.xml" ContentType="application/inkml+xml"/>
  <Override PartName="/ppt/ink/ink3186.xml" ContentType="application/inkml+xml"/>
  <Override PartName="/ppt/ink/ink3187.xml" ContentType="application/inkml+xml"/>
  <Override PartName="/ppt/ink/ink3188.xml" ContentType="application/inkml+xml"/>
  <Override PartName="/ppt/ink/ink3189.xml" ContentType="application/inkml+xml"/>
  <Override PartName="/ppt/ink/ink3190.xml" ContentType="application/inkml+xml"/>
  <Override PartName="/ppt/ink/ink3191.xml" ContentType="application/inkml+xml"/>
  <Override PartName="/ppt/ink/ink3192.xml" ContentType="application/inkml+xml"/>
  <Override PartName="/ppt/ink/ink3193.xml" ContentType="application/inkml+xml"/>
  <Override PartName="/ppt/ink/ink3194.xml" ContentType="application/inkml+xml"/>
  <Override PartName="/ppt/ink/ink3195.xml" ContentType="application/inkml+xml"/>
  <Override PartName="/ppt/ink/ink3196.xml" ContentType="application/inkml+xml"/>
  <Override PartName="/ppt/ink/ink3197.xml" ContentType="application/inkml+xml"/>
  <Override PartName="/ppt/ink/ink3198.xml" ContentType="application/inkml+xml"/>
  <Override PartName="/ppt/ink/ink3199.xml" ContentType="application/inkml+xml"/>
  <Override PartName="/ppt/ink/ink3200.xml" ContentType="application/inkml+xml"/>
  <Override PartName="/ppt/ink/ink3201.xml" ContentType="application/inkml+xml"/>
  <Override PartName="/ppt/ink/ink3202.xml" ContentType="application/inkml+xml"/>
  <Override PartName="/ppt/ink/ink3203.xml" ContentType="application/inkml+xml"/>
  <Override PartName="/ppt/ink/ink3204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94"/>
  </p:notesMasterIdLst>
  <p:sldIdLst>
    <p:sldId id="382" r:id="rId3"/>
    <p:sldId id="393" r:id="rId4"/>
    <p:sldId id="394" r:id="rId5"/>
    <p:sldId id="395" r:id="rId6"/>
    <p:sldId id="383" r:id="rId7"/>
    <p:sldId id="396" r:id="rId8"/>
    <p:sldId id="397" r:id="rId9"/>
    <p:sldId id="398" r:id="rId10"/>
    <p:sldId id="399" r:id="rId11"/>
    <p:sldId id="400" r:id="rId12"/>
    <p:sldId id="384" r:id="rId13"/>
    <p:sldId id="401" r:id="rId14"/>
    <p:sldId id="402" r:id="rId15"/>
    <p:sldId id="403" r:id="rId16"/>
    <p:sldId id="404" r:id="rId17"/>
    <p:sldId id="405" r:id="rId18"/>
    <p:sldId id="407" r:id="rId19"/>
    <p:sldId id="406" r:id="rId20"/>
    <p:sldId id="408" r:id="rId21"/>
    <p:sldId id="409" r:id="rId22"/>
    <p:sldId id="410" r:id="rId23"/>
    <p:sldId id="411" r:id="rId24"/>
    <p:sldId id="412" r:id="rId25"/>
    <p:sldId id="413" r:id="rId26"/>
    <p:sldId id="414" r:id="rId27"/>
    <p:sldId id="415" r:id="rId28"/>
    <p:sldId id="416" r:id="rId29"/>
    <p:sldId id="417" r:id="rId30"/>
    <p:sldId id="418" r:id="rId31"/>
    <p:sldId id="385" r:id="rId32"/>
    <p:sldId id="419" r:id="rId33"/>
    <p:sldId id="420" r:id="rId34"/>
    <p:sldId id="421" r:id="rId35"/>
    <p:sldId id="422" r:id="rId36"/>
    <p:sldId id="424" r:id="rId37"/>
    <p:sldId id="425" r:id="rId38"/>
    <p:sldId id="426" r:id="rId39"/>
    <p:sldId id="427" r:id="rId40"/>
    <p:sldId id="428" r:id="rId41"/>
    <p:sldId id="429" r:id="rId42"/>
    <p:sldId id="430" r:id="rId43"/>
    <p:sldId id="431" r:id="rId44"/>
    <p:sldId id="432" r:id="rId45"/>
    <p:sldId id="433" r:id="rId46"/>
    <p:sldId id="434" r:id="rId47"/>
    <p:sldId id="435" r:id="rId48"/>
    <p:sldId id="436" r:id="rId49"/>
    <p:sldId id="437" r:id="rId50"/>
    <p:sldId id="387" r:id="rId51"/>
    <p:sldId id="438" r:id="rId52"/>
    <p:sldId id="439" r:id="rId53"/>
    <p:sldId id="440" r:id="rId54"/>
    <p:sldId id="441" r:id="rId55"/>
    <p:sldId id="442" r:id="rId56"/>
    <p:sldId id="443" r:id="rId57"/>
    <p:sldId id="444" r:id="rId58"/>
    <p:sldId id="445" r:id="rId59"/>
    <p:sldId id="446" r:id="rId60"/>
    <p:sldId id="447" r:id="rId61"/>
    <p:sldId id="448" r:id="rId62"/>
    <p:sldId id="449" r:id="rId63"/>
    <p:sldId id="450" r:id="rId64"/>
    <p:sldId id="451" r:id="rId65"/>
    <p:sldId id="452" r:id="rId66"/>
    <p:sldId id="453" r:id="rId67"/>
    <p:sldId id="454" r:id="rId68"/>
    <p:sldId id="388" r:id="rId69"/>
    <p:sldId id="455" r:id="rId70"/>
    <p:sldId id="456" r:id="rId71"/>
    <p:sldId id="457" r:id="rId72"/>
    <p:sldId id="458" r:id="rId73"/>
    <p:sldId id="459" r:id="rId74"/>
    <p:sldId id="460" r:id="rId75"/>
    <p:sldId id="461" r:id="rId76"/>
    <p:sldId id="462" r:id="rId77"/>
    <p:sldId id="463" r:id="rId78"/>
    <p:sldId id="464" r:id="rId79"/>
    <p:sldId id="465" r:id="rId80"/>
    <p:sldId id="466" r:id="rId81"/>
    <p:sldId id="467" r:id="rId82"/>
    <p:sldId id="468" r:id="rId83"/>
    <p:sldId id="469" r:id="rId84"/>
    <p:sldId id="470" r:id="rId85"/>
    <p:sldId id="471" r:id="rId86"/>
    <p:sldId id="472" r:id="rId87"/>
    <p:sldId id="473" r:id="rId88"/>
    <p:sldId id="474" r:id="rId89"/>
    <p:sldId id="389" r:id="rId90"/>
    <p:sldId id="390" r:id="rId91"/>
    <p:sldId id="391" r:id="rId92"/>
    <p:sldId id="392" r:id="rId93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33FF"/>
    <a:srgbClr val="31FB57"/>
    <a:srgbClr val="FB3211"/>
    <a:srgbClr val="9966FF"/>
    <a:srgbClr val="FF66FF"/>
    <a:srgbClr val="FDF36F"/>
    <a:srgbClr val="E5422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5922" autoAdjust="0"/>
  </p:normalViewPr>
  <p:slideViewPr>
    <p:cSldViewPr>
      <p:cViewPr varScale="1">
        <p:scale>
          <a:sx n="63" d="100"/>
          <a:sy n="63" d="100"/>
        </p:scale>
        <p:origin x="1380" y="6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4.xml"/><Relationship Id="rId21" Type="http://schemas.openxmlformats.org/officeDocument/2006/relationships/slide" Target="slides/slide19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63" Type="http://schemas.openxmlformats.org/officeDocument/2006/relationships/slide" Target="slides/slide61.xml"/><Relationship Id="rId68" Type="http://schemas.openxmlformats.org/officeDocument/2006/relationships/slide" Target="slides/slide66.xml"/><Relationship Id="rId84" Type="http://schemas.openxmlformats.org/officeDocument/2006/relationships/slide" Target="slides/slide82.xml"/><Relationship Id="rId89" Type="http://schemas.openxmlformats.org/officeDocument/2006/relationships/slide" Target="slides/slide87.xml"/><Relationship Id="rId16" Type="http://schemas.openxmlformats.org/officeDocument/2006/relationships/slide" Target="slides/slide14.xml"/><Relationship Id="rId11" Type="http://schemas.openxmlformats.org/officeDocument/2006/relationships/slide" Target="slides/slide9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74" Type="http://schemas.openxmlformats.org/officeDocument/2006/relationships/slide" Target="slides/slide72.xml"/><Relationship Id="rId79" Type="http://schemas.openxmlformats.org/officeDocument/2006/relationships/slide" Target="slides/slide77.xml"/><Relationship Id="rId5" Type="http://schemas.openxmlformats.org/officeDocument/2006/relationships/slide" Target="slides/slide3.xml"/><Relationship Id="rId90" Type="http://schemas.openxmlformats.org/officeDocument/2006/relationships/slide" Target="slides/slide88.xml"/><Relationship Id="rId95" Type="http://schemas.openxmlformats.org/officeDocument/2006/relationships/presProps" Target="presProps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64" Type="http://schemas.openxmlformats.org/officeDocument/2006/relationships/slide" Target="slides/slide62.xml"/><Relationship Id="rId69" Type="http://schemas.openxmlformats.org/officeDocument/2006/relationships/slide" Target="slides/slide67.xml"/><Relationship Id="rId80" Type="http://schemas.openxmlformats.org/officeDocument/2006/relationships/slide" Target="slides/slide78.xml"/><Relationship Id="rId85" Type="http://schemas.openxmlformats.org/officeDocument/2006/relationships/slide" Target="slides/slide83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slide" Target="slides/slide57.xml"/><Relationship Id="rId67" Type="http://schemas.openxmlformats.org/officeDocument/2006/relationships/slide" Target="slides/slide65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slide" Target="slides/slide60.xml"/><Relationship Id="rId70" Type="http://schemas.openxmlformats.org/officeDocument/2006/relationships/slide" Target="slides/slide68.xml"/><Relationship Id="rId75" Type="http://schemas.openxmlformats.org/officeDocument/2006/relationships/slide" Target="slides/slide73.xml"/><Relationship Id="rId83" Type="http://schemas.openxmlformats.org/officeDocument/2006/relationships/slide" Target="slides/slide81.xml"/><Relationship Id="rId88" Type="http://schemas.openxmlformats.org/officeDocument/2006/relationships/slide" Target="slides/slide86.xml"/><Relationship Id="rId91" Type="http://schemas.openxmlformats.org/officeDocument/2006/relationships/slide" Target="slides/slide89.xml"/><Relationship Id="rId9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slide" Target="slides/slide58.xml"/><Relationship Id="rId65" Type="http://schemas.openxmlformats.org/officeDocument/2006/relationships/slide" Target="slides/slide63.xml"/><Relationship Id="rId73" Type="http://schemas.openxmlformats.org/officeDocument/2006/relationships/slide" Target="slides/slide71.xml"/><Relationship Id="rId78" Type="http://schemas.openxmlformats.org/officeDocument/2006/relationships/slide" Target="slides/slide76.xml"/><Relationship Id="rId81" Type="http://schemas.openxmlformats.org/officeDocument/2006/relationships/slide" Target="slides/slide79.xml"/><Relationship Id="rId86" Type="http://schemas.openxmlformats.org/officeDocument/2006/relationships/slide" Target="slides/slide84.xml"/><Relationship Id="rId94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9" Type="http://schemas.openxmlformats.org/officeDocument/2006/relationships/slide" Target="slides/slide37.xml"/><Relationship Id="rId34" Type="http://schemas.openxmlformats.org/officeDocument/2006/relationships/slide" Target="slides/slide32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76" Type="http://schemas.openxmlformats.org/officeDocument/2006/relationships/slide" Target="slides/slide74.xml"/><Relationship Id="rId97" Type="http://schemas.openxmlformats.org/officeDocument/2006/relationships/theme" Target="theme/theme1.xml"/><Relationship Id="rId7" Type="http://schemas.openxmlformats.org/officeDocument/2006/relationships/slide" Target="slides/slide5.xml"/><Relationship Id="rId71" Type="http://schemas.openxmlformats.org/officeDocument/2006/relationships/slide" Target="slides/slide69.xml"/><Relationship Id="rId92" Type="http://schemas.openxmlformats.org/officeDocument/2006/relationships/slide" Target="slides/slide90.xml"/><Relationship Id="rId2" Type="http://schemas.openxmlformats.org/officeDocument/2006/relationships/slideMaster" Target="slideMasters/slideMaster2.xml"/><Relationship Id="rId29" Type="http://schemas.openxmlformats.org/officeDocument/2006/relationships/slide" Target="slides/slide27.xml"/><Relationship Id="rId24" Type="http://schemas.openxmlformats.org/officeDocument/2006/relationships/slide" Target="slides/slide22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66" Type="http://schemas.openxmlformats.org/officeDocument/2006/relationships/slide" Target="slides/slide64.xml"/><Relationship Id="rId87" Type="http://schemas.openxmlformats.org/officeDocument/2006/relationships/slide" Target="slides/slide85.xml"/><Relationship Id="rId61" Type="http://schemas.openxmlformats.org/officeDocument/2006/relationships/slide" Target="slides/slide59.xml"/><Relationship Id="rId82" Type="http://schemas.openxmlformats.org/officeDocument/2006/relationships/slide" Target="slides/slide80.xml"/><Relationship Id="rId19" Type="http://schemas.openxmlformats.org/officeDocument/2006/relationships/slide" Target="slides/slide17.xml"/><Relationship Id="rId14" Type="http://schemas.openxmlformats.org/officeDocument/2006/relationships/slide" Target="slides/slide12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56" Type="http://schemas.openxmlformats.org/officeDocument/2006/relationships/slide" Target="slides/slide54.xml"/><Relationship Id="rId77" Type="http://schemas.openxmlformats.org/officeDocument/2006/relationships/slide" Target="slides/slide75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72" Type="http://schemas.openxmlformats.org/officeDocument/2006/relationships/slide" Target="slides/slide70.xml"/><Relationship Id="rId93" Type="http://schemas.openxmlformats.org/officeDocument/2006/relationships/slide" Target="slides/slide91.xml"/><Relationship Id="rId98" Type="http://schemas.openxmlformats.org/officeDocument/2006/relationships/tableStyles" Target="tableStyles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3:36:51.70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731 343,'-1'27,"-1"1,-2-1,-1 0,0-1,-3 1,0-1,-9 19,-24 60,-5-2,-33 52,22-15,56-139,1 1,-1-1,1 0,0 1,0-1,0 1,-1-1,1 1,1-1,-1 0,0 1,0-1,0 1,1-1,-1 1,1-1,-1 0,1 1,0-1,-1 0,1 0,0 1,0-1,0 0,0 0,0 0,0 0,0 0,0 0,0 0,1-1,-1 1,0 0,1-1,-1 1,0-1,1 1,-1-1,0 1,1-1,-1 0,2 0,70-7,-49 2,61-10,-65 10,0 1,0 0,0 2,0 0,0 2,1 0,-1 1,0 1,3 1,33 18,-50-13</inkml:trace>
  <inkml:trace contextRef="#ctx0" brushRef="#br0" timeOffset="363.768">1549 427,'-33'74,"2"2,4 0,4 2,-1 17,-18 33,45-119,9-22,-3 0</inkml:trace>
  <inkml:trace contextRef="#ctx0" brushRef="#br0" timeOffset="676.082">1916 343,'-24'34,"-7"15,0 5,7-2,6-6,12-5,12-10,9-5,7-7,4-7,3-6,2-3,-1-3,0-1,0-5,-1-6,-5-7,-6 1</inkml:trace>
  <inkml:trace contextRef="#ctx0" brushRef="#br0" timeOffset="997.165">2311 259,'-27'77,"22"-45,-95 286,17-38,77-256</inkml:trace>
  <inkml:trace contextRef="#ctx0" brushRef="#br0" timeOffset="8062.682">222 33,'0'-2,"1"1,-1 0,0-1,0 1,1 0,-1 0,0-1,1 1,-1 0,1 0,0 0,-1 0,1 0,0 0,0 0,0 0,-1 0,1 0,0 0,0 0,1 0,-1 1,0-1,0 1,0-1,0 0,0 1,1 0,-1-1,0 1,0 0,1 0,-1-1,0 1,1 0,-1 0,0 1,1-1,-1 0,0 0,0 1,1-1,-1 0,0 1,0-1,0 1,0 0,1-1,-1 1,0 0,0 0,0 0,1 9,0 1,-1-1,0 0,-1 1,0-1,0 0,-1 1,-1-1,0 0,0 0,-4 7,-5 42,-22 187,-34 121,-25 11,43-192,48-184,-1-1,1 1,0 0,0-1,0 1,0 0,0 0,0 0,0 0,1 0,-1 0,1 0,-1 0,1 0,0 0,0 0,0 0,0 0,0 0,0 0,0 0,1 0,-1 0,1 0,0 0,-1 0,1 0,0 0,0 0,0-1,1 1,-1 0,0-1,0 1,1-1,-1 1,1-1,0 0,-1 0,1 1,0-1,0 0,1 0,21-1,1 0,-1-2,0-1,0 0,0-2,2-2,111-14,43 11,-80-2,0 5,1 4,35 6,9-1,231-3,-119-26,238 28,-297-30,55 28,-250 1,-1-1,1 1,0-1,-1 1,1-1,-1 0,1 0,-1 0,1 0,-1-1,0 1,1-1,-1 1,0-1,0 0,0 0,0 0,-1 0,1 0,0 0,-1 0,0-1,1 1,-1-1,0 1,0-1,0 1,-1-1,1 1,0-2,1-88,-3 70,-3-517,59 256,-24 113,-19 70,-11 98,-1 1,1-1,0 0,0 0,-1 0,1 0,-1 0,0 0,0 0,1 0,-1 0,0 0,-1 0,1 0,0 0,-1 1,1-1,-1 0,1 0,-1 0,0 0,0 0,0 1,0-1,0 0,0 1,0-1,-1 1,1-1,0 1,-1 0,1 0,-1-1,0 1,1 0,-1 0,0 0,0 1,0-1,1 0,-1 1,0-1,0 1,0 0,0-1,-2 1,-19-2,-1 1,1 1,-1 1,1 1,-1 1,1 1,0 1,-1 1,-332 16,304-13,-1-3,0-3,0-2,-8-2,23 1,-160 28,-282-28,350 11,89-3,0-2,-1-1,1-3,-1-1,-37-4,-13 1,-104 1,53-25,32 14,65 12,28 2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3:36:51.70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731 343,'-1'27,"-1"1,-2-1,-1 0,0-1,-3 1,0-1,-9 19,-24 60,-5-2,-33 52,22-15,56-139,1 1,-1-1,1 0,0 1,0-1,0 1,-1-1,1 1,1-1,-1 0,0 1,0-1,0 1,1-1,-1 1,1-1,-1 0,1 1,0-1,-1 0,1 0,0 1,0-1,0 0,0 0,0 0,0 0,0 0,0 0,0 0,1-1,-1 1,0 0,1-1,-1 1,0-1,1 1,-1-1,0 1,1-1,-1 0,2 0,70-7,-49 2,61-10,-65 10,0 1,0 0,0 2,0 0,0 2,1 0,-1 1,0 1,3 1,33 18,-50-13</inkml:trace>
  <inkml:trace contextRef="#ctx0" brushRef="#br0" timeOffset="363.768">1549 427,'-33'74,"2"2,4 0,4 2,-1 17,-18 33,45-119,9-22,-3 0</inkml:trace>
  <inkml:trace contextRef="#ctx0" brushRef="#br0" timeOffset="676.082">1916 343,'-24'34,"-7"15,0 5,7-2,6-6,12-5,12-10,9-5,7-7,4-7,3-6,2-3,-1-3,0-1,0-5,-1-6,-5-7,-6 1</inkml:trace>
  <inkml:trace contextRef="#ctx0" brushRef="#br0" timeOffset="997.165">2311 259,'-27'77,"22"-45,-95 286,17-38,77-256</inkml:trace>
  <inkml:trace contextRef="#ctx0" brushRef="#br0" timeOffset="8062.682">222 33,'0'-2,"1"1,-1 0,0-1,0 1,1 0,-1 0,0-1,1 1,-1 0,1 0,0 0,-1 0,1 0,0 0,0 0,0 0,-1 0,1 0,0 0,0 0,1 0,-1 1,0-1,0 1,0-1,0 0,0 1,1 0,-1-1,0 1,0 0,1 0,-1-1,0 1,1 0,-1 0,0 1,1-1,-1 0,0 0,0 1,1-1,-1 0,0 1,0-1,0 1,0 0,1-1,-1 1,0 0,0 0,0 0,1 9,0 1,-1-1,0 0,-1 1,0-1,0 0,-1 1,-1-1,0 0,0 0,-4 7,-5 42,-22 187,-34 121,-25 11,43-192,48-184,-1-1,1 1,0 0,0-1,0 1,0 0,0 0,0 0,0 0,1 0,-1 0,1 0,-1 0,1 0,0 0,0 0,0 0,0 0,0 0,0 0,0 0,1 0,-1 0,1 0,0 0,-1 0,1 0,0 0,0 0,0-1,1 1,-1 0,0-1,0 1,1-1,-1 1,1-1,0 0,-1 0,1 1,0-1,0 0,1 0,21-1,1 0,-1-2,0-1,0 0,0-2,2-2,111-14,43 11,-80-2,0 5,1 4,35 6,9-1,231-3,-119-26,238 28,-297-30,55 28,-250 1,-1-1,1 1,0-1,-1 1,1-1,-1 0,1 0,-1 0,1 0,-1-1,0 1,1-1,-1 1,0-1,0 0,0 0,0 0,-1 0,1 0,0 0,-1 0,0-1,1 1,-1-1,0 1,0-1,0 1,-1-1,1 1,0-2,1-88,-3 70,-3-517,59 256,-24 113,-19 70,-11 98,-1 1,1-1,0 0,0 0,-1 0,1 0,-1 0,0 0,0 0,1 0,-1 0,0 0,-1 0,1 0,0 0,-1 1,1-1,-1 0,1 0,-1 0,0 0,0 0,0 1,0-1,0 0,0 1,0-1,-1 1,1-1,0 1,-1 0,1 0,-1-1,0 1,1 0,-1 0,0 0,0 1,0-1,1 0,-1 1,0-1,0 1,0 0,0-1,-2 1,-19-2,-1 1,1 1,-1 1,1 1,-1 1,1 1,0 1,-1 1,-332 16,304-13,-1-3,0-3,0-2,-8-2,23 1,-160 28,-282-28,350 11,89-3,0-2,-1-1,1-3,-1-1,-37-4,-13 1,-104 1,53-25,32 14,65 12,28 2</inkml:trace>
</inkml:ink>
</file>

<file path=ppt/ink/ink1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3:41:56.03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508 33,'-41'22,"1"2,1 1,1 3,2 1,0 1,-9 14,40-40,-1 0,1 0,0 0,1 1,-1 0,1 0,0 0,0 0,1 1,0 0,0 0,0 0,0 0,1 0,0 0,1 0,-1 1,1-1,0 1,1-1,-1 1,1 0,1-1,-1 1,1-1,0 1,1-1,0 0,-1 1,2-1,-1 0,1 0,0 0,0-1,1 1,0-1,1 2,10 4,0 0,1-1,0-1,0-1,1 0,0-1,0-1,1 0,0-1,0-1,0-1,1-1,-1 0,1-2,-1 0,1-1,-1 0,1-2,3-1,-9 3,0-1,0 0,0-1,0-1,-1 0,1-1,-1 0,0 0,0-2,-1 1,0-1,0-1,-1 0,0-1,0 0,-1 0,0-1,0 0,-1-1,-1 0,0 0,0 0,-1-1,-1 0,2-6,-4 8,-1 0,0 0,0 0,-1 0,-1 0,0-1,0 1,-1 0,0 0,-1 0,0 0,-1 0,0 0,0 0,-1 1,0-1,-1 1,0 0,0 1,-1-1,0 1,-1 0,0 1,0-1,-8-5,-3 1,-1 1,0 1,-1 1,0 0,-1 1,1 2,-1 0,-1 1,1 1,-22-1,-1 1</inkml:trace>
  <inkml:trace contextRef="#ctx0" brushRef="#br0" timeOffset="399.48">0 288,'199'30,"-93"-20,49 4,1-7,78-10,-56 1,-16 2,-138 0</inkml:trace>
</inkml:ink>
</file>

<file path=ppt/ink/ink10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4:38:21.34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283 57,'0'663,"-22"-517,15-184,18-8,-5 26</inkml:trace>
  <inkml:trace contextRef="#ctx0" brushRef="#br0" timeOffset="362.693">1 57,'197'-12,"110"-17,-289 26,0-1,1 0,-1 2,1 0,0 2,-1 0,1 0,9 3,-5 3</inkml:trace>
  <inkml:trace contextRef="#ctx0" brushRef="#br0" timeOffset="932.533">650 705,'203'-37,"-202"36,1 0,-1 1,0-1,1 1,-1-1,1 1,-1 0,1 0,0-1,-1 1,1 0,-1 0,1 1,-1-1,1 0,-1 0,1 1,-1-1,1 1,-1-1,1 1,-1 0,0-1,1 1,-1 0,0 0,0 0,1 0,-1 0,0 0,0 0,0 1,0-1,-1 0,1 1,0-1,0 0,-1 1,1-1,-1 1,1-1,-1 1,0-1,1 1,-1-1,0 1,0 0,0-1,0 1,-1-1,1 1,0-1,-1 1,1-1,-1 1,-119 99,116-99,1 1,-1 0,0 1,1-1,0 1,0 0,0-1,0 1,1 1,0-1,-1 0,1 0,1 1,-1-1,1 1,0 0,0-1,0 1,0 0,1 0,0 0,0-1,0 1,1 0,0 0,-1-1,2 1,-1 0,0-1,1 1,0-1,0 0,0 1,3 1,1-2,0 0,1-1,-1 0,1-1,0 1,0-1,0 0,0-1,1 0,-1 0,0 0,0-1,1 0,-1-1,0 1,1-2,-1 1,0-1,0 0,0 0,0-1,-1 1,1-2,-1 1,4-3,11-5</inkml:trace>
</inkml:ink>
</file>

<file path=ppt/ink/ink10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4:31:18.990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57,'86'23,"158"-15,-149-10,424 2,-275 28,300-28,-280-27,299 26,-317-27,71-1,429 29,-549-28,283 28,537 0,-820 28,169-28,-334-2,-29 1,0 1,1-1,-1 1,0-1,0 1,1 0,-1 0,0 0,1 1,-1-1,0 1,0 0,1 0,-1 0,0 0,0 0,0 1,0-1,-1 1,1 0,0 0,-1 0,1 0,-1 1,1-1,-1 1,0 0,8 13,-2 0</inkml:trace>
</inkml:ink>
</file>

<file path=ppt/ink/ink10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4:31:27.694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85,'0'0,"0"-1,0 0,0 0,0 0,0 1,0-1,0 0,0 0,0 1,1-1,-1 0,0 0,0 1,1-1,-1 0,1 0,-1 1,0-1,1 0,-1 1,1-1,0 1,-1-1,1 1,-1-1,1 1,0-1,-1 1,1-1,0 1,0 0,-1 0,1-1,0 1,0 0,-1 0,1 0,0 0,0 0,0 0,-1 0,1 0,0 0,0 0,-1 0,1 0,0 0,0 1,-1-1,1 0,0 1,0-1,-1 1,1-1,0 0,-1 1,1 0,-1-1,1 1,-1-1,1 1,-1 0,1-1,-1 1,1 0,-1-1,0 1,1 0,2 1,20 8,0 0,1-1,0-2,0-1,1 0,10-1,-26-3,43 5,1-3,0-2,49-4,-11 0,322 1,-304-12,-83 9,0 0,1 1,-1 2,1 0,-1 2,0 1,20 4,3 3,1-3,-1-3,1-1,36-4,85 3,35 26,407-26,309-1,-528-30,460 31,-618-28,-132 26,91-10,2-24,29-5,-29 12,85 29,-273-1,-1 1,0 0,0 0,0 0,0 1,0 1,0-1,0 1,-1 0,1 1,-1 0,0 0,0 1,-1 0,5 4,6 4</inkml:trace>
</inkml:ink>
</file>

<file path=ppt/ink/ink10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4:31:30.143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6 1,'-1'1,"0"0,1 0,-1 1,0-1,1 0,0 0,-1 1,1-1,0 0,-1 1,1-1,0 0,0 1,0-1,0 0,1 1,-1-1,0 0,0 1,1-1,-1 0,1 0,-1 1,1-1,0 0,-1 0,1 0,0 0,0 0,0 0,0 0,0 0,0 0,0 0,0 0,0 0,0-1,0 1,0-1,1 1,-1-1,0 1,0-1,1 1,0-1,66 10,-66-10,289-27,498 24,-276 31,87 1,-2 0,740-30,-911 29,12-55,-18-3,24 2,-157 17,-226 2,0 3,0 3,0 2,0 3,45 9,10 1,1-4,-1-6,13-5,26 1,255 2,-321 15,-78-12,0 0,0-1,0 0,0 0,0-2,0 1,0-1,0-1,9-2,19-5,1 1,-1 2,1 2,28 1,740 3,-561 28,-61-18,37 8,-26 7,197-26,-197 28,281-27,1-1,-282-29,196 28,-251-25,336 25,-377-16,-101 17,0 0,0 0,0 0,0 0,0 0,1 0,-1 1,0-1,0 0,0 1,0-1,0 0,0 1,0-1,0 1,0 0,0-1,0 1,-1 0,1-1,0 1,0 0,-1 0,1 0,0 0,-1 0,1 0,-1 0,1 0,-1 0,1 0,-1 0,0 0,0 0,1 0,4 15</inkml:trace>
</inkml:ink>
</file>

<file path=ppt/ink/ink10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4:31:52.71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254 59,'1'0,"1"0,-1 0,0 0,1 0,-1 1,0-1,1 1,-1-1,0 1,0-1,1 1,-1 0,0 0,0-1,0 1,0 0,0 0,0 0,0 0,0 0,-1 0,1 1,0-1,-1 0,1 0,0 0,-1 1,0-1,1 0,-1 1,0-1,1 0,-1 1,0-1,0 0,0 1,0-1,-1 1,1-1,0 0,0 1,-1-1,1 0,-1 0,0 2,2 4,28 195,-59 53,13-182,12-67,2-6</inkml:trace>
  <inkml:trace contextRef="#ctx0" brushRef="#br0" timeOffset="419.146">0 86,'74'-16,"61"-14,-98 19,0 2,1 2,0 1,1 2,-1 2,36 2,-51 5,-5 1</inkml:trace>
  <inkml:trace contextRef="#ctx0" brushRef="#br0" timeOffset="1117.953">621 426,'0'4,"0"7,0 7,0 4,0 3,0 3,0 1,0 1,0-1,0 0,0 0,0 0,0-1,0-4</inkml:trace>
</inkml:ink>
</file>

<file path=ppt/ink/ink10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4:32:32.41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0 169,'488'-29,"-296"1,-51 0,-70 28,72-11,-102 3,0 1,0 3,0 1,1 2,39 4,10-1,34-18,56-19,-154 32</inkml:trace>
</inkml:ink>
</file>

<file path=ppt/ink/ink10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4:32:32.66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52,'39'-5,"22"-1,5 0,-3 1,-9 2,-7-4,-3-1,-4 1,-9 2</inkml:trace>
</inkml:ink>
</file>

<file path=ppt/ink/ink10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4:31:48.64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2682 3201,'-29'255,"29"396,29-455,-28 170,25-223,-24 167,25-113,-27 142,-27-153,-22-295,33 84,-1 1,-2 0,0 1,-1 1,-2 1,0 1,-1 1,-1 1,0 1,-4 0,-86-71,113 87,0 0,0 0,0 0,1 0,-1 0,0 0,1-1,-1 1,1 0,0 0,-1-1,1 1,0 0,0 0,0-1,0 1,0 0,0-1,0 1,0 0,0 0,1-1,-1 1,0 0,1 0,-1-1,1 1,-1 0,1 0,0 0,0 0,-1 0,1 0,0 0,0 0,0 0,0 0,0 0,0 1,0-1,0 0,1 1,-1-1,0 1,0-1,2 1,60-19,115 3,98-17,-227 26,0 2,1 2,-1 3,42 5,-90-6,0 1,0 0,0-1,0 1,0 0,0 0,0 0,0 0,0 0,0 0,0 0,0 0,0 0,0 0,0 0,0 1,0-1,0 0,0 1,0-1,-1 1,1-1,0 1,0-1,0 1,-1 0,1-1,0 1,0 0,-1 0,1-1,-1 1,1 0,-1 0,1 0,-1 0,1 0,-1 0,0 0,0 0,1 0,-1 0,0 0,0 0,0 0,0 0,0 0,0 0,0 0,-1 0,1 0,0 0,-1 0,1-1,0 1,-1 0,1 0,-1 0,1 0,-1 0,0-1,1 1,-1 0,0 0,0-1,-19 26,-1-1,-1-1,-2-2,0 0,-14 9,-216 142,235-160</inkml:trace>
  <inkml:trace contextRef="#ctx0" brushRef="#br0" timeOffset="9737.398">2653 3201,'-1'-2,"0"0,0 1,-1-1,1 0,0 1,-1 0,0-1,1 1,-1 0,0 0,1 0,-1 0,0 0,0 0,0 0,0 1,0-1,0 1,0-1,0 1,0 0,0 0,0 0,-1 0,1 0,0 1,0-1,0 0,-1 2,-254 18,-166-20,225 28,-139-27,194 26,-14-15,71 3,85-16,0 0,1 0,-1 0,0-1,1 1,-1 0,1-1,-1 1,1 0,0-1,-1 1,1-1,0 1,0 0,0-1,0 1,0-1,1 1,-1 0,0-1,1 1,-1-1,1 1,-1 0,1 0,-1-1,1 1,0 0,0 0,0 0,0 0,0-1,0 1,0 1,0-1,0 0,0 0,1 0,2-4,17-29,69-134,-63 97,-27 71,1 0,0 1,0-1,0 0,0 1,0-1,-1 0,1 1,0-1,0 1,-1-1,1 1,0 0,-1-1,1 1,-1 0,1-1,-1 1,1 0,-1 0,1 0,-1-1,0 1,1 0,-1 0,0 0,0 0,0 0,1-1,-1 1,0 0,0 0,0 0,-1 0,1 0,0 0,0 0,0-1,-1 1,1 0,-1 1,3 5,37 229,28-5,-30-147,-196-284,89 132,56 58</inkml:trace>
  <inkml:trace contextRef="#ctx0" brushRef="#br0" timeOffset="10698.534">368 2072,'-2'1,"0"1,0-1,0 1,0-1,1 1,-1-1,0 1,1 0,0 0,-1 0,1 0,0 0,0 0,0 0,0 1,1-1,-1 0,1 0,-1 1,1-1,0 0,0 1,0-1,0 0,0 2,0-1,22 179,-19-134,-2 1,-1-1,-3 0,-3 1,-3 8,2-5,7-40,-2 0,1 0,-1-1,-1 1,0 0,0-1,-2 0,1 0,-1 0,-1-1,-3 6,-7 2</inkml:trace>
  <inkml:trace contextRef="#ctx0" brushRef="#br0" timeOffset="10969.596">1 2043,'38'-4,"32"-7,9-2,1 2,-9 3,-11-2,-12 0,-8 2,-7 3,-4 1,-7 8,-7 1</inkml:trace>
  <inkml:trace contextRef="#ctx0" brushRef="#br0" timeOffset="11505.617">621 2467,'18'-6,"0"1,1 1,-1 0,1 2,-1 0,1 1,0 1,17 2,-35-3,-1 1,1 0,0 0,0 0,0 0,0 0,0 0,0 1,0-1,0 0,-1 0,1 1,0-1,0 0,0 1,0-1,-1 1,1-1,0 1,-1 0,1-1,0 1,-1 0,1-1,-1 1,1 0,-1 0,1-1,-1 1,1 0,-1 0,0 0,0 0,1-1,-1 1,0 0,0 0,0 0,0 0,0 0,0 0,0 0,0 0,0-1,0 1,-1 0,1 0,0 0,-1 0,1 0,-31 41,23-32,-110 135,117-143,0 0,-1-1,1 1,0 0,0 0,1 0,-1-1,0 1,1 0,-1 0,1 0,-1 0,1 0,0 0,0 0,0 1,0-1,0 0,1 0,-1 0,0 0,1 0,0 0,-1-1,1 1,0 0,0 0,0 0,0-1,0 1,1 0,-1-1,0 1,1-1,-1 1,1-1,0 0,-1 0,1 0,0 0,0 0,0 0,-1 0,1-1,0 1,0 0,0-1,0 0,2 1,7 1,0-1,0 0,0-1,0 0,0 0,0-1,0-1,0 0,0 0,10-5,-1 0</inkml:trace>
  <inkml:trace contextRef="#ctx0" brushRef="#br0" timeOffset="13603.102">2710 3201,'47'-62,"182"-167,-81 96,77-66,13-31,-19 44,-81 62,26-31,205-189,-205 192,-155 142,-5 3</inkml:trace>
  <inkml:trace contextRef="#ctx0" brushRef="#br0" timeOffset="40780.692">4658 1366,'61'-47,"182"-196,-74 44,82-45,-92 108,108-131,-266 267,0 0,-1 0,1 0,0-1,-1 1,1 0,0 0,-1-1,1 1,0 0,-1-1,1 1,0 0,-1-1,1 1,-1-1,1 1,-1-1,1 1,-1-1,1 0,-1 1,0-1,1 0,-1 1,0-1,0 0,1 1,-1-1,0 0,0 1,0-1,0 0,0 0,0 1,0-1,0 0,0 0,0 1,0-1,-1 0,1 1,0-1,0 0,-1 1,1-1,0 0,-1 1,1-1,-1 1,1-1,-1 0,1 1,-1-1,1 1,-1 0,1-1,-1 1,0-1,1 1,-1 0,0 0,1-1,-1 1,0 0,0 0,1 0,-2 0,-64 5,47-2,-1-1,1 0,0-2,-1 0,1-2,0 0,-18-4,36 5,0 0,0 0,1 0,-1 1,0-1,0 0,-1 1,1-1,0 0,0 1,0-1,0 1,0 0,-1-1,1 1,0 0,0 0,0 0,-1 0,1 0,0 0,0 0,-1 0,1 0,0 1,0-1,0 0,-1 1,1-1,0 1,0 0,0-1,0 1,0 0,0-1,0 1,0 0,0 0,1 0,-1 0,0 0,0 0,1 0,-1 0,1 0,-1 0,1 0,-1 1,1-1,0 0,-1 0,1 0,0 1,0-1,0 0,0 0,0 1,78 185,-3 96,-51-203,-13-103,57-217,-54 203,-1 0,-2-1,-2-1,-1 0,-2 0,0-30,12-29,-14 79</inkml:trace>
  <inkml:trace contextRef="#ctx0" brushRef="#br0" timeOffset="42366.336">1101 210,'10'0,"8"0,5 0,4 0,2-5,1-2,0 1,0 1,0 1,-1 2,-1 1,1 1,-1 0,0 0,0 0,-4 0</inkml:trace>
  <inkml:trace contextRef="#ctx0" brushRef="#br0" timeOffset="42627.361">2005 97,'24'-5,"17"-2,7 1,0 1,-4 1,-4 2,-4 1,-4 1,-2 0,-1 0,-6 0</inkml:trace>
  <inkml:trace contextRef="#ctx0" brushRef="#br0" timeOffset="42877.231">2964 68,'38'-5,"28"-6,6-2,-3 2,-9 3,-10 2,-9 3,-6 1,-4 2,-8 0</inkml:trace>
  <inkml:trace contextRef="#ctx0" brushRef="#br0" timeOffset="43027.534">3811 40,'38'0,"23"0,5 0,-4 0,-7 0,-8 0,-13 0</inkml:trace>
  <inkml:trace contextRef="#ctx0" brushRef="#br0" timeOffset="43233.296">4912 40,'38'-10,"13"-2</inkml:trace>
  <inkml:trace contextRef="#ctx0" brushRef="#br0" timeOffset="43398.024">5814 11,'24'-4,"8"-3</inkml:trace>
  <inkml:trace contextRef="#ctx0" brushRef="#br0" timeOffset="48750.159">4037 633,'-121'106,"113"-97,-1 1,2 0,0 0,0 1,0-1,2 2,-1-1,1 0,1 1,0 0,1 0,0 1,1-1,-1 10,2-15,1 1,-1-1,1 1,1-1,-1 1,1-1,0 0,1 1,0-1,0 0,1 0,-1 0,2 0,-1 0,1-1,0 0,0 1,1-1,-1-1,1 1,1-1,-1 0,1 0,-1 1,1-1,-1-1,1 1,0-1,1 0,-1 0,0-1,1 0,0 0,0-1,0 1,0-2,0 1,0-1,1 0,-1 0,0-1,1 0,-1 0,0-1,1 0,-1 0,0-1,0 0,0 0,0 0,0-1,0 0,-1-1,0 1,1-1,-1-1,0 1,1-1,-2 0,1 0,-1-1,1 1,-2-1,1 0,0 0,-1-1,-1 1,1-1,-1 0,0 0,0 0,-1-1,0 1,0 0,-1-1,0 0,0 1,-1-1,0 1,0-1,-2-4,-2 7,0 1,0 0,-1 0,0 0,0 1,0 0,0-1,-1 2,1-1,-1 1,1 0,-1 0,0 0,0 1,0 0,0 0,0 0,0 1,0 0,0 0,0 1,0 0,0 0,-4 1,-6-1,-71 1,62-1</inkml:trace>
  <inkml:trace contextRef="#ctx0" brushRef="#br0" timeOffset="49316.895">4432 604,'-10'21,"1"0,2 0,0 1,1 0,1 0,1 1,1-1,1 1,1 0,2 6,-1-26,1 1,0 0,0-1,1 0,-1 1,1-1,-1 0,1 0,0 0,0 0,1 0,-1 0,1 0,-1-1,1 1,0-1,0 0,0 0,0 0,0 0,0-1,0 1,1-1,-1 1,1-1,-1-1,1 1,-1 0,1-1,0 1,-1-1,1 0,1-1,7 1,0 0,0-1,0-1,0 0,-1-1,1 0,0 0,-1-1,10-6,-13 7,0-1,-1-1,1 1,-1-1,0-1,0 1,-1-1,1-1,-1 1,-1-1,1 0,-1 0,-1 0,1-1,-1 0,0 0,-1 0,0 0,0-1,-1 1,0-1,0 1,-1-1,0 0,-1 0,0 0,-1-5,0 8,-1 1,0 0,-1 0,1 0,-1 0,0 0,0 0,-1 1,1 0,-1-1,0 1,0 1,-1-1,1 0,-1 1,1 0,-1 0,0 1,0-1,-1 1,1 0,0 0,-1 1,1 0,-1 0,1 0,-1 0,1 1,-1 0,0 0,1 1,-1-1,0 1,1 1,-1-1,-3 2,-16 4</inkml:trace>
  <inkml:trace contextRef="#ctx0" brushRef="#br0" timeOffset="49817.921">4855 322,'-2'7,"0"0,1 0,0 1,0-1,0 0,1 1,0-1,1 1,0-1,0 0,0 0,1 1,0-1,1 0,-1 0,3 2,-5-7,1 1,1-1,-1 1,0-1,1 0,-1 0,1 0,0 0,-1 0,1 0,0 0,0-1,0 1,0 0,1-1,-1 0,0 0,1 0,-1 0,1 0,-1 0,1 0,-1-1,1 1,0-1,-1 0,1 0,-1 0,1 0,0 0,-1 0,1-1,-1 0,1 1,-1-1,1 0,-1 0,1 0,-1 0,0-1,1 1,-1-1,0 1,0-1,0 0,0 0,-1 0,1 0,0 0,41-93,-41 91,-1 1,-1 0,1-1,0 1,-1-1,0 1,0-1,0 1,0-1,0 1,-1-1,1 1,-1-1,0 1,0 0,-1-1,1 1,-1 0,1 0,-1 0,0 0,0 0,0 0,-1 1,1-1,-1 1,-1-2,-13-5</inkml:trace>
  <inkml:trace contextRef="#ctx0" brushRef="#br0" timeOffset="50569.712">4149 124,'-10'15,"-3"9,1 5,2 3,8 1,5-1,0-1,2 0,3-7,1-6</inkml:trace>
  <inkml:trace contextRef="#ctx0" brushRef="#br0" timeOffset="51061.782">4318 1084,'5'24,"11"18,8 6,4-5,3-10,-5-5,-1-8,0-7,-5-6</inkml:trace>
</inkml:ink>
</file>

<file path=ppt/ink/ink10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4:32:51.07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284 86,'1'1,"1"0,0 0,-1 1,1-1,-1 0,1 1,-1-1,0 1,1-1,-1 1,0 0,0-1,0 1,0 0,0 0,-1 0,1 0,-1 0,1 0,-1 0,1 0,-1 0,0 0,0 0,0 2,1 6,9 26,-6-21,1 0,-2 0,0 0,-1 0,-1 0,0 1,-1-1,-2 16,-50 235,23-108,27-157,3-12</inkml:trace>
  <inkml:trace contextRef="#ctx0" brushRef="#br0" timeOffset="413.051">1 115,'5'-5,"1"-1,0 1,0 1,0-1,1 1,-1 0,1 0,0 1,0 0,0 0,1 1,-1 0,1 0,-1 1,1 0,0 0,-1 1,5 0,227-14,57-30,-283 43</inkml:trace>
  <inkml:trace contextRef="#ctx0" brushRef="#br0" timeOffset="1149.442">678 566,'32'-26,"103"-21,-133 47,0-1,0 1,0-1,-1 1,1 0,0 0,0 0,0 0,0 0,0 1,0-1,0 0,-1 1,1 0,0-1,0 1,-1 0,1 0,0 0,-1 0,1 0,-1 0,1 0,-1 1,0-1,1 0,-1 1,0-1,0 1,0 0,0-1,0 1,0 0,-1 0,1-1,-1 1,1 0,-1 0,1 0,-1 0,0-1,0 1,0 0,0 0,0 0,-1 0,1 0,-1 0,1-1,-1 1,1 0,-1 0,0-1,0 1,0 0,0-1,0 1,0-1,0 1,-1-1,1 1,-47 52,44-52,0 1,-1 0,1 0,0 0,0 0,1 1,-1-1,1 1,-1 0,1 0,1 0,-1 0,0 1,1-1,0 1,0 0,0-1,1 1,0 0,0 0,0 0,0 0,1 0,0 0,0 0,0 0,0 0,1 0,0 0,0 0,0 0,1 0,0 0,0 0,0-1,0 1,1-1,84 81,-86-83,0-1,0 1,0-1,0 1,-1-1,1 1,-1-1,1 1,-1 0,0-1,1 1,-1 0,0-1,0 1,0 0,0-1,-1 1,1 0,0-1,-1 1,1-1,-1 1,1 0,-1-1,0 1,0-1,0 0,0 1,0-1,0 0,0 1,0-1,0 0,0 0,-1 0,1 0,-1 0,1 0,-1 0,1-1,-1 1,-66 26,53-24,0 0,-1-1,1-1,0 0,-1-1,1-1,-1 0,1-1,-1-1,1 0,0-1,1-1,-1 0,-5-3,6-2</inkml:trace>
</inkml:ink>
</file>

<file path=ppt/ink/ink10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4:33:40.338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52 335,'0'683,"-30"-403,19-196,8-71,0-1,1 1,1 0,0 0,1 0,0 0,1 0,0 0,1 1,45 131,-43-142,-1 1,1-1,1 1,-1-1,0 0,1-1,0 1,0-1,-1 0,1 0,0 0,1-1,-1 0,0 0,0 0,1 0,-1-1,0 0,0 0,1-1,-1 1,0-1,1 0,-1-1,0 1,0-1,0 0,0 0,4-3,40-7,208 6,-149 8,259-2,-169-28,73 27,-281 1</inkml:trace>
  <inkml:trace contextRef="#ctx0" brushRef="#br0" timeOffset="1852.023">587 54,'-4'6,"0"1,1 0,0 1,0-1,0 1,1-1,0 1,1 0,-1 0,2-1,-1 1,1 0,0 0,1 0,0 0,0 0,1 0,39 90,-39-95,0 0,0 0,0-1,1 1,-1-1,1 0,-1 0,1 0,0 0,0 0,0-1,0 1,0-1,0 1,0-1,0 0,1-1,-1 1,0 0,1-1,-1 0,0 0,1 0,-1 0,0 0,1-1,-1 0,0 1,4-2,2-4,1 0,-1 0,0-1,-1 0,0 0,0-1,0 0,-1-1,-1 0,1 0,-1 0,-1 0,1-1,-2 0,1-1,-2 1,1 0,1-11,10-18,-4 7,24-39,-34 70,0 1,0-1,0 0,0 1,0-1,0 1,0-1,0 1,1 0,-1-1,0 1,0 0,0 0,0 0,0 0,1 0,-1 0,0 0,0 0,0 0,0 0,1 1,-1-1,0 1,0-1,0 1,0-1,0 1,0-1,0 1,0 0,0 0,0-1,-1 1,1 0,0 0,0 0,-1 0,1 0,-1 0,1 0,-1 0,1 0,0 1,20 50,68 280,-80-296,-1 2,-2-1,-1 0,-3 1,0 0,-3 0,-1 2,2-35,0-1,0 1,0-1,-1 1,1-1,-1 1,0-1,-1 1,1-1,-1 0,1 0,-1 0,-1 0,1 0,-1 0,1 0,-1-1,0 1,0-1,-1 0,1 0,-1 0,1 0,-1-1,0 1,0-1,0 0,0 0,-1-1,1 1,0-1,-1 0,1 0,-1 0,1-1,-1 1,1-1,-2 0,1-1,0 0,0 1,0-2,0 1,1 0,-1-1,0 0,1 0,0 0,-1-1,1 0,0 1,0-1,1-1,-1 1,0 0,1-1,0 0,0 0,0 0,1 0,-1 0,1-1,0 1,0-1,0 1,0-5,-3-6,1 0,1-1,1 0,0 1,1-1,1 0,0 1,1-5,0 10,1 1,0 0,0 0,1 0,0 0,1 0,0 1,0 0,1-1,-1 1,2 1,-1-1,1 1,1 0,-1 0,1 1,0 0,1 0,-1 1,16-10,1 0,1 2,0 1,0 1,21-6,-22 9</inkml:trace>
</inkml:ink>
</file>

<file path=ppt/ink/ink1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3:41:55.37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0 104,'19'-4,"21"-8,9 0,0 1,-3 2,-5 4,-4-3,-4 0,-3 1,-1 3,-1 1,-1-4,1 0,-6 1</inkml:trace>
  <inkml:trace contextRef="#ctx0" brushRef="#br0" timeOffset="237.332">113 274,'39'-5,"31"-1,9-1,-4 2,-10 2,-12-4,-9-1,-8 2,-6 1,-2 2,-6 1</inkml:trace>
</inkml:ink>
</file>

<file path=ppt/ink/ink10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4:33:40.772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396 113,'-144'180,"-24"-16,146-143</inkml:trace>
  <inkml:trace contextRef="#ctx0" brushRef="#br0" timeOffset="364.142">1 0,'22'36,"1"-1,2-2,2 0,1-1,1-2,2-1,0-2,5 1,121 120,-70-67,-57-75,-22-14</inkml:trace>
</inkml:ink>
</file>

<file path=ppt/ink/ink10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4:33:50.95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0 121,'255'0,"-58"28,-197-27,1-1,0 0,0 0,0 0,-1 0,1 0,0 0,0 0,-1 0,1 0,0 0,0 0,0 0,-1-1,1 1,0 0,0 0,-1-1,1 1,0-1,-1 1,1 0,-1-1,1 1,0-1,-1 0,1 1,-1-1,1 1,-1-1,0 0,1 1,-1-1,1 0,-1 0,0 1,0-1,0 0,1 0,-1 1,0-1,0 0,0 0,0 0,0 1,0-1,0 0,-1 0,1 0,0 1,0-1,-1 0,1 1,0-1,-1 0,1 0,0 1,-1-1,1 1,-1-1,1 0,-1 1,0-1,-37-37,-55-27,85 52,14 11</inkml:trace>
</inkml:ink>
</file>

<file path=ppt/ink/ink10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4:33:51.42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1,'73'12,"1"-3,0-3,49-3,43-32,-133 43,-27-2</inkml:trace>
</inkml:ink>
</file>

<file path=ppt/ink/ink10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4:33:51.65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0,'39'0,"21"0,7 0,-5 0,-7 0,-13 0</inkml:trace>
</inkml:ink>
</file>

<file path=ppt/ink/ink10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4:33:52.33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311 53,'-18'112,"8"309,-16-257,24-158,0-7</inkml:trace>
  <inkml:trace contextRef="#ctx0" brushRef="#br0" timeOffset="306.378">0 81,'48'-10,"21"-3,3 1,-5-2,-6 0,-7 4,-8 3,-8 7,-5 4,-3 2,-3-1,-5 3,-2 2,-4-2</inkml:trace>
  <inkml:trace contextRef="#ctx0" brushRef="#br0" timeOffset="874.501">537 617,'8'-1,"0"-2,0 0,1 1,0 0,-1 0,1 1,0 1,0-1,0 1,0 1,-1-1,1 2,0-1,0 1,-1 0,1 1,-1 0,0 1,0-1,2 2,-9-2,1 0,0-1,-1 1,0 0,0 0,0 0,0 0,0 0,0 0,-1 0,1 0,-1 1,0-1,0 0,0 0,-1 0,1 0,-1 0,1 0,-1 0,0 0,0 0,-1 0,1 0,-1 0,1 0,-1-1,0 1,0-1,0 1,0-1,0 0,-1 0,1 0,-1 0,1 0,-2 0,-13 18,17-18,0 0,0 1,0-1,0 0,0 0,0 0,1 1,-1-1,1 0,0 0,-1 0,1 0,0 0,0 0,0 0,1 0,-1 0,0 0,1-1,-1 1,1-1,-1 1,1-1,0 1,0-1,0 0,-1 0,1 0,0 0,1 0,-1 0,0-1,0 1,0-1,0 1,0-1,1 0,-1 0,0 0,0 0,1 0,-1 0,17 6,-16-5,-1 0,1-1,-1 1,1 0,-1 0,0 0,1 0,-1 1,0-1,0 1,0-1,0 1,0 0,0 0,0 0,-1 0,1 0,-1 0,1 0,-1 0,0 1,0-1,0 1,0-1,0 0,-1 1,1 0,-1-1,0 1,1-1,-1 1,0-1,-1 1,1 0,0-1,-1 1,1-1,-1 1,0-1,0 1,0-1,0 0,0 1,-1-1,1 0,-1 0,1 0,-1 0,-2 2,-4 1,0 1,-1-2,0 1,0-1,0 0,0-1,-1 0,0-1,1 0,-9 1,-25 6,1-4,27-8</inkml:trace>
  <inkml:trace contextRef="#ctx0" brushRef="#br0" timeOffset="1250.876">1158 645,'0'5,"0"6,-5 2,-1 3,0 3,-4 4,0 3,-3 1,-4 1,-5 1,-2 0,-3 0,4 0,6-10,5-9</inkml:trace>
  <inkml:trace contextRef="#ctx0" brushRef="#br0" timeOffset="1621.348">960 589,'12'20,"1"0,1-1,1 0,1-1,0-1,1 0,1-1,9 6,46 44,-23 11,-43-55</inkml:trace>
</inkml:ink>
</file>

<file path=ppt/ink/ink10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4:33:47.83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311 35,'0'566,"0"-542</inkml:trace>
  <inkml:trace contextRef="#ctx0" brushRef="#br0" timeOffset="532.443">1 64,'6'-6,"0"0,0 0,1 1,0 0,0 0,1 1,-1 0,1 0,0 0,0 1,0 1,0-1,1 1,-1 1,1-1,-1 1,1 1,-1 0,1 0,0 1,-1 0,6 1,-3-2,472 2,-459-2</inkml:trace>
  <inkml:trace contextRef="#ctx0" brushRef="#br0" timeOffset="2121.636">762 459,'102'5,"-100"-4,-1 0,1 0,-1 0,1 1,-1-1,1 0,-1 1,0-1,0 1,0-1,0 1,0 0,0 0,0-1,0 1,-1 0,1 0,-1 0,1 0,-1 0,0 0,0-1,0 1,0 0,0 0,0 0,0 0,-1 0,1 0,-1 0,1 0,-1-1,0 1,0 0,0 0,0-1,0 1,0 0,0-1,0 1,-2 0,-8 33,12-31,-1-1,1 1,-1 0,1-1,0 1,0-1,1 1,-1-1,1 0,-1 0,1 1,0-1,0 0,1 0,-1-1,1 1,-1 0,1-1,0 0,0 1,0-1,0 0,1 0,40 48,-44-48,1-1,-1 1,0-1,1 1,-1-1,0 1,0-1,0 1,-1-1,1 1,0-1,0 1,-1-1,1 0,-1 1,1-1,-1 1,0-1,0 0,1 0,-1 1,0-1,0 0,0 0,0 0,0 0,-1 0,1 0,0 0,0 0,-1-1,1 1,0 0,-1-1,1 1,-1-1,1 0,-1 1,1-1,-1 0,-64 8,64-8,-76-13,59 6</inkml:trace>
</inkml:ink>
</file>

<file path=ppt/ink/ink10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4:33:55.46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87 1,'-2'1,"1"0,-1 0,0 0,1 0,-1 1,1-1,0 1,-1-1,1 1,0-1,0 1,0 0,0-1,0 1,0 0,0 0,1 0,-1 0,1 0,-1 0,1 0,0-1,0 1,0 0,0 0,0 1,-2 7,-29 133,3 112,27-250,1 1,0-1,0 1,0-1,1 0,-1 1,1-1,1 0,-1 1,1-1,0 0,0 0,0 0,1-1,-1 1,1 0,0-1,1 0,-1 0,1 0,0 0,0 0,0-1,0 0,1 0,-1 0,1 0,0-1,0 1,0-1,5 1,-10-3,5 2,0-1,1 0,-1 0,1 0,-1-1,1 0,-1 0,1 0,-1-1,1 1,-1-1,1-1,2 0,-1-5</inkml:trace>
</inkml:ink>
</file>

<file path=ppt/ink/ink10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4:33:56.14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0 200,'72'-41,"-3"-4,60-50,-120 89,-8 4,0 1,1 0,-1 0,1 0,-1 0,1 0,-1 0,1 1,0-1,0 0,-1 1,1-1,0 1,0 0,-1 0,1 0,0-1,0 2,0-1,-1 0,1 0,0 0,0 1,0-1,-1 1,1 0,0-1,-1 1,1 0,-1 0,1 0,-1 0,1 0,-1 0,0 1,1-1,-1 0,0 1,0-1,0 1,0-1,0 1,0-1,-1 1,1 0,0 0,-1-1,1 1,-1 1,4 3,63 123,-38-67,-18-48</inkml:trace>
</inkml:ink>
</file>

<file path=ppt/ink/ink10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4:33:56.90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0 226,'34'0,"25"0,7 0,-2 0,-7 0,-10-5,-6-1,-7 0,-3 1,-3 1,-11 2,-8 1</inkml:trace>
  <inkml:trace contextRef="#ctx0" brushRef="#br0" timeOffset="248.941">227 0,'-10'39,"-3"26,1 8,2-5,3-8,3-10,1-8,3-7,0-5,0-2,1-1,-1-6</inkml:trace>
</inkml:ink>
</file>

<file path=ppt/ink/ink10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4:33:59.99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23 1,'-22'89,"22"-87,-1 0,1 1,0-1,0 0,0 1,0-1,1 0,-1 0,1 0,-1 1,1-1,0 0,0 0,0 0,0 0,0 0,0 0,0 0,1 0,-1-1,1 1,0 0,-1-1,1 0,0 1,0-1,0 0,0 0,0 0,0 0,0 0,0 0,0 0,0-1,0 1,1-1,1 0,2-1,1 0,-1-1,1 0,-1 0,1-1,-1 0,0 0,0 0,-1-1,1 0,-1 0,0-1,0 1,0-1,0 0,0-1,24-20,-28 24,1 0,-1 0,1 0,0 0,0 0,0 0,0 1,0-1,1 1,-1-1,0 1,1 0,-1 0,1 0,-1 0,1 1,-1-1,1 1,0-1,-1 1,1 0,0 0,-1 0,1 0,0 0,-1 1,1 0,-1-1,1 1,-1 0,1 0,-1 0,1 0,-1 1,0-1,0 1,1-1,-1 1,0 0,0 0,2 10,-1 0,-1 0,0 0,0 0,-2 1,1-1,-1 0,-1 0,-2 10,1 12,-12 111,1-69,12-62,0 1,0-1,-2 0,1 0,-2 0,0 0,-1-1,0 0,-1 0,0 0,-1 0,-1-1,0 0,-1-1,0 0,0 0,-9 6,17-15,-1-1,1 0,-1 0,1 0,-1 0,0 0,0 0,0 0,0 0,1-1,-1 1,0-1,0 1,0-1,0 0,0 0,0 0,0 0,0 0,0 0,0-1,0 1,0-1,0 1,0-1,0 0,0 0,1 0,-1 0,0 0,0 0,1 0,-1 0,1-1,-1 1,1-1,0 1,0-1,-1 1,1-3,-34-79,32 74,0-1,0 0,1 0,1-1,0 1,0 0,1-1,0 1,0 0,1-1,1 1,1-6,3-8</inkml:trace>
</inkml:ink>
</file>

<file path=ppt/ink/ink1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3:41:53.78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251 57,'-97'283,"-56"187,184-539,-22 45</inkml:trace>
  <inkml:trace contextRef="#ctx0" brushRef="#br0" timeOffset="261.51">138 1,'33'5,"21"1,11 0,-1-1,-6-1,-4-2,-6-1,-7 0,-4-1,-5 0,-3-1,-1 1,-11 5,-12 1,-8 5,-2 0</inkml:trace>
  <inkml:trace contextRef="#ctx0" brushRef="#br0" timeOffset="500.771">109 481,'43'-5,"29"-6,7-2,-6 2,-9 3,-12 2,-14 3</inkml:trace>
  <inkml:trace contextRef="#ctx0" brushRef="#br0" timeOffset="948.286">561 537,'39'0,"-25"-2,1 2,-1 0,1 1,-1 0,1 1,-1 0,0 2,0-1,4 3,-16-5,0-1,-1 1,1 0,-1 0,0-1,1 1,-1 0,0 0,1 1,-1-1,0 0,0 0,0 0,0 1,0-1,0 1,0-1,-1 1,1-1,0 1,-1-1,1 1,-1-1,0 1,1 0,-1-1,0 1,0 0,0-1,0 1,0 0,-1-1,1 1,0-1,-1 1,1 0,-1-1,0 1,1-1,-1 1,0-1,-1 2,-48 53,-6-12,35-30,2 1,-1 0,2 2,0 0,2 2,-7 7,22-24,-1-1,0 1,1 0,-1 0,1 0,-1 0,1 0,0 0,0 0,0 0,0 0,0 0,0 1,1-1,-1 0,1 1,0-1,0 0,-1 1,1-1,1 1,-1-1,0 0,1 1,-1-1,1 0,0 0,-1 1,1-1,0 0,0 0,1 0,-1 0,0 0,1 0,-1 0,1-1,0 1,-1 0,1-1,0 1,0-1,2 1,9 2,0-2,0 1,0-2,0 1,0-2,0 0,1 0,-1-2,0 1,0-2,5-1,40-26,-43 20</inkml:trace>
  <inkml:trace contextRef="#ctx0" brushRef="#br0" timeOffset="1178.251">448 735,'38'0,"18"0,4 0,-3 0,-12 0</inkml:trace>
</inkml:ink>
</file>

<file path=ppt/ink/ink10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4:34:01.02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0 169,'36'-18,"-1"-2,-1-1,-1-1,-1-2,3-5,-32 26,0 0,0 0,0 0,1 0,-1 1,1-1,0 1,-1 0,1 0,0 1,0-1,1 1,-1 0,0 0,0 0,1 0,-1 1,0 0,1 0,-1 0,0 0,1 1,-1-1,0 1,0 0,1 1,-1-1,0 1,0-1,-1 1,1 1,0-1,0 0,-1 1,0 0,1 0,-1 0,0 0,-1 0,1 1,0-1,-1 1,1 0,8 19,0 0,-1 0,-2 1,0 0,-2 1,0-1,-2 1,0 0,-2 9,3 5,2 15,-3 0,-2 0,-2 0,-3 0,-2 2,-2-13,-2 0,-2-1,-2 0,-1-1,-3-1,-1 0,-2-1,-9 11,27-45,0 0,-1 0,0-1,0 1,0-1,0 0,-1 0,0 0,0 0,0 0,0-1,0 0,-1 0,1 0,-1-1,0 1,0-1,0 0,-3 0,5-3,0-1,0 0,0-1,1 1,-1 0,1-1,0 1,-1-1,1 0,1 0,-1 0,0 0,1 0,-1 0,1-1,0 1,0 0,0-1,0 1,1 0,-1-1,1 1,0-1,0 1,0-1,1 1,-1-1,1 1,0-2,-1 0,-1-16,0 0,1-1,2 1,0 0,1 0,1 0,1 1,1-1,0 1,2 1,0-1,1 1,1 0,1 1,1 0,0 1,2 1,-1 0,2 0,0 1,12-8,-15 17,1 0,0 1,0 0,0 1,0 0,1 1,0 1,-1 0,1 1,0 0,0 1,0 0,4 2,6-1</inkml:trace>
</inkml:ink>
</file>

<file path=ppt/ink/ink10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4:34:01.52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0 352,'61'-62,"-2"-3,-4-3,34-54,-89 120,0 0,1 1,-1-1,1 0,-1 1,1-1,0 1,0-1,0 1,-1-1,1 1,1 0,-1-1,0 1,0 0,0 0,1 0,-1 0,0 0,1 0,-1 0,1 0,-1 1,1-1,0 1,-1-1,1 1,-1-1,1 1,0 0,-1 0,1 0,0 0,0 0,-1 0,1 0,0 1,-1-1,1 0,-1 1,1 0,0-1,-1 1,1 0,-1 0,1 0,-1 0,0 0,0 0,1 0,-1 0,0 0,0 1,69 251,-16-151,-43-84</inkml:trace>
</inkml:ink>
</file>

<file path=ppt/ink/ink10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4:33:57.86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283 86,'2'1,"0"1,0-1,0 1,-1-1,1 1,0 0,-1-1,0 1,1 0,-1 0,0 0,0 0,0 1,0-1,0 0,-1 0,1 1,-1-1,1 0,-1 0,0 1,0-1,0 1,0-1,0 1,0 0,-21 147,5 70,-2-80,10-113,8-27,0 0,0-1,0 1,0 0,0 0,0-1,0 1,0 0,0-1,0 1,0 0,-1 0,1-1,0 1,0 0,0 0,-1-1,1 1,0 0,0 0,-1-1,1 1,0 0,0 0,-1 0,1 0,0 0,0-1,-1 1,1 0,0 0,-1 0,1 0,0 0,-1 0,1 0,0 0,-1 0,1 0,0 0,0 0,-1 0,1 1,0-1,-1 0,1 0,0 0,0 0,-1 0,1 1,0-1,0 0,-1 0,1 0,0 1,0-1,0 0,-1 0,1 1,-3-16</inkml:trace>
  <inkml:trace contextRef="#ctx0" brushRef="#br0" timeOffset="263.465">1 29,'38'0,"37"0,11 0,-1-4,-9-3,-8 1,-11 2,-10 0,-9 2,-5 1,-4 0,-7 1</inkml:trace>
  <inkml:trace contextRef="#ctx0" brushRef="#br0" timeOffset="1493.902">565 566,'17'0,"128"6,-144-6,0 0,1 0,-1 1,0-1,0 0,0 1,0-1,1 1,-1 0,0-1,0 1,0 0,0 0,0 0,-1-1,1 1,0 0,0 0,0 0,-1 0,1 1,-1-1,1 0,-1 0,1 0,-1 0,1 1,-1-1,0 0,0 0,0 0,0 1,0-1,0 0,0 0,0 1,0-1,0 0,-1 1,-29 44,10-18,19-26,0 0,0 1,1-1,-1 1,1-1,0 1,-1-1,1 1,0-1,1 1,-1-1,0 1,1-1,-1 1,1-1,0 0,0 1,0-1,0 0,0 1,0-1,1 0,-1 0,1 0,0 0,-1-1,1 1,0 0,1 0,0 0,-1 1,0-1,0 0,0 1,0-1,0 1,-1-1,1 1,-1 0,1 0,-1 0,0 0,0 0,-1 0,1 0,-1 0,1 0,-1 0,0 0,0 2,-3-1,1 1,-1-1,-1 0,1 0,-1 0,1 0,-1-1,0 1,0-1,-1 0,1 0,-1-1,1 1,-1-1,0 0,0 0,0 0,0-1,0 0,0 0,-1 0,1-1,-55-6,54 0</inkml:trace>
</inkml:ink>
</file>

<file path=ppt/ink/ink10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4:34:13.24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28 2,'-16'73,"11"-47,2-1,0 1,2 0,1-1,1 1,2 0,0-1,1 0,2 1,1-2,0 1,2-1,1 0,3 4,-10-23,1-1,0 1,0-1,0 0,0 0,0-1,1 1,-1-1,1 0,0 0,0-1,1 1,-1-1,0 0,1-1,-1 1,1-1,-1 0,1-1,0 1,-1-1,1 0,0 0,-1-1,1 0,0 0,-1 0,1 0,-1-1,0 0,1 0,-1-1,0 0,0 0,-1 0,1 0,0 0,-1-1,0 0,0 0,0 0,-1-1,2 0,12-14,-1-1,-1 0,-1-1,-1 0,0-1,7-21,-2 8,-18 34,0-1,0 1,0 0,0 0,0 0,0 0,1-1,-1 1,0 0,1 0,-1 0,0 0,1 0,0 0,-1 0,1 0,0 0,-1 0,1 0,0 0,0 0,0 1,0-1,0 0,0 1,0-1,0 0,0 1,0 0,0-1,0 1,0-1,0 1,0 0,1 0,-1 0,0 0,0 0,0 0,0 0,1 0,-1 0,0 0,0 1,0-1,0 0,0 1,0-1,1 1,-1-1,0 1,0 0,-1-1,13 42,-13-37,1 1,0 0,0-1,0 1,0 0,1-1,0 0,0 1,1-1,0 0,0 0,0 0,0-1,1 1,-1-1,1 0,0 0,0 0,1 0,-1-1,1 0,0 0,0 0,0 0,0-1,1 0,-1 0,1 0,0 0,-2-2,1 0,-1 0,1 0,-1-1,1 0,-1 1,1-1,-1-1,0 1,1-1,-1 0,0 0,0 0,0 0,-1-1,1 1,0-1,-1 0,0 0,0 0,0-1,0 1,0-1,-1 0,1 0,48-106,-49 104,38-121,-47 43,2 65</inkml:trace>
</inkml:ink>
</file>

<file path=ppt/ink/ink10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4:34:17.19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1,'0'933,"3"-913,5-26,7-30,-15 36,3-7,9-29,1 1,2 1,2 0,1 2,1-1,1 2,14-13,-34 42,1 1,0-1,0 1,0-1,0 1,0 0,0-1,0 1,1 0,-1 0,0 0,1 0,-1 0,1 0,-1 0,1 1,-1-1,1 0,-1 1,1-1,0 1,-1 0,1 0,0-1,0 1,-1 0,1 1,0-1,-1 0,1 0,0 1,-1-1,1 1,0-1,-1 1,1 0,-1-1,1 1,-1 0,0 0,1 0,-1 0,0 0,1 1,-1-1,0 0,0 0,0 1,0-1,-1 1,2 0,5 20,1 1,-2-1,-1 2,-1-1,-1 0,-2 1,0 0,-1-1,-1 1,-1-1,-1 1,-3 6,6-28,-1 0,-1 0,1 0,1 0,-1 0,0 0,0 1,1-1,0 0,-1 0,1 1,0-1,0 0,0 1,0-1,0 0,1 1,-1-1,1 0,0 0,-1 0,1 0,0 1,0-1,0 0,1 0,-1-1,0 1,1 0,-1 0,1-1,0 1,-1-1,1 1,1 0,13-1</inkml:trace>
</inkml:ink>
</file>

<file path=ppt/ink/ink10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4:34:21.43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2,'10'4,"12"3,8-1,-2-6,0-3,-1-1,1 0,-1 1,1 1,0 1,0 0,0 1,0 0,0 0,1 0,-6 0</inkml:trace>
</inkml:ink>
</file>

<file path=ppt/ink/ink10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4:34:21.79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2,'19'5,"16"1,7 0,1-1,-2-7,-4-2,-2-1,-3 1,-2 1,-1 0,-1 2,-1 0,1 1,-5 0</inkml:trace>
</inkml:ink>
</file>

<file path=ppt/ink/ink10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4:34:19.31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423 116,'-4'6,"0"1,1 1,-1-1,1 0,0 1,1 0,0 0,0 0,1-1,0 1,0 1,1-1,0 0,1 0,-1 0,0 7,-11 178,-6 145,18-338,-1-11</inkml:trace>
  <inkml:trace contextRef="#ctx0" brushRef="#br0" timeOffset="363.974">0 143,'38'-14,"32"-10,14-1,-3 5,-5 4,-11 6,-12 0,-10 1,-7 2,-6 3,-2 2,-2 1,0 1,0 4,-4 3</inkml:trace>
  <inkml:trace contextRef="#ctx0" brushRef="#br0" timeOffset="977.682">621 567,'11'-2,"0"1,0 0,0 0,1 1,-1 1,0 0,0 1,0 0,0 0,9 4,-17-5,0 0,1 1,-1-1,1 1,-1-1,0 1,0 0,0 0,0 0,-1 1,1-1,0 1,-1 0,0-1,1 1,-1 0,0 0,-1 0,1 1,-1-1,1 0,-1 1,0-1,0 1,0-1,-1 1,1 0,-1-1,0 1,0-1,0 1,0 0,-1-1,0 2,-55 111,57-113,0 0,0 0,1-1,-1 1,1 0,0-1,0 1,0-1,0 1,0-1,1 0,-1 0,1 0,-1 0,1 0,0-1,0 1,-1-1,1 0,0 0,0 0,1 0,-1 0,0-1,0 1,0-1,0 0,1 0,8 4,-9-4,0 1,0-1,0 1,-1 0,1 0,0 0,0 0,-1 1,1-1,-1 1,1 0,-1-1,0 1,1 0,-1 0,0 1,0-1,-1 0,1 1,0-1,-1 1,1 0,-1-1,0 1,0 0,0 0,0 0,-1-1,1 1,-1 0,0 0,0 0,0 0,0 0,0 0,0 0,-1 0,0 0,1 0,-1 0,0 0,0-1,-1 1,1 0,-1-1,1 1,-1-1,0 0,0 1,0-1,0 0,0 0,0 0,-15 9,-1 0,0-2,0 0,-1-1,0 0,0-2,-1 0,1-1,-1-2,-18 2,14-3</inkml:trace>
  <inkml:trace contextRef="#ctx0" brushRef="#br0" timeOffset="1280.406">1298 736,'-24'29,"-8"14,2 5,1-7,5-4,7-4,1-8,4-3,-1-6,1-5</inkml:trace>
  <inkml:trace contextRef="#ctx0" brushRef="#br0" timeOffset="1582.15">1015 680,'10'19,"12"16,8 2,4 0,0-2,-1-7,0-4,-2-5,-6-1,-3-4,-4 0,-1-2,-4 2,2-1,-7 1,-5-6,-3-4</inkml:trace>
</inkml:ink>
</file>

<file path=ppt/ink/ink10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4:34:17.96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1 410,'23'-5,"1"0,-1-2,-1 0,1-2,-1 0,-1-1,0-2,0 0,-1-1,-1-1,0-1,3-4,-19 17,-1 0,1-1,0 1,-1-1,0 1,1-1,-1 0,0 0,-1 0,1 0,0 0,-1 0,0-1,0 1,0 0,0-1,0 1,-1-1,1 1,-1-1,0 1,0-1,-1 1,1-1,-1 1,1-1,-1 1,0-1,0 1,-1 0,1-1,-1 1,1 0,-1 0,0 0,0 0,-1 1,1-1,0 1,-1-1,0 1,0 0,1 0,-1 0,0 0,0 0,-1 1,0-1,-5 2,0 1,1 0,-1 1,0 0,0 0,1 1,0 0,-1 1,1-1,0 2,1-1,-1 1,1 0,0 1,0-1,0 1,1 1,0-1,0 1,1 0,0 1,-3 4,-1-2,1 0,-1 0,2 0,0 1,0 0,1 0,0 1,1 0,0 0,1 0,0 1,1-1,0 1,1 0,1 0,0 0,1 0,0 0,1 0,0 0,1 0,1 1,3-9,-1-1,1 1,0-1,0 0,0 0,1 0,-1-1,1 0,0-1,0 1,0-1,0-1,0 1,1-1,-1-1,0 1,1-1,-1 0,0-1,1 0,-1 0,0 0,4-2,-8 2,33-5,0-1,-1-3,1 0,-2-3,0-1,0-1,-2-2,15-10,-17 10,-1-1,-1-2,-1-1,-1-1,0-1,-2-1,-1-2,-1 0,11-17,-29 38,0 1,-1 0,1-1,-1 1,0-1,-1 0,1 0,-1 0,0 0,0-1,0 1,-1-1,1 1,-1-1,-1 1,1-1,-1 0,0 1,-1-1,1 1,-1-1,0 0,0 1,-1-1,1 1,-1 0,-1 0,1 0,-1 0,0 0,0 0,0 0,0 1,-1 0,0 0,-3-3,-1 5,1 2,-1-1,1 1,-1 0,1 0,-1 1,1 0,-1 0,1 1,0 0,-1 1,1-1,0 1,1 1,-1-1,1 1,-1 0,1 0,0 1,0 0,1 0,-3 3,-4 1,9-7,-1 0,1 0,-1 0,1 1,0-1,0 1,0 0,0-1,0 1,0 1,1-1,0 0,0 1,0-1,0 1,0 0,1-1,-1 1,1 0,0 0,0 0,1 0,-1 0,1 0,0 0,0 0,0 0,0 0,1 0,0 0,0 0,0 0,0 0,0 0,1-1,0 1,0 0,0-1,0 1,0-1,1 0,0 0,0 0,4 2,1-1,0-1,1 1,-1-2,1 1,-1-1,1 0,0-1,0 0,0 0,0-1,-1 0,1 0,6-2,93 12,-105-7,0-1,0 0,0 1,-1-1,1 1,-1 0,0 0,0 0,0 0,0 0,0 0,-1 0,1 1,-1-1,0 1,0-1,0 1,-1-1,1 1,-1 0,0-1,0 1,0 0,0-1,-1 1,1-1,-1 1,0-1,0 1,0-1,-1 1,1-1,-1 0,0 0,0 1,0-1,0-1,-1 1,1 0,-1 0,-9 24,3-4</inkml:trace>
  <inkml:trace contextRef="#ctx0" brushRef="#br0" timeOffset="414.615">1102 382,'38'-5,"0"-2,0-2,-1-1,0-2,-1-1,32-18,-56 25,-1-1,0 0,-1-1,1 0,-2-1,1 0,-1 0,-1-1,1 0,5-11,-11 16,0 1,0-1,-1 0,0 0,0 0,0 0,-1 0,1 0,-1 0,0-1,-1 1,1 0,-1-1,0 1,-1 0,1-1,-1 1,0 0,0-1,-1 1,1 0,-1 0,0 0,-1 0,1 1,-1-1,-2-2,-1 3,0-1,0 1,0 1,-1-1,1 1,-1 0,0 0,0 1,0 0,0 0,-1 1,1 0,0 0,-1 1,1 0,-1 0,1 0,0 1,-1 1,1-1,0 1,0 0,0 1,0-1,0 1,1 1,-1-1,1 1,0 0,-2 2,-6 5,0 0,1 1,0 1,1 0,0 1,1 0,1 0,0 1,1 0,1 1,-6 15,10-23,1-1,1 1,-1 0,1 0,1 0,-1 0,1 0,1 0,-1 0,1 0,1 0,0 1,0-1,0 0,1 0,0-1,1 1,0 0,0-1,1 1,-1-1,2 0,-1 0,1-1,0 1,5 4,9 4,1-2,0 0,1-1,0 0,1-2,0-1,1-1,-1-1,2 0,-1-2,1-1,-1-1,1-1,0 0,0-2,0-1,19-4,68-23,-94 18</inkml:trace>
</inkml:ink>
</file>

<file path=ppt/ink/ink10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4:34:24.98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311 23,'-1'474,"-25"-266,12-126,18-90,-1-5</inkml:trace>
  <inkml:trace contextRef="#ctx0" brushRef="#br0" timeOffset="373.376">1 79,'119'-24,"-51"16,131-18,-143 15,35 1,-74 15</inkml:trace>
  <inkml:trace contextRef="#ctx0" brushRef="#br0" timeOffset="1035.807">481 616,'20'-4,"-9"0,1 1,0 0,-1 1,1 0,0 1,0 1,0 0,0 0,0 1,0 1,0 0,0 0,11 5,-21-5,0 1,0-1,0 1,0-1,0 1,0 0,-1 0,1 0,-1 0,0 0,0 0,0 0,0 0,0 0,-1 1,0-1,1 0,-1 1,0-1,-1 0,1 0,-1 1,1-1,-1 0,0 0,0 0,0 0,-1 0,1 0,-1 0,1 0,-1 0,0-1,0 1,0-1,-1 1,-14 38,16-37,1 1,0-1,0 0,1 0,-1 0,1 0,0 1,0-1,0 0,0 0,1-1,-1 1,1 0,0 0,1-1,-1 1,0-1,1 0,0 0,0 0,0 0,0 0,0 0,1-1,-1 0,1 0,0 0,2 2,-2-2,0 0,0 0,0 1,0-1,-1 1,1 0,-1 0,0 0,0 1,0-1,0 1,-1 0,1 0,-1-1,0 2,0-1,0 0,-1 0,0 1,0-1,0 0,0 1,0 2,-3-3,0-1,0 1,-1 0,1 0,-1-1,0 1,0-1,0 0,0 0,-1 0,1-1,-1 1,0-1,1 1,-1-1,0-1,0 1,-1 0,1-1,0 0,0 0,-1 0,1-1,-1 1,1-1,-1 0,-11 2,1 0,-1 0,1-2,-1 0,0 0,1-2,-1 0,-2-1,-1-4</inkml:trace>
</inkml:ink>
</file>

<file path=ppt/ink/ink1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3:40:19.75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7169 431,'-92'77,"90"-75,0 0,0 1,1-1,-1 1,1-1,0 1,0 0,0 0,0-1,0 1,0 0,1 0,0 0,-1 0,1 0,0 0,0 0,1 0,-1 0,1-1,-1 1,1 0,0 0,0 0,0-1,0 1,1 0,-1-1,1 1,0-1,-1 0,1 1,0-1,0 0,1 0,-1 0,0-1,2 2,16 12,44 45,-63-58,0 0,0 0,0 0,0 0,0 0,0 0,0 0,0 0,-1 1,0-1,1 0,-1 0,0 1,0-1,0 0,0 1,0-1,-1 0,1 1,-1-1,1 0,-1 0,0 0,0 0,0 0,0 0,0 0,-1 0,1 0,0 0,-1 0,0-1,1 1,-2 0,-72 35,49-32</inkml:trace>
  <inkml:trace contextRef="#ctx0" brushRef="#br0" timeOffset="397.607">7056 7,'-14'29,"-10"19,-1 1</inkml:trace>
  <inkml:trace contextRef="#ctx0" brushRef="#br0" timeOffset="-736.767">6152 571,'-8'11,"0"0,0 0,1 1,0 0,1 0,1 1,0-1,1 1,0 0,0 0,2 1,0-1,0 1,1-1,1 1,0 0,2 11,-1-23,-1 0,1 0,-1 1,1-1,0 0,0 0,0 0,0 0,0 0,0 0,1 0,-1 0,1-1,-1 1,1 0,0-1,0 0,-1 1,1-1,0 0,0 0,0 0,1 0,-1 0,0 0,0 0,0-1,1 1,-1-1,0 0,0 0,1 0,-1 0,0 0,1 0,-1-1,2 1,2-2,0 0,0-1,0 1,0-1,-1 0,1 0,-1-1,0 0,0 1,0-2,-1 1,1-1,0-1,-1 3,0-1,0 0,-1 0,1 0,-1-1,0 1,0-1,-1 1,1-1,-1 0,0 0,0 0,-1-1,1 1,-1 0,0-1,-1 1,1 0,-1-1,0 1,-1-1,1 1,-1 0,0-1,0 1,-1 0,0 0,0 0,0 0,0 0,-1 0,1 0,-1 1,-1 0,1-1,-1 1,1 0,-1 1,0-1,-1 1,0-1,-17-5</inkml:trace>
  <inkml:trace contextRef="#ctx0" brushRef="#br0" timeOffset="-315.828">6435 825,'11'-13,"-1"0,0 0,-1-1,-1-1,0 0,-1 0,3-8,19-38,-28 60,0 1,-1 0,1-1,0 1,0 0,-1 0,1-1,0 1,-1 0,1 0,0 0,0 0,-1 0,1 0,0 0,0 0,-1 1,1-1,0 0,-1 0,1 0,0 1,0-1,-1 0,1 1,-1-1,1 1,0-1,-1 1,1-1,-1 1,1-1,-1 1,1 0,-1-1,0 1,1-1,-1 1,0 0,1 0,-1-1,0 1,0 0,0-1,0 1,0 0,1 0,-1-1,-1 1,1 0,0 0,0-1,0 1,0 0,0-1,-1 1,1 0,0 0,-1-1,1 1,0 0,2 7,0-2,1 0,-1 0,1 0,1-1,-1 1,1-1,0 0,0 0,0-1,1 1,-1-1,1 0,0 0,1 0,-1 0,1-1,-1 0,1-1,0 1,0-1,0 0,1 0,-1-1,0 0,1 0,-1-1,0 1,1-1,-1-1,1 1,-1-1,0 0,1-1,-1 1,2-1,0 0,1-1,-2 0,1 0,0 0,-1-1,1 0,-1-1,0 0,0 0,2-3,4-6</inkml:trace>
  <inkml:trace contextRef="#ctx0" brushRef="#br0" timeOffset="-2349.934">4064 374,'-41'68,"3"3,3 0,-2 16,-11 24,22-53,14-28,-1-1,-1-1,-1 0,-2-1,0-1,-10 10,27-36,0 1,-1 0,1-1,0 1,0-1,0 1,-1-1,1 1,0-1,0 1,-1-1,1 1,-1-1,1 0,0 1,-1-1,1 1,-1-1,1 0,-1 0,1 1,-1-1,1 0,-1 0,1 1,-1-1,1 0,-1 0,1 0,-1 0,1 0,-1 0,0 0,1 0,-1 0,1 0,-1 0,1 0,-1 0,1 0,-1-1,1 1,-1 0,1 0,-1-1,1 1,-1 0,1-1,-1 1,1 0,-1-1,1 1,0-1,-1 1,1-1,0 1,-1-1,1 1,0-1,0 1,0-1,-1 1,1-1,0 1,0-1,0 1,0-1,2-41,20-22,3 1,2 1,3 1,31-44,-14 21,39-69,-86 153,0 0,-1 1,1-1,0 0,0 0,0 1,0-1,0 0,0 1,0-1,0 0,0 1,0-1,0 0,0 1,0-1,0 0,0 1,0-1,0 0,1 0,-1 1,0-1,0 0,0 0,0 1,1-1,-1 0,0 0,0 1,1-1,-1 0,0 0,0 0,1 1,-1-1,0 0,0 0,1 0,-1 0,0 0,1 0,-1 0,0 0,1 1,-1-1,0 0,1 0,-1 0,0-1,1 1,-1 0,0 0,0 0,1 0,-1 0,0 0,1 0,-1 0,0-1,-2 33,-7 7,1 0,2 1,2 0,2 0,2 1,1-1,5 25,33 31,-37-93,0-1,0 1,0-1,0 1,0-1,1 0,-1 0,1 0,-1 0,1-1,-1 1,1-1,0 1,0-1,0 0,0 0,0-1,0 1,0 0,0-1,0 0,1 0,-1 0,0 0,0 0,0-1,0 1,0-1,0 0,0 0,2-1,3-3,-1 0,0-1,0 0,0 0,-1-1,0 0,0 0,-1-1,1 1,-2-1,1 0,-1 0,2-8,10-13,11-20,-2-1,-2-2,-2 0,9-40,-22 69,5-51,-33 93,11-4</inkml:trace>
  <inkml:trace contextRef="#ctx0" brushRef="#br0" timeOffset="-1914.429">4431 882,'18'-8,"-1"0,0 0,0-2,-1 0,0-1,0-1,-2 0,1-1,-2-1,0 0,0-1,1-4,-12 18,0-1,0 0,-1 0,1 0,-1 0,0-1,1 1,-1 0,0-1,0 1,0 0,-1-1,1 1,0-1,-1 0,0 1,0-1,0 1,0-1,0 1,0-1,0 0,-1 1,0-1,1 1,-1-1,0 1,0 0,0-1,0 1,-1 0,1 0,-1 0,1 0,-1 0,0 0,0 0,0 0,0 1,0-1,0 1,0-1,0 1,-1 0,1 0,0 0,-1 0,1 0,-6 0,-1 0,1 0,0 1,0 0,0 0,0 1,0 0,0 1,0-1,0 2,0-1,0 1,1 0,-1 0,1 1,0 0,0 1,1-1,-1 1,1 1,0-1,0 1,1 0,-1 0,-2 4,0 0,0 0,1 1,0 0,1 0,0 0,1 1,0 0,1 0,1 0,0 1,0-1,1 1,1-1,-1 4,3-12,-1 0,0-1,1 1,-1-1,1 1,0-1,0 0,0 1,1-1,-1 0,1 0,0 1,0-2,0 1,0 0,1 0,-1 0,1-1,-1 0,1 1,0-1,0 0,0 0,0-1,0 1,0-1,1 1,-1-1,1 0,-1 0,1 0,-1-1,1 1,8 1,0-1,1 0,-1-1,0 0,0-1,1 0,-1-1,0-1,1 0,12-4</inkml:trace>
  <inkml:trace contextRef="#ctx0" brushRef="#br0" timeOffset="-1501.345">4798 741,'-1'78,"1"-76,0 0,0 0,1 0,-1-1,1 1,0 0,0 0,-1-1,1 1,0-1,0 1,0 0,1-1,-1 0,0 1,0-1,1 0,-1 0,1 0,-1 1,1-2,0 1,-1 0,1 0,0 0,0-1,-1 1,1-1,0 1,0-1,0 0,0 0,0 0,-1 0,1 0,0 0,0-1,0 1,1-1,91-51,-39 14,-53 37,0 1,0-1,0 1,0 0,0-1,0 1,0 0,0 0,-1 0,1 0,0 0,0 1,0-1,0 1,0-1,0 1,0 0,-1-1,1 1,0 0,-1 0,1 0,0 1,-1-1,1 0,-1 0,0 1,1-1,-1 1,0-1,0 1,0 0,0 0,0-1,0 1,-1 0,1 0,-1 0,1 0,-1-1,0 1,1 0,-1 0,0 0,0 0,-1 0,1 1,11 28,-9-27,0-1,0 1,0-1,0 1,1-1,0 0,-1 0,1 0,0 0,0 0,1-1,-1 1,0-1,1 0,0 0,-1 0,1-1,0 1,0-1,0 0,0 0,0 0,0-1,0 1,0-1,0 0,0 0,0-1,0 1,0-1,0 0,0 0,0 0,0 0,0-1,0 1,-1-1,1 0,0-1,-1 1,2-1,4-5,1 1,-1-1,0-1,0 1,-1-1,-1-1,1 0,-2 0,1 0,-1-1,-1 0,0 0,0 0,-2-1,4-11,-3-2</inkml:trace>
  <inkml:trace contextRef="#ctx0" brushRef="#br0" timeOffset="-1169.982">5729 120,'-39'197,"23"-130,3 1,3 0,1 18,9-72,-3 8,1 1,1-1,2 0,0 1,1-1,1 0,1 0,1 0,1 0,1-1,9 19,-16-40,0-1,0 1,0 0,1-1,-1 1,0 0,0-1,0 1,0-1,1 1,-1 0,0-1,0 1,1 0,-1 0,0-1,1 1,-1 0,0 0,1-1,-1 1,0 0,1 0,-1 0,0 0,1-1,-1 1,1 0,-1 0,0 0,1 0,-1 0,1 0,-1 0,0 0,1 0,-1 0,1 0,-1 0,0 1,1-1,-1 0,0 0,1 0,-1 0,1 1,-1-1,0 0,0 0,1 1,-1-1,0 0,1 1,-1-1,0 0,0 1,0-1,1 0,-1 1,0-1,0 0,0 1,0-1,0 1,0-1,1 1,1-15</inkml:trace>
  <inkml:trace contextRef="#ctx0" brushRef="#br0" timeOffset="-935.276">5475 571,'43'5,"34"2,8-1,-10-1</inkml:trace>
  <inkml:trace contextRef="#ctx0" brushRef="#br0" timeOffset="-5401.036">85 261,'-34'219,"16"-137,11-48,0-6,1 0,1-1,1 2,2-1,1 0,1 0,1 1,2-1,2 8,3-3,-6-16,1 0,1-1,1 1,1-1,0 1,1-2,0 1,1-1,1 0,1-1,0 0,1 0,0-1,-7-8,-1 0,2-1,-1 0,0 0,1 0,0 0,0-1,0 0,0 0,1 0,-1 0,1-1,-1 0,1 0,0-1,0 1,0-1,0-1,0 1,0-1,0 0,0 0,0-1,0 0,0 0,0 0,0-1,0 0,2-1,12-11,0 0,-1-2,-1 0,-1-2,0 1,-1-2,-1 0,-1-1,-1-1,0 0,-2-1,-2 8,102-203,-93 180,12-21,-3 0,-3-2,6-26,-26 69,0-1,-1 1,-1-1,0 0,-1 0,-2 1,1-1,-2 0,0 0,-2 1,-4-18,8 34,0 0,1 0,-1 0,0 0,0 0,0 0,0 0,0 0,-1 0,1 0,0 0,0 0,-1 0,1 0,0 0,-1 0,1 1,-1-1,1 0,-1 0,1 0,-1 0,0 1,0-1,1 0,-1 1,0-1,0 0,0 1,1-1,-1 1,0-1,0 1,0 0,0-1,0 1,0 0,0 0,0 0,0 0,0 0,0 0,0 0,0 0,0 0,0 0,0 0,0 1,0-1,0 0,0 1,0-1,0 1,0-1,0 1,0-1,1 1,-1-1,0 1,-9 119,8-22,-11-18,5 1,2 0,5 1,4 29,-1 25,-3-126,1 0,0 0,0 0,1 1,0-1,1 0,0 0,0 0,1-1,1 1,0-1,0 1,0-1,1 0,1-1,0 1,1 1,15-8,-14-9</inkml:trace>
  <inkml:trace contextRef="#ctx0" brushRef="#br0" timeOffset="-4789.249">1214 656,'-6'-3,"1"1,0 0,-1 1,0-1,1 1,-1 0,0 1,0-1,1 1,-1 0,0 1,0-1,1 1,-1 0,0 1,1-1,-1 1,1 0,0 1,0-1,-1 1,1 0,1-2,1 0,0 0,-1 1,1-1,0 1,0-1,0 1,0 0,0 0,1 1,-1-1,1 0,-1 1,1-1,0 1,0 0,0 0,0 0,0 0,1 0,0 0,-1 1,1-1,0 0,0 1,1-1,-1 0,1 1,0-1,0 1,0-1,0 1,1-1,-1 1,1-1,0 1,0-1,0 0,0 0,1 1,-1-1,1 0,0 0,0 0,0-1,0 1,0 0,1-1,-1 1,1-1,2 2,41 18,44 30,-88-50,-1 0,1 0,0 0,-1 1,1-1,-1 1,1-1,-1 1,0-1,0 1,0-1,-1 1,1 0,-1-1,1 1,-1 0,0 0,0 0,0-1,0 1,-1 0,1 0,-1-1,1 1,-1 0,0-1,0 1,-1-1,1 1,0-1,-1 1,1-1,-1 0,-1 1,-4 7,0-2,0 1,-1-1,0 0,-1-1,0 0,0 0,-1-1,1 0,-1 0,0-1,-1-1,1 0,-1 0,0-1,0 0,0-1,-1-1,1 1,0-2,-1 0,-9-1,19 2,1-1,0 0,-1 1,1-1,-1 0,1 0,-1 0,1 0,0 0,-1-1,1 1,-1 0,1-1,0 1,-1-1,1 1,0-1,0 0,-1 1,1-1,0 0,0 0,0 0,0 0,0 0,0 0,0 0,0 0,0-1,1 1,-1 0,0 0,1-1,-1 1,1 0,-1-1,1 1,0 0,0-1,0 1,-1-1,1 1,0-1,1 1,-1 0,0-1,0 1,1-1,-1 1,0 0,1-1,0 1,-1 0,1 0,0-1,-1 1,1 0,1-1,8-10</inkml:trace>
  <inkml:trace contextRef="#ctx0" brushRef="#br0" timeOffset="-4589.25">1468 825,'-10'39,"-8"17,0 3,2-2,4-12</inkml:trace>
  <inkml:trace contextRef="#ctx0" brushRef="#br0" timeOffset="-4390.433">1468 431,'-5'9,"-1"4</inkml:trace>
  <inkml:trace contextRef="#ctx0" brushRef="#br0" timeOffset="-3970.086">1637 995,'149'-215,"-150"215,1-1,0 1,0-1,0 1,0 0,1-1,-1 1,0-1,0 1,0-1,0 1,0-1,1 1,-1 0,0-1,0 1,1-1,-1 1,0 0,0-1,1 1,-1 0,0 0,1-1,-1 1,1 0,-1 0,0-1,1 1,-1 0,1 0,-1 0,1 0,-1-1,1 1,-1 0,0 0,1 0,-1 0,1 0,-1 0,1 0,-1 0,1 1,-1-1,1 0,-1 0,0 0,1 0,-1 1,1-1,-1 0,0 0,1 1,-1-1,0 0,1 1,-1-1,0 0,1 1,-1-1,0 0,0 1,1-1,-1 1,0-1,0 1,0-1,0 0,0 1,3 37,-3-34,0 21,-1-18,-1-1,1 1,1-1,-1 1,1-1,0 1,1-1,-1 1,1-1,0 1,1-1,0 0,0 1,0-1,1 0,0 0,0-1,0 1,1 0,0-1,0 0,0 0,1 0,-1-1,1 1,0-1,1 0,-1-1,1 1,3 1,-2-4,0 0,0 0,0 0,0-1,0 0,0 0,0-1,0 0,0 0,0-1,0 1,-1-2,1 1,0-1,-1 0,0 0,0-1,0 0,0 0,0 0,-1-1,0 1,0-1,0-1,0 1,-1-1,0 0,0 1,-1-2,1 1,-2 0,1-1,0-2,6-16,10-64,-27 75,-2 4</inkml:trace>
  <inkml:trace contextRef="#ctx0" brushRef="#br0" timeOffset="-3314.079">2541 712,'-21'7,"1"1,1 1,0 1,0 1,1 0,0 1,1 1,0 1,1 0,1 1,-12 15,26-29,-1 0,1 0,0 1,-1-1,1 0,0 0,0 1,0-1,0 1,0-1,0 1,0-1,1 1,-1 0,0-1,1 1,0 0,-1 0,1-1,0 1,0 0,0 0,0 0,0-1,0 1,0 0,1 0,-1-1,1 1,-1 0,1-1,0 1,-1 0,1-1,0 1,0-1,0 1,0-1,1 0,-1 1,0-1,1 0,-1 0,0 0,1 0,-1 0,1 0,0 0,-1-1,1 1,0-1,-1 1,1-1,0 1,14-2,-1-1,0-1,0 0,0-1,-1-1,1 0,-1 0,0-2,0 0,-1 0,0-1,0-1,11-10,129-86,-151 104,0 0,0 1,1-1,-1 0,0 1,1-1,-1 1,0 0,1 0,-1 0,1 0,-1 0,0 1,1-1,-1 1,0-1,1 1,-1 0,0 0,0 0,0 0,0 1,0-1,0 0,0 1,0-1,0 1,0 0,-1 0,1 0,-1-1,0 1,1 0,-1 1,0-1,1 2,21 90,-17-1,-5 0,-4 0,-4 0,-4 0,-10 30,14-80,-3 0,-1-1,-1 0,-3 0,-1-1,-3-1,0-1,-3-1,-1-1,-3 1,25-36,0 1,-1-1,1 0,-1 1,0-1,1 0,-1 0,0 0,0 0,-1 0,1-1,0 1,0-1,-1 1,1-1,-1 0,0 0,1 0,-1 0,0 0,1-1,-1 1,0-1,0 0,1 1,-1-1,0-1,0 1,0 0,1-1,-1 1,0-1,1 0,-1 0,0 0,1 0,-1 0,1-1,0 1,-1-1,1 0,0 0,0 1,0-1,0 0,0-1,0 1,-2-13,1 0,0-1,1 1,1-1,0 1,1-1,1 0,0 1,1-1,1 1,0 0,1 0,4-8,-7 17,12-48,2 1,3 0,2 1,2 0,21-33,27-13,-53 73</inkml:trace>
  <inkml:trace contextRef="#ctx0" brushRef="#br0" timeOffset="10704.901">11289 798,'18'0,"3"1,0-1,0-1,0-1,0-1,-1 0,1-2,17-6,20-11,-1-3,-1-3,-1-2,-1-2,-2-3,-2-2,-1-2,-2-2,8-12,-43 41,-1 0,-1-1,0 0,-1 0,0-1,-1 0,0-1,-2 0,1 0,-2-1,0 1,-1-1,-1 0,0 0,-1-1,-1 1,0 0,-1-6,-1 17,1 0,-1 0,0 0,0 0,-1 0,1 0,-1 1,0-1,-1 0,1 1,-1-1,0 1,0 0,0 0,-1 0,1 0,-1 1,0-1,0 1,0 0,0 0,-1 1,1-1,-1 1,0 0,1 0,-1 0,0 1,0 0,0 0,0 0,-1 1,1-1,0 1,0 0,0 1,0-1,-3 2,-13 5,1 2,0 0,1 2,0 0,0 1,1 1,1 0,0 2,1 0,0 1,1 0,1 1,1 1,1 0,0 1,1 0,1 1,1 0,1 0,0 1,2 0,0 0,1 2,1 0,0 0,1 0,1 0,1 1,2-1,2 20,-1-34,1 0,0 0,0 0,1-1,0 1,1-1,0 0,0 0,0-1,1 1,0-1,1-1,0 1,0-1,0 0,1-1,-1 1,1-2,1 1,-1-1,1 0,-1-1,1 0,0 0,6 0,-1 1,1 1,0 0,0-1,1-1,-1 0,1-1,-1 0,1-2,0 0,0-1,-1 0,1-1,2-1,72-20,-73 15</inkml:trace>
  <inkml:trace contextRef="#ctx0" brushRef="#br0" timeOffset="11649.965">12615 402,'-43'12,"0"2,0 3,2 0,0 3,1 2,1 1,-31 25,65-43,-1 0,1 0,0 1,0-1,0 1,1 0,0 1,0-1,1 1,0 0,0 0,1 0,-1 0,0 6,2-10,1 0,-1 0,1 0,0 1,0-1,0 0,0 0,1 0,-1 1,1-1,0 0,0 0,0 0,0 0,0 0,1 0,-1-1,1 1,0 0,0-1,0 1,0-1,0 0,1 1,-1-1,0 0,1 0,0-1,0 1,-1-1,1 1,0-1,0 0,1 0,7 0,0 0,0-1,-1-1,1 0,0-1,0 0,-1 0,0-1,1 0,-1-1,0 0,-1-1,1 0,-1-1,0 1,0-2,0 1,-1-1,6-7,8-3,181-140,-203 157,1-1,0 1,-1-1,1 1,0 0,-1-1,1 1,0 0,0 0,-1-1,1 1,0 0,0 0,0 0,-1 0,1 0,0 0,0 0,-1 0,1 1,0-1,0 0,-1 0,1 1,0-1,0 0,-1 1,1-1,0 1,-1-1,1 0,-1 1,1 0,0-1,-1 1,1-1,-1 1,0 0,1-1,-1 1,0 0,1 0,-1-1,0 1,1 0,-1 0,0-1,0 1,0 0,0 0,0 0,0-1,0 2,1 52,-2-44,1 8,6 89,-6-105,1 1,-1-1,1 1,0-1,0 0,0 1,0-1,0 0,0 0,1 0,-1 0,1 0,-1 0,1 0,0 0,0-1,0 1,0-1,0 1,0-1,0 0,0 0,1 0,-1 0,0 0,1 0,-1-1,1 1,-1-1,1 0,-1 1,0-1,1 0,-1-1,1 1,-1 0,1-1,2 0,10-4,0-1,0 0,0-1,-1-1,0 0,0-1,-1-1,0 0,0-1,4-5,25-19,80-80,-122 114,0 0,0 1,1-1,-1 0,0 0,0 0,1 1,-1-1,1 0,-1 1,0-1,1 0,-1 1,1-1,0 0,-1 1,1-1,0 1,-1-1,1 1,0 0,-1-1,1 1,0 0,0-1,-1 1,1 0,0 0,0-1,0 1,-1 0,1 0,0 0,0 0,0 0,0 0,-1 1,1-1,0 0,0 0,-1 1,1-1,0 0,0 1,-1-1,1 0,0 1,-1-1,1 1,0 0,-1-1,1 1,-1-1,1 1,-1 0,1-1,-1 1,1 0,-1 0,0-1,0 1,1 0,-1 0,0 0,0 0,-1 23,-1-19,1 0,0-1,1 1,-1 0,1 0,0 0,0 0,0 0,1-1,0 1,0 0,0 0,0-1,1 1,0-1,0 1,0-1,0 0,1 1,0-1,0-1,0 1,0 0,0-1,1 1,2 1,1-4,0 1,1-2,-1 1,0-1,1 0,-1 0,0-1,1 0,-1 0,0-1,0 0,0 0,0-1,0 0,-1 0,1 0,-1-1,0 0,0-1,0 1,-1-1,1 0,-1 0,0-1,-1 1,1-1,0-2,17-13,64-55,-86 75,0 1,1-1,-1 1,0-1,0 1,1-1,-1 1,0-1,1 1,-1-1,0 1,1 0,-1-1,1 1,-1 0,0-1,1 1,-1 0,1 0,-1-1,1 1,-1 0,1 0,-1 0,1 0,0 0,-1 0,1 0,-1 0,1 0,-1 0,1 0,-1 0,1 0,-1 0,1 0,-1 0,1 1,-1-1,1 0,-1 0,1 1,-1-1,1 0,-1 1,0-1,1 0,-1 1,1-1,-1 1,0-1,1 1,-1-1,0 1,4 32,-4-21,0-7,-1 0,1 0,0 0,1-1,0 1,-1 0,1 0,1 0,-1-1,1 1,0-1,0 1,0-1,0 0,1 0,0 0,0 0,0 0,0 0,1-1,-1 0,1 1,0-1,0-1,0 1,0-1,0 1,1-1,-1 0,5 1,4-2,1-1,-1 0,1-1,-1 0,0-1,0 0,0-1,0-1,0 0,-1-1,1 0,-1-1,-1 0,1-1,-1 0,0-1,-1 0,1-1,-2 0,1-1,-1 0,36-56,-32 44</inkml:trace>
  <inkml:trace contextRef="#ctx0" brushRef="#br0" timeOffset="8003.208">9059 741,'-5'24,"-1"13,0 0</inkml:trace>
  <inkml:trace contextRef="#ctx0" brushRef="#br0" timeOffset="8252.803">9116 402,'9'-10,"4"-3</inkml:trace>
  <inkml:trace contextRef="#ctx0" brushRef="#br0" timeOffset="8481.229">9314 911,'-5'0,"-1"-10,4-3,4-4,0-4,6-3,1-3,3-1,5-1,0 0,1 0,3 0,2 1,2 4,-2 12,-7 12,-4 11,-6 4</inkml:trace>
  <inkml:trace contextRef="#ctx0" brushRef="#br0" timeOffset="8852.813">9935 571,'-6'-2,"-1"1,1-1,0 1,-1 0,1 0,-1 1,1 0,-1 0,1 0,-1 1,1 0,-1 1,1-1,0 1,0 0,0 1,0-1,0 1,0 0,1 1,-1-1,1 1,0 0,0 1,-1 0,6-2,0 0,0 0,0 0,0 0,1 0,-1 0,1 0,0 0,0-1,0 1,0 0,0-1,1 1,-1 0,1-1,0 0,-1 1,1-1,0 0,0 0,1 0,-1 0,0 0,1-1,-1 1,1-1,-1 1,1-1,0 0,0 0,-1 0,1-1,0 1,0-1,6 5,-7-5,0 0,1 1,-1-1,0 1,0 0,0-1,0 1,0 0,0 0,0 0,0 0,-1 1,1-1,0 0,0 1,-1-1,1 1,-1 0,0-1,1 1,-1 0,0 0,0 0,0 0,0 0,-1 0,1 0,0 0,-1 0,0 0,1 1,-1-1,0 0,0 0,0 0,0 0,-1 1,1-1,0 0,-1 0,0 0,1 0,-1 0,0 0,0 0,0 0,0 0,-2 1,-109 59,94-55,-33-1,47-10</inkml:trace>
  <inkml:trace contextRef="#ctx0" brushRef="#br0" timeOffset="9219.225">10414 148,'-81'220,"48"-41,-18 43,44-203,-2-7</inkml:trace>
  <inkml:trace contextRef="#ctx0" brushRef="#br0" timeOffset="9465.41">10103 515,'39'-5,"31"-1,9 0,-4 1,-10 2,-12 0,-9 2,-13 1</inkml:trace>
  <inkml:trace contextRef="#ctx0" brushRef="#br0" timeOffset="7388.932">8184 345,'110'-47,"-3"-5,-2-4,26-23,-127 76,4-2,0 0,0 0,0-1,-1 0,0 0,0-1,0 1,-1-2,0 1,0-1,-1 1,0-2,2-4,-7 12,0 1,0-1,-1 1,1-1,0 1,0-1,-1 1,1-1,0 1,-1-1,1 1,-1 0,1-1,0 1,-1 0,1-1,-1 1,1 0,-1-1,1 1,-1 0,1 0,-1 0,1-1,-1 1,0 0,1 0,-1 0,1 0,-1 0,1 0,-1 0,1 0,-1 0,0 0,1 1,-1-1,1 0,-1 0,1 0,-1 1,1-1,-1 0,1 1,-1-1,1 0,0 1,-1-1,1 0,-1 1,1-1,0 1,-1-1,1 1,0-1,0 1,-1-1,1 1,0-1,0 1,0-1,0 1,0 0,0-1,0 1,0-1,0 1,0-1,0 1,0 0,-24 32,3 1,0 1,2 1,2 1,1 1,2 0,2 1,1 0,3 1,-1 7,2-8,-21 120,-7-2,-17 32,42-156,-1 0,-2 0,-1-1,-1-1,-2 0,-2-1,0-1,-12 12,-36 5,65-45,0-1,0 0,0 1,0-1,-1 0,1 0,0 0,0 0,0 0,0-1,0 1,-1-1,1 1,0-1,0 0,0 0,0 0,1 0,-1 0,0 0,0-1,1 1,-1 0,0-1,1 1,0-1,-1 0,1 1,0-1,0 0,0 0,0 0,0 0,0 0,0-2,-14-78,15 56</inkml:trace>
  <inkml:trace contextRef="#ctx0" brushRef="#br0" timeOffset="7736.742">8184 769,'59'-2,"0"-2,0-2,-1-3,0-3,-1-2,34-14,58-49,-149 78,0-1,-1 1,1-1,0 0,-1 1,1-1,0 1,0-1,-1 1,1-1,0 1,0-1,0 1,0-1,0 1,0-1,-1 1,1-1,0 1,0-1,1 1,-1-1,0 1,0-1,0 1,0-1,0 1,1-1,-1 1,0-1,0 1,1-1,-1 1,0-1,1 0,-1 1,0-1,1 0,-1 1,0-1,1 0,-1 1,1-1,-1 0,1 0,-1 1,1-1,-1 0,1 0,-1 0,1 0,-1 0,1 0,-1 0,1 0,-1 0,1 0,-1 0,1 0,-1 0,1 0,-1 0,1-1,-1 1,1 0,-1 0,1 0,-1-1,1 1,-19 43,17-42,-21 41,15-33,1 1,0 1,0-1,1 1,0 0,1 0,0 0,1 1,1-1,-1 1,2 0,0 0,0 0,1-1,1 5,15 3,-4-18</inkml:trace>
  <inkml:trace contextRef="#ctx0" brushRef="#br0" timeOffset="13255.666">113 1446,'575'30,"-360"-31,88-17,191-11,21 1,67-11,-186 12,198-3,1980 31,-1961-12,73-24,-653 33,974-35,132 8,684 30,-720-29,-208 28,-808 0</inkml:trace>
</inkml:ink>
</file>

<file path=ppt/ink/ink10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4:34:31.73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260 58,'1'-2,"-1"1,1-1,0 1,-1-1,1 1,-1-1,1 1,-1-1,0 1,0-1,0 0,1 1,-2-1,1 0,0 1,0-1,0 1,-1-1,1 0,-1 1,1-1,-1 1,0-1,0 1,1 0,-1-1,0 1,0 0,0-1,0 1,-1 0,1 0,0 0,0 0,-1 0,1 0,-1 1,1-1,-1 0,1 1,-1-1,1 1,-1-1,1 1,-1 0,0 0,1-1,-1 1,0 0,1 1,-1-1,1 0,-1 0,0 1,1-1,-1 1,1-1,-1 1,1 0,-1-1,0 2,-10 2,1 1,-1 0,1 1,0 0,1 1,0 0,0 1,0 0,1 0,0 1,1 0,0 1,0 0,-4 9,3-3,1 1,0 0,2 1,0 0,1 0,1 0,0 0,1 1,2 0,0-1,0 1,2 0,2 16,-3-29,1 0,0 0,-1 0,2-1,-1 1,1 0,0-1,0 1,0-1,1 0,0 1,0-1,0 0,1-1,-1 1,1-1,0 1,1-1,-1 0,1-1,0 1,0-1,0 0,0 0,0-1,1 1,-1-1,1 0,-1-1,1 1,0-1,0 0,0-1,0 1,3-1,66-24,-56 13</inkml:trace>
</inkml:ink>
</file>

<file path=ppt/ink/ink10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4:34:32.12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89 621,'-11'14,"1"0,1 1,0 0,1 1,1-1,0 1,1 1,1-1,0 1,1 0,1 0,1 1,0-1,2 4,0-18,0 0,1 0,-1 1,1-1,0 0,0 0,1 0,-1 0,0 0,1 0,0 0,0-1,0 1,0-1,0 1,0-1,1 1,-1-1,1 0,-1 0,1-1,0 1,0 0,0-1,0 0,0 1,0-1,0-1,0 1,1 0,-1-1,0 1,0-1,1 0,-1 0,0-1,1 1,-1 0,3-2,6 0,1 0,0-1,-1-1,1 0,-1-1,0 0,-1-1,1 0,8-7,-12 9,0-1,-1 0,1 0,-1-1,0 0,0 0,-1-1,0 0,0 0,0 0,-1-1,0 0,-1 0,0 0,0-1,0 1,-1-1,-1 0,1 0,-2 0,1 0,-1 0,0 0,-1-1,0 1,-1 0,-1 5,0 0,0 0,-1 0,0 1,0-1,0 1,0 0,0 0,-1 0,1 0,-1 0,0 1,0 0,1-1,-2 1,1 1,0-1,0 1,-1-1,1 1,0 1,-1-1,1 1,-1-1,1 1,-1 0,0 1,1-1,0 1,-1 0,1 0,-1 1,1-1,0 1,0 0,0 0,0 0,0 0,0 1,1 0,-1-1,1 1,0 1,-2 1,-20 16,2-1</inkml:trace>
  <inkml:trace contextRef="#ctx0" brushRef="#br0" timeOffset="480.673">682 537,'-10'1,"0"1,0 0,0 1,1 0,-1 0,1 1,0 0,0 1,0 0,0 0,1 1,0 0,0 1,1-1,0 2,-4 4,10-8,1-1,0 1,1-1,-1 1,1-1,-1 0,1 1,0-1,0 1,1-1,-1 0,1 0,-1 0,1 0,0 0,0 0,1 0,-1-1,0 1,1-1,0 0,-1 1,1-1,0 0,0-1,0 1,0 0,1-1,-1 0,0 0,1 0,14 11,72 65,-88-74,1 0,-1 0,0 0,0 0,0 0,-1 1,1-1,-1 0,1 1,-1-1,0 1,-1 0,1-1,-1 1,1 0,-1-1,0 1,-1 0,1-1,0 1,-1 0,0-1,0 1,0-1,0 1,-1-1,0 0,1 1,-3 1,-3 4,0-2,-1 1,0-1,0 0,-1-1,0 0,0 0,0-1,-1 0,1 0,-1-1,0-1,-1 0,1 0,-1-1,1 0,-1-1,0 0,-8 0,-29-15,31 2</inkml:trace>
  <inkml:trace contextRef="#ctx0" brushRef="#br0" timeOffset="1298.74">1359 311,'-30'34,"0"2,3 0,1 2,1 1,3 1,1 1,2 1,0 6,16-42,0 1,1 0,0 1,1-1,-1 0,1 0,1 1,-1-1,1 1,1-1,-1 0,1 1,1-1,-1 0,1 0,0 0,1 0,0 0,0 0,0 0,1-1,0 0,0 0,1 0,-1 0,1-1,1 1,-1-1,1-1,0 1,0-1,0 0,0 0,2 0,2 0,0-1,0 0,0 0,0-1,0-1,1 0,-1 0,1-1,-1 0,0-1,1 0,-1 0,0-1,1-1,-6 2,0 0,0 0,0-1,0 0,0 0,-1 0,1-1,0 1,-1-1,0 0,0-1,0 1,0-1,0 1,-1-1,0 0,0-1,0 1,0 0,0-1,-1 0,0 1,0-1,0 0,-1 0,0 0,1 0,-1-3,-1 5,0-1,0 1,0-1,0 1,-1 0,1-1,-1 1,0 0,0-1,0 1,0 0,-1 0,1 0,-1 0,0 0,0 0,0 0,0 1,0-1,-1 1,1 0,-1-1,0 1,1 0,-1 1,0-1,0 0,0 1,-1-1,1 1,0 0,0 0,-1 1,1-1,-2 0,-122 0,117 2,0 0,1 2,-1-1,1 1,0 0,0 1,0 0,0 0,1 1,0 1,-1-1,-4 6,1 2</inkml:trace>
  <inkml:trace contextRef="#ctx0" brushRef="#br0" timeOffset="1699.967">1867 481,'-31'20,"0"2,2 1,0 1,2 2,1 0,1 2,-20 29,42-54,0 0,0 0,0 0,0 1,1-1,-1 1,1 0,0-1,0 1,0 0,1 0,-1 0,1 0,0 1,0-1,1 0,-1 0,1 1,0-1,0 0,0 1,1-1,-1 0,1 0,0 1,0-1,1 0,-1 0,1 0,0 0,0 0,0-1,1 1,-1-1,2 2,5 0,1 0,-1-1,1 0,0-1,0 0,0-1,0 0,0 0,1-1,-1-1,1 1,-1-2,0 1,1-2,-1 1,0-1,0-1,0 0,0 0,0-1,-1 0,1-1,-1 0,0-1,-1 1,3-3,-4 1,0 1,0-1,-1 0,0 0,0-1,-1 0,0 0,0 0,-1-1,0 1,-1-1,0 0,0 0,-1 0,0-1,0 1,-1 0,-1-1,1 1,-1-1,-1 1,0-1,0 1,-1 0,0-1,-1 1,0 0,-1-2,1 6,0 0,0 1,-1-1,0 1,1 0,-1 0,0 0,-1 1,1 0,-1-1,0 2,1-1,-1 0,0 1,-1 0,1 0,0 0,-1 1,1 0,-1 0,1 0,-1 1,1 0,-1 0,1 0,-2 1,-18 3</inkml:trace>
  <inkml:trace contextRef="#ctx0" brushRef="#br0" timeOffset="7150.059">2205 283,'0'0,"0"-1,0 0,0 1,0-1,-1 0,1 1,0-1,0 1,-1-1,1 1,0-1,-1 0,1 1,0-1,-1 1,1 0,-1-1,1 1,-1-1,1 1,-1 0,1-1,-1 1,1 0,-1-1,0 1,1 0,-1 0,1 0,-1-1,0 1,1 0,-1 0,0 0,1 0,-1 0,1 0,-1 1,0-1,1 0,-1 0,0 0,1 0,-1 1,1-1,-1 0,1 1,-1-1,1 0,-1 1,1-1,-1 1,0-1,-31 20,27-15,0 0,1 0,-1 0,1 0,0 1,0 0,1 0,0 0,0 0,0 0,1 1,0-1,-1 7,2-11,1 1,-1-1,1 1,0-1,0 1,0-1,0 1,0-1,1 1,-1-1,1 0,-1 1,1-1,0 1,0-1,0 0,0 0,0 0,1 0,-1 0,1 0,-1 0,1 0,0 0,0-1,0 1,0 0,0-1,0 0,0 0,0 1,0-1,1-1,-1 1,0 0,1 0,-1-1,3 1,0 0,1 1,-1-1,1-1,-1 1,1-1,0 0,0 0,-1 0,1-1,-1 0,1 0,0 0,-1-1,0 0,1 0,-1-1,0 1,0-1,0 0,-1 0,1-1,-1 1,1-1,-1 0,0 0,-1 0,1-1,-1 0,0 1,0-1,0 0,0-2,-2 3,-1 1,0 0,0-1,0 1,0-1,0 1,-1-1,0 1,0 0,0 0,0-1,0 1,0 0,-1 0,1 0,-1 0,0 0,0 0,0 1,-1-1,1 1,0-1,-1 1,0 0,0 0,1 0,-1 0,0 1,0-1,-1 1,1 0,0 0,0 0,-3-1,-18-5</inkml:trace>
  <inkml:trace contextRef="#ctx0" brushRef="#br0" timeOffset="7612.895">2347 1,'9'2,"-1"1,1 0,-1 0,0 1,0 0,0 1,-1 0,0 0,0 1,0 0,0 0,-1 0,0 1,0 0,-1 0,0 0,0 1,0 0,-1 0,-1 0,1 0,-1 1,-1-1,1 1,-1 6,5 13,-1 1,-2 0,-1 0,-1 0,-2 0,-2 25,1-6,0-18,-2 0,0 0,-2 0,-1-1,-2 1,-1-1,-1-1,-1 0,-2 0,-12 19,14-32,0-1,-1 0,0-1,-2 0,1-1,-1 0,-3 0,-7 6</inkml:trace>
  <inkml:trace contextRef="#ctx0" brushRef="#br0" timeOffset="8563.726">1105 57,'-1'0,"0"0,-1 0,1 0,0 0,-1 0,1 0,-1 0,1 0,0 1,-1-1,1 1,0-1,0 1,-1-1,1 1,0 0,0 0,0-1,0 1,0 0,0 0,0 0,0 0,0 0,0 0,1 0,-1 1,0-1,0 1,-16 22,1 1,2 1,0 0,1 1,2 0,1 1,1 0,1 0,2 3,-3 18,2 1,3 1,1-1,3 1,3 12,-1 24,-2-69,0 0,2 0,0 0,1 0,0 0,2 0,0-1,1 0,0 0,2 0,0-1,1 0,0-1,1 0,1 0,0-1,1 0,1-1,0-1,1 0,0-1,9 6,21-1,-23-12</inkml:trace>
</inkml:ink>
</file>

<file path=ppt/ink/ink10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4:34:47.90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325 198,'-109'11,"94"-8,-3 0,0 1,1 0,-1 2,1 0,0 0,1 2,-15 8,30-16,1 0,-1 0,0 1,0-1,0 0,0 1,0-1,1 1,-1-1,0 1,0-1,1 1,-1-1,0 1,1 0,-1 0,0-1,1 1,-1 0,1 0,-1 0,1-1,0 1,-1 0,1 0,0 0,0 0,-1 0,1 0,0 0,0 0,0-1,0 1,0 0,0 0,1 0,-1 0,0 0,0 0,1 0,-1 0,0 0,1-1,-1 1,1 0,-1 0,1-1,0 1,-1 0,1 0,-1-1,1 1,0-1,0 1,0-1,-1 1,1-1,0 1,0-1,0 1,204 51,-203-52,1 1,-1 0,0 0,0-1,0 1,0 1,0-1,0 0,0 0,0 1,-1-1,1 1,0 0,-1-1,1 1,-1 0,0 0,0 0,1 0,-1 0,-1 0,1 0,0 0,0 0,-1 1,1-1,-1 0,0 0,1 1,-1-1,0 0,-1 1,1-1,0 0,-1 0,1 1,-1-1,0 0,1 0,-1 0,0 0,0 0,-1 0,0 2,-69 80,35-55,2 1,0 2,2 2,-25 34,56-66,-1 0,0 0,1 0,-1 0,1 0,-1 0,1 1,0-1,0 0,0 1,0-1,1 1,-1-1,1 1,-1-1,1 1,0 0,0-1,0 1,0-1,1 1,-1 0,1-1,-1 1,1-1,0 1,0-1,0 0,0 1,1-1,-1 0,1 0,-1 0,1 0,0 0,-1 0,3 1,8 4,0-1,0-1,1 0,0-1,0 0,0-1,0 0,0-1,1 0,-1-1,1-1,-1 0,1-1,-1-1,9-2,-17 2,0 0,0-1,0 0,-1 0,1-1,-1 1,0-1,0 0,0 0,0-1,-1 1,0-1,0 1,0-1,0 0,-1 0,0 0,0-1,8-18</inkml:trace>
  <inkml:trace contextRef="#ctx0" brushRef="#br0" timeOffset="373.341">127 1,'15'44,"1"-2,-2 0,-2 1,-2 0,-2 1,-1 0,-1 32,2 219,1-228,-2 0,-3 1,-3 0,-5 35,-1-76,-1-3</inkml:trace>
</inkml:ink>
</file>

<file path=ppt/ink/ink10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4:34:51.12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2,'19'5,"21"1,8 0,1-1,-3-2,-4-5,-6-3,-3-1,-2 1,-2 2,-2 0,1 2,-1 0,0 1,-4 0</inkml:trace>
</inkml:ink>
</file>

<file path=ppt/ink/ink10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4:34:51.37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0,'38'10,"33"3,8-1,-4-7,-11-4,-10-3,-11 0,-11-1</inkml:trace>
</inkml:ink>
</file>

<file path=ppt/ink/ink10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4:34:52.07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368 89,'-10'53,"2"1,3 0,2 0,3 14,-4 67,-21 14,24-140,-1 0,1 0,-2 0,1 0,-1-1,-1 1,1-1,-2 0,1 0,-1 0,0-1,-2 3,-5-18,9-4</inkml:trace>
  <inkml:trace contextRef="#ctx0" brushRef="#br0" timeOffset="280.306">1 117,'38'-10,"37"-8,11 0,-1 2,-8 0,-10 1,-10 5,-10 3,-8 2,-7 4,-3 0,-2 2,-6 4,-1 2,-4 0</inkml:trace>
  <inkml:trace contextRef="#ctx0" brushRef="#br0" timeOffset="1002.1">508 624,'28'-12,"-14"5,0 0,0 1,1 0,0 1,0 1,0 0,0 1,1 1,0 0,-1 1,11 1,-24 0,-1 0,0 0,1 1,-1-1,1 0,-1 1,1-1,-1 1,0-1,1 1,-1-1,0 1,0 0,0 0,1 0,-1 0,0-1,0 2,0-1,0 0,0 0,-1 0,1 0,0 1,0-1,-1 0,1 0,-1 1,1-1,-1 1,0-1,1 0,-1 1,0-1,0 1,0-1,0 1,0-1,0 0,-1 1,1-1,0 1,-1-1,1 0,-1 1,1-1,-1 0,0 1,0-1,0 0,1 0,-1 0,-50 62,49-62,0 0,0 0,0 0,0 0,0 0,0 0,0 1,1-1,-1 1,1 0,-1-1,1 1,-1 0,1 0,0 0,0 0,0 0,0 0,0 0,1 0,-1 0,0 0,1 0,0 1,-1-1,1 0,0 0,0 1,0-1,1 0,-1 0,0 0,1 1,0-1,-1 0,1 0,0 0,0 0,0 0,0 0,1 0,-1 0,0-1,1 1,32 19,49 41,-82-60,1 0,-1 0,1 1,-1-1,0 0,0 1,0-1,0 0,-1 1,1-1,-1 1,1 0,-1-1,0 1,0-1,0 1,0-1,-1 1,1-1,-1 1,1 0,-1-1,0 0,0 1,0-1,0 0,0 1,-1-1,1 0,-1 0,1 0,-1 0,0 0,0 0,0-1,0 1,0 0,-4 3,1 0,-1 0,0-1,0 0,-1 0,1 0,-1 0,0-1,0-1,0 1,0-1,0 0,-1 0,1-1,-1 0,1-1,-1 1,-2-2,-15-2</inkml:trace>
</inkml:ink>
</file>

<file path=ppt/ink/ink10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4:34:49.10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254 88,'-29'515,"4"-362,23-147,1-6</inkml:trace>
  <inkml:trace contextRef="#ctx0" brushRef="#br0" timeOffset="251.293">0 88,'39'-9,"36"-9,10 0,-4 2,-11 4,-8 4,-10 4,-9 2,-12 6,-6 3,-7 5,-7 5,-5-1</inkml:trace>
  <inkml:trace contextRef="#ctx0" brushRef="#br0" timeOffset="801.393">453 541,'14'-4,"1"1,1 0,-1 1,0 1,1 1,-1 0,0 1,1 0,-1 2,0-1,0 2,0 0,0 1,-13-4,-1-1,1 1,0 0,-1 0,1 0,-1 0,1 0,-1 0,0 0,1 0,-1 0,0 1,0-1,0 1,0-1,0 1,0-1,0 1,-1-1,1 1,0 0,-1-1,0 1,1 0,-1 0,0-1,0 1,0 0,0 0,0 0,0-1,0 1,-1 0,1-1,0 1,-1 0,-37 55,22-35,15-21,-1 1,1-1,0 1,0-1,0 1,0 0,0-1,0 1,1 0,-1 0,1 0,-1-1,1 1,-1 0,1 0,0 0,0 0,0 0,0 0,0 0,1 0,-1 0,1-1,-1 1,1 0,0 0,-1 0,1-1,0 1,0 0,0-1,0 1,1-1,-1 1,0-1,1 0,-1 1,0-1,1 0,0 0,-1 0,1 0,0 0,-1 0,1-1,0 1,0-1,1 1,-1-1,1 1,-1-1,0 1,1 0,-1 0,0-1,0 1,0 1,1-1,-1 0,0 1,0-1,-1 1,1-1,0 1,0 0,-1 0,1 0,-1 0,0 0,1 0,-1 0,0 0,0 0,-1 1,1-1,0 0,-1 1,1-1,-1 0,0 1,0-1,0 1,0-1,0 1,0-1,-1 0,1 1,-1-1,0 0,1 1,-1-1,0 0,-1 0,1 0,0 0,-1 1,-3 1,0 0,0-1,0 1,0-1,0 0,-1-1,0 1,1-1,-1-1,0 1,0-1,0 0,0 0,0 0,0-1,-1 0,1 0,0-1,0 1,0-2,0 1,-5-2,3-3</inkml:trace>
  <inkml:trace contextRef="#ctx0" brushRef="#br0" timeOffset="1420.586">931 512,'19'143,"-20"-141,1 0,0 0,0 0,0 1,0-1,0 0,1 0,-1 0,1 0,-1 0,1 0,0 0,-1 0,1 0,0-1,0 1,1 0,-1 0,0-1,1 1,-1-1,0 1,1-1,0 0,-1 1,1-1,0 0,0 0,0 0,0 0,-1 0,1-1,0 1,0-1,1 1,-1-1,0 0,0 0,0 0,0 0,0 0,0 0,0 0,0-1,0 1,0-1,0 1,2-2,143-138,-146 139,0 0,0 0,1 0,-1 0,0 1,1-1,-1 0,1 1,-1-1,1 1,-1-1,1 1,0 0,-1 0,1 0,-1 0,1 0,-1 0,1 0,0 0,-1 1,1-1,-1 0,1 1,-1-1,1 1,-1 0,0 0,1-1,-1 1,0 0,1 0,-1 0,0 0,0 1,0-1,0 0,0 0,0 1,0-1,-1 0,1 1,0-1,-1 1,1-1,0 2,18 78,-18-73,24 146,-13-71,-8-71,-1-1,-1 1,0-1,0 1,-1 0,-1 0,0 0,0 0,-1-1,-1 1,0 0,-1 0,0-1,0 0,-1 0,-1 0,-5 10,4-13,0-1,0 0,0 0,-1-1,0 0,-1 0,1 0,-1-1,0 0,0-1,-1 0,1 0,-1-1,0 0,0 0,0-1,0-1,0 1,-1-1,1-1,0 0,-3 0,7-1,0-1,1 1,-1-1,0-1,1 1,-1 0,1-1,0 0,0 0,0 0,0-1,0 1,1-1,0 0,0 0,0 0,0-1,0 1,1 0,0-1,0 0,0 0,0 1,1-1,0 0,0 0,0 0,1 0,0-1,0 1,0 0,0 0,1 0,0 0,0 0,0 0,1 0,-1 0,1 1,0-1,1 1,-1-1,4-3,6-16,-2 3</inkml:trace>
</inkml:ink>
</file>

<file path=ppt/ink/ink10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4:34:54.07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405 7,'-3'-1,"-1"0,0-1,1 2,-1-1,0 0,0 1,1-1,-1 1,0 0,0 0,0 1,1-1,-1 1,0 0,0 0,1 0,-3 1,2-1,-21 6,0 1,0 2,1 1,0 0,1 2,0 0,-10 10,31-22,-1 1,1 0,-1 0,1 0,0 0,0 1,0-1,0 0,0 1,0 0,1-1,-1 1,1 0,0 0,0-1,0 1,0 0,0 0,1 0,-1 1,1-1,0 0,0 0,0 0,0 0,1 0,-1 0,1 0,0 0,0 0,0 0,0 0,0 0,1-1,-1 1,1 0,0-1,-1 1,2-1,3 7,1 0,0-1,1 0,0-1,0 0,1 0,0 0,0-1,1-1,5 3,-12-6,3-1,-1 0,0 0,1 1,-1 0,0 0,0 0,0 1,-1 0,1-1,0 2,-1-1,0 0,0 1,0 0,0 0,-1 0,1 1,-1-1,0 1,-1-1,1 1,-1 0,0 0,0 0,0 1,-1-1,1 0,-1 1,-1-1,1 1,-1-1,0 5,-2-4,0 0,0-1,-1 1,0-1,0 0,0 1,-1-1,1-1,-1 1,-1 0,1-1,0 0,-1 0,0-1,0 1,0-1,0 0,-1 0,1 0,-1-1,-1 0,-127 26,64-32,69 4,0-1,0 1,0 0,0 0,0 0,-1-1,1 1,0-1,0 1,0-1,1 1,-1-1,0 0,0 1,0-1,0 0,0 1,1-1,-1 0,0 0,1 0,-1 0,1 0,-1 0,1 0,-1 0,1 0,0 0,-1 0,1 0,0 0,0 0,0 0,0-1,0 1,0 0,0 0,0 0,0 0,1 0,-1 0,0 0,1 0,-1 0,1 0,-1 0,1 0,-1 0,1 0,0 0,-1 0,1 1,0-1,0 0,0 0,0 1,-1-1,1 0,14-14</inkml:trace>
</inkml:ink>
</file>

<file path=ppt/ink/ink10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4:34:54.29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14 0,'-5'34,"-2"16,6-1,2-9</inkml:trace>
</inkml:ink>
</file>

<file path=ppt/ink/ink10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4:34:54.54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0,'0'0</inkml:trace>
</inkml:ink>
</file>

<file path=ppt/ink/ink1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3:40:54.29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820 84,'12'28,"-42"131,11-86,-105 513,120-556,-20 57,14-115,21-52,-5 53</inkml:trace>
  <inkml:trace contextRef="#ctx0" brushRef="#br0" timeOffset="362.051">256 141,'145'-17,"-41"7,412-54,-315 23,-193 39,-4 1,0 0,0-1,0 1,0 1,0-1,1 1,-1-1,0 1,0 0,1 1,-1-1,0 1,0 0,0 0,0 0,0 0,0 1,1 0,-4 1,-1 0,0 0,0 0,0 0,-1 0,1 0,-1 0,1 0,-1 0,0 0,0 0,-1 0,1 0,0-1,-1 1,0-1,1 1,-1-1,0 0,0 1,-2 0,-3 7,-7 12</inkml:trace>
  <inkml:trace contextRef="#ctx0" brushRef="#br0" timeOffset="631.636">1 1044,'48'10,"49"-2,23-7,1-4,-12-1,-8-5,-13-1,-12 2,-13-3,-9 0,-8 2,-7 3,-6 3,-3 1,-2 1,-1-4,-5-1</inkml:trace>
  <inkml:trace contextRef="#ctx0" brushRef="#br0" timeOffset="6767.499">1694 536,'-90'140,"76"-114,-142 277,156-303,1 0,-1 0,0 0,1 0,-1 1,0-1,0 0,0 0,1 0,-1 1,0-1,0 0,0 0,1 0,-1 1,0-1,0 0,0 0,0 1,0-1,0 0,1 1,-1-1,0 0,0 0,0 1,0-1,0 0,0 1,0-1,0 0,0 0,0 1,0-1,22-22,143-185,-50 40,-105 152,-21 51,7-23,0-3,1 0,0 1,1-1,0 1,0-1,1 1,1-1,0 1,0 0,1-1,0 1,1-1,0 1,1-1,0 0,1 0,0 0,0 0,1-1,0 1,1-1,0 0,0-1,1 0,0 0,1 0,3 2,-6-7,0 1,0-1,0 0,1-1,-1 1,1-1,0 0,-1-1,1 1,0-1,0 0,0-1,0 1,0-1,0 0,0-1,0 0,0 0,0 0,0 0,0-1,0 0,-1 0,1-1,-1 0,1 0,-1 0,0 0,0-1,-1 0,2-1,12-10,-2-1,1-1,-2 0,0-1,-1-1,-1 0,6-14,-13 23,0 0,-2-1,1 1,-1-1,-1-1,0 1,0 0,-1-1,-1 1,0-1,0 0,-1 1,-1-1,0 0,0 1,-1-1,-1 1,-1-3,-3-4</inkml:trace>
</inkml:ink>
</file>

<file path=ppt/ink/ink10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4:34:54.84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0 875,'142'-233,"-142"232,0-1,1 1,-1-1,0 1,0 0,1 0,-1-1,1 1,-1 0,1-1,0 1,-1 0,1 0,0 0,0 0,0 0,0 0,0 0,0 0,0 0,0 0,0 1,1-1,-1 0,0 1,0-1,1 1,-1-1,0 1,1 0,-1 0,0-1,1 1,-1 0,0 0,1 0,-1 0,0 1,1-1,-1 0,0 0,1 1,-1-1,0 1,1-1,-1 1,0 0,0-1,0 1,0 0,0 0,1 1,5 80,-8-78,0 1,0 0,0 0,0 0,1 1,0-1,0 0,0 0,1 0,0 0,0 0,0 0,0 0,1 0,0-1,0 1,0 0,0-1,1 0,0 1,0-1,0 0,0-1,1 1,0 0,-1-1,1 0,1 0,-1 0,0 0,1-1,-1 0,1 1,0-2,1 2,1-2,1 0,-1-1,0 0,0 0,1 0,-1-1,0 0,0 0,0-1,0 0,0 0,0 0,0-1,-1 0,1-1,-1 0,0 0,0 0,0 0,-1-1,0 0,0 0,0-1,0 1,-1-1,0 0,0 0,0 0,-1-1,0 0,0 1,0-4,4-13</inkml:trace>
  <inkml:trace contextRef="#ctx0" brushRef="#br0" timeOffset="296.871">903 57,'-52'81,"3"3,4 2,4 2,4 1,30-76,2 0,0 0,0 0,1 0,1 1,0 0,1-1,0 1,1 0,0 0,2 0,-1 0,2 0,0 0,1 0,0-1,1 1,0-1,1 0,0 0,2-1,-1 1,1-1,1 0,0-1,1 0,0-1,1 1,1 0,-1-5,-1 0,1 0,0-1,0-1,0 0,1 0,-1-1,1 0,0-1,10 1,-2-3</inkml:trace>
  <inkml:trace contextRef="#ctx0" brushRef="#br0" timeOffset="748.685">1242 170,'-44'104,"20"-52,2 1,3 1,-11 52,22-68,3-27,1 1,1 0,0 0,1 0,0 1,1-1,0 0,1 1,1-1,0 0,0 1,1-1,1 0,0 0,0 0,2 0,-1-1,1 0,3 5,-5-11,-1 0,1 0,0-1,1 1,-1-1,1 0,0 1,0-1,0-1,0 1,1-1,-1 0,1 0,0 0,0 0,0-1,0 0,1 0,-1 0,0-1,1 0,0 0,-1 0,1-1,-1 0,1 0,0 0,-1-1,1 1,-1-1,1-1,-1 1,1-1,-1 0,0 0,2-4,0 1,-1-1,0 0,0-1,-1 1,0-1,0 0,0-1,-1 1,0-1,-1 0,0 0,0 0,0 0,-1 0,0-1,-1 1,0-1,0-4,0 7,-1 1,0 0,1 0,-2 0,1-1,-1 1,1 0,-2 0,1 0,0 0,-1 0,0 0,0 0,0 1,-1-1,0 1,0 0,0-1,0 1,0 0,-1 1,0-1,0 1,0 0,0-1,0 2,-1-1,0 0,1 1,-1 0,0 0,-2 0,0 1,1 1,-1 0,1 0,-1 0,1 1,-1 0,1 0,-1 1,1-1,0 2,0-1,0 1,0-1,0 2,0-1,-2 3,-9 4</inkml:trace>
  <inkml:trace contextRef="#ctx0" brushRef="#br0" timeOffset="1130.89">1637 338,'-3'3,"-32"39,2 1,2 1,1 2,3 1,-16 39,40-81,1-1,-1 1,1 0,1 0,-1 0,1 0,-1 1,2-1,-1 0,0 0,1 1,0-1,1 0,-1 1,1-1,0 0,0 0,0 0,1 0,0 0,0 0,0 0,1 0,-1-1,1 1,0-1,0 0,1 0,-1 0,1 0,3 2,-3-2,1 0,0-1,0 1,0-1,1 0,-1 0,1-1,0 0,0 0,0 0,0-1,0 1,0-1,0-1,0 1,0-1,0 0,0-1,1 1,-1-1,0-1,0 1,0-1,-1 0,1 0,3-2,2-1,-1 0,0-1,-1 0,0-1,0 0,0 0,0-1,-1 0,-1 0,0-1,0 0,0-1,-1 1,0-1,-1 0,0 0,-1-1,0 0,-1 0,0 0,0 0,-2 0,1 0,-1-1,-1 1,0 0,0-1,-1 1,-1 0,0-1,0 1,-1 0,-4-8,2 9,0 0,-1 1,0 0,0 0,-1 0,0 1,-1 0,0 0,0 1,0 0,-10-6,-5 0</inkml:trace>
  <inkml:trace contextRef="#ctx0" brushRef="#br0" timeOffset="1484.631">1919 170,'-9'38,"1"18,7-1,8-10,8-12,2-17,2-11,3-11,-2-10,-5-6,0 0,-2-1,-4-1,-3-1,-3-2,-7 4,-2 6</inkml:trace>
  <inkml:trace contextRef="#ctx0" brushRef="#br0" timeOffset="1815.843">2004 0,'21'6,"-1"1,0 1,0 1,0 0,-1 2,0 0,-1 1,-1 1,0 0,0 1,-2 1,0 1,0 0,-1 1,-2 1,1 0,-2 0,-1 1,0 1,3 10,-2 17,-2 0,-2 1,-2 0,-2 1,-2-1,-2 0,-3 1,-1-1,-3 0,-2-1,-4 10,9-42,0 1,0-1,-2 0,0-1,0 0,-1 0,-1 0,-1-1,0 0,0-1,-1 0,-1-1,-5 4,-77 24,71-33</inkml:trace>
  <inkml:trace contextRef="#ctx0" brushRef="#br0" timeOffset="2880.01">2089 254,'5'0,"1"-5,0-6,-6-1,-3-4,-6 1,-1-1,-4 1,-4 4,-4 8,2 5</inkml:trace>
</inkml:ink>
</file>

<file path=ppt/ink/ink10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4:36:36.662"/>
    </inkml:context>
    <inkml:brush xml:id="br0">
      <inkml:brushProperty name="width" value="0.1" units="cm"/>
      <inkml:brushProperty name="height" value="0.1" units="cm"/>
      <inkml:brushProperty name="color" value="#AB008B"/>
      <inkml:brushProperty name="ignorePressure" value="1"/>
    </inkml:brush>
  </inkml:definitions>
  <inkml:trace contextRef="#ctx0" brushRef="#br0">1439 2988,'0'-226,"-28"27,27 172,-1 0,2 0,0 0,2 0,1 0,7-26,-2 13,-2-1,-2 0,-1 0,-2-1,-4-38,0-13,-13-30,10 89,2 0,1-1,2 1,1 0,2-8,-2-101,-28-27,-1-55,18 83,-7-82,-8 81,26-336,0 461,-13-66,12 83,-1 0,0 0,0 1,-1-1,1 1,0-1,0 1,0 0,0 0,0 0,0 0,-1 0,1 0,0 1,0-1,0 1,0-1,0 1,0 0,0 0,0 0,0 0,1 0,-1 0,0 1,0-1,1 0,-1 1,1 0,0-1,-1 1,1 0,0-1,0 1,0 0,0 0,0 0,0 0,0 2,-6 5,-16 15,-1 0,-1-2,0-1,-2 0,-1-2,-15 7,42-26,0 0,0 0,0 0,0 0,-1 0,1 0,0 1,0-1,0 0,0 1,0-1,0 1,0-1,0 1,0-1,0 1,0 0,0-1,0 1,1 0,-1 0,0 0,0 0,1-1,-1 1,1 0,-1 0,1 0,-1 0,1 1,-1-1,1 0,0 0,0 0,0 0,0 0,-1 0,1 0,1 1,-1-1,0 0,0 0,0 0,1 0,-1 0,0 0,1 0,-1 0,1 0,-1 0,1 0,0 0,0 1,100 9,136 41,-83-15,-154-37,1 1,-1-1,1 1,-1-1,1 0,-1 1,1-1,0 0,-1 0,1 1,-1-1,1 0,0 0,-1 0,1 0,-1 0,1 0,0 0,-1 0,1 0,0 0,-1 0,1 0,-1 0,1 0,0-1,-1 1,1 0,-1 0,1-1,-1 1,1 0,-1-1,1 1,-1-1,1 1,-1 0,1-1,-1 1,0-1,1 0,-1 1,0-1,1 1,-1-1,0 1,0-1,0 0,0 1,1-1,-1 1,0-1,0 0,0 1,0-1,0 0,0 1,-1-1,1 1,0-1,0 0,0 1,0-1,-1 1,1-1,-24-39,21 36,-29-37,-2 1,-2 2,-1 1,-13-7,9-3,34 31</inkml:trace>
  <inkml:trace contextRef="#ctx0" brushRef="#br0" timeOffset="2279.246">254 674,'0'284,"-28"-116,26-143,2-26</inkml:trace>
  <inkml:trace contextRef="#ctx0" brushRef="#br0" timeOffset="2598.519">0 589,'5'0,"11"-5,8-1,4 0,2 1,2-4,-1 1,-1-4,0 1,0-4,-2 2,-4-2,-2 1,0 4,-4 7,-4 5</inkml:trace>
  <inkml:trace contextRef="#ctx0" brushRef="#br0" timeOffset="3240.936">395 928,'43'-2,"72"9,-113-5,1 0,-1 0,0 1,0-1,0 0,0 1,0-1,0 1,-1-1,1 1,-1 0,0 0,0 0,0 0,0 0,0 0,-1 0,1 0,-1 0,0 0,0 0,0 0,0 0,-1 0,1 0,-1 0,0 0,0 0,0 1,1 39,42-6,-41-36,1-1,0 0,0 1,-1-1,1 1,0-1,-1 1,1 0,-1 0,1 0,-1 0,1 0,-1 0,0 0,1 0,-1 1,0-1,0 0,0 1,0-1,0 1,0 0,0-1,-1 1,1-1,-1 1,1 0,-1 0,1-1,-1 1,0 0,0 0,0-1,0 1,0 0,0 0,-1-1,1 1,0 0,-1-1,0 1,-5 8,0-1,-1-1,-1 1,0-1,0 0,0-1,-1 0,0 0,0-1,-1 0,-1 0,-7 1,3-5</inkml:trace>
  <inkml:trace contextRef="#ctx0" brushRef="#br0" timeOffset="3880.881">762 900,'18'56,"21"56,-37-111,0 0,1-1,-1 1,0-1,0 1,0-1,0 0,1 1,-1-1,0 0,0-1,0 1,1 0,-1-1,0 1,0-1,0 1,0-1,0 0,0 0,0 0,0 0,0 0,0-1,-1 1,1-1,0 1,-1-1,1 1,-1-1,0 0,1 0,-1 0,0 1,0-1,0 0,0-1,-1 1,1 0,0-2,3-2,24-43,-26 42,1 0,0 0,1 0,-1 1,1 0,0 0,1 0,0 0,-1 0,2 1,-1 0,1 0,0 1,0-1,5-2,-10 7,0 0,1-1,-1 1,0 0,1 0,-1 0,0 0,1 0,-1 0,0 0,1 0,-1 0,0 1,1-1,-1 1,0-1,0 1,1-1,-1 1,0 0,0-1,0 1,0 0,0 0,0 0,0 0,0 0,0 0,0 0,-1 0,1 1,0-1,-1 0,1 0,-1 0,1 1,-1-1,0 0,1 1,-1-1,0 0,0 1,7 63,-7-62,8 174,-2-156,-2 0,0 1,-1-1,-2 1,0-1,-1 1,-1-1,-1 1,-1-1,0 0,-2 0,-1 0,0 0,-2-1,0 0,-1-1,-5 7,12-22,0-1,-1-1,1 1,-1 0,0 0,1-1,-1 0,0 1,0-1,-1 0,1-1,0 1,-1 0,1-1,-1 0,1 0,-1 0,0 0,1-1,-1 1,0-1,0 0,1 0,-1 0,0-1,0 1,1-1,-1 0,1 0,-1 0,1-1,-1 1,1-1,-1 0,1 0,0 0,0 0,0 0,0-1,1 1,-1-1,1 0,-1 0,1 0,0 0,0 0,0 0,1-1,-1 0,-2-6,1 1,1-1,-1 0,2 0,-1 0,1 0,1 0,0 0,0 0,1 0,1 0,-1 0,1 0,1 0,1-2,3-7</inkml:trace>
  <inkml:trace contextRef="#ctx0" brushRef="#br0" timeOffset="4618.091">565 1013,'4'0,"-2"0,-7 0,-3 5,-4 1,-6 0,1 4,3-5,9-4,5-5,3-4</inkml:trace>
  <inkml:trace contextRef="#ctx0" brushRef="#br0" timeOffset="6486.176">565 420,'-98'39,"-42"2,29 9,91-49,25-6</inkml:trace>
  <inkml:trace contextRef="#ctx0" brushRef="#br0" timeOffset="6984.921">254 449,'0'4,"0"7,0 7,0 4,0 3,0 3,0 1,0 0,0 1,0-1,0 0,0 0,0-1,0 1,-5-6,-1-10,0-9</inkml:trace>
  <inkml:trace contextRef="#ctx0" brushRef="#br0" timeOffset="15037.108">1524 3045,'0'0</inkml:trace>
  <inkml:trace contextRef="#ctx0" brushRef="#br0" timeOffset="18332.043">1524 3045,'56'2,"680"-4,-369 2,-197-28,54 26,-81-24,336 25,-254 0,-83-26,309 27,-401 0,115-11,-25-8,-139 18,0 1,-1-1,1 0,0 0,-1 1,1-1,0 0,-1 0,1 0,-1 0,0 0,1 0,-1 0,0 0,0 1,1-1,-1 0,0 0,0 0,0 0,0 0,0 0,0 0,0 0,-1 0,1 0,0 0,-1 0,1 0,0 0,-1 0,1 0,-1 0,1 0,-1 1,0-1,1 0,-1 0,0 1,1-1,-1 0,0 1,0-1,0 1,0-1,0 1,1 0,-1-1,0 1,0 0,0-1,0 1,0 0,-5-6,-109-172,112 173,2 1,-1 0,0 0,0 1,0-1,0 0,-1 1,1-1,-1 1,0 0,0 0,0 0,-1 0,1 1,-1-1,1 1,-1 0,-2-1,4 4,0 0,0 1,0-1,0 1,0-1,0 1,1 0,-1 0,1 0,-1 0,1 0,-1 0,1 0,0 0,0 0,0 1,1-1,-1 0,0 1,1-1,-1 0,1 1,0 0,-3 8,-17 63,-34 79,32-117,6-13,2 1,1 0,1 1,0 1,2-1,-6 27,15-51,0 1,1-1,-1 1,0 0,1-1,-1 1,1 0,-1-1,1 1,0 0,0-1,0 1,0 0,0 0,0-1,0 1,1 0,-1 0,0-1,1 1,0-1,-1 1,1 0,0-1,0 1,0-1,0 1,0-1,0 0,0 0,0 1,1-1,-1 0,0 0,1 0,-1 0,1 0,-1 0,1-1,-1 1,1-1,0 1,-1-1,1 1,0-1,0 0,-1 0,2 0,15-5,0-1,-1-1,1-1,-1-1,-1 0,0-1,14-11,7-3,10-7,-1-2,-2-1,-2-3,14-16,-56 52,1 1,-1 0,0-1,0 1,0-1,0 1,1 0,-1-1,0 1,0 0,1-1,-1 1,0 0,1-1,-1 1,0 0,1-1,-1 1,1 0,-1 0,0 0,1-1,-1 1,1 0,-1 0,1 0,-1 0,0 0,1 0,-1 0,1 0,-1 0,1 0,-1 0,1 0,-1 0,0 0,1 1,-1-1,1 0,-1 0,0 0,1 1,-1-1,1 0,-1 0,0 1,1-1,-1 0,0 1,0-1,1 0,-1 1,0-1,0 0,1 1,-1-1,0 1,0-1,0 1,0-1,0 0,0 1,1-1,-1 1,0-1,0 1,2 12</inkml:trace>
  <inkml:trace contextRef="#ctx0" brushRef="#br0" timeOffset="19624.631">2935 2198,'-22'129,"-36"138,36-210,24-54,2-10</inkml:trace>
  <inkml:trace contextRef="#ctx0" brushRef="#br0" timeOffset="19902.977">2681 2226,'38'-10,"28"-2,11 0,-1 2,-10 3,-11 3,-11 2,-11 6,-13 2</inkml:trace>
  <inkml:trace contextRef="#ctx0" brushRef="#br0" timeOffset="20582.896">3133 2452,'115'-16,"-114"16,0 0,0 0,0 0,0 0,0 0,-1 0,1 0,0 0,0 0,0 0,0 1,0-1,0 0,0 1,-1-1,1 1,0-1,0 1,0-1,-1 1,1-1,0 1,-1 0,1-1,0 1,-1 0,1 0,-1 0,0-1,1 1,-1 0,1 0,-1 0,0 0,0 0,0 0,1 0,-1 0,0-1,0 1,0 0,0 0,0 0,-1 0,1 0,0 0,0 0,-1 0,1 0,0-1,-1 1,1 0,-1 0,-35 45,25-34,10-11,0 1,0-1,0 0,0 1,0-1,0 1,0-1,0 1,1-1,-1 1,1 0,-1-1,1 1,0 0,0-1,-1 1,1 0,0 0,1-1,-1 1,0 0,0-1,1 1,-1 0,1-1,-1 1,1-1,0 1,0 0,0-1,0 0,0 1,0-1,0 0,0 1,0-1,1 0,-1 0,0 0,1 0,-1 0,1 0,-1 0,1-1,-1 1,2 0,-1 0,1 0,-1 1,0-1,0 1,0-1,0 1,0 0,0 0,0 0,0 0,-1 0,1 1,-1-1,0 0,1 1,-1-1,0 1,-1-1,1 1,0-1,-1 1,1 0,-1-1,0 2,-2 1,-1 1,0-1,0 0,0 0,-1 0,0 0,0-1,0 1,0-1,-1 0,0 0,1-1,-2 1,1-1,0 0,0-1,-1 1,0-1,1 0,-1-1,0 1,0-1,0 0,0 0,-16 2</inkml:trace>
  <inkml:trace contextRef="#ctx0" brushRef="#br0" timeOffset="21006.187">3725 2481,'-9'9,"-4"9,-4 0,1 3,-2-3,2 0,0 3,-4 2,3 2,-1-4,3 0,-1-3,2-1,-1-3,2-3</inkml:trace>
  <inkml:trace contextRef="#ctx0" brushRef="#br0" timeOffset="21285.026">3556 2424,'5'24,"6"8,6 3,5 1,4-2,2-1,-4-1,-1-7,-4-2,-6-1,-4-4</inkml:trace>
</inkml:ink>
</file>

<file path=ppt/ink/ink10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4:37:47.168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170 1398,'2'-6,"0"1,0-1,-1 1,0-1,0 0,0 1,-1-1,1 0,-1 0,-1 0,1 1,-1-1,0 0,0 1,-1-1,0 0,0 1,0 0,0-1,-1 1,-1-2,-2-7,-27-67,20 53,2 1,1-2,1 1,1-1,0-12,-26-198,6 30,29 136,-1 72,0 0,1 1,-1-1,0 0,1 0,-1 0,1 1,-1-1,0 0,1 0,0 1,-1-1,1 0,-1 1,1-1,0 1,-1-1,1 1,0-1,0 1,0-1,-1 1,1 0,0-1,0 1,0 0,0 0,-1 0,1 0,0 0,0 0,0 0,0 0,0 0,0 0,0 0,-1 0,1 0,0 1,0-1,0 0,0 1,-1-1,1 1,0-1,-1 1,1-1,0 1,-1 0,1-1,0 1,38 29,233 303,-263-325,1-1,0 0,1-1,-1 0,1 0,0-1,0-1,1 0,-1 0,1-1,8 0,19 8,-33-10,1 0,-1 0,0 0,0-1,0 0,1 0,-1-1,0 1,0-1,0-1,0 1,0-1,0 0,0-1,-1 1,1-1,-1 0,1 0,-1-1,0 0,-1 0,1 0,-1 0,1-1,-1 1,1-4,6-5,-1-1,-1-1,0 1,-1-2,-1 1,0-1,-1 0,-1 0,1-5,-4 5,0 0,-2-1,0 1,-1 0,0 0,-1 0,-1 0,-1 0,0 0,-5-12,-13-65,-12-106,22 123,1-39,16 97</inkml:trace>
</inkml:ink>
</file>

<file path=ppt/ink/ink10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4:38:02.38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664 1,'50'0,"115"12,-77 5,-89-17,0 0,1-1,-1 1,1 0,-1-1,1 1,-1 0,0 0,1-1,-1 1,1 0,-1 0,0 0,1 0,-1 0,0 0,1 0,-1 0,0 0,1 0,-1 0,1 0,-1 1,0-1,1 0,-1 0,1 1,-1-1,0 0,1 1,-1-1,1 0,-1 1,1-1,-1 1,1-1,0 1,-1-1,1 1,0-1,-1 1,1 0,0-1,0 1,-1-1,1 1,0 0,0-1,0 1,0 0,0-1,0 1,0 0,0-1,0 1,0 0,0-1,0 1,1-1,-1 1,0 0,0-1,1 1,-1-1,0 1,1-1,-1 1,1-1,-1 1,1 0,-210 32,179-26,-69 16,0 5,-86 36,130-29,54-34,0 0,1 0,-1 0,0 0,0 0,0 0,1 0,-1 0,1 0,-1 0,1 1,-1-1,1 0,-1 0,1 1,0-1,0 0,0 0,0 1,0-1,0 0,0 1,0-1,0 0,1 0,-1 1,1-1,-1 0,1 0,-1 1,1-1,-1 0,1 0,0 0,0 0,0 0,0 0,-1 0,1 0,0-1,0 1,1 0,-1 0,0-1,0 1,0-1,1 1,133 42,2-27,-115-13,48 21,-70-22,1 0,-1 0,0 0,0-1,0 1,0 0,-1 0,1 0,0 0,-1-1,1 1,-1 0,0 0,1-1,-1 1,0 0,0-1,0 1,0-1,0 1,-1-1,1 1,0-1,-1 0,1 0,-1 0,1 0,-1 0,0 0,1 0,-1 0,0-1,1 1,-3 0,4-1,-344 148,274-112,51-27,0 0,0 1,0 1,1 1,1 0,0 1,1 1,0 1,-5 7,20-20,-1 1,0 0,0 0,1-1,0 1,-1 0,1 0,0 0,1 1,-1-1,1 0,-1 0,1 0,0 1,0-1,0 0,0 0,1 0,-1 1,1-1,0 0,0 0,0 0,0 0,1 0,-1 0,1-1,0 1,0 0,0-1,0 1,0-1,0 0,1 0,-1 0,1 0,-1 0,1 0,0-1,0 1,0-1,0 0,0 1,0-2,0 1,3 0,7 3,-1-1,1 0,0-1,0-1,0 0,0-1,0 0,0-1,0 0,0-1,-1-1,5-1,45-6,241-50,-292 58</inkml:trace>
  <inkml:trace contextRef="#ctx0" brushRef="#br0" timeOffset="615.228">1314 143,'-1'-51,"-15"73,-23 152,11-2,-28 95,53-267,2-11</inkml:trace>
  <inkml:trace contextRef="#ctx0" brushRef="#br0" timeOffset="964.443">1229 58,'14'0,"20"0,8 0,2 0,-2 0,-2 0,-5 0,-2-5,-3-1,-1 0,-1 1,0 2,-5 5,-7 3</inkml:trace>
  <inkml:trace contextRef="#ctx0" brushRef="#br0" timeOffset="1237.268">1201 510,'24'0,"17"-5,7-1,0 0,-4 1,-4 1,-4 2,-8 1</inkml:trace>
  <inkml:trace contextRef="#ctx0" brushRef="#br0" timeOffset="1599.891">1878 510,'-9'5,"-9"11,-1 7,-2 1,3 0,-1-4,4 0,3 1,-1 2,-2 2,1 1,-2-4,2 0,-2 0,-3 2,-2-4,1-4</inkml:trace>
  <inkml:trace contextRef="#ctx0" brushRef="#br0" timeOffset="1952.147">1624 510,'5'19,"6"12,6-1,1 1,1-6,-2-2,0 0,3 0,-2 2,0-4,-3 0,2-4,-3 0,-4-3</inkml:trace>
</inkml:ink>
</file>

<file path=ppt/ink/ink10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4:38:04.68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1 284,'19'0,"11"0,6 0,1 0,-1 0,-2 0,-1 0,-2 0,-2 0,0 0,-1 0,0 0,-10 0,-7 0</inkml:trace>
  <inkml:trace contextRef="#ctx0" brushRef="#br0" timeOffset="251.482">1 482,'29'4,"28"3,10-6,-2-3,-7 0,-9-1,-7 1,-7 0,-5 1,-1 0,-7 1</inkml:trace>
  <inkml:trace contextRef="#ctx0" brushRef="#br0" timeOffset="665.962">1242 58,'-41'31,"1"1,2 2,1 2,2 1,-19 27,49-58,0 1,1-1,-1 1,1 0,1 0,-1 0,1 0,1 1,-1 0,1-1,1 1,-1 0,1 0,1 0,0 0,0 0,0-1,1 1,0 0,0 0,1 0,0-1,1 1,-1-1,2 2,1 1,1-1,0 0,1 0,0-1,0 0,1 0,0 0,0-1,1 0,0-1,0 0,1 0,-1-1,1 0,0-1,1 0,-1-1,1 0,-1 0,1-1,0-1,0 0,0 0,0-1,0 0,0-1,0 0,6-2,2-3,-1-1,0 0,0-1,-1-1,1 0,-2-2,0 0,0 0,-1-2,0 0,-1-1,-1 0,0-1,-1 0,-1-1,0 0,-1-1,7-17,-10 22,-1-1,-1 0,0 0,-1 0,0 0,-1 0,-1-1,0 0,-1 1,0-1,-1 0,-1 0,0 0,0 1,-2-1,-2-10,1 17,1 0,-1 0,0 0,0 0,0 1,-1 0,0 0,-1 0,1 1,-1 0,-4-3,-13-7</inkml:trace>
  <inkml:trace contextRef="#ctx0" brushRef="#br0" timeOffset="1167.466">707 199,'11'9,"0"0,1-1,0-1,1 0,-1 0,1-1,1-1,-1 0,5 0,19 3,-1-1,1-3,1 0,-1-3,0-1,23-3,14 1,11 1,268-17,-156 5,-191 14,-7-1</inkml:trace>
  <inkml:trace contextRef="#ctx0" brushRef="#br0" timeOffset="2506.634">1496 58,'0'-5,"-4"-1,-3-5,-3 0,-6 1,-5 3,-3 2,-3 3,4 5,0 4,0-1,3 4,1 1,3-3</inkml:trace>
</inkml:ink>
</file>

<file path=ppt/ink/ink10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4:38:11.20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0 368,'2'2,"-1"0,0 0,1-1,0 1,-1 0,1-1,0 1,0-1,-1 1,1-1,0 0,0 0,1 0,-1 0,0 0,0 0,0-1,1 1,-1-1,0 1,1-1,-1 0,0 0,1 0,0-1,0 2,147-13,-44-3,119-13,-201 28</inkml:trace>
  <inkml:trace contextRef="#ctx0" brushRef="#br0" timeOffset="3449.602">28 651,'-17'0,"21"0,178-11,-127 2,1 3,0 3,52 3,-98 0,40-5,-32-1</inkml:trace>
  <inkml:trace contextRef="#ctx0" brushRef="#br0" timeOffset="4439.099">282 1,'244'199,"-173"-147,-54-42,-1 1,0 1,-1 0,0 1,-1 1,-1 0,12 16,-23-27,1 0,-1 1,0 0,-1-1,1 1,-1 0,1 0,-1 0,0 0,-1 0,1 0,-1 0,0 0,0 0,0 0,0 0,-1 0,1 1,-1-1,0 0,0-1,-1 1,1 0,-1 0,0-1,0 1,0-1,-1 1,1-1,-1 0,0 1,-108 84,68-60,-157 132,92-69,100-86,4-4</inkml:trace>
</inkml:ink>
</file>

<file path=ppt/ink/ink10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4:38:20.37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27,'4'0,"12"0,8 0,4 0,2 0,2 0,-1 0,-1-4,0-3,0 1,-2 2,1 0,-5 2</inkml:trace>
</inkml:ink>
</file>

<file path=ppt/ink/ink10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4:38:17.97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311 29,'0'420,"-28"-217,4-123,21-71</inkml:trace>
  <inkml:trace contextRef="#ctx0" brushRef="#br0" timeOffset="350.749">0 29,'29'0,"19"-4,6-3,4 1,-4 2,-6 0,-6 2,-1 1,-2 1,-3 0,-4 0,-1 0,-2 0,-1 0,0 1,-5 3,-7 3</inkml:trace>
  <inkml:trace contextRef="#ctx0" brushRef="#br0" timeOffset="986.469">593 623,'194'-67,"-193"66,0 0,0 0,0 1,0-1,0 0,1 1,-1-1,0 1,0 0,0-1,1 1,-1 0,0 0,1-1,-1 1,0 0,0 0,1 1,-1-1,0 0,0 0,1 1,-1-1,0 0,0 1,1-1,-1 1,0 0,0-1,0 1,0 0,0 0,0 0,0-1,0 1,0 0,-1 0,1 1,0-1,-1 0,1 0,0 0,-1 0,0 0,1 1,-1-1,0 0,1 0,-1 1,0-1,0 0,0 1,0-1,0 0,0 0,-1 1,1-1,0 0,-1 0,1 1,0-1,-1 0,0 0,1 0,-1 0,0 0,-125 104,125-104,1 0,-1 0,1-1,-1 1,1 0,-1 0,1 0,-1 0,1 0,0 0,-1 0,1 0,0 0,0 0,0 0,-1 0,1 0,0 0,1 0,-1 0,0 0,0 0,0 0,1 0,-1 0,0 0,1-1,-1 1,1 0,-1 0,1 0,-1 0,1 0,0-1,-1 1,1 0,0-1,0 1,-1 0,1-1,0 1,0-1,0 1,0-1,0 0,0 1,0-1,0 0,0 0,0 1,61 17,-52-15,-7-3,0-1,0 1,0 1,-1-1,1 0,0 1,0-1,-1 1,1 0,0 0,-1 0,1 0,-1 0,1 1,-1-1,1 1,-1-1,0 1,0 0,0 0,0 0,0 0,0 0,-1 1,1-1,-1 1,1-1,-1 1,0-1,0 1,0-1,0 1,-1 0,1 0,-1 0,0-1,1 1,-1 0,0 0,-1 0,1-1,-1 1,1 0,-1 0,0-1,0 1,0 2,-10 4,1 1,-1-2,-1 1,0-1,0-1,0 0,-1-1,0 0,0-1,-13 3,4 0,15-4,-1-2,0 1,0-1,0 0,0 0,0-1,0 0,0-1,0 1,0-2,0 1,0-1,-5-1,2-4</inkml:trace>
  <inkml:trace contextRef="#ctx0" brushRef="#br0" timeOffset="1269.318">1298 566,'-9'24,"-9"13,-5 4,1 1,-1-2,4-4,0-7,4-4,4-1,4-6</inkml:trace>
  <inkml:trace contextRef="#ctx0" brushRef="#br0" timeOffset="1600.809">1101 538,'10'15,"12"13,8 3,-2 1,0-6,-6-1,-1-6,-4-1,-1-4,3 1,2 3,-2 2,0-1,-3 0,1-2,-3-1,1-1,-2-5</inkml:trace>
</inkml:ink>
</file>

<file path=ppt/ink/ink10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4:38:22.72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46,'40'8,"1"-2,-1-1,1-2,0-3,-1 0,1-3,11-3,177-24,-58 7,-147 18</inkml:trace>
</inkml:ink>
</file>

<file path=ppt/ink/ink10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4:38:23.04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26,'2'3,"0"0,0 0,0 0,0 0,0-1,1 1,-1-1,1 0,0 1,0-1,0 0,0-1,0 1,0 0,0-1,0 0,1 0,-1 0,0 0,1 0,-1 0,1-1,0 0,17 2,0-1,0-1,0 0,1-2,-1-1,0 0,0-2,11-4,57-9,147 0,-181 8,-31 7</inkml:trace>
</inkml:ink>
</file>

<file path=ppt/ink/ink1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3:41:02.71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86 368,'45'-6,"-1"-3,0-1,0-3,-1-1,40-20,-69 28,-1-2,0 1,0-2,0 0,-1 0,0-1,-1-1,8-9,-16 17,0 0,0 0,-1-1,0 1,0 0,0-1,0 1,0-1,-1 0,1 0,-1 0,0 1,0-1,-1 0,1 0,-1 0,0-1,0 1,0 0,-1 0,1 0,-1 0,0 0,0 1,0-1,-1 0,1 0,-1 1,0-1,0 1,0-1,-1 1,1 0,-1 0,0-1,-3-2,-1 0,0 1,0-1,0 1,-1 1,1-1,-1 1,0 1,-1-1,1 1,0 1,-1 0,0 0,1 0,-1 1,0 1,0-1,0 1,0 1,0 0,1 0,-1 1,0 0,1 0,-4 2,-5 1,1 1,-1 1,1 1,0 0,1 1,0 0,0 2,1 0,0 0,1 1,1 1,-4 4,5-5,1 0,1 0,0 1,1 1,0-1,1 1,0 1,1-1,1 1,1 0,0 0,0 1,2-1,0 1,1-1,0 1,1 0,1 2,1-12,0 0,1 0,-1 0,1 0,0 0,1-1,-1 1,1-1,0 0,0 0,1 0,0-1,0 0,0 0,0 0,0 0,1-1,0 0,0 0,0 0,0-1,0 0,4 1,6 2,1-1,0-1,0-1,0 0,0-1,0-1,0-1,8-1,22-6,1-2,-2-2,0-2,0-2,8-7,65-51,-103 58</inkml:trace>
</inkml:ink>
</file>

<file path=ppt/ink/ink10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4:38:23.44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594 98,'-36'14,"0"2,1 1,1 2,1 1,1 2,0 1,2 1,1 2,-22 25,47-48,0 1,0-1,0 1,1 0,0 1,-1-1,1 0,1 1,-1 0,1 0,0-1,0 1,0 1,0-1,1 0,0 0,0 1,1-1,-1 0,1 1,0-1,1 0,-1 1,1-1,0 0,1 0,-1 1,1-1,0 0,0 0,0-1,1 1,0 0,0-1,5 6,1-1,1 0,-1 0,1-1,1-1,-1 0,1 0,1-1,-1 0,1-1,0-1,0 0,1 0,-1-1,10 1,15 1,1-1,-1-2,0-1,32-5,-40 1,0-1,-1-1,1-2,-1 0,-1-2,0-1,0-2,0 0,-2-2,0-1,0-1,-2 0,0-2,-1-1,0-1,-2-1,-1 0,4-7,-18 22,0 0,0-1,-1 1,0-1,0 0,0-1,-1 1,0-1,-1 1,1-1,-1 0,-1 0,0 0,0 0,0 0,-1 0,0 0,-1 0,0 0,0 0,-1 0,0 0,0 1,-1-1,0 0,0 1,-1 0,1 0,-2 0,1 0,-5-5,-2 2,0 0,0 0,-1 1,0 1,-1 0,0 0,0 1,-1 1,0 0,-2 0,4 1,-23-10</inkml:trace>
  <inkml:trace contextRef="#ctx0" brushRef="#br0" timeOffset="471.789">1 295,'294'23,"1"-13,13-13,-49 1,161 2,-409 0</inkml:trace>
</inkml:ink>
</file>

<file path=ppt/ink/ink10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4:38:21.34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283 57,'0'663,"-22"-517,15-184,18-8,-5 26</inkml:trace>
  <inkml:trace contextRef="#ctx0" brushRef="#br0" timeOffset="362.693">1 57,'197'-12,"110"-17,-289 26,0-1,1 0,-1 2,1 0,0 2,-1 0,1 0,9 3,-5 3</inkml:trace>
  <inkml:trace contextRef="#ctx0" brushRef="#br0" timeOffset="932.533">650 705,'203'-37,"-202"36,1 0,-1 1,0-1,1 1,-1-1,1 1,-1 0,1 0,0-1,-1 1,1 0,-1 0,1 1,-1-1,1 0,-1 0,1 1,-1-1,1 1,-1-1,1 1,-1 0,0-1,1 1,-1 0,0 0,0 0,1 0,-1 0,0 0,0 0,0 1,0-1,-1 0,1 1,0-1,0 0,-1 1,1-1,-1 1,1-1,-1 1,0-1,1 1,-1-1,0 1,0 0,0-1,0 1,-1-1,1 1,0-1,-1 1,1-1,-1 1,-119 99,116-99,1 1,-1 0,0 1,1-1,0 1,0 0,0-1,0 1,1 1,0-1,-1 0,1 0,1 1,-1-1,1 1,0 0,0-1,0 1,0 0,1 0,0 0,0-1,0 1,1 0,0 0,-1-1,2 1,-1 0,0-1,1 1,0-1,0 0,0 1,3 1,1-2,0 0,1-1,-1 0,1-1,0 1,0-1,0 0,0-1,1 0,-1 0,0 0,0-1,1 0,-1-1,0 1,1-2,-1 1,0-1,0 0,0 0,0-1,-1 1,1-2,-1 1,4-3,11-5</inkml:trace>
</inkml:ink>
</file>

<file path=ppt/ink/ink10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4:38:30.81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47 1,'0'255,"-25"-113,10-79,9-57</inkml:trace>
</inkml:ink>
</file>

<file path=ppt/ink/ink10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4:38:31.19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29,'473'0,"-369"-15,-90 11,1 1,-1 0,1 1,0 1,0 0,-1 1,1 1,0 0,6 2,-3 3</inkml:trace>
</inkml:ink>
</file>

<file path=ppt/ink/ink10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4:38:28.76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1 311,'2'-4,"-1"1,1 1,0-1,0 0,1 0,-1 1,1-1,-1 1,1 0,0 0,0 0,0 0,0 0,0 1,0-1,0 1,0 0,1 0,2-1,27-8,1 0,0 3,0 0,0 3,1 0,0 3,10 1,96 1,-117-1</inkml:trace>
  <inkml:trace contextRef="#ctx0" brushRef="#br0" timeOffset="382.411">57 451,'482'0,"-432"6,-31 0</inkml:trace>
  <inkml:trace contextRef="#ctx0" brushRef="#br0" timeOffset="1095.894">284 0,'1'3,"0"0,1-1,-1 1,1-1,0 1,0-1,0 0,0 0,0 0,1 0,-1 0,0 0,1 0,0-1,-1 0,1 1,0-1,0 0,2 1,3 1,180 78,-162-66,-1 0,-1 2,0 0,-2 2,0 1,7 8,-27-25,0 0,0 0,0 0,-1-1,1 2,-1-1,0 0,1 0,-1 0,-1 1,1-1,0 0,-1 1,0-1,0 0,0 1,0-1,-1 1,1-1,-1 0,0 1,1-1,-2 0,1 0,0 0,-1 0,1 0,-1 0,0 0,0 0,0 0,0-1,-1 1,1-1,-1 0,-1 2,-165 162,135-136,-5 2,24-21,0 1,1 1,0 0,1 1,0 1,1 0,-4 7,6-3</inkml:trace>
</inkml:ink>
</file>

<file path=ppt/ink/ink10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4:38:35.88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54,'14'0,"10"0,5 0,3 0,1 0,-1 0,0 0,-2 0,-1 0,0-4,-1-3,1 1,-1 2,0-5,0 1,0 1,0 2,-4 1</inkml:trace>
</inkml:ink>
</file>

<file path=ppt/ink/ink10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4:38:36.12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38,'29'10,"24"-2,12-2,0-3,-6-5,-8-4,-9 0,-6-4,-4 0,-4 1,0-2,-7 0</inkml:trace>
</inkml:ink>
</file>

<file path=ppt/ink/ink10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4:38:36.54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198 75,'6'6,"0"1,0-1,-1 1,0 0,0 0,0 0,-1 1,-1-1,1 1,-1 0,0 0,-1 1,0-1,0 0,-1 1,0-1,-1 1,0 0,0-1,0 1,-1-1,-2 6,3-2,-2 301,13-251,-5-56</inkml:trace>
  <inkml:trace contextRef="#ctx0" brushRef="#br0" timeOffset="282.727">1 47,'38'-5,"33"-1,8 0,0 1,-8 1,-11 2,-12 1,-8 1,-7 0,-4-5,-2-1,-6 0</inkml:trace>
  <inkml:trace contextRef="#ctx0" brushRef="#br0" timeOffset="765.965">594 441,'30'0,"-7"-1,0 1,0 1,0 1,-1 1,1 1,16 6,-37-10,0 1,0 0,0-1,0 1,0 1,0-1,0 0,0 0,0 1,-1-1,1 0,-1 1,1 0,-1-1,0 1,1 0,-1 0,0 0,0 0,0 0,-1 0,1 0,0 0,-1 0,1 0,-1 0,0 0,0 1,0-1,0 0,0 0,0 0,0 0,-1 1,1-1,-1 0,0 0,1 0,-1 0,0 0,0 0,0 0,-1-1,1 1,0 0,-1 0,1-1,-1 1,1-1,-1 0,0 1,0-1,0 0,1 0,-2 0,-33 31,29-28,1 1,-1 0,1 0,0 0,1 1,-1-1,1 2,0-1,1 0,-1 1,1 0,1 0,-1 0,1 1,0-1,1 1,3-5,1-1,-1 1,1 0,0-1,-1 1,1-1,1 0,-1 1,0-1,0 0,1 0,-1 0,1-1,0 1,-1-1,1 1,0-1,0 0,0 0,0 0,0-1,0 1,0-1,0 0,0 1,1-1,-1 0,0-1,0 1,0-1,0 1,3-2,-1 2,103-14,-89 7</inkml:trace>
</inkml:ink>
</file>

<file path=ppt/ink/ink10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4:38:34.72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16 61,'9'-7,"0"0,1 1,-1 0,1 1,0 0,1 0,-1 1,1 1,0-1,0 2,0 0,0 0,0 1,0 0,1 1,-1 0,7 1,-19 0,0-1,1 1,-1-1,0 1,1 0,-1-1,1 1,-1 0,1 0,-1-1,1 1,0 0,-1 0,1 0,0-1,0 1,-1 0,1 0,0 0,0 0,0-1,0 1,0 0,0 0,0 0,1 0,-1 0,0-1,0 1,1 0,-1 0,0 0,1-1,-1 1,1 0,-1 0,1-1,-1 1,1 0,-1-1,1 1,0-1,-1 1,1-1,0 1,0-1,-1 1,1-1,0 0,0 0,0 1,-1-1,1 0,0 0,0 0,0 0,0 0,0 0,-1 0,1 0,0 0,0 0,-38 25,33-23,-1-1,1 1,0 0,-1 0,1 1,0-1,0 1,1 0,-1 0,0 0,1 0,0 1,0-1,0 1,0 0,0 0,1 0,0 0,0 1,0-1,0 1,1-1,0 1,0-1,0 1,0 0,1 3,3-4,0 0,1 0,-1 0,1 0,0 0,0-1,1 0,-1 0,1 0,-1 0,1-1,0 0,0 0,0 0,0 0,0-1,1 0,1 0,16 7,26 18,-48-25,0-1,0 1,0-1,-1 1,1 0,0 0,-1-1,1 1,0 0,-1 0,1 0,-1 0,1 0,-1 0,0 0,1 0,-1 0,0 0,0 0,0 0,1 0,-1 0,0 0,0 0,-1 0,1 0,0 0,0 0,0 0,-1 0,1 0,0 0,-1 0,1 0,-1-1,1 1,-1 0,0 0,1 0,-1-1,0 1,0 0,1 0,-1-1,0 1,0-1,0 1,0-1,0 1,0-1,-27 16,-1-1,0-2,-1-1,0-1,-1-2,-30 6,35-14,24-4</inkml:trace>
  <inkml:trace contextRef="#ctx0" brushRef="#br0" timeOffset="384.53">665 32,'-5'5,"-6"7,-1 5,-4 0,2 3,-3-3,3 0,-2-2,2 1,-2 3,3 3,-2 1,1 3,0-3,0-6</inkml:trace>
  <inkml:trace contextRef="#ctx0" brushRef="#br0" timeOffset="787.366">468 5,'11'22,"2"0,0-1,2 0,0-1,1-1,1-1,1 0,18 14,87 92,-109-113</inkml:trace>
</inkml:ink>
</file>

<file path=ppt/ink/ink10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4:31:18.990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57,'86'23,"158"-15,-149-10,424 2,-275 28,300-28,-280-27,299 26,-317-27,71-1,429 29,-549-28,283 28,537 0,-820 28,169-28,-334-2,-29 1,0 1,1-1,-1 1,0-1,0 1,1 0,-1 0,0 0,1 1,-1-1,0 1,0 0,1 0,-1 0,0 0,0 0,0 1,0-1,-1 1,1 0,0 0,-1 0,1 0,-1 1,1-1,-1 1,0 0,8 13,-2 0</inkml:trace>
</inkml:ink>
</file>

<file path=ppt/ink/ink1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3:41:03.52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500 0,'-51'27,"2"3,1 1,2 3,1 1,1 3,3 1,-2 5,36-39,0 1,1-1,0 1,0 1,0-1,1 1,0 0,1 0,-1 0,1 1,1 0,-1 0,1 0,1 0,-1 0,1 0,1 1,0-1,0 1,0-1,1 1,1-1,-1 1,2 5,0-12,-1 1,0-1,1 0,0 0,0 0,-1 0,1 0,0 0,0-1,1 1,-1-1,0 1,1-1,-1 0,0 0,1 0,-1 0,1 0,0-1,-1 1,1-1,0 1,-1-1,1 0,0 0,-1-1,1 1,0 0,-1-1,1 1,-1-1,1 0,82-36,-57 18,-1-1,-1-1,-1-1,-1-2,5-7,70-65,-9 15,-90 82,0-1,0 1,0-1,0 1,0-1,0 1,1-1,-1 1,0-1,0 0,1 1,-1-1,0 0,0 1,1-1,-1 1,0-1,1 0,-1 0,1 1,-1-1,0 0,1 0,-1 1,1-1,-1 0,1 0,-1 0,0 0,1 0,-1 0,1 0,-1 0,1 0,-1 0,1 0,-1 0,1 0,-1 0,1 0,-1 0,1 0,-1 0,0-1,1 1,-1 0,1 0,-1-1,1 1,-17 45,-127 232,-23 117,158-372,0 0,1 1,1 0,1 1,1-1,1 1,1 0,2-1,0 1,1 5,1-20,0 0,0 1,0-1,1-1,0 1,1 0,0-1,0 1,1-1,0-1,1 1,0-1,0 0,0 0,1 0,0-1,0 0,0 0,1-1,0 0,0 0,1-1,-1 0,1-1,0 0,0 0,0-1,0 0,0 0,0-1,1 0,-1-1,3 0,-7-1,0 0,-1 0,1-1,0 1,-1-1,0 0,1 0,-1-1,0 1,0-1,0 0,-1 0,1 0,-1-1,1 1,-1-1,0 0,0 1,-1-1,1-1,-1 1,0 0,0-1,-1 1,1-1,-1 1,0-1,0 0,0 0,-1 1,0-1,0 0,0-1,0-9,-1 1,0 0,-1 0,0 0,-2 1,1-1,-2 1,0-1,0 1,-7-11,-2-1,0 1,-2 0,0 1,-1 1,-2 1,0 0,-1 1,-1 2,-1 0,-1 1,0 1,-1 1,-1 1,0 2,-3-1,-137-24,324 28,156-55,-174 26,-127 28</inkml:trace>
</inkml:ink>
</file>

<file path=ppt/ink/ink10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4:31:27.694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85,'0'0,"0"-1,0 0,0 0,0 0,0 1,0-1,0 0,0 0,0 1,1-1,-1 0,0 0,0 1,1-1,-1 0,1 0,-1 1,0-1,1 0,-1 1,1-1,0 1,-1-1,1 1,-1-1,1 1,0-1,-1 1,1-1,0 1,0 0,-1 0,1-1,0 1,0 0,-1 0,1 0,0 0,0 0,0 0,-1 0,1 0,0 0,0 0,-1 0,1 0,0 0,0 1,-1-1,1 0,0 1,0-1,-1 1,1-1,0 0,-1 1,1 0,-1-1,1 1,-1-1,1 1,-1 0,1-1,-1 1,1 0,-1-1,0 1,1 0,2 1,20 8,0 0,1-1,0-2,0-1,1 0,10-1,-26-3,43 5,1-3,0-2,49-4,-11 0,322 1,-304-12,-83 9,0 0,1 1,-1 2,1 0,-1 2,0 1,20 4,3 3,1-3,-1-3,1-1,36-4,85 3,35 26,407-26,309-1,-528-30,460 31,-618-28,-132 26,91-10,2-24,29-5,-29 12,85 29,-273-1,-1 1,0 0,0 0,0 0,0 1,0 1,0-1,0 1,-1 0,1 1,-1 0,0 0,0 1,-1 0,5 4,6 4</inkml:trace>
</inkml:ink>
</file>

<file path=ppt/ink/ink10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4:31:30.143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6 1,'-1'1,"0"0,1 0,-1 1,0-1,1 0,0 0,-1 1,1-1,0 0,-1 1,1-1,0 0,0 1,0-1,0 0,1 1,-1-1,0 0,0 1,1-1,-1 0,1 0,-1 1,1-1,0 0,-1 0,1 0,0 0,0 0,0 0,0 0,0 0,0 0,0 0,0 0,0 0,0-1,0 1,0-1,1 1,-1-1,0 1,0-1,1 1,0-1,66 10,-66-10,289-27,498 24,-276 31,87 1,-2 0,740-30,-911 29,12-55,-18-3,24 2,-157 17,-226 2,0 3,0 3,0 2,0 3,45 9,10 1,1-4,-1-6,13-5,26 1,255 2,-321 15,-78-12,0 0,0-1,0 0,0 0,0-2,0 1,0-1,0-1,9-2,19-5,1 1,-1 2,1 2,28 1,740 3,-561 28,-61-18,37 8,-26 7,197-26,-197 28,281-27,1-1,-282-29,196 28,-251-25,336 25,-377-16,-101 17,0 0,0 0,0 0,0 0,0 0,1 0,-1 1,0-1,0 0,0 1,0-1,0 0,0 1,0-1,0 1,0 0,0-1,0 1,-1 0,1-1,0 1,0 0,-1 0,1 0,0 0,-1 0,1 0,-1 0,1 0,-1 0,1 0,-1 0,0 0,0 0,1 0,4 15</inkml:trace>
</inkml:ink>
</file>

<file path=ppt/ink/ink10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4:31:52.71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254 59,'1'0,"1"0,-1 0,0 0,1 0,-1 1,0-1,1 1,-1-1,0 1,0-1,1 1,-1 0,0 0,0-1,0 1,0 0,0 0,0 0,0 0,0 0,-1 0,1 1,0-1,-1 0,1 0,0 0,-1 1,0-1,1 0,-1 1,0-1,1 0,-1 1,0-1,0 0,0 1,0-1,-1 1,1-1,0 0,0 1,-1-1,1 0,-1 0,0 2,2 4,28 195,-59 53,13-182,12-67,2-6</inkml:trace>
  <inkml:trace contextRef="#ctx0" brushRef="#br0" timeOffset="419.146">0 86,'74'-16,"61"-14,-98 19,0 2,1 2,0 1,1 2,-1 2,36 2,-51 5,-5 1</inkml:trace>
  <inkml:trace contextRef="#ctx0" brushRef="#br0" timeOffset="1117.953">621 426,'0'4,"0"7,0 7,0 4,0 3,0 3,0 1,0 1,0-1,0 0,0 0,0 0,0-1,0-4</inkml:trace>
</inkml:ink>
</file>

<file path=ppt/ink/ink10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4:32:32.41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0 169,'488'-29,"-296"1,-51 0,-70 28,72-11,-102 3,0 1,0 3,0 1,1 2,39 4,10-1,34-18,56-19,-154 32</inkml:trace>
</inkml:ink>
</file>

<file path=ppt/ink/ink10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4:32:32.66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52,'39'-5,"22"-1,5 0,-3 1,-9 2,-7-4,-3-1,-4 1,-9 2</inkml:trace>
</inkml:ink>
</file>

<file path=ppt/ink/ink10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4:31:48.64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2682 3201,'-29'255,"29"396,29-455,-28 170,25-223,-24 167,25-113,-27 142,-27-153,-22-295,33 84,-1 1,-2 0,0 1,-1 1,-2 1,0 1,-1 1,-1 1,0 1,-4 0,-86-71,113 87,0 0,0 0,0 0,1 0,-1 0,0 0,1-1,-1 1,1 0,0 0,-1-1,1 1,0 0,0 0,0-1,0 1,0 0,0-1,0 1,0 0,0 0,1-1,-1 1,0 0,1 0,-1-1,1 1,-1 0,1 0,0 0,0 0,-1 0,1 0,0 0,0 0,0 0,0 0,0 0,0 1,0-1,0 0,1 1,-1-1,0 1,0-1,2 1,60-19,115 3,98-17,-227 26,0 2,1 2,-1 3,42 5,-90-6,0 1,0 0,0-1,0 1,0 0,0 0,0 0,0 0,0 0,0 0,0 0,0 0,0 0,0 0,0 0,0 1,0-1,0 0,0 1,0-1,-1 1,1-1,0 1,0-1,0 1,-1 0,1-1,0 1,0 0,-1 0,1-1,-1 1,1 0,-1 0,1 0,-1 0,1 0,-1 0,0 0,0 0,1 0,-1 0,0 0,0 0,0 0,0 0,0 0,0 0,0 0,-1 0,1 0,0 0,-1 0,1-1,0 1,-1 0,1 0,-1 0,1 0,-1 0,0-1,1 1,-1 0,0 0,0-1,-19 26,-1-1,-1-1,-2-2,0 0,-14 9,-216 142,235-160</inkml:trace>
  <inkml:trace contextRef="#ctx0" brushRef="#br0" timeOffset="9737.398">2653 3201,'-1'-2,"0"0,0 1,-1-1,1 0,0 1,-1 0,0-1,1 1,-1 0,0 0,1 0,-1 0,0 0,0 0,0 0,0 1,0-1,0 1,0-1,0 1,0 0,0 0,0 0,-1 0,1 0,0 1,0-1,0 0,-1 2,-254 18,-166-20,225 28,-139-27,194 26,-14-15,71 3,85-16,0 0,1 0,-1 0,0-1,1 1,-1 0,1-1,-1 1,1 0,0-1,-1 1,1-1,0 1,0 0,0-1,0 1,0-1,1 1,-1 0,0-1,1 1,-1-1,1 1,-1 0,1 0,-1-1,1 1,0 0,0 0,0 0,0 0,0-1,0 1,0 1,0-1,0 0,0 0,1 0,2-4,17-29,69-134,-63 97,-27 71,1 0,0 1,0-1,0 0,0 1,0-1,-1 0,1 1,0-1,0 1,-1-1,1 1,0 0,-1-1,1 1,-1 0,1-1,-1 1,1 0,-1 0,1 0,-1-1,0 1,1 0,-1 0,0 0,0 0,0 0,1-1,-1 1,0 0,0 0,0 0,-1 0,1 0,0 0,0 0,0-1,-1 1,1 0,-1 1,3 5,37 229,28-5,-30-147,-196-284,89 132,56 58</inkml:trace>
  <inkml:trace contextRef="#ctx0" brushRef="#br0" timeOffset="10698.534">368 2072,'-2'1,"0"1,0-1,0 1,0-1,1 1,-1-1,0 1,1 0,0 0,-1 0,1 0,0 0,0 0,0 0,0 1,1-1,-1 0,1 0,-1 1,1-1,0 0,0 1,0-1,0 0,0 2,0-1,22 179,-19-134,-2 1,-1-1,-3 0,-3 1,-3 8,2-5,7-40,-2 0,1 0,-1-1,-1 1,0 0,0-1,-2 0,1 0,-1 0,-1-1,-3 6,-7 2</inkml:trace>
  <inkml:trace contextRef="#ctx0" brushRef="#br0" timeOffset="10969.596">1 2043,'38'-4,"32"-7,9-2,1 2,-9 3,-11-2,-12 0,-8 2,-7 3,-4 1,-7 8,-7 1</inkml:trace>
  <inkml:trace contextRef="#ctx0" brushRef="#br0" timeOffset="11505.617">621 2467,'18'-6,"0"1,1 1,-1 0,1 2,-1 0,1 1,0 1,17 2,-35-3,-1 1,1 0,0 0,0 0,0 0,0 0,0 0,0 1,0-1,0 0,-1 0,1 1,0-1,0 0,0 1,0-1,-1 1,1-1,0 1,-1 0,1-1,0 1,-1 0,1-1,-1 1,1 0,-1 0,1-1,-1 1,1 0,-1 0,0 0,0 0,1-1,-1 1,0 0,0 0,0 0,0 0,0 0,0 0,0 0,0 0,0-1,0 1,-1 0,1 0,0 0,-1 0,1 0,-31 41,23-32,-110 135,117-143,0 0,-1-1,1 1,0 0,0 0,1 0,-1-1,0 1,1 0,-1 0,1 0,-1 0,1 0,0 0,0 0,0 1,0-1,0 0,1 0,-1 0,0 0,1 0,0 0,-1-1,1 1,0 0,0 0,0 0,0-1,0 1,1 0,-1-1,0 1,1-1,-1 1,1-1,0 0,-1 0,1 0,0 0,0 0,0 0,-1 0,1-1,0 1,0 0,0-1,0 0,2 1,7 1,0-1,0 0,0-1,0 0,0 0,0-1,0-1,0 0,0 0,10-5,-1 0</inkml:trace>
  <inkml:trace contextRef="#ctx0" brushRef="#br0" timeOffset="13603.102">2710 3201,'47'-62,"182"-167,-81 96,77-66,13-31,-19 44,-81 62,26-31,205-189,-205 192,-155 142,-5 3</inkml:trace>
  <inkml:trace contextRef="#ctx0" brushRef="#br0" timeOffset="40780.692">4658 1366,'61'-47,"182"-196,-74 44,82-45,-92 108,108-131,-266 267,0 0,-1 0,1 0,0-1,-1 1,1 0,0 0,-1-1,1 1,0 0,-1-1,1 1,0 0,-1-1,1 1,-1-1,1 1,-1-1,1 1,-1-1,1 0,-1 1,0-1,1 0,-1 1,0-1,0 0,1 1,-1-1,0 0,0 1,0-1,0 0,0 0,0 1,0-1,0 0,0 0,0 1,0-1,-1 0,1 1,0-1,0 0,-1 1,1-1,0 0,-1 1,1-1,-1 1,1-1,-1 0,1 1,-1-1,1 1,-1 0,1-1,-1 1,0-1,1 1,-1 0,0 0,1-1,-1 1,0 0,0 0,1 0,-2 0,-64 5,47-2,-1-1,1 0,0-2,-1 0,1-2,0 0,-18-4,36 5,0 0,0 0,1 0,-1 1,0-1,0 0,-1 1,1-1,0 0,0 1,0-1,0 1,0 0,-1-1,1 1,0 0,0 0,0 0,-1 0,1 0,0 0,0 0,-1 0,1 0,0 1,0-1,0 0,-1 1,1-1,0 1,0 0,0-1,0 1,0 0,0-1,0 1,0 0,0 0,1 0,-1 0,0 0,0 0,1 0,-1 0,1 0,-1 0,1 0,-1 1,1-1,0 0,-1 0,1 0,0 1,0-1,0 0,0 0,0 1,78 185,-3 96,-51-203,-13-103,57-217,-54 203,-1 0,-2-1,-2-1,-1 0,-2 0,0-30,12-29,-14 79</inkml:trace>
  <inkml:trace contextRef="#ctx0" brushRef="#br0" timeOffset="42366.336">1101 210,'10'0,"8"0,5 0,4 0,2-5,1-2,0 1,0 1,0 1,-1 2,-1 1,1 1,-1 0,0 0,0 0,-4 0</inkml:trace>
  <inkml:trace contextRef="#ctx0" brushRef="#br0" timeOffset="42627.361">2005 97,'24'-5,"17"-2,7 1,0 1,-4 1,-4 2,-4 1,-4 1,-2 0,-1 0,-6 0</inkml:trace>
  <inkml:trace contextRef="#ctx0" brushRef="#br0" timeOffset="42877.231">2964 68,'38'-5,"28"-6,6-2,-3 2,-9 3,-10 2,-9 3,-6 1,-4 2,-8 0</inkml:trace>
  <inkml:trace contextRef="#ctx0" brushRef="#br0" timeOffset="43027.534">3811 40,'38'0,"23"0,5 0,-4 0,-7 0,-8 0,-13 0</inkml:trace>
  <inkml:trace contextRef="#ctx0" brushRef="#br0" timeOffset="43233.296">4912 40,'38'-10,"13"-2</inkml:trace>
  <inkml:trace contextRef="#ctx0" brushRef="#br0" timeOffset="43398.024">5814 11,'24'-4,"8"-3</inkml:trace>
  <inkml:trace contextRef="#ctx0" brushRef="#br0" timeOffset="48750.159">4037 633,'-121'106,"113"-97,-1 1,2 0,0 0,0 1,0-1,2 2,-1-1,1 0,1 1,0 0,1 0,0 1,1-1,-1 10,2-15,1 1,-1-1,1 1,1-1,-1 1,1-1,0 0,1 1,0-1,0 0,1 0,-1 0,2 0,-1 0,1-1,0 0,0 1,1-1,-1-1,1 1,1-1,-1 0,1 0,-1 1,1-1,-1-1,1 1,0-1,1 0,-1 0,0-1,1 0,0 0,0-1,0 1,0-2,0 1,0-1,1 0,-1 0,0-1,1 0,-1 0,0-1,1 0,-1 0,0-1,0 0,0 0,0 0,0-1,0 0,-1-1,0 1,1-1,-1-1,0 1,1-1,-2 0,1 0,-1-1,1 1,-2-1,1 0,0 0,-1-1,-1 1,1-1,-1 0,0 0,0 0,-1-1,0 1,0 0,-1-1,0 0,0 1,-1-1,0 1,0-1,-2-4,-2 7,0 1,0 0,-1 0,0 0,0 1,0 0,0-1,-1 2,1-1,-1 1,1 0,-1 0,0 0,0 1,0 0,0 0,0 0,0 1,0 0,0 0,0 1,0 0,0 0,-4 1,-6-1,-71 1,62-1</inkml:trace>
  <inkml:trace contextRef="#ctx0" brushRef="#br0" timeOffset="49316.895">4432 604,'-10'21,"1"0,2 0,0 1,1 0,1 0,1 1,1-1,1 1,1 0,2 6,-1-26,1 1,0 0,0-1,1 0,-1 1,1-1,-1 0,1 0,0 0,0 0,1 0,-1 0,1 0,-1-1,1 1,0-1,0 0,0 0,0 0,0 0,0-1,0 1,1-1,-1 1,1-1,-1-1,1 1,-1 0,1-1,0 1,-1-1,1 0,1-1,7 1,0 0,0-1,0-1,0 0,-1-1,1 0,0 0,-1-1,10-6,-13 7,0-1,-1-1,1 1,-1-1,0-1,0 1,-1-1,1-1,-1 1,-1-1,1 0,-1 0,-1 0,1-1,-1 0,0 0,-1 0,0 0,0-1,-1 1,0-1,0 1,-1-1,0 0,-1 0,0 0,-1-5,0 8,-1 1,0 0,-1 0,1 0,-1 0,0 0,0 0,-1 1,1 0,-1-1,0 1,0 1,-1-1,1 0,-1 1,1 0,-1 0,0 1,0-1,-1 1,1 0,0 0,-1 1,1 0,-1 0,1 0,-1 0,1 1,-1 0,0 0,1 1,-1-1,0 1,1 1,-1-1,-3 2,-16 4</inkml:trace>
  <inkml:trace contextRef="#ctx0" brushRef="#br0" timeOffset="49817.921">4855 322,'-2'7,"0"0,1 0,0 1,0-1,0 0,1 1,0-1,1 1,0-1,0 0,0 0,1 1,0-1,1 0,-1 0,3 2,-5-7,1 1,1-1,-1 1,0-1,1 0,-1 0,1 0,0 0,-1 0,1 0,0 0,0-1,0 1,0 0,1-1,-1 0,0 0,1 0,-1 0,1 0,-1 0,1 0,-1-1,1 1,0-1,-1 0,1 0,-1 0,1 0,0 0,-1 0,1-1,-1 0,1 1,-1-1,1 0,-1 0,1 0,-1 0,0-1,1 1,-1-1,0 1,0-1,0 0,0 0,-1 0,1 0,0 0,41-93,-41 91,-1 1,-1 0,1-1,0 1,-1-1,0 1,0-1,0 1,0-1,0 1,-1-1,1 1,-1-1,0 1,0 0,-1-1,1 1,-1 0,1 0,-1 0,0 0,0 0,0 0,-1 1,1-1,-1 1,-1-2,-13-5</inkml:trace>
  <inkml:trace contextRef="#ctx0" brushRef="#br0" timeOffset="50569.712">4149 124,'-10'15,"-3"9,1 5,2 3,8 1,5-1,0-1,2 0,3-7,1-6</inkml:trace>
  <inkml:trace contextRef="#ctx0" brushRef="#br0" timeOffset="51061.782">4318 1084,'5'24,"11"18,8 6,4-5,3-10,-5-5,-1-8,0-7,-5-6</inkml:trace>
</inkml:ink>
</file>

<file path=ppt/ink/ink10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4:32:51.07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284 86,'1'1,"1"0,0 0,-1 1,1-1,-1 0,1 1,-1-1,0 1,1-1,-1 1,0 0,0-1,0 1,0 0,0 0,-1 0,1 0,-1 0,1 0,-1 0,1 0,-1 0,0 0,0 0,0 2,1 6,9 26,-6-21,1 0,-2 0,0 0,-1 0,-1 0,0 1,-1-1,-2 16,-50 235,23-108,27-157,3-12</inkml:trace>
  <inkml:trace contextRef="#ctx0" brushRef="#br0" timeOffset="413.051">1 115,'5'-5,"1"-1,0 1,0 1,0-1,1 1,-1 0,1 0,0 1,0 0,0 0,1 1,-1 0,1 0,-1 1,1 0,0 0,-1 1,5 0,227-14,57-30,-283 43</inkml:trace>
  <inkml:trace contextRef="#ctx0" brushRef="#br0" timeOffset="1149.442">678 566,'32'-26,"103"-21,-133 47,0-1,0 1,0-1,-1 1,1 0,0 0,0 0,0 0,0 0,0 1,0-1,0 0,-1 1,1 0,0-1,0 1,-1 0,1 0,0 0,-1 0,1 0,-1 0,1 0,-1 1,0-1,1 0,-1 1,0-1,0 1,0 0,0-1,0 1,0 0,-1 0,1-1,-1 1,1 0,-1 0,1 0,-1 0,0-1,0 1,0 0,0 0,0 0,-1 0,1 0,-1 0,1-1,-1 1,1 0,-1 0,0-1,0 1,0 0,0-1,0 1,0-1,0 1,-1-1,1 1,-47 52,44-52,0 1,-1 0,1 0,0 0,0 0,1 1,-1-1,1 1,-1 0,1 0,1 0,-1 0,0 1,1-1,0 1,0 0,0-1,1 1,0 0,0 0,0 0,0 0,1 0,0 0,0 0,0 0,0 0,1 0,0 0,0 0,0 0,1 0,0 0,0 0,0-1,0 1,1-1,84 81,-86-83,0-1,0 1,0-1,0 1,-1-1,1 1,-1-1,1 1,-1 0,0-1,1 1,-1 0,0-1,0 1,0 0,0-1,-1 1,1 0,0-1,-1 1,1-1,-1 1,1 0,-1-1,0 1,0-1,0 0,0 1,0-1,0 0,0 1,0-1,0 0,0 0,-1 0,1 0,-1 0,1 0,-1 0,1-1,-1 1,-66 26,53-24,0 0,-1-1,1-1,0 0,-1-1,1-1,-1 0,1-1,-1-1,1 0,0-1,1-1,-1 0,-5-3,6-2</inkml:trace>
</inkml:ink>
</file>

<file path=ppt/ink/ink10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4:33:40.338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52 335,'0'683,"-30"-403,19-196,8-71,0-1,1 1,1 0,0 0,1 0,0 0,1 0,0 0,1 1,45 131,-43-142,-1 1,1-1,1 1,-1-1,0 0,1-1,0 1,0-1,-1 0,1 0,0 0,1-1,-1 0,0 0,0 0,1 0,-1-1,0 0,0 0,1-1,-1 1,0-1,1 0,-1-1,0 1,0-1,0 0,0 0,4-3,40-7,208 6,-149 8,259-2,-169-28,73 27,-281 1</inkml:trace>
  <inkml:trace contextRef="#ctx0" brushRef="#br0" timeOffset="1852.023">587 54,'-4'6,"0"1,1 0,0 1,0-1,0 1,1-1,0 1,1 0,-1 0,2-1,-1 1,1 0,0 0,1 0,0 0,0 0,1 0,39 90,-39-95,0 0,0 0,0-1,1 1,-1-1,1 0,-1 0,1 0,0 0,0 0,0-1,0 1,0-1,0 1,0-1,0 0,1-1,-1 1,0 0,1-1,-1 0,0 0,1 0,-1 0,0 0,1-1,-1 0,0 1,4-2,2-4,1 0,-1 0,0-1,-1 0,0 0,0-1,0 0,-1-1,-1 0,1 0,-1 0,-1 0,1-1,-2 0,1-1,-2 1,1 0,1-11,10-18,-4 7,24-39,-34 70,0 1,0-1,0 0,0 1,0-1,0 1,0-1,0 1,1 0,-1-1,0 1,0 0,0 0,0 0,0 0,1 0,-1 0,0 0,0 0,0 0,0 0,1 1,-1-1,0 1,0-1,0 1,0-1,0 1,0-1,0 1,0 0,0 0,0-1,-1 1,1 0,0 0,0 0,-1 0,1 0,-1 0,1 0,-1 0,1 0,0 1,20 50,68 280,-80-296,-1 2,-2-1,-1 0,-3 1,0 0,-3 0,-1 2,2-35,0-1,0 1,0-1,-1 1,1-1,-1 1,0-1,-1 1,1-1,-1 0,1 0,-1 0,-1 0,1 0,-1 0,1 0,-1-1,0 1,0-1,-1 0,1 0,-1 0,1 0,-1-1,0 1,0-1,0 0,0 0,-1-1,1 1,0-1,-1 0,1 0,-1 0,1-1,-1 1,1-1,-2 0,1-1,0 0,0 1,0-2,0 1,1 0,-1-1,0 0,1 0,0 0,-1-1,1 0,0 1,0-1,1-1,-1 1,0 0,1-1,0 0,0 0,0 0,1 0,-1 0,1-1,0 1,0-1,0 1,0-5,-3-6,1 0,1-1,1 0,0 1,1-1,1 0,0 1,1-5,0 10,1 1,0 0,0 0,1 0,0 0,1 0,0 1,0 0,1-1,-1 1,2 1,-1-1,1 1,1 0,-1 0,1 1,0 0,1 0,-1 1,16-10,1 0,1 2,0 1,0 1,21-6,-22 9</inkml:trace>
</inkml:ink>
</file>

<file path=ppt/ink/ink10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4:33:40.772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396 113,'-144'180,"-24"-16,146-143</inkml:trace>
  <inkml:trace contextRef="#ctx0" brushRef="#br0" timeOffset="364.142">1 0,'22'36,"1"-1,2-2,2 0,1-1,1-2,2-1,0-2,5 1,121 120,-70-67,-57-75,-22-14</inkml:trace>
</inkml:ink>
</file>

<file path=ppt/ink/ink10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4:33:50.95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0 121,'255'0,"-58"28,-197-27,1-1,0 0,0 0,0 0,-1 0,1 0,0 0,0 0,-1 0,1 0,0 0,0 0,0 0,-1-1,1 1,0 0,0 0,-1-1,1 1,0-1,-1 1,1 0,-1-1,1 1,0-1,-1 0,1 1,-1-1,1 1,-1-1,0 0,1 1,-1-1,1 0,-1 0,0 1,0-1,0 0,1 0,-1 1,0-1,0 0,0 0,0 0,0 1,0-1,0 0,-1 0,1 0,0 1,0-1,-1 0,1 1,0-1,-1 0,1 0,0 1,-1-1,1 1,-1-1,1 0,-1 1,0-1,-37-37,-55-27,85 52,14 11</inkml:trace>
</inkml:ink>
</file>

<file path=ppt/ink/ink1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3:41:09.43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0,'28'765,"-27"-691,0-74,-1 0,1 0,0 0,-1 0,1 1,0-1,0 0,-1 0,1-1,0 1,-1 0,1 0,0 0,-1 0,1-1,0 1,-1 0,1 0,0-1,-1 1,1-1,-1 1,1-1,-1 1,1-1,-1 1,1-1,-1 1,1-1,-1 1,1-1,-1 0,0 1,0-1,1 0,-1 1,0-1,0 0,0 1,0-1,0 0,1 0,-1 1,-1-1,2 0,28-50,2 1,2 2,2 1,3 2,1 1,15-10,-36 39,-2-1,0 1,1 1,1 1,0 0,1 2,1 0,-1 1,21-7,-39 16,1 1,0-1,-1 1,1 0,0-1,0 1,0 0,-1 0,1 0,0 1,0-1,-1 0,1 1,0-1,0 1,-1-1,1 1,0 0,-1 0,1 0,-1-1,1 2,-1-1,0 0,1 0,-1 0,0 1,0-1,0 0,0 1,0-1,0 1,0 0,0-1,-1 1,1 0,-1-1,1 1,-1 0,1 0,3 74,-7-56,-1-1,0 1,-2-1,0 0,-1-1,-1 1,0-1,-2-1,0 0,-1 0,0-1,-2 0,0-1,0-1,-1 0,-1 0,-1-2,1 0,-2-1,0 0,0-1,-1-1,-13 4,18-8,0 0,-1-1,1 0,-1-2,0 1,0-2,0 0,0 0,0-1,-1-1,1 0,0-1,-5-2,-7-25,27 11</inkml:trace>
  <inkml:trace contextRef="#ctx0" brushRef="#br0" timeOffset="567.682">565 818,'78'-58,"-8"8,-2-3,-3-3,-3-2,0-4,-57 56,1-1,-1 1,0-1,0 0,-1 0,0-1,0 1,-1-1,0 0,0 0,-1 0,0 0,0 0,-1-1,0 1,0-1,-1 1,-1 0,1-1,-1 1,0-1,-1 1,0 0,0 0,-1 0,-3-7,4 12,0 1,1-1,-1 0,0 1,-1-1,1 1,0-1,-1 1,1 0,-1 0,0 0,0 0,0 1,0-1,0 1,0 0,0 0,0 0,0 0,-1 0,1 1,0-1,0 1,-1 0,1 0,0 0,-1 1,1-1,0 1,-1-1,1 1,0 0,-1 1,-93 58,92-56,0 0,1 0,0 1,0-1,0 1,1 0,0 0,0 0,0 1,0-1,1 1,0-1,0 1,0 0,1 0,0 0,0 0,0 0,1 0,0 0,0 0,0 0,1 0,0 0,0 0,1-1,0 1,0 0,0-1,1 1,-1-1,1 1,0-1,1 0,-1 0,1-1,0 1,1-1,-1 0,1 0,-1 0,1-1,0 1,1-1,-1-1,1 1,140 25,-126-25,62 20,-81-22,1 0,0 0,0 0,-1 0,1 0,-1 1,1-1,-1 0,1 1,-1 0,0-1,0 1,0 0,0 0,0-1,0 1,0 0,-1 0,1 0,-1 0,1 0,-1 0,0 0,0 0,0 0,0 0,0 0,0 0,0 0,-1 0,1 0,-1 0,0 0,1 0,-1 0,0 0,-1 1,-125 177,120-160,6-4</inkml:trace>
  <inkml:trace contextRef="#ctx0" brushRef="#br0" timeOffset="814.54">1439 621,'-24'38,"-7"18,5-1,8-10</inkml:trace>
  <inkml:trace contextRef="#ctx0" brushRef="#br0" timeOffset="1050.323">1496 254,'-5'-5,"-2"-1</inkml:trace>
  <inkml:trace contextRef="#ctx0" brushRef="#br0" timeOffset="1248.27">1750 480,'-19'25,"1"0,2 2,0 0,2 0,1 2,1-1,2 2,0-1,-3 26,12-51,0 0,0 0,0 0,0 0,1 0,-1 1,1-1,1 0,-1 0,0 0,1 0,0 0,0 0,0 0,0 0,1 0,0 0,-1 0,1-1,1 1,-1-1,0 1,1-1,0 0,0 0,0 0,0 0,0-1,1 1,-1-1,1 0,-1 0,1 0,0-1,0 1,0-1,0 0,0 0,2 0,6-2,1-1,-1-1,1 0,-1-1,0 0,0-1,-1 0,0-1,0 0,0-1,0 0,-1 0,0-1,-1-1,0 0,0 0,-1-1,0 0,-1 0,0-1,2-4,1-2,0-1,-2 0,0-1,-1 0,-1-1,-1 1,0-1,0-13,-3 21</inkml:trace>
  <inkml:trace contextRef="#ctx0" brushRef="#br0" timeOffset="1699.193">2173 846,'22'-34,"1"2,2 1,1 0,2 2,0 1,2 1,1 2,1 1,29 5,-60 18,1 1,-1 0,1 1,-1-1,0 0,1 0,-1 0,0 1,1-1,-1 1,0-1,0 1,1 0,-1-1,0 1,0 0,0 0,0 0,0 0,0 0,0 0,0 0,0 0,-1 0,1 0,0 0,-1 1,1-1,-1 0,1 1,-1-1,1 0,-1 1,0-1,0 0,0 1,0-1,0 0,0 1,0-1,0 0,0 1,-1-1,1 1,-42 106,41-107,1 0,-1 0,1 0,-1 0,1 0,0 0,-1 0,1 0,0 0,0 0,0 0,0 0,-1 0,1 0,1 0,-1 0,0 0,0 0,0 0,0 0,1 0,-1 0,0 0,1 0,-1 0,1 0,-1 0,1 0,0-1,-1 1,1 0,0 0,0-1,-1 1,1 0,0-1,0 1,0-1,0 1,0-1,0 1,0-1,0 0,0 1,0-1,0 0,0 0,0 0,0 0,0 0,0 0,0 0,0 0,0 0,0 0,0-1,0 1,0 0,1-1,61-22,224-120,-286 143,0-1,1 0,-1 0,0 0,1 1,-1-1,1 1,-1-1,1 1,-1 0,1-1,-1 1,1 0,-1 0,1 0,-1 0,1 0,-1 1,1-1,-1 0,1 1,-1-1,1 1,-1-1,0 1,1 0,-1 0,0 0,0-1,1 1,-1 0,0 0,0 1,0-1,0 0,0 0,0 0,-1 1,1-1,0 0,-1 1,1-1,0 1,-1-1,0 1,1-1,-1 1,0-1,0 1,0-1,0 1,0-1,0 1,0-1,-1 1,1-1,0 1,-1-1,0 1,1-1,-1 0,0 1,-26 54,22-48,0 0,0 0,1 0,0 1,0 0,1 0,0 0,1 0,0 0,1 0,-1 1,2-1,-1 1,1-1,1 6,7 3,3-5</inkml:trace>
</inkml:ink>
</file>

<file path=ppt/ink/ink10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4:33:51.42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1,'73'12,"1"-3,0-3,49-3,43-32,-133 43,-27-2</inkml:trace>
</inkml:ink>
</file>

<file path=ppt/ink/ink10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4:33:51.65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0,'39'0,"21"0,7 0,-5 0,-7 0,-13 0</inkml:trace>
</inkml:ink>
</file>

<file path=ppt/ink/ink10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4:33:52.33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311 53,'-18'112,"8"309,-16-257,24-158,0-7</inkml:trace>
  <inkml:trace contextRef="#ctx0" brushRef="#br0" timeOffset="306.378">0 81,'48'-10,"21"-3,3 1,-5-2,-6 0,-7 4,-8 3,-8 7,-5 4,-3 2,-3-1,-5 3,-2 2,-4-2</inkml:trace>
  <inkml:trace contextRef="#ctx0" brushRef="#br0" timeOffset="874.501">537 617,'8'-1,"0"-2,0 0,1 1,0 0,-1 0,1 1,0 1,0-1,0 1,0 1,-1-1,1 2,0-1,0 1,-1 0,1 1,-1 0,0 1,0-1,2 2,-9-2,1 0,0-1,-1 1,0 0,0 0,0 0,0 0,0 0,0 0,-1 0,1 0,-1 1,0-1,0 0,0 0,-1 0,1 0,-1 0,1 0,-1 0,0 0,0 0,-1 0,1 0,-1 0,1 0,-1-1,0 1,0-1,0 1,0-1,0 0,-1 0,1 0,-1 0,1 0,-2 0,-13 18,17-18,0 0,0 1,0-1,0 0,0 0,0 0,1 1,-1-1,1 0,0 0,-1 0,1 0,0 0,0 0,0 0,1 0,-1 0,0 0,1-1,-1 1,1-1,-1 1,1-1,0 1,0-1,0 0,-1 0,1 0,0 0,1 0,-1 0,0-1,0 1,0-1,0 1,0-1,1 0,-1 0,0 0,0 0,1 0,-1 0,17 6,-16-5,-1 0,1-1,-1 1,1 0,-1 0,0 0,1 0,-1 1,0-1,0 1,0-1,0 1,0 0,0 0,0 0,-1 0,1 0,-1 0,1 0,-1 0,0 1,0-1,0 1,0-1,0 0,-1 1,1 0,-1-1,0 1,1-1,-1 1,0-1,-1 1,1 0,0-1,-1 1,1-1,-1 1,0-1,0 1,0-1,0 0,0 1,-1-1,1 0,-1 0,1 0,-1 0,-2 2,-4 1,0 1,-1-2,0 1,0-1,0 0,0-1,-1 0,0-1,1 0,-9 1,-25 6,1-4,27-8</inkml:trace>
  <inkml:trace contextRef="#ctx0" brushRef="#br0" timeOffset="1250.876">1158 645,'0'5,"0"6,-5 2,-1 3,0 3,-4 4,0 3,-3 1,-4 1,-5 1,-2 0,-3 0,4 0,6-10,5-9</inkml:trace>
  <inkml:trace contextRef="#ctx0" brushRef="#br0" timeOffset="1621.348">960 589,'12'20,"1"0,1-1,1 0,1-1,0-1,1 0,1-1,9 6,46 44,-23 11,-43-55</inkml:trace>
</inkml:ink>
</file>

<file path=ppt/ink/ink10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4:33:47.83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311 35,'0'566,"0"-542</inkml:trace>
  <inkml:trace contextRef="#ctx0" brushRef="#br0" timeOffset="532.443">1 64,'6'-6,"0"0,0 0,1 1,0 0,0 0,1 1,-1 0,1 0,0 0,0 1,0 1,0-1,1 1,-1 1,1-1,-1 1,1 1,-1 0,1 0,0 1,-1 0,6 1,-3-2,472 2,-459-2</inkml:trace>
  <inkml:trace contextRef="#ctx0" brushRef="#br0" timeOffset="2121.636">762 459,'102'5,"-100"-4,-1 0,1 0,-1 0,1 1,-1-1,1 0,-1 1,0-1,0 1,0-1,0 1,0 0,0 0,0-1,0 1,-1 0,1 0,-1 0,1 0,-1 0,0 0,0-1,0 1,0 0,0 0,0 0,0 0,-1 0,1 0,-1 0,1 0,-1-1,0 1,0 0,0 0,0-1,0 1,0 0,0-1,0 1,-2 0,-8 33,12-31,-1-1,1 1,-1 0,1-1,0 1,0-1,1 1,-1-1,1 0,-1 0,1 1,0-1,0 0,1 0,-1-1,1 1,-1 0,1-1,0 0,0 1,0-1,0 0,1 0,40 48,-44-48,1-1,-1 1,0-1,1 1,-1-1,0 1,0-1,0 1,-1-1,1 1,0-1,0 1,-1-1,1 0,-1 1,1-1,-1 1,0-1,0 0,1 0,-1 1,0-1,0 0,0 0,0 0,0 0,-1 0,1 0,0 0,0 0,-1-1,1 1,0 0,-1-1,1 1,-1-1,1 0,-1 1,1-1,-1 0,-64 8,64-8,-76-13,59 6</inkml:trace>
</inkml:ink>
</file>

<file path=ppt/ink/ink10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4:33:55.46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87 1,'-2'1,"1"0,-1 0,0 0,1 0,-1 1,1-1,0 1,-1-1,1 1,0-1,0 1,0 0,0-1,0 1,0 0,0 0,1 0,-1 0,1 0,-1 0,1 0,0-1,0 1,0 0,0 0,0 1,-2 7,-29 133,3 112,27-250,1 1,0-1,0 1,0-1,1 0,-1 1,1-1,1 0,-1 1,1-1,0 0,0 0,0 0,1-1,-1 1,1 0,0-1,1 0,-1 0,1 0,0 0,0 0,0-1,0 0,1 0,-1 0,1 0,0-1,0 1,0-1,5 1,-10-3,5 2,0-1,1 0,-1 0,1 0,-1-1,1 0,-1 0,1 0,-1-1,1 1,-1-1,1-1,2 0,-1-5</inkml:trace>
</inkml:ink>
</file>

<file path=ppt/ink/ink10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4:33:56.14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0 200,'72'-41,"-3"-4,60-50,-120 89,-8 4,0 1,1 0,-1 0,1 0,-1 0,1 0,-1 0,1 1,0-1,0 0,-1 1,1-1,0 1,0 0,-1 0,1 0,0-1,0 2,0-1,-1 0,1 0,0 0,0 1,0-1,-1 1,1 0,0-1,-1 1,1 0,-1 0,1 0,-1 0,1 0,-1 0,0 1,1-1,-1 0,0 1,0-1,0 1,0-1,0 1,0-1,-1 1,1 0,0 0,-1-1,1 1,-1 1,4 3,63 123,-38-67,-18-48</inkml:trace>
</inkml:ink>
</file>

<file path=ppt/ink/ink10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4:33:56.90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0 226,'34'0,"25"0,7 0,-2 0,-7 0,-10-5,-6-1,-7 0,-3 1,-3 1,-11 2,-8 1</inkml:trace>
  <inkml:trace contextRef="#ctx0" brushRef="#br0" timeOffset="248.941">227 0,'-10'39,"-3"26,1 8,2-5,3-8,3-10,1-8,3-7,0-5,0-2,1-1,-1-6</inkml:trace>
</inkml:ink>
</file>

<file path=ppt/ink/ink10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4:33:59.99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23 1,'-22'89,"22"-87,-1 0,1 1,0-1,0 0,0 1,0-1,1 0,-1 0,1 0,-1 1,1-1,0 0,0 0,0 0,0 0,0 0,0 0,0 0,1 0,-1-1,1 1,0 0,-1-1,1 0,0 1,0-1,0 0,0 0,0 0,0 0,0 0,0 0,0 0,0-1,0 1,1-1,1 0,2-1,1 0,-1-1,1 0,-1 0,1-1,-1 0,0 0,0 0,-1-1,1 0,-1 0,0-1,0 1,0-1,0 0,0-1,24-20,-28 24,1 0,-1 0,1 0,0 0,0 0,0 0,0 1,0-1,1 1,-1-1,0 1,1 0,-1 0,1 0,-1 0,1 1,-1-1,1 1,0-1,-1 1,1 0,0 0,-1 0,1 0,0 0,-1 1,1 0,-1-1,1 1,-1 0,1 0,-1 0,1 0,-1 1,0-1,0 1,1-1,-1 1,0 0,0 0,2 10,-1 0,-1 0,0 0,0 0,-2 1,1-1,-1 0,-1 0,-2 10,1 12,-12 111,1-69,12-62,0 1,0-1,-2 0,1 0,-2 0,0 0,-1-1,0 0,-1 0,0 0,-1 0,-1-1,0 0,-1-1,0 0,0 0,-9 6,17-15,-1-1,1 0,-1 0,1 0,-1 0,0 0,0 0,0 0,0 0,1-1,-1 1,0-1,0 1,0-1,0 0,0 0,0 0,0 0,0 0,0 0,0-1,0 1,0-1,0 1,0-1,0 0,0 0,1 0,-1 0,0 0,0 0,1 0,-1 0,1-1,-1 1,1-1,0 1,0-1,-1 1,1-3,-34-79,32 74,0-1,0 0,1 0,1-1,0 1,0 0,1-1,0 1,0 0,1-1,1 1,1-6,3-8</inkml:trace>
</inkml:ink>
</file>

<file path=ppt/ink/ink10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4:34:01.02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0 169,'36'-18,"-1"-2,-1-1,-1-1,-1-2,3-5,-32 26,0 0,0 0,0 0,1 0,-1 1,1-1,0 1,-1 0,1 0,0 1,0-1,1 1,-1 0,0 0,0 0,1 0,-1 1,0 0,1 0,-1 0,0 0,1 1,-1-1,0 1,0 0,1 1,-1-1,0 1,0-1,-1 1,1 1,0-1,0 0,-1 1,0 0,1 0,-1 0,0 0,-1 0,1 1,0-1,-1 1,1 0,8 19,0 0,-1 0,-2 1,0 0,-2 1,0-1,-2 1,0 0,-2 9,3 5,2 15,-3 0,-2 0,-2 0,-3 0,-2 2,-2-13,-2 0,-2-1,-2 0,-1-1,-3-1,-1 0,-2-1,-9 11,27-45,0 0,-1 0,0-1,0 1,0-1,0 0,-1 0,0 0,0 0,0 0,0-1,0 0,-1 0,1 0,-1-1,0 1,0-1,0 0,-3 0,5-3,0-1,0 0,0-1,1 1,-1 0,1-1,0 1,-1-1,1 0,1 0,-1 0,0 0,1 0,-1 0,1-1,0 1,0 0,0-1,0 1,1 0,-1-1,1 1,0-1,0 1,0-1,1 1,-1-1,1 1,0-2,-1 0,-1-16,0 0,1-1,2 1,0 0,1 0,1 0,1 1,1-1,0 1,2 1,0-1,1 1,1 0,1 1,1 0,0 1,2 1,-1 0,2 0,0 1,12-8,-15 17,1 0,0 1,0 0,0 1,0 0,1 1,0 1,-1 0,1 1,0 0,0 1,0 0,4 2,6-1</inkml:trace>
</inkml:ink>
</file>

<file path=ppt/ink/ink10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4:34:01.52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0 352,'61'-62,"-2"-3,-4-3,34-54,-89 120,0 0,1 1,-1-1,1 0,-1 1,1-1,0 1,0-1,0 1,-1-1,1 1,1 0,-1-1,0 1,0 0,0 0,1 0,-1 0,0 0,1 0,-1 0,1 0,-1 1,1-1,0 1,-1-1,1 1,-1-1,1 1,0 0,-1 0,1 0,0 0,0 0,-1 0,1 0,0 1,-1-1,1 0,-1 1,1 0,0-1,-1 1,1 0,-1 0,1 0,-1 0,0 0,0 0,1 0,-1 0,0 0,0 1,69 251,-16-151,-43-84</inkml:trace>
</inkml:ink>
</file>

<file path=ppt/ink/ink1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3:41:03.86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85 565,'-13'24,"1"1,1 0,1 1,1 0,1 1,1 0,2 0,1 0,1 1,1 8,2-32,0 1,0-1,0 0,1 0,-1 1,1-1,1 0,-1 0,0 0,1 0,0 0,0 0,0-1,0 1,1-1,-1 1,1-1,0 0,0 0,0 0,1 0,-1-1,1 1,-1-1,1 0,0 0,0 0,0 0,0-1,0 0,0 0,0 0,0 0,0-1,1 1,-1-1,0 0,1 0,-1-1,0 1,0-1,0 0,1 0,-1 0,2-2,19-8,0-1,-1-1,0-1,-1-1,-1-1,-1-1,0-1,-1-1,-1 0,-1-2,0 0,-2-1,0-1,-2 0,5-13,-7-4,-14 26</inkml:trace>
  <inkml:trace contextRef="#ctx0" brushRef="#br0" timeOffset="262.558">876 565,'-24'38,"-13"23,0 5,2-3,6-8,9-9,7-11</inkml:trace>
  <inkml:trace contextRef="#ctx0" brushRef="#br0" timeOffset="515.562">763 198,'0'0</inkml:trace>
  <inkml:trace contextRef="#ctx0" brushRef="#br0" timeOffset="712.008">1299 0,'-2'12,"-48"209,-76 211,2-164,118-244</inkml:trace>
  <inkml:trace contextRef="#ctx0" brushRef="#br0" timeOffset="4894.927">1610 621,'-5'19,"-6"17,-6 6,-1 1,4-2,-2-8,3-5,3-2,4-1,2-10,2-7</inkml:trace>
  <inkml:trace contextRef="#ctx0" brushRef="#br0" timeOffset="5085.286">1582 170,'0'5,"0"1</inkml:trace>
</inkml:ink>
</file>

<file path=ppt/ink/ink10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4:33:57.86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283 86,'2'1,"0"1,0-1,0 1,-1-1,1 1,0 0,-1-1,0 1,1 0,-1 0,0 0,0 0,0 1,0-1,0 0,-1 0,1 1,-1-1,1 0,-1 0,0 1,0-1,0 1,0-1,0 1,0 0,-21 147,5 70,-2-80,10-113,8-27,0 0,0-1,0 1,0 0,0 0,0-1,0 1,0 0,0-1,0 1,0 0,-1 0,1-1,0 1,0 0,0 0,-1-1,1 1,0 0,0 0,-1-1,1 1,0 0,0 0,-1 0,1 0,0 0,0-1,-1 1,1 0,0 0,-1 0,1 0,0 0,-1 0,1 0,0 0,-1 0,1 0,0 0,0 0,-1 0,1 1,0-1,-1 0,1 0,0 0,0 0,-1 0,1 1,0-1,0 0,-1 0,1 0,0 1,0-1,0 0,-1 0,1 1,-3-16</inkml:trace>
  <inkml:trace contextRef="#ctx0" brushRef="#br0" timeOffset="263.465">1 29,'38'0,"37"0,11 0,-1-4,-9-3,-8 1,-11 2,-10 0,-9 2,-5 1,-4 0,-7 1</inkml:trace>
  <inkml:trace contextRef="#ctx0" brushRef="#br0" timeOffset="1493.902">565 566,'17'0,"128"6,-144-6,0 0,1 0,-1 1,0-1,0 0,0 1,0-1,1 1,-1 0,0-1,0 1,0 0,0 0,0 0,-1-1,1 1,0 0,0 0,0 0,-1 0,1 1,-1-1,1 0,-1 0,1 0,-1 0,1 1,-1-1,0 0,0 0,0 0,0 1,0-1,0 0,0 0,0 1,0-1,0 0,-1 1,-29 44,10-18,19-26,0 0,0 1,1-1,-1 1,1-1,0 1,-1-1,1 1,0-1,1 1,-1-1,0 1,1-1,-1 1,1-1,0 0,0 1,0-1,0 0,0 1,0-1,1 0,-1 0,1 0,0 0,-1-1,1 1,0 0,1 0,0 0,-1 1,0-1,0 0,0 1,0-1,0 1,-1-1,1 1,-1 0,1 0,-1 0,0 0,0 0,-1 0,1 0,-1 0,1 0,-1 0,0 0,0 2,-3-1,1 1,-1-1,-1 0,1 0,-1 0,1 0,-1-1,0 1,0-1,-1 0,1 0,-1-1,1 1,-1-1,0 0,0 0,0 0,0-1,0 0,0 0,-1 0,1-1,-55-6,54 0</inkml:trace>
</inkml:ink>
</file>

<file path=ppt/ink/ink10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4:34:13.24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28 2,'-16'73,"11"-47,2-1,0 1,2 0,1-1,1 1,2 0,0-1,1 0,2 1,1-2,0 1,2-1,1 0,3 4,-10-23,1-1,0 1,0-1,0 0,0 0,0-1,1 1,-1-1,1 0,0 0,0-1,1 1,-1-1,0 0,1-1,-1 1,1-1,-1 0,1-1,0 1,-1-1,1 0,0 0,-1-1,1 0,0 0,-1 0,1 0,-1-1,0 0,1 0,-1-1,0 0,0 0,-1 0,1 0,0 0,-1-1,0 0,0 0,0 0,-1-1,2 0,12-14,-1-1,-1 0,-1-1,-1 0,0-1,7-21,-2 8,-18 34,0-1,0 1,0 0,0 0,0 0,0 0,1-1,-1 1,0 0,1 0,-1 0,0 0,1 0,0 0,-1 0,1 0,0 0,-1 0,1 0,0 0,0 0,0 1,0-1,0 0,0 1,0-1,0 0,0 1,0 0,0-1,0 1,0-1,0 1,0 0,1 0,-1 0,0 0,0 0,0 0,0 0,1 0,-1 0,0 0,0 1,0-1,0 0,0 1,0-1,1 1,-1-1,0 1,0 0,-1-1,13 42,-13-37,1 1,0 0,0-1,0 1,0 0,1-1,0 0,0 1,1-1,0 0,0 0,0 0,0-1,1 1,-1-1,1 0,0 0,0 0,1 0,-1-1,1 0,0 0,0 0,0 0,0-1,1 0,-1 0,1 0,0 0,-2-2,1 0,-1 0,1 0,-1-1,1 0,-1 1,1-1,-1-1,0 1,1-1,-1 0,0 0,0 0,0 0,-1-1,1 1,0-1,-1 0,0 0,0 0,0-1,0 1,0-1,-1 0,1 0,48-106,-49 104,38-121,-47 43,2 65</inkml:trace>
</inkml:ink>
</file>

<file path=ppt/ink/ink10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4:34:17.19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1,'0'933,"3"-913,5-26,7-30,-15 36,3-7,9-29,1 1,2 1,2 0,1 2,1-1,1 2,14-13,-34 42,1 1,0-1,0 1,0-1,0 1,0 0,0-1,0 1,1 0,-1 0,0 0,1 0,-1 0,1 0,-1 0,1 1,-1-1,1 0,-1 1,1-1,0 1,-1 0,1 0,0-1,0 1,-1 0,1 1,0-1,-1 0,1 0,0 1,-1-1,1 1,0-1,-1 1,1 0,-1-1,1 1,-1 0,0 0,1 0,-1 0,0 0,1 1,-1-1,0 0,0 0,0 1,0-1,-1 1,2 0,5 20,1 1,-2-1,-1 2,-1-1,-1 0,-2 1,0 0,-1-1,-1 1,-1-1,-1 1,-3 6,6-28,-1 0,-1 0,1 0,1 0,-1 0,0 0,0 1,1-1,0 0,-1 0,1 1,0-1,0 0,0 1,0-1,0 0,1 1,-1-1,1 0,0 0,-1 0,1 0,0 1,0-1,0 0,1 0,-1-1,0 1,1 0,-1 0,1-1,0 1,-1-1,1 1,1 0,13-1</inkml:trace>
</inkml:ink>
</file>

<file path=ppt/ink/ink10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4:34:21.43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2,'10'4,"12"3,8-1,-2-6,0-3,-1-1,1 0,-1 1,1 1,0 1,0 0,0 1,0 0,0 0,1 0,-6 0</inkml:trace>
</inkml:ink>
</file>

<file path=ppt/ink/ink10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4:34:21.79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2,'19'5,"16"1,7 0,1-1,-2-7,-4-2,-2-1,-3 1,-2 1,-1 0,-1 2,-1 0,1 1,-5 0</inkml:trace>
</inkml:ink>
</file>

<file path=ppt/ink/ink10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4:34:19.31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423 116,'-4'6,"0"1,1 1,-1-1,1 0,0 1,1 0,0 0,0 0,1-1,0 1,0 1,1-1,0 0,1 0,-1 0,0 7,-11 178,-6 145,18-338,-1-11</inkml:trace>
  <inkml:trace contextRef="#ctx0" brushRef="#br0" timeOffset="363.974">0 143,'38'-14,"32"-10,14-1,-3 5,-5 4,-11 6,-12 0,-10 1,-7 2,-6 3,-2 2,-2 1,0 1,0 4,-4 3</inkml:trace>
  <inkml:trace contextRef="#ctx0" brushRef="#br0" timeOffset="977.682">621 567,'11'-2,"0"1,0 0,0 0,1 1,-1 1,0 0,0 1,0 0,0 0,9 4,-17-5,0 0,1 1,-1-1,1 1,-1-1,0 1,0 0,0 0,0 0,-1 1,1-1,0 1,-1 0,0-1,1 1,-1 0,0 0,-1 0,1 1,-1-1,1 0,-1 1,0-1,0 1,0-1,-1 1,1 0,-1-1,0 1,0-1,0 1,0 0,-1-1,0 2,-55 111,57-113,0 0,0 0,1-1,-1 1,1 0,0-1,0 1,0-1,0 1,0-1,1 0,-1 0,1 0,-1 0,1 0,0-1,0 1,-1-1,1 0,0 0,0 0,1 0,-1 0,0-1,0 1,0-1,0 0,1 0,8 4,-9-4,0 1,0-1,0 1,-1 0,1 0,0 0,0 0,-1 1,1-1,-1 1,1 0,-1-1,0 1,1 0,-1 0,0 1,0-1,-1 0,1 1,0-1,-1 1,1 0,-1-1,0 1,0 0,0 0,0 0,-1-1,1 1,-1 0,0 0,0 0,0 0,0 0,0 0,0 0,-1 0,0 0,1 0,-1 0,0 0,0-1,-1 1,1 0,-1-1,1 1,-1-1,0 0,0 1,0-1,0 0,0 0,0 0,-15 9,-1 0,0-2,0 0,-1-1,0 0,0-2,-1 0,1-1,-1-2,-18 2,14-3</inkml:trace>
  <inkml:trace contextRef="#ctx0" brushRef="#br0" timeOffset="1280.406">1298 736,'-24'29,"-8"14,2 5,1-7,5-4,7-4,1-8,4-3,-1-6,1-5</inkml:trace>
  <inkml:trace contextRef="#ctx0" brushRef="#br0" timeOffset="1582.15">1015 680,'10'19,"12"16,8 2,4 0,0-2,-1-7,0-4,-2-5,-6-1,-3-4,-4 0,-1-2,-4 2,2-1,-7 1,-5-6,-3-4</inkml:trace>
</inkml:ink>
</file>

<file path=ppt/ink/ink10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4:34:17.96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1 410,'23'-5,"1"0,-1-2,-1 0,1-2,-1 0,-1-1,0-2,0 0,-1-1,-1-1,0-1,3-4,-19 17,-1 0,1-1,0 1,-1-1,0 1,1-1,-1 0,0 0,-1 0,1 0,0 0,-1 0,0-1,0 1,0 0,0-1,0 1,-1-1,1 1,-1-1,0 1,0-1,-1 1,1-1,-1 1,1-1,-1 1,0-1,0 1,-1 0,1-1,-1 1,1 0,-1 0,0 0,0 0,-1 1,1-1,0 1,-1-1,0 1,0 0,1 0,-1 0,0 0,0 0,-1 1,0-1,-5 2,0 1,1 0,-1 1,0 0,0 0,1 1,0 0,-1 1,1-1,0 2,1-1,-1 1,1 0,0 1,0-1,0 1,1 1,0-1,0 1,1 0,0 1,-3 4,-1-2,1 0,-1 0,2 0,0 1,0 0,1 0,0 1,1 0,0 0,1 0,0 1,1-1,0 1,1 0,1 0,0 0,1 0,0 0,1 0,0 0,1 0,1 1,3-9,-1-1,1 1,0-1,0 0,0 0,1 0,-1-1,1 0,0-1,0 1,0-1,0-1,0 1,1-1,-1-1,0 1,1-1,-1 0,0-1,1 0,-1 0,0 0,4-2,-8 2,33-5,0-1,-1-3,1 0,-2-3,0-1,0-1,-2-2,15-10,-17 10,-1-1,-1-2,-1-1,-1-1,0-1,-2-1,-1-2,-1 0,11-17,-29 38,0 1,-1 0,1-1,-1 1,0-1,-1 0,1 0,-1 0,0 0,0-1,0 1,-1-1,1 1,-1-1,-1 1,1-1,-1 0,0 1,-1-1,1 1,-1-1,0 0,0 1,-1-1,1 1,-1 0,-1 0,1 0,-1 0,0 0,0 0,0 0,0 1,-1 0,0 0,-3-3,-1 5,1 2,-1-1,1 1,-1 0,1 0,-1 1,1 0,-1 0,1 1,0 0,-1 1,1-1,0 1,1 1,-1-1,1 1,-1 0,1 0,0 1,0 0,1 0,-3 3,-4 1,9-7,-1 0,1 0,-1 0,1 1,0-1,0 1,0 0,0-1,0 1,0 1,1-1,0 0,0 1,0-1,0 1,0 0,1-1,-1 1,1 0,0 0,0 0,1 0,-1 0,1 0,0 0,0 0,0 0,0 0,1 0,0 0,0 0,0 0,0 0,0 0,1-1,0 1,0 0,0-1,0 1,0-1,1 0,0 0,0 0,4 2,1-1,0-1,1 1,-1-2,1 1,-1-1,1 0,0-1,0 0,0 0,0-1,-1 0,1 0,6-2,93 12,-105-7,0-1,0 0,0 1,-1-1,1 1,-1 0,0 0,0 0,0 0,0 0,0 0,-1 0,1 1,-1-1,0 1,0-1,0 1,-1-1,1 1,-1 0,0-1,0 1,0 0,0-1,-1 1,1-1,-1 1,0-1,0 1,0-1,-1 1,1-1,-1 0,0 0,0 1,0-1,0-1,-1 1,1 0,-1 0,-9 24,3-4</inkml:trace>
  <inkml:trace contextRef="#ctx0" brushRef="#br0" timeOffset="414.615">1102 382,'38'-5,"0"-2,0-2,-1-1,0-2,-1-1,32-18,-56 25,-1-1,0 0,-1-1,1 0,-2-1,1 0,-1 0,-1-1,1 0,5-11,-11 16,0 1,0-1,-1 0,0 0,0 0,0 0,-1 0,1 0,-1 0,0-1,-1 1,1 0,-1-1,0 1,-1 0,1-1,-1 1,0 0,0-1,-1 1,1 0,-1 0,0 0,-1 0,1 1,-1-1,-2-2,-1 3,0-1,0 1,0 1,-1-1,1 1,-1 0,0 0,0 1,0 0,0 0,-1 1,1 0,0 0,-1 1,1 0,-1 0,1 0,0 1,-1 1,1-1,0 1,0 0,0 1,0-1,0 1,1 1,-1-1,1 1,0 0,-2 2,-6 5,0 0,1 1,0 1,1 0,0 1,1 0,1 0,0 1,1 0,1 1,-6 15,10-23,1-1,1 1,-1 0,1 0,1 0,-1 0,1 0,1 0,-1 0,1 0,1 0,0 1,0-1,0 0,1 0,0-1,1 1,0 0,0-1,1 1,-1-1,2 0,-1 0,1-1,0 1,5 4,9 4,1-2,0 0,1-1,0 0,1-2,0-1,1-1,-1-1,2 0,-1-2,1-1,-1-1,1-1,0 0,0-2,0-1,19-4,68-23,-94 18</inkml:trace>
</inkml:ink>
</file>

<file path=ppt/ink/ink10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4:34:24.98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311 23,'-1'474,"-25"-266,12-126,18-90,-1-5</inkml:trace>
  <inkml:trace contextRef="#ctx0" brushRef="#br0" timeOffset="373.376">1 79,'119'-24,"-51"16,131-18,-143 15,35 1,-74 15</inkml:trace>
  <inkml:trace contextRef="#ctx0" brushRef="#br0" timeOffset="1035.807">481 616,'20'-4,"-9"0,1 1,0 0,-1 1,1 0,0 1,0 1,0 0,0 0,0 1,0 1,0 0,0 0,11 5,-21-5,0 1,0-1,0 1,0-1,0 1,0 0,-1 0,1 0,-1 0,0 0,0 0,0 0,0 0,0 0,-1 1,0-1,1 0,-1 1,0-1,-1 0,1 0,-1 1,1-1,-1 0,0 0,0 0,0 0,-1 0,1 0,-1 0,1 0,-1 0,0-1,0 1,0-1,-1 1,-14 38,16-37,1 1,0-1,0 0,1 0,-1 0,1 0,0 1,0-1,0 0,0 0,1-1,-1 1,1 0,0 0,1-1,-1 1,0-1,1 0,0 0,0 0,0 0,0 0,0 0,1-1,-1 0,1 0,0 0,2 2,-2-2,0 0,0 0,0 1,0-1,-1 1,1 0,-1 0,0 0,0 1,0-1,0 1,-1 0,1 0,-1-1,0 2,0-1,0 0,-1 0,0 1,0-1,0 0,0 1,0 2,-3-3,0-1,0 1,-1 0,1 0,-1-1,0 1,0-1,0 0,0 0,-1 0,1-1,-1 1,0-1,1 1,-1-1,0-1,0 1,-1 0,1-1,0 0,0 0,-1 0,1-1,-1 1,1-1,-1 0,-11 2,1 0,-1 0,1-2,-1 0,0 0,1-2,-1 0,-2-1,-1-4</inkml:trace>
</inkml:ink>
</file>

<file path=ppt/ink/ink10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4:34:31.73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260 58,'1'-2,"-1"1,1-1,0 1,-1-1,1 1,-1-1,1 1,-1-1,0 1,0-1,0 0,1 1,-2-1,1 0,0 1,0-1,0 1,-1-1,1 0,-1 1,1-1,-1 1,0-1,0 1,1 0,-1-1,0 1,0 0,0-1,0 1,-1 0,1 0,0 0,0 0,-1 0,1 0,-1 1,1-1,-1 0,1 1,-1-1,1 1,-1-1,1 1,-1 0,0 0,1-1,-1 1,0 0,1 1,-1-1,1 0,-1 0,0 1,1-1,-1 1,1-1,-1 1,1 0,-1-1,0 2,-10 2,1 1,-1 0,1 1,0 0,1 1,0 0,0 1,0 0,1 0,0 1,1 0,0 1,0 0,-4 9,3-3,1 1,0 0,2 1,0 0,1 0,1 0,0 0,1 1,2 0,0-1,0 1,2 0,2 16,-3-29,1 0,0 0,-1 0,2-1,-1 1,1 0,0-1,0 1,0-1,1 0,0 1,0-1,0 0,1-1,-1 1,1-1,0 1,1-1,-1 0,1-1,0 1,0-1,0 0,0 0,0-1,1 1,-1-1,1 0,-1-1,1 1,0-1,0 0,0-1,0 1,3-1,66-24,-56 13</inkml:trace>
</inkml:ink>
</file>

<file path=ppt/ink/ink10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4:34:32.12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89 621,'-11'14,"1"0,1 1,0 0,1 1,1-1,0 1,1 1,1-1,0 1,1 0,1 0,1 1,0-1,2 4,0-18,0 0,1 0,-1 1,1-1,0 0,0 0,1 0,-1 0,0 0,1 0,0 0,0-1,0 1,0-1,0 1,0-1,1 1,-1-1,1 0,-1 0,1-1,0 1,0 0,0-1,0 0,0 1,0-1,0-1,0 1,1 0,-1-1,0 1,0-1,1 0,-1 0,0-1,1 1,-1 0,3-2,6 0,1 0,0-1,-1-1,1 0,-1-1,0 0,-1-1,1 0,8-7,-12 9,0-1,-1 0,1 0,-1-1,0 0,0 0,-1-1,0 0,0 0,0 0,-1-1,0 0,-1 0,0 0,0-1,0 1,-1-1,-1 0,1 0,-2 0,1 0,-1 0,0 0,-1-1,0 1,-1 0,-1 5,0 0,0 0,-1 0,0 1,0-1,0 1,0 0,0 0,-1 0,1 0,-1 0,0 1,0 0,1-1,-2 1,1 1,0-1,0 1,-1-1,1 1,0 1,-1-1,1 1,-1-1,1 1,-1 0,0 1,1-1,0 1,-1 0,1 0,-1 1,1-1,0 1,0 0,0 0,0 0,0 0,0 1,1 0,-1-1,1 1,0 1,-2 1,-20 16,2-1</inkml:trace>
  <inkml:trace contextRef="#ctx0" brushRef="#br0" timeOffset="480.673">682 537,'-10'1,"0"1,0 0,0 1,1 0,-1 0,1 1,0 0,0 1,0 0,0 0,1 1,0 0,0 1,1-1,0 2,-4 4,10-8,1-1,0 1,1-1,-1 1,1-1,-1 0,1 1,0-1,0 1,1-1,-1 0,1 0,-1 0,1 0,0 0,0 0,1 0,-1-1,0 1,1-1,0 0,-1 1,1-1,0 0,0-1,0 1,0 0,1-1,-1 0,0 0,1 0,14 11,72 65,-88-74,1 0,-1 0,0 0,0 0,0 0,-1 1,1-1,-1 0,1 1,-1-1,0 1,-1 0,1-1,-1 1,1 0,-1-1,0 1,-1 0,1-1,0 1,-1 0,0-1,0 1,0-1,0 1,-1-1,0 0,1 1,-3 1,-3 4,0-2,-1 1,0-1,0 0,-1-1,0 0,0 0,0-1,-1 0,1 0,-1-1,0-1,-1 0,1 0,-1-1,1 0,-1-1,0 0,-8 0,-29-15,31 2</inkml:trace>
  <inkml:trace contextRef="#ctx0" brushRef="#br0" timeOffset="1298.74">1359 311,'-30'34,"0"2,3 0,1 2,1 1,3 1,1 1,2 1,0 6,16-42,0 1,1 0,0 1,1-1,-1 0,1 0,1 1,-1-1,1 1,1-1,-1 0,1 1,1-1,-1 0,1 0,0 0,1 0,0 0,0 0,0 0,1-1,0 0,0 0,1 0,-1 0,1-1,1 1,-1-1,1-1,0 1,0-1,0 0,0 0,2 0,2 0,0-1,0 0,0 0,0-1,0-1,1 0,-1 0,1-1,-1 0,0-1,1 0,-1 0,0-1,1-1,-6 2,0 0,0 0,0-1,0 0,0 0,-1 0,1-1,0 1,-1-1,0 0,0-1,0 1,0-1,0 1,-1-1,0 0,0-1,0 1,0 0,0-1,-1 0,0 1,0-1,0 0,-1 0,0 0,1 0,-1-3,-1 5,0-1,0 1,0-1,0 1,-1 0,1-1,-1 1,0 0,0-1,0 1,0 0,-1 0,1 0,-1 0,0 0,0 0,0 0,0 1,0-1,-1 1,1 0,-1-1,0 1,1 0,-1 1,0-1,0 0,0 1,-1-1,1 1,0 0,0 0,-1 1,1-1,-2 0,-122 0,117 2,0 0,1 2,-1-1,1 1,0 0,0 1,0 0,0 0,1 1,0 1,-1-1,-4 6,1 2</inkml:trace>
  <inkml:trace contextRef="#ctx0" brushRef="#br0" timeOffset="1699.967">1867 481,'-31'20,"0"2,2 1,0 1,2 2,1 0,1 2,-20 29,42-54,0 0,0 0,0 0,0 1,1-1,-1 1,1 0,0-1,0 1,0 0,1 0,-1 0,1 0,0 1,0-1,1 0,-1 0,1 1,0-1,0 0,0 1,1-1,-1 0,1 0,0 1,0-1,1 0,-1 0,1 0,0 0,0 0,0-1,1 1,-1-1,2 2,5 0,1 0,-1-1,1 0,0-1,0 0,0-1,0 0,0 0,1-1,-1-1,1 1,-1-2,0 1,1-2,-1 1,0-1,0-1,0 0,0 0,0-1,-1 0,1-1,-1 0,0-1,-1 1,3-3,-4 1,0 1,0-1,-1 0,0 0,0-1,-1 0,0 0,0 0,-1-1,0 1,-1-1,0 0,0 0,-1 0,0-1,0 1,-1 0,-1-1,1 1,-1-1,-1 1,0-1,0 1,-1 0,0-1,-1 1,0 0,-1-2,1 6,0 0,0 1,-1-1,0 1,1 0,-1 0,0 0,-1 1,1 0,-1-1,0 2,1-1,-1 0,0 1,-1 0,1 0,0 0,-1 1,1 0,-1 0,1 0,-1 1,1 0,-1 0,1 0,-2 1,-18 3</inkml:trace>
  <inkml:trace contextRef="#ctx0" brushRef="#br0" timeOffset="7150.059">2205 283,'0'0,"0"-1,0 0,0 1,0-1,-1 0,1 1,0-1,0 1,-1-1,1 1,0-1,-1 0,1 1,0-1,-1 1,1 0,-1-1,1 1,-1-1,1 1,-1 0,1-1,-1 1,1 0,-1-1,0 1,1 0,-1 0,1 0,-1-1,0 1,1 0,-1 0,0 0,1 0,-1 0,1 0,-1 1,0-1,1 0,-1 0,0 0,1 0,-1 1,1-1,-1 0,1 1,-1-1,1 0,-1 1,1-1,-1 1,0-1,-31 20,27-15,0 0,1 0,-1 0,1 0,0 1,0 0,1 0,0 0,0 0,0 0,1 1,0-1,-1 7,2-11,1 1,-1-1,1 1,0-1,0 1,0-1,0 1,0-1,1 1,-1-1,1 0,-1 1,1-1,0 1,0-1,0 0,0 0,0 0,1 0,-1 0,1 0,-1 0,1 0,0 0,0-1,0 1,0 0,0-1,0 0,0 0,0 1,0-1,1-1,-1 1,0 0,1 0,-1-1,3 1,0 0,1 1,-1-1,1-1,-1 1,1-1,0 0,0 0,-1 0,1-1,-1 0,1 0,0 0,-1-1,0 0,1 0,-1-1,0 1,0-1,0 0,-1 0,1-1,-1 1,1-1,-1 0,0 0,-1 0,1-1,-1 0,0 1,0-1,0 0,0-2,-2 3,-1 1,0 0,0-1,0 1,0-1,0 1,-1-1,0 1,0 0,0 0,0-1,0 1,0 0,-1 0,1 0,-1 0,0 0,0 0,0 1,-1-1,1 1,0-1,-1 1,0 0,0 0,1 0,-1 0,0 1,0-1,-1 1,1 0,0 0,0 0,-3-1,-18-5</inkml:trace>
  <inkml:trace contextRef="#ctx0" brushRef="#br0" timeOffset="7612.895">2347 1,'9'2,"-1"1,1 0,-1 0,0 1,0 0,0 1,-1 0,0 0,0 1,0 0,0 0,-1 0,0 1,0 0,-1 0,0 0,0 1,0 0,-1 0,-1 0,1 0,-1 1,-1-1,1 1,-1 6,5 13,-1 1,-2 0,-1 0,-1 0,-2 0,-2 25,1-6,0-18,-2 0,0 0,-2 0,-1-1,-2 1,-1-1,-1-1,-1 0,-2 0,-12 19,14-32,0-1,-1 0,0-1,-2 0,1-1,-1 0,-3 0,-7 6</inkml:trace>
  <inkml:trace contextRef="#ctx0" brushRef="#br0" timeOffset="8563.726">1105 57,'-1'0,"0"0,-1 0,1 0,0 0,-1 0,1 0,-1 0,1 0,0 1,-1-1,1 1,0-1,0 1,-1-1,1 1,0 0,0 0,0-1,0 1,0 0,0 0,0 0,0 0,0 0,0 0,1 0,-1 1,0-1,0 1,-16 22,1 1,2 1,0 0,1 1,2 0,1 1,1 0,1 0,2 3,-3 18,2 1,3 1,1-1,3 1,3 12,-1 24,-2-69,0 0,2 0,0 0,1 0,0 0,2 0,0-1,1 0,0 0,2 0,0-1,1 0,0-1,1 0,1 0,0-1,1 0,1-1,0-1,1 0,0-1,9 6,21-1,-23-12</inkml:trace>
</inkml:ink>
</file>

<file path=ppt/ink/ink1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3:41:16.60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0 344,'68'-28,"-18"17,0 2,1 2,0 3,0 1,0 3,16 4,33-3,-48-9,-51 8,0 0,0 0,-1-1,1 1,0 0,-1-1,1 1,0 0,-1-1,1 1,-1-1,1 1,0-1,-1 1,0-1,1 0,-1 1,1-1,-1 0,0 1,1-1,-1 0,0 1,1-1,-1 0,0 0,0 1,0-1,0 0,0 0,0 1,0-1,0 0,0 0,0 1,0-1,-1 0,1 0,0 1,0-1,-1 0,1 1,0-1,-1 0,1 1,-1-1,1 1,-1-1,1 0,-1 1,0-1,1 1,-1 0,1-1,-1 1,0-1,1 1,-1 0,0 0,0-1,1 1,-1 0,0 0,0 0,1 0,-16-13,1 0,1 0,0-2,1 1,1-2,0 0,1 0,1-1,0-1,1 1,-4-15,5-4,10 27</inkml:trace>
</inkml:ink>
</file>

<file path=ppt/ink/ink10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4:34:47.90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325 198,'-109'11,"94"-8,-3 0,0 1,1 0,-1 2,1 0,0 0,1 2,-15 8,30-16,1 0,-1 0,0 1,0-1,0 0,0 1,0-1,1 1,-1-1,0 1,0-1,1 1,-1-1,0 1,1 0,-1 0,0-1,1 1,-1 0,1 0,-1 0,1-1,0 1,-1 0,1 0,0 0,0 0,-1 0,1 0,0 0,0 0,0-1,0 1,0 0,0 0,1 0,-1 0,0 0,0 0,1 0,-1 0,0 0,1-1,-1 1,1 0,-1 0,1-1,0 1,-1 0,1 0,-1-1,1 1,0-1,0 1,0-1,-1 1,1-1,0 1,0-1,0 1,204 51,-203-52,1 1,-1 0,0 0,0-1,0 1,0 1,0-1,0 0,0 0,0 1,-1-1,1 1,0 0,-1-1,1 1,-1 0,0 0,0 0,1 0,-1 0,-1 0,1 0,0 0,0 0,-1 1,1-1,-1 0,0 0,1 1,-1-1,0 0,-1 1,1-1,0 0,-1 0,1 1,-1-1,0 0,1 0,-1 0,0 0,0 0,-1 0,0 2,-69 80,35-55,2 1,0 2,2 2,-25 34,56-66,-1 0,0 0,1 0,-1 0,1 0,-1 0,1 1,0-1,0 0,0 1,0-1,1 1,-1-1,1 1,-1-1,1 1,0 0,0-1,0 1,0-1,1 1,-1 0,1-1,-1 1,1-1,0 1,0-1,0 0,0 1,1-1,-1 0,1 0,-1 0,1 0,0 0,-1 0,3 1,8 4,0-1,0-1,1 0,0-1,0 0,0-1,0 0,0-1,1 0,-1-1,1-1,-1 0,1-1,-1-1,9-2,-17 2,0 0,0-1,0 0,-1 0,1-1,-1 1,0-1,0 0,0 0,0-1,-1 1,0-1,0 1,0-1,0 0,-1 0,0 0,0-1,8-18</inkml:trace>
  <inkml:trace contextRef="#ctx0" brushRef="#br0" timeOffset="373.341">127 1,'15'44,"1"-2,-2 0,-2 1,-2 0,-2 1,-1 0,-1 32,2 219,1-228,-2 0,-3 1,-3 0,-5 35,-1-76,-1-3</inkml:trace>
</inkml:ink>
</file>

<file path=ppt/ink/ink10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4:34:51.12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2,'19'5,"21"1,8 0,1-1,-3-2,-4-5,-6-3,-3-1,-2 1,-2 2,-2 0,1 2,-1 0,0 1,-4 0</inkml:trace>
</inkml:ink>
</file>

<file path=ppt/ink/ink10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4:34:51.37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0,'38'10,"33"3,8-1,-4-7,-11-4,-10-3,-11 0,-11-1</inkml:trace>
</inkml:ink>
</file>

<file path=ppt/ink/ink10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4:34:52.07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368 89,'-10'53,"2"1,3 0,2 0,3 14,-4 67,-21 14,24-140,-1 0,1 0,-2 0,1 0,-1-1,-1 1,1-1,-2 0,1 0,-1 0,0-1,-2 3,-5-18,9-4</inkml:trace>
  <inkml:trace contextRef="#ctx0" brushRef="#br0" timeOffset="280.306">1 117,'38'-10,"37"-8,11 0,-1 2,-8 0,-10 1,-10 5,-10 3,-8 2,-7 4,-3 0,-2 2,-6 4,-1 2,-4 0</inkml:trace>
  <inkml:trace contextRef="#ctx0" brushRef="#br0" timeOffset="1002.1">508 624,'28'-12,"-14"5,0 0,0 1,1 0,0 1,0 1,0 0,0 1,1 1,0 0,-1 1,11 1,-24 0,-1 0,0 0,1 1,-1-1,1 0,-1 1,1-1,-1 1,0-1,1 1,-1-1,0 1,0 0,0 0,1 0,-1 0,0-1,0 2,0-1,0 0,0 0,-1 0,1 0,0 1,0-1,-1 0,1 0,-1 1,1-1,-1 1,0-1,1 0,-1 1,0-1,0 1,0-1,0 1,0-1,0 0,-1 1,1-1,0 1,-1-1,1 0,-1 1,1-1,-1 0,0 1,0-1,0 0,1 0,-1 0,-50 62,49-62,0 0,0 0,0 0,0 0,0 0,0 0,0 1,1-1,-1 1,1 0,-1-1,1 1,-1 0,1 0,0 0,0 0,0 0,0 0,0 0,1 0,-1 0,0 0,1 0,0 1,-1-1,1 0,0 0,0 1,0-1,1 0,-1 0,0 0,1 1,0-1,-1 0,1 0,0 0,0 0,0 0,0 0,1 0,-1 0,0-1,1 1,32 19,49 41,-82-60,1 0,-1 0,1 1,-1-1,0 0,0 1,0-1,0 0,-1 1,1-1,-1 1,1 0,-1-1,0 1,0-1,0 1,0-1,-1 1,1-1,-1 1,1 0,-1-1,0 0,0 1,0-1,0 0,0 1,-1-1,1 0,-1 0,1 0,-1 0,0 0,0 0,0-1,0 1,0 0,-4 3,1 0,-1 0,0-1,0 0,-1 0,1 0,-1 0,0-1,0-1,0 1,0-1,0 0,-1 0,1-1,-1 0,1-1,-1 1,-2-2,-15-2</inkml:trace>
</inkml:ink>
</file>

<file path=ppt/ink/ink10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4:34:49.10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254 88,'-29'515,"4"-362,23-147,1-6</inkml:trace>
  <inkml:trace contextRef="#ctx0" brushRef="#br0" timeOffset="251.293">0 88,'39'-9,"36"-9,10 0,-4 2,-11 4,-8 4,-10 4,-9 2,-12 6,-6 3,-7 5,-7 5,-5-1</inkml:trace>
  <inkml:trace contextRef="#ctx0" brushRef="#br0" timeOffset="801.393">453 541,'14'-4,"1"1,1 0,-1 1,0 1,1 1,-1 0,0 1,1 0,-1 2,0-1,0 2,0 0,0 1,-13-4,-1-1,1 1,0 0,-1 0,1 0,-1 0,1 0,-1 0,0 0,1 0,-1 0,0 1,0-1,0 1,0-1,0 1,0-1,0 1,-1-1,1 1,0 0,-1-1,0 1,1 0,-1 0,0-1,0 1,0 0,0 0,0 0,0-1,0 1,-1 0,1-1,0 1,-1 0,-37 55,22-35,15-21,-1 1,1-1,0 1,0-1,0 1,0 0,0-1,0 1,1 0,-1 0,1 0,-1-1,1 1,-1 0,1 0,0 0,0 0,0 0,0 0,0 0,1 0,-1 0,1-1,-1 1,1 0,0 0,-1 0,1-1,0 1,0 0,0-1,0 1,1-1,-1 1,0-1,1 0,-1 1,0-1,1 0,0 0,-1 0,1 0,0 0,-1 0,1-1,0 1,0-1,1 1,-1-1,1 1,-1-1,0 1,1 0,-1 0,0-1,0 1,0 1,1-1,-1 0,0 1,0-1,-1 1,1-1,0 1,0 0,-1 0,1 0,-1 0,0 0,1 0,-1 0,0 0,0 0,-1 1,1-1,0 0,-1 1,1-1,-1 0,0 1,0-1,0 1,0-1,0 1,0-1,-1 0,1 1,-1-1,0 0,1 1,-1-1,0 0,-1 0,1 0,0 0,-1 1,-3 1,0 0,0-1,0 1,0-1,0 0,-1-1,0 1,1-1,-1-1,0 1,0-1,0 0,0 0,0 0,0-1,-1 0,1 0,0-1,0 1,0-2,0 1,-5-2,3-3</inkml:trace>
  <inkml:trace contextRef="#ctx0" brushRef="#br0" timeOffset="1420.586">931 512,'19'143,"-20"-141,1 0,0 0,0 0,0 1,0-1,0 0,1 0,-1 0,1 0,-1 0,1 0,0 0,-1 0,1 0,0-1,0 1,1 0,-1 0,0-1,1 1,-1-1,0 1,1-1,0 0,-1 1,1-1,0 0,0 0,0 0,0 0,-1 0,1-1,0 1,0-1,1 1,-1-1,0 0,0 0,0 0,0 0,0 0,0 0,0 0,0-1,0 1,0-1,0 1,2-2,143-138,-146 139,0 0,0 0,1 0,-1 0,0 1,1-1,-1 0,1 1,-1-1,1 1,-1-1,1 1,0 0,-1 0,1 0,-1 0,1 0,-1 0,1 0,0 0,-1 1,1-1,-1 0,1 1,-1-1,1 1,-1 0,0 0,1-1,-1 1,0 0,1 0,-1 0,0 0,0 1,0-1,0 0,0 0,0 1,0-1,-1 0,1 1,0-1,-1 1,1-1,0 2,18 78,-18-73,24 146,-13-71,-8-71,-1-1,-1 1,0-1,0 1,-1 0,-1 0,0 0,0 0,-1-1,-1 1,0 0,-1 0,0-1,0 0,-1 0,-1 0,-5 10,4-13,0-1,0 0,0 0,-1-1,0 0,-1 0,1 0,-1-1,0 0,0-1,-1 0,1 0,-1-1,0 0,0 0,0-1,0-1,0 1,-1-1,1-1,0 0,-3 0,7-1,0-1,1 1,-1-1,0-1,1 1,-1 0,1-1,0 0,0 0,0 0,0-1,0 1,1-1,0 0,0 0,0 0,0-1,0 1,1 0,0-1,0 0,0 0,0 1,1-1,0 0,0 0,0 0,1 0,0-1,0 1,0 0,0 0,1 0,0 0,0 0,0 0,1 0,-1 0,1 1,0-1,1 1,-1-1,4-3,6-16,-2 3</inkml:trace>
</inkml:ink>
</file>

<file path=ppt/ink/ink10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4:34:54.07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405 7,'-3'-1,"-1"0,0-1,1 2,-1-1,0 0,0 1,1-1,-1 1,0 0,0 0,0 1,1-1,-1 1,0 0,0 0,1 0,-3 1,2-1,-21 6,0 1,0 2,1 1,0 0,1 2,0 0,-10 10,31-22,-1 1,1 0,-1 0,1 0,0 0,0 1,0-1,0 0,0 1,0 0,1-1,-1 1,1 0,0 0,0-1,0 1,0 0,0 0,1 0,-1 1,1-1,0 0,0 0,0 0,0 0,1 0,-1 0,1 0,0 0,0 0,0 0,0 0,0 0,1-1,-1 1,1 0,0-1,-1 1,2-1,3 7,1 0,0-1,1 0,0-1,0 0,1 0,0 0,0-1,1-1,5 3,-12-6,3-1,-1 0,0 0,1 1,-1 0,0 0,0 0,0 1,-1 0,1-1,0 2,-1-1,0 0,0 1,0 0,0 0,-1 0,1 1,-1-1,0 1,-1-1,1 1,-1 0,0 0,0 0,0 1,-1-1,1 0,-1 1,-1-1,1 1,-1-1,0 5,-2-4,0 0,0-1,-1 1,0-1,0 0,0 1,-1-1,1-1,-1 1,-1 0,1-1,0 0,-1 0,0-1,0 1,0-1,0 0,-1 0,1 0,-1-1,-1 0,-127 26,64-32,69 4,0-1,0 1,0 0,0 0,0 0,-1-1,1 1,0-1,0 1,0-1,1 1,-1-1,0 0,0 1,0-1,0 0,0 1,1-1,-1 0,0 0,1 0,-1 0,1 0,-1 0,1 0,-1 0,1 0,0 0,-1 0,1 0,0 0,0 0,0 0,0-1,0 1,0 0,0 0,0 0,0 0,1 0,-1 0,0 0,1 0,-1 0,1 0,-1 0,1 0,-1 0,1 0,0 0,-1 0,1 1,0-1,0 0,0 0,0 1,-1-1,1 0,14-14</inkml:trace>
</inkml:ink>
</file>

<file path=ppt/ink/ink10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4:34:54.29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14 0,'-5'34,"-2"16,6-1,2-9</inkml:trace>
</inkml:ink>
</file>

<file path=ppt/ink/ink10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4:34:54.54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0,'0'0</inkml:trace>
</inkml:ink>
</file>

<file path=ppt/ink/ink10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4:34:54.84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0 875,'142'-233,"-142"232,0-1,1 1,-1-1,0 1,0 0,1 0,-1-1,1 1,-1 0,1-1,0 1,-1 0,1 0,0 0,0 0,0 0,0 0,0 0,0 0,0 0,0 0,0 1,1-1,-1 0,0 1,0-1,1 1,-1-1,0 1,1 0,-1 0,0-1,1 1,-1 0,0 0,1 0,-1 0,0 1,1-1,-1 0,0 0,1 1,-1-1,0 1,1-1,-1 1,0 0,0-1,0 1,0 0,0 0,1 1,5 80,-8-78,0 1,0 0,0 0,0 0,1 1,0-1,0 0,0 0,1 0,0 0,0 0,0 0,0 0,1 0,0-1,0 1,0 0,0-1,1 0,0 1,0-1,0 0,0-1,1 1,0 0,-1-1,1 0,1 0,-1 0,0 0,1-1,-1 0,1 1,0-2,1 2,1-2,1 0,-1-1,0 0,0 0,1 0,-1-1,0 0,0 0,0-1,0 0,0 0,0 0,0-1,-1 0,1-1,-1 0,0 0,0 0,0 0,-1-1,0 0,0 0,0-1,0 1,-1-1,0 0,0 0,0 0,-1-1,0 0,0 1,0-4,4-13</inkml:trace>
  <inkml:trace contextRef="#ctx0" brushRef="#br0" timeOffset="296.871">903 57,'-52'81,"3"3,4 2,4 2,4 1,30-76,2 0,0 0,0 0,1 0,1 1,0 0,1-1,0 1,1 0,0 0,2 0,-1 0,2 0,0 0,1 0,0-1,1 1,0-1,1 0,0 0,2-1,-1 1,1-1,1 0,0-1,1 0,0-1,1 1,1 0,-1-5,-1 0,1 0,0-1,0-1,0 0,1 0,-1-1,1 0,0-1,10 1,-2-3</inkml:trace>
  <inkml:trace contextRef="#ctx0" brushRef="#br0" timeOffset="748.685">1242 170,'-44'104,"20"-52,2 1,3 1,-11 52,22-68,3-27,1 1,1 0,0 0,1 0,0 1,1-1,0 0,1 1,1-1,0 0,0 1,1-1,1 0,0 0,0 0,2 0,-1-1,1 0,3 5,-5-11,-1 0,1 0,0-1,1 1,-1-1,1 0,0 1,0-1,0-1,0 1,1-1,-1 0,1 0,0 0,0 0,0-1,0 0,1 0,-1 0,0-1,1 0,0 0,-1 0,1-1,-1 0,1 0,0 0,-1-1,1 1,-1-1,1-1,-1 1,1-1,-1 0,0 0,2-4,0 1,-1-1,0 0,0-1,-1 1,0-1,0 0,0-1,-1 1,0-1,-1 0,0 0,0 0,0 0,-1 0,0-1,-1 1,0-1,0-4,0 7,-1 1,0 0,1 0,-2 0,1-1,-1 1,1 0,-2 0,1 0,0 0,-1 0,0 0,0 0,0 1,-1-1,0 1,0 0,0-1,0 1,0 0,-1 1,0-1,0 1,0 0,0-1,0 2,-1-1,0 0,1 1,-1 0,0 0,-2 0,0 1,1 1,-1 0,1 0,-1 0,1 1,-1 0,1 0,-1 1,1-1,0 2,0-1,0 1,0-1,0 2,0-1,-2 3,-9 4</inkml:trace>
  <inkml:trace contextRef="#ctx0" brushRef="#br0" timeOffset="1130.89">1637 338,'-3'3,"-32"39,2 1,2 1,1 2,3 1,-16 39,40-81,1-1,-1 1,1 0,1 0,-1 0,1 0,-1 1,2-1,-1 0,0 0,1 1,0-1,1 0,-1 1,1-1,0 0,0 0,0 0,1 0,0 0,0 0,0 0,1 0,-1-1,1 1,0-1,0 0,1 0,-1 0,1 0,3 2,-3-2,1 0,0-1,0 1,0-1,1 0,-1 0,1-1,0 0,0 0,0 0,0-1,0 1,0-1,0-1,0 1,0-1,0 0,0-1,1 1,-1-1,0-1,0 1,0-1,-1 0,1 0,3-2,2-1,-1 0,0-1,-1 0,0-1,0 0,0 0,0-1,-1 0,-1 0,0-1,0 0,0-1,-1 1,0-1,-1 0,0 0,-1-1,0 0,-1 0,0 0,0 0,-2 0,1 0,-1-1,-1 1,0 0,0-1,-1 1,-1 0,0-1,0 1,-1 0,-4-8,2 9,0 0,-1 1,0 0,0 0,-1 0,0 1,-1 0,0 0,0 1,0 0,-10-6,-5 0</inkml:trace>
  <inkml:trace contextRef="#ctx0" brushRef="#br0" timeOffset="1484.631">1919 170,'-9'38,"1"18,7-1,8-10,8-12,2-17,2-11,3-11,-2-10,-5-6,0 0,-2-1,-4-1,-3-1,-3-2,-7 4,-2 6</inkml:trace>
  <inkml:trace contextRef="#ctx0" brushRef="#br0" timeOffset="1815.843">2004 0,'21'6,"-1"1,0 1,0 1,0 0,-1 2,0 0,-1 1,-1 1,0 0,0 1,-2 1,0 1,0 0,-1 1,-2 1,1 0,-2 0,-1 1,0 1,3 10,-2 17,-2 0,-2 1,-2 0,-2 1,-2-1,-2 0,-3 1,-1-1,-3 0,-2-1,-4 10,9-42,0 1,0-1,-2 0,0-1,0 0,-1 0,-1 0,-1-1,0 0,0-1,-1 0,-1-1,-5 4,-77 24,71-33</inkml:trace>
  <inkml:trace contextRef="#ctx0" brushRef="#br0" timeOffset="2880.01">2089 254,'5'0,"1"-5,0-6,-6-1,-3-4,-6 1,-1-1,-4 1,-4 4,-4 8,2 5</inkml:trace>
</inkml:ink>
</file>

<file path=ppt/ink/ink10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4:36:36.662"/>
    </inkml:context>
    <inkml:brush xml:id="br0">
      <inkml:brushProperty name="width" value="0.1" units="cm"/>
      <inkml:brushProperty name="height" value="0.1" units="cm"/>
      <inkml:brushProperty name="color" value="#AB008B"/>
      <inkml:brushProperty name="ignorePressure" value="1"/>
    </inkml:brush>
  </inkml:definitions>
  <inkml:trace contextRef="#ctx0" brushRef="#br0">1439 2988,'0'-226,"-28"27,27 172,-1 0,2 0,0 0,2 0,1 0,7-26,-2 13,-2-1,-2 0,-1 0,-2-1,-4-38,0-13,-13-30,10 89,2 0,1-1,2 1,1 0,2-8,-2-101,-28-27,-1-55,18 83,-7-82,-8 81,26-336,0 461,-13-66,12 83,-1 0,0 0,0 1,-1-1,1 1,0-1,0 1,0 0,0 0,0 0,0 0,-1 0,1 0,0 1,0-1,0 1,0-1,0 1,0 0,0 0,0 0,0 0,1 0,-1 0,0 1,0-1,1 0,-1 1,1 0,0-1,-1 1,1 0,0-1,0 1,0 0,0 0,0 0,0 0,0 2,-6 5,-16 15,-1 0,-1-2,0-1,-2 0,-1-2,-15 7,42-26,0 0,0 0,0 0,0 0,-1 0,1 0,0 1,0-1,0 0,0 1,0-1,0 1,0-1,0 1,0-1,0 1,0 0,0-1,0 1,1 0,-1 0,0 0,0 0,1-1,-1 1,1 0,-1 0,1 0,-1 0,1 1,-1-1,1 0,0 0,0 0,0 0,0 0,-1 0,1 0,1 1,-1-1,0 0,0 0,0 0,1 0,-1 0,0 0,1 0,-1 0,1 0,-1 0,1 0,0 0,0 1,100 9,136 41,-83-15,-154-37,1 1,-1-1,1 1,-1-1,1 0,-1 1,1-1,0 0,-1 0,1 1,-1-1,1 0,0 0,-1 0,1 0,-1 0,1 0,0 0,-1 0,1 0,0 0,-1 0,1 0,-1 0,1 0,0-1,-1 1,1 0,-1 0,1-1,-1 1,1 0,-1-1,1 1,-1-1,1 1,-1 0,1-1,-1 1,0-1,1 0,-1 1,0-1,1 1,-1-1,0 1,0-1,0 0,0 1,1-1,-1 1,0-1,0 0,0 1,0-1,0 0,0 1,-1-1,1 1,0-1,0 0,0 1,0-1,-1 1,1-1,-24-39,21 36,-29-37,-2 1,-2 2,-1 1,-13-7,9-3,34 31</inkml:trace>
  <inkml:trace contextRef="#ctx0" brushRef="#br0" timeOffset="2279.246">254 674,'0'284,"-28"-116,26-143,2-26</inkml:trace>
  <inkml:trace contextRef="#ctx0" brushRef="#br0" timeOffset="2598.519">0 589,'5'0,"11"-5,8-1,4 0,2 1,2-4,-1 1,-1-4,0 1,0-4,-2 2,-4-2,-2 1,0 4,-4 7,-4 5</inkml:trace>
  <inkml:trace contextRef="#ctx0" brushRef="#br0" timeOffset="3240.936">395 928,'43'-2,"72"9,-113-5,1 0,-1 0,0 1,0-1,0 0,0 1,0-1,0 1,-1-1,1 1,-1 0,0 0,0 0,0 0,0 0,0 0,-1 0,1 0,-1 0,0 0,0 0,0 0,0 0,-1 0,1 0,-1 0,0 0,0 0,0 1,1 39,42-6,-41-36,1-1,0 0,0 1,-1-1,1 1,0-1,-1 1,1 0,-1 0,1 0,-1 0,1 0,-1 0,0 0,1 0,-1 1,0-1,0 0,0 1,0-1,0 1,0 0,0-1,-1 1,1-1,-1 1,1 0,-1 0,1-1,-1 1,0 0,0 0,0-1,0 1,0 0,0 0,-1-1,1 1,0 0,-1-1,0 1,-5 8,0-1,-1-1,-1 1,0-1,0 0,0-1,-1 0,0 0,0-1,-1 0,-1 0,-7 1,3-5</inkml:trace>
  <inkml:trace contextRef="#ctx0" brushRef="#br0" timeOffset="3880.881">762 900,'18'56,"21"56,-37-111,0 0,1-1,-1 1,0-1,0 1,0-1,0 0,1 1,-1-1,0 0,0-1,0 1,1 0,-1-1,0 1,0-1,0 1,0-1,0 0,0 0,0 0,0 0,0 0,0-1,-1 1,1-1,0 1,-1-1,1 1,-1-1,0 0,1 0,-1 0,0 1,0-1,0 0,0-1,-1 1,1 0,0-2,3-2,24-43,-26 42,1 0,0 0,1 0,-1 1,1 0,0 0,1 0,0 0,-1 0,2 1,-1 0,1 0,0 1,0-1,5-2,-10 7,0 0,1-1,-1 1,0 0,1 0,-1 0,0 0,1 0,-1 0,0 0,1 0,-1 0,0 1,1-1,-1 1,0-1,0 1,1-1,-1 1,0 0,0-1,0 1,0 0,0 0,0 0,0 0,0 0,0 0,0 0,-1 0,1 1,0-1,-1 0,1 0,-1 0,1 1,-1-1,0 0,1 1,-1-1,0 0,0 1,7 63,-7-62,8 174,-2-156,-2 0,0 1,-1-1,-2 1,0-1,-1 1,-1-1,-1 1,-1-1,0 0,-2 0,-1 0,0 0,-2-1,0 0,-1-1,-5 7,12-22,0-1,-1-1,1 1,-1 0,0 0,1-1,-1 0,0 1,0-1,-1 0,1-1,0 1,-1 0,1-1,-1 0,1 0,-1 0,0 0,1-1,-1 1,0-1,0 0,1 0,-1 0,0-1,0 1,1-1,-1 0,1 0,-1 0,1-1,-1 1,1-1,-1 0,1 0,0 0,0 0,0 0,0-1,1 1,-1-1,1 0,-1 0,1 0,0 0,0 0,0 0,1-1,-1 0,-2-6,1 1,1-1,-1 0,2 0,-1 0,1 0,1 0,0 0,0 0,1 0,1 0,-1 0,1 0,1 0,1-2,3-7</inkml:trace>
  <inkml:trace contextRef="#ctx0" brushRef="#br0" timeOffset="4618.091">565 1013,'4'0,"-2"0,-7 0,-3 5,-4 1,-6 0,1 4,3-5,9-4,5-5,3-4</inkml:trace>
  <inkml:trace contextRef="#ctx0" brushRef="#br0" timeOffset="6486.176">565 420,'-98'39,"-42"2,29 9,91-49,25-6</inkml:trace>
  <inkml:trace contextRef="#ctx0" brushRef="#br0" timeOffset="6984.921">254 449,'0'4,"0"7,0 7,0 4,0 3,0 3,0 1,0 0,0 1,0-1,0 0,0 0,0-1,0 1,-5-6,-1-10,0-9</inkml:trace>
  <inkml:trace contextRef="#ctx0" brushRef="#br0" timeOffset="15037.108">1524 3045,'0'0</inkml:trace>
  <inkml:trace contextRef="#ctx0" brushRef="#br0" timeOffset="18332.043">1524 3045,'56'2,"680"-4,-369 2,-197-28,54 26,-81-24,336 25,-254 0,-83-26,309 27,-401 0,115-11,-25-8,-139 18,0 1,-1-1,1 0,0 0,-1 1,1-1,0 0,-1 0,1 0,-1 0,0 0,1 0,-1 0,0 0,0 1,1-1,-1 0,0 0,0 0,0 0,0 0,0 0,0 0,0 0,-1 0,1 0,0 0,-1 0,1 0,0 0,-1 0,1 0,-1 0,1 0,-1 1,0-1,1 0,-1 0,0 1,1-1,-1 0,0 1,0-1,0 1,0-1,0 1,1 0,-1-1,0 1,0 0,0-1,0 1,0 0,-5-6,-109-172,112 173,2 1,-1 0,0 0,0 1,0-1,0 0,-1 1,1-1,-1 1,0 0,0 0,0 0,-1 0,1 1,-1-1,1 1,-1 0,-2-1,4 4,0 0,0 1,0-1,0 1,0-1,0 1,1 0,-1 0,1 0,-1 0,1 0,-1 0,1 0,0 0,0 0,0 1,1-1,-1 0,0 1,1-1,-1 0,1 1,0 0,-3 8,-17 63,-34 79,32-117,6-13,2 1,1 0,1 1,0 1,2-1,-6 27,15-51,0 1,1-1,-1 1,0 0,1-1,-1 1,1 0,-1-1,1 1,0 0,0-1,0 1,0 0,0 0,0-1,0 1,1 0,-1 0,0-1,1 1,0-1,-1 1,1 0,0-1,0 1,0-1,0 1,0-1,0 0,0 0,0 1,1-1,-1 0,0 0,1 0,-1 0,1 0,-1 0,1-1,-1 1,1-1,0 1,-1-1,1 1,0-1,0 0,-1 0,2 0,15-5,0-1,-1-1,1-1,-1-1,-1 0,0-1,14-11,7-3,10-7,-1-2,-2-1,-2-3,14-16,-56 52,1 1,-1 0,0-1,0 1,0-1,0 1,1 0,-1-1,0 1,0 0,1-1,-1 1,0 0,1-1,-1 1,0 0,1-1,-1 1,1 0,-1 0,0 0,1-1,-1 1,1 0,-1 0,1 0,-1 0,0 0,1 0,-1 0,1 0,-1 0,1 0,-1 0,1 0,-1 0,0 0,1 1,-1-1,1 0,-1 0,0 0,1 1,-1-1,1 0,-1 0,0 1,1-1,-1 0,0 1,0-1,1 0,-1 1,0-1,0 0,1 1,-1-1,0 1,0-1,0 1,0-1,0 0,0 1,1-1,-1 1,0-1,0 1,2 12</inkml:trace>
  <inkml:trace contextRef="#ctx0" brushRef="#br0" timeOffset="19624.631">2935 2198,'-22'129,"-36"138,36-210,24-54,2-10</inkml:trace>
  <inkml:trace contextRef="#ctx0" brushRef="#br0" timeOffset="19902.977">2681 2226,'38'-10,"28"-2,11 0,-1 2,-10 3,-11 3,-11 2,-11 6,-13 2</inkml:trace>
  <inkml:trace contextRef="#ctx0" brushRef="#br0" timeOffset="20582.896">3133 2452,'115'-16,"-114"16,0 0,0 0,0 0,0 0,0 0,-1 0,1 0,0 0,0 0,0 0,0 1,0-1,0 0,0 1,-1-1,1 1,0-1,0 1,0-1,-1 1,1-1,0 1,-1 0,1-1,0 1,-1 0,1 0,-1 0,0-1,1 1,-1 0,1 0,-1 0,0 0,0 0,0 0,1 0,-1 0,0-1,0 1,0 0,0 0,0 0,-1 0,1 0,0 0,0 0,-1 0,1 0,0-1,-1 1,1 0,-1 0,-35 45,25-34,10-11,0 1,0-1,0 0,0 1,0-1,0 1,0-1,0 1,1-1,-1 1,1 0,-1-1,1 1,0 0,0-1,-1 1,1 0,0 0,1-1,-1 1,0 0,0-1,1 1,-1 0,1-1,-1 1,1-1,0 1,0 0,0-1,0 0,0 1,0-1,0 0,0 1,0-1,1 0,-1 0,0 0,1 0,-1 0,1 0,-1 0,1-1,-1 1,2 0,-1 0,1 0,-1 1,0-1,0 1,0-1,0 1,0 0,0 0,0 0,0 0,-1 0,1 1,-1-1,0 0,1 1,-1-1,0 1,-1-1,1 1,0-1,-1 1,1 0,-1-1,0 2,-2 1,-1 1,0-1,0 0,0 0,-1 0,0 0,0-1,0 1,0-1,-1 0,0 0,1-1,-2 1,1-1,0 0,0-1,-1 1,0-1,1 0,-1-1,0 1,0-1,0 0,0 0,-16 2</inkml:trace>
  <inkml:trace contextRef="#ctx0" brushRef="#br0" timeOffset="21006.187">3725 2481,'-9'9,"-4"9,-4 0,1 3,-2-3,2 0,0 3,-4 2,3 2,-1-4,3 0,-1-3,2-1,-1-3,2-3</inkml:trace>
  <inkml:trace contextRef="#ctx0" brushRef="#br0" timeOffset="21285.026">3556 2424,'5'24,"6"8,6 3,5 1,4-2,2-1,-4-1,-1-7,-4-2,-6-1,-4-4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3:37:31.36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343 431,'1'0,"-1"0,0 0,1 0,-1 0,0 0,1 0,-1 0,1 0,-1 0,0 0,1-1,-1 1,0 0,1 0,-1 0,0 0,0-1,1 1,-1 0,0 0,1 0,-1-1,0 1,0 0,1 0,-1-1,0 1,0 0,0-1,0 1,1 0,-1-1,0 1,0 0,0-1,0 1,0 0,0-1,0 1,0 0,0-1,12 36,-4 211,-10-152,2 178,0-309,0 14</inkml:trace>
  <inkml:trace contextRef="#ctx0" brushRef="#br0" timeOffset="412.096">4 318,'0'-1,"-1"1,1-1,0 1,-1-1,1 1,0-1,-1 1,1-1,0 1,0-1,0 0,0 1,-1-1,1 1,0-1,0 1,0-1,0 0,0 1,0-1,0 1,1-1,-1 0,0 1,0-1,0 1,1-1,-1 1,0-1,0 1,1-1,-1 1,1-1,-1 1,0-1,1 1,-1 0,1-1,-1 1,1 0,-1-1,1 1,-1 0,1 0,-1-1,1 1,-1 0,1 0,0 0,-1 0,1 0,-1 0,1 0,0 0,-1 0,1 0,-1 0,1 0,-1 0,42-6,-42 6,191-12,267-56,-454 68,-1-1,-1 0,1 0,-1 1,1-1,-1 1,1-1,0 1,-1 0,1 0,0 0,-1 1,1-1,-1 0,1 1,-1 0,1 0,-1 0,1 0,-1 0,0 0,1 0,-1 1,0-1,0 1,0 0,0-1,1 3,-3 7</inkml:trace>
  <inkml:trace contextRef="#ctx0" brushRef="#br0" timeOffset="895.543">964 571,'-29'34,"22"-27,-1 0,1 1,0 0,1 0,0 0,0 1,1 0,0 0,1 0,0 0,0 1,1 0,0 0,0 0,1 0,1 0,0 0,0 0,1 1,0-1,1 0,0 1,1-1,1 5,-1-12,-1 0,0-1,1 0,0 1,0-1,0 0,0 0,0 0,0 0,0 0,0 0,1 0,-1-1,1 0,0 1,-1-1,1 0,0 0,-1 0,1-1,0 1,0-1,0 1,0-1,0 0,0 0,0 0,0-1,-1 1,1-1,0 1,0-1,0 0,-1 0,3-1,93-53,-75 36,0-1,-1-2,-1 0,-1-1,-1-1,-1-1,2-6,-15 21,1-1,-1 0,-1 1,0-2,-1 1,0 0,-1-1,0 1,0-1,-1 0,-1-5,0 13,0 0,0 0,0 0,-1 1,1-1,-1 0,0 1,0-1,-1 0,1 1,-1-1,1 1,-1 0,0 0,0-1,-1 1,1 1,-1-1,1 0,-1 0,0 1,0 0,0-1,0 1,0 0,-1 1,1-1,-1 1,1-1,-1 1,1 0,-1 0,0 1,0-1,1 1,-3-1,-5 3,0 0,0 1,0 0,1 1,-1 0,1 1,0 0,0 0,0 1,1 1,0-1,0 1,1 1,0 0,0 0,0 1,-1 3,-37 49,28-34</inkml:trace>
  <inkml:trace contextRef="#ctx0" brushRef="#br0" timeOffset="4881.259">1613 599,'-11'15,"0"0,1 0,1 1,1 0,0 0,1 1,1 0,0 1,1-1,1 1,-1 18,5-33,-1 0,1-1,0 1,0 0,0 0,1 0,-1-1,1 1,-1 0,1 0,0-1,0 1,0-1,0 1,1-1,-1 1,1-1,-1 0,1 1,0-1,0 0,0 0,0 0,0-1,1 1,-1 0,0-1,1 0,-1 1,1-1,0 0,-1 0,1-1,0 1,-1 0,1-1,0 0,2 1,6-1,-1 0,0 0,0-1,0 0,1-1,-1 0,-1-1,1 0,0 0,4-3,13-10,-1-2,0 0,-2-2,0 0,-1-2,-1-1,-1 0,-1-2,-1 0,-2-1,0-1,-2-1,0 0,-3-1,6-16,-10 25,-1 0,-1-1,0 0,-2-1,0 1,-2-1,0 0,-1 1,-1-1,-2 0,0 0,-1 1,-1-1,-1 1,-1 0,0 0,-2 1,-5-10,11 26,-1 0,0-1,0 1,0 0,0 0,0 0,-1 1,0-1,0 1,0 0,0 0,0 0,-1 1,1-1,-1 1,0 0,1 1,-1-1,0 1,0 0,0 0,0 0,0 1,0 0,0 0,-1 0,1 0,0 1,0 0,0 0,0 0,1 1,-1 0,0-1,0 2,1-1,-3 2,-5 8,0 1,0 1,2 0,0 0,0 1,1 0,1 0,1 1,0 1,1-1,0 1,2 0,0 0,1 0,0 0,2 1,0 5,3-3,1 0,1 0,1 0,1-1,1 0,0 0,1 0,1-1,1 0,1-1,0 0,1-1,1 0,0-1,1 0,1-1,0-1,1 0,1-1,0-1,0-1,1 0,17 6,-19-10,0-1,0-1,1-1,0 0,0-1,0 0,0-2,0 0,0-1,12-2,-5-2,-6-2</inkml:trace>
  <inkml:trace contextRef="#ctx0" brushRef="#br0" timeOffset="5531.061">2600 431,'-5'-4,"0"1,0 0,0 0,-1 1,1 0,-1 0,1 0,-1 0,0 1,0 0,0 1,0-1,0 1,0 0,0 0,0 1,0 0,0 0,1 0,-1 1,0-1,0 2,1-1,0 1,-3 1,-3 0,1 1,0 1,0-1,1 2,-1-1,2 1,-1 1,1-1,0 1,0 1,1 0,0 0,1 0,0 1,0 0,1 0,0 0,1 1,0-1,1 1,0 0,1 0,0 0,1 1,0 3,1-12,0 0,1 0,-1 0,1 1,0-1,0 0,0 0,0 0,0 0,1 0,0 0,-1-1,1 1,0 0,0-1,0 0,1 1,-1-1,1 0,-1 0,1 0,0 0,-1-1,1 1,0-1,0 0,0 1,0-2,0 1,1 0,-1 0,0-1,0 0,3 1,3-1,-1 0,1 0,0-1,0 0,0-1,-1 1,1-2,-1 1,1-1,-1 0,0-1,3-2,12-7,0-1,0-1,-2-1,0 0,-1-2,18-20,82-93,-120 130,1 1,-1-1,1 1,0-1,-1 1,1-1,0 1,0 0,-1-1,1 1,0 0,0 0,-1-1,1 1,0 0,0 0,0 0,-1 0,1 0,0 0,0 0,0 0,0 0,-1 1,1-1,0 0,0 0,-1 1,1-1,0 0,0 1,-1-1,1 1,0-1,-1 1,1-1,-1 1,1 0,-1-1,1 1,-1 0,1-1,-1 1,1 0,-1 0,0-1,1 1,-1 0,0 0,0-1,0 1,0 1,5 47,-5-45,-2 30,1-26,0-1,0 1,1-1,0 1,0 0,1-1,0 1,0 0,1-1,0 1,0-1,1 0,0 0,0 0,2 4,-3-10,0 1,0 0,0-1,1 0,-1 1,0-1,1 0,-1 0,1 0,-1 0,1-1,-1 1,1-1,0 1,-1-1,1 0,-1 0,1 0,0 0,-1-1,1 1,0-1,0 0,19-3</inkml:trace>
  <inkml:trace contextRef="#ctx0" brushRef="#br0" timeOffset="6113.322">3109 345,'-16'31,"0"0,2 2,2-1,1 1,1 1,2 0,-1 15,8-46,1 0,-1 0,1 0,-1 0,1 0,0 0,0 0,1 0,-1 1,1-1,-1 0,1 0,0-1,0 1,0 0,0 0,1 0,-1-1,1 1,0 0,0-1,0 0,0 1,0-1,0 0,0 0,1 0,-1 0,1-1,0 1,-1-1,1 1,0-1,0 0,0 0,0 0,0-1,3 1,7-4,-1-1,1-1,-1 0,0 0,0-1,0-1,-1 0,0 0,-1-2,1 1,-2-1,1 0,-1-1,0 0,-1-1,-1 0,2-1,19-28,-1-1,-1-1,-3-1,-1-1,5-21,-21 103,-7-10,2-1,0 0,2 1,1-1,7 26,14 30,-4 1,-4 0,-4 1,-3 1,-3 23,-7-76,-9 145,8-168,-1 0,0 0,-1-1,0 1,-1-1,0 1,0-1,-1 0,0 0,0-1,-1 0,-1 0,1 0,-1-1,-7 6,12-10,-1 0,1-1,-1 0,0 1,0-1,0 0,0-1,0 1,0 0,0-1,-1 0,1 0,0 0,-1 0,1 0,-1-1,1 1,-1-1,1 0,-1 0,1 0,-1-1,1 1,-1-1,1 0,-1 0,1 0,0-1,-1 1,1-1,0 1,0-1,0 0,0 0,1-1,-1 1,1 0,-1-1,1 0,0 1,0-1,0 0,0 0,0 0,1-1,-1 1,0-2,-1-21,1 0,0 0,2 0,2 0,0 0,1 0,2 0,0 0,2 1,1 0,1 0,1 1,9-15,-7 13,1 2,1 0,1 0,1 2,1 0,1 1,1 0,17-13,-11 15</inkml:trace>
  <inkml:trace contextRef="#ctx0" brushRef="#br0" timeOffset="6864.955">88 1390,'382'-62,"274"-12,450-37,-58 12,-973 90,220-42,-166 31,-118 20</inkml:trace>
</inkml:ink>
</file>

<file path=ppt/ink/ink1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3:41:17.20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18,'24'0,"17"0,7 0,0 0,-3 0,-5 0,-5 0,-2 0,-3 0,-2 0,0 0,-1 0,1 0,-1 0,1-5,0-1,-5 0</inkml:trace>
</inkml:ink>
</file>

<file path=ppt/ink/ink11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4:37:47.168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170 1398,'2'-6,"0"1,0-1,-1 1,0-1,0 0,0 1,-1-1,1 0,-1 0,-1 0,1 1,-1-1,0 0,0 1,-1-1,0 0,0 1,0 0,0-1,-1 1,-1-2,-2-7,-27-67,20 53,2 1,1-2,1 1,1-1,0-12,-26-198,6 30,29 136,-1 72,0 0,1 1,-1-1,0 0,1 0,-1 0,1 1,-1-1,0 0,1 0,0 1,-1-1,1 0,-1 1,1-1,0 1,-1-1,1 1,0-1,0 1,0-1,-1 1,1 0,0-1,0 1,0 0,0 0,-1 0,1 0,0 0,0 0,0 0,0 0,0 0,0 0,0 0,-1 0,1 0,0 1,0-1,0 0,0 1,-1-1,1 1,0-1,-1 1,1-1,0 1,-1 0,1-1,0 1,38 29,233 303,-263-325,1-1,0 0,1-1,-1 0,1 0,0-1,0-1,1 0,-1 0,1-1,8 0,19 8,-33-10,1 0,-1 0,0 0,0-1,0 0,1 0,-1-1,0 1,0-1,0-1,0 1,0-1,0 0,0-1,-1 1,1-1,-1 0,1 0,-1-1,0 0,-1 0,1 0,-1 0,1-1,-1 1,1-4,6-5,-1-1,-1-1,0 1,-1-2,-1 1,0-1,-1 0,-1 0,1-5,-4 5,0 0,-2-1,0 1,-1 0,0 0,-1 0,-1 0,-1 0,0 0,-5-12,-13-65,-12-106,22 123,1-39,16 97</inkml:trace>
</inkml:ink>
</file>

<file path=ppt/ink/ink11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4:38:02.38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664 1,'50'0,"115"12,-77 5,-89-17,0 0,1-1,-1 1,1 0,-1-1,1 1,-1 0,0 0,1-1,-1 1,1 0,-1 0,0 0,1 0,-1 0,0 0,1 0,-1 0,0 0,1 0,-1 0,1 0,-1 1,0-1,1 0,-1 0,1 1,-1-1,0 0,1 1,-1-1,1 0,-1 1,1-1,-1 1,1-1,0 1,-1-1,1 1,0-1,-1 1,1 0,0-1,0 1,-1-1,1 1,0 0,0-1,0 1,0 0,0-1,0 1,0 0,0-1,0 1,0 0,0-1,0 1,1-1,-1 1,0 0,0-1,1 1,-1-1,0 1,1-1,-1 1,1-1,-1 1,1 0,-210 32,179-26,-69 16,0 5,-86 36,130-29,54-34,0 0,1 0,-1 0,0 0,0 0,0 0,1 0,-1 0,1 0,-1 0,1 1,-1-1,1 0,-1 0,1 1,0-1,0 0,0 0,0 1,0-1,0 0,0 1,0-1,0 0,1 0,-1 1,1-1,-1 0,1 0,-1 1,1-1,-1 0,1 0,0 0,0 0,0 0,0 0,-1 0,1 0,0-1,0 1,1 0,-1 0,0-1,0 1,0-1,1 1,133 42,2-27,-115-13,48 21,-70-22,1 0,-1 0,0 0,0-1,0 1,0 0,-1 0,1 0,0 0,-1-1,1 1,-1 0,0 0,1-1,-1 1,0 0,0-1,0 1,0-1,0 1,-1-1,1 1,0-1,-1 0,1 0,-1 0,1 0,-1 0,0 0,1 0,-1 0,0-1,1 1,-3 0,4-1,-344 148,274-112,51-27,0 0,0 1,0 1,1 1,1 0,0 1,1 1,0 1,-5 7,20-20,-1 1,0 0,0 0,1-1,0 1,-1 0,1 0,0 0,1 1,-1-1,1 0,-1 0,1 0,0 1,0-1,0 0,0 0,1 0,-1 1,1-1,0 0,0 0,0 0,0 0,1 0,-1 0,1-1,0 1,0 0,0-1,0 1,0-1,0 0,1 0,-1 0,1 0,-1 0,1 0,0-1,0 1,0-1,0 0,0 1,0-2,0 1,3 0,7 3,-1-1,1 0,0-1,0-1,0 0,0-1,0 0,0-1,0 0,0-1,-1-1,5-1,45-6,241-50,-292 58</inkml:trace>
  <inkml:trace contextRef="#ctx0" brushRef="#br0" timeOffset="615.228">1314 143,'-1'-51,"-15"73,-23 152,11-2,-28 95,53-267,2-11</inkml:trace>
  <inkml:trace contextRef="#ctx0" brushRef="#br0" timeOffset="964.443">1229 58,'14'0,"20"0,8 0,2 0,-2 0,-2 0,-5 0,-2-5,-3-1,-1 0,-1 1,0 2,-5 5,-7 3</inkml:trace>
  <inkml:trace contextRef="#ctx0" brushRef="#br0" timeOffset="1237.268">1201 510,'24'0,"17"-5,7-1,0 0,-4 1,-4 1,-4 2,-8 1</inkml:trace>
  <inkml:trace contextRef="#ctx0" brushRef="#br0" timeOffset="1599.891">1878 510,'-9'5,"-9"11,-1 7,-2 1,3 0,-1-4,4 0,3 1,-1 2,-2 2,1 1,-2-4,2 0,-2 0,-3 2,-2-4,1-4</inkml:trace>
  <inkml:trace contextRef="#ctx0" brushRef="#br0" timeOffset="1952.147">1624 510,'5'19,"6"12,6-1,1 1,1-6,-2-2,0 0,3 0,-2 2,0-4,-3 0,2-4,-3 0,-4-3</inkml:trace>
</inkml:ink>
</file>

<file path=ppt/ink/ink11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4:38:04.68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1 284,'19'0,"11"0,6 0,1 0,-1 0,-2 0,-1 0,-2 0,-2 0,0 0,-1 0,0 0,-10 0,-7 0</inkml:trace>
  <inkml:trace contextRef="#ctx0" brushRef="#br0" timeOffset="251.482">1 482,'29'4,"28"3,10-6,-2-3,-7 0,-9-1,-7 1,-7 0,-5 1,-1 0,-7 1</inkml:trace>
  <inkml:trace contextRef="#ctx0" brushRef="#br0" timeOffset="665.962">1242 58,'-41'31,"1"1,2 2,1 2,2 1,-19 27,49-58,0 1,1-1,-1 1,1 0,1 0,-1 0,1 0,1 1,-1 0,1-1,1 1,-1 0,1 0,1 0,0 0,0 0,0-1,1 1,0 0,0 0,1 0,0-1,1 1,-1-1,2 2,1 1,1-1,0 0,1 0,0-1,0 0,1 0,0 0,0-1,1 0,0-1,0 0,1 0,-1-1,1 0,0-1,1 0,-1-1,1 0,-1 0,1-1,0-1,0 0,0 0,0-1,0 0,0-1,0 0,6-2,2-3,-1-1,0 0,0-1,-1-1,1 0,-2-2,0 0,0 0,-1-2,0 0,-1-1,-1 0,0-1,-1 0,-1-1,0 0,-1-1,7-17,-10 22,-1-1,-1 0,0 0,-1 0,0 0,-1 0,-1-1,0 0,-1 1,0-1,-1 0,-1 0,0 0,0 1,-2-1,-2-10,1 17,1 0,-1 0,0 0,0 0,0 1,-1 0,0 0,-1 0,1 1,-1 0,-4-3,-13-7</inkml:trace>
  <inkml:trace contextRef="#ctx0" brushRef="#br0" timeOffset="1167.466">707 199,'11'9,"0"0,1-1,0-1,1 0,-1 0,1-1,1-1,-1 0,5 0,19 3,-1-1,1-3,1 0,-1-3,0-1,23-3,14 1,11 1,268-17,-156 5,-191 14,-7-1</inkml:trace>
  <inkml:trace contextRef="#ctx0" brushRef="#br0" timeOffset="2506.634">1496 58,'0'-5,"-4"-1,-3-5,-3 0,-6 1,-5 3,-3 2,-3 3,4 5,0 4,0-1,3 4,1 1,3-3</inkml:trace>
</inkml:ink>
</file>

<file path=ppt/ink/ink11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4:38:11.20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0 368,'2'2,"-1"0,0 0,1-1,0 1,-1 0,1-1,0 1,0-1,-1 1,1-1,0 0,0 0,1 0,-1 0,0 0,0 0,0-1,1 1,-1-1,0 1,1-1,-1 0,0 0,1 0,0-1,0 2,147-13,-44-3,119-13,-201 28</inkml:trace>
  <inkml:trace contextRef="#ctx0" brushRef="#br0" timeOffset="3449.602">28 651,'-17'0,"21"0,178-11,-127 2,1 3,0 3,52 3,-98 0,40-5,-32-1</inkml:trace>
  <inkml:trace contextRef="#ctx0" brushRef="#br0" timeOffset="4439.099">282 1,'244'199,"-173"-147,-54-42,-1 1,0 1,-1 0,0 1,-1 1,-1 0,12 16,-23-27,1 0,-1 1,0 0,-1-1,1 1,-1 0,1 0,-1 0,0 0,-1 0,1 0,-1 0,0 0,0 0,0 0,0 0,-1 0,1 1,-1-1,0 0,0-1,-1 1,1 0,-1 0,0-1,0 1,0-1,-1 1,1-1,-1 0,0 1,-108 84,68-60,-157 132,92-69,100-86,4-4</inkml:trace>
</inkml:ink>
</file>

<file path=ppt/ink/ink11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4:38:20.37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27,'4'0,"12"0,8 0,4 0,2 0,2 0,-1 0,-1-4,0-3,0 1,-2 2,1 0,-5 2</inkml:trace>
</inkml:ink>
</file>

<file path=ppt/ink/ink11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4:38:17.97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311 29,'0'420,"-28"-217,4-123,21-71</inkml:trace>
  <inkml:trace contextRef="#ctx0" brushRef="#br0" timeOffset="350.749">0 29,'29'0,"19"-4,6-3,4 1,-4 2,-6 0,-6 2,-1 1,-2 1,-3 0,-4 0,-1 0,-2 0,-1 0,0 1,-5 3,-7 3</inkml:trace>
  <inkml:trace contextRef="#ctx0" brushRef="#br0" timeOffset="986.469">593 623,'194'-67,"-193"66,0 0,0 0,0 1,0-1,0 0,1 1,-1-1,0 1,0 0,0-1,1 1,-1 0,0 0,1-1,-1 1,0 0,0 0,1 1,-1-1,0 0,0 0,1 1,-1-1,0 0,0 1,1-1,-1 1,0 0,0-1,0 1,0 0,0 0,0 0,0-1,0 1,0 0,-1 0,1 1,0-1,-1 0,1 0,0 0,-1 0,0 0,1 1,-1-1,0 0,1 0,-1 1,0-1,0 0,0 1,0-1,0 0,0 0,-1 1,1-1,0 0,-1 0,1 1,0-1,-1 0,0 0,1 0,-1 0,0 0,-125 104,125-104,1 0,-1 0,1-1,-1 1,1 0,-1 0,1 0,-1 0,1 0,0 0,-1 0,1 0,0 0,0 0,0 0,-1 0,1 0,0 0,1 0,-1 0,0 0,0 0,0 0,1 0,-1 0,0 0,1-1,-1 1,1 0,-1 0,1 0,-1 0,1 0,0-1,-1 1,1 0,0-1,0 1,-1 0,1-1,0 1,0-1,0 1,0-1,0 0,0 1,0-1,0 0,0 0,0 1,61 17,-52-15,-7-3,0-1,0 1,0 1,-1-1,1 0,0 1,0-1,-1 1,1 0,0 0,-1 0,1 0,-1 0,1 1,-1-1,1 1,-1-1,0 1,0 0,0 0,0 0,0 0,0 0,-1 1,1-1,-1 1,1-1,-1 1,0-1,0 1,0-1,0 1,-1 0,1 0,-1 0,0-1,1 1,-1 0,0 0,-1 0,1-1,-1 1,1 0,-1 0,0-1,0 1,0 2,-10 4,1 1,-1-2,-1 1,0-1,0-1,0 0,-1-1,0 0,0-1,-13 3,4 0,15-4,-1-2,0 1,0-1,0 0,0 0,0-1,0 0,0-1,0 1,0-2,0 1,0-1,-5-1,2-4</inkml:trace>
  <inkml:trace contextRef="#ctx0" brushRef="#br0" timeOffset="1269.318">1298 566,'-9'24,"-9"13,-5 4,1 1,-1-2,4-4,0-7,4-4,4-1,4-6</inkml:trace>
  <inkml:trace contextRef="#ctx0" brushRef="#br0" timeOffset="1600.809">1101 538,'10'15,"12"13,8 3,-2 1,0-6,-6-1,-1-6,-4-1,-1-4,3 1,2 3,-2 2,0-1,-3 0,1-2,-3-1,1-1,-2-5</inkml:trace>
</inkml:ink>
</file>

<file path=ppt/ink/ink11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4:38:22.72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46,'40'8,"1"-2,-1-1,1-2,0-3,-1 0,1-3,11-3,177-24,-58 7,-147 18</inkml:trace>
</inkml:ink>
</file>

<file path=ppt/ink/ink11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4:38:23.04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26,'2'3,"0"0,0 0,0 0,0 0,0-1,1 1,-1-1,1 0,0 1,0-1,0 0,0-1,0 1,0 0,0-1,0 0,1 0,-1 0,0 0,1 0,-1 0,1-1,0 0,17 2,0-1,0-1,0 0,1-2,-1-1,0 0,0-2,11-4,57-9,147 0,-181 8,-31 7</inkml:trace>
</inkml:ink>
</file>

<file path=ppt/ink/ink11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4:38:23.44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594 98,'-36'14,"0"2,1 1,1 2,1 1,1 2,0 1,2 1,1 2,-22 25,47-48,0 1,0-1,0 1,1 0,0 1,-1-1,1 0,1 1,-1 0,1 0,0-1,0 1,0 1,0-1,1 0,0 0,0 1,1-1,-1 0,1 1,0-1,1 0,-1 1,1-1,0 0,1 0,-1 1,1-1,0 0,0 0,0-1,1 1,0 0,0-1,5 6,1-1,1 0,-1 0,1-1,1-1,-1 0,1 0,1-1,-1 0,1-1,0-1,0 0,1 0,-1-1,10 1,15 1,1-1,-1-2,0-1,32-5,-40 1,0-1,-1-1,1-2,-1 0,-1-2,0-1,0-2,0 0,-2-2,0-1,0-1,-2 0,0-2,-1-1,0-1,-2-1,-1 0,4-7,-18 22,0 0,0-1,-1 1,0-1,0 0,0-1,-1 1,0-1,-1 1,1-1,-1 0,-1 0,0 0,0 0,0 0,-1 0,0 0,-1 0,0 0,0 0,-1 0,0 0,0 1,-1-1,0 0,0 1,-1 0,1 0,-2 0,1 0,-5-5,-2 2,0 0,0 0,-1 1,0 1,-1 0,0 0,0 1,-1 1,0 0,-2 0,4 1,-23-10</inkml:trace>
  <inkml:trace contextRef="#ctx0" brushRef="#br0" timeOffset="471.789">1 295,'294'23,"1"-13,13-13,-49 1,161 2,-409 0</inkml:trace>
</inkml:ink>
</file>

<file path=ppt/ink/ink11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4:38:21.34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283 57,'0'663,"-22"-517,15-184,18-8,-5 26</inkml:trace>
  <inkml:trace contextRef="#ctx0" brushRef="#br0" timeOffset="362.693">1 57,'197'-12,"110"-17,-289 26,0-1,1 0,-1 2,1 0,0 2,-1 0,1 0,9 3,-5 3</inkml:trace>
  <inkml:trace contextRef="#ctx0" brushRef="#br0" timeOffset="932.533">650 705,'203'-37,"-202"36,1 0,-1 1,0-1,1 1,-1-1,1 1,-1 0,1 0,0-1,-1 1,1 0,-1 0,1 1,-1-1,1 0,-1 0,1 1,-1-1,1 1,-1-1,1 1,-1 0,0-1,1 1,-1 0,0 0,0 0,1 0,-1 0,0 0,0 0,0 1,0-1,-1 0,1 1,0-1,0 0,-1 1,1-1,-1 1,1-1,-1 1,0-1,1 1,-1-1,0 1,0 0,0-1,0 1,-1-1,1 1,0-1,-1 1,1-1,-1 1,-119 99,116-99,1 1,-1 0,0 1,1-1,0 1,0 0,0-1,0 1,1 1,0-1,-1 0,1 0,1 1,-1-1,1 1,0 0,0-1,0 1,0 0,1 0,0 0,0-1,0 1,1 0,0 0,-1-1,2 1,-1 0,0-1,1 1,0-1,0 0,0 1,3 1,1-2,0 0,1-1,-1 0,1-1,0 1,0-1,0 0,0-1,1 0,-1 0,0 0,0-1,1 0,-1-1,0 1,1-2,-1 1,0-1,0 0,0 0,0-1,-1 1,1-2,-1 1,4-3,11-5</inkml:trace>
</inkml:ink>
</file>

<file path=ppt/ink/ink1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3:41:17.45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0,'5'15,"20"4,16-5,6-6,0-4,-4-2,1-2,-3-6,-3-1,-3 0,-3 1,-2 2,-2 1,0 2,-5 1</inkml:trace>
</inkml:ink>
</file>

<file path=ppt/ink/ink11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4:38:30.81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47 1,'0'255,"-25"-113,10-79,9-57</inkml:trace>
</inkml:ink>
</file>

<file path=ppt/ink/ink11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4:38:31.19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29,'473'0,"-369"-15,-90 11,1 1,-1 0,1 1,0 1,0 0,-1 1,1 1,0 0,6 2,-3 3</inkml:trace>
</inkml:ink>
</file>

<file path=ppt/ink/ink11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4:38:28.76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1 311,'2'-4,"-1"1,1 1,0-1,0 0,1 0,-1 1,1-1,-1 1,1 0,0 0,0 0,0 0,0 0,0 1,0-1,0 1,0 0,1 0,2-1,27-8,1 0,0 3,0 0,0 3,1 0,0 3,10 1,96 1,-117-1</inkml:trace>
  <inkml:trace contextRef="#ctx0" brushRef="#br0" timeOffset="382.411">57 451,'482'0,"-432"6,-31 0</inkml:trace>
  <inkml:trace contextRef="#ctx0" brushRef="#br0" timeOffset="1095.894">284 0,'1'3,"0"0,1-1,-1 1,1-1,0 1,0-1,0 0,0 0,0 0,1 0,-1 0,0 0,1 0,0-1,-1 0,1 1,0-1,0 0,2 1,3 1,180 78,-162-66,-1 0,-1 2,0 0,-2 2,0 1,7 8,-27-25,0 0,0 0,0 0,-1-1,1 2,-1-1,0 0,1 0,-1 0,-1 1,1-1,0 0,-1 1,0-1,0 0,0 1,0-1,-1 1,1-1,-1 0,0 1,1-1,-2 0,1 0,0 0,-1 0,1 0,-1 0,0 0,0 0,0 0,0-1,-1 1,1-1,-1 0,-1 2,-165 162,135-136,-5 2,24-21,0 1,1 1,0 0,1 1,0 1,1 0,-4 7,6-3</inkml:trace>
</inkml:ink>
</file>

<file path=ppt/ink/ink11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4:38:35.88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54,'14'0,"10"0,5 0,3 0,1 0,-1 0,0 0,-2 0,-1 0,0-4,-1-3,1 1,-1 2,0-5,0 1,0 1,0 2,-4 1</inkml:trace>
</inkml:ink>
</file>

<file path=ppt/ink/ink11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4:38:36.12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38,'29'10,"24"-2,12-2,0-3,-6-5,-8-4,-9 0,-6-4,-4 0,-4 1,0-2,-7 0</inkml:trace>
</inkml:ink>
</file>

<file path=ppt/ink/ink11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4:38:36.54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198 75,'6'6,"0"1,0-1,-1 1,0 0,0 0,0 0,-1 1,-1-1,1 1,-1 0,0 0,-1 1,0-1,0 0,-1 1,0-1,-1 1,0 0,0-1,0 1,-1-1,-2 6,3-2,-2 301,13-251,-5-56</inkml:trace>
  <inkml:trace contextRef="#ctx0" brushRef="#br0" timeOffset="282.727">1 47,'38'-5,"33"-1,8 0,0 1,-8 1,-11 2,-12 1,-8 1,-7 0,-4-5,-2-1,-6 0</inkml:trace>
  <inkml:trace contextRef="#ctx0" brushRef="#br0" timeOffset="765.965">594 441,'30'0,"-7"-1,0 1,0 1,0 1,-1 1,1 1,16 6,-37-10,0 1,0 0,0-1,0 1,0 1,0-1,0 0,0 0,0 1,-1-1,1 0,-1 1,1 0,-1-1,0 1,1 0,-1 0,0 0,0 0,0 0,-1 0,1 0,0 0,-1 0,1 0,-1 0,0 0,0 1,0-1,0 0,0 0,0 0,0 0,-1 1,1-1,-1 0,0 0,1 0,-1 0,0 0,0 0,0 0,-1-1,1 1,0 0,-1 0,1-1,-1 1,1-1,-1 0,0 1,0-1,0 0,1 0,-2 0,-33 31,29-28,1 1,-1 0,1 0,0 0,1 1,-1-1,1 2,0-1,1 0,-1 1,1 0,1 0,-1 0,1 1,0-1,1 1,3-5,1-1,-1 1,1 0,0-1,-1 1,1-1,1 0,-1 1,0-1,0 0,1 0,-1 0,1-1,0 1,-1-1,1 1,0-1,0 0,0 0,0 0,0-1,0 1,0-1,0 0,0 1,1-1,-1 0,0-1,0 1,0-1,0 1,3-2,-1 2,103-14,-89 7</inkml:trace>
</inkml:ink>
</file>

<file path=ppt/ink/ink11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4:38:34.72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16 61,'9'-7,"0"0,1 1,-1 0,1 1,0 0,1 0,-1 1,1 1,0-1,0 2,0 0,0 0,0 1,0 0,1 1,-1 0,7 1,-19 0,0-1,1 1,-1-1,0 1,1 0,-1-1,1 1,-1 0,1 0,-1-1,1 1,0 0,-1 0,1 0,0-1,0 1,-1 0,1 0,0 0,0 0,0-1,0 1,0 0,0 0,0 0,1 0,-1 0,0-1,0 1,1 0,-1 0,0 0,1-1,-1 1,1 0,-1 0,1-1,-1 1,1 0,-1-1,1 1,0-1,-1 1,1-1,0 1,0-1,-1 1,1-1,0 0,0 0,0 1,-1-1,1 0,0 0,0 0,0 0,0 0,0 0,-1 0,1 0,0 0,0 0,-38 25,33-23,-1-1,1 1,0 0,-1 0,1 1,0-1,0 1,1 0,-1 0,0 0,1 0,0 1,0-1,0 1,0 0,0 0,1 0,0 0,0 1,0-1,0 1,1-1,0 1,0-1,0 1,0 0,1 3,3-4,0 0,1 0,-1 0,1 0,0 0,0-1,1 0,-1 0,1 0,-1 0,1-1,0 0,0 0,0 0,0 0,0-1,1 0,1 0,16 7,26 18,-48-25,0-1,0 1,0-1,-1 1,1 0,0 0,-1-1,1 1,0 0,-1 0,1 0,-1 0,1 0,-1 0,0 0,1 0,-1 0,0 0,0 0,0 0,1 0,-1 0,0 0,0 0,-1 0,1 0,0 0,0 0,0 0,-1 0,1 0,0 0,-1 0,1 0,-1-1,1 1,-1 0,0 0,1 0,-1-1,0 1,0 0,1 0,-1-1,0 1,0-1,0 1,0-1,0 1,0-1,-27 16,-1-1,0-2,-1-1,0-1,-1-2,-30 6,35-14,24-4</inkml:trace>
  <inkml:trace contextRef="#ctx0" brushRef="#br0" timeOffset="384.53">665 32,'-5'5,"-6"7,-1 5,-4 0,2 3,-3-3,3 0,-2-2,2 1,-2 3,3 3,-2 1,1 3,0-3,0-6</inkml:trace>
  <inkml:trace contextRef="#ctx0" brushRef="#br0" timeOffset="787.366">468 5,'11'22,"2"0,0-1,2 0,0-1,1-1,1-1,1 0,18 14,87 92,-109-113</inkml:trace>
</inkml:ink>
</file>

<file path=ppt/ink/ink11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4:38:46.16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583 0,'10'8,"-10"-8,1 0,-1 0,1 0,-1 0,1 0,-1 0,1 1,-1-1,1 0,-1 0,1 1,-1-1,1 0,-1 1,0-1,1 0,-1 1,1-1,-1 1,0-1,0 0,1 1,-1-1,0 1,0-1,1 1,-1-1,0 1,0-1,0 1,0-1,0 1,0-1,0 1,0-1,0 1,0-1,0 1,0 0,0-1,0 1,0-1,-1 1,1-1,0 0,0 1,-1-1,1 1,0-1,0 1,-1-1,1 0,-1 1,1-1,0 0,-1 1,1-1,-1 0,1 1,-1-1,1 0,-111 38,-160 57,267-94,0 0,0 1,0-1,0 1,0-1,0 1,0 0,1 1,-1-1,1 1,0-1,-1 1,1 0,0 0,0 1,1-1,-1 0,1 1,0 0,0 0,0-1,0 1,1 0,-1 0,1 1,0-1,0 0,1 0,2-1,0 0,0 0,1 0,-1 0,1-1,-1 1,1-1,0 0,0 0,0 0,1 0,-1-1,0 1,1-1,-1 0,0 0,1 0,0 0,-1-1,1 1,-1-1,1 0,0 0,-1 0,1-1,2 1,10 1,160 22,-174-23,0-1,0 1,0-1,0 1,0 0,0 0,0 0,0 0,0 0,0 1,0-1,-1 0,1 1,0 0,0-1,0 1,0 0,-1 0,1 0,0 0,-1 0,1 0,-1 1,1-1,-1 0,0 1,1 0,-1-1,0 1,0-1,0 1,0 0,0 0,-1 0,1-1,0 1,-1 0,0 0,1 0,-1 0,0 0,0 0,0 0,0 0,0 0,0 0,-1 0,1 0,-1 0,1-1,-1 1,0 0,0 0,0 0,0-1,0 1,0-1,-1 2,-15 14,0-1,-1-1,-1-1,0 0,-1-1,0-1,-5 0,-39 26,-151 83,213-120,0 0,1 0,-1 0,0 0,0 1,1-1,-1 1,1 0,-1-1,1 1,-1 0,1 0,0-1,0 1,0 0,0 0,0 1,1-1,-1 0,1 0,-1 0,1 0,0 0,0 1,0-1,0 0,0 0,0 0,1 1,-1-1,1 0,-1 0,1 0,0 0,0 0,0 0,0 0,0 0,0 0,0-1,1 1,-1 0,1-1,-1 1,1-1,0 1,0-1,0 0,-1 0,1 0,0 0,0 0,0 0,1 0,-1-1,2 1,12 3,0-1,1 0,0-1,-1-1,1-1,0 0,-1-2,1 1,0-2,-1 0,0-1,0-1,10-4,56-11,82-4,-107 14,-33 6</inkml:trace>
</inkml:ink>
</file>

<file path=ppt/ink/ink11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4:38:50.81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86,'104'-30,"76"1,-39 4,-124 24,-5 1</inkml:trace>
</inkml:ink>
</file>

<file path=ppt/ink/ink11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4:38:51.12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84,'48'-5,"25"-6,6-1,-7 1,-10 2,-11 4,-9-3,-8 0,-4 1,-2 3,-7 1</inkml:trace>
</inkml:ink>
</file>

<file path=ppt/ink/ink1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3:41:18.16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762 62,'-34'12,"1"3,0 1,1 1,1 1,1 2,0 1,2 2,0 1,-10 12,25-22,0 0,1 1,1 0,0 1,1 0,0 1,2 0,-7 18,13-29,-1 1,2 0,-1 0,1 0,0 0,0 1,1-1,0 0,0 0,1 1,0-1,0 0,0 0,1 0,0 0,1 0,-1-1,1 1,1-1,-1 1,1-1,0 0,1-1,3 5,-2-4,1 0,0 0,0-1,0 0,1 0,-1-1,1 0,0 0,1-1,-1 0,0 0,1-1,0 0,-1-1,1 0,0 0,0-1,0 0,0 0,0-1,-1-1,1 1,0-1,-1-1,1 1,3-3,15-5,0-2,-1 0,0-2,-1-1,-1-1,0-1,12-12,-23 20,-1-1,1-1,-2 0,0 0,0-1,-1 0,0-1,-1 0,-1 0,0-1,0-1,-2 1,0-1,0 0,-2 0,0-1,0 1,-2-1,0 0,0 0,-2 0,0 0,-1 0,0 0,-3-8,1 16,0 0,-1 0,0 0,0 1,-1 0,0-1,0 1,0 1,-1-1,0 1,0 0,-1 1,0-1,0 1,0 1,-1-1,1 1,-1 1,0-1,0 1,0 1,-1-1,-6 0,-67-8,45 9</inkml:trace>
  <inkml:trace contextRef="#ctx0" brushRef="#br0" timeOffset="483.241">0 287,'373'76,"-324"-70,1-1,0-3,49-4,-20 0,295-26,-2 27,-321-4,-34-1</inkml:trace>
</inkml:ink>
</file>

<file path=ppt/ink/ink11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4:38:51.66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368 50,'-14'11,"1"2,0 0,1 0,0 1,1 1,1 0,0 0,1 1,-3 9,2-5,1 0,1 0,0 0,2 1,0 0,2 1,0-1,2 1,0 0,1-1,1 1,1 0,3 9,-3-24,2 1,-1-1,1 1,0-1,1 0,0 0,0 0,0-1,1 1,0-1,0 0,0-1,1 1,0-1,0 0,1 0,-1-1,1 0,0 0,0-1,0 1,1-2,-1 1,1-1,-1 0,1-1,0 1,0-1,0-1,0 0,0 0,-1-1,1 1,0-2,0 1,0-1,-1 0,1-1,28-6,-1-2,0-1,0-2,-2-2,0 0,-1-3,0 0,-2-2,0-1,-2-2,0 0,-2-2,13-17,-35 39,1-2,-1 1,0 0,-1-1,1 0,-1 0,0 0,0 0,-1 0,0-1,0 1,-1-1,1 1,-1-1,-1 0,1 1,-1-1,0 0,-1 0,0 1,0-1,0 1,-1-1,0 1,0-1,-1 1,1 0,-1 0,-1 0,1 0,-2 0,-72-61,51 55</inkml:trace>
  <inkml:trace contextRef="#ctx0" brushRef="#br0" timeOffset="700.159">1 276,'56'17,"144"6,-141-15,2-3,-1-3,0-2,1-3,38-8,-21 4,264-1,-213-15,-145 19,-3 4</inkml:trace>
  <inkml:trace contextRef="#ctx0" brushRef="#br0" timeOffset="1212.082">707 79,'-1'0,"1"0,-1 0,1 0,-1 0,1 0,-1 0,1 0,-1 0,1 0,-1 0,1 0,-1-1,0 1,1 0,0 0,-1 0,1-1,-1 1,1 0,-1 0,1-1,-1 1,1-1,0 1,-1 0,1-1,0 1,-1-1,1 1,0 0,-1-1,1 1,0-1,0 1,0-1,0 1,-1-1,1 0,0 1,0-1,0 1,0-1,0 1,0-1,0 1,1-1,-1 1,0-1,0 1,0-1,0 1,1-1,-1 1,0-1,0 1,1-1,-1 1,0-1,1 1,-1 0,1-1,-1 1,0 0,1-1,-1 1,1 0,-1 0,1-1,-15-5,0 1,0 0,0 0,0 1,-1 1,1 1,-1 0,-4 0,-51-8,61 7,0 1,-1 0,1 0,-1 1,1 0,-1 1,1 0,-1 1,1 0,-1 0,1 1,0 0,0 0,-1 1,2 0,-2 1,-4 6</inkml:trace>
</inkml:ink>
</file>

<file path=ppt/ink/ink11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4:38:46.58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148 29,'-54'246,"51"-213,-3 1,-1-1,-1 0,-2-1,-1 0,-1 0,-2-1,-2 1,9-31,13-22,2 7</inkml:trace>
  <inkml:trace contextRef="#ctx0" brushRef="#br0" timeOffset="2752.557">91 86,'-44'-44,"84"30,163 4,-174 4,1 1,-1 1,1 2,0 1,19 2,-30 4,-7 1</inkml:trace>
  <inkml:trace contextRef="#ctx0" brushRef="#br0" timeOffset="3117.893">35 255,'4'5,"8"1,5 0,5-1,4-1,2-2,1-1,0-1,1 0,-1 0,0 0,0 0,-6-1</inkml:trace>
  <inkml:trace contextRef="#ctx0" brushRef="#br0" timeOffset="3818.293">374 453,'-1'8,"0"1,1 0,0 0,0-1,1 1,0 0,1-1,0 1,0-1,1 1,0-1,0 0,1 0,0 0,1-1,-1 1,5 3,-6-10,0 0,0-1,0 0,1 1,-1-1,0-1,0 1,0 0,0-1,0 1,0-1,0 0,0 0,0 0,0 0,0-1,0 1,-1-1,1 0,-1 0,1 0,-1 0,0 0,1 0,-1-1,0 1,-1-1,1 1,0-1,-1 0,1 0,-1 1,0-1,0-3,5-2,14-22,-16 21,1 1,0 0,0 0,1 1,0-1,0 1,1 0,-1 1,2 0,-1 0,1 0,0 1,4-2,-9 7,-1 1,1 0,-1 0,0 0,0 1,1-1,-1 0,0 1,0-1,0 1,-1 0,1 0,0 0,-1 0,1 0,-1 0,0 0,1 0,-1 1,0-1,0 0,-1 1,1-1,0 1,-1-1,1 1,-1-1,0 1,0-1,0 1,0-1,-1 1,1-1,0 1,-1-1,0 1,0 0,1 2,-5 259,5-251,-1 0,0 1,-1-1,0 0,-1 0,0-1,-1 1,-1-1,0 1,-1-1,0-1,-1 1,0-1,0 0,-2-1,1 0,-1 0,-7 5,15-13,-1-1,0 1,1 0,-1-1,0 1,0-1,0 0,0 0,0 0,-1 0,1 0,0 0,0 0,-1-1,1 1,0-1,-1 0,1 0,0 1,-1-2,1 1,-1 0,1 0,0-1,-1 1,1-1,0 0,0 0,-1 0,1 0,0 0,0 0,0 0,0-1,0 1,1-1,-1 1,0-1,1 0,-1 0,1 0,-1 0,1 0,0 0,0 0,0 0,0 0,0 0,1-1,-1 1,1 0,-1-1,1 0,-2-13,0 0,1 0,1-1,1 1,0 0,1 0,0 0,2 0,0 1,0-1,2 1,0 0,0 0,2 1,0 0,0 0,1 1,1 0,9-10,-1 2,-2 3</inkml:trace>
</inkml:ink>
</file>

<file path=ppt/ink/ink11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4:31:18.990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57,'86'23,"158"-15,-149-10,424 2,-275 28,300-28,-280-27,299 26,-317-27,71-1,429 29,-549-28,283 28,537 0,-820 28,169-28,-334-2,-29 1,0 1,1-1,-1 1,0-1,0 1,1 0,-1 0,0 0,1 1,-1-1,0 1,0 0,1 0,-1 0,0 0,0 0,0 1,0-1,-1 1,1 0,0 0,-1 0,1 0,-1 1,1-1,-1 1,0 0,8 13,-2 0</inkml:trace>
</inkml:ink>
</file>

<file path=ppt/ink/ink11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4:31:27.694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85,'0'0,"0"-1,0 0,0 0,0 0,0 1,0-1,0 0,0 0,0 1,1-1,-1 0,0 0,0 1,1-1,-1 0,1 0,-1 1,0-1,1 0,-1 1,1-1,0 1,-1-1,1 1,-1-1,1 1,0-1,-1 1,1-1,0 1,0 0,-1 0,1-1,0 1,0 0,-1 0,1 0,0 0,0 0,0 0,-1 0,1 0,0 0,0 0,-1 0,1 0,0 0,0 1,-1-1,1 0,0 1,0-1,-1 1,1-1,0 0,-1 1,1 0,-1-1,1 1,-1-1,1 1,-1 0,1-1,-1 1,1 0,-1-1,0 1,1 0,2 1,20 8,0 0,1-1,0-2,0-1,1 0,10-1,-26-3,43 5,1-3,0-2,49-4,-11 0,322 1,-304-12,-83 9,0 0,1 1,-1 2,1 0,-1 2,0 1,20 4,3 3,1-3,-1-3,1-1,36-4,85 3,35 26,407-26,309-1,-528-30,460 31,-618-28,-132 26,91-10,2-24,29-5,-29 12,85 29,-273-1,-1 1,0 0,0 0,0 0,0 1,0 1,0-1,0 1,-1 0,1 1,-1 0,0 0,0 1,-1 0,5 4,6 4</inkml:trace>
</inkml:ink>
</file>

<file path=ppt/ink/ink11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4:31:30.143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6 1,'-1'1,"0"0,1 0,-1 1,0-1,1 0,0 0,-1 1,1-1,0 0,-1 1,1-1,0 0,0 1,0-1,0 0,1 1,-1-1,0 0,0 1,1-1,-1 0,1 0,-1 1,1-1,0 0,-1 0,1 0,0 0,0 0,0 0,0 0,0 0,0 0,0 0,0 0,0 0,0-1,0 1,0-1,1 1,-1-1,0 1,0-1,1 1,0-1,66 10,-66-10,289-27,498 24,-276 31,87 1,-2 0,740-30,-911 29,12-55,-18-3,24 2,-157 17,-226 2,0 3,0 3,0 2,0 3,45 9,10 1,1-4,-1-6,13-5,26 1,255 2,-321 15,-78-12,0 0,0-1,0 0,0 0,0-2,0 1,0-1,0-1,9-2,19-5,1 1,-1 2,1 2,28 1,740 3,-561 28,-61-18,37 8,-26 7,197-26,-197 28,281-27,1-1,-282-29,196 28,-251-25,336 25,-377-16,-101 17,0 0,0 0,0 0,0 0,0 0,1 0,-1 1,0-1,0 0,0 1,0-1,0 0,0 1,0-1,0 1,0 0,0-1,0 1,-1 0,1-1,0 1,0 0,-1 0,1 0,0 0,-1 0,1 0,-1 0,1 0,-1 0,1 0,-1 0,0 0,0 0,1 0,4 15</inkml:trace>
</inkml:ink>
</file>

<file path=ppt/ink/ink11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4:31:52.71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254 59,'1'0,"1"0,-1 0,0 0,1 0,-1 1,0-1,1 1,-1-1,0 1,0-1,1 1,-1 0,0 0,0-1,0 1,0 0,0 0,0 0,0 0,0 0,-1 0,1 1,0-1,-1 0,1 0,0 0,-1 1,0-1,1 0,-1 1,0-1,1 0,-1 1,0-1,0 0,0 1,0-1,-1 1,1-1,0 0,0 1,-1-1,1 0,-1 0,0 2,2 4,28 195,-59 53,13-182,12-67,2-6</inkml:trace>
  <inkml:trace contextRef="#ctx0" brushRef="#br0" timeOffset="419.146">0 86,'74'-16,"61"-14,-98 19,0 2,1 2,0 1,1 2,-1 2,36 2,-51 5,-5 1</inkml:trace>
  <inkml:trace contextRef="#ctx0" brushRef="#br0" timeOffset="1117.953">621 426,'0'4,"0"7,0 7,0 4,0 3,0 3,0 1,0 1,0-1,0 0,0 0,0 0,0-1,0-4</inkml:trace>
</inkml:ink>
</file>

<file path=ppt/ink/ink11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4:32:32.41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0 169,'488'-29,"-296"1,-51 0,-70 28,72-11,-102 3,0 1,0 3,0 1,1 2,39 4,10-1,34-18,56-19,-154 32</inkml:trace>
</inkml:ink>
</file>

<file path=ppt/ink/ink11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4:32:32.66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52,'39'-5,"22"-1,5 0,-3 1,-9 2,-7-4,-3-1,-4 1,-9 2</inkml:trace>
</inkml:ink>
</file>

<file path=ppt/ink/ink11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4:31:48.64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2682 3201,'-29'255,"29"396,29-455,-28 170,25-223,-24 167,25-113,-27 142,-27-153,-22-295,33 84,-1 1,-2 0,0 1,-1 1,-2 1,0 1,-1 1,-1 1,0 1,-4 0,-86-71,113 87,0 0,0 0,0 0,1 0,-1 0,0 0,1-1,-1 1,1 0,0 0,-1-1,1 1,0 0,0 0,0-1,0 1,0 0,0-1,0 1,0 0,0 0,1-1,-1 1,0 0,1 0,-1-1,1 1,-1 0,1 0,0 0,0 0,-1 0,1 0,0 0,0 0,0 0,0 0,0 0,0 1,0-1,0 0,1 1,-1-1,0 1,0-1,2 1,60-19,115 3,98-17,-227 26,0 2,1 2,-1 3,42 5,-90-6,0 1,0 0,0-1,0 1,0 0,0 0,0 0,0 0,0 0,0 0,0 0,0 0,0 0,0 0,0 0,0 1,0-1,0 0,0 1,0-1,-1 1,1-1,0 1,0-1,0 1,-1 0,1-1,0 1,0 0,-1 0,1-1,-1 1,1 0,-1 0,1 0,-1 0,1 0,-1 0,0 0,0 0,1 0,-1 0,0 0,0 0,0 0,0 0,0 0,0 0,0 0,-1 0,1 0,0 0,-1 0,1-1,0 1,-1 0,1 0,-1 0,1 0,-1 0,0-1,1 1,-1 0,0 0,0-1,-19 26,-1-1,-1-1,-2-2,0 0,-14 9,-216 142,235-160</inkml:trace>
  <inkml:trace contextRef="#ctx0" brushRef="#br0" timeOffset="9737.398">2653 3201,'-1'-2,"0"0,0 1,-1-1,1 0,0 1,-1 0,0-1,1 1,-1 0,0 0,1 0,-1 0,0 0,0 0,0 0,0 1,0-1,0 1,0-1,0 1,0 0,0 0,0 0,-1 0,1 0,0 1,0-1,0 0,-1 2,-254 18,-166-20,225 28,-139-27,194 26,-14-15,71 3,85-16,0 0,1 0,-1 0,0-1,1 1,-1 0,1-1,-1 1,1 0,0-1,-1 1,1-1,0 1,0 0,0-1,0 1,0-1,1 1,-1 0,0-1,1 1,-1-1,1 1,-1 0,1 0,-1-1,1 1,0 0,0 0,0 0,0 0,0-1,0 1,0 1,0-1,0 0,0 0,1 0,2-4,17-29,69-134,-63 97,-27 71,1 0,0 1,0-1,0 0,0 1,0-1,-1 0,1 1,0-1,0 1,-1-1,1 1,0 0,-1-1,1 1,-1 0,1-1,-1 1,1 0,-1 0,1 0,-1-1,0 1,1 0,-1 0,0 0,0 0,0 0,1-1,-1 1,0 0,0 0,0 0,-1 0,1 0,0 0,0 0,0-1,-1 1,1 0,-1 1,3 5,37 229,28-5,-30-147,-196-284,89 132,56 58</inkml:trace>
  <inkml:trace contextRef="#ctx0" brushRef="#br0" timeOffset="10698.534">368 2072,'-2'1,"0"1,0-1,0 1,0-1,1 1,-1-1,0 1,1 0,0 0,-1 0,1 0,0 0,0 0,0 0,0 1,1-1,-1 0,1 0,-1 1,1-1,0 0,0 1,0-1,0 0,0 2,0-1,22 179,-19-134,-2 1,-1-1,-3 0,-3 1,-3 8,2-5,7-40,-2 0,1 0,-1-1,-1 1,0 0,0-1,-2 0,1 0,-1 0,-1-1,-3 6,-7 2</inkml:trace>
  <inkml:trace contextRef="#ctx0" brushRef="#br0" timeOffset="10969.596">1 2043,'38'-4,"32"-7,9-2,1 2,-9 3,-11-2,-12 0,-8 2,-7 3,-4 1,-7 8,-7 1</inkml:trace>
  <inkml:trace contextRef="#ctx0" brushRef="#br0" timeOffset="11505.617">621 2467,'18'-6,"0"1,1 1,-1 0,1 2,-1 0,1 1,0 1,17 2,-35-3,-1 1,1 0,0 0,0 0,0 0,0 0,0 0,0 1,0-1,0 0,-1 0,1 1,0-1,0 0,0 1,0-1,-1 1,1-1,0 1,-1 0,1-1,0 1,-1 0,1-1,-1 1,1 0,-1 0,1-1,-1 1,1 0,-1 0,0 0,0 0,1-1,-1 1,0 0,0 0,0 0,0 0,0 0,0 0,0 0,0 0,0-1,0 1,-1 0,1 0,0 0,-1 0,1 0,-31 41,23-32,-110 135,117-143,0 0,-1-1,1 1,0 0,0 0,1 0,-1-1,0 1,1 0,-1 0,1 0,-1 0,1 0,0 0,0 0,0 1,0-1,0 0,1 0,-1 0,0 0,1 0,0 0,-1-1,1 1,0 0,0 0,0 0,0-1,0 1,1 0,-1-1,0 1,1-1,-1 1,1-1,0 0,-1 0,1 0,0 0,0 0,0 0,-1 0,1-1,0 1,0 0,0-1,0 0,2 1,7 1,0-1,0 0,0-1,0 0,0 0,0-1,0-1,0 0,0 0,10-5,-1 0</inkml:trace>
  <inkml:trace contextRef="#ctx0" brushRef="#br0" timeOffset="13603.102">2710 3201,'47'-62,"182"-167,-81 96,77-66,13-31,-19 44,-81 62,26-31,205-189,-205 192,-155 142,-5 3</inkml:trace>
  <inkml:trace contextRef="#ctx0" brushRef="#br0" timeOffset="40780.692">4658 1366,'61'-47,"182"-196,-74 44,82-45,-92 108,108-131,-266 267,0 0,-1 0,1 0,0-1,-1 1,1 0,0 0,-1-1,1 1,0 0,-1-1,1 1,0 0,-1-1,1 1,-1-1,1 1,-1-1,1 1,-1-1,1 0,-1 1,0-1,1 0,-1 1,0-1,0 0,1 1,-1-1,0 0,0 1,0-1,0 0,0 0,0 1,0-1,0 0,0 0,0 1,0-1,-1 0,1 1,0-1,0 0,-1 1,1-1,0 0,-1 1,1-1,-1 1,1-1,-1 0,1 1,-1-1,1 1,-1 0,1-1,-1 1,0-1,1 1,-1 0,0 0,1-1,-1 1,0 0,0 0,1 0,-2 0,-64 5,47-2,-1-1,1 0,0-2,-1 0,1-2,0 0,-18-4,36 5,0 0,0 0,1 0,-1 1,0-1,0 0,-1 1,1-1,0 0,0 1,0-1,0 1,0 0,-1-1,1 1,0 0,0 0,0 0,-1 0,1 0,0 0,0 0,-1 0,1 0,0 1,0-1,0 0,-1 1,1-1,0 1,0 0,0-1,0 1,0 0,0-1,0 1,0 0,0 0,1 0,-1 0,0 0,0 0,1 0,-1 0,1 0,-1 0,1 0,-1 1,1-1,0 0,-1 0,1 0,0 1,0-1,0 0,0 0,0 1,78 185,-3 96,-51-203,-13-103,57-217,-54 203,-1 0,-2-1,-2-1,-1 0,-2 0,0-30,12-29,-14 79</inkml:trace>
  <inkml:trace contextRef="#ctx0" brushRef="#br0" timeOffset="42366.336">1101 210,'10'0,"8"0,5 0,4 0,2-5,1-2,0 1,0 1,0 1,-1 2,-1 1,1 1,-1 0,0 0,0 0,-4 0</inkml:trace>
  <inkml:trace contextRef="#ctx0" brushRef="#br0" timeOffset="42627.361">2005 97,'24'-5,"17"-2,7 1,0 1,-4 1,-4 2,-4 1,-4 1,-2 0,-1 0,-6 0</inkml:trace>
  <inkml:trace contextRef="#ctx0" brushRef="#br0" timeOffset="42877.231">2964 68,'38'-5,"28"-6,6-2,-3 2,-9 3,-10 2,-9 3,-6 1,-4 2,-8 0</inkml:trace>
  <inkml:trace contextRef="#ctx0" brushRef="#br0" timeOffset="43027.534">3811 40,'38'0,"23"0,5 0,-4 0,-7 0,-8 0,-13 0</inkml:trace>
  <inkml:trace contextRef="#ctx0" brushRef="#br0" timeOffset="43233.296">4912 40,'38'-10,"13"-2</inkml:trace>
  <inkml:trace contextRef="#ctx0" brushRef="#br0" timeOffset="43398.024">5814 11,'24'-4,"8"-3</inkml:trace>
  <inkml:trace contextRef="#ctx0" brushRef="#br0" timeOffset="48750.159">4037 633,'-121'106,"113"-97,-1 1,2 0,0 0,0 1,0-1,2 2,-1-1,1 0,1 1,0 0,1 0,0 1,1-1,-1 10,2-15,1 1,-1-1,1 1,1-1,-1 1,1-1,0 0,1 1,0-1,0 0,1 0,-1 0,2 0,-1 0,1-1,0 0,0 1,1-1,-1-1,1 1,1-1,-1 0,1 0,-1 1,1-1,-1-1,1 1,0-1,1 0,-1 0,0-1,1 0,0 0,0-1,0 1,0-2,0 1,0-1,1 0,-1 0,0-1,1 0,-1 0,0-1,1 0,-1 0,0-1,0 0,0 0,0 0,0-1,0 0,-1-1,0 1,1-1,-1-1,0 1,1-1,-2 0,1 0,-1-1,1 1,-2-1,1 0,0 0,-1-1,-1 1,1-1,-1 0,0 0,0 0,-1-1,0 1,0 0,-1-1,0 0,0 1,-1-1,0 1,0-1,-2-4,-2 7,0 1,0 0,-1 0,0 0,0 1,0 0,0-1,-1 2,1-1,-1 1,1 0,-1 0,0 0,0 1,0 0,0 0,0 0,0 1,0 0,0 0,0 1,0 0,0 0,-4 1,-6-1,-71 1,62-1</inkml:trace>
  <inkml:trace contextRef="#ctx0" brushRef="#br0" timeOffset="49316.895">4432 604,'-10'21,"1"0,2 0,0 1,1 0,1 0,1 1,1-1,1 1,1 0,2 6,-1-26,1 1,0 0,0-1,1 0,-1 1,1-1,-1 0,1 0,0 0,0 0,1 0,-1 0,1 0,-1-1,1 1,0-1,0 0,0 0,0 0,0 0,0-1,0 1,1-1,-1 1,1-1,-1-1,1 1,-1 0,1-1,0 1,-1-1,1 0,1-1,7 1,0 0,0-1,0-1,0 0,-1-1,1 0,0 0,-1-1,10-6,-13 7,0-1,-1-1,1 1,-1-1,0-1,0 1,-1-1,1-1,-1 1,-1-1,1 0,-1 0,-1 0,1-1,-1 0,0 0,-1 0,0 0,0-1,-1 1,0-1,0 1,-1-1,0 0,-1 0,0 0,-1-5,0 8,-1 1,0 0,-1 0,1 0,-1 0,0 0,0 0,-1 1,1 0,-1-1,0 1,0 1,-1-1,1 0,-1 1,1 0,-1 0,0 1,0-1,-1 1,1 0,0 0,-1 1,1 0,-1 0,1 0,-1 0,1 1,-1 0,0 0,1 1,-1-1,0 1,1 1,-1-1,-3 2,-16 4</inkml:trace>
  <inkml:trace contextRef="#ctx0" brushRef="#br0" timeOffset="49817.921">4855 322,'-2'7,"0"0,1 0,0 1,0-1,0 0,1 1,0-1,1 1,0-1,0 0,0 0,1 1,0-1,1 0,-1 0,3 2,-5-7,1 1,1-1,-1 1,0-1,1 0,-1 0,1 0,0 0,-1 0,1 0,0 0,0-1,0 1,0 0,1-1,-1 0,0 0,1 0,-1 0,1 0,-1 0,1 0,-1-1,1 1,0-1,-1 0,1 0,-1 0,1 0,0 0,-1 0,1-1,-1 0,1 1,-1-1,1 0,-1 0,1 0,-1 0,0-1,1 1,-1-1,0 1,0-1,0 0,0 0,-1 0,1 0,0 0,41-93,-41 91,-1 1,-1 0,1-1,0 1,-1-1,0 1,0-1,0 1,0-1,0 1,-1-1,1 1,-1-1,0 1,0 0,-1-1,1 1,-1 0,1 0,-1 0,0 0,0 0,0 0,-1 1,1-1,-1 1,-1-2,-13-5</inkml:trace>
  <inkml:trace contextRef="#ctx0" brushRef="#br0" timeOffset="50569.712">4149 124,'-10'15,"-3"9,1 5,2 3,8 1,5-1,0-1,2 0,3-7,1-6</inkml:trace>
  <inkml:trace contextRef="#ctx0" brushRef="#br0" timeOffset="51061.782">4318 1084,'5'24,"11"18,8 6,4-5,3-10,-5-5,-1-8,0-7,-5-6</inkml:trace>
</inkml:ink>
</file>

<file path=ppt/ink/ink11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4:32:51.07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284 86,'1'1,"1"0,0 0,-1 1,1-1,-1 0,1 1,-1-1,0 1,1-1,-1 1,0 0,0-1,0 1,0 0,0 0,-1 0,1 0,-1 0,1 0,-1 0,1 0,-1 0,0 0,0 0,0 2,1 6,9 26,-6-21,1 0,-2 0,0 0,-1 0,-1 0,0 1,-1-1,-2 16,-50 235,23-108,27-157,3-12</inkml:trace>
  <inkml:trace contextRef="#ctx0" brushRef="#br0" timeOffset="413.051">1 115,'5'-5,"1"-1,0 1,0 1,0-1,1 1,-1 0,1 0,0 1,0 0,0 0,1 1,-1 0,1 0,-1 1,1 0,0 0,-1 1,5 0,227-14,57-30,-283 43</inkml:trace>
  <inkml:trace contextRef="#ctx0" brushRef="#br0" timeOffset="1149.442">678 566,'32'-26,"103"-21,-133 47,0-1,0 1,0-1,-1 1,1 0,0 0,0 0,0 0,0 0,0 1,0-1,0 0,-1 1,1 0,0-1,0 1,-1 0,1 0,0 0,-1 0,1 0,-1 0,1 0,-1 1,0-1,1 0,-1 1,0-1,0 1,0 0,0-1,0 1,0 0,-1 0,1-1,-1 1,1 0,-1 0,1 0,-1 0,0-1,0 1,0 0,0 0,0 0,-1 0,1 0,-1 0,1-1,-1 1,1 0,-1 0,0-1,0 1,0 0,0-1,0 1,0-1,0 1,-1-1,1 1,-47 52,44-52,0 1,-1 0,1 0,0 0,0 0,1 1,-1-1,1 1,-1 0,1 0,1 0,-1 0,0 1,1-1,0 1,0 0,0-1,1 1,0 0,0 0,0 0,0 0,1 0,0 0,0 0,0 0,0 0,1 0,0 0,0 0,0 0,1 0,0 0,0 0,0-1,0 1,1-1,84 81,-86-83,0-1,0 1,0-1,0 1,-1-1,1 1,-1-1,1 1,-1 0,0-1,1 1,-1 0,0-1,0 1,0 0,0-1,-1 1,1 0,0-1,-1 1,1-1,-1 1,1 0,-1-1,0 1,0-1,0 0,0 1,0-1,0 0,0 1,0-1,0 0,0 0,-1 0,1 0,-1 0,1 0,-1 0,1-1,-1 1,-66 26,53-24,0 0,-1-1,1-1,0 0,-1-1,1-1,-1 0,1-1,-1-1,1 0,0-1,1-1,-1 0,-5-3,6-2</inkml:trace>
</inkml:ink>
</file>

<file path=ppt/ink/ink1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3:41:14.85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1402 1,'3'0,"22"1,-33 9,-163 29,104-29,-333 67,227-41,172-36,0 0,0 0,-1-1,1 1,0 0,0 0,-1 0,1 0,0 1,-1-1,1 0,0 0,0 1,-1-1,1 1,0-1,0 1,0-1,0 1,0 0,0 0,0-1,0 1,0 0,0 0,0 0,0 0,1 0,-1 0,0 0,1 1,-1-1,1 0,-1 0,1 0,-1 1,1-1,0 0,0 0,0 1,0-1,0 0,0 0,0 1,0-1,0 0,0 1,1-1,-1 0,1 0,-1 0,1 1,-1-1,1 0,-1 0,1 0,0 0,0 0,0 0,0 0,0 0,0 0,12 5,-1-1,1 0,-1-1,2 0,-1-1,0-1,0 0,1 0,1-2,49 9,54 6,-97-14,1 0,-1 2,0 0,0 1,0 1,0 1,-1 1,0 1,-1 1,14 7,-31-15,0 1,0-1,0 0,0 1,0-1,0 1,-1 0,1 0,0-1,-1 1,1 0,-1 0,0 1,0-1,0 0,0 0,0 1,0-1,0 0,-1 1,1-1,-1 1,0-1,0 1,0-1,0 0,0 1,0-1,-1 1,1-1,-1 1,0-1,1 0,-1 1,0-1,-1 0,1 0,0 0,-1 0,1 0,-1 0,1 0,-1 0,0-1,0 1,-93 68,-328 114,84-42,90-16,246-126,1 1,0 0,0 0,-1 0,1 0,0 1,0-1,0 0,0 1,0-1,1 1,-1 0,0 0,1-1,-1 1,1 0,0 0,-1 1,1-1,0 0,0 0,1 1,-1-1,0 0,1 1,-1-1,1 0,0 1,0-1,0 1,0-1,0 1,1-1,-1 0,1 1,-1-1,1 0,0 1,0-1,0 0,0 0,0 0,1 0,-1 0,1 0,-1 0,1 0,0 0,-1-1,3 2,10 1,0 0,0 0,0-2,0 0,1 0,-1-2,1 0,-1 0,14-3,12 1,365-17,-161 7,-220 13</inkml:trace>
  <inkml:trace contextRef="#ctx0" brushRef="#br0" timeOffset="380.415">1937 114,'-204'505,"96"-330,26-62,81-113,1 0,-1 1,0-1,1 0,-1 1,1-1,-1 1,1 0,-1-1,1 1,-1-1,1 1,-1 0,1-1,0 1,-1 0,1-1,0 1,0 0,0-1,-1 1,1 0,0 0,0-1,0 1,0 0,0 0,0-1,1 1,-1 0,0-1,0 1,0 0,1 0,-1-1,0 1,1 0,-1-1,0 1,1-1,-1 1,1 0,-1-1,1 1,0-1,-1 1,1-1,-1 0,1 1,0-1,-1 0,1 1,0-1,-1 0,42-17,43-63,-67 60</inkml:trace>
  <inkml:trace contextRef="#ctx0" brushRef="#br0" timeOffset="684.228">1882 114,'455'0,"-327"-22,-117 27,-15 0</inkml:trace>
  <inkml:trace contextRef="#ctx0" brushRef="#br0" timeOffset="946.286">1712 538,'39'0,"26"0,8 0,-5 0,-8 0,-10 0,-8 0,-8 0,-3 0,-3 0,-2-5,-4-2</inkml:trace>
</inkml:ink>
</file>

<file path=ppt/ink/ink11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4:33:40.338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52 335,'0'683,"-30"-403,19-196,8-71,0-1,1 1,1 0,0 0,1 0,0 0,1 0,0 0,1 1,45 131,-43-142,-1 1,1-1,1 1,-1-1,0 0,1-1,0 1,0-1,-1 0,1 0,0 0,1-1,-1 0,0 0,0 0,1 0,-1-1,0 0,0 0,1-1,-1 1,0-1,1 0,-1-1,0 1,0-1,0 0,0 0,4-3,40-7,208 6,-149 8,259-2,-169-28,73 27,-281 1</inkml:trace>
  <inkml:trace contextRef="#ctx0" brushRef="#br0" timeOffset="1852.023">587 54,'-4'6,"0"1,1 0,0 1,0-1,0 1,1-1,0 1,1 0,-1 0,2-1,-1 1,1 0,0 0,1 0,0 0,0 0,1 0,39 90,-39-95,0 0,0 0,0-1,1 1,-1-1,1 0,-1 0,1 0,0 0,0 0,0-1,0 1,0-1,0 1,0-1,0 0,1-1,-1 1,0 0,1-1,-1 0,0 0,1 0,-1 0,0 0,1-1,-1 0,0 1,4-2,2-4,1 0,-1 0,0-1,-1 0,0 0,0-1,0 0,-1-1,-1 0,1 0,-1 0,-1 0,1-1,-2 0,1-1,-2 1,1 0,1-11,10-18,-4 7,24-39,-34 70,0 1,0-1,0 0,0 1,0-1,0 1,0-1,0 1,1 0,-1-1,0 1,0 0,0 0,0 0,0 0,1 0,-1 0,0 0,0 0,0 0,0 0,1 1,-1-1,0 1,0-1,0 1,0-1,0 1,0-1,0 1,0 0,0 0,0-1,-1 1,1 0,0 0,0 0,-1 0,1 0,-1 0,1 0,-1 0,1 0,0 1,20 50,68 280,-80-296,-1 2,-2-1,-1 0,-3 1,0 0,-3 0,-1 2,2-35,0-1,0 1,0-1,-1 1,1-1,-1 1,0-1,-1 1,1-1,-1 0,1 0,-1 0,-1 0,1 0,-1 0,1 0,-1-1,0 1,0-1,-1 0,1 0,-1 0,1 0,-1-1,0 1,0-1,0 0,0 0,-1-1,1 1,0-1,-1 0,1 0,-1 0,1-1,-1 1,1-1,-2 0,1-1,0 0,0 1,0-2,0 1,1 0,-1-1,0 0,1 0,0 0,-1-1,1 0,0 1,0-1,1-1,-1 1,0 0,1-1,0 0,0 0,0 0,1 0,-1 0,1-1,0 1,0-1,0 1,0-5,-3-6,1 0,1-1,1 0,0 1,1-1,1 0,0 1,1-5,0 10,1 1,0 0,0 0,1 0,0 0,1 0,0 1,0 0,1-1,-1 1,2 1,-1-1,1 1,1 0,-1 0,1 1,0 0,1 0,-1 1,16-10,1 0,1 2,0 1,0 1,21-6,-22 9</inkml:trace>
</inkml:ink>
</file>

<file path=ppt/ink/ink11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4:33:40.772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396 113,'-144'180,"-24"-16,146-143</inkml:trace>
  <inkml:trace contextRef="#ctx0" brushRef="#br0" timeOffset="364.142">1 0,'22'36,"1"-1,2-2,2 0,1-1,1-2,2-1,0-2,5 1,121 120,-70-67,-57-75,-22-14</inkml:trace>
</inkml:ink>
</file>

<file path=ppt/ink/ink11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4:33:50.95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0 121,'255'0,"-58"28,-197-27,1-1,0 0,0 0,0 0,-1 0,1 0,0 0,0 0,-1 0,1 0,0 0,0 0,0 0,-1-1,1 1,0 0,0 0,-1-1,1 1,0-1,-1 1,1 0,-1-1,1 1,0-1,-1 0,1 1,-1-1,1 1,-1-1,0 0,1 1,-1-1,1 0,-1 0,0 1,0-1,0 0,1 0,-1 1,0-1,0 0,0 0,0 0,0 1,0-1,0 0,-1 0,1 0,0 1,0-1,-1 0,1 1,0-1,-1 0,1 0,0 1,-1-1,1 1,-1-1,1 0,-1 1,0-1,-37-37,-55-27,85 52,14 11</inkml:trace>
</inkml:ink>
</file>

<file path=ppt/ink/ink11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4:33:51.42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1,'73'12,"1"-3,0-3,49-3,43-32,-133 43,-27-2</inkml:trace>
</inkml:ink>
</file>

<file path=ppt/ink/ink11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4:33:51.65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0,'39'0,"21"0,7 0,-5 0,-7 0,-13 0</inkml:trace>
</inkml:ink>
</file>

<file path=ppt/ink/ink11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4:33:52.33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311 53,'-18'112,"8"309,-16-257,24-158,0-7</inkml:trace>
  <inkml:trace contextRef="#ctx0" brushRef="#br0" timeOffset="306.378">0 81,'48'-10,"21"-3,3 1,-5-2,-6 0,-7 4,-8 3,-8 7,-5 4,-3 2,-3-1,-5 3,-2 2,-4-2</inkml:trace>
  <inkml:trace contextRef="#ctx0" brushRef="#br0" timeOffset="874.501">537 617,'8'-1,"0"-2,0 0,1 1,0 0,-1 0,1 1,0 1,0-1,0 1,0 1,-1-1,1 2,0-1,0 1,-1 0,1 1,-1 0,0 1,0-1,2 2,-9-2,1 0,0-1,-1 1,0 0,0 0,0 0,0 0,0 0,0 0,-1 0,1 0,-1 1,0-1,0 0,0 0,-1 0,1 0,-1 0,1 0,-1 0,0 0,0 0,-1 0,1 0,-1 0,1 0,-1-1,0 1,0-1,0 1,0-1,0 0,-1 0,1 0,-1 0,1 0,-2 0,-13 18,17-18,0 0,0 1,0-1,0 0,0 0,0 0,1 1,-1-1,1 0,0 0,-1 0,1 0,0 0,0 0,0 0,1 0,-1 0,0 0,1-1,-1 1,1-1,-1 1,1-1,0 1,0-1,0 0,-1 0,1 0,0 0,1 0,-1 0,0-1,0 1,0-1,0 1,0-1,1 0,-1 0,0 0,0 0,1 0,-1 0,17 6,-16-5,-1 0,1-1,-1 1,1 0,-1 0,0 0,1 0,-1 1,0-1,0 1,0-1,0 1,0 0,0 0,0 0,-1 0,1 0,-1 0,1 0,-1 0,0 1,0-1,0 1,0-1,0 0,-1 1,1 0,-1-1,0 1,1-1,-1 1,0-1,-1 1,1 0,0-1,-1 1,1-1,-1 1,0-1,0 1,0-1,0 0,0 1,-1-1,1 0,-1 0,1 0,-1 0,-2 2,-4 1,0 1,-1-2,0 1,0-1,0 0,0-1,-1 0,0-1,1 0,-9 1,-25 6,1-4,27-8</inkml:trace>
  <inkml:trace contextRef="#ctx0" brushRef="#br0" timeOffset="1250.876">1158 645,'0'5,"0"6,-5 2,-1 3,0 3,-4 4,0 3,-3 1,-4 1,-5 1,-2 0,-3 0,4 0,6-10,5-9</inkml:trace>
  <inkml:trace contextRef="#ctx0" brushRef="#br0" timeOffset="1621.348">960 589,'12'20,"1"0,1-1,1 0,1-1,0-1,1 0,1-1,9 6,46 44,-23 11,-43-55</inkml:trace>
</inkml:ink>
</file>

<file path=ppt/ink/ink11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4:33:47.83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311 35,'0'566,"0"-542</inkml:trace>
  <inkml:trace contextRef="#ctx0" brushRef="#br0" timeOffset="532.443">1 64,'6'-6,"0"0,0 0,1 1,0 0,0 0,1 1,-1 0,1 0,0 0,0 1,0 1,0-1,1 1,-1 1,1-1,-1 1,1 1,-1 0,1 0,0 1,-1 0,6 1,-3-2,472 2,-459-2</inkml:trace>
  <inkml:trace contextRef="#ctx0" brushRef="#br0" timeOffset="2121.636">762 459,'102'5,"-100"-4,-1 0,1 0,-1 0,1 1,-1-1,1 0,-1 1,0-1,0 1,0-1,0 1,0 0,0 0,0-1,0 1,-1 0,1 0,-1 0,1 0,-1 0,0 0,0-1,0 1,0 0,0 0,0 0,0 0,-1 0,1 0,-1 0,1 0,-1-1,0 1,0 0,0 0,0-1,0 1,0 0,0-1,0 1,-2 0,-8 33,12-31,-1-1,1 1,-1 0,1-1,0 1,0-1,1 1,-1-1,1 0,-1 0,1 1,0-1,0 0,1 0,-1-1,1 1,-1 0,1-1,0 0,0 1,0-1,0 0,1 0,40 48,-44-48,1-1,-1 1,0-1,1 1,-1-1,0 1,0-1,0 1,-1-1,1 1,0-1,0 1,-1-1,1 0,-1 1,1-1,-1 1,0-1,0 0,1 0,-1 1,0-1,0 0,0 0,0 0,0 0,-1 0,1 0,0 0,0 0,-1-1,1 1,0 0,-1-1,1 1,-1-1,1 0,-1 1,1-1,-1 0,-64 8,64-8,-76-13,59 6</inkml:trace>
</inkml:ink>
</file>

<file path=ppt/ink/ink11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4:33:55.46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87 1,'-2'1,"1"0,-1 0,0 0,1 0,-1 1,1-1,0 1,-1-1,1 1,0-1,0 1,0 0,0-1,0 1,0 0,0 0,1 0,-1 0,1 0,-1 0,1 0,0-1,0 1,0 0,0 0,0 1,-2 7,-29 133,3 112,27-250,1 1,0-1,0 1,0-1,1 0,-1 1,1-1,1 0,-1 1,1-1,0 0,0 0,0 0,1-1,-1 1,1 0,0-1,1 0,-1 0,1 0,0 0,0 0,0-1,0 0,1 0,-1 0,1 0,0-1,0 1,0-1,5 1,-10-3,5 2,0-1,1 0,-1 0,1 0,-1-1,1 0,-1 0,1 0,-1-1,1 1,-1-1,1-1,2 0,-1-5</inkml:trace>
</inkml:ink>
</file>

<file path=ppt/ink/ink11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4:33:56.14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0 200,'72'-41,"-3"-4,60-50,-120 89,-8 4,0 1,1 0,-1 0,1 0,-1 0,1 0,-1 0,1 1,0-1,0 0,-1 1,1-1,0 1,0 0,-1 0,1 0,0-1,0 2,0-1,-1 0,1 0,0 0,0 1,0-1,-1 1,1 0,0-1,-1 1,1 0,-1 0,1 0,-1 0,1 0,-1 0,0 1,1-1,-1 0,0 1,0-1,0 1,0-1,0 1,0-1,-1 1,1 0,0 0,-1-1,1 1,-1 1,4 3,63 123,-38-67,-18-48</inkml:trace>
</inkml:ink>
</file>

<file path=ppt/ink/ink11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4:33:56.90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0 226,'34'0,"25"0,7 0,-2 0,-7 0,-10-5,-6-1,-7 0,-3 1,-3 1,-11 2,-8 1</inkml:trace>
  <inkml:trace contextRef="#ctx0" brushRef="#br0" timeOffset="248.941">227 0,'-10'39,"-3"26,1 8,2-5,3-8,3-10,1-8,3-7,0-5,0-2,1-1,-1-6</inkml:trace>
</inkml:ink>
</file>

<file path=ppt/ink/ink1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3:41:30.58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788 1,'223'1,"-163"16,-59-17,0 1,-1-1,1 1,0-1,0 1,0-1,0 1,-1-1,1 1,0 0,-1-1,1 1,0 0,-1 0,1 0,-1-1,1 1,-1 0,0 0,1 0,-1 0,0 0,1 0,-1 0,0 0,0 0,0 0,0-1,0 1,0 0,0 0,0 0,-1 0,1 0,0 0,0 0,-1 0,1 0,-1 0,1 0,-1-1,1 1,-1 0,1 0,-1-1,0 1,1 0,-1-1,0 1,0 0,1-1,-1 1,0-1,0 1,0-1,0 0,0 1,0-1,-169 70,-214 54,202-57,179-67,-1 1,1 0,0 0,-1 0,1 0,0 1,0-1,0 1,0 0,0 0,1 0,-1 0,0 0,1 1,-1-1,1 1,0-1,0 1,0 0,0 0,1 0,-1 0,1 0,0 0,0 1,0-1,0 0,0 1,1-1,-1 0,1 1,0-1,0 1,1-1,-1 1,1-1,-1 0,1 1,1 2,6 0,0-1,0 0,0 0,1-1,-1 0,1-1,0 0,0 0,0-1,1 0,-1 0,4-1,-11 0,304 17,-143 18,-162-36,0 0,0 0,1 1,-1-1,0 0,0 1,0-1,0 0,0 1,0-1,0 1,0 0,0-1,0 1,-1 0,1 0,0 0,0-1,0 1,-1 0,1 0,-1 0,1 0,-1 0,1 0,-1 0,1 1,-1-1,0 0,0 0,1 0,-1 0,0 0,0 0,0 1,0-1,-1 0,1 0,0 0,0 0,-1 0,1 0,0 0,-1 0,1 1,-1-1,0-1,1 1,-1 0,0 0,0 1,-49 39,49-40,-230 116,165-88,-228 116,98-26,194-118,-1 0,1 1,-1 0,1-1,0 1,0 0,0 0,0 0,0 0,0 1,1-1,-1 0,1 1,-1-1,1 1,0 0,0-1,0 1,1 0,-1 0,0-1,1 1,0 0,0 0,0 0,0 0,0-1,0 1,1 0,0 0,-1 0,1-1,0 1,0 0,0-1,1 1,-1-1,1 1,-1-1,1 0,0 1,0-1,0 0,0 0,0-1,0 1,1 0,-1-1,1 1,-1-1,1 0,-1 0,1 0,2 1,15 3,1 0,0-1,0-2,0 0,0-1,0-1,0-1,9-2,26 1,343-55,-225 28,-121 23,-29-1</inkml:trace>
</inkml:ink>
</file>

<file path=ppt/ink/ink11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4:33:59.99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23 1,'-22'89,"22"-87,-1 0,1 1,0-1,0 0,0 1,0-1,1 0,-1 0,1 0,-1 1,1-1,0 0,0 0,0 0,0 0,0 0,0 0,0 0,1 0,-1-1,1 1,0 0,-1-1,1 0,0 1,0-1,0 0,0 0,0 0,0 0,0 0,0 0,0 0,0-1,0 1,1-1,1 0,2-1,1 0,-1-1,1 0,-1 0,1-1,-1 0,0 0,0 0,-1-1,1 0,-1 0,0-1,0 1,0-1,0 0,0-1,24-20,-28 24,1 0,-1 0,1 0,0 0,0 0,0 0,0 1,0-1,1 1,-1-1,0 1,1 0,-1 0,1 0,-1 0,1 1,-1-1,1 1,0-1,-1 1,1 0,0 0,-1 0,1 0,0 0,-1 1,1 0,-1-1,1 1,-1 0,1 0,-1 0,1 0,-1 1,0-1,0 1,1-1,-1 1,0 0,0 0,2 10,-1 0,-1 0,0 0,0 0,-2 1,1-1,-1 0,-1 0,-2 10,1 12,-12 111,1-69,12-62,0 1,0-1,-2 0,1 0,-2 0,0 0,-1-1,0 0,-1 0,0 0,-1 0,-1-1,0 0,-1-1,0 0,0 0,-9 6,17-15,-1-1,1 0,-1 0,1 0,-1 0,0 0,0 0,0 0,0 0,1-1,-1 1,0-1,0 1,0-1,0 0,0 0,0 0,0 0,0 0,0 0,0-1,0 1,0-1,0 1,0-1,0 0,0 0,1 0,-1 0,0 0,0 0,1 0,-1 0,1-1,-1 1,1-1,0 1,0-1,-1 1,1-3,-34-79,32 74,0-1,0 0,1 0,1-1,0 1,0 0,1-1,0 1,0 0,1-1,1 1,1-6,3-8</inkml:trace>
</inkml:ink>
</file>

<file path=ppt/ink/ink11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4:34:01.02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0 169,'36'-18,"-1"-2,-1-1,-1-1,-1-2,3-5,-32 26,0 0,0 0,0 0,1 0,-1 1,1-1,0 1,-1 0,1 0,0 1,0-1,1 1,-1 0,0 0,0 0,1 0,-1 1,0 0,1 0,-1 0,0 0,1 1,-1-1,0 1,0 0,1 1,-1-1,0 1,0-1,-1 1,1 1,0-1,0 0,-1 1,0 0,1 0,-1 0,0 0,-1 0,1 1,0-1,-1 1,1 0,8 19,0 0,-1 0,-2 1,0 0,-2 1,0-1,-2 1,0 0,-2 9,3 5,2 15,-3 0,-2 0,-2 0,-3 0,-2 2,-2-13,-2 0,-2-1,-2 0,-1-1,-3-1,-1 0,-2-1,-9 11,27-45,0 0,-1 0,0-1,0 1,0-1,0 0,-1 0,0 0,0 0,0 0,0-1,0 0,-1 0,1 0,-1-1,0 1,0-1,0 0,-3 0,5-3,0-1,0 0,0-1,1 1,-1 0,1-1,0 1,-1-1,1 0,1 0,-1 0,0 0,1 0,-1 0,1-1,0 1,0 0,0-1,0 1,1 0,-1-1,1 1,0-1,0 1,0-1,1 1,-1-1,1 1,0-2,-1 0,-1-16,0 0,1-1,2 1,0 0,1 0,1 0,1 1,1-1,0 1,2 1,0-1,1 1,1 0,1 1,1 0,0 1,2 1,-1 0,2 0,0 1,12-8,-15 17,1 0,0 1,0 0,0 1,0 0,1 1,0 1,-1 0,1 1,0 0,0 1,0 0,4 2,6-1</inkml:trace>
</inkml:ink>
</file>

<file path=ppt/ink/ink11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4:34:01.52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0 352,'61'-62,"-2"-3,-4-3,34-54,-89 120,0 0,1 1,-1-1,1 0,-1 1,1-1,0 1,0-1,0 1,-1-1,1 1,1 0,-1-1,0 1,0 0,0 0,1 0,-1 0,0 0,1 0,-1 0,1 0,-1 1,1-1,0 1,-1-1,1 1,-1-1,1 1,0 0,-1 0,1 0,0 0,0 0,-1 0,1 0,0 1,-1-1,1 0,-1 1,1 0,0-1,-1 1,1 0,-1 0,1 0,-1 0,0 0,0 0,1 0,-1 0,0 0,0 1,69 251,-16-151,-43-84</inkml:trace>
</inkml:ink>
</file>

<file path=ppt/ink/ink11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4:33:57.86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283 86,'2'1,"0"1,0-1,0 1,-1-1,1 1,0 0,-1-1,0 1,1 0,-1 0,0 0,0 0,0 1,0-1,0 0,-1 0,1 1,-1-1,1 0,-1 0,0 1,0-1,0 1,0-1,0 1,0 0,-21 147,5 70,-2-80,10-113,8-27,0 0,0-1,0 1,0 0,0 0,0-1,0 1,0 0,0-1,0 1,0 0,-1 0,1-1,0 1,0 0,0 0,-1-1,1 1,0 0,0 0,-1-1,1 1,0 0,0 0,-1 0,1 0,0 0,0-1,-1 1,1 0,0 0,-1 0,1 0,0 0,-1 0,1 0,0 0,-1 0,1 0,0 0,0 0,-1 0,1 1,0-1,-1 0,1 0,0 0,0 0,-1 0,1 1,0-1,0 0,-1 0,1 0,0 1,0-1,0 0,-1 0,1 1,-3-16</inkml:trace>
  <inkml:trace contextRef="#ctx0" brushRef="#br0" timeOffset="263.465">1 29,'38'0,"37"0,11 0,-1-4,-9-3,-8 1,-11 2,-10 0,-9 2,-5 1,-4 0,-7 1</inkml:trace>
  <inkml:trace contextRef="#ctx0" brushRef="#br0" timeOffset="1493.902">565 566,'17'0,"128"6,-144-6,0 0,1 0,-1 1,0-1,0 0,0 1,0-1,1 1,-1 0,0-1,0 1,0 0,0 0,0 0,-1-1,1 1,0 0,0 0,0 0,-1 0,1 1,-1-1,1 0,-1 0,1 0,-1 0,1 1,-1-1,0 0,0 0,0 0,0 1,0-1,0 0,0 0,0 1,0-1,0 0,-1 1,-29 44,10-18,19-26,0 0,0 1,1-1,-1 1,1-1,0 1,-1-1,1 1,0-1,1 1,-1-1,0 1,1-1,-1 1,1-1,0 0,0 1,0-1,0 0,0 1,0-1,1 0,-1 0,1 0,0 0,-1-1,1 1,0 0,1 0,0 0,-1 1,0-1,0 0,0 1,0-1,0 1,-1-1,1 1,-1 0,1 0,-1 0,0 0,0 0,-1 0,1 0,-1 0,1 0,-1 0,0 0,0 2,-3-1,1 1,-1-1,-1 0,1 0,-1 0,1 0,-1-1,0 1,0-1,-1 0,1 0,-1-1,1 1,-1-1,0 0,0 0,0 0,0-1,0 0,0 0,-1 0,1-1,-55-6,54 0</inkml:trace>
</inkml:ink>
</file>

<file path=ppt/ink/ink11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4:34:13.24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28 2,'-16'73,"11"-47,2-1,0 1,2 0,1-1,1 1,2 0,0-1,1 0,2 1,1-2,0 1,2-1,1 0,3 4,-10-23,1-1,0 1,0-1,0 0,0 0,0-1,1 1,-1-1,1 0,0 0,0-1,1 1,-1-1,0 0,1-1,-1 1,1-1,-1 0,1-1,0 1,-1-1,1 0,0 0,-1-1,1 0,0 0,-1 0,1 0,-1-1,0 0,1 0,-1-1,0 0,0 0,-1 0,1 0,0 0,-1-1,0 0,0 0,0 0,-1-1,2 0,12-14,-1-1,-1 0,-1-1,-1 0,0-1,7-21,-2 8,-18 34,0-1,0 1,0 0,0 0,0 0,0 0,1-1,-1 1,0 0,1 0,-1 0,0 0,1 0,0 0,-1 0,1 0,0 0,-1 0,1 0,0 0,0 0,0 1,0-1,0 0,0 1,0-1,0 0,0 1,0 0,0-1,0 1,0-1,0 1,0 0,1 0,-1 0,0 0,0 0,0 0,0 0,1 0,-1 0,0 0,0 1,0-1,0 0,0 1,0-1,1 1,-1-1,0 1,0 0,-1-1,13 42,-13-37,1 1,0 0,0-1,0 1,0 0,1-1,0 0,0 1,1-1,0 0,0 0,0 0,0-1,1 1,-1-1,1 0,0 0,0 0,1 0,-1-1,1 0,0 0,0 0,0 0,0-1,1 0,-1 0,1 0,0 0,-2-2,1 0,-1 0,1 0,-1-1,1 0,-1 1,1-1,-1-1,0 1,1-1,-1 0,0 0,0 0,0 0,-1-1,1 1,0-1,-1 0,0 0,0 0,0-1,0 1,0-1,-1 0,1 0,48-106,-49 104,38-121,-47 43,2 65</inkml:trace>
</inkml:ink>
</file>

<file path=ppt/ink/ink11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4:34:17.19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1,'0'933,"3"-913,5-26,7-30,-15 36,3-7,9-29,1 1,2 1,2 0,1 2,1-1,1 2,14-13,-34 42,1 1,0-1,0 1,0-1,0 1,0 0,0-1,0 1,1 0,-1 0,0 0,1 0,-1 0,1 0,-1 0,1 1,-1-1,1 0,-1 1,1-1,0 1,-1 0,1 0,0-1,0 1,-1 0,1 1,0-1,-1 0,1 0,0 1,-1-1,1 1,0-1,-1 1,1 0,-1-1,1 1,-1 0,0 0,1 0,-1 0,0 0,1 1,-1-1,0 0,0 0,0 1,0-1,-1 1,2 0,5 20,1 1,-2-1,-1 2,-1-1,-1 0,-2 1,0 0,-1-1,-1 1,-1-1,-1 1,-3 6,6-28,-1 0,-1 0,1 0,1 0,-1 0,0 0,0 1,1-1,0 0,-1 0,1 1,0-1,0 0,0 1,0-1,0 0,1 1,-1-1,1 0,0 0,-1 0,1 0,0 1,0-1,0 0,1 0,-1-1,0 1,1 0,-1 0,1-1,0 1,-1-1,1 1,1 0,13-1</inkml:trace>
</inkml:ink>
</file>

<file path=ppt/ink/ink11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4:34:21.43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2,'10'4,"12"3,8-1,-2-6,0-3,-1-1,1 0,-1 1,1 1,0 1,0 0,0 1,0 0,0 0,1 0,-6 0</inkml:trace>
</inkml:ink>
</file>

<file path=ppt/ink/ink11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4:34:21.79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2,'19'5,"16"1,7 0,1-1,-2-7,-4-2,-2-1,-3 1,-2 1,-1 0,-1 2,-1 0,1 1,-5 0</inkml:trace>
</inkml:ink>
</file>

<file path=ppt/ink/ink11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4:34:19.31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423 116,'-4'6,"0"1,1 1,-1-1,1 0,0 1,1 0,0 0,0 0,1-1,0 1,0 1,1-1,0 0,1 0,-1 0,0 7,-11 178,-6 145,18-338,-1-11</inkml:trace>
  <inkml:trace contextRef="#ctx0" brushRef="#br0" timeOffset="363.974">0 143,'38'-14,"32"-10,14-1,-3 5,-5 4,-11 6,-12 0,-10 1,-7 2,-6 3,-2 2,-2 1,0 1,0 4,-4 3</inkml:trace>
  <inkml:trace contextRef="#ctx0" brushRef="#br0" timeOffset="977.682">621 567,'11'-2,"0"1,0 0,0 0,1 1,-1 1,0 0,0 1,0 0,0 0,9 4,-17-5,0 0,1 1,-1-1,1 1,-1-1,0 1,0 0,0 0,0 0,-1 1,1-1,0 1,-1 0,0-1,1 1,-1 0,0 0,-1 0,1 1,-1-1,1 0,-1 1,0-1,0 1,0-1,-1 1,1 0,-1-1,0 1,0-1,0 1,0 0,-1-1,0 2,-55 111,57-113,0 0,0 0,1-1,-1 1,1 0,0-1,0 1,0-1,0 1,0-1,1 0,-1 0,1 0,-1 0,1 0,0-1,0 1,-1-1,1 0,0 0,0 0,1 0,-1 0,0-1,0 1,0-1,0 0,1 0,8 4,-9-4,0 1,0-1,0 1,-1 0,1 0,0 0,0 0,-1 1,1-1,-1 1,1 0,-1-1,0 1,1 0,-1 0,0 1,0-1,-1 0,1 1,0-1,-1 1,1 0,-1-1,0 1,0 0,0 0,0 0,-1-1,1 1,-1 0,0 0,0 0,0 0,0 0,0 0,0 0,-1 0,0 0,1 0,-1 0,0 0,0-1,-1 1,1 0,-1-1,1 1,-1-1,0 0,0 1,0-1,0 0,0 0,0 0,-15 9,-1 0,0-2,0 0,-1-1,0 0,0-2,-1 0,1-1,-1-2,-18 2,14-3</inkml:trace>
  <inkml:trace contextRef="#ctx0" brushRef="#br0" timeOffset="1280.406">1298 736,'-24'29,"-8"14,2 5,1-7,5-4,7-4,1-8,4-3,-1-6,1-5</inkml:trace>
  <inkml:trace contextRef="#ctx0" brushRef="#br0" timeOffset="1582.15">1015 680,'10'19,"12"16,8 2,4 0,0-2,-1-7,0-4,-2-5,-6-1,-3-4,-4 0,-1-2,-4 2,2-1,-7 1,-5-6,-3-4</inkml:trace>
</inkml:ink>
</file>

<file path=ppt/ink/ink11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4:34:17.96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1 410,'23'-5,"1"0,-1-2,-1 0,1-2,-1 0,-1-1,0-2,0 0,-1-1,-1-1,0-1,3-4,-19 17,-1 0,1-1,0 1,-1-1,0 1,1-1,-1 0,0 0,-1 0,1 0,0 0,-1 0,0-1,0 1,0 0,0-1,0 1,-1-1,1 1,-1-1,0 1,0-1,-1 1,1-1,-1 1,1-1,-1 1,0-1,0 1,-1 0,1-1,-1 1,1 0,-1 0,0 0,0 0,-1 1,1-1,0 1,-1-1,0 1,0 0,1 0,-1 0,0 0,0 0,-1 1,0-1,-5 2,0 1,1 0,-1 1,0 0,0 0,1 1,0 0,-1 1,1-1,0 2,1-1,-1 1,1 0,0 1,0-1,0 1,1 1,0-1,0 1,1 0,0 1,-3 4,-1-2,1 0,-1 0,2 0,0 1,0 0,1 0,0 1,1 0,0 0,1 0,0 1,1-1,0 1,1 0,1 0,0 0,1 0,0 0,1 0,0 0,1 0,1 1,3-9,-1-1,1 1,0-1,0 0,0 0,1 0,-1-1,1 0,0-1,0 1,0-1,0-1,0 1,1-1,-1-1,0 1,1-1,-1 0,0-1,1 0,-1 0,0 0,4-2,-8 2,33-5,0-1,-1-3,1 0,-2-3,0-1,0-1,-2-2,15-10,-17 10,-1-1,-1-2,-1-1,-1-1,0-1,-2-1,-1-2,-1 0,11-17,-29 38,0 1,-1 0,1-1,-1 1,0-1,-1 0,1 0,-1 0,0 0,0-1,0 1,-1-1,1 1,-1-1,-1 1,1-1,-1 0,0 1,-1-1,1 1,-1-1,0 0,0 1,-1-1,1 1,-1 0,-1 0,1 0,-1 0,0 0,0 0,0 0,0 1,-1 0,0 0,-3-3,-1 5,1 2,-1-1,1 1,-1 0,1 0,-1 1,1 0,-1 0,1 1,0 0,-1 1,1-1,0 1,1 1,-1-1,1 1,-1 0,1 0,0 1,0 0,1 0,-3 3,-4 1,9-7,-1 0,1 0,-1 0,1 1,0-1,0 1,0 0,0-1,0 1,0 1,1-1,0 0,0 1,0-1,0 1,0 0,1-1,-1 1,1 0,0 0,0 0,1 0,-1 0,1 0,0 0,0 0,0 0,0 0,1 0,0 0,0 0,0 0,0 0,0 0,1-1,0 1,0 0,0-1,0 1,0-1,1 0,0 0,0 0,4 2,1-1,0-1,1 1,-1-2,1 1,-1-1,1 0,0-1,0 0,0 0,0-1,-1 0,1 0,6-2,93 12,-105-7,0-1,0 0,0 1,-1-1,1 1,-1 0,0 0,0 0,0 0,0 0,0 0,-1 0,1 1,-1-1,0 1,0-1,0 1,-1-1,1 1,-1 0,0-1,0 1,0 0,0-1,-1 1,1-1,-1 1,0-1,0 1,0-1,-1 1,1-1,-1 0,0 0,0 1,0-1,0-1,-1 1,1 0,-1 0,-9 24,3-4</inkml:trace>
  <inkml:trace contextRef="#ctx0" brushRef="#br0" timeOffset="414.615">1102 382,'38'-5,"0"-2,0-2,-1-1,0-2,-1-1,32-18,-56 25,-1-1,0 0,-1-1,1 0,-2-1,1 0,-1 0,-1-1,1 0,5-11,-11 16,0 1,0-1,-1 0,0 0,0 0,0 0,-1 0,1 0,-1 0,0-1,-1 1,1 0,-1-1,0 1,-1 0,1-1,-1 1,0 0,0-1,-1 1,1 0,-1 0,0 0,-1 0,1 1,-1-1,-2-2,-1 3,0-1,0 1,0 1,-1-1,1 1,-1 0,0 0,0 1,0 0,0 0,-1 1,1 0,0 0,-1 1,1 0,-1 0,1 0,0 1,-1 1,1-1,0 1,0 0,0 1,0-1,0 1,1 1,-1-1,1 1,0 0,-2 2,-6 5,0 0,1 1,0 1,1 0,0 1,1 0,1 0,0 1,1 0,1 1,-6 15,10-23,1-1,1 1,-1 0,1 0,1 0,-1 0,1 0,1 0,-1 0,1 0,1 0,0 1,0-1,0 0,1 0,0-1,1 1,0 0,0-1,1 1,-1-1,2 0,-1 0,1-1,0 1,5 4,9 4,1-2,0 0,1-1,0 0,1-2,0-1,1-1,-1-1,2 0,-1-2,1-1,-1-1,1-1,0 0,0-2,0-1,19-4,68-23,-94 18</inkml:trace>
</inkml:ink>
</file>

<file path=ppt/ink/ink1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3:41:32.51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1,'10'9,"12"4,8-1,3-2,1-3,-1-3,-1-1,0-7,-2-3,-1 1,-1 0,0 2,-4-3,-3-1,-4 6,-5 3</inkml:trace>
</inkml:ink>
</file>

<file path=ppt/ink/ink11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4:34:24.98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311 23,'-1'474,"-25"-266,12-126,18-90,-1-5</inkml:trace>
  <inkml:trace contextRef="#ctx0" brushRef="#br0" timeOffset="373.376">1 79,'119'-24,"-51"16,131-18,-143 15,35 1,-74 15</inkml:trace>
  <inkml:trace contextRef="#ctx0" brushRef="#br0" timeOffset="1035.807">481 616,'20'-4,"-9"0,1 1,0 0,-1 1,1 0,0 1,0 1,0 0,0 0,0 1,0 1,0 0,0 0,11 5,-21-5,0 1,0-1,0 1,0-1,0 1,0 0,-1 0,1 0,-1 0,0 0,0 0,0 0,0 0,0 0,-1 1,0-1,1 0,-1 1,0-1,-1 0,1 0,-1 1,1-1,-1 0,0 0,0 0,0 0,-1 0,1 0,-1 0,1 0,-1 0,0-1,0 1,0-1,-1 1,-14 38,16-37,1 1,0-1,0 0,1 0,-1 0,1 0,0 1,0-1,0 0,0 0,1-1,-1 1,1 0,0 0,1-1,-1 1,0-1,1 0,0 0,0 0,0 0,0 0,0 0,1-1,-1 0,1 0,0 0,2 2,-2-2,0 0,0 0,0 1,0-1,-1 1,1 0,-1 0,0 0,0 1,0-1,0 1,-1 0,1 0,-1-1,0 2,0-1,0 0,-1 0,0 1,0-1,0 0,0 1,0 2,-3-3,0-1,0 1,-1 0,1 0,-1-1,0 1,0-1,0 0,0 0,-1 0,1-1,-1 1,0-1,1 1,-1-1,0-1,0 1,-1 0,1-1,0 0,0 0,-1 0,1-1,-1 1,1-1,-1 0,-11 2,1 0,-1 0,1-2,-1 0,0 0,1-2,-1 0,-2-1,-1-4</inkml:trace>
</inkml:ink>
</file>

<file path=ppt/ink/ink11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4:34:31.73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260 58,'1'-2,"-1"1,1-1,0 1,-1-1,1 1,-1-1,1 1,-1-1,0 1,0-1,0 0,1 1,-2-1,1 0,0 1,0-1,0 1,-1-1,1 0,-1 1,1-1,-1 1,0-1,0 1,1 0,-1-1,0 1,0 0,0-1,0 1,-1 0,1 0,0 0,0 0,-1 0,1 0,-1 1,1-1,-1 0,1 1,-1-1,1 1,-1-1,1 1,-1 0,0 0,1-1,-1 1,0 0,1 1,-1-1,1 0,-1 0,0 1,1-1,-1 1,1-1,-1 1,1 0,-1-1,0 2,-10 2,1 1,-1 0,1 1,0 0,1 1,0 0,0 1,0 0,1 0,0 1,1 0,0 1,0 0,-4 9,3-3,1 1,0 0,2 1,0 0,1 0,1 0,0 0,1 1,2 0,0-1,0 1,2 0,2 16,-3-29,1 0,0 0,-1 0,2-1,-1 1,1 0,0-1,0 1,0-1,1 0,0 1,0-1,0 0,1-1,-1 1,1-1,0 1,1-1,-1 0,1-1,0 1,0-1,0 0,0 0,0-1,1 1,-1-1,1 0,-1-1,1 1,0-1,0 0,0-1,0 1,3-1,66-24,-56 13</inkml:trace>
</inkml:ink>
</file>

<file path=ppt/ink/ink11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4:34:32.12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89 621,'-11'14,"1"0,1 1,0 0,1 1,1-1,0 1,1 1,1-1,0 1,1 0,1 0,1 1,0-1,2 4,0-18,0 0,1 0,-1 1,1-1,0 0,0 0,1 0,-1 0,0 0,1 0,0 0,0-1,0 1,0-1,0 1,0-1,1 1,-1-1,1 0,-1 0,1-1,0 1,0 0,0-1,0 0,0 1,0-1,0-1,0 1,1 0,-1-1,0 1,0-1,1 0,-1 0,0-1,1 1,-1 0,3-2,6 0,1 0,0-1,-1-1,1 0,-1-1,0 0,-1-1,1 0,8-7,-12 9,0-1,-1 0,1 0,-1-1,0 0,0 0,-1-1,0 0,0 0,0 0,-1-1,0 0,-1 0,0 0,0-1,0 1,-1-1,-1 0,1 0,-2 0,1 0,-1 0,0 0,-1-1,0 1,-1 0,-1 5,0 0,0 0,-1 0,0 1,0-1,0 1,0 0,0 0,-1 0,1 0,-1 0,0 1,0 0,1-1,-2 1,1 1,0-1,0 1,-1-1,1 1,0 1,-1-1,1 1,-1-1,1 1,-1 0,0 1,1-1,0 1,-1 0,1 0,-1 1,1-1,0 1,0 0,0 0,0 0,0 0,0 1,1 0,-1-1,1 1,0 1,-2 1,-20 16,2-1</inkml:trace>
  <inkml:trace contextRef="#ctx0" brushRef="#br0" timeOffset="480.673">682 537,'-10'1,"0"1,0 0,0 1,1 0,-1 0,1 1,0 0,0 1,0 0,0 0,1 1,0 0,0 1,1-1,0 2,-4 4,10-8,1-1,0 1,1-1,-1 1,1-1,-1 0,1 1,0-1,0 1,1-1,-1 0,1 0,-1 0,1 0,0 0,0 0,1 0,-1-1,0 1,1-1,0 0,-1 1,1-1,0 0,0-1,0 1,0 0,1-1,-1 0,0 0,1 0,14 11,72 65,-88-74,1 0,-1 0,0 0,0 0,0 0,-1 1,1-1,-1 0,1 1,-1-1,0 1,-1 0,1-1,-1 1,1 0,-1-1,0 1,-1 0,1-1,0 1,-1 0,0-1,0 1,0-1,0 1,-1-1,0 0,1 1,-3 1,-3 4,0-2,-1 1,0-1,0 0,-1-1,0 0,0 0,0-1,-1 0,1 0,-1-1,0-1,-1 0,1 0,-1-1,1 0,-1-1,0 0,-8 0,-29-15,31 2</inkml:trace>
  <inkml:trace contextRef="#ctx0" brushRef="#br0" timeOffset="1298.74">1359 311,'-30'34,"0"2,3 0,1 2,1 1,3 1,1 1,2 1,0 6,16-42,0 1,1 0,0 1,1-1,-1 0,1 0,1 1,-1-1,1 1,1-1,-1 0,1 1,1-1,-1 0,1 0,0 0,1 0,0 0,0 0,0 0,1-1,0 0,0 0,1 0,-1 0,1-1,1 1,-1-1,1-1,0 1,0-1,0 0,0 0,2 0,2 0,0-1,0 0,0 0,0-1,0-1,1 0,-1 0,1-1,-1 0,0-1,1 0,-1 0,0-1,1-1,-6 2,0 0,0 0,0-1,0 0,0 0,-1 0,1-1,0 1,-1-1,0 0,0-1,0 1,0-1,0 1,-1-1,0 0,0-1,0 1,0 0,0-1,-1 0,0 1,0-1,0 0,-1 0,0 0,1 0,-1-3,-1 5,0-1,0 1,0-1,0 1,-1 0,1-1,-1 1,0 0,0-1,0 1,0 0,-1 0,1 0,-1 0,0 0,0 0,0 0,0 1,0-1,-1 1,1 0,-1-1,0 1,1 0,-1 1,0-1,0 0,0 1,-1-1,1 1,0 0,0 0,-1 1,1-1,-2 0,-122 0,117 2,0 0,1 2,-1-1,1 1,0 0,0 1,0 0,0 0,1 1,0 1,-1-1,-4 6,1 2</inkml:trace>
  <inkml:trace contextRef="#ctx0" brushRef="#br0" timeOffset="1699.967">1867 481,'-31'20,"0"2,2 1,0 1,2 2,1 0,1 2,-20 29,42-54,0 0,0 0,0 0,0 1,1-1,-1 1,1 0,0-1,0 1,0 0,1 0,-1 0,1 0,0 1,0-1,1 0,-1 0,1 1,0-1,0 0,0 1,1-1,-1 0,1 0,0 1,0-1,1 0,-1 0,1 0,0 0,0 0,0-1,1 1,-1-1,2 2,5 0,1 0,-1-1,1 0,0-1,0 0,0-1,0 0,0 0,1-1,-1-1,1 1,-1-2,0 1,1-2,-1 1,0-1,0-1,0 0,0 0,0-1,-1 0,1-1,-1 0,0-1,-1 1,3-3,-4 1,0 1,0-1,-1 0,0 0,0-1,-1 0,0 0,0 0,-1-1,0 1,-1-1,0 0,0 0,-1 0,0-1,0 1,-1 0,-1-1,1 1,-1-1,-1 1,0-1,0 1,-1 0,0-1,-1 1,0 0,-1-2,1 6,0 0,0 1,-1-1,0 1,1 0,-1 0,0 0,-1 1,1 0,-1-1,0 2,1-1,-1 0,0 1,-1 0,1 0,0 0,-1 1,1 0,-1 0,1 0,-1 1,1 0,-1 0,1 0,-2 1,-18 3</inkml:trace>
  <inkml:trace contextRef="#ctx0" brushRef="#br0" timeOffset="7150.059">2205 283,'0'0,"0"-1,0 0,0 1,0-1,-1 0,1 1,0-1,0 1,-1-1,1 1,0-1,-1 0,1 1,0-1,-1 1,1 0,-1-1,1 1,-1-1,1 1,-1 0,1-1,-1 1,1 0,-1-1,0 1,1 0,-1 0,1 0,-1-1,0 1,1 0,-1 0,0 0,1 0,-1 0,1 0,-1 1,0-1,1 0,-1 0,0 0,1 0,-1 1,1-1,-1 0,1 1,-1-1,1 0,-1 1,1-1,-1 1,0-1,-31 20,27-15,0 0,1 0,-1 0,1 0,0 1,0 0,1 0,0 0,0 0,0 0,1 1,0-1,-1 7,2-11,1 1,-1-1,1 1,0-1,0 1,0-1,0 1,0-1,1 1,-1-1,1 0,-1 1,1-1,0 1,0-1,0 0,0 0,0 0,1 0,-1 0,1 0,-1 0,1 0,0 0,0-1,0 1,0 0,0-1,0 0,0 0,0 1,0-1,1-1,-1 1,0 0,1 0,-1-1,3 1,0 0,1 1,-1-1,1-1,-1 1,1-1,0 0,0 0,-1 0,1-1,-1 0,1 0,0 0,-1-1,0 0,1 0,-1-1,0 1,0-1,0 0,-1 0,1-1,-1 1,1-1,-1 0,0 0,-1 0,1-1,-1 0,0 1,0-1,0 0,0-2,-2 3,-1 1,0 0,0-1,0 1,0-1,0 1,-1-1,0 1,0 0,0 0,0-1,0 1,0 0,-1 0,1 0,-1 0,0 0,0 0,0 1,-1-1,1 1,0-1,-1 1,0 0,0 0,1 0,-1 0,0 1,0-1,-1 1,1 0,0 0,0 0,-3-1,-18-5</inkml:trace>
  <inkml:trace contextRef="#ctx0" brushRef="#br0" timeOffset="7612.895">2347 1,'9'2,"-1"1,1 0,-1 0,0 1,0 0,0 1,-1 0,0 0,0 1,0 0,0 0,-1 0,0 1,0 0,-1 0,0 0,0 1,0 0,-1 0,-1 0,1 0,-1 1,-1-1,1 1,-1 6,5 13,-1 1,-2 0,-1 0,-1 0,-2 0,-2 25,1-6,0-18,-2 0,0 0,-2 0,-1-1,-2 1,-1-1,-1-1,-1 0,-2 0,-12 19,14-32,0-1,-1 0,0-1,-2 0,1-1,-1 0,-3 0,-7 6</inkml:trace>
  <inkml:trace contextRef="#ctx0" brushRef="#br0" timeOffset="8563.726">1105 57,'-1'0,"0"0,-1 0,1 0,0 0,-1 0,1 0,-1 0,1 0,0 1,-1-1,1 1,0-1,0 1,-1-1,1 1,0 0,0 0,0-1,0 1,0 0,0 0,0 0,0 0,0 0,0 0,1 0,-1 1,0-1,0 1,-16 22,1 1,2 1,0 0,1 1,2 0,1 1,1 0,1 0,2 3,-3 18,2 1,3 1,1-1,3 1,3 12,-1 24,-2-69,0 0,2 0,0 0,1 0,0 0,2 0,0-1,1 0,0 0,2 0,0-1,1 0,0-1,1 0,1 0,0-1,1 0,1-1,0-1,1 0,0-1,9 6,21-1,-23-12</inkml:trace>
</inkml:ink>
</file>

<file path=ppt/ink/ink11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4:34:47.90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325 198,'-109'11,"94"-8,-3 0,0 1,1 0,-1 2,1 0,0 0,1 2,-15 8,30-16,1 0,-1 0,0 1,0-1,0 0,0 1,0-1,1 1,-1-1,0 1,0-1,1 1,-1-1,0 1,1 0,-1 0,0-1,1 1,-1 0,1 0,-1 0,1-1,0 1,-1 0,1 0,0 0,0 0,-1 0,1 0,0 0,0 0,0-1,0 1,0 0,0 0,1 0,-1 0,0 0,0 0,1 0,-1 0,0 0,1-1,-1 1,1 0,-1 0,1-1,0 1,-1 0,1 0,-1-1,1 1,0-1,0 1,0-1,-1 1,1-1,0 1,0-1,0 1,204 51,-203-52,1 1,-1 0,0 0,0-1,0 1,0 1,0-1,0 0,0 0,0 1,-1-1,1 1,0 0,-1-1,1 1,-1 0,0 0,0 0,1 0,-1 0,-1 0,1 0,0 0,0 0,-1 1,1-1,-1 0,0 0,1 1,-1-1,0 0,-1 1,1-1,0 0,-1 0,1 1,-1-1,0 0,1 0,-1 0,0 0,0 0,-1 0,0 2,-69 80,35-55,2 1,0 2,2 2,-25 34,56-66,-1 0,0 0,1 0,-1 0,1 0,-1 0,1 1,0-1,0 0,0 1,0-1,1 1,-1-1,1 1,-1-1,1 1,0 0,0-1,0 1,0-1,1 1,-1 0,1-1,-1 1,1-1,0 1,0-1,0 0,0 1,1-1,-1 0,1 0,-1 0,1 0,0 0,-1 0,3 1,8 4,0-1,0-1,1 0,0-1,0 0,0-1,0 0,0-1,1 0,-1-1,1-1,-1 0,1-1,-1-1,9-2,-17 2,0 0,0-1,0 0,-1 0,1-1,-1 1,0-1,0 0,0 0,0-1,-1 1,0-1,0 1,0-1,0 0,-1 0,0 0,0-1,8-18</inkml:trace>
  <inkml:trace contextRef="#ctx0" brushRef="#br0" timeOffset="373.341">127 1,'15'44,"1"-2,-2 0,-2 1,-2 0,-2 1,-1 0,-1 32,2 219,1-228,-2 0,-3 1,-3 0,-5 35,-1-76,-1-3</inkml:trace>
</inkml:ink>
</file>

<file path=ppt/ink/ink11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4:34:51.12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2,'19'5,"21"1,8 0,1-1,-3-2,-4-5,-6-3,-3-1,-2 1,-2 2,-2 0,1 2,-1 0,0 1,-4 0</inkml:trace>
</inkml:ink>
</file>

<file path=ppt/ink/ink11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4:34:51.37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0,'38'10,"33"3,8-1,-4-7,-11-4,-10-3,-11 0,-11-1</inkml:trace>
</inkml:ink>
</file>

<file path=ppt/ink/ink11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4:34:52.07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368 89,'-10'53,"2"1,3 0,2 0,3 14,-4 67,-21 14,24-140,-1 0,1 0,-2 0,1 0,-1-1,-1 1,1-1,-2 0,1 0,-1 0,0-1,-2 3,-5-18,9-4</inkml:trace>
  <inkml:trace contextRef="#ctx0" brushRef="#br0" timeOffset="280.306">1 117,'38'-10,"37"-8,11 0,-1 2,-8 0,-10 1,-10 5,-10 3,-8 2,-7 4,-3 0,-2 2,-6 4,-1 2,-4 0</inkml:trace>
  <inkml:trace contextRef="#ctx0" brushRef="#br0" timeOffset="1002.1">508 624,'28'-12,"-14"5,0 0,0 1,1 0,0 1,0 1,0 0,0 1,1 1,0 0,-1 1,11 1,-24 0,-1 0,0 0,1 1,-1-1,1 0,-1 1,1-1,-1 1,0-1,1 1,-1-1,0 1,0 0,0 0,1 0,-1 0,0-1,0 2,0-1,0 0,0 0,-1 0,1 0,0 1,0-1,-1 0,1 0,-1 1,1-1,-1 1,0-1,1 0,-1 1,0-1,0 1,0-1,0 1,0-1,0 0,-1 1,1-1,0 1,-1-1,1 0,-1 1,1-1,-1 0,0 1,0-1,0 0,1 0,-1 0,-50 62,49-62,0 0,0 0,0 0,0 0,0 0,0 0,0 1,1-1,-1 1,1 0,-1-1,1 1,-1 0,1 0,0 0,0 0,0 0,0 0,0 0,1 0,-1 0,0 0,1 0,0 1,-1-1,1 0,0 0,0 1,0-1,1 0,-1 0,0 0,1 1,0-1,-1 0,1 0,0 0,0 0,0 0,0 0,1 0,-1 0,0-1,1 1,32 19,49 41,-82-60,1 0,-1 0,1 1,-1-1,0 0,0 1,0-1,0 0,-1 1,1-1,-1 1,1 0,-1-1,0 1,0-1,0 1,0-1,-1 1,1-1,-1 1,1 0,-1-1,0 0,0 1,0-1,0 0,0 1,-1-1,1 0,-1 0,1 0,-1 0,0 0,0 0,0-1,0 1,0 0,-4 3,1 0,-1 0,0-1,0 0,-1 0,1 0,-1 0,0-1,0-1,0 1,0-1,0 0,-1 0,1-1,-1 0,1-1,-1 1,-2-2,-15-2</inkml:trace>
</inkml:ink>
</file>

<file path=ppt/ink/ink11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4:34:49.10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254 88,'-29'515,"4"-362,23-147,1-6</inkml:trace>
  <inkml:trace contextRef="#ctx0" brushRef="#br0" timeOffset="251.293">0 88,'39'-9,"36"-9,10 0,-4 2,-11 4,-8 4,-10 4,-9 2,-12 6,-6 3,-7 5,-7 5,-5-1</inkml:trace>
  <inkml:trace contextRef="#ctx0" brushRef="#br0" timeOffset="801.393">453 541,'14'-4,"1"1,1 0,-1 1,0 1,1 1,-1 0,0 1,1 0,-1 2,0-1,0 2,0 0,0 1,-13-4,-1-1,1 1,0 0,-1 0,1 0,-1 0,1 0,-1 0,0 0,1 0,-1 0,0 1,0-1,0 1,0-1,0 1,0-1,0 1,-1-1,1 1,0 0,-1-1,0 1,1 0,-1 0,0-1,0 1,0 0,0 0,0 0,0-1,0 1,-1 0,1-1,0 1,-1 0,-37 55,22-35,15-21,-1 1,1-1,0 1,0-1,0 1,0 0,0-1,0 1,1 0,-1 0,1 0,-1-1,1 1,-1 0,1 0,0 0,0 0,0 0,0 0,0 0,1 0,-1 0,1-1,-1 1,1 0,0 0,-1 0,1-1,0 1,0 0,0-1,0 1,1-1,-1 1,0-1,1 0,-1 1,0-1,1 0,0 0,-1 0,1 0,0 0,-1 0,1-1,0 1,0-1,1 1,-1-1,1 1,-1-1,0 1,1 0,-1 0,0-1,0 1,0 1,1-1,-1 0,0 1,0-1,-1 1,1-1,0 1,0 0,-1 0,1 0,-1 0,0 0,1 0,-1 0,0 0,0 0,-1 1,1-1,0 0,-1 1,1-1,-1 0,0 1,0-1,0 1,0-1,0 1,0-1,-1 0,1 1,-1-1,0 0,1 1,-1-1,0 0,-1 0,1 0,0 0,-1 1,-3 1,0 0,0-1,0 1,0-1,0 0,-1-1,0 1,1-1,-1-1,0 1,0-1,0 0,0 0,0 0,0-1,-1 0,1 0,0-1,0 1,0-2,0 1,-5-2,3-3</inkml:trace>
  <inkml:trace contextRef="#ctx0" brushRef="#br0" timeOffset="1420.586">931 512,'19'143,"-20"-141,1 0,0 0,0 0,0 1,0-1,0 0,1 0,-1 0,1 0,-1 0,1 0,0 0,-1 0,1 0,0-1,0 1,1 0,-1 0,0-1,1 1,-1-1,0 1,1-1,0 0,-1 1,1-1,0 0,0 0,0 0,0 0,-1 0,1-1,0 1,0-1,1 1,-1-1,0 0,0 0,0 0,0 0,0 0,0 0,0 0,0-1,0 1,0-1,0 1,2-2,143-138,-146 139,0 0,0 0,1 0,-1 0,0 1,1-1,-1 0,1 1,-1-1,1 1,-1-1,1 1,0 0,-1 0,1 0,-1 0,1 0,-1 0,1 0,0 0,-1 1,1-1,-1 0,1 1,-1-1,1 1,-1 0,0 0,1-1,-1 1,0 0,1 0,-1 0,0 0,0 1,0-1,0 0,0 0,0 1,0-1,-1 0,1 1,0-1,-1 1,1-1,0 2,18 78,-18-73,24 146,-13-71,-8-71,-1-1,-1 1,0-1,0 1,-1 0,-1 0,0 0,0 0,-1-1,-1 1,0 0,-1 0,0-1,0 0,-1 0,-1 0,-5 10,4-13,0-1,0 0,0 0,-1-1,0 0,-1 0,1 0,-1-1,0 0,0-1,-1 0,1 0,-1-1,0 0,0 0,0-1,0-1,0 1,-1-1,1-1,0 0,-3 0,7-1,0-1,1 1,-1-1,0-1,1 1,-1 0,1-1,0 0,0 0,0 0,0-1,0 1,1-1,0 0,0 0,0 0,0-1,0 1,1 0,0-1,0 0,0 0,0 1,1-1,0 0,0 0,0 0,1 0,0-1,0 1,0 0,0 0,1 0,0 0,0 0,0 0,1 0,-1 0,1 1,0-1,1 1,-1-1,4-3,6-16,-2 3</inkml:trace>
</inkml:ink>
</file>

<file path=ppt/ink/ink11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4:34:54.07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405 7,'-3'-1,"-1"0,0-1,1 2,-1-1,0 0,0 1,1-1,-1 1,0 0,0 0,0 1,1-1,-1 1,0 0,0 0,1 0,-3 1,2-1,-21 6,0 1,0 2,1 1,0 0,1 2,0 0,-10 10,31-22,-1 1,1 0,-1 0,1 0,0 0,0 1,0-1,0 0,0 1,0 0,1-1,-1 1,1 0,0 0,0-1,0 1,0 0,0 0,1 0,-1 1,1-1,0 0,0 0,0 0,0 0,1 0,-1 0,1 0,0 0,0 0,0 0,0 0,0 0,1-1,-1 1,1 0,0-1,-1 1,2-1,3 7,1 0,0-1,1 0,0-1,0 0,1 0,0 0,0-1,1-1,5 3,-12-6,3-1,-1 0,0 0,1 1,-1 0,0 0,0 0,0 1,-1 0,1-1,0 2,-1-1,0 0,0 1,0 0,0 0,-1 0,1 1,-1-1,0 1,-1-1,1 1,-1 0,0 0,0 0,0 1,-1-1,1 0,-1 1,-1-1,1 1,-1-1,0 5,-2-4,0 0,0-1,-1 1,0-1,0 0,0 1,-1-1,1-1,-1 1,-1 0,1-1,0 0,-1 0,0-1,0 1,0-1,0 0,-1 0,1 0,-1-1,-1 0,-127 26,64-32,69 4,0-1,0 1,0 0,0 0,0 0,-1-1,1 1,0-1,0 1,0-1,1 1,-1-1,0 0,0 1,0-1,0 0,0 1,1-1,-1 0,0 0,1 0,-1 0,1 0,-1 0,1 0,-1 0,1 0,0 0,-1 0,1 0,0 0,0 0,0 0,0-1,0 1,0 0,0 0,0 0,0 0,1 0,-1 0,0 0,1 0,-1 0,1 0,-1 0,1 0,-1 0,1 0,0 0,-1 0,1 1,0-1,0 0,0 0,0 1,-1-1,1 0,14-14</inkml:trace>
</inkml:ink>
</file>

<file path=ppt/ink/ink11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4:34:54.29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14 0,'-5'34,"-2"16,6-1,2-9</inkml:trace>
</inkml:ink>
</file>

<file path=ppt/ink/ink1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3:41:32.75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28,'39'5,"31"-3,9-3,-4 0,-10 0,-12-1,-4-3,-7-2,-5 0,-4 2,-3 2,-7 1</inkml:trace>
</inkml:ink>
</file>

<file path=ppt/ink/ink11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4:34:54.54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0,'0'0</inkml:trace>
</inkml:ink>
</file>

<file path=ppt/ink/ink11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4:34:54.84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0 875,'142'-233,"-142"232,0-1,1 1,-1-1,0 1,0 0,1 0,-1-1,1 1,-1 0,1-1,0 1,-1 0,1 0,0 0,0 0,0 0,0 0,0 0,0 0,0 0,0 0,0 1,1-1,-1 0,0 1,0-1,1 1,-1-1,0 1,1 0,-1 0,0-1,1 1,-1 0,0 0,1 0,-1 0,0 1,1-1,-1 0,0 0,1 1,-1-1,0 1,1-1,-1 1,0 0,0-1,0 1,0 0,0 0,1 1,5 80,-8-78,0 1,0 0,0 0,0 0,1 1,0-1,0 0,0 0,1 0,0 0,0 0,0 0,0 0,1 0,0-1,0 1,0 0,0-1,1 0,0 1,0-1,0 0,0-1,1 1,0 0,-1-1,1 0,1 0,-1 0,0 0,1-1,-1 0,1 1,0-2,1 2,1-2,1 0,-1-1,0 0,0 0,1 0,-1-1,0 0,0 0,0-1,0 0,0 0,0 0,0-1,-1 0,1-1,-1 0,0 0,0 0,0 0,-1-1,0 0,0 0,0-1,0 1,-1-1,0 0,0 0,0 0,-1-1,0 0,0 1,0-4,4-13</inkml:trace>
  <inkml:trace contextRef="#ctx0" brushRef="#br0" timeOffset="296.871">903 57,'-52'81,"3"3,4 2,4 2,4 1,30-76,2 0,0 0,0 0,1 0,1 1,0 0,1-1,0 1,1 0,0 0,2 0,-1 0,2 0,0 0,1 0,0-1,1 1,0-1,1 0,0 0,2-1,-1 1,1-1,1 0,0-1,1 0,0-1,1 1,1 0,-1-5,-1 0,1 0,0-1,0-1,0 0,1 0,-1-1,1 0,0-1,10 1,-2-3</inkml:trace>
  <inkml:trace contextRef="#ctx0" brushRef="#br0" timeOffset="748.685">1242 170,'-44'104,"20"-52,2 1,3 1,-11 52,22-68,3-27,1 1,1 0,0 0,1 0,0 1,1-1,0 0,1 1,1-1,0 0,0 1,1-1,1 0,0 0,0 0,2 0,-1-1,1 0,3 5,-5-11,-1 0,1 0,0-1,1 1,-1-1,1 0,0 1,0-1,0-1,0 1,1-1,-1 0,1 0,0 0,0 0,0-1,0 0,1 0,-1 0,0-1,1 0,0 0,-1 0,1-1,-1 0,1 0,0 0,-1-1,1 1,-1-1,1-1,-1 1,1-1,-1 0,0 0,2-4,0 1,-1-1,0 0,0-1,-1 1,0-1,0 0,0-1,-1 1,0-1,-1 0,0 0,0 0,0 0,-1 0,0-1,-1 1,0-1,0-4,0 7,-1 1,0 0,1 0,-2 0,1-1,-1 1,1 0,-2 0,1 0,0 0,-1 0,0 0,0 0,0 1,-1-1,0 1,0 0,0-1,0 1,0 0,-1 1,0-1,0 1,0 0,0-1,0 2,-1-1,0 0,1 1,-1 0,0 0,-2 0,0 1,1 1,-1 0,1 0,-1 0,1 1,-1 0,1 0,-1 1,1-1,0 2,0-1,0 1,0-1,0 2,0-1,-2 3,-9 4</inkml:trace>
  <inkml:trace contextRef="#ctx0" brushRef="#br0" timeOffset="1130.89">1637 338,'-3'3,"-32"39,2 1,2 1,1 2,3 1,-16 39,40-81,1-1,-1 1,1 0,1 0,-1 0,1 0,-1 1,2-1,-1 0,0 0,1 1,0-1,1 0,-1 1,1-1,0 0,0 0,0 0,1 0,0 0,0 0,0 0,1 0,-1-1,1 1,0-1,0 0,1 0,-1 0,1 0,3 2,-3-2,1 0,0-1,0 1,0-1,1 0,-1 0,1-1,0 0,0 0,0 0,0-1,0 1,0-1,0-1,0 1,0-1,0 0,0-1,1 1,-1-1,0-1,0 1,0-1,-1 0,1 0,3-2,2-1,-1 0,0-1,-1 0,0-1,0 0,0 0,0-1,-1 0,-1 0,0-1,0 0,0-1,-1 1,0-1,-1 0,0 0,-1-1,0 0,-1 0,0 0,0 0,-2 0,1 0,-1-1,-1 1,0 0,0-1,-1 1,-1 0,0-1,0 1,-1 0,-4-8,2 9,0 0,-1 1,0 0,0 0,-1 0,0 1,-1 0,0 0,0 1,0 0,-10-6,-5 0</inkml:trace>
  <inkml:trace contextRef="#ctx0" brushRef="#br0" timeOffset="1484.631">1919 170,'-9'38,"1"18,7-1,8-10,8-12,2-17,2-11,3-11,-2-10,-5-6,0 0,-2-1,-4-1,-3-1,-3-2,-7 4,-2 6</inkml:trace>
  <inkml:trace contextRef="#ctx0" brushRef="#br0" timeOffset="1815.843">2004 0,'21'6,"-1"1,0 1,0 1,0 0,-1 2,0 0,-1 1,-1 1,0 0,0 1,-2 1,0 1,0 0,-1 1,-2 1,1 0,-2 0,-1 1,0 1,3 10,-2 17,-2 0,-2 1,-2 0,-2 1,-2-1,-2 0,-3 1,-1-1,-3 0,-2-1,-4 10,9-42,0 1,0-1,-2 0,0-1,0 0,-1 0,-1 0,-1-1,0 0,0-1,-1 0,-1-1,-5 4,-77 24,71-33</inkml:trace>
  <inkml:trace contextRef="#ctx0" brushRef="#br0" timeOffset="2880.01">2089 254,'5'0,"1"-5,0-6,-6-1,-3-4,-6 1,-1-1,-4 1,-4 4,-4 8,2 5</inkml:trace>
</inkml:ink>
</file>

<file path=ppt/ink/ink11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4:36:36.662"/>
    </inkml:context>
    <inkml:brush xml:id="br0">
      <inkml:brushProperty name="width" value="0.1" units="cm"/>
      <inkml:brushProperty name="height" value="0.1" units="cm"/>
      <inkml:brushProperty name="color" value="#AB008B"/>
      <inkml:brushProperty name="ignorePressure" value="1"/>
    </inkml:brush>
  </inkml:definitions>
  <inkml:trace contextRef="#ctx0" brushRef="#br0">1439 2988,'0'-226,"-28"27,27 172,-1 0,2 0,0 0,2 0,1 0,7-26,-2 13,-2-1,-2 0,-1 0,-2-1,-4-38,0-13,-13-30,10 89,2 0,1-1,2 1,1 0,2-8,-2-101,-28-27,-1-55,18 83,-7-82,-8 81,26-336,0 461,-13-66,12 83,-1 0,0 0,0 1,-1-1,1 1,0-1,0 1,0 0,0 0,0 0,0 0,-1 0,1 0,0 1,0-1,0 1,0-1,0 1,0 0,0 0,0 0,0 0,1 0,-1 0,0 1,0-1,1 0,-1 1,1 0,0-1,-1 1,1 0,0-1,0 1,0 0,0 0,0 0,0 0,0 2,-6 5,-16 15,-1 0,-1-2,0-1,-2 0,-1-2,-15 7,42-26,0 0,0 0,0 0,0 0,-1 0,1 0,0 1,0-1,0 0,0 1,0-1,0 1,0-1,0 1,0-1,0 1,0 0,0-1,0 1,1 0,-1 0,0 0,0 0,1-1,-1 1,1 0,-1 0,1 0,-1 0,1 1,-1-1,1 0,0 0,0 0,0 0,0 0,-1 0,1 0,1 1,-1-1,0 0,0 0,0 0,1 0,-1 0,0 0,1 0,-1 0,1 0,-1 0,1 0,0 0,0 1,100 9,136 41,-83-15,-154-37,1 1,-1-1,1 1,-1-1,1 0,-1 1,1-1,0 0,-1 0,1 1,-1-1,1 0,0 0,-1 0,1 0,-1 0,1 0,0 0,-1 0,1 0,0 0,-1 0,1 0,-1 0,1 0,0-1,-1 1,1 0,-1 0,1-1,-1 1,1 0,-1-1,1 1,-1-1,1 1,-1 0,1-1,-1 1,0-1,1 0,-1 1,0-1,1 1,-1-1,0 1,0-1,0 0,0 1,1-1,-1 1,0-1,0 0,0 1,0-1,0 0,0 1,-1-1,1 1,0-1,0 0,0 1,0-1,-1 1,1-1,-24-39,21 36,-29-37,-2 1,-2 2,-1 1,-13-7,9-3,34 31</inkml:trace>
  <inkml:trace contextRef="#ctx0" brushRef="#br0" timeOffset="2279.246">254 674,'0'284,"-28"-116,26-143,2-26</inkml:trace>
  <inkml:trace contextRef="#ctx0" brushRef="#br0" timeOffset="2598.519">0 589,'5'0,"11"-5,8-1,4 0,2 1,2-4,-1 1,-1-4,0 1,0-4,-2 2,-4-2,-2 1,0 4,-4 7,-4 5</inkml:trace>
  <inkml:trace contextRef="#ctx0" brushRef="#br0" timeOffset="3240.936">395 928,'43'-2,"72"9,-113-5,1 0,-1 0,0 1,0-1,0 0,0 1,0-1,0 1,-1-1,1 1,-1 0,0 0,0 0,0 0,0 0,0 0,-1 0,1 0,-1 0,0 0,0 0,0 0,0 0,-1 0,1 0,-1 0,0 0,0 0,0 1,1 39,42-6,-41-36,1-1,0 0,0 1,-1-1,1 1,0-1,-1 1,1 0,-1 0,1 0,-1 0,1 0,-1 0,0 0,1 0,-1 1,0-1,0 0,0 1,0-1,0 1,0 0,0-1,-1 1,1-1,-1 1,1 0,-1 0,1-1,-1 1,0 0,0 0,0-1,0 1,0 0,0 0,-1-1,1 1,0 0,-1-1,0 1,-5 8,0-1,-1-1,-1 1,0-1,0 0,0-1,-1 0,0 0,0-1,-1 0,-1 0,-7 1,3-5</inkml:trace>
  <inkml:trace contextRef="#ctx0" brushRef="#br0" timeOffset="3880.881">762 900,'18'56,"21"56,-37-111,0 0,1-1,-1 1,0-1,0 1,0-1,0 0,1 1,-1-1,0 0,0-1,0 1,1 0,-1-1,0 1,0-1,0 1,0-1,0 0,0 0,0 0,0 0,0 0,0-1,-1 1,1-1,0 1,-1-1,1 1,-1-1,0 0,1 0,-1 0,0 1,0-1,0 0,0-1,-1 1,1 0,0-2,3-2,24-43,-26 42,1 0,0 0,1 0,-1 1,1 0,0 0,1 0,0 0,-1 0,2 1,-1 0,1 0,0 1,0-1,5-2,-10 7,0 0,1-1,-1 1,0 0,1 0,-1 0,0 0,1 0,-1 0,0 0,1 0,-1 0,0 1,1-1,-1 1,0-1,0 1,1-1,-1 1,0 0,0-1,0 1,0 0,0 0,0 0,0 0,0 0,0 0,0 0,-1 0,1 1,0-1,-1 0,1 0,-1 0,1 1,-1-1,0 0,1 1,-1-1,0 0,0 1,7 63,-7-62,8 174,-2-156,-2 0,0 1,-1-1,-2 1,0-1,-1 1,-1-1,-1 1,-1-1,0 0,-2 0,-1 0,0 0,-2-1,0 0,-1-1,-5 7,12-22,0-1,-1-1,1 1,-1 0,0 0,1-1,-1 0,0 1,0-1,-1 0,1-1,0 1,-1 0,1-1,-1 0,1 0,-1 0,0 0,1-1,-1 1,0-1,0 0,1 0,-1 0,0-1,0 1,1-1,-1 0,1 0,-1 0,1-1,-1 1,1-1,-1 0,1 0,0 0,0 0,0 0,0-1,1 1,-1-1,1 0,-1 0,1 0,0 0,0 0,0 0,1-1,-1 0,-2-6,1 1,1-1,-1 0,2 0,-1 0,1 0,1 0,0 0,0 0,1 0,1 0,-1 0,1 0,1 0,1-2,3-7</inkml:trace>
  <inkml:trace contextRef="#ctx0" brushRef="#br0" timeOffset="4618.091">565 1013,'4'0,"-2"0,-7 0,-3 5,-4 1,-6 0,1 4,3-5,9-4,5-5,3-4</inkml:trace>
  <inkml:trace contextRef="#ctx0" brushRef="#br0" timeOffset="6486.176">565 420,'-98'39,"-42"2,29 9,91-49,25-6</inkml:trace>
  <inkml:trace contextRef="#ctx0" brushRef="#br0" timeOffset="6984.921">254 449,'0'4,"0"7,0 7,0 4,0 3,0 3,0 1,0 0,0 1,0-1,0 0,0 0,0-1,0 1,-5-6,-1-10,0-9</inkml:trace>
  <inkml:trace contextRef="#ctx0" brushRef="#br0" timeOffset="15037.108">1524 3045,'0'0</inkml:trace>
  <inkml:trace contextRef="#ctx0" brushRef="#br0" timeOffset="18332.043">1524 3045,'56'2,"680"-4,-369 2,-197-28,54 26,-81-24,336 25,-254 0,-83-26,309 27,-401 0,115-11,-25-8,-139 18,0 1,-1-1,1 0,0 0,-1 1,1-1,0 0,-1 0,1 0,-1 0,0 0,1 0,-1 0,0 0,0 1,1-1,-1 0,0 0,0 0,0 0,0 0,0 0,0 0,0 0,-1 0,1 0,0 0,-1 0,1 0,0 0,-1 0,1 0,-1 0,1 0,-1 1,0-1,1 0,-1 0,0 1,1-1,-1 0,0 1,0-1,0 1,0-1,0 1,1 0,-1-1,0 1,0 0,0-1,0 1,0 0,-5-6,-109-172,112 173,2 1,-1 0,0 0,0 1,0-1,0 0,-1 1,1-1,-1 1,0 0,0 0,0 0,-1 0,1 1,-1-1,1 1,-1 0,-2-1,4 4,0 0,0 1,0-1,0 1,0-1,0 1,1 0,-1 0,1 0,-1 0,1 0,-1 0,1 0,0 0,0 0,0 1,1-1,-1 0,0 1,1-1,-1 0,1 1,0 0,-3 8,-17 63,-34 79,32-117,6-13,2 1,1 0,1 1,0 1,2-1,-6 27,15-51,0 1,1-1,-1 1,0 0,1-1,-1 1,1 0,-1-1,1 1,0 0,0-1,0 1,0 0,0 0,0-1,0 1,1 0,-1 0,0-1,1 1,0-1,-1 1,1 0,0-1,0 1,0-1,0 1,0-1,0 0,0 0,0 1,1-1,-1 0,0 0,1 0,-1 0,1 0,-1 0,1-1,-1 1,1-1,0 1,-1-1,1 1,0-1,0 0,-1 0,2 0,15-5,0-1,-1-1,1-1,-1-1,-1 0,0-1,14-11,7-3,10-7,-1-2,-2-1,-2-3,14-16,-56 52,1 1,-1 0,0-1,0 1,0-1,0 1,1 0,-1-1,0 1,0 0,1-1,-1 1,0 0,1-1,-1 1,0 0,1-1,-1 1,1 0,-1 0,0 0,1-1,-1 1,1 0,-1 0,1 0,-1 0,0 0,1 0,-1 0,1 0,-1 0,1 0,-1 0,1 0,-1 0,0 0,1 1,-1-1,1 0,-1 0,0 0,1 1,-1-1,1 0,-1 0,0 1,1-1,-1 0,0 1,0-1,1 0,-1 1,0-1,0 0,1 1,-1-1,0 1,0-1,0 1,0-1,0 0,0 1,1-1,-1 1,0-1,0 1,2 12</inkml:trace>
  <inkml:trace contextRef="#ctx0" brushRef="#br0" timeOffset="19624.631">2935 2198,'-22'129,"-36"138,36-210,24-54,2-10</inkml:trace>
  <inkml:trace contextRef="#ctx0" brushRef="#br0" timeOffset="19902.977">2681 2226,'38'-10,"28"-2,11 0,-1 2,-10 3,-11 3,-11 2,-11 6,-13 2</inkml:trace>
  <inkml:trace contextRef="#ctx0" brushRef="#br0" timeOffset="20582.896">3133 2452,'115'-16,"-114"16,0 0,0 0,0 0,0 0,0 0,-1 0,1 0,0 0,0 0,0 0,0 1,0-1,0 0,0 1,-1-1,1 1,0-1,0 1,0-1,-1 1,1-1,0 1,-1 0,1-1,0 1,-1 0,1 0,-1 0,0-1,1 1,-1 0,1 0,-1 0,0 0,0 0,0 0,1 0,-1 0,0-1,0 1,0 0,0 0,0 0,-1 0,1 0,0 0,0 0,-1 0,1 0,0-1,-1 1,1 0,-1 0,-35 45,25-34,10-11,0 1,0-1,0 0,0 1,0-1,0 1,0-1,0 1,1-1,-1 1,1 0,-1-1,1 1,0 0,0-1,-1 1,1 0,0 0,1-1,-1 1,0 0,0-1,1 1,-1 0,1-1,-1 1,1-1,0 1,0 0,0-1,0 0,0 1,0-1,0 0,0 1,0-1,1 0,-1 0,0 0,1 0,-1 0,1 0,-1 0,1-1,-1 1,2 0,-1 0,1 0,-1 1,0-1,0 1,0-1,0 1,0 0,0 0,0 0,0 0,-1 0,1 1,-1-1,0 0,1 1,-1-1,0 1,-1-1,1 1,0-1,-1 1,1 0,-1-1,0 2,-2 1,-1 1,0-1,0 0,0 0,-1 0,0 0,0-1,0 1,0-1,-1 0,0 0,1-1,-2 1,1-1,0 0,0-1,-1 1,0-1,1 0,-1-1,0 1,0-1,0 0,0 0,-16 2</inkml:trace>
  <inkml:trace contextRef="#ctx0" brushRef="#br0" timeOffset="21006.187">3725 2481,'-9'9,"-4"9,-4 0,1 3,-2-3,2 0,0 3,-4 2,3 2,-1-4,3 0,-1-3,2-1,-1-3,2-3</inkml:trace>
  <inkml:trace contextRef="#ctx0" brushRef="#br0" timeOffset="21285.026">3556 2424,'5'24,"6"8,6 3,5 1,4-2,2-1,-4-1,-1-7,-4-2,-6-1,-4-4</inkml:trace>
</inkml:ink>
</file>

<file path=ppt/ink/ink11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4:37:47.168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170 1398,'2'-6,"0"1,0-1,-1 1,0-1,0 0,0 1,-1-1,1 0,-1 0,-1 0,1 1,-1-1,0 0,0 1,-1-1,0 0,0 1,0 0,0-1,-1 1,-1-2,-2-7,-27-67,20 53,2 1,1-2,1 1,1-1,0-12,-26-198,6 30,29 136,-1 72,0 0,1 1,-1-1,0 0,1 0,-1 0,1 1,-1-1,0 0,1 0,0 1,-1-1,1 0,-1 1,1-1,0 1,-1-1,1 1,0-1,0 1,0-1,-1 1,1 0,0-1,0 1,0 0,0 0,-1 0,1 0,0 0,0 0,0 0,0 0,0 0,0 0,0 0,-1 0,1 0,0 1,0-1,0 0,0 1,-1-1,1 1,0-1,-1 1,1-1,0 1,-1 0,1-1,0 1,38 29,233 303,-263-325,1-1,0 0,1-1,-1 0,1 0,0-1,0-1,1 0,-1 0,1-1,8 0,19 8,-33-10,1 0,-1 0,0 0,0-1,0 0,1 0,-1-1,0 1,0-1,0-1,0 1,0-1,0 0,0-1,-1 1,1-1,-1 0,1 0,-1-1,0 0,-1 0,1 0,-1 0,1-1,-1 1,1-4,6-5,-1-1,-1-1,0 1,-1-2,-1 1,0-1,-1 0,-1 0,1-5,-4 5,0 0,-2-1,0 1,-1 0,0 0,-1 0,-1 0,-1 0,0 0,-5-12,-13-65,-12-106,22 123,1-39,16 97</inkml:trace>
</inkml:ink>
</file>

<file path=ppt/ink/ink11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4:38:02.38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664 1,'50'0,"115"12,-77 5,-89-17,0 0,1-1,-1 1,1 0,-1-1,1 1,-1 0,0 0,1-1,-1 1,1 0,-1 0,0 0,1 0,-1 0,0 0,1 0,-1 0,0 0,1 0,-1 0,1 0,-1 1,0-1,1 0,-1 0,1 1,-1-1,0 0,1 1,-1-1,1 0,-1 1,1-1,-1 1,1-1,0 1,-1-1,1 1,0-1,-1 1,1 0,0-1,0 1,-1-1,1 1,0 0,0-1,0 1,0 0,0-1,0 1,0 0,0-1,0 1,0 0,0-1,0 1,1-1,-1 1,0 0,0-1,1 1,-1-1,0 1,1-1,-1 1,1-1,-1 1,1 0,-210 32,179-26,-69 16,0 5,-86 36,130-29,54-34,0 0,1 0,-1 0,0 0,0 0,0 0,1 0,-1 0,1 0,-1 0,1 1,-1-1,1 0,-1 0,1 1,0-1,0 0,0 0,0 1,0-1,0 0,0 1,0-1,0 0,1 0,-1 1,1-1,-1 0,1 0,-1 1,1-1,-1 0,1 0,0 0,0 0,0 0,0 0,-1 0,1 0,0-1,0 1,1 0,-1 0,0-1,0 1,0-1,1 1,133 42,2-27,-115-13,48 21,-70-22,1 0,-1 0,0 0,0-1,0 1,0 0,-1 0,1 0,0 0,-1-1,1 1,-1 0,0 0,1-1,-1 1,0 0,0-1,0 1,0-1,0 1,-1-1,1 1,0-1,-1 0,1 0,-1 0,1 0,-1 0,0 0,1 0,-1 0,0-1,1 1,-3 0,4-1,-344 148,274-112,51-27,0 0,0 1,0 1,1 1,1 0,0 1,1 1,0 1,-5 7,20-20,-1 1,0 0,0 0,1-1,0 1,-1 0,1 0,0 0,1 1,-1-1,1 0,-1 0,1 0,0 1,0-1,0 0,0 0,1 0,-1 1,1-1,0 0,0 0,0 0,0 0,1 0,-1 0,1-1,0 1,0 0,0-1,0 1,0-1,0 0,1 0,-1 0,1 0,-1 0,1 0,0-1,0 1,0-1,0 0,0 1,0-2,0 1,3 0,7 3,-1-1,1 0,0-1,0-1,0 0,0-1,0 0,0-1,0 0,0-1,-1-1,5-1,45-6,241-50,-292 58</inkml:trace>
  <inkml:trace contextRef="#ctx0" brushRef="#br0" timeOffset="615.228">1314 143,'-1'-51,"-15"73,-23 152,11-2,-28 95,53-267,2-11</inkml:trace>
  <inkml:trace contextRef="#ctx0" brushRef="#br0" timeOffset="964.443">1229 58,'14'0,"20"0,8 0,2 0,-2 0,-2 0,-5 0,-2-5,-3-1,-1 0,-1 1,0 2,-5 5,-7 3</inkml:trace>
  <inkml:trace contextRef="#ctx0" brushRef="#br0" timeOffset="1237.268">1201 510,'24'0,"17"-5,7-1,0 0,-4 1,-4 1,-4 2,-8 1</inkml:trace>
  <inkml:trace contextRef="#ctx0" brushRef="#br0" timeOffset="1599.891">1878 510,'-9'5,"-9"11,-1 7,-2 1,3 0,-1-4,4 0,3 1,-1 2,-2 2,1 1,-2-4,2 0,-2 0,-3 2,-2-4,1-4</inkml:trace>
  <inkml:trace contextRef="#ctx0" brushRef="#br0" timeOffset="1952.147">1624 510,'5'19,"6"12,6-1,1 1,1-6,-2-2,0 0,3 0,-2 2,0-4,-3 0,2-4,-3 0,-4-3</inkml:trace>
</inkml:ink>
</file>

<file path=ppt/ink/ink11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4:38:04.68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1 284,'19'0,"11"0,6 0,1 0,-1 0,-2 0,-1 0,-2 0,-2 0,0 0,-1 0,0 0,-10 0,-7 0</inkml:trace>
  <inkml:trace contextRef="#ctx0" brushRef="#br0" timeOffset="251.482">1 482,'29'4,"28"3,10-6,-2-3,-7 0,-9-1,-7 1,-7 0,-5 1,-1 0,-7 1</inkml:trace>
  <inkml:trace contextRef="#ctx0" brushRef="#br0" timeOffset="665.962">1242 58,'-41'31,"1"1,2 2,1 2,2 1,-19 27,49-58,0 1,1-1,-1 1,1 0,1 0,-1 0,1 0,1 1,-1 0,1-1,1 1,-1 0,1 0,1 0,0 0,0 0,0-1,1 1,0 0,0 0,1 0,0-1,1 1,-1-1,2 2,1 1,1-1,0 0,1 0,0-1,0 0,1 0,0 0,0-1,1 0,0-1,0 0,1 0,-1-1,1 0,0-1,1 0,-1-1,1 0,-1 0,1-1,0-1,0 0,0 0,0-1,0 0,0-1,0 0,6-2,2-3,-1-1,0 0,0-1,-1-1,1 0,-2-2,0 0,0 0,-1-2,0 0,-1-1,-1 0,0-1,-1 0,-1-1,0 0,-1-1,7-17,-10 22,-1-1,-1 0,0 0,-1 0,0 0,-1 0,-1-1,0 0,-1 1,0-1,-1 0,-1 0,0 0,0 1,-2-1,-2-10,1 17,1 0,-1 0,0 0,0 0,0 1,-1 0,0 0,-1 0,1 1,-1 0,-4-3,-13-7</inkml:trace>
  <inkml:trace contextRef="#ctx0" brushRef="#br0" timeOffset="1167.466">707 199,'11'9,"0"0,1-1,0-1,1 0,-1 0,1-1,1-1,-1 0,5 0,19 3,-1-1,1-3,1 0,-1-3,0-1,23-3,14 1,11 1,268-17,-156 5,-191 14,-7-1</inkml:trace>
  <inkml:trace contextRef="#ctx0" brushRef="#br0" timeOffset="2506.634">1496 58,'0'-5,"-4"-1,-3-5,-3 0,-6 1,-5 3,-3 2,-3 3,4 5,0 4,0-1,3 4,1 1,3-3</inkml:trace>
</inkml:ink>
</file>

<file path=ppt/ink/ink11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4:38:11.20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0 368,'2'2,"-1"0,0 0,1-1,0 1,-1 0,1-1,0 1,0-1,-1 1,1-1,0 0,0 0,1 0,-1 0,0 0,0 0,0-1,1 1,-1-1,0 1,1-1,-1 0,0 0,1 0,0-1,0 2,147-13,-44-3,119-13,-201 28</inkml:trace>
  <inkml:trace contextRef="#ctx0" brushRef="#br0" timeOffset="3449.602">28 651,'-17'0,"21"0,178-11,-127 2,1 3,0 3,52 3,-98 0,40-5,-32-1</inkml:trace>
  <inkml:trace contextRef="#ctx0" brushRef="#br0" timeOffset="4439.099">282 1,'244'199,"-173"-147,-54-42,-1 1,0 1,-1 0,0 1,-1 1,-1 0,12 16,-23-27,1 0,-1 1,0 0,-1-1,1 1,-1 0,1 0,-1 0,0 0,-1 0,1 0,-1 0,0 0,0 0,0 0,0 0,-1 0,1 1,-1-1,0 0,0-1,-1 1,1 0,-1 0,0-1,0 1,0-1,-1 1,1-1,-1 0,0 1,-108 84,68-60,-157 132,92-69,100-86,4-4</inkml:trace>
</inkml:ink>
</file>

<file path=ppt/ink/ink11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4:38:20.37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27,'4'0,"12"0,8 0,4 0,2 0,2 0,-1 0,-1-4,0-3,0 1,-2 2,1 0,-5 2</inkml:trace>
</inkml:ink>
</file>

<file path=ppt/ink/ink11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4:38:17.97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311 29,'0'420,"-28"-217,4-123,21-71</inkml:trace>
  <inkml:trace contextRef="#ctx0" brushRef="#br0" timeOffset="350.749">0 29,'29'0,"19"-4,6-3,4 1,-4 2,-6 0,-6 2,-1 1,-2 1,-3 0,-4 0,-1 0,-2 0,-1 0,0 1,-5 3,-7 3</inkml:trace>
  <inkml:trace contextRef="#ctx0" brushRef="#br0" timeOffset="986.469">593 623,'194'-67,"-193"66,0 0,0 0,0 1,0-1,0 0,1 1,-1-1,0 1,0 0,0-1,1 1,-1 0,0 0,1-1,-1 1,0 0,0 0,1 1,-1-1,0 0,0 0,1 1,-1-1,0 0,0 1,1-1,-1 1,0 0,0-1,0 1,0 0,0 0,0 0,0-1,0 1,0 0,-1 0,1 1,0-1,-1 0,1 0,0 0,-1 0,0 0,1 1,-1-1,0 0,1 0,-1 1,0-1,0 0,0 1,0-1,0 0,0 0,-1 1,1-1,0 0,-1 0,1 1,0-1,-1 0,0 0,1 0,-1 0,0 0,-125 104,125-104,1 0,-1 0,1-1,-1 1,1 0,-1 0,1 0,-1 0,1 0,0 0,-1 0,1 0,0 0,0 0,0 0,-1 0,1 0,0 0,1 0,-1 0,0 0,0 0,0 0,1 0,-1 0,0 0,1-1,-1 1,1 0,-1 0,1 0,-1 0,1 0,0-1,-1 1,1 0,0-1,0 1,-1 0,1-1,0 1,0-1,0 1,0-1,0 0,0 1,0-1,0 0,0 0,0 1,61 17,-52-15,-7-3,0-1,0 1,0 1,-1-1,1 0,0 1,0-1,-1 1,1 0,0 0,-1 0,1 0,-1 0,1 1,-1-1,1 1,-1-1,0 1,0 0,0 0,0 0,0 0,0 0,-1 1,1-1,-1 1,1-1,-1 1,0-1,0 1,0-1,0 1,-1 0,1 0,-1 0,0-1,1 1,-1 0,0 0,-1 0,1-1,-1 1,1 0,-1 0,0-1,0 1,0 2,-10 4,1 1,-1-2,-1 1,0-1,0-1,0 0,-1-1,0 0,0-1,-13 3,4 0,15-4,-1-2,0 1,0-1,0 0,0 0,0-1,0 0,0-1,0 1,0-2,0 1,0-1,-5-1,2-4</inkml:trace>
  <inkml:trace contextRef="#ctx0" brushRef="#br0" timeOffset="1269.318">1298 566,'-9'24,"-9"13,-5 4,1 1,-1-2,4-4,0-7,4-4,4-1,4-6</inkml:trace>
  <inkml:trace contextRef="#ctx0" brushRef="#br0" timeOffset="1600.809">1101 538,'10'15,"12"13,8 3,-2 1,0-6,-6-1,-1-6,-4-1,-1-4,3 1,2 3,-2 2,0-1,-3 0,1-2,-3-1,1-1,-2-5</inkml:trace>
</inkml:ink>
</file>

<file path=ppt/ink/ink11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4:38:22.72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46,'40'8,"1"-2,-1-1,1-2,0-3,-1 0,1-3,11-3,177-24,-58 7,-147 18</inkml:trace>
</inkml:ink>
</file>

<file path=ppt/ink/ink1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3:41:33.09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256 32,'-41'36,"2"1,1 2,2 2,-18 28,8 35,46-101,-1 0,1 1,-1-1,1 1,0-1,0 0,1 1,-1-1,1 0,0 1,0-1,0 0,0 0,0 1,1-1,-1 0,1 0,0-1,0 1,0 0,0-1,1 1,-1-1,1 1,-1-1,1 0,0 0,0 0,0-1,0 1,1-1,14 5,0-2,0 0,1-1,0-1,-1-1,1-1,0 0,0-1,0-1,-1-1,1-1,14-5,-12 5,0-1,0-1,0-1,-1-1,0-1,-1-1,0 0,-1-2,1 0,-2-1,0 0,-1-2,0 0,-1-1,5-7,-17 16,0 0,0 0,-1 0,0 0,0 0,0 0,-1-1,-1 1,1-1,-1 1,0 0,-1-1,1 1,-1-1,-1 1,0 0,0 0,0 0,-1 0,0 0,0 0,-1 1,0-1,0 1,0 0,-1 0,0 1,0-1,0 1,-1 0,0 1,0-1,0 1,0 0,-1 1,1-1,-1 1,0 1,0-1,-1 1,-7-4,-1 1,0 1,0 0,0 2,-1-1,1 2,-17 0,2 1</inkml:trace>
</inkml:ink>
</file>

<file path=ppt/ink/ink11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4:38:23.04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26,'2'3,"0"0,0 0,0 0,0 0,0-1,1 1,-1-1,1 0,0 1,0-1,0 0,0-1,0 1,0 0,0-1,0 0,1 0,-1 0,0 0,1 0,-1 0,1-1,0 0,17 2,0-1,0-1,0 0,1-2,-1-1,0 0,0-2,11-4,57-9,147 0,-181 8,-31 7</inkml:trace>
</inkml:ink>
</file>

<file path=ppt/ink/ink11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4:38:23.44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594 98,'-36'14,"0"2,1 1,1 2,1 1,1 2,0 1,2 1,1 2,-22 25,47-48,0 1,0-1,0 1,1 0,0 1,-1-1,1 0,1 1,-1 0,1 0,0-1,0 1,0 1,0-1,1 0,0 0,0 1,1-1,-1 0,1 1,0-1,1 0,-1 1,1-1,0 0,1 0,-1 1,1-1,0 0,0 0,0-1,1 1,0 0,0-1,5 6,1-1,1 0,-1 0,1-1,1-1,-1 0,1 0,1-1,-1 0,1-1,0-1,0 0,1 0,-1-1,10 1,15 1,1-1,-1-2,0-1,32-5,-40 1,0-1,-1-1,1-2,-1 0,-1-2,0-1,0-2,0 0,-2-2,0-1,0-1,-2 0,0-2,-1-1,0-1,-2-1,-1 0,4-7,-18 22,0 0,0-1,-1 1,0-1,0 0,0-1,-1 1,0-1,-1 1,1-1,-1 0,-1 0,0 0,0 0,0 0,-1 0,0 0,-1 0,0 0,0 0,-1 0,0 0,0 1,-1-1,0 0,0 1,-1 0,1 0,-2 0,1 0,-5-5,-2 2,0 0,0 0,-1 1,0 1,-1 0,0 0,0 1,-1 1,0 0,-2 0,4 1,-23-10</inkml:trace>
  <inkml:trace contextRef="#ctx0" brushRef="#br0" timeOffset="471.789">1 295,'294'23,"1"-13,13-13,-49 1,161 2,-409 0</inkml:trace>
</inkml:ink>
</file>

<file path=ppt/ink/ink11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4:38:21.34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283 57,'0'663,"-22"-517,15-184,18-8,-5 26</inkml:trace>
  <inkml:trace contextRef="#ctx0" brushRef="#br0" timeOffset="362.693">1 57,'197'-12,"110"-17,-289 26,0-1,1 0,-1 2,1 0,0 2,-1 0,1 0,9 3,-5 3</inkml:trace>
  <inkml:trace contextRef="#ctx0" brushRef="#br0" timeOffset="932.533">650 705,'203'-37,"-202"36,1 0,-1 1,0-1,1 1,-1-1,1 1,-1 0,1 0,0-1,-1 1,1 0,-1 0,1 1,-1-1,1 0,-1 0,1 1,-1-1,1 1,-1-1,1 1,-1 0,0-1,1 1,-1 0,0 0,0 0,1 0,-1 0,0 0,0 0,0 1,0-1,-1 0,1 1,0-1,0 0,-1 1,1-1,-1 1,1-1,-1 1,0-1,1 1,-1-1,0 1,0 0,0-1,0 1,-1-1,1 1,0-1,-1 1,1-1,-1 1,-119 99,116-99,1 1,-1 0,0 1,1-1,0 1,0 0,0-1,0 1,1 1,0-1,-1 0,1 0,1 1,-1-1,1 1,0 0,0-1,0 1,0 0,1 0,0 0,0-1,0 1,1 0,0 0,-1-1,2 1,-1 0,0-1,1 1,0-1,0 0,0 1,3 1,1-2,0 0,1-1,-1 0,1-1,0 1,0-1,0 0,0-1,1 0,-1 0,0 0,0-1,1 0,-1-1,0 1,1-2,-1 1,0-1,0 0,0 0,0-1,-1 1,1-2,-1 1,4-3,11-5</inkml:trace>
</inkml:ink>
</file>

<file path=ppt/ink/ink11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4:38:30.81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47 1,'0'255,"-25"-113,10-79,9-57</inkml:trace>
</inkml:ink>
</file>

<file path=ppt/ink/ink11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4:38:31.19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29,'473'0,"-369"-15,-90 11,1 1,-1 0,1 1,0 1,0 0,-1 1,1 1,0 0,6 2,-3 3</inkml:trace>
</inkml:ink>
</file>

<file path=ppt/ink/ink11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4:38:28.76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1 311,'2'-4,"-1"1,1 1,0-1,0 0,1 0,-1 1,1-1,-1 1,1 0,0 0,0 0,0 0,0 0,0 1,0-1,0 1,0 0,1 0,2-1,27-8,1 0,0 3,0 0,0 3,1 0,0 3,10 1,96 1,-117-1</inkml:trace>
  <inkml:trace contextRef="#ctx0" brushRef="#br0" timeOffset="382.411">57 451,'482'0,"-432"6,-31 0</inkml:trace>
  <inkml:trace contextRef="#ctx0" brushRef="#br0" timeOffset="1095.894">284 0,'1'3,"0"0,1-1,-1 1,1-1,0 1,0-1,0 0,0 0,0 0,1 0,-1 0,0 0,1 0,0-1,-1 0,1 1,0-1,0 0,2 1,3 1,180 78,-162-66,-1 0,-1 2,0 0,-2 2,0 1,7 8,-27-25,0 0,0 0,0 0,-1-1,1 2,-1-1,0 0,1 0,-1 0,-1 1,1-1,0 0,-1 1,0-1,0 0,0 1,0-1,-1 1,1-1,-1 0,0 1,1-1,-2 0,1 0,0 0,-1 0,1 0,-1 0,0 0,0 0,0 0,0-1,-1 1,1-1,-1 0,-1 2,-165 162,135-136,-5 2,24-21,0 1,1 1,0 0,1 1,0 1,1 0,-4 7,6-3</inkml:trace>
</inkml:ink>
</file>

<file path=ppt/ink/ink11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4:38:35.88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54,'14'0,"10"0,5 0,3 0,1 0,-1 0,0 0,-2 0,-1 0,0-4,-1-3,1 1,-1 2,0-5,0 1,0 1,0 2,-4 1</inkml:trace>
</inkml:ink>
</file>

<file path=ppt/ink/ink11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4:38:36.12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38,'29'10,"24"-2,12-2,0-3,-6-5,-8-4,-9 0,-6-4,-4 0,-4 1,0-2,-7 0</inkml:trace>
</inkml:ink>
</file>

<file path=ppt/ink/ink11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4:38:36.54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198 75,'6'6,"0"1,0-1,-1 1,0 0,0 0,0 0,-1 1,-1-1,1 1,-1 0,0 0,-1 1,0-1,0 0,-1 1,0-1,-1 1,0 0,0-1,0 1,-1-1,-2 6,3-2,-2 301,13-251,-5-56</inkml:trace>
  <inkml:trace contextRef="#ctx0" brushRef="#br0" timeOffset="282.727">1 47,'38'-5,"33"-1,8 0,0 1,-8 1,-11 2,-12 1,-8 1,-7 0,-4-5,-2-1,-6 0</inkml:trace>
  <inkml:trace contextRef="#ctx0" brushRef="#br0" timeOffset="765.965">594 441,'30'0,"-7"-1,0 1,0 1,0 1,-1 1,1 1,16 6,-37-10,0 1,0 0,0-1,0 1,0 1,0-1,0 0,0 0,0 1,-1-1,1 0,-1 1,1 0,-1-1,0 1,1 0,-1 0,0 0,0 0,0 0,-1 0,1 0,0 0,-1 0,1 0,-1 0,0 0,0 1,0-1,0 0,0 0,0 0,0 0,-1 1,1-1,-1 0,0 0,1 0,-1 0,0 0,0 0,0 0,-1-1,1 1,0 0,-1 0,1-1,-1 1,1-1,-1 0,0 1,0-1,0 0,1 0,-2 0,-33 31,29-28,1 1,-1 0,1 0,0 0,1 1,-1-1,1 2,0-1,1 0,-1 1,1 0,1 0,-1 0,1 1,0-1,1 1,3-5,1-1,-1 1,1 0,0-1,-1 1,1-1,1 0,-1 1,0-1,0 0,1 0,-1 0,1-1,0 1,-1-1,1 1,0-1,0 0,0 0,0 0,0-1,0 1,0-1,0 0,0 1,1-1,-1 0,0-1,0 1,0-1,0 1,3-2,-1 2,103-14,-89 7</inkml:trace>
</inkml:ink>
</file>

<file path=ppt/ink/ink11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4:38:34.72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16 61,'9'-7,"0"0,1 1,-1 0,1 1,0 0,1 0,-1 1,1 1,0-1,0 2,0 0,0 0,0 1,0 0,1 1,-1 0,7 1,-19 0,0-1,1 1,-1-1,0 1,1 0,-1-1,1 1,-1 0,1 0,-1-1,1 1,0 0,-1 0,1 0,0-1,0 1,-1 0,1 0,0 0,0 0,0-1,0 1,0 0,0 0,0 0,1 0,-1 0,0-1,0 1,1 0,-1 0,0 0,1-1,-1 1,1 0,-1 0,1-1,-1 1,1 0,-1-1,1 1,0-1,-1 1,1-1,0 1,0-1,-1 1,1-1,0 0,0 0,0 1,-1-1,1 0,0 0,0 0,0 0,0 0,0 0,-1 0,1 0,0 0,0 0,-38 25,33-23,-1-1,1 1,0 0,-1 0,1 1,0-1,0 1,1 0,-1 0,0 0,1 0,0 1,0-1,0 1,0 0,0 0,1 0,0 0,0 1,0-1,0 1,1-1,0 1,0-1,0 1,0 0,1 3,3-4,0 0,1 0,-1 0,1 0,0 0,0-1,1 0,-1 0,1 0,-1 0,1-1,0 0,0 0,0 0,0 0,0-1,1 0,1 0,16 7,26 18,-48-25,0-1,0 1,0-1,-1 1,1 0,0 0,-1-1,1 1,0 0,-1 0,1 0,-1 0,1 0,-1 0,0 0,1 0,-1 0,0 0,0 0,0 0,1 0,-1 0,0 0,0 0,-1 0,1 0,0 0,0 0,0 0,-1 0,1 0,0 0,-1 0,1 0,-1-1,1 1,-1 0,0 0,1 0,-1-1,0 1,0 0,1 0,-1-1,0 1,0-1,0 1,0-1,0 1,0-1,-27 16,-1-1,0-2,-1-1,0-1,-1-2,-30 6,35-14,24-4</inkml:trace>
  <inkml:trace contextRef="#ctx0" brushRef="#br0" timeOffset="384.53">665 32,'-5'5,"-6"7,-1 5,-4 0,2 3,-3-3,3 0,-2-2,2 1,-2 3,3 3,-2 1,1 3,0-3,0-6</inkml:trace>
  <inkml:trace contextRef="#ctx0" brushRef="#br0" timeOffset="787.366">468 5,'11'22,"2"0,0-1,2 0,0-1,1-1,1-1,1 0,18 14,87 92,-109-113</inkml:trace>
</inkml:ink>
</file>

<file path=ppt/ink/ink1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3:41:30.97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172 140,'-30'174,"21"-140,-101 351,88-281,22-169,1 39</inkml:trace>
  <inkml:trace contextRef="#ctx0" brushRef="#br0" timeOffset="318.018">143 28,'1'-1,"0"0,0 0,0-1,1 1,-1 0,0 0,0 0,1 1,-1-1,1 0,-1 0,1 1,-1-1,1 1,-1-1,1 1,-1 0,1 0,-1-1,1 1,0 0,-1 0,1 1,-1-1,1 0,0 0,-1 1,1-1,-1 1,1 0,-1-1,1 1,6 1,41 4,-1-3,1-1,0-3,0-1,42-9,18-5,-124 36,-4-9</inkml:trace>
  <inkml:trace contextRef="#ctx0" brushRef="#br0" timeOffset="564.018">2 479,'48'-5,"21"-1,3 0,-5 1,-15 1</inkml:trace>
  <inkml:trace contextRef="#ctx0" brushRef="#br0" timeOffset="867.008">707 620,'-33'34,"-21"20,-2 6,10-2,7-11,10-9,6-11,2-10,4-3,5-4</inkml:trace>
  <inkml:trace contextRef="#ctx0" brushRef="#br0" timeOffset="1152.052">454 592,'4'24,"8"13,5 4,1 1,1-7,-2-5,-4-2,0-7,-1-1,1 0,4-3,-1-5</inkml:trace>
</inkml:ink>
</file>

<file path=ppt/ink/ink11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4:38:46.16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583 0,'10'8,"-10"-8,1 0,-1 0,1 0,-1 0,1 0,-1 0,1 1,-1-1,1 0,-1 0,1 1,-1-1,1 0,-1 1,0-1,1 0,-1 1,1-1,-1 1,0-1,0 0,1 1,-1-1,0 1,0-1,1 1,-1-1,0 1,0-1,0 1,0-1,0 1,0-1,0 1,0-1,0 1,0-1,0 1,0 0,0-1,0 1,0-1,-1 1,1-1,0 0,0 1,-1-1,1 1,0-1,0 1,-1-1,1 0,-1 1,1-1,0 0,-1 1,1-1,-1 0,1 1,-1-1,1 0,-111 38,-160 57,267-94,0 0,0 1,0-1,0 1,0-1,0 1,0 0,1 1,-1-1,1 1,0-1,-1 1,1 0,0 0,0 1,1-1,-1 0,1 1,0 0,0 0,0-1,0 1,1 0,-1 0,1 1,0-1,0 0,1 0,2-1,0 0,0 0,1 0,-1 0,1-1,-1 1,1-1,0 0,0 0,0 0,1 0,-1-1,0 1,1-1,-1 0,0 0,1 0,0 0,-1-1,1 1,-1-1,1 0,0 0,-1 0,1-1,2 1,10 1,160 22,-174-23,0-1,0 1,0-1,0 1,0 0,0 0,0 0,0 0,0 0,0 1,0-1,-1 0,1 1,0 0,0-1,0 1,0 0,-1 0,1 0,0 0,-1 0,1 0,-1 1,1-1,-1 0,0 1,1 0,-1-1,0 1,0-1,0 1,0 0,0 0,-1 0,1-1,0 1,-1 0,0 0,1 0,-1 0,0 0,0 0,0 0,0 0,0 0,0 0,-1 0,1 0,-1 0,1-1,-1 1,0 0,0 0,0 0,0-1,0 1,0-1,-1 2,-15 14,0-1,-1-1,-1-1,0 0,-1-1,0-1,-5 0,-39 26,-151 83,213-120,0 0,1 0,-1 0,0 0,0 1,1-1,-1 1,1 0,-1-1,1 1,-1 0,1 0,0-1,0 1,0 0,0 0,0 1,1-1,-1 0,1 0,-1 0,1 0,0 0,0 1,0-1,0 0,0 0,0 0,1 1,-1-1,1 0,-1 0,1 0,0 0,0 0,0 0,0 0,0 0,0 0,0-1,1 1,-1 0,1-1,-1 1,1-1,0 1,0-1,0 0,-1 0,1 0,0 0,0 0,0 0,1 0,-1-1,2 1,12 3,0-1,1 0,0-1,-1-1,1-1,0 0,-1-2,1 1,0-2,-1 0,0-1,0-1,10-4,56-11,82-4,-107 14,-33 6</inkml:trace>
</inkml:ink>
</file>

<file path=ppt/ink/ink11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4:38:50.81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86,'104'-30,"76"1,-39 4,-124 24,-5 1</inkml:trace>
</inkml:ink>
</file>

<file path=ppt/ink/ink11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4:38:51.12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84,'48'-5,"25"-6,6-1,-7 1,-10 2,-11 4,-9-3,-8 0,-4 1,-2 3,-7 1</inkml:trace>
</inkml:ink>
</file>

<file path=ppt/ink/ink11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4:38:51.66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368 50,'-14'11,"1"2,0 0,1 0,0 1,1 1,1 0,0 0,1 1,-3 9,2-5,1 0,1 0,0 0,2 1,0 0,2 1,0-1,2 1,0 0,1-1,1 1,1 0,3 9,-3-24,2 1,-1-1,1 1,0-1,1 0,0 0,0 0,0-1,1 1,0-1,0 0,0-1,1 1,0-1,0 0,1 0,-1-1,1 0,0 0,0-1,0 1,1-2,-1 1,1-1,-1 0,1-1,0 1,0-1,0-1,0 0,0 0,-1-1,1 1,0-2,0 1,0-1,-1 0,1-1,28-6,-1-2,0-1,0-2,-2-2,0 0,-1-3,0 0,-2-2,0-1,-2-2,0 0,-2-2,13-17,-35 39,1-2,-1 1,0 0,-1-1,1 0,-1 0,0 0,0 0,-1 0,0-1,0 1,-1-1,1 1,-1-1,-1 0,1 1,-1-1,0 0,-1 0,0 1,0-1,0 1,-1-1,0 1,0-1,-1 1,1 0,-1 0,-1 0,1 0,-2 0,-72-61,51 55</inkml:trace>
  <inkml:trace contextRef="#ctx0" brushRef="#br0" timeOffset="700.159">1 276,'56'17,"144"6,-141-15,2-3,-1-3,0-2,1-3,38-8,-21 4,264-1,-213-15,-145 19,-3 4</inkml:trace>
  <inkml:trace contextRef="#ctx0" brushRef="#br0" timeOffset="1212.082">707 79,'-1'0,"1"0,-1 0,1 0,-1 0,1 0,-1 0,1 0,-1 0,1 0,-1 0,1 0,-1-1,0 1,1 0,0 0,-1 0,1-1,-1 1,1 0,-1 0,1-1,-1 1,1-1,0 1,-1 0,1-1,0 1,-1-1,1 1,0 0,-1-1,1 1,0-1,0 1,0-1,0 1,-1-1,1 0,0 1,0-1,0 1,0-1,0 1,0-1,0 1,1-1,-1 1,0-1,0 1,0-1,0 1,1-1,-1 1,0-1,0 1,1-1,-1 1,0-1,1 1,-1 0,1-1,-1 1,0 0,1-1,-1 1,1 0,-1 0,1-1,-15-5,0 1,0 0,0 0,0 1,-1 1,1 1,-1 0,-4 0,-51-8,61 7,0 1,-1 0,1 0,-1 1,1 0,-1 1,1 0,-1 1,1 0,-1 0,1 1,0 0,0 0,-1 1,2 0,-2 1,-4 6</inkml:trace>
</inkml:ink>
</file>

<file path=ppt/ink/ink11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4:38:46.58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148 29,'-54'246,"51"-213,-3 1,-1-1,-1 0,-2-1,-1 0,-1 0,-2-1,-2 1,9-31,13-22,2 7</inkml:trace>
  <inkml:trace contextRef="#ctx0" brushRef="#br0" timeOffset="2752.557">91 86,'-44'-44,"84"30,163 4,-174 4,1 1,-1 1,1 2,0 1,19 2,-30 4,-7 1</inkml:trace>
  <inkml:trace contextRef="#ctx0" brushRef="#br0" timeOffset="3117.893">35 255,'4'5,"8"1,5 0,5-1,4-1,2-2,1-1,0-1,1 0,-1 0,0 0,0 0,-6-1</inkml:trace>
  <inkml:trace contextRef="#ctx0" brushRef="#br0" timeOffset="3818.293">374 453,'-1'8,"0"1,1 0,0 0,0-1,1 1,0 0,1-1,0 1,0-1,1 1,0-1,0 0,1 0,0 0,1-1,-1 1,5 3,-6-10,0 0,0-1,0 0,1 1,-1-1,0-1,0 1,0 0,0-1,0 1,0-1,0 0,0 0,0 0,0 0,0-1,0 1,-1-1,1 0,-1 0,1 0,-1 0,0 0,1 0,-1-1,0 1,-1-1,1 1,0-1,-1 0,1 0,-1 1,0-1,0-3,5-2,14-22,-16 21,1 1,0 0,0 0,1 1,0-1,0 1,1 0,-1 1,2 0,-1 0,1 0,0 1,4-2,-9 7,-1 1,1 0,-1 0,0 0,0 1,1-1,-1 0,0 1,0-1,0 1,-1 0,1 0,0 0,-1 0,1 0,-1 0,0 0,1 0,-1 1,0-1,0 0,-1 1,1-1,0 1,-1-1,1 1,-1-1,0 1,0-1,0 1,0-1,-1 1,1-1,0 1,-1-1,0 1,0 0,1 2,-5 259,5-251,-1 0,0 1,-1-1,0 0,-1 0,0-1,-1 1,-1-1,0 1,-1-1,0-1,-1 1,0-1,0 0,-2-1,1 0,-1 0,-7 5,15-13,-1-1,0 1,1 0,-1-1,0 1,0-1,0 0,0 0,0 0,-1 0,1 0,0 0,0 0,-1-1,1 1,0-1,-1 0,1 0,0 1,-1-2,1 1,-1 0,1 0,0-1,-1 1,1-1,0 0,0 0,-1 0,1 0,0 0,0 0,0 0,0-1,0 1,1-1,-1 1,0-1,1 0,-1 0,1 0,-1 0,1 0,0 0,0 0,0 0,0 0,0 0,1-1,-1 1,1 0,-1-1,1 0,-2-13,0 0,1 0,1-1,1 1,0 0,1 0,0 0,2 0,0 1,0-1,2 1,0 0,0 0,2 1,0 0,0 0,1 1,1 0,9-10,-1 2,-2 3</inkml:trace>
</inkml:ink>
</file>

<file path=ppt/ink/ink11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4:38:58.26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0 255,'139'-12,"-82"4,0 1,1 3,-1 3,18 3,-7-1,15-18,-81 12,-6 2</inkml:trace>
  <inkml:trace contextRef="#ctx0" brushRef="#br0" timeOffset="249.973">113 396,'29'4,"24"-2,7-2,-1-1,-6-6,-7 0,-7 0,-5 1,-4 2,-1 2,-2 1,-1 0,-3 1</inkml:trace>
  <inkml:trace contextRef="#ctx0" brushRef="#br0" timeOffset="250.973">311 1,'81'34,"60"81,37-2,-175-112,-1 0,1 0,-1 0,0 1,0-1,0 1,0-1,0 1,0 0,0 0,0 0,-1 0,1 0,-1 0,0 0,1 1,-1-1,0 0,0 1,0-1,-1 1,1-1,-1 1,1-1,-1 1,0 0,0-1,0 1,0-1,0 1,-1 0,1-1,-1 1,0-1,0 1,0-1,0 0,0 1,0-1,-1 0,1 0,-1 0,1 0,-2 1,-21 22,-1-1,-1-1,-1-1,-1-2,-1-1,-1-1,-10 3,-92 62,114-69</inkml:trace>
</inkml:ink>
</file>

<file path=ppt/ink/ink11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4:39:02.90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31,'19'0,"21"-5,8-2,1 1,-3 1,-4 2,-6 0,-3 2,-2 1,-3 0,0 0,-1 0,-9 0,-8 1</inkml:trace>
</inkml:ink>
</file>

<file path=ppt/ink/ink11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4:38:59.33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170 114,'1'-1,"0"1,0-1,0 0,1 1,-1-1,0 1,0 0,1-1,-1 1,0 0,1 0,-1 0,0 0,1 0,-1 0,0 0,1 0,-1 1,0-1,1 0,-1 1,0-1,0 1,0 0,1-1,-1 1,0 0,0 0,0-1,0 1,0 0,0 0,0 0,-1 0,1 0,0 0,-1 1,1-1,0 0,-1 0,1 0,-1 1,1 0,5 60,-31 113,-4 49,29-199,0-25</inkml:trace>
  <inkml:trace contextRef="#ctx0" brushRef="#br0" timeOffset="784.073">0 59,'227'-18,"-45"-5,4 6,-162 17</inkml:trace>
  <inkml:trace contextRef="#ctx0" brushRef="#br0" timeOffset="1905.099">396 566,'81'-33,"-72"29,1 0,-1 1,1 0,0 0,0 1,0 1,0-1,0 2,0-1,0 2,0-1,0 1,1 1,-10-2,0 0,1 0,-1 1,0-1,0 1,0-1,1 1,-1-1,0 1,0 0,0 0,0-1,0 1,0 0,0 0,0 0,0 0,-1 0,1 0,0 0,-1 1,1-1,0 0,-1 0,0 0,1 1,-1-1,0 0,1 1,-1-1,0 0,0 0,0 1,0-1,0 0,-1 1,1-1,0 0,-1 1,1-1,0 0,-1 0,0 0,1 1,-1-1,0 0,0 0,-46 55,35-44,11-11,1-1,-1 1,0 0,0 0,1-1,-1 1,0 0,1 0,-1 0,1 0,-1 0,1 0,0 0,-1 0,1 0,0 0,0 0,0 0,-1 0,1 0,0 0,0 0,1 0,-1 0,0 0,0 0,0 0,1 0,-1 0,1 0,-1 0,0 0,1 0,0 0,-1 0,1 0,0 0,-1-1,1 1,0 0,0 0,-1-1,1 1,0-1,0 1,1 0,54 22,-39-18,-15-5,0 0,0 1,-1-1,1 1,0 0,0 0,0-1,0 1,-1 0,1 0,-1 1,1-1,0 0,-1 1,0-1,1 0,-1 1,0 0,0-1,0 1,0 0,0-1,0 1,0 0,-1 0,1 0,-1 0,1 0,-1 0,0-1,0 1,0 0,0 0,0 0,0 0,0 0,-1 0,1 0,-1 0,1 0,-1 0,0 0,0-1,0 1,0 0,0-1,0 1,0 0,0-1,-1 1,1-1,-1 0,1 0,-1 1,-1 0,-4 2,0 1,0-1,-1 0,1 0,-1-1,0 0,0-1,0 0,0 0,-1-1,-7 1,-10 1</inkml:trace>
  <inkml:trace contextRef="#ctx0" brushRef="#br0" timeOffset="2616.863">819 566,'-1'44,"8"73,-7-115,1-1,-1 0,1 1,-1-1,1 0,0 1,-1-1,1 0,0 0,0 1,0-1,0 0,0 0,0 0,0 0,0 0,0 0,1-1,-1 1,0 0,0-1,1 1,-1 0,1-1,-1 0,0 1,1-1,-1 0,1 0,-1 0,1 0,-1 0,1 0,-1 0,1 0,-1-1,0 1,1 0,-1-1,1 1,-1-1,0 0,0 1,1-1,-1 0,0 0,0 0,0 0,1 0,54-54,43-72,-98 127,-1-1,1 0,-1 1,1-1,0 1,-1-1,1 1,0-1,0 1,-1 0,1-1,0 1,0 0,0 0,-1-1,1 1,0 0,0 0,0 0,0 0,-1 0,1 0,0 0,0 0,0 1,0-1,-1 0,1 0,0 1,0-1,-1 1,1-1,0 0,0 1,-1-1,1 1,-1 0,1-1,0 1,-1-1,1 1,-1 0,1 0,-1-1,0 1,1 0,-1 0,0-1,1 1,-1 0,0 0,0 0,0-1,0 1,0 0,0 0,0 0,0 0,0 0,0-1,4 61,-4-57,-3 231,2-215,-2 0,0 0,-2-1,0 1,0-1,-2 0,-1-1,0 0,-1 0,-4 4,-58 50,69-70,-1 0,0 0,0 0,1-1,-1 1,0-1,-1 0,1 0,0 0,0 0,0 0,-1-1,1 0,0 1,0-1,-1-1,1 1,0 0,0-1,-1 1,1-1,0 0,0 0,0-1,0 1,0 0,0-1,0 0,0 0,0-4,0 0,0 0,1-1,0 1,0-1,1 0,-1 1,1-1,1 0,-1 0,1 0,1 0,-1 1,1-1,0 0,1 0,-1 1,1-1,1 1,-1-1,1 1,0 0,1 0,-1 0,1 1,2-2,93-137,-84 120</inkml:trace>
</inkml:ink>
</file>

<file path=ppt/ink/ink11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4:39:04.28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35 0,'2'1,"0"1,0-1,0 1,-1-1,1 1,0 0,-1-1,0 1,1 0,-1 0,0 0,0 0,0 0,0 1,0-1,0 0,-1 0,1 0,-1 1,1-1,-1 0,0 1,0-1,0 0,0 2,0-1,3 40,-2 0,-2 0,-2-1,-2 1,-5 17,-19 178,12-138,31-115,-7-3</inkml:trace>
</inkml:ink>
</file>

<file path=ppt/ink/ink11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4:39:04.63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75,'74'1,"177"-13,-10-32,-213 35,-25 8,0-1,0 1,0 0,0 0,0 0,0 0,0 0,1 1,-1-1,0 1,0 0,1 0,-1 0,0 0,1 1,-1-1,0 1,0 0,0 0,0 0,3 2,3 7</inkml:trace>
</inkml:ink>
</file>

<file path=ppt/ink/ink1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3:41:28.00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1 424,'121'-17,"75"7,-61 9,-44-21,-70 18</inkml:trace>
  <inkml:trace contextRef="#ctx0" brushRef="#br0" timeOffset="455.856">1 622,'56'-17,"143"-6,-2 6,-173 17</inkml:trace>
  <inkml:trace contextRef="#ctx0" brushRef="#br0" timeOffset="1036.678">311 1,'0'4,"0"0,0-1,0 1,0 0,1 0,0 0,0 0,0-1,0 1,0 0,1-1,-1 1,1-1,0 0,0 1,1-1,-1 0,0 0,1 0,0-1,0 1,0-1,0 1,0-1,0 0,1 0,2 1,142 55,-128-50,0 0,-1 1,0 2,-1-1,0 2,-1 1,0 0,-1 1,4 4,-17-15,1 1,-1-1,0 1,0 0,0 0,0 0,-1 0,1 0,-1 0,0 1,-1-1,1 1,-1 0,1-1,-2 1,1 0,0 0,-1 0,0 0,0-1,0 1,-1 0,0 0,0 0,0-1,0 1,-1 0,0-1,0 1,0-1,0 0,-1 0,1 0,-1 0,0 0,-1 0,1-1,0 1,-4 1,-151 100,-242 214,339-249,50-47</inkml:trace>
</inkml:ink>
</file>

<file path=ppt/ink/ink11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4:39:05.04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1,'4'19,"3"16,-1 7,-2 1,-5-2,-3-3,-1-3,1-8</inkml:trace>
</inkml:ink>
</file>

<file path=ppt/ink/ink11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4:39:12.94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60,'107'-22,"42"4,-118 11,1 2,0 1,0 2,0 1,1 1,0 2,-10 3,-5 1</inkml:trace>
</inkml:ink>
</file>

<file path=ppt/ink/ink11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4:39:13.35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0,'5'5,"11"2,8-1,4-1,3-1,0-2,0-1,0-1,-1 1,-1-2,0 1,-1 0,0 0,0-6,1 0,-1 0,0 1,-5 1</inkml:trace>
</inkml:ink>
</file>

<file path=ppt/ink/ink11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4:39:14.07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791 0,'-21'11,"-13"3,0 2,1 1,1 1,1 2,1 1,1 1,0 2,2 1,1 1,1 1,-10 16,28-30,1 0,0 0,1 0,1 1,0 0,0 0,2 0,0 1,0-1,2 0,0 1,0-1,1 3,2-9,0 0,1 0,-1 0,1 0,1-1,0 0,0 0,0 0,1-1,-1 1,2-1,-1-1,1 1,0-1,0 0,0-1,0 1,1-2,0 1,0-1,0 0,0-1,1 1,-1-2,1 1,-1-1,1-1,-1 1,1-1,0-1,-1 0,3 0,40-8,0-1,-1-3,-1-2,0-2,-1-3,-1-1,44-27,-71 37,-2 1,1-2,-2 0,1-2,-2 0,0 0,0-2,-1 0,-11 11,0 0,1 0,-2-1,1 1,-1-1,0 0,0 0,0 0,-1 0,0-1,0 1,-1 0,0-1,0 0,0 1,-1-1,0 1,0-1,-1 0,0 1,0-1,0 1,-1-1,0 1,0 0,-1 0,-2-6,-6-1,0 1,0 1,-1-1,0 2,-1 0,0 0,-1 1,0 1,-1 1,1 0,-1 0,-1 1,1 1,-1 1,0 0,0 1,0 1,0 1,0 0,-17 1,-21-3</inkml:trace>
  <inkml:trace contextRef="#ctx0" brushRef="#br0" timeOffset="485.828">1 395,'4'0,"206"0,-1-9,30-12,231-24,-78 17,-328 20,-40 6</inkml:trace>
</inkml:ink>
</file>

<file path=ppt/ink/ink11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4:31:18.990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57,'86'23,"158"-15,-149-10,424 2,-275 28,300-28,-280-27,299 26,-317-27,71-1,429 29,-549-28,283 28,537 0,-820 28,169-28,-334-2,-29 1,0 1,1-1,-1 1,0-1,0 1,1 0,-1 0,0 0,1 1,-1-1,0 1,0 0,1 0,-1 0,0 0,0 0,0 1,0-1,-1 1,1 0,0 0,-1 0,1 0,-1 1,1-1,-1 1,0 0,8 13,-2 0</inkml:trace>
</inkml:ink>
</file>

<file path=ppt/ink/ink11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4:31:27.694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85,'0'0,"0"-1,0 0,0 0,0 0,0 1,0-1,0 0,0 0,0 1,1-1,-1 0,0 0,0 1,1-1,-1 0,1 0,-1 1,0-1,1 0,-1 1,1-1,0 1,-1-1,1 1,-1-1,1 1,0-1,-1 1,1-1,0 1,0 0,-1 0,1-1,0 1,0 0,-1 0,1 0,0 0,0 0,0 0,-1 0,1 0,0 0,0 0,-1 0,1 0,0 0,0 1,-1-1,1 0,0 1,0-1,-1 1,1-1,0 0,-1 1,1 0,-1-1,1 1,-1-1,1 1,-1 0,1-1,-1 1,1 0,-1-1,0 1,1 0,2 1,20 8,0 0,1-1,0-2,0-1,1 0,10-1,-26-3,43 5,1-3,0-2,49-4,-11 0,322 1,-304-12,-83 9,0 0,1 1,-1 2,1 0,-1 2,0 1,20 4,3 3,1-3,-1-3,1-1,36-4,85 3,35 26,407-26,309-1,-528-30,460 31,-618-28,-132 26,91-10,2-24,29-5,-29 12,85 29,-273-1,-1 1,0 0,0 0,0 0,0 1,0 1,0-1,0 1,-1 0,1 1,-1 0,0 0,0 1,-1 0,5 4,6 4</inkml:trace>
</inkml:ink>
</file>

<file path=ppt/ink/ink11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4:31:30.143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6 1,'-1'1,"0"0,1 0,-1 1,0-1,1 0,0 0,-1 1,1-1,0 0,-1 1,1-1,0 0,0 1,0-1,0 0,1 1,-1-1,0 0,0 1,1-1,-1 0,1 0,-1 1,1-1,0 0,-1 0,1 0,0 0,0 0,0 0,0 0,0 0,0 0,0 0,0 0,0 0,0-1,0 1,0-1,1 1,-1-1,0 1,0-1,1 1,0-1,66 10,-66-10,289-27,498 24,-276 31,87 1,-2 0,740-30,-911 29,12-55,-18-3,24 2,-157 17,-226 2,0 3,0 3,0 2,0 3,45 9,10 1,1-4,-1-6,13-5,26 1,255 2,-321 15,-78-12,0 0,0-1,0 0,0 0,0-2,0 1,0-1,0-1,9-2,19-5,1 1,-1 2,1 2,28 1,740 3,-561 28,-61-18,37 8,-26 7,197-26,-197 28,281-27,1-1,-282-29,196 28,-251-25,336 25,-377-16,-101 17,0 0,0 0,0 0,0 0,0 0,1 0,-1 1,0-1,0 0,0 1,0-1,0 0,0 1,0-1,0 1,0 0,0-1,0 1,-1 0,1-1,0 1,0 0,-1 0,1 0,0 0,-1 0,1 0,-1 0,1 0,-1 0,1 0,-1 0,0 0,0 0,1 0,4 15</inkml:trace>
</inkml:ink>
</file>

<file path=ppt/ink/ink11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4:31:52.71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254 59,'1'0,"1"0,-1 0,0 0,1 0,-1 1,0-1,1 1,-1-1,0 1,0-1,1 1,-1 0,0 0,0-1,0 1,0 0,0 0,0 0,0 0,0 0,-1 0,1 1,0-1,-1 0,1 0,0 0,-1 1,0-1,1 0,-1 1,0-1,1 0,-1 1,0-1,0 0,0 1,0-1,-1 1,1-1,0 0,0 1,-1-1,1 0,-1 0,0 2,2 4,28 195,-59 53,13-182,12-67,2-6</inkml:trace>
  <inkml:trace contextRef="#ctx0" brushRef="#br0" timeOffset="419.146">0 86,'74'-16,"61"-14,-98 19,0 2,1 2,0 1,1 2,-1 2,36 2,-51 5,-5 1</inkml:trace>
  <inkml:trace contextRef="#ctx0" brushRef="#br0" timeOffset="1117.953">621 426,'0'4,"0"7,0 7,0 4,0 3,0 3,0 1,0 1,0-1,0 0,0 0,0 0,0-1,0-4</inkml:trace>
</inkml:ink>
</file>

<file path=ppt/ink/ink11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4:32:32.41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0 169,'488'-29,"-296"1,-51 0,-70 28,72-11,-102 3,0 1,0 3,0 1,1 2,39 4,10-1,34-18,56-19,-154 32</inkml:trace>
</inkml:ink>
</file>

<file path=ppt/ink/ink11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4:32:32.66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52,'39'-5,"22"-1,5 0,-3 1,-9 2,-7-4,-3-1,-4 1,-9 2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3:37:49.04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98 0,'2'2,"0"-1,0 1,0-1,0 1,-1 0,1-1,-1 1,1 0,-1 0,0 0,0 0,1 0,-2 1,1-1,0 0,0 0,-1 1,1-1,-1 0,0 1,0-1,1 1,-2-1,1 3,0-2,2 15,-2 0,0 0,-1 0,0 0,-2 0,0-1,-4 11,-17 119,-19 81,15-76,13-62,16-78</inkml:trace>
</inkml:ink>
</file>

<file path=ppt/ink/ink1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3:41:41.59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594 480,'1'0,"0"-1,0 0,-1 1,1-1,0 0,-1 0,1 0,0 0,-1 1,1-1,-1 0,0 0,1 0,-1 0,0 0,0 0,1 0,-1 0,0 0,0 0,0 0,0-1,0 1,-1 0,1 0,0 0,0 0,-1 0,1 0,0 0,-1 1,1-1,-1 0,1 0,-1 0,0 0,1 0,-1 1,0-1,0 0,1 1,-1-1,0 0,0 1,0-1,0 1,0-1,0 1,0 0,0-1,0 1,0 0,0 0,-15-5,-1 0,1 2,-1 0,0 1,0 1,0 0,0 1,0 1,1 1,-3 0,1 0,0 1,0 0,0 1,1 1,0 0,0 2,0 0,-13 8,28-14,1 1,-1-1,1 0,-1 0,1 1,-1-1,1 1,0-1,0 1,0-1,0 1,0 0,0-1,0 1,1 0,-1 0,1 0,-1 0,1 0,0 0,-1-1,1 1,0 0,0 0,0 0,1 0,-1 0,0 0,1 0,0 0,-1 0,1-1,0 1,0 0,0 0,0-1,0 1,0-1,0 1,0-1,1 1,-1-1,1 0,-1 0,1 1,0-1,-1 0,1-1,0 1,-1 0,1 0,0-1,0 1,0-1,0 1,0-1,0 0,176 38,-123-20,-54-17,0-1,0 1,0 0,0 0,0 0,-1 0,1 0,0 0,0 0,-1 0,1 0,-1 0,1 0,-1 0,1 1,-1-1,0 0,0 0,1 0,-1 1,0-1,0 0,0 0,0 1,0-1,-1 0,1 0,0 1,-1-1,1 0,0 0,-1 0,1 0,-1 0,0 0,1 1,-1-1,0-1,0 1,0 0,0 0,0 1,-109 77,-137 64,238-138,-1 1,1 0,0 0,0 1,1 0,0 0,0 1,1 0,0 1,0 0,1 0,0 0,1 0,0 1,0 0,-1 6,6-14,0 1,0 0,0-1,0 1,0-1,1 1,-1-1,1 1,-1-1,1 1,0-1,0 1,0-1,1 0,-1 0,0 0,1 1,0-1,-1-1,1 1,0 0,0 0,0-1,0 1,0-1,0 1,1-1,-1 0,0 0,1 0,1 0,82 17,-78-17,48 7,-43-4,1-2,-1 0,0-1,1 0,-1-1,0 0,1-1,-1 0,4-2,-2-1,49-25,-53 15</inkml:trace>
  <inkml:trace contextRef="#ctx0" brushRef="#br0" timeOffset="532.193">452 0,'-26'228,"12"-61,-51 151,-6-27,-1 5,-11-98,37-97,38-83</inkml:trace>
</inkml:ink>
</file>

<file path=ppt/ink/ink12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4:31:48.64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2682 3201,'-29'255,"29"396,29-455,-28 170,25-223,-24 167,25-113,-27 142,-27-153,-22-295,33 84,-1 1,-2 0,0 1,-1 1,-2 1,0 1,-1 1,-1 1,0 1,-4 0,-86-71,113 87,0 0,0 0,0 0,1 0,-1 0,0 0,1-1,-1 1,1 0,0 0,-1-1,1 1,0 0,0 0,0-1,0 1,0 0,0-1,0 1,0 0,0 0,1-1,-1 1,0 0,1 0,-1-1,1 1,-1 0,1 0,0 0,0 0,-1 0,1 0,0 0,0 0,0 0,0 0,0 0,0 1,0-1,0 0,1 1,-1-1,0 1,0-1,2 1,60-19,115 3,98-17,-227 26,0 2,1 2,-1 3,42 5,-90-6,0 1,0 0,0-1,0 1,0 0,0 0,0 0,0 0,0 0,0 0,0 0,0 0,0 0,0 0,0 0,0 1,0-1,0 0,0 1,0-1,-1 1,1-1,0 1,0-1,0 1,-1 0,1-1,0 1,0 0,-1 0,1-1,-1 1,1 0,-1 0,1 0,-1 0,1 0,-1 0,0 0,0 0,1 0,-1 0,0 0,0 0,0 0,0 0,0 0,0 0,0 0,-1 0,1 0,0 0,-1 0,1-1,0 1,-1 0,1 0,-1 0,1 0,-1 0,0-1,1 1,-1 0,0 0,0-1,-19 26,-1-1,-1-1,-2-2,0 0,-14 9,-216 142,235-160</inkml:trace>
  <inkml:trace contextRef="#ctx0" brushRef="#br0" timeOffset="9737.398">2653 3201,'-1'-2,"0"0,0 1,-1-1,1 0,0 1,-1 0,0-1,1 1,-1 0,0 0,1 0,-1 0,0 0,0 0,0 0,0 1,0-1,0 1,0-1,0 1,0 0,0 0,0 0,-1 0,1 0,0 1,0-1,0 0,-1 2,-254 18,-166-20,225 28,-139-27,194 26,-14-15,71 3,85-16,0 0,1 0,-1 0,0-1,1 1,-1 0,1-1,-1 1,1 0,0-1,-1 1,1-1,0 1,0 0,0-1,0 1,0-1,1 1,-1 0,0-1,1 1,-1-1,1 1,-1 0,1 0,-1-1,1 1,0 0,0 0,0 0,0 0,0-1,0 1,0 1,0-1,0 0,0 0,1 0,2-4,17-29,69-134,-63 97,-27 71,1 0,0 1,0-1,0 0,0 1,0-1,-1 0,1 1,0-1,0 1,-1-1,1 1,0 0,-1-1,1 1,-1 0,1-1,-1 1,1 0,-1 0,1 0,-1-1,0 1,1 0,-1 0,0 0,0 0,0 0,1-1,-1 1,0 0,0 0,0 0,-1 0,1 0,0 0,0 0,0-1,-1 1,1 0,-1 1,3 5,37 229,28-5,-30-147,-196-284,89 132,56 58</inkml:trace>
  <inkml:trace contextRef="#ctx0" brushRef="#br0" timeOffset="10698.534">368 2072,'-2'1,"0"1,0-1,0 1,0-1,1 1,-1-1,0 1,1 0,0 0,-1 0,1 0,0 0,0 0,0 0,0 1,1-1,-1 0,1 0,-1 1,1-1,0 0,0 1,0-1,0 0,0 2,0-1,22 179,-19-134,-2 1,-1-1,-3 0,-3 1,-3 8,2-5,7-40,-2 0,1 0,-1-1,-1 1,0 0,0-1,-2 0,1 0,-1 0,-1-1,-3 6,-7 2</inkml:trace>
  <inkml:trace contextRef="#ctx0" brushRef="#br0" timeOffset="10969.596">1 2043,'38'-4,"32"-7,9-2,1 2,-9 3,-11-2,-12 0,-8 2,-7 3,-4 1,-7 8,-7 1</inkml:trace>
  <inkml:trace contextRef="#ctx0" brushRef="#br0" timeOffset="11505.617">621 2467,'18'-6,"0"1,1 1,-1 0,1 2,-1 0,1 1,0 1,17 2,-35-3,-1 1,1 0,0 0,0 0,0 0,0 0,0 0,0 1,0-1,0 0,-1 0,1 1,0-1,0 0,0 1,0-1,-1 1,1-1,0 1,-1 0,1-1,0 1,-1 0,1-1,-1 1,1 0,-1 0,1-1,-1 1,1 0,-1 0,0 0,0 0,1-1,-1 1,0 0,0 0,0 0,0 0,0 0,0 0,0 0,0 0,0-1,0 1,-1 0,1 0,0 0,-1 0,1 0,-31 41,23-32,-110 135,117-143,0 0,-1-1,1 1,0 0,0 0,1 0,-1-1,0 1,1 0,-1 0,1 0,-1 0,1 0,0 0,0 0,0 1,0-1,0 0,1 0,-1 0,0 0,1 0,0 0,-1-1,1 1,0 0,0 0,0 0,0-1,0 1,1 0,-1-1,0 1,1-1,-1 1,1-1,0 0,-1 0,1 0,0 0,0 0,0 0,-1 0,1-1,0 1,0 0,0-1,0 0,2 1,7 1,0-1,0 0,0-1,0 0,0 0,0-1,0-1,0 0,0 0,10-5,-1 0</inkml:trace>
  <inkml:trace contextRef="#ctx0" brushRef="#br0" timeOffset="13603.102">2710 3201,'47'-62,"182"-167,-81 96,77-66,13-31,-19 44,-81 62,26-31,205-189,-205 192,-155 142,-5 3</inkml:trace>
  <inkml:trace contextRef="#ctx0" brushRef="#br0" timeOffset="40780.692">4658 1366,'61'-47,"182"-196,-74 44,82-45,-92 108,108-131,-266 267,0 0,-1 0,1 0,0-1,-1 1,1 0,0 0,-1-1,1 1,0 0,-1-1,1 1,0 0,-1-1,1 1,-1-1,1 1,-1-1,1 1,-1-1,1 0,-1 1,0-1,1 0,-1 1,0-1,0 0,1 1,-1-1,0 0,0 1,0-1,0 0,0 0,0 1,0-1,0 0,0 0,0 1,0-1,-1 0,1 1,0-1,0 0,-1 1,1-1,0 0,-1 1,1-1,-1 1,1-1,-1 0,1 1,-1-1,1 1,-1 0,1-1,-1 1,0-1,1 1,-1 0,0 0,1-1,-1 1,0 0,0 0,1 0,-2 0,-64 5,47-2,-1-1,1 0,0-2,-1 0,1-2,0 0,-18-4,36 5,0 0,0 0,1 0,-1 1,0-1,0 0,-1 1,1-1,0 0,0 1,0-1,0 1,0 0,-1-1,1 1,0 0,0 0,0 0,-1 0,1 0,0 0,0 0,-1 0,1 0,0 1,0-1,0 0,-1 1,1-1,0 1,0 0,0-1,0 1,0 0,0-1,0 1,0 0,0 0,1 0,-1 0,0 0,0 0,1 0,-1 0,1 0,-1 0,1 0,-1 1,1-1,0 0,-1 0,1 0,0 1,0-1,0 0,0 0,0 1,78 185,-3 96,-51-203,-13-103,57-217,-54 203,-1 0,-2-1,-2-1,-1 0,-2 0,0-30,12-29,-14 79</inkml:trace>
  <inkml:trace contextRef="#ctx0" brushRef="#br0" timeOffset="42366.336">1101 210,'10'0,"8"0,5 0,4 0,2-5,1-2,0 1,0 1,0 1,-1 2,-1 1,1 1,-1 0,0 0,0 0,-4 0</inkml:trace>
  <inkml:trace contextRef="#ctx0" brushRef="#br0" timeOffset="42627.361">2005 97,'24'-5,"17"-2,7 1,0 1,-4 1,-4 2,-4 1,-4 1,-2 0,-1 0,-6 0</inkml:trace>
  <inkml:trace contextRef="#ctx0" brushRef="#br0" timeOffset="42877.231">2964 68,'38'-5,"28"-6,6-2,-3 2,-9 3,-10 2,-9 3,-6 1,-4 2,-8 0</inkml:trace>
  <inkml:trace contextRef="#ctx0" brushRef="#br0" timeOffset="43027.534">3811 40,'38'0,"23"0,5 0,-4 0,-7 0,-8 0,-13 0</inkml:trace>
  <inkml:trace contextRef="#ctx0" brushRef="#br0" timeOffset="43233.296">4912 40,'38'-10,"13"-2</inkml:trace>
  <inkml:trace contextRef="#ctx0" brushRef="#br0" timeOffset="43398.024">5814 11,'24'-4,"8"-3</inkml:trace>
  <inkml:trace contextRef="#ctx0" brushRef="#br0" timeOffset="48750.159">4037 633,'-121'106,"113"-97,-1 1,2 0,0 0,0 1,0-1,2 2,-1-1,1 0,1 1,0 0,1 0,0 1,1-1,-1 10,2-15,1 1,-1-1,1 1,1-1,-1 1,1-1,0 0,1 1,0-1,0 0,1 0,-1 0,2 0,-1 0,1-1,0 0,0 1,1-1,-1-1,1 1,1-1,-1 0,1 0,-1 1,1-1,-1-1,1 1,0-1,1 0,-1 0,0-1,1 0,0 0,0-1,0 1,0-2,0 1,0-1,1 0,-1 0,0-1,1 0,-1 0,0-1,1 0,-1 0,0-1,0 0,0 0,0 0,0-1,0 0,-1-1,0 1,1-1,-1-1,0 1,1-1,-2 0,1 0,-1-1,1 1,-2-1,1 0,0 0,-1-1,-1 1,1-1,-1 0,0 0,0 0,-1-1,0 1,0 0,-1-1,0 0,0 1,-1-1,0 1,0-1,-2-4,-2 7,0 1,0 0,-1 0,0 0,0 1,0 0,0-1,-1 2,1-1,-1 1,1 0,-1 0,0 0,0 1,0 0,0 0,0 0,0 1,0 0,0 0,0 1,0 0,0 0,-4 1,-6-1,-71 1,62-1</inkml:trace>
  <inkml:trace contextRef="#ctx0" brushRef="#br0" timeOffset="49316.895">4432 604,'-10'21,"1"0,2 0,0 1,1 0,1 0,1 1,1-1,1 1,1 0,2 6,-1-26,1 1,0 0,0-1,1 0,-1 1,1-1,-1 0,1 0,0 0,0 0,1 0,-1 0,1 0,-1-1,1 1,0-1,0 0,0 0,0 0,0 0,0-1,0 1,1-1,-1 1,1-1,-1-1,1 1,-1 0,1-1,0 1,-1-1,1 0,1-1,7 1,0 0,0-1,0-1,0 0,-1-1,1 0,0 0,-1-1,10-6,-13 7,0-1,-1-1,1 1,-1-1,0-1,0 1,-1-1,1-1,-1 1,-1-1,1 0,-1 0,-1 0,1-1,-1 0,0 0,-1 0,0 0,0-1,-1 1,0-1,0 1,-1-1,0 0,-1 0,0 0,-1-5,0 8,-1 1,0 0,-1 0,1 0,-1 0,0 0,0 0,-1 1,1 0,-1-1,0 1,0 1,-1-1,1 0,-1 1,1 0,-1 0,0 1,0-1,-1 1,1 0,0 0,-1 1,1 0,-1 0,1 0,-1 0,1 1,-1 0,0 0,1 1,-1-1,0 1,1 1,-1-1,-3 2,-16 4</inkml:trace>
  <inkml:trace contextRef="#ctx0" brushRef="#br0" timeOffset="49817.921">4855 322,'-2'7,"0"0,1 0,0 1,0-1,0 0,1 1,0-1,1 1,0-1,0 0,0 0,1 1,0-1,1 0,-1 0,3 2,-5-7,1 1,1-1,-1 1,0-1,1 0,-1 0,1 0,0 0,-1 0,1 0,0 0,0-1,0 1,0 0,1-1,-1 0,0 0,1 0,-1 0,1 0,-1 0,1 0,-1-1,1 1,0-1,-1 0,1 0,-1 0,1 0,0 0,-1 0,1-1,-1 0,1 1,-1-1,1 0,-1 0,1 0,-1 0,0-1,1 1,-1-1,0 1,0-1,0 0,0 0,-1 0,1 0,0 0,41-93,-41 91,-1 1,-1 0,1-1,0 1,-1-1,0 1,0-1,0 1,0-1,0 1,-1-1,1 1,-1-1,0 1,0 0,-1-1,1 1,-1 0,1 0,-1 0,0 0,0 0,0 0,-1 1,1-1,-1 1,-1-2,-13-5</inkml:trace>
  <inkml:trace contextRef="#ctx0" brushRef="#br0" timeOffset="50569.712">4149 124,'-10'15,"-3"9,1 5,2 3,8 1,5-1,0-1,2 0,3-7,1-6</inkml:trace>
  <inkml:trace contextRef="#ctx0" brushRef="#br0" timeOffset="51061.782">4318 1084,'5'24,"11"18,8 6,4-5,3-10,-5-5,-1-8,0-7,-5-6</inkml:trace>
</inkml:ink>
</file>

<file path=ppt/ink/ink12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4:32:51.07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284 86,'1'1,"1"0,0 0,-1 1,1-1,-1 0,1 1,-1-1,0 1,1-1,-1 1,0 0,0-1,0 1,0 0,0 0,-1 0,1 0,-1 0,1 0,-1 0,1 0,-1 0,0 0,0 0,0 2,1 6,9 26,-6-21,1 0,-2 0,0 0,-1 0,-1 0,0 1,-1-1,-2 16,-50 235,23-108,27-157,3-12</inkml:trace>
  <inkml:trace contextRef="#ctx0" brushRef="#br0" timeOffset="413.051">1 115,'5'-5,"1"-1,0 1,0 1,0-1,1 1,-1 0,1 0,0 1,0 0,0 0,1 1,-1 0,1 0,-1 1,1 0,0 0,-1 1,5 0,227-14,57-30,-283 43</inkml:trace>
  <inkml:trace contextRef="#ctx0" brushRef="#br0" timeOffset="1149.442">678 566,'32'-26,"103"-21,-133 47,0-1,0 1,0-1,-1 1,1 0,0 0,0 0,0 0,0 0,0 1,0-1,0 0,-1 1,1 0,0-1,0 1,-1 0,1 0,0 0,-1 0,1 0,-1 0,1 0,-1 1,0-1,1 0,-1 1,0-1,0 1,0 0,0-1,0 1,0 0,-1 0,1-1,-1 1,1 0,-1 0,1 0,-1 0,0-1,0 1,0 0,0 0,0 0,-1 0,1 0,-1 0,1-1,-1 1,1 0,-1 0,0-1,0 1,0 0,0-1,0 1,0-1,0 1,-1-1,1 1,-47 52,44-52,0 1,-1 0,1 0,0 0,0 0,1 1,-1-1,1 1,-1 0,1 0,1 0,-1 0,0 1,1-1,0 1,0 0,0-1,1 1,0 0,0 0,0 0,0 0,1 0,0 0,0 0,0 0,0 0,1 0,0 0,0 0,0 0,1 0,0 0,0 0,0-1,0 1,1-1,84 81,-86-83,0-1,0 1,0-1,0 1,-1-1,1 1,-1-1,1 1,-1 0,0-1,1 1,-1 0,0-1,0 1,0 0,0-1,-1 1,1 0,0-1,-1 1,1-1,-1 1,1 0,-1-1,0 1,0-1,0 0,0 1,0-1,0 0,0 1,0-1,0 0,0 0,-1 0,1 0,-1 0,1 0,-1 0,1-1,-1 1,-66 26,53-24,0 0,-1-1,1-1,0 0,-1-1,1-1,-1 0,1-1,-1-1,1 0,0-1,1-1,-1 0,-5-3,6-2</inkml:trace>
</inkml:ink>
</file>

<file path=ppt/ink/ink12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4:33:40.338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52 335,'0'683,"-30"-403,19-196,8-71,0-1,1 1,1 0,0 0,1 0,0 0,1 0,0 0,1 1,45 131,-43-142,-1 1,1-1,1 1,-1-1,0 0,1-1,0 1,0-1,-1 0,1 0,0 0,1-1,-1 0,0 0,0 0,1 0,-1-1,0 0,0 0,1-1,-1 1,0-1,1 0,-1-1,0 1,0-1,0 0,0 0,4-3,40-7,208 6,-149 8,259-2,-169-28,73 27,-281 1</inkml:trace>
  <inkml:trace contextRef="#ctx0" brushRef="#br0" timeOffset="1852.023">587 54,'-4'6,"0"1,1 0,0 1,0-1,0 1,1-1,0 1,1 0,-1 0,2-1,-1 1,1 0,0 0,1 0,0 0,0 0,1 0,39 90,-39-95,0 0,0 0,0-1,1 1,-1-1,1 0,-1 0,1 0,0 0,0 0,0-1,0 1,0-1,0 1,0-1,0 0,1-1,-1 1,0 0,1-1,-1 0,0 0,1 0,-1 0,0 0,1-1,-1 0,0 1,4-2,2-4,1 0,-1 0,0-1,-1 0,0 0,0-1,0 0,-1-1,-1 0,1 0,-1 0,-1 0,1-1,-2 0,1-1,-2 1,1 0,1-11,10-18,-4 7,24-39,-34 70,0 1,0-1,0 0,0 1,0-1,0 1,0-1,0 1,1 0,-1-1,0 1,0 0,0 0,0 0,0 0,1 0,-1 0,0 0,0 0,0 0,0 0,1 1,-1-1,0 1,0-1,0 1,0-1,0 1,0-1,0 1,0 0,0 0,0-1,-1 1,1 0,0 0,0 0,-1 0,1 0,-1 0,1 0,-1 0,1 0,0 1,20 50,68 280,-80-296,-1 2,-2-1,-1 0,-3 1,0 0,-3 0,-1 2,2-35,0-1,0 1,0-1,-1 1,1-1,-1 1,0-1,-1 1,1-1,-1 0,1 0,-1 0,-1 0,1 0,-1 0,1 0,-1-1,0 1,0-1,-1 0,1 0,-1 0,1 0,-1-1,0 1,0-1,0 0,0 0,-1-1,1 1,0-1,-1 0,1 0,-1 0,1-1,-1 1,1-1,-2 0,1-1,0 0,0 1,0-2,0 1,1 0,-1-1,0 0,1 0,0 0,-1-1,1 0,0 1,0-1,1-1,-1 1,0 0,1-1,0 0,0 0,0 0,1 0,-1 0,1-1,0 1,0-1,0 1,0-5,-3-6,1 0,1-1,1 0,0 1,1-1,1 0,0 1,1-5,0 10,1 1,0 0,0 0,1 0,0 0,1 0,0 1,0 0,1-1,-1 1,2 1,-1-1,1 1,1 0,-1 0,1 1,0 0,1 0,-1 1,16-10,1 0,1 2,0 1,0 1,21-6,-22 9</inkml:trace>
</inkml:ink>
</file>

<file path=ppt/ink/ink12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4:33:40.772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396 113,'-144'180,"-24"-16,146-143</inkml:trace>
  <inkml:trace contextRef="#ctx0" brushRef="#br0" timeOffset="364.142">1 0,'22'36,"1"-1,2-2,2 0,1-1,1-2,2-1,0-2,5 1,121 120,-70-67,-57-75,-22-14</inkml:trace>
</inkml:ink>
</file>

<file path=ppt/ink/ink12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4:33:50.95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0 121,'255'0,"-58"28,-197-27,1-1,0 0,0 0,0 0,-1 0,1 0,0 0,0 0,-1 0,1 0,0 0,0 0,0 0,-1-1,1 1,0 0,0 0,-1-1,1 1,0-1,-1 1,1 0,-1-1,1 1,0-1,-1 0,1 1,-1-1,1 1,-1-1,0 0,1 1,-1-1,1 0,-1 0,0 1,0-1,0 0,1 0,-1 1,0-1,0 0,0 0,0 0,0 1,0-1,0 0,-1 0,1 0,0 1,0-1,-1 0,1 1,0-1,-1 0,1 0,0 1,-1-1,1 1,-1-1,1 0,-1 1,0-1,-37-37,-55-27,85 52,14 11</inkml:trace>
</inkml:ink>
</file>

<file path=ppt/ink/ink12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4:33:51.42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1,'73'12,"1"-3,0-3,49-3,43-32,-133 43,-27-2</inkml:trace>
</inkml:ink>
</file>

<file path=ppt/ink/ink12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4:33:51.65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0,'39'0,"21"0,7 0,-5 0,-7 0,-13 0</inkml:trace>
</inkml:ink>
</file>

<file path=ppt/ink/ink12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4:33:52.33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311 53,'-18'112,"8"309,-16-257,24-158,0-7</inkml:trace>
  <inkml:trace contextRef="#ctx0" brushRef="#br0" timeOffset="306.378">0 81,'48'-10,"21"-3,3 1,-5-2,-6 0,-7 4,-8 3,-8 7,-5 4,-3 2,-3-1,-5 3,-2 2,-4-2</inkml:trace>
  <inkml:trace contextRef="#ctx0" brushRef="#br0" timeOffset="874.501">537 617,'8'-1,"0"-2,0 0,1 1,0 0,-1 0,1 1,0 1,0-1,0 1,0 1,-1-1,1 2,0-1,0 1,-1 0,1 1,-1 0,0 1,0-1,2 2,-9-2,1 0,0-1,-1 1,0 0,0 0,0 0,0 0,0 0,0 0,-1 0,1 0,-1 1,0-1,0 0,0 0,-1 0,1 0,-1 0,1 0,-1 0,0 0,0 0,-1 0,1 0,-1 0,1 0,-1-1,0 1,0-1,0 1,0-1,0 0,-1 0,1 0,-1 0,1 0,-2 0,-13 18,17-18,0 0,0 1,0-1,0 0,0 0,0 0,1 1,-1-1,1 0,0 0,-1 0,1 0,0 0,0 0,0 0,1 0,-1 0,0 0,1-1,-1 1,1-1,-1 1,1-1,0 1,0-1,0 0,-1 0,1 0,0 0,1 0,-1 0,0-1,0 1,0-1,0 1,0-1,1 0,-1 0,0 0,0 0,1 0,-1 0,17 6,-16-5,-1 0,1-1,-1 1,1 0,-1 0,0 0,1 0,-1 1,0-1,0 1,0-1,0 1,0 0,0 0,0 0,-1 0,1 0,-1 0,1 0,-1 0,0 1,0-1,0 1,0-1,0 0,-1 1,1 0,-1-1,0 1,1-1,-1 1,0-1,-1 1,1 0,0-1,-1 1,1-1,-1 1,0-1,0 1,0-1,0 0,0 1,-1-1,1 0,-1 0,1 0,-1 0,-2 2,-4 1,0 1,-1-2,0 1,0-1,0 0,0-1,-1 0,0-1,1 0,-9 1,-25 6,1-4,27-8</inkml:trace>
  <inkml:trace contextRef="#ctx0" brushRef="#br0" timeOffset="1250.876">1158 645,'0'5,"0"6,-5 2,-1 3,0 3,-4 4,0 3,-3 1,-4 1,-5 1,-2 0,-3 0,4 0,6-10,5-9</inkml:trace>
  <inkml:trace contextRef="#ctx0" brushRef="#br0" timeOffset="1621.348">960 589,'12'20,"1"0,1-1,1 0,1-1,0-1,1 0,1-1,9 6,46 44,-23 11,-43-55</inkml:trace>
</inkml:ink>
</file>

<file path=ppt/ink/ink12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4:33:47.83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311 35,'0'566,"0"-542</inkml:trace>
  <inkml:trace contextRef="#ctx0" brushRef="#br0" timeOffset="532.443">1 64,'6'-6,"0"0,0 0,1 1,0 0,0 0,1 1,-1 0,1 0,0 0,0 1,0 1,0-1,1 1,-1 1,1-1,-1 1,1 1,-1 0,1 0,0 1,-1 0,6 1,-3-2,472 2,-459-2</inkml:trace>
  <inkml:trace contextRef="#ctx0" brushRef="#br0" timeOffset="2121.636">762 459,'102'5,"-100"-4,-1 0,1 0,-1 0,1 1,-1-1,1 0,-1 1,0-1,0 1,0-1,0 1,0 0,0 0,0-1,0 1,-1 0,1 0,-1 0,1 0,-1 0,0 0,0-1,0 1,0 0,0 0,0 0,0 0,-1 0,1 0,-1 0,1 0,-1-1,0 1,0 0,0 0,0-1,0 1,0 0,0-1,0 1,-2 0,-8 33,12-31,-1-1,1 1,-1 0,1-1,0 1,0-1,1 1,-1-1,1 0,-1 0,1 1,0-1,0 0,1 0,-1-1,1 1,-1 0,1-1,0 0,0 1,0-1,0 0,1 0,40 48,-44-48,1-1,-1 1,0-1,1 1,-1-1,0 1,0-1,0 1,-1-1,1 1,0-1,0 1,-1-1,1 0,-1 1,1-1,-1 1,0-1,0 0,1 0,-1 1,0-1,0 0,0 0,0 0,0 0,-1 0,1 0,0 0,0 0,-1-1,1 1,0 0,-1-1,1 1,-1-1,1 0,-1 1,1-1,-1 0,-64 8,64-8,-76-13,59 6</inkml:trace>
</inkml:ink>
</file>

<file path=ppt/ink/ink12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4:33:55.46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87 1,'-2'1,"1"0,-1 0,0 0,1 0,-1 1,1-1,0 1,-1-1,1 1,0-1,0 1,0 0,0-1,0 1,0 0,0 0,1 0,-1 0,1 0,-1 0,1 0,0-1,0 1,0 0,0 0,0 1,-2 7,-29 133,3 112,27-250,1 1,0-1,0 1,0-1,1 0,-1 1,1-1,1 0,-1 1,1-1,0 0,0 0,0 0,1-1,-1 1,1 0,0-1,1 0,-1 0,1 0,0 0,0 0,0-1,0 0,1 0,-1 0,1 0,0-1,0 1,0-1,5 1,-10-3,5 2,0-1,1 0,-1 0,1 0,-1-1,1 0,-1 0,1 0,-1-1,1 1,-1-1,1-1,2 0,-1-5</inkml:trace>
</inkml:ink>
</file>

<file path=ppt/ink/ink1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3:41:44.16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723 1,'69'0,"-451"112,327-92,22-10,2 1,0 2,0 0,1 3,1 0,-12 10,39-25,1 0,-1-1,0 1,0 0,0 0,1 1,-1-1,1 0,-1 0,1 1,-1-1,1 1,0 0,-1-1,1 1,0 0,0-1,1 1,-1 0,0 0,0 0,1 0,-1 0,1 0,0 0,0 0,0 0,0 0,0 0,0 0,0 0,0 0,1 0,-1 0,1 0,0 0,-1 0,1 0,0 0,0-1,1 2,7 2,0 0,1 0,0-1,0-1,0 1,0-2,1 1,-1-1,1-1,-1 0,1-1,0 0,-1 0,9-2,1 2,335-3,-304 13,-50-10,-1 1,1-1,0 1,0-1,-1 1,1 0,0-1,0 1,-1 0,1 0,-1 0,1-1,-1 1,1 0,-1 0,0 0,1 0,-1 0,0 0,0 0,1 0,-1 0,0 0,0 0,0-1,0 1,0 0,0 0,-1 0,1 0,0 0,0 0,-1 0,1 0,-1 0,1 0,-1 0,1-1,-1 1,1 0,-1 0,0-1,1 1,-1 0,0-1,0 1,1-1,-1 1,0-1,0 1,0-1,-121 75,72-51,-353 188,369-193,-42 36,75-53,0-1,1 0,-1 1,0-1,1 1,0-1,-1 1,1-1,0 1,-1-1,1 1,0-1,0 1,0-1,1 1,-1 0,0-1,0 1,1-1,-1 0,1 1,-1-1,1 1,0-1,0 0,-1 1,1-1,0 0,0 0,0 0,1 1,-1-1,0 0,0-1,0 1,1 0,-1 0,0 0,1-1,-1 1,1-1,-1 1,1-1,-1 0,69 19,212-19,58-29,-204 29,-125 1</inkml:trace>
</inkml:ink>
</file>

<file path=ppt/ink/ink12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4:33:56.14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0 200,'72'-41,"-3"-4,60-50,-120 89,-8 4,0 1,1 0,-1 0,1 0,-1 0,1 0,-1 0,1 1,0-1,0 0,-1 1,1-1,0 1,0 0,-1 0,1 0,0-1,0 2,0-1,-1 0,1 0,0 0,0 1,0-1,-1 1,1 0,0-1,-1 1,1 0,-1 0,1 0,-1 0,1 0,-1 0,0 1,1-1,-1 0,0 1,0-1,0 1,0-1,0 1,0-1,-1 1,1 0,0 0,-1-1,1 1,-1 1,4 3,63 123,-38-67,-18-48</inkml:trace>
</inkml:ink>
</file>

<file path=ppt/ink/ink12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4:33:56.90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0 226,'34'0,"25"0,7 0,-2 0,-7 0,-10-5,-6-1,-7 0,-3 1,-3 1,-11 2,-8 1</inkml:trace>
  <inkml:trace contextRef="#ctx0" brushRef="#br0" timeOffset="248.941">227 0,'-10'39,"-3"26,1 8,2-5,3-8,3-10,1-8,3-7,0-5,0-2,1-1,-1-6</inkml:trace>
</inkml:ink>
</file>

<file path=ppt/ink/ink12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4:33:59.99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23 1,'-22'89,"22"-87,-1 0,1 1,0-1,0 0,0 1,0-1,1 0,-1 0,1 0,-1 1,1-1,0 0,0 0,0 0,0 0,0 0,0 0,0 0,1 0,-1-1,1 1,0 0,-1-1,1 0,0 1,0-1,0 0,0 0,0 0,0 0,0 0,0 0,0 0,0-1,0 1,1-1,1 0,2-1,1 0,-1-1,1 0,-1 0,1-1,-1 0,0 0,0 0,-1-1,1 0,-1 0,0-1,0 1,0-1,0 0,0-1,24-20,-28 24,1 0,-1 0,1 0,0 0,0 0,0 0,0 1,0-1,1 1,-1-1,0 1,1 0,-1 0,1 0,-1 0,1 1,-1-1,1 1,0-1,-1 1,1 0,0 0,-1 0,1 0,0 0,-1 1,1 0,-1-1,1 1,-1 0,1 0,-1 0,1 0,-1 1,0-1,0 1,1-1,-1 1,0 0,0 0,2 10,-1 0,-1 0,0 0,0 0,-2 1,1-1,-1 0,-1 0,-2 10,1 12,-12 111,1-69,12-62,0 1,0-1,-2 0,1 0,-2 0,0 0,-1-1,0 0,-1 0,0 0,-1 0,-1-1,0 0,-1-1,0 0,0 0,-9 6,17-15,-1-1,1 0,-1 0,1 0,-1 0,0 0,0 0,0 0,0 0,1-1,-1 1,0-1,0 1,0-1,0 0,0 0,0 0,0 0,0 0,0 0,0-1,0 1,0-1,0 1,0-1,0 0,0 0,1 0,-1 0,0 0,0 0,1 0,-1 0,1-1,-1 1,1-1,0 1,0-1,-1 1,1-3,-34-79,32 74,0-1,0 0,1 0,1-1,0 1,0 0,1-1,0 1,0 0,1-1,1 1,1-6,3-8</inkml:trace>
</inkml:ink>
</file>

<file path=ppt/ink/ink12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4:34:01.02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0 169,'36'-18,"-1"-2,-1-1,-1-1,-1-2,3-5,-32 26,0 0,0 0,0 0,1 0,-1 1,1-1,0 1,-1 0,1 0,0 1,0-1,1 1,-1 0,0 0,0 0,1 0,-1 1,0 0,1 0,-1 0,0 0,1 1,-1-1,0 1,0 0,1 1,-1-1,0 1,0-1,-1 1,1 1,0-1,0 0,-1 1,0 0,1 0,-1 0,0 0,-1 0,1 1,0-1,-1 1,1 0,8 19,0 0,-1 0,-2 1,0 0,-2 1,0-1,-2 1,0 0,-2 9,3 5,2 15,-3 0,-2 0,-2 0,-3 0,-2 2,-2-13,-2 0,-2-1,-2 0,-1-1,-3-1,-1 0,-2-1,-9 11,27-45,0 0,-1 0,0-1,0 1,0-1,0 0,-1 0,0 0,0 0,0 0,0-1,0 0,-1 0,1 0,-1-1,0 1,0-1,0 0,-3 0,5-3,0-1,0 0,0-1,1 1,-1 0,1-1,0 1,-1-1,1 0,1 0,-1 0,0 0,1 0,-1 0,1-1,0 1,0 0,0-1,0 1,1 0,-1-1,1 1,0-1,0 1,0-1,1 1,-1-1,1 1,0-2,-1 0,-1-16,0 0,1-1,2 1,0 0,1 0,1 0,1 1,1-1,0 1,2 1,0-1,1 1,1 0,1 1,1 0,0 1,2 1,-1 0,2 0,0 1,12-8,-15 17,1 0,0 1,0 0,0 1,0 0,1 1,0 1,-1 0,1 1,0 0,0 1,0 0,4 2,6-1</inkml:trace>
</inkml:ink>
</file>

<file path=ppt/ink/ink12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4:34:01.52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0 352,'61'-62,"-2"-3,-4-3,34-54,-89 120,0 0,1 1,-1-1,1 0,-1 1,1-1,0 1,0-1,0 1,-1-1,1 1,1 0,-1-1,0 1,0 0,0 0,1 0,-1 0,0 0,1 0,-1 0,1 0,-1 1,1-1,0 1,-1-1,1 1,-1-1,1 1,0 0,-1 0,1 0,0 0,0 0,-1 0,1 0,0 1,-1-1,1 0,-1 1,1 0,0-1,-1 1,1 0,-1 0,1 0,-1 0,0 0,0 0,1 0,-1 0,0 0,0 1,69 251,-16-151,-43-84</inkml:trace>
</inkml:ink>
</file>

<file path=ppt/ink/ink12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4:33:57.86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283 86,'2'1,"0"1,0-1,0 1,-1-1,1 1,0 0,-1-1,0 1,1 0,-1 0,0 0,0 0,0 1,0-1,0 0,-1 0,1 1,-1-1,1 0,-1 0,0 1,0-1,0 1,0-1,0 1,0 0,-21 147,5 70,-2-80,10-113,8-27,0 0,0-1,0 1,0 0,0 0,0-1,0 1,0 0,0-1,0 1,0 0,-1 0,1-1,0 1,0 0,0 0,-1-1,1 1,0 0,0 0,-1-1,1 1,0 0,0 0,-1 0,1 0,0 0,0-1,-1 1,1 0,0 0,-1 0,1 0,0 0,-1 0,1 0,0 0,-1 0,1 0,0 0,0 0,-1 0,1 1,0-1,-1 0,1 0,0 0,0 0,-1 0,1 1,0-1,0 0,-1 0,1 0,0 1,0-1,0 0,-1 0,1 1,-3-16</inkml:trace>
  <inkml:trace contextRef="#ctx0" brushRef="#br0" timeOffset="263.465">1 29,'38'0,"37"0,11 0,-1-4,-9-3,-8 1,-11 2,-10 0,-9 2,-5 1,-4 0,-7 1</inkml:trace>
  <inkml:trace contextRef="#ctx0" brushRef="#br0" timeOffset="1493.902">565 566,'17'0,"128"6,-144-6,0 0,1 0,-1 1,0-1,0 0,0 1,0-1,1 1,-1 0,0-1,0 1,0 0,0 0,0 0,-1-1,1 1,0 0,0 0,0 0,-1 0,1 1,-1-1,1 0,-1 0,1 0,-1 0,1 1,-1-1,0 0,0 0,0 0,0 1,0-1,0 0,0 0,0 1,0-1,0 0,-1 1,-29 44,10-18,19-26,0 0,0 1,1-1,-1 1,1-1,0 1,-1-1,1 1,0-1,1 1,-1-1,0 1,1-1,-1 1,1-1,0 0,0 1,0-1,0 0,0 1,0-1,1 0,-1 0,1 0,0 0,-1-1,1 1,0 0,1 0,0 0,-1 1,0-1,0 0,0 1,0-1,0 1,-1-1,1 1,-1 0,1 0,-1 0,0 0,0 0,-1 0,1 0,-1 0,1 0,-1 0,0 0,0 2,-3-1,1 1,-1-1,-1 0,1 0,-1 0,1 0,-1-1,0 1,0-1,-1 0,1 0,-1-1,1 1,-1-1,0 0,0 0,0 0,0-1,0 0,0 0,-1 0,1-1,-55-6,54 0</inkml:trace>
</inkml:ink>
</file>

<file path=ppt/ink/ink12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4:34:13.24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28 2,'-16'73,"11"-47,2-1,0 1,2 0,1-1,1 1,2 0,0-1,1 0,2 1,1-2,0 1,2-1,1 0,3 4,-10-23,1-1,0 1,0-1,0 0,0 0,0-1,1 1,-1-1,1 0,0 0,0-1,1 1,-1-1,0 0,1-1,-1 1,1-1,-1 0,1-1,0 1,-1-1,1 0,0 0,-1-1,1 0,0 0,-1 0,1 0,-1-1,0 0,1 0,-1-1,0 0,0 0,-1 0,1 0,0 0,-1-1,0 0,0 0,0 0,-1-1,2 0,12-14,-1-1,-1 0,-1-1,-1 0,0-1,7-21,-2 8,-18 34,0-1,0 1,0 0,0 0,0 0,0 0,1-1,-1 1,0 0,1 0,-1 0,0 0,1 0,0 0,-1 0,1 0,0 0,-1 0,1 0,0 0,0 0,0 1,0-1,0 0,0 1,0-1,0 0,0 1,0 0,0-1,0 1,0-1,0 1,0 0,1 0,-1 0,0 0,0 0,0 0,0 0,1 0,-1 0,0 0,0 1,0-1,0 0,0 1,0-1,1 1,-1-1,0 1,0 0,-1-1,13 42,-13-37,1 1,0 0,0-1,0 1,0 0,1-1,0 0,0 1,1-1,0 0,0 0,0 0,0-1,1 1,-1-1,1 0,0 0,0 0,1 0,-1-1,1 0,0 0,0 0,0 0,0-1,1 0,-1 0,1 0,0 0,-2-2,1 0,-1 0,1 0,-1-1,1 0,-1 1,1-1,-1-1,0 1,1-1,-1 0,0 0,0 0,0 0,-1-1,1 1,0-1,-1 0,0 0,0 0,0-1,0 1,0-1,-1 0,1 0,48-106,-49 104,38-121,-47 43,2 65</inkml:trace>
</inkml:ink>
</file>

<file path=ppt/ink/ink12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4:34:17.19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1,'0'933,"3"-913,5-26,7-30,-15 36,3-7,9-29,1 1,2 1,2 0,1 2,1-1,1 2,14-13,-34 42,1 1,0-1,0 1,0-1,0 1,0 0,0-1,0 1,1 0,-1 0,0 0,1 0,-1 0,1 0,-1 0,1 1,-1-1,1 0,-1 1,1-1,0 1,-1 0,1 0,0-1,0 1,-1 0,1 1,0-1,-1 0,1 0,0 1,-1-1,1 1,0-1,-1 1,1 0,-1-1,1 1,-1 0,0 0,1 0,-1 0,0 0,1 1,-1-1,0 0,0 0,0 1,0-1,-1 1,2 0,5 20,1 1,-2-1,-1 2,-1-1,-1 0,-2 1,0 0,-1-1,-1 1,-1-1,-1 1,-3 6,6-28,-1 0,-1 0,1 0,1 0,-1 0,0 0,0 1,1-1,0 0,-1 0,1 1,0-1,0 0,0 1,0-1,0 0,1 1,-1-1,1 0,0 0,-1 0,1 0,0 1,0-1,0 0,1 0,-1-1,0 1,1 0,-1 0,1-1,0 1,-1-1,1 1,1 0,13-1</inkml:trace>
</inkml:ink>
</file>

<file path=ppt/ink/ink12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4:34:21.43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2,'10'4,"12"3,8-1,-2-6,0-3,-1-1,1 0,-1 1,1 1,0 1,0 0,0 1,0 0,0 0,1 0,-6 0</inkml:trace>
</inkml:ink>
</file>

<file path=ppt/ink/ink12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4:34:21.79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2,'19'5,"16"1,7 0,1-1,-2-7,-4-2,-2-1,-3 1,-2 1,-1 0,-1 2,-1 0,1 1,-5 0</inkml:trace>
</inkml:ink>
</file>

<file path=ppt/ink/ink1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3:41:46.49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41,'29'-5,"19"-2,6 1,-1 1,-5 1,-6 2,-5 1,-4 1,-3 0,-2 0,-1 0,0 0,0 0,1-4,-5-2</inkml:trace>
</inkml:ink>
</file>

<file path=ppt/ink/ink12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4:34:19.31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423 116,'-4'6,"0"1,1 1,-1-1,1 0,0 1,1 0,0 0,0 0,1-1,0 1,0 1,1-1,0 0,1 0,-1 0,0 7,-11 178,-6 145,18-338,-1-11</inkml:trace>
  <inkml:trace contextRef="#ctx0" brushRef="#br0" timeOffset="363.974">0 143,'38'-14,"32"-10,14-1,-3 5,-5 4,-11 6,-12 0,-10 1,-7 2,-6 3,-2 2,-2 1,0 1,0 4,-4 3</inkml:trace>
  <inkml:trace contextRef="#ctx0" brushRef="#br0" timeOffset="977.682">621 567,'11'-2,"0"1,0 0,0 0,1 1,-1 1,0 0,0 1,0 0,0 0,9 4,-17-5,0 0,1 1,-1-1,1 1,-1-1,0 1,0 0,0 0,0 0,-1 1,1-1,0 1,-1 0,0-1,1 1,-1 0,0 0,-1 0,1 1,-1-1,1 0,-1 1,0-1,0 1,0-1,-1 1,1 0,-1-1,0 1,0-1,0 1,0 0,-1-1,0 2,-55 111,57-113,0 0,0 0,1-1,-1 1,1 0,0-1,0 1,0-1,0 1,0-1,1 0,-1 0,1 0,-1 0,1 0,0-1,0 1,-1-1,1 0,0 0,0 0,1 0,-1 0,0-1,0 1,0-1,0 0,1 0,8 4,-9-4,0 1,0-1,0 1,-1 0,1 0,0 0,0 0,-1 1,1-1,-1 1,1 0,-1-1,0 1,1 0,-1 0,0 1,0-1,-1 0,1 1,0-1,-1 1,1 0,-1-1,0 1,0 0,0 0,0 0,-1-1,1 1,-1 0,0 0,0 0,0 0,0 0,0 0,0 0,-1 0,0 0,1 0,-1 0,0 0,0-1,-1 1,1 0,-1-1,1 1,-1-1,0 0,0 1,0-1,0 0,0 0,0 0,-15 9,-1 0,0-2,0 0,-1-1,0 0,0-2,-1 0,1-1,-1-2,-18 2,14-3</inkml:trace>
  <inkml:trace contextRef="#ctx0" brushRef="#br0" timeOffset="1280.406">1298 736,'-24'29,"-8"14,2 5,1-7,5-4,7-4,1-8,4-3,-1-6,1-5</inkml:trace>
  <inkml:trace contextRef="#ctx0" brushRef="#br0" timeOffset="1582.15">1015 680,'10'19,"12"16,8 2,4 0,0-2,-1-7,0-4,-2-5,-6-1,-3-4,-4 0,-1-2,-4 2,2-1,-7 1,-5-6,-3-4</inkml:trace>
</inkml:ink>
</file>

<file path=ppt/ink/ink12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4:34:17.96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1 410,'23'-5,"1"0,-1-2,-1 0,1-2,-1 0,-1-1,0-2,0 0,-1-1,-1-1,0-1,3-4,-19 17,-1 0,1-1,0 1,-1-1,0 1,1-1,-1 0,0 0,-1 0,1 0,0 0,-1 0,0-1,0 1,0 0,0-1,0 1,-1-1,1 1,-1-1,0 1,0-1,-1 1,1-1,-1 1,1-1,-1 1,0-1,0 1,-1 0,1-1,-1 1,1 0,-1 0,0 0,0 0,-1 1,1-1,0 1,-1-1,0 1,0 0,1 0,-1 0,0 0,0 0,-1 1,0-1,-5 2,0 1,1 0,-1 1,0 0,0 0,1 1,0 0,-1 1,1-1,0 2,1-1,-1 1,1 0,0 1,0-1,0 1,1 1,0-1,0 1,1 0,0 1,-3 4,-1-2,1 0,-1 0,2 0,0 1,0 0,1 0,0 1,1 0,0 0,1 0,0 1,1-1,0 1,1 0,1 0,0 0,1 0,0 0,1 0,0 0,1 0,1 1,3-9,-1-1,1 1,0-1,0 0,0 0,1 0,-1-1,1 0,0-1,0 1,0-1,0-1,0 1,1-1,-1-1,0 1,1-1,-1 0,0-1,1 0,-1 0,0 0,4-2,-8 2,33-5,0-1,-1-3,1 0,-2-3,0-1,0-1,-2-2,15-10,-17 10,-1-1,-1-2,-1-1,-1-1,0-1,-2-1,-1-2,-1 0,11-17,-29 38,0 1,-1 0,1-1,-1 1,0-1,-1 0,1 0,-1 0,0 0,0-1,0 1,-1-1,1 1,-1-1,-1 1,1-1,-1 0,0 1,-1-1,1 1,-1-1,0 0,0 1,-1-1,1 1,-1 0,-1 0,1 0,-1 0,0 0,0 0,0 0,0 1,-1 0,0 0,-3-3,-1 5,1 2,-1-1,1 1,-1 0,1 0,-1 1,1 0,-1 0,1 1,0 0,-1 1,1-1,0 1,1 1,-1-1,1 1,-1 0,1 0,0 1,0 0,1 0,-3 3,-4 1,9-7,-1 0,1 0,-1 0,1 1,0-1,0 1,0 0,0-1,0 1,0 1,1-1,0 0,0 1,0-1,0 1,0 0,1-1,-1 1,1 0,0 0,0 0,1 0,-1 0,1 0,0 0,0 0,0 0,0 0,1 0,0 0,0 0,0 0,0 0,0 0,1-1,0 1,0 0,0-1,0 1,0-1,1 0,0 0,0 0,4 2,1-1,0-1,1 1,-1-2,1 1,-1-1,1 0,0-1,0 0,0 0,0-1,-1 0,1 0,6-2,93 12,-105-7,0-1,0 0,0 1,-1-1,1 1,-1 0,0 0,0 0,0 0,0 0,0 0,-1 0,1 1,-1-1,0 1,0-1,0 1,-1-1,1 1,-1 0,0-1,0 1,0 0,0-1,-1 1,1-1,-1 1,0-1,0 1,0-1,-1 1,1-1,-1 0,0 0,0 1,0-1,0-1,-1 1,1 0,-1 0,-9 24,3-4</inkml:trace>
  <inkml:trace contextRef="#ctx0" brushRef="#br0" timeOffset="414.615">1102 382,'38'-5,"0"-2,0-2,-1-1,0-2,-1-1,32-18,-56 25,-1-1,0 0,-1-1,1 0,-2-1,1 0,-1 0,-1-1,1 0,5-11,-11 16,0 1,0-1,-1 0,0 0,0 0,0 0,-1 0,1 0,-1 0,0-1,-1 1,1 0,-1-1,0 1,-1 0,1-1,-1 1,0 0,0-1,-1 1,1 0,-1 0,0 0,-1 0,1 1,-1-1,-2-2,-1 3,0-1,0 1,0 1,-1-1,1 1,-1 0,0 0,0 1,0 0,0 0,-1 1,1 0,0 0,-1 1,1 0,-1 0,1 0,0 1,-1 1,1-1,0 1,0 0,0 1,0-1,0 1,1 1,-1-1,1 1,0 0,-2 2,-6 5,0 0,1 1,0 1,1 0,0 1,1 0,1 0,0 1,1 0,1 1,-6 15,10-23,1-1,1 1,-1 0,1 0,1 0,-1 0,1 0,1 0,-1 0,1 0,1 0,0 1,0-1,0 0,1 0,0-1,1 1,0 0,0-1,1 1,-1-1,2 0,-1 0,1-1,0 1,5 4,9 4,1-2,0 0,1-1,0 0,1-2,0-1,1-1,-1-1,2 0,-1-2,1-1,-1-1,1-1,0 0,0-2,0-1,19-4,68-23,-94 18</inkml:trace>
</inkml:ink>
</file>

<file path=ppt/ink/ink12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4:34:24.98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311 23,'-1'474,"-25"-266,12-126,18-90,-1-5</inkml:trace>
  <inkml:trace contextRef="#ctx0" brushRef="#br0" timeOffset="373.376">1 79,'119'-24,"-51"16,131-18,-143 15,35 1,-74 15</inkml:trace>
  <inkml:trace contextRef="#ctx0" brushRef="#br0" timeOffset="1035.807">481 616,'20'-4,"-9"0,1 1,0 0,-1 1,1 0,0 1,0 1,0 0,0 0,0 1,0 1,0 0,0 0,11 5,-21-5,0 1,0-1,0 1,0-1,0 1,0 0,-1 0,1 0,-1 0,0 0,0 0,0 0,0 0,0 0,-1 1,0-1,1 0,-1 1,0-1,-1 0,1 0,-1 1,1-1,-1 0,0 0,0 0,0 0,-1 0,1 0,-1 0,1 0,-1 0,0-1,0 1,0-1,-1 1,-14 38,16-37,1 1,0-1,0 0,1 0,-1 0,1 0,0 1,0-1,0 0,0 0,1-1,-1 1,1 0,0 0,1-1,-1 1,0-1,1 0,0 0,0 0,0 0,0 0,0 0,1-1,-1 0,1 0,0 0,2 2,-2-2,0 0,0 0,0 1,0-1,-1 1,1 0,-1 0,0 0,0 1,0-1,0 1,-1 0,1 0,-1-1,0 2,0-1,0 0,-1 0,0 1,0-1,0 0,0 1,0 2,-3-3,0-1,0 1,-1 0,1 0,-1-1,0 1,0-1,0 0,0 0,-1 0,1-1,-1 1,0-1,1 1,-1-1,0-1,0 1,-1 0,1-1,0 0,0 0,-1 0,1-1,-1 1,1-1,-1 0,-11 2,1 0,-1 0,1-2,-1 0,0 0,1-2,-1 0,-2-1,-1-4</inkml:trace>
</inkml:ink>
</file>

<file path=ppt/ink/ink12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4:34:31.73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260 58,'1'-2,"-1"1,1-1,0 1,-1-1,1 1,-1-1,1 1,-1-1,0 1,0-1,0 0,1 1,-2-1,1 0,0 1,0-1,0 1,-1-1,1 0,-1 1,1-1,-1 1,0-1,0 1,1 0,-1-1,0 1,0 0,0-1,0 1,-1 0,1 0,0 0,0 0,-1 0,1 0,-1 1,1-1,-1 0,1 1,-1-1,1 1,-1-1,1 1,-1 0,0 0,1-1,-1 1,0 0,1 1,-1-1,1 0,-1 0,0 1,1-1,-1 1,1-1,-1 1,1 0,-1-1,0 2,-10 2,1 1,-1 0,1 1,0 0,1 1,0 0,0 1,0 0,1 0,0 1,1 0,0 1,0 0,-4 9,3-3,1 1,0 0,2 1,0 0,1 0,1 0,0 0,1 1,2 0,0-1,0 1,2 0,2 16,-3-29,1 0,0 0,-1 0,2-1,-1 1,1 0,0-1,0 1,0-1,1 0,0 1,0-1,0 0,1-1,-1 1,1-1,0 1,1-1,-1 0,1-1,0 1,0-1,0 0,0 0,0-1,1 1,-1-1,1 0,-1-1,1 1,0-1,0 0,0-1,0 1,3-1,66-24,-56 13</inkml:trace>
</inkml:ink>
</file>

<file path=ppt/ink/ink12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4:34:32.12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89 621,'-11'14,"1"0,1 1,0 0,1 1,1-1,0 1,1 1,1-1,0 1,1 0,1 0,1 1,0-1,2 4,0-18,0 0,1 0,-1 1,1-1,0 0,0 0,1 0,-1 0,0 0,1 0,0 0,0-1,0 1,0-1,0 1,0-1,1 1,-1-1,1 0,-1 0,1-1,0 1,0 0,0-1,0 0,0 1,0-1,0-1,0 1,1 0,-1-1,0 1,0-1,1 0,-1 0,0-1,1 1,-1 0,3-2,6 0,1 0,0-1,-1-1,1 0,-1-1,0 0,-1-1,1 0,8-7,-12 9,0-1,-1 0,1 0,-1-1,0 0,0 0,-1-1,0 0,0 0,0 0,-1-1,0 0,-1 0,0 0,0-1,0 1,-1-1,-1 0,1 0,-2 0,1 0,-1 0,0 0,-1-1,0 1,-1 0,-1 5,0 0,0 0,-1 0,0 1,0-1,0 1,0 0,0 0,-1 0,1 0,-1 0,0 1,0 0,1-1,-2 1,1 1,0-1,0 1,-1-1,1 1,0 1,-1-1,1 1,-1-1,1 1,-1 0,0 1,1-1,0 1,-1 0,1 0,-1 1,1-1,0 1,0 0,0 0,0 0,0 0,0 1,1 0,-1-1,1 1,0 1,-2 1,-20 16,2-1</inkml:trace>
  <inkml:trace contextRef="#ctx0" brushRef="#br0" timeOffset="480.673">682 537,'-10'1,"0"1,0 0,0 1,1 0,-1 0,1 1,0 0,0 1,0 0,0 0,1 1,0 0,0 1,1-1,0 2,-4 4,10-8,1-1,0 1,1-1,-1 1,1-1,-1 0,1 1,0-1,0 1,1-1,-1 0,1 0,-1 0,1 0,0 0,0 0,1 0,-1-1,0 1,1-1,0 0,-1 1,1-1,0 0,0-1,0 1,0 0,1-1,-1 0,0 0,1 0,14 11,72 65,-88-74,1 0,-1 0,0 0,0 0,0 0,-1 1,1-1,-1 0,1 1,-1-1,0 1,-1 0,1-1,-1 1,1 0,-1-1,0 1,-1 0,1-1,0 1,-1 0,0-1,0 1,0-1,0 1,-1-1,0 0,1 1,-3 1,-3 4,0-2,-1 1,0-1,0 0,-1-1,0 0,0 0,0-1,-1 0,1 0,-1-1,0-1,-1 0,1 0,-1-1,1 0,-1-1,0 0,-8 0,-29-15,31 2</inkml:trace>
  <inkml:trace contextRef="#ctx0" brushRef="#br0" timeOffset="1298.74">1359 311,'-30'34,"0"2,3 0,1 2,1 1,3 1,1 1,2 1,0 6,16-42,0 1,1 0,0 1,1-1,-1 0,1 0,1 1,-1-1,1 1,1-1,-1 0,1 1,1-1,-1 0,1 0,0 0,1 0,0 0,0 0,0 0,1-1,0 0,0 0,1 0,-1 0,1-1,1 1,-1-1,1-1,0 1,0-1,0 0,0 0,2 0,2 0,0-1,0 0,0 0,0-1,0-1,1 0,-1 0,1-1,-1 0,0-1,1 0,-1 0,0-1,1-1,-6 2,0 0,0 0,0-1,0 0,0 0,-1 0,1-1,0 1,-1-1,0 0,0-1,0 1,0-1,0 1,-1-1,0 0,0-1,0 1,0 0,0-1,-1 0,0 1,0-1,0 0,-1 0,0 0,1 0,-1-3,-1 5,0-1,0 1,0-1,0 1,-1 0,1-1,-1 1,0 0,0-1,0 1,0 0,-1 0,1 0,-1 0,0 0,0 0,0 0,0 1,0-1,-1 1,1 0,-1-1,0 1,1 0,-1 1,0-1,0 0,0 1,-1-1,1 1,0 0,0 0,-1 1,1-1,-2 0,-122 0,117 2,0 0,1 2,-1-1,1 1,0 0,0 1,0 0,0 0,1 1,0 1,-1-1,-4 6,1 2</inkml:trace>
  <inkml:trace contextRef="#ctx0" brushRef="#br0" timeOffset="1699.967">1867 481,'-31'20,"0"2,2 1,0 1,2 2,1 0,1 2,-20 29,42-54,0 0,0 0,0 0,0 1,1-1,-1 1,1 0,0-1,0 1,0 0,1 0,-1 0,1 0,0 1,0-1,1 0,-1 0,1 1,0-1,0 0,0 1,1-1,-1 0,1 0,0 1,0-1,1 0,-1 0,1 0,0 0,0 0,0-1,1 1,-1-1,2 2,5 0,1 0,-1-1,1 0,0-1,0 0,0-1,0 0,0 0,1-1,-1-1,1 1,-1-2,0 1,1-2,-1 1,0-1,0-1,0 0,0 0,0-1,-1 0,1-1,-1 0,0-1,-1 1,3-3,-4 1,0 1,0-1,-1 0,0 0,0-1,-1 0,0 0,0 0,-1-1,0 1,-1-1,0 0,0 0,-1 0,0-1,0 1,-1 0,-1-1,1 1,-1-1,-1 1,0-1,0 1,-1 0,0-1,-1 1,0 0,-1-2,1 6,0 0,0 1,-1-1,0 1,1 0,-1 0,0 0,-1 1,1 0,-1-1,0 2,1-1,-1 0,0 1,-1 0,1 0,0 0,-1 1,1 0,-1 0,1 0,-1 1,1 0,-1 0,1 0,-2 1,-18 3</inkml:trace>
  <inkml:trace contextRef="#ctx0" brushRef="#br0" timeOffset="7150.059">2205 283,'0'0,"0"-1,0 0,0 1,0-1,-1 0,1 1,0-1,0 1,-1-1,1 1,0-1,-1 0,1 1,0-1,-1 1,1 0,-1-1,1 1,-1-1,1 1,-1 0,1-1,-1 1,1 0,-1-1,0 1,1 0,-1 0,1 0,-1-1,0 1,1 0,-1 0,0 0,1 0,-1 0,1 0,-1 1,0-1,1 0,-1 0,0 0,1 0,-1 1,1-1,-1 0,1 1,-1-1,1 0,-1 1,1-1,-1 1,0-1,-31 20,27-15,0 0,1 0,-1 0,1 0,0 1,0 0,1 0,0 0,0 0,0 0,1 1,0-1,-1 7,2-11,1 1,-1-1,1 1,0-1,0 1,0-1,0 1,0-1,1 1,-1-1,1 0,-1 1,1-1,0 1,0-1,0 0,0 0,0 0,1 0,-1 0,1 0,-1 0,1 0,0 0,0-1,0 1,0 0,0-1,0 0,0 0,0 1,0-1,1-1,-1 1,0 0,1 0,-1-1,3 1,0 0,1 1,-1-1,1-1,-1 1,1-1,0 0,0 0,-1 0,1-1,-1 0,1 0,0 0,-1-1,0 0,1 0,-1-1,0 1,0-1,0 0,-1 0,1-1,-1 1,1-1,-1 0,0 0,-1 0,1-1,-1 0,0 1,0-1,0 0,0-2,-2 3,-1 1,0 0,0-1,0 1,0-1,0 1,-1-1,0 1,0 0,0 0,0-1,0 1,0 0,-1 0,1 0,-1 0,0 0,0 0,0 1,-1-1,1 1,0-1,-1 1,0 0,0 0,1 0,-1 0,0 1,0-1,-1 1,1 0,0 0,0 0,-3-1,-18-5</inkml:trace>
  <inkml:trace contextRef="#ctx0" brushRef="#br0" timeOffset="7612.895">2347 1,'9'2,"-1"1,1 0,-1 0,0 1,0 0,0 1,-1 0,0 0,0 1,0 0,0 0,-1 0,0 1,0 0,-1 0,0 0,0 1,0 0,-1 0,-1 0,1 0,-1 1,-1-1,1 1,-1 6,5 13,-1 1,-2 0,-1 0,-1 0,-2 0,-2 25,1-6,0-18,-2 0,0 0,-2 0,-1-1,-2 1,-1-1,-1-1,-1 0,-2 0,-12 19,14-32,0-1,-1 0,0-1,-2 0,1-1,-1 0,-3 0,-7 6</inkml:trace>
  <inkml:trace contextRef="#ctx0" brushRef="#br0" timeOffset="8563.726">1105 57,'-1'0,"0"0,-1 0,1 0,0 0,-1 0,1 0,-1 0,1 0,0 1,-1-1,1 1,0-1,0 1,-1-1,1 1,0 0,0 0,0-1,0 1,0 0,0 0,0 0,0 0,0 0,0 0,1 0,-1 1,0-1,0 1,-16 22,1 1,2 1,0 0,1 1,2 0,1 1,1 0,1 0,2 3,-3 18,2 1,3 1,1-1,3 1,3 12,-1 24,-2-69,0 0,2 0,0 0,1 0,0 0,2 0,0-1,1 0,0 0,2 0,0-1,1 0,0-1,1 0,1 0,0-1,1 0,1-1,0-1,1 0,0-1,9 6,21-1,-23-12</inkml:trace>
</inkml:ink>
</file>

<file path=ppt/ink/ink12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4:34:47.90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325 198,'-109'11,"94"-8,-3 0,0 1,1 0,-1 2,1 0,0 0,1 2,-15 8,30-16,1 0,-1 0,0 1,0-1,0 0,0 1,0-1,1 1,-1-1,0 1,0-1,1 1,-1-1,0 1,1 0,-1 0,0-1,1 1,-1 0,1 0,-1 0,1-1,0 1,-1 0,1 0,0 0,0 0,-1 0,1 0,0 0,0 0,0-1,0 1,0 0,0 0,1 0,-1 0,0 0,0 0,1 0,-1 0,0 0,1-1,-1 1,1 0,-1 0,1-1,0 1,-1 0,1 0,-1-1,1 1,0-1,0 1,0-1,-1 1,1-1,0 1,0-1,0 1,204 51,-203-52,1 1,-1 0,0 0,0-1,0 1,0 1,0-1,0 0,0 0,0 1,-1-1,1 1,0 0,-1-1,1 1,-1 0,0 0,0 0,1 0,-1 0,-1 0,1 0,0 0,0 0,-1 1,1-1,-1 0,0 0,1 1,-1-1,0 0,-1 1,1-1,0 0,-1 0,1 1,-1-1,0 0,1 0,-1 0,0 0,0 0,-1 0,0 2,-69 80,35-55,2 1,0 2,2 2,-25 34,56-66,-1 0,0 0,1 0,-1 0,1 0,-1 0,1 1,0-1,0 0,0 1,0-1,1 1,-1-1,1 1,-1-1,1 1,0 0,0-1,0 1,0-1,1 1,-1 0,1-1,-1 1,1-1,0 1,0-1,0 0,0 1,1-1,-1 0,1 0,-1 0,1 0,0 0,-1 0,3 1,8 4,0-1,0-1,1 0,0-1,0 0,0-1,0 0,0-1,1 0,-1-1,1-1,-1 0,1-1,-1-1,9-2,-17 2,0 0,0-1,0 0,-1 0,1-1,-1 1,0-1,0 0,0 0,0-1,-1 1,0-1,0 1,0-1,0 0,-1 0,0 0,0-1,8-18</inkml:trace>
  <inkml:trace contextRef="#ctx0" brushRef="#br0" timeOffset="373.341">127 1,'15'44,"1"-2,-2 0,-2 1,-2 0,-2 1,-1 0,-1 32,2 219,1-228,-2 0,-3 1,-3 0,-5 35,-1-76,-1-3</inkml:trace>
</inkml:ink>
</file>

<file path=ppt/ink/ink12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4:34:51.12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2,'19'5,"21"1,8 0,1-1,-3-2,-4-5,-6-3,-3-1,-2 1,-2 2,-2 0,1 2,-1 0,0 1,-4 0</inkml:trace>
</inkml:ink>
</file>

<file path=ppt/ink/ink12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4:34:51.37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0,'38'10,"33"3,8-1,-4-7,-11-4,-10-3,-11 0,-11-1</inkml:trace>
</inkml:ink>
</file>

<file path=ppt/ink/ink12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4:34:52.07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368 89,'-10'53,"2"1,3 0,2 0,3 14,-4 67,-21 14,24-140,-1 0,1 0,-2 0,1 0,-1-1,-1 1,1-1,-2 0,1 0,-1 0,0-1,-2 3,-5-18,9-4</inkml:trace>
  <inkml:trace contextRef="#ctx0" brushRef="#br0" timeOffset="280.306">1 117,'38'-10,"37"-8,11 0,-1 2,-8 0,-10 1,-10 5,-10 3,-8 2,-7 4,-3 0,-2 2,-6 4,-1 2,-4 0</inkml:trace>
  <inkml:trace contextRef="#ctx0" brushRef="#br0" timeOffset="1002.1">508 624,'28'-12,"-14"5,0 0,0 1,1 0,0 1,0 1,0 0,0 1,1 1,0 0,-1 1,11 1,-24 0,-1 0,0 0,1 1,-1-1,1 0,-1 1,1-1,-1 1,0-1,1 1,-1-1,0 1,0 0,0 0,1 0,-1 0,0-1,0 2,0-1,0 0,0 0,-1 0,1 0,0 1,0-1,-1 0,1 0,-1 1,1-1,-1 1,0-1,1 0,-1 1,0-1,0 1,0-1,0 1,0-1,0 0,-1 1,1-1,0 1,-1-1,1 0,-1 1,1-1,-1 0,0 1,0-1,0 0,1 0,-1 0,-50 62,49-62,0 0,0 0,0 0,0 0,0 0,0 0,0 1,1-1,-1 1,1 0,-1-1,1 1,-1 0,1 0,0 0,0 0,0 0,0 0,0 0,1 0,-1 0,0 0,1 0,0 1,-1-1,1 0,0 0,0 1,0-1,1 0,-1 0,0 0,1 1,0-1,-1 0,1 0,0 0,0 0,0 0,0 0,1 0,-1 0,0-1,1 1,32 19,49 41,-82-60,1 0,-1 0,1 1,-1-1,0 0,0 1,0-1,0 0,-1 1,1-1,-1 1,1 0,-1-1,0 1,0-1,0 1,0-1,-1 1,1-1,-1 1,1 0,-1-1,0 0,0 1,0-1,0 0,0 1,-1-1,1 0,-1 0,1 0,-1 0,0 0,0 0,0-1,0 1,0 0,-4 3,1 0,-1 0,0-1,0 0,-1 0,1 0,-1 0,0-1,0-1,0 1,0-1,0 0,-1 0,1-1,-1 0,1-1,-1 1,-2-2,-15-2</inkml:trace>
</inkml:ink>
</file>

<file path=ppt/ink/ink12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4:34:49.10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254 88,'-29'515,"4"-362,23-147,1-6</inkml:trace>
  <inkml:trace contextRef="#ctx0" brushRef="#br0" timeOffset="251.293">0 88,'39'-9,"36"-9,10 0,-4 2,-11 4,-8 4,-10 4,-9 2,-12 6,-6 3,-7 5,-7 5,-5-1</inkml:trace>
  <inkml:trace contextRef="#ctx0" brushRef="#br0" timeOffset="801.393">453 541,'14'-4,"1"1,1 0,-1 1,0 1,1 1,-1 0,0 1,1 0,-1 2,0-1,0 2,0 0,0 1,-13-4,-1-1,1 1,0 0,-1 0,1 0,-1 0,1 0,-1 0,0 0,1 0,-1 0,0 1,0-1,0 1,0-1,0 1,0-1,0 1,-1-1,1 1,0 0,-1-1,0 1,1 0,-1 0,0-1,0 1,0 0,0 0,0 0,0-1,0 1,-1 0,1-1,0 1,-1 0,-37 55,22-35,15-21,-1 1,1-1,0 1,0-1,0 1,0 0,0-1,0 1,1 0,-1 0,1 0,-1-1,1 1,-1 0,1 0,0 0,0 0,0 0,0 0,0 0,1 0,-1 0,1-1,-1 1,1 0,0 0,-1 0,1-1,0 1,0 0,0-1,0 1,1-1,-1 1,0-1,1 0,-1 1,0-1,1 0,0 0,-1 0,1 0,0 0,-1 0,1-1,0 1,0-1,1 1,-1-1,1 1,-1-1,0 1,1 0,-1 0,0-1,0 1,0 1,1-1,-1 0,0 1,0-1,-1 1,1-1,0 1,0 0,-1 0,1 0,-1 0,0 0,1 0,-1 0,0 0,0 0,-1 1,1-1,0 0,-1 1,1-1,-1 0,0 1,0-1,0 1,0-1,0 1,0-1,-1 0,1 1,-1-1,0 0,1 1,-1-1,0 0,-1 0,1 0,0 0,-1 1,-3 1,0 0,0-1,0 1,0-1,0 0,-1-1,0 1,1-1,-1-1,0 1,0-1,0 0,0 0,0 0,0-1,-1 0,1 0,0-1,0 1,0-2,0 1,-5-2,3-3</inkml:trace>
  <inkml:trace contextRef="#ctx0" brushRef="#br0" timeOffset="1420.586">931 512,'19'143,"-20"-141,1 0,0 0,0 0,0 1,0-1,0 0,1 0,-1 0,1 0,-1 0,1 0,0 0,-1 0,1 0,0-1,0 1,1 0,-1 0,0-1,1 1,-1-1,0 1,1-1,0 0,-1 1,1-1,0 0,0 0,0 0,0 0,-1 0,1-1,0 1,0-1,1 1,-1-1,0 0,0 0,0 0,0 0,0 0,0 0,0 0,0-1,0 1,0-1,0 1,2-2,143-138,-146 139,0 0,0 0,1 0,-1 0,0 1,1-1,-1 0,1 1,-1-1,1 1,-1-1,1 1,0 0,-1 0,1 0,-1 0,1 0,-1 0,1 0,0 0,-1 1,1-1,-1 0,1 1,-1-1,1 1,-1 0,0 0,1-1,-1 1,0 0,1 0,-1 0,0 0,0 1,0-1,0 0,0 0,0 1,0-1,-1 0,1 1,0-1,-1 1,1-1,0 2,18 78,-18-73,24 146,-13-71,-8-71,-1-1,-1 1,0-1,0 1,-1 0,-1 0,0 0,0 0,-1-1,-1 1,0 0,-1 0,0-1,0 0,-1 0,-1 0,-5 10,4-13,0-1,0 0,0 0,-1-1,0 0,-1 0,1 0,-1-1,0 0,0-1,-1 0,1 0,-1-1,0 0,0 0,0-1,0-1,0 1,-1-1,1-1,0 0,-3 0,7-1,0-1,1 1,-1-1,0-1,1 1,-1 0,1-1,0 0,0 0,0 0,0-1,0 1,1-1,0 0,0 0,0 0,0-1,0 1,1 0,0-1,0 0,0 0,0 1,1-1,0 0,0 0,0 0,1 0,0-1,0 1,0 0,0 0,1 0,0 0,0 0,0 0,1 0,-1 0,1 1,0-1,1 1,-1-1,4-3,6-16,-2 3</inkml:trace>
</inkml:ink>
</file>

<file path=ppt/ink/ink1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3:41:46.74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23,'38'5,"23"1,10 0,-2-6,-8-3,-5-1,-7 1,-7 0,-6 0,-4-3,2-1,0 1,-6 1</inkml:trace>
</inkml:ink>
</file>

<file path=ppt/ink/ink12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4:34:54.07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405 7,'-3'-1,"-1"0,0-1,1 2,-1-1,0 0,0 1,1-1,-1 1,0 0,0 0,0 1,1-1,-1 1,0 0,0 0,1 0,-3 1,2-1,-21 6,0 1,0 2,1 1,0 0,1 2,0 0,-10 10,31-22,-1 1,1 0,-1 0,1 0,0 0,0 1,0-1,0 0,0 1,0 0,1-1,-1 1,1 0,0 0,0-1,0 1,0 0,0 0,1 0,-1 1,1-1,0 0,0 0,0 0,0 0,1 0,-1 0,1 0,0 0,0 0,0 0,0 0,0 0,1-1,-1 1,1 0,0-1,-1 1,2-1,3 7,1 0,0-1,1 0,0-1,0 0,1 0,0 0,0-1,1-1,5 3,-12-6,3-1,-1 0,0 0,1 1,-1 0,0 0,0 0,0 1,-1 0,1-1,0 2,-1-1,0 0,0 1,0 0,0 0,-1 0,1 1,-1-1,0 1,-1-1,1 1,-1 0,0 0,0 0,0 1,-1-1,1 0,-1 1,-1-1,1 1,-1-1,0 5,-2-4,0 0,0-1,-1 1,0-1,0 0,0 1,-1-1,1-1,-1 1,-1 0,1-1,0 0,-1 0,0-1,0 1,0-1,0 0,-1 0,1 0,-1-1,-1 0,-127 26,64-32,69 4,0-1,0 1,0 0,0 0,0 0,-1-1,1 1,0-1,0 1,0-1,1 1,-1-1,0 0,0 1,0-1,0 0,0 1,1-1,-1 0,0 0,1 0,-1 0,1 0,-1 0,1 0,-1 0,1 0,0 0,-1 0,1 0,0 0,0 0,0 0,0-1,0 1,0 0,0 0,0 0,0 0,1 0,-1 0,0 0,1 0,-1 0,1 0,-1 0,1 0,-1 0,1 0,0 0,-1 0,1 1,0-1,0 0,0 0,0 1,-1-1,1 0,14-14</inkml:trace>
</inkml:ink>
</file>

<file path=ppt/ink/ink12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4:34:54.29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14 0,'-5'34,"-2"16,6-1,2-9</inkml:trace>
</inkml:ink>
</file>

<file path=ppt/ink/ink12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4:34:54.54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0,'0'0</inkml:trace>
</inkml:ink>
</file>

<file path=ppt/ink/ink12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4:34:54.84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0 875,'142'-233,"-142"232,0-1,1 1,-1-1,0 1,0 0,1 0,-1-1,1 1,-1 0,1-1,0 1,-1 0,1 0,0 0,0 0,0 0,0 0,0 0,0 0,0 0,0 0,0 1,1-1,-1 0,0 1,0-1,1 1,-1-1,0 1,1 0,-1 0,0-1,1 1,-1 0,0 0,1 0,-1 0,0 1,1-1,-1 0,0 0,1 1,-1-1,0 1,1-1,-1 1,0 0,0-1,0 1,0 0,0 0,1 1,5 80,-8-78,0 1,0 0,0 0,0 0,1 1,0-1,0 0,0 0,1 0,0 0,0 0,0 0,0 0,1 0,0-1,0 1,0 0,0-1,1 0,0 1,0-1,0 0,0-1,1 1,0 0,-1-1,1 0,1 0,-1 0,0 0,1-1,-1 0,1 1,0-2,1 2,1-2,1 0,-1-1,0 0,0 0,1 0,-1-1,0 0,0 0,0-1,0 0,0 0,0 0,0-1,-1 0,1-1,-1 0,0 0,0 0,0 0,-1-1,0 0,0 0,0-1,0 1,-1-1,0 0,0 0,0 0,-1-1,0 0,0 1,0-4,4-13</inkml:trace>
  <inkml:trace contextRef="#ctx0" brushRef="#br0" timeOffset="296.871">903 57,'-52'81,"3"3,4 2,4 2,4 1,30-76,2 0,0 0,0 0,1 0,1 1,0 0,1-1,0 1,1 0,0 0,2 0,-1 0,2 0,0 0,1 0,0-1,1 1,0-1,1 0,0 0,2-1,-1 1,1-1,1 0,0-1,1 0,0-1,1 1,1 0,-1-5,-1 0,1 0,0-1,0-1,0 0,1 0,-1-1,1 0,0-1,10 1,-2-3</inkml:trace>
  <inkml:trace contextRef="#ctx0" brushRef="#br0" timeOffset="748.685">1242 170,'-44'104,"20"-52,2 1,3 1,-11 52,22-68,3-27,1 1,1 0,0 0,1 0,0 1,1-1,0 0,1 1,1-1,0 0,0 1,1-1,1 0,0 0,0 0,2 0,-1-1,1 0,3 5,-5-11,-1 0,1 0,0-1,1 1,-1-1,1 0,0 1,0-1,0-1,0 1,1-1,-1 0,1 0,0 0,0 0,0-1,0 0,1 0,-1 0,0-1,1 0,0 0,-1 0,1-1,-1 0,1 0,0 0,-1-1,1 1,-1-1,1-1,-1 1,1-1,-1 0,0 0,2-4,0 1,-1-1,0 0,0-1,-1 1,0-1,0 0,0-1,-1 1,0-1,-1 0,0 0,0 0,0 0,-1 0,0-1,-1 1,0-1,0-4,0 7,-1 1,0 0,1 0,-2 0,1-1,-1 1,1 0,-2 0,1 0,0 0,-1 0,0 0,0 0,0 1,-1-1,0 1,0 0,0-1,0 1,0 0,-1 1,0-1,0 1,0 0,0-1,0 2,-1-1,0 0,1 1,-1 0,0 0,-2 0,0 1,1 1,-1 0,1 0,-1 0,1 1,-1 0,1 0,-1 1,1-1,0 2,0-1,0 1,0-1,0 2,0-1,-2 3,-9 4</inkml:trace>
  <inkml:trace contextRef="#ctx0" brushRef="#br0" timeOffset="1130.89">1637 338,'-3'3,"-32"39,2 1,2 1,1 2,3 1,-16 39,40-81,1-1,-1 1,1 0,1 0,-1 0,1 0,-1 1,2-1,-1 0,0 0,1 1,0-1,1 0,-1 1,1-1,0 0,0 0,0 0,1 0,0 0,0 0,0 0,1 0,-1-1,1 1,0-1,0 0,1 0,-1 0,1 0,3 2,-3-2,1 0,0-1,0 1,0-1,1 0,-1 0,1-1,0 0,0 0,0 0,0-1,0 1,0-1,0-1,0 1,0-1,0 0,0-1,1 1,-1-1,0-1,0 1,0-1,-1 0,1 0,3-2,2-1,-1 0,0-1,-1 0,0-1,0 0,0 0,0-1,-1 0,-1 0,0-1,0 0,0-1,-1 1,0-1,-1 0,0 0,-1-1,0 0,-1 0,0 0,0 0,-2 0,1 0,-1-1,-1 1,0 0,0-1,-1 1,-1 0,0-1,0 1,-1 0,-4-8,2 9,0 0,-1 1,0 0,0 0,-1 0,0 1,-1 0,0 0,0 1,0 0,-10-6,-5 0</inkml:trace>
  <inkml:trace contextRef="#ctx0" brushRef="#br0" timeOffset="1484.631">1919 170,'-9'38,"1"18,7-1,8-10,8-12,2-17,2-11,3-11,-2-10,-5-6,0 0,-2-1,-4-1,-3-1,-3-2,-7 4,-2 6</inkml:trace>
  <inkml:trace contextRef="#ctx0" brushRef="#br0" timeOffset="1815.843">2004 0,'21'6,"-1"1,0 1,0 1,0 0,-1 2,0 0,-1 1,-1 1,0 0,0 1,-2 1,0 1,0 0,-1 1,-2 1,1 0,-2 0,-1 1,0 1,3 10,-2 17,-2 0,-2 1,-2 0,-2 1,-2-1,-2 0,-3 1,-1-1,-3 0,-2-1,-4 10,9-42,0 1,0-1,-2 0,0-1,0 0,-1 0,-1 0,-1-1,0 0,0-1,-1 0,-1-1,-5 4,-77 24,71-33</inkml:trace>
  <inkml:trace contextRef="#ctx0" brushRef="#br0" timeOffset="2880.01">2089 254,'5'0,"1"-5,0-6,-6-1,-3-4,-6 1,-1-1,-4 1,-4 4,-4 8,2 5</inkml:trace>
</inkml:ink>
</file>

<file path=ppt/ink/ink12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4:36:36.662"/>
    </inkml:context>
    <inkml:brush xml:id="br0">
      <inkml:brushProperty name="width" value="0.1" units="cm"/>
      <inkml:brushProperty name="height" value="0.1" units="cm"/>
      <inkml:brushProperty name="color" value="#AB008B"/>
      <inkml:brushProperty name="ignorePressure" value="1"/>
    </inkml:brush>
  </inkml:definitions>
  <inkml:trace contextRef="#ctx0" brushRef="#br0">1439 2988,'0'-226,"-28"27,27 172,-1 0,2 0,0 0,2 0,1 0,7-26,-2 13,-2-1,-2 0,-1 0,-2-1,-4-38,0-13,-13-30,10 89,2 0,1-1,2 1,1 0,2-8,-2-101,-28-27,-1-55,18 83,-7-82,-8 81,26-336,0 461,-13-66,12 83,-1 0,0 0,0 1,-1-1,1 1,0-1,0 1,0 0,0 0,0 0,0 0,-1 0,1 0,0 1,0-1,0 1,0-1,0 1,0 0,0 0,0 0,0 0,1 0,-1 0,0 1,0-1,1 0,-1 1,1 0,0-1,-1 1,1 0,0-1,0 1,0 0,0 0,0 0,0 0,0 2,-6 5,-16 15,-1 0,-1-2,0-1,-2 0,-1-2,-15 7,42-26,0 0,0 0,0 0,0 0,-1 0,1 0,0 1,0-1,0 0,0 1,0-1,0 1,0-1,0 1,0-1,0 1,0 0,0-1,0 1,1 0,-1 0,0 0,0 0,1-1,-1 1,1 0,-1 0,1 0,-1 0,1 1,-1-1,1 0,0 0,0 0,0 0,0 0,-1 0,1 0,1 1,-1-1,0 0,0 0,0 0,1 0,-1 0,0 0,1 0,-1 0,1 0,-1 0,1 0,0 0,0 1,100 9,136 41,-83-15,-154-37,1 1,-1-1,1 1,-1-1,1 0,-1 1,1-1,0 0,-1 0,1 1,-1-1,1 0,0 0,-1 0,1 0,-1 0,1 0,0 0,-1 0,1 0,0 0,-1 0,1 0,-1 0,1 0,0-1,-1 1,1 0,-1 0,1-1,-1 1,1 0,-1-1,1 1,-1-1,1 1,-1 0,1-1,-1 1,0-1,1 0,-1 1,0-1,1 1,-1-1,0 1,0-1,0 0,0 1,1-1,-1 1,0-1,0 0,0 1,0-1,0 0,0 1,-1-1,1 1,0-1,0 0,0 1,0-1,-1 1,1-1,-24-39,21 36,-29-37,-2 1,-2 2,-1 1,-13-7,9-3,34 31</inkml:trace>
  <inkml:trace contextRef="#ctx0" brushRef="#br0" timeOffset="2279.246">254 674,'0'284,"-28"-116,26-143,2-26</inkml:trace>
  <inkml:trace contextRef="#ctx0" brushRef="#br0" timeOffset="2598.519">0 589,'5'0,"11"-5,8-1,4 0,2 1,2-4,-1 1,-1-4,0 1,0-4,-2 2,-4-2,-2 1,0 4,-4 7,-4 5</inkml:trace>
  <inkml:trace contextRef="#ctx0" brushRef="#br0" timeOffset="3240.936">395 928,'43'-2,"72"9,-113-5,1 0,-1 0,0 1,0-1,0 0,0 1,0-1,0 1,-1-1,1 1,-1 0,0 0,0 0,0 0,0 0,0 0,-1 0,1 0,-1 0,0 0,0 0,0 0,0 0,-1 0,1 0,-1 0,0 0,0 0,0 1,1 39,42-6,-41-36,1-1,0 0,0 1,-1-1,1 1,0-1,-1 1,1 0,-1 0,1 0,-1 0,1 0,-1 0,0 0,1 0,-1 1,0-1,0 0,0 1,0-1,0 1,0 0,0-1,-1 1,1-1,-1 1,1 0,-1 0,1-1,-1 1,0 0,0 0,0-1,0 1,0 0,0 0,-1-1,1 1,0 0,-1-1,0 1,-5 8,0-1,-1-1,-1 1,0-1,0 0,0-1,-1 0,0 0,0-1,-1 0,-1 0,-7 1,3-5</inkml:trace>
  <inkml:trace contextRef="#ctx0" brushRef="#br0" timeOffset="3880.881">762 900,'18'56,"21"56,-37-111,0 0,1-1,-1 1,0-1,0 1,0-1,0 0,1 1,-1-1,0 0,0-1,0 1,1 0,-1-1,0 1,0-1,0 1,0-1,0 0,0 0,0 0,0 0,0 0,0-1,-1 1,1-1,0 1,-1-1,1 1,-1-1,0 0,1 0,-1 0,0 1,0-1,0 0,0-1,-1 1,1 0,0-2,3-2,24-43,-26 42,1 0,0 0,1 0,-1 1,1 0,0 0,1 0,0 0,-1 0,2 1,-1 0,1 0,0 1,0-1,5-2,-10 7,0 0,1-1,-1 1,0 0,1 0,-1 0,0 0,1 0,-1 0,0 0,1 0,-1 0,0 1,1-1,-1 1,0-1,0 1,1-1,-1 1,0 0,0-1,0 1,0 0,0 0,0 0,0 0,0 0,0 0,0 0,-1 0,1 1,0-1,-1 0,1 0,-1 0,1 1,-1-1,0 0,1 1,-1-1,0 0,0 1,7 63,-7-62,8 174,-2-156,-2 0,0 1,-1-1,-2 1,0-1,-1 1,-1-1,-1 1,-1-1,0 0,-2 0,-1 0,0 0,-2-1,0 0,-1-1,-5 7,12-22,0-1,-1-1,1 1,-1 0,0 0,1-1,-1 0,0 1,0-1,-1 0,1-1,0 1,-1 0,1-1,-1 0,1 0,-1 0,0 0,1-1,-1 1,0-1,0 0,1 0,-1 0,0-1,0 1,1-1,-1 0,1 0,-1 0,1-1,-1 1,1-1,-1 0,1 0,0 0,0 0,0 0,0-1,1 1,-1-1,1 0,-1 0,1 0,0 0,0 0,0 0,1-1,-1 0,-2-6,1 1,1-1,-1 0,2 0,-1 0,1 0,1 0,0 0,0 0,1 0,1 0,-1 0,1 0,1 0,1-2,3-7</inkml:trace>
  <inkml:trace contextRef="#ctx0" brushRef="#br0" timeOffset="4618.091">565 1013,'4'0,"-2"0,-7 0,-3 5,-4 1,-6 0,1 4,3-5,9-4,5-5,3-4</inkml:trace>
  <inkml:trace contextRef="#ctx0" brushRef="#br0" timeOffset="6486.176">565 420,'-98'39,"-42"2,29 9,91-49,25-6</inkml:trace>
  <inkml:trace contextRef="#ctx0" brushRef="#br0" timeOffset="6984.921">254 449,'0'4,"0"7,0 7,0 4,0 3,0 3,0 1,0 0,0 1,0-1,0 0,0 0,0-1,0 1,-5-6,-1-10,0-9</inkml:trace>
  <inkml:trace contextRef="#ctx0" brushRef="#br0" timeOffset="15037.108">1524 3045,'0'0</inkml:trace>
  <inkml:trace contextRef="#ctx0" brushRef="#br0" timeOffset="18332.043">1524 3045,'56'2,"680"-4,-369 2,-197-28,54 26,-81-24,336 25,-254 0,-83-26,309 27,-401 0,115-11,-25-8,-139 18,0 1,-1-1,1 0,0 0,-1 1,1-1,0 0,-1 0,1 0,-1 0,0 0,1 0,-1 0,0 0,0 1,1-1,-1 0,0 0,0 0,0 0,0 0,0 0,0 0,0 0,-1 0,1 0,0 0,-1 0,1 0,0 0,-1 0,1 0,-1 0,1 0,-1 1,0-1,1 0,-1 0,0 1,1-1,-1 0,0 1,0-1,0 1,0-1,0 1,1 0,-1-1,0 1,0 0,0-1,0 1,0 0,-5-6,-109-172,112 173,2 1,-1 0,0 0,0 1,0-1,0 0,-1 1,1-1,-1 1,0 0,0 0,0 0,-1 0,1 1,-1-1,1 1,-1 0,-2-1,4 4,0 0,0 1,0-1,0 1,0-1,0 1,1 0,-1 0,1 0,-1 0,1 0,-1 0,1 0,0 0,0 0,0 1,1-1,-1 0,0 1,1-1,-1 0,1 1,0 0,-3 8,-17 63,-34 79,32-117,6-13,2 1,1 0,1 1,0 1,2-1,-6 27,15-51,0 1,1-1,-1 1,0 0,1-1,-1 1,1 0,-1-1,1 1,0 0,0-1,0 1,0 0,0 0,0-1,0 1,1 0,-1 0,0-1,1 1,0-1,-1 1,1 0,0-1,0 1,0-1,0 1,0-1,0 0,0 0,0 1,1-1,-1 0,0 0,1 0,-1 0,1 0,-1 0,1-1,-1 1,1-1,0 1,-1-1,1 1,0-1,0 0,-1 0,2 0,15-5,0-1,-1-1,1-1,-1-1,-1 0,0-1,14-11,7-3,10-7,-1-2,-2-1,-2-3,14-16,-56 52,1 1,-1 0,0-1,0 1,0-1,0 1,1 0,-1-1,0 1,0 0,1-1,-1 1,0 0,1-1,-1 1,0 0,1-1,-1 1,1 0,-1 0,0 0,1-1,-1 1,1 0,-1 0,1 0,-1 0,0 0,1 0,-1 0,1 0,-1 0,1 0,-1 0,1 0,-1 0,0 0,1 1,-1-1,1 0,-1 0,0 0,1 1,-1-1,1 0,-1 0,0 1,1-1,-1 0,0 1,0-1,1 0,-1 1,0-1,0 0,1 1,-1-1,0 1,0-1,0 1,0-1,0 0,0 1,1-1,-1 1,0-1,0 1,2 12</inkml:trace>
  <inkml:trace contextRef="#ctx0" brushRef="#br0" timeOffset="19624.631">2935 2198,'-22'129,"-36"138,36-210,24-54,2-10</inkml:trace>
  <inkml:trace contextRef="#ctx0" brushRef="#br0" timeOffset="19902.977">2681 2226,'38'-10,"28"-2,11 0,-1 2,-10 3,-11 3,-11 2,-11 6,-13 2</inkml:trace>
  <inkml:trace contextRef="#ctx0" brushRef="#br0" timeOffset="20582.896">3133 2452,'115'-16,"-114"16,0 0,0 0,0 0,0 0,0 0,-1 0,1 0,0 0,0 0,0 0,0 1,0-1,0 0,0 1,-1-1,1 1,0-1,0 1,0-1,-1 1,1-1,0 1,-1 0,1-1,0 1,-1 0,1 0,-1 0,0-1,1 1,-1 0,1 0,-1 0,0 0,0 0,0 0,1 0,-1 0,0-1,0 1,0 0,0 0,0 0,-1 0,1 0,0 0,0 0,-1 0,1 0,0-1,-1 1,1 0,-1 0,-35 45,25-34,10-11,0 1,0-1,0 0,0 1,0-1,0 1,0-1,0 1,1-1,-1 1,1 0,-1-1,1 1,0 0,0-1,-1 1,1 0,0 0,1-1,-1 1,0 0,0-1,1 1,-1 0,1-1,-1 1,1-1,0 1,0 0,0-1,0 0,0 1,0-1,0 0,0 1,0-1,1 0,-1 0,0 0,1 0,-1 0,1 0,-1 0,1-1,-1 1,2 0,-1 0,1 0,-1 1,0-1,0 1,0-1,0 1,0 0,0 0,0 0,0 0,-1 0,1 1,-1-1,0 0,1 1,-1-1,0 1,-1-1,1 1,0-1,-1 1,1 0,-1-1,0 2,-2 1,-1 1,0-1,0 0,0 0,-1 0,0 0,0-1,0 1,0-1,-1 0,0 0,1-1,-2 1,1-1,0 0,0-1,-1 1,0-1,1 0,-1-1,0 1,0-1,0 0,0 0,-16 2</inkml:trace>
  <inkml:trace contextRef="#ctx0" brushRef="#br0" timeOffset="21006.187">3725 2481,'-9'9,"-4"9,-4 0,1 3,-2-3,2 0,0 3,-4 2,3 2,-1-4,3 0,-1-3,2-1,-1-3,2-3</inkml:trace>
  <inkml:trace contextRef="#ctx0" brushRef="#br0" timeOffset="21285.026">3556 2424,'5'24,"6"8,6 3,5 1,4-2,2-1,-4-1,-1-7,-4-2,-6-1,-4-4</inkml:trace>
</inkml:ink>
</file>

<file path=ppt/ink/ink12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4:37:47.168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170 1398,'2'-6,"0"1,0-1,-1 1,0-1,0 0,0 1,-1-1,1 0,-1 0,-1 0,1 1,-1-1,0 0,0 1,-1-1,0 0,0 1,0 0,0-1,-1 1,-1-2,-2-7,-27-67,20 53,2 1,1-2,1 1,1-1,0-12,-26-198,6 30,29 136,-1 72,0 0,1 1,-1-1,0 0,1 0,-1 0,1 1,-1-1,0 0,1 0,0 1,-1-1,1 0,-1 1,1-1,0 1,-1-1,1 1,0-1,0 1,0-1,-1 1,1 0,0-1,0 1,0 0,0 0,-1 0,1 0,0 0,0 0,0 0,0 0,0 0,0 0,0 0,-1 0,1 0,0 1,0-1,0 0,0 1,-1-1,1 1,0-1,-1 1,1-1,0 1,-1 0,1-1,0 1,38 29,233 303,-263-325,1-1,0 0,1-1,-1 0,1 0,0-1,0-1,1 0,-1 0,1-1,8 0,19 8,-33-10,1 0,-1 0,0 0,0-1,0 0,1 0,-1-1,0 1,0-1,0-1,0 1,0-1,0 0,0-1,-1 1,1-1,-1 0,1 0,-1-1,0 0,-1 0,1 0,-1 0,1-1,-1 1,1-4,6-5,-1-1,-1-1,0 1,-1-2,-1 1,0-1,-1 0,-1 0,1-5,-4 5,0 0,-2-1,0 1,-1 0,0 0,-1 0,-1 0,-1 0,0 0,-5-12,-13-65,-12-106,22 123,1-39,16 97</inkml:trace>
</inkml:ink>
</file>

<file path=ppt/ink/ink12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4:38:02.38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664 1,'50'0,"115"12,-77 5,-89-17,0 0,1-1,-1 1,1 0,-1-1,1 1,-1 0,0 0,1-1,-1 1,1 0,-1 0,0 0,1 0,-1 0,0 0,1 0,-1 0,0 0,1 0,-1 0,1 0,-1 1,0-1,1 0,-1 0,1 1,-1-1,0 0,1 1,-1-1,1 0,-1 1,1-1,-1 1,1-1,0 1,-1-1,1 1,0-1,-1 1,1 0,0-1,0 1,-1-1,1 1,0 0,0-1,0 1,0 0,0-1,0 1,0 0,0-1,0 1,0 0,0-1,0 1,1-1,-1 1,0 0,0-1,1 1,-1-1,0 1,1-1,-1 1,1-1,-1 1,1 0,-210 32,179-26,-69 16,0 5,-86 36,130-29,54-34,0 0,1 0,-1 0,0 0,0 0,0 0,1 0,-1 0,1 0,-1 0,1 1,-1-1,1 0,-1 0,1 1,0-1,0 0,0 0,0 1,0-1,0 0,0 1,0-1,0 0,1 0,-1 1,1-1,-1 0,1 0,-1 1,1-1,-1 0,1 0,0 0,0 0,0 0,0 0,-1 0,1 0,0-1,0 1,1 0,-1 0,0-1,0 1,0-1,1 1,133 42,2-27,-115-13,48 21,-70-22,1 0,-1 0,0 0,0-1,0 1,0 0,-1 0,1 0,0 0,-1-1,1 1,-1 0,0 0,1-1,-1 1,0 0,0-1,0 1,0-1,0 1,-1-1,1 1,0-1,-1 0,1 0,-1 0,1 0,-1 0,0 0,1 0,-1 0,0-1,1 1,-3 0,4-1,-344 148,274-112,51-27,0 0,0 1,0 1,1 1,1 0,0 1,1 1,0 1,-5 7,20-20,-1 1,0 0,0 0,1-1,0 1,-1 0,1 0,0 0,1 1,-1-1,1 0,-1 0,1 0,0 1,0-1,0 0,0 0,1 0,-1 1,1-1,0 0,0 0,0 0,0 0,1 0,-1 0,1-1,0 1,0 0,0-1,0 1,0-1,0 0,1 0,-1 0,1 0,-1 0,1 0,0-1,0 1,0-1,0 0,0 1,0-2,0 1,3 0,7 3,-1-1,1 0,0-1,0-1,0 0,0-1,0 0,0-1,0 0,0-1,-1-1,5-1,45-6,241-50,-292 58</inkml:trace>
  <inkml:trace contextRef="#ctx0" brushRef="#br0" timeOffset="615.228">1314 143,'-1'-51,"-15"73,-23 152,11-2,-28 95,53-267,2-11</inkml:trace>
  <inkml:trace contextRef="#ctx0" brushRef="#br0" timeOffset="964.443">1229 58,'14'0,"20"0,8 0,2 0,-2 0,-2 0,-5 0,-2-5,-3-1,-1 0,-1 1,0 2,-5 5,-7 3</inkml:trace>
  <inkml:trace contextRef="#ctx0" brushRef="#br0" timeOffset="1237.268">1201 510,'24'0,"17"-5,7-1,0 0,-4 1,-4 1,-4 2,-8 1</inkml:trace>
  <inkml:trace contextRef="#ctx0" brushRef="#br0" timeOffset="1599.891">1878 510,'-9'5,"-9"11,-1 7,-2 1,3 0,-1-4,4 0,3 1,-1 2,-2 2,1 1,-2-4,2 0,-2 0,-3 2,-2-4,1-4</inkml:trace>
  <inkml:trace contextRef="#ctx0" brushRef="#br0" timeOffset="1952.147">1624 510,'5'19,"6"12,6-1,1 1,1-6,-2-2,0 0,3 0,-2 2,0-4,-3 0,2-4,-3 0,-4-3</inkml:trace>
</inkml:ink>
</file>

<file path=ppt/ink/ink12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4:38:04.68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1 284,'19'0,"11"0,6 0,1 0,-1 0,-2 0,-1 0,-2 0,-2 0,0 0,-1 0,0 0,-10 0,-7 0</inkml:trace>
  <inkml:trace contextRef="#ctx0" brushRef="#br0" timeOffset="251.482">1 482,'29'4,"28"3,10-6,-2-3,-7 0,-9-1,-7 1,-7 0,-5 1,-1 0,-7 1</inkml:trace>
  <inkml:trace contextRef="#ctx0" brushRef="#br0" timeOffset="665.962">1242 58,'-41'31,"1"1,2 2,1 2,2 1,-19 27,49-58,0 1,1-1,-1 1,1 0,1 0,-1 0,1 0,1 1,-1 0,1-1,1 1,-1 0,1 0,1 0,0 0,0 0,0-1,1 1,0 0,0 0,1 0,0-1,1 1,-1-1,2 2,1 1,1-1,0 0,1 0,0-1,0 0,1 0,0 0,0-1,1 0,0-1,0 0,1 0,-1-1,1 0,0-1,1 0,-1-1,1 0,-1 0,1-1,0-1,0 0,0 0,0-1,0 0,0-1,0 0,6-2,2-3,-1-1,0 0,0-1,-1-1,1 0,-2-2,0 0,0 0,-1-2,0 0,-1-1,-1 0,0-1,-1 0,-1-1,0 0,-1-1,7-17,-10 22,-1-1,-1 0,0 0,-1 0,0 0,-1 0,-1-1,0 0,-1 1,0-1,-1 0,-1 0,0 0,0 1,-2-1,-2-10,1 17,1 0,-1 0,0 0,0 0,0 1,-1 0,0 0,-1 0,1 1,-1 0,-4-3,-13-7</inkml:trace>
  <inkml:trace contextRef="#ctx0" brushRef="#br0" timeOffset="1167.466">707 199,'11'9,"0"0,1-1,0-1,1 0,-1 0,1-1,1-1,-1 0,5 0,19 3,-1-1,1-3,1 0,-1-3,0-1,23-3,14 1,11 1,268-17,-156 5,-191 14,-7-1</inkml:trace>
  <inkml:trace contextRef="#ctx0" brushRef="#br0" timeOffset="2506.634">1496 58,'0'-5,"-4"-1,-3-5,-3 0,-6 1,-5 3,-3 2,-3 3,4 5,0 4,0-1,3 4,1 1,3-3</inkml:trace>
</inkml:ink>
</file>

<file path=ppt/ink/ink12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4:38:11.20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0 368,'2'2,"-1"0,0 0,1-1,0 1,-1 0,1-1,0 1,0-1,-1 1,1-1,0 0,0 0,1 0,-1 0,0 0,0 0,0-1,1 1,-1-1,0 1,1-1,-1 0,0 0,1 0,0-1,0 2,147-13,-44-3,119-13,-201 28</inkml:trace>
  <inkml:trace contextRef="#ctx0" brushRef="#br0" timeOffset="3449.602">28 651,'-17'0,"21"0,178-11,-127 2,1 3,0 3,52 3,-98 0,40-5,-32-1</inkml:trace>
  <inkml:trace contextRef="#ctx0" brushRef="#br0" timeOffset="4439.099">282 1,'244'199,"-173"-147,-54-42,-1 1,0 1,-1 0,0 1,-1 1,-1 0,12 16,-23-27,1 0,-1 1,0 0,-1-1,1 1,-1 0,1 0,-1 0,0 0,-1 0,1 0,-1 0,0 0,0 0,0 0,0 0,-1 0,1 1,-1-1,0 0,0-1,-1 1,1 0,-1 0,0-1,0 1,0-1,-1 1,1-1,-1 0,0 1,-108 84,68-60,-157 132,92-69,100-86,4-4</inkml:trace>
</inkml:ink>
</file>

<file path=ppt/ink/ink12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4:38:20.37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27,'4'0,"12"0,8 0,4 0,2 0,2 0,-1 0,-1-4,0-3,0 1,-2 2,1 0,-5 2</inkml:trace>
</inkml:ink>
</file>

<file path=ppt/ink/ink1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3:41:47.07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354 89,'-59'42,"3"3,1 3,3 1,-13 19,57-58,0 1,0 0,1 0,1 0,0 1,0-1,1 2,-2 8,6-17,0 1,0-1,0 0,0 0,1 0,0 0,0 1,0-1,1 0,-1 0,1 0,0 1,0-1,0 0,1 0,-1 0,1-1,0 1,0 0,1-1,-1 1,1-1,-1 0,1 0,0 0,0 0,1 0,0 0,10 4,1 0,-1-1,1-1,0-1,1 0,-1-1,1 0,-1-2,1 1,0-2,-1 0,1-1,0-1,6 2,9-1,-1-1,0-1,0-2,0-1,0-1,-1-1,-1-2,1-1,-1-1,-1-2,-12 6,-1 0,0-1,-1 0,0-1,-1-1,0 0,0-1,-1 0,-1 0,0-1,-1-1,0 0,-1 0,-1-1,0 1,-1-2,0 1,-2-1,2-6,-5 13,0-1,0 0,-1 1,-1-1,1 1,-2-1,1 1,-1-1,-1 1,1 0,-2 0,1 0,-1 0,-1 1,1-1,-1 1,-1 0,0 1,0-1,0 1,-1 0,0 1,0-1,-1 2,0-1,0 1,0 0,0 0,-1 1,0 1,0-1,0 1,-6-1,-5-1,0 1,0 1,0 1,-1 0,1 2,0 0,0 2,-1 0,1 1,0 1,-15 5,-3 4</inkml:trace>
</inkml:ink>
</file>

<file path=ppt/ink/ink12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4:38:17.97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311 29,'0'420,"-28"-217,4-123,21-71</inkml:trace>
  <inkml:trace contextRef="#ctx0" brushRef="#br0" timeOffset="350.749">0 29,'29'0,"19"-4,6-3,4 1,-4 2,-6 0,-6 2,-1 1,-2 1,-3 0,-4 0,-1 0,-2 0,-1 0,0 1,-5 3,-7 3</inkml:trace>
  <inkml:trace contextRef="#ctx0" brushRef="#br0" timeOffset="986.469">593 623,'194'-67,"-193"66,0 0,0 0,0 1,0-1,0 0,1 1,-1-1,0 1,0 0,0-1,1 1,-1 0,0 0,1-1,-1 1,0 0,0 0,1 1,-1-1,0 0,0 0,1 1,-1-1,0 0,0 1,1-1,-1 1,0 0,0-1,0 1,0 0,0 0,0 0,0-1,0 1,0 0,-1 0,1 1,0-1,-1 0,1 0,0 0,-1 0,0 0,1 1,-1-1,0 0,1 0,-1 1,0-1,0 0,0 1,0-1,0 0,0 0,-1 1,1-1,0 0,-1 0,1 1,0-1,-1 0,0 0,1 0,-1 0,0 0,-125 104,125-104,1 0,-1 0,1-1,-1 1,1 0,-1 0,1 0,-1 0,1 0,0 0,-1 0,1 0,0 0,0 0,0 0,-1 0,1 0,0 0,1 0,-1 0,0 0,0 0,0 0,1 0,-1 0,0 0,1-1,-1 1,1 0,-1 0,1 0,-1 0,1 0,0-1,-1 1,1 0,0-1,0 1,-1 0,1-1,0 1,0-1,0 1,0-1,0 0,0 1,0-1,0 0,0 0,0 1,61 17,-52-15,-7-3,0-1,0 1,0 1,-1-1,1 0,0 1,0-1,-1 1,1 0,0 0,-1 0,1 0,-1 0,1 1,-1-1,1 1,-1-1,0 1,0 0,0 0,0 0,0 0,0 0,-1 1,1-1,-1 1,1-1,-1 1,0-1,0 1,0-1,0 1,-1 0,1 0,-1 0,0-1,1 1,-1 0,0 0,-1 0,1-1,-1 1,1 0,-1 0,0-1,0 1,0 2,-10 4,1 1,-1-2,-1 1,0-1,0-1,0 0,-1-1,0 0,0-1,-13 3,4 0,15-4,-1-2,0 1,0-1,0 0,0 0,0-1,0 0,0-1,0 1,0-2,0 1,0-1,-5-1,2-4</inkml:trace>
  <inkml:trace contextRef="#ctx0" brushRef="#br0" timeOffset="1269.318">1298 566,'-9'24,"-9"13,-5 4,1 1,-1-2,4-4,0-7,4-4,4-1,4-6</inkml:trace>
  <inkml:trace contextRef="#ctx0" brushRef="#br0" timeOffset="1600.809">1101 538,'10'15,"12"13,8 3,-2 1,0-6,-6-1,-1-6,-4-1,-1-4,3 1,2 3,-2 2,0-1,-3 0,1-2,-3-1,1-1,-2-5</inkml:trace>
</inkml:ink>
</file>

<file path=ppt/ink/ink12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4:38:22.72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46,'40'8,"1"-2,-1-1,1-2,0-3,-1 0,1-3,11-3,177-24,-58 7,-147 18</inkml:trace>
</inkml:ink>
</file>

<file path=ppt/ink/ink12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4:38:23.04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26,'2'3,"0"0,0 0,0 0,0 0,0-1,1 1,-1-1,1 0,0 1,0-1,0 0,0-1,0 1,0 0,0-1,0 0,1 0,-1 0,0 0,1 0,-1 0,1-1,0 0,17 2,0-1,0-1,0 0,1-2,-1-1,0 0,0-2,11-4,57-9,147 0,-181 8,-31 7</inkml:trace>
</inkml:ink>
</file>

<file path=ppt/ink/ink12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4:38:23.44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594 98,'-36'14,"0"2,1 1,1 2,1 1,1 2,0 1,2 1,1 2,-22 25,47-48,0 1,0-1,0 1,1 0,0 1,-1-1,1 0,1 1,-1 0,1 0,0-1,0 1,0 1,0-1,1 0,0 0,0 1,1-1,-1 0,1 1,0-1,1 0,-1 1,1-1,0 0,1 0,-1 1,1-1,0 0,0 0,0-1,1 1,0 0,0-1,5 6,1-1,1 0,-1 0,1-1,1-1,-1 0,1 0,1-1,-1 0,1-1,0-1,0 0,1 0,-1-1,10 1,15 1,1-1,-1-2,0-1,32-5,-40 1,0-1,-1-1,1-2,-1 0,-1-2,0-1,0-2,0 0,-2-2,0-1,0-1,-2 0,0-2,-1-1,0-1,-2-1,-1 0,4-7,-18 22,0 0,0-1,-1 1,0-1,0 0,0-1,-1 1,0-1,-1 1,1-1,-1 0,-1 0,0 0,0 0,0 0,-1 0,0 0,-1 0,0 0,0 0,-1 0,0 0,0 1,-1-1,0 0,0 1,-1 0,1 0,-2 0,1 0,-5-5,-2 2,0 0,0 0,-1 1,0 1,-1 0,0 0,0 1,-1 1,0 0,-2 0,4 1,-23-10</inkml:trace>
  <inkml:trace contextRef="#ctx0" brushRef="#br0" timeOffset="471.789">1 295,'294'23,"1"-13,13-13,-49 1,161 2,-409 0</inkml:trace>
</inkml:ink>
</file>

<file path=ppt/ink/ink12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4:38:21.34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283 57,'0'663,"-22"-517,15-184,18-8,-5 26</inkml:trace>
  <inkml:trace contextRef="#ctx0" brushRef="#br0" timeOffset="362.693">1 57,'197'-12,"110"-17,-289 26,0-1,1 0,-1 2,1 0,0 2,-1 0,1 0,9 3,-5 3</inkml:trace>
  <inkml:trace contextRef="#ctx0" brushRef="#br0" timeOffset="932.533">650 705,'203'-37,"-202"36,1 0,-1 1,0-1,1 1,-1-1,1 1,-1 0,1 0,0-1,-1 1,1 0,-1 0,1 1,-1-1,1 0,-1 0,1 1,-1-1,1 1,-1-1,1 1,-1 0,0-1,1 1,-1 0,0 0,0 0,1 0,-1 0,0 0,0 0,0 1,0-1,-1 0,1 1,0-1,0 0,-1 1,1-1,-1 1,1-1,-1 1,0-1,1 1,-1-1,0 1,0 0,0-1,0 1,-1-1,1 1,0-1,-1 1,1-1,-1 1,-119 99,116-99,1 1,-1 0,0 1,1-1,0 1,0 0,0-1,0 1,1 1,0-1,-1 0,1 0,1 1,-1-1,1 1,0 0,0-1,0 1,0 0,1 0,0 0,0-1,0 1,1 0,0 0,-1-1,2 1,-1 0,0-1,1 1,0-1,0 0,0 1,3 1,1-2,0 0,1-1,-1 0,1-1,0 1,0-1,0 0,0-1,1 0,-1 0,0 0,0-1,1 0,-1-1,0 1,1-2,-1 1,0-1,0 0,0 0,0-1,-1 1,1-2,-1 1,4-3,11-5</inkml:trace>
</inkml:ink>
</file>

<file path=ppt/ink/ink12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4:38:30.81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47 1,'0'255,"-25"-113,10-79,9-57</inkml:trace>
</inkml:ink>
</file>

<file path=ppt/ink/ink12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4:38:31.19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29,'473'0,"-369"-15,-90 11,1 1,-1 0,1 1,0 1,0 0,-1 1,1 1,0 0,6 2,-3 3</inkml:trace>
</inkml:ink>
</file>

<file path=ppt/ink/ink12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4:38:28.76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1 311,'2'-4,"-1"1,1 1,0-1,0 0,1 0,-1 1,1-1,-1 1,1 0,0 0,0 0,0 0,0 0,0 1,0-1,0 1,0 0,1 0,2-1,27-8,1 0,0 3,0 0,0 3,1 0,0 3,10 1,96 1,-117-1</inkml:trace>
  <inkml:trace contextRef="#ctx0" brushRef="#br0" timeOffset="382.411">57 451,'482'0,"-432"6,-31 0</inkml:trace>
  <inkml:trace contextRef="#ctx0" brushRef="#br0" timeOffset="1095.894">284 0,'1'3,"0"0,1-1,-1 1,1-1,0 1,0-1,0 0,0 0,0 0,1 0,-1 0,0 0,1 0,0-1,-1 0,1 1,0-1,0 0,2 1,3 1,180 78,-162-66,-1 0,-1 2,0 0,-2 2,0 1,7 8,-27-25,0 0,0 0,0 0,-1-1,1 2,-1-1,0 0,1 0,-1 0,-1 1,1-1,0 0,-1 1,0-1,0 0,0 1,0-1,-1 1,1-1,-1 0,0 1,1-1,-2 0,1 0,0 0,-1 0,1 0,-1 0,0 0,0 0,0 0,0-1,-1 1,1-1,-1 0,-1 2,-165 162,135-136,-5 2,24-21,0 1,1 1,0 0,1 1,0 1,1 0,-4 7,6-3</inkml:trace>
</inkml:ink>
</file>

<file path=ppt/ink/ink12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4:38:35.88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54,'14'0,"10"0,5 0,3 0,1 0,-1 0,0 0,-2 0,-1 0,0-4,-1-3,1 1,-1 2,0-5,0 1,0 1,0 2,-4 1</inkml:trace>
</inkml:ink>
</file>

<file path=ppt/ink/ink12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4:38:36.12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38,'29'10,"24"-2,12-2,0-3,-6-5,-8-4,-9 0,-6-4,-4 0,-4 1,0-2,-7 0</inkml:trace>
</inkml:ink>
</file>

<file path=ppt/ink/ink1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3:41:44.78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237 41,'-5'73,"-3"1,-4-1,-2-1,-4 0,-3-1,-5 4,19-53,0-1,-1 0,-2-1,0 0,-1 0,-1-1,0 0,-2-1,-1 0,-11 21,51-55,-11 2,-3 0</inkml:trace>
  <inkml:trace contextRef="#ctx0" brushRef="#br0" timeOffset="329.011">264 68,'119'-22,"-76"19,217-29,-182 22,-111 20,16-1</inkml:trace>
  <inkml:trace contextRef="#ctx0" brushRef="#br0" timeOffset="583.469">95 408,'29'4,"23"-2,9-2,-2-2,-6 1,-12 0</inkml:trace>
  <inkml:trace contextRef="#ctx0" brushRef="#br0" timeOffset="1385.079">547 633,'0'0,"-13"22,1-1,1 2,2-1,0 2,1-1,1 1,1 0,2 0,0 1,1 0,2 2,1-25,0 0,0-1,0 1,0 0,1 0,-1 0,1 0,-1 0,1 0,0-1,0 1,0 0,0-1,0 1,0 0,0-1,0 1,1-1,-1 0,1 1,-1-1,1 0,-1 0,1 0,0 0,-1 0,1 0,0-1,0 1,0 0,0-1,-1 0,1 1,0-1,0 0,0 0,0 0,0 0,0 0,0-1,0 1,0 0,-1-1,1 0,0 1,0-1,0 0,-1 0,1 0,0 0,-1 0,1 0,-1-1,1 1,-1 0,0-1,0 1,0-1,1 0,-1 1,0-2,115-125,3 7,-119 120,1 0,-1-1,0 1,1 0,-1 0,1 0,-1 0,1 0,0 0,-1 1,1-1,0 0,0 0,0 0,-1 1,1-1,0 0,0 1,0-1,0 1,0-1,0 1,0-1,0 1,1 0,-1-1,0 1,0 0,0 0,0 0,0 0,0 0,1 0,-1 0,0 1,0-1,0 0,0 0,0 1,0-1,0 1,0-1,0 1,0 0,0-1,0 1,0 0,0-1,0 1,-1 0,1 0,0 0,-1 0,1 0,0 0,-1 0,0 0,1 0,-1 0,1 1,1 19,-1 0,0 1,-2-1,0 1,-1-1,-2 0,0 0,-3 8,-5 30,8-19,-2 0,-2 0,-1-1,-2 0,-2-1,-2 0,-1-1,-1-1,-3 0,0-2,-3 0,-20 24,37-52,-1-1,0 1,1-1,-2-1,1 0,0 0,-1 0,0-1,0 0,0 0,-5 1,11-4,0 1,-1-1,1 1,-1-1,1 0,-1 0,1 0,-1 0,1 0,0-1,-1 1,1-1,-1 0,1 1,0-1,0 0,-1 0,1-1,0 1,0 0,0-1,0 1,0-1,1 0,-1 0,0 1,1-1,-1 0,1 0,0 0,0-1,-1 1,1 0,1 0,-1-1,0 1,1-1,-1 1,1 0,-1-2,1-14,1-1,0 1,1-1,1 1,1 0,1 0,0 0,1 1,1 0,1 0,0 0,1 1,1 1,0-1,2 2,7-10,18-31,-23 33</inkml:trace>
</inkml:ink>
</file>

<file path=ppt/ink/ink12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4:38:36.54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198 75,'6'6,"0"1,0-1,-1 1,0 0,0 0,0 0,-1 1,-1-1,1 1,-1 0,0 0,-1 1,0-1,0 0,-1 1,0-1,-1 1,0 0,0-1,0 1,-1-1,-2 6,3-2,-2 301,13-251,-5-56</inkml:trace>
  <inkml:trace contextRef="#ctx0" brushRef="#br0" timeOffset="282.727">1 47,'38'-5,"33"-1,8 0,0 1,-8 1,-11 2,-12 1,-8 1,-7 0,-4-5,-2-1,-6 0</inkml:trace>
  <inkml:trace contextRef="#ctx0" brushRef="#br0" timeOffset="765.965">594 441,'30'0,"-7"-1,0 1,0 1,0 1,-1 1,1 1,16 6,-37-10,0 1,0 0,0-1,0 1,0 1,0-1,0 0,0 0,0 1,-1-1,1 0,-1 1,1 0,-1-1,0 1,1 0,-1 0,0 0,0 0,0 0,-1 0,1 0,0 0,-1 0,1 0,-1 0,0 0,0 1,0-1,0 0,0 0,0 0,0 0,-1 1,1-1,-1 0,0 0,1 0,-1 0,0 0,0 0,0 0,-1-1,1 1,0 0,-1 0,1-1,-1 1,1-1,-1 0,0 1,0-1,0 0,1 0,-2 0,-33 31,29-28,1 1,-1 0,1 0,0 0,1 1,-1-1,1 2,0-1,1 0,-1 1,1 0,1 0,-1 0,1 1,0-1,1 1,3-5,1-1,-1 1,1 0,0-1,-1 1,1-1,1 0,-1 1,0-1,0 0,1 0,-1 0,1-1,0 1,-1-1,1 1,0-1,0 0,0 0,0 0,0-1,0 1,0-1,0 0,0 1,1-1,-1 0,0-1,0 1,0-1,0 1,3-2,-1 2,103-14,-89 7</inkml:trace>
</inkml:ink>
</file>

<file path=ppt/ink/ink12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4:38:34.72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16 61,'9'-7,"0"0,1 1,-1 0,1 1,0 0,1 0,-1 1,1 1,0-1,0 2,0 0,0 0,0 1,0 0,1 1,-1 0,7 1,-19 0,0-1,1 1,-1-1,0 1,1 0,-1-1,1 1,-1 0,1 0,-1-1,1 1,0 0,-1 0,1 0,0-1,0 1,-1 0,1 0,0 0,0 0,0-1,0 1,0 0,0 0,0 0,1 0,-1 0,0-1,0 1,1 0,-1 0,0 0,1-1,-1 1,1 0,-1 0,1-1,-1 1,1 0,-1-1,1 1,0-1,-1 1,1-1,0 1,0-1,-1 1,1-1,0 0,0 0,0 1,-1-1,1 0,0 0,0 0,0 0,0 0,0 0,-1 0,1 0,0 0,0 0,-38 25,33-23,-1-1,1 1,0 0,-1 0,1 1,0-1,0 1,1 0,-1 0,0 0,1 0,0 1,0-1,0 1,0 0,0 0,1 0,0 0,0 1,0-1,0 1,1-1,0 1,0-1,0 1,0 0,1 3,3-4,0 0,1 0,-1 0,1 0,0 0,0-1,1 0,-1 0,1 0,-1 0,1-1,0 0,0 0,0 0,0 0,0-1,1 0,1 0,16 7,26 18,-48-25,0-1,0 1,0-1,-1 1,1 0,0 0,-1-1,1 1,0 0,-1 0,1 0,-1 0,1 0,-1 0,0 0,1 0,-1 0,0 0,0 0,0 0,1 0,-1 0,0 0,0 0,-1 0,1 0,0 0,0 0,0 0,-1 0,1 0,0 0,-1 0,1 0,-1-1,1 1,-1 0,0 0,1 0,-1-1,0 1,0 0,1 0,-1-1,0 1,0-1,0 1,0-1,0 1,0-1,-27 16,-1-1,0-2,-1-1,0-1,-1-2,-30 6,35-14,24-4</inkml:trace>
  <inkml:trace contextRef="#ctx0" brushRef="#br0" timeOffset="384.53">665 32,'-5'5,"-6"7,-1 5,-4 0,2 3,-3-3,3 0,-2-2,2 1,-2 3,3 3,-2 1,1 3,0-3,0-6</inkml:trace>
  <inkml:trace contextRef="#ctx0" brushRef="#br0" timeOffset="787.366">468 5,'11'22,"2"0,0-1,2 0,0-1,1-1,1-1,1 0,18 14,87 92,-109-113</inkml:trace>
</inkml:ink>
</file>

<file path=ppt/ink/ink12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4:38:46.16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583 0,'10'8,"-10"-8,1 0,-1 0,1 0,-1 0,1 0,-1 0,1 1,-1-1,1 0,-1 0,1 1,-1-1,1 0,-1 1,0-1,1 0,-1 1,1-1,-1 1,0-1,0 0,1 1,-1-1,0 1,0-1,1 1,-1-1,0 1,0-1,0 1,0-1,0 1,0-1,0 1,0-1,0 1,0-1,0 1,0 0,0-1,0 1,0-1,-1 1,1-1,0 0,0 1,-1-1,1 1,0-1,0 1,-1-1,1 0,-1 1,1-1,0 0,-1 1,1-1,-1 0,1 1,-1-1,1 0,-111 38,-160 57,267-94,0 0,0 1,0-1,0 1,0-1,0 1,0 0,1 1,-1-1,1 1,0-1,-1 1,1 0,0 0,0 1,1-1,-1 0,1 1,0 0,0 0,0-1,0 1,1 0,-1 0,1 1,0-1,0 0,1 0,2-1,0 0,0 0,1 0,-1 0,1-1,-1 1,1-1,0 0,0 0,0 0,1 0,-1-1,0 1,1-1,-1 0,0 0,1 0,0 0,-1-1,1 1,-1-1,1 0,0 0,-1 0,1-1,2 1,10 1,160 22,-174-23,0-1,0 1,0-1,0 1,0 0,0 0,0 0,0 0,0 0,0 1,0-1,-1 0,1 1,0 0,0-1,0 1,0 0,-1 0,1 0,0 0,-1 0,1 0,-1 1,1-1,-1 0,0 1,1 0,-1-1,0 1,0-1,0 1,0 0,0 0,-1 0,1-1,0 1,-1 0,0 0,1 0,-1 0,0 0,0 0,0 0,0 0,0 0,0 0,-1 0,1 0,-1 0,1-1,-1 1,0 0,0 0,0 0,0-1,0 1,0-1,-1 2,-15 14,0-1,-1-1,-1-1,0 0,-1-1,0-1,-5 0,-39 26,-151 83,213-120,0 0,1 0,-1 0,0 0,0 1,1-1,-1 1,1 0,-1-1,1 1,-1 0,1 0,0-1,0 1,0 0,0 0,0 1,1-1,-1 0,1 0,-1 0,1 0,0 0,0 1,0-1,0 0,0 0,0 0,1 1,-1-1,1 0,-1 0,1 0,0 0,0 0,0 0,0 0,0 0,0 0,0-1,1 1,-1 0,1-1,-1 1,1-1,0 1,0-1,0 0,-1 0,1 0,0 0,0 0,0 0,1 0,-1-1,2 1,12 3,0-1,1 0,0-1,-1-1,1-1,0 0,-1-2,1 1,0-2,-1 0,0-1,0-1,10-4,56-11,82-4,-107 14,-33 6</inkml:trace>
</inkml:ink>
</file>

<file path=ppt/ink/ink12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4:38:50.81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86,'104'-30,"76"1,-39 4,-124 24,-5 1</inkml:trace>
</inkml:ink>
</file>

<file path=ppt/ink/ink12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4:38:51.12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84,'48'-5,"25"-6,6-1,-7 1,-10 2,-11 4,-9-3,-8 0,-4 1,-2 3,-7 1</inkml:trace>
</inkml:ink>
</file>

<file path=ppt/ink/ink12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4:38:51.66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368 50,'-14'11,"1"2,0 0,1 0,0 1,1 1,1 0,0 0,1 1,-3 9,2-5,1 0,1 0,0 0,2 1,0 0,2 1,0-1,2 1,0 0,1-1,1 1,1 0,3 9,-3-24,2 1,-1-1,1 1,0-1,1 0,0 0,0 0,0-1,1 1,0-1,0 0,0-1,1 1,0-1,0 0,1 0,-1-1,1 0,0 0,0-1,0 1,1-2,-1 1,1-1,-1 0,1-1,0 1,0-1,0-1,0 0,0 0,-1-1,1 1,0-2,0 1,0-1,-1 0,1-1,28-6,-1-2,0-1,0-2,-2-2,0 0,-1-3,0 0,-2-2,0-1,-2-2,0 0,-2-2,13-17,-35 39,1-2,-1 1,0 0,-1-1,1 0,-1 0,0 0,0 0,-1 0,0-1,0 1,-1-1,1 1,-1-1,-1 0,1 1,-1-1,0 0,-1 0,0 1,0-1,0 1,-1-1,0 1,0-1,-1 1,1 0,-1 0,-1 0,1 0,-2 0,-72-61,51 55</inkml:trace>
  <inkml:trace contextRef="#ctx0" brushRef="#br0" timeOffset="700.159">1 276,'56'17,"144"6,-141-15,2-3,-1-3,0-2,1-3,38-8,-21 4,264-1,-213-15,-145 19,-3 4</inkml:trace>
  <inkml:trace contextRef="#ctx0" brushRef="#br0" timeOffset="1212.082">707 79,'-1'0,"1"0,-1 0,1 0,-1 0,1 0,-1 0,1 0,-1 0,1 0,-1 0,1 0,-1-1,0 1,1 0,0 0,-1 0,1-1,-1 1,1 0,-1 0,1-1,-1 1,1-1,0 1,-1 0,1-1,0 1,-1-1,1 1,0 0,-1-1,1 1,0-1,0 1,0-1,0 1,-1-1,1 0,0 1,0-1,0 1,0-1,0 1,0-1,0 1,1-1,-1 1,0-1,0 1,0-1,0 1,1-1,-1 1,0-1,0 1,1-1,-1 1,0-1,1 1,-1 0,1-1,-1 1,0 0,1-1,-1 1,1 0,-1 0,1-1,-15-5,0 1,0 0,0 0,0 1,-1 1,1 1,-1 0,-4 0,-51-8,61 7,0 1,-1 0,1 0,-1 1,1 0,-1 1,1 0,-1 1,1 0,-1 0,1 1,0 0,0 0,-1 1,2 0,-2 1,-4 6</inkml:trace>
</inkml:ink>
</file>

<file path=ppt/ink/ink12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4:38:46.58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148 29,'-54'246,"51"-213,-3 1,-1-1,-1 0,-2-1,-1 0,-1 0,-2-1,-2 1,9-31,13-22,2 7</inkml:trace>
  <inkml:trace contextRef="#ctx0" brushRef="#br0" timeOffset="2752.557">91 86,'-44'-44,"84"30,163 4,-174 4,1 1,-1 1,1 2,0 1,19 2,-30 4,-7 1</inkml:trace>
  <inkml:trace contextRef="#ctx0" brushRef="#br0" timeOffset="3117.893">35 255,'4'5,"8"1,5 0,5-1,4-1,2-2,1-1,0-1,1 0,-1 0,0 0,0 0,-6-1</inkml:trace>
  <inkml:trace contextRef="#ctx0" brushRef="#br0" timeOffset="3818.293">374 453,'-1'8,"0"1,1 0,0 0,0-1,1 1,0 0,1-1,0 1,0-1,1 1,0-1,0 0,1 0,0 0,1-1,-1 1,5 3,-6-10,0 0,0-1,0 0,1 1,-1-1,0-1,0 1,0 0,0-1,0 1,0-1,0 0,0 0,0 0,0 0,0-1,0 1,-1-1,1 0,-1 0,1 0,-1 0,0 0,1 0,-1-1,0 1,-1-1,1 1,0-1,-1 0,1 0,-1 1,0-1,0-3,5-2,14-22,-16 21,1 1,0 0,0 0,1 1,0-1,0 1,1 0,-1 1,2 0,-1 0,1 0,0 1,4-2,-9 7,-1 1,1 0,-1 0,0 0,0 1,1-1,-1 0,0 1,0-1,0 1,-1 0,1 0,0 0,-1 0,1 0,-1 0,0 0,1 0,-1 1,0-1,0 0,-1 1,1-1,0 1,-1-1,1 1,-1-1,0 1,0-1,0 1,0-1,-1 1,1-1,0 1,-1-1,0 1,0 0,1 2,-5 259,5-251,-1 0,0 1,-1-1,0 0,-1 0,0-1,-1 1,-1-1,0 1,-1-1,0-1,-1 1,0-1,0 0,-2-1,1 0,-1 0,-7 5,15-13,-1-1,0 1,1 0,-1-1,0 1,0-1,0 0,0 0,0 0,-1 0,1 0,0 0,0 0,-1-1,1 1,0-1,-1 0,1 0,0 1,-1-2,1 1,-1 0,1 0,0-1,-1 1,1-1,0 0,0 0,-1 0,1 0,0 0,0 0,0 0,0-1,0 1,1-1,-1 1,0-1,1 0,-1 0,1 0,-1 0,1 0,0 0,0 0,0 0,0 0,0 0,1-1,-1 1,1 0,-1-1,1 0,-2-13,0 0,1 0,1-1,1 1,0 0,1 0,0 0,2 0,0 1,0-1,2 1,0 0,0 0,2 1,0 0,0 0,1 1,1 0,9-10,-1 2,-2 3</inkml:trace>
</inkml:ink>
</file>

<file path=ppt/ink/ink12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4:38:58.26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0 255,'139'-12,"-82"4,0 1,1 3,-1 3,18 3,-7-1,15-18,-81 12,-6 2</inkml:trace>
  <inkml:trace contextRef="#ctx0" brushRef="#br0" timeOffset="249.973">113 396,'29'4,"24"-2,7-2,-1-1,-6-6,-7 0,-7 0,-5 1,-4 2,-1 2,-2 1,-1 0,-3 1</inkml:trace>
  <inkml:trace contextRef="#ctx0" brushRef="#br0" timeOffset="250.973">311 1,'81'34,"60"81,37-2,-175-112,-1 0,1 0,-1 0,0 1,0-1,0 1,0-1,0 1,0 0,0 0,0 0,-1 0,1 0,-1 0,0 0,1 1,-1-1,0 0,0 1,0-1,-1 1,1-1,-1 1,1-1,-1 1,0 0,0-1,0 1,0-1,0 1,-1 0,1-1,-1 1,0-1,0 1,0-1,0 0,0 1,0-1,-1 0,1 0,-1 0,1 0,-2 1,-21 22,-1-1,-1-1,-1-1,-1-2,-1-1,-1-1,-10 3,-92 62,114-69</inkml:trace>
</inkml:ink>
</file>

<file path=ppt/ink/ink12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4:39:02.90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31,'19'0,"21"-5,8-2,1 1,-3 1,-4 2,-6 0,-3 2,-2 1,-3 0,0 0,-1 0,-9 0,-8 1</inkml:trace>
</inkml:ink>
</file>

<file path=ppt/ink/ink12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4:38:59.33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170 114,'1'-1,"0"1,0-1,0 0,1 1,-1-1,0 1,0 0,1-1,-1 1,0 0,1 0,-1 0,0 0,1 0,-1 0,0 0,1 0,-1 1,0-1,1 0,-1 1,0-1,0 1,0 0,1-1,-1 1,0 0,0 0,0-1,0 1,0 0,0 0,0 0,-1 0,1 0,0 0,-1 1,1-1,0 0,-1 0,1 0,-1 1,1 0,5 60,-31 113,-4 49,29-199,0-25</inkml:trace>
  <inkml:trace contextRef="#ctx0" brushRef="#br0" timeOffset="784.073">0 59,'227'-18,"-45"-5,4 6,-162 17</inkml:trace>
  <inkml:trace contextRef="#ctx0" brushRef="#br0" timeOffset="1905.099">396 566,'81'-33,"-72"29,1 0,-1 1,1 0,0 0,0 1,0 1,0-1,0 2,0-1,0 2,0-1,0 1,1 1,-10-2,0 0,1 0,-1 1,0-1,0 1,0-1,1 1,-1-1,0 1,0 0,0 0,0-1,0 1,0 0,0 0,0 0,0 0,-1 0,1 0,0 0,-1 1,1-1,0 0,-1 0,0 0,1 1,-1-1,0 0,1 1,-1-1,0 0,0 0,0 1,0-1,0 0,-1 1,1-1,0 0,-1 1,1-1,0 0,-1 0,0 0,1 1,-1-1,0 0,0 0,-46 55,35-44,11-11,1-1,-1 1,0 0,0 0,1-1,-1 1,0 0,1 0,-1 0,1 0,-1 0,1 0,0 0,-1 0,1 0,0 0,0 0,0 0,-1 0,1 0,0 0,0 0,1 0,-1 0,0 0,0 0,0 0,1 0,-1 0,1 0,-1 0,0 0,1 0,0 0,-1 0,1 0,0 0,-1-1,1 1,0 0,0 0,-1-1,1 1,0-1,0 1,1 0,54 22,-39-18,-15-5,0 0,0 1,-1-1,1 1,0 0,0 0,0-1,0 1,-1 0,1 0,-1 1,1-1,0 0,-1 1,0-1,1 0,-1 1,0 0,0-1,0 1,0 0,0-1,0 1,0 0,-1 0,1 0,-1 0,1 0,-1 0,0-1,0 1,0 0,0 0,0 0,0 0,0 0,-1 0,1 0,-1 0,1 0,-1 0,0 0,0-1,0 1,0 0,0-1,0 1,0 0,0-1,-1 1,1-1,-1 0,1 0,-1 1,-1 0,-4 2,0 1,0-1,-1 0,1 0,-1-1,0 0,0-1,0 0,0 0,-1-1,-7 1,-10 1</inkml:trace>
  <inkml:trace contextRef="#ctx0" brushRef="#br0" timeOffset="2616.863">819 566,'-1'44,"8"73,-7-115,1-1,-1 0,1 1,-1-1,1 0,0 1,-1-1,1 0,0 0,0 1,0-1,0 0,0 0,0 0,0 0,0 0,0 0,1-1,-1 1,0 0,0-1,1 1,-1 0,1-1,-1 0,0 1,1-1,-1 0,1 0,-1 0,1 0,-1 0,1 0,-1 0,1 0,-1-1,0 1,1 0,-1-1,1 1,-1-1,0 0,0 1,1-1,-1 0,0 0,0 0,0 0,1 0,54-54,43-72,-98 127,-1-1,1 0,-1 1,1-1,0 1,-1-1,1 1,0-1,0 1,-1 0,1-1,0 1,0 0,0 0,-1-1,1 1,0 0,0 0,0 0,0 0,-1 0,1 0,0 0,0 0,0 1,0-1,-1 0,1 0,0 1,0-1,-1 1,1-1,0 0,0 1,-1-1,1 1,-1 0,1-1,0 1,-1-1,1 1,-1 0,1 0,-1-1,0 1,1 0,-1 0,0-1,1 1,-1 0,0 0,0 0,0-1,0 1,0 0,0 0,0 0,0 0,0 0,0-1,4 61,-4-57,-3 231,2-215,-2 0,0 0,-2-1,0 1,0-1,-2 0,-1-1,0 0,-1 0,-4 4,-58 50,69-70,-1 0,0 0,0 0,1-1,-1 1,0-1,-1 0,1 0,0 0,0 0,0 0,-1-1,1 0,0 1,0-1,-1-1,1 1,0 0,0-1,-1 1,1-1,0 0,0 0,0-1,0 1,0 0,0-1,0 0,0 0,0-4,0 0,0 0,1-1,0 1,0-1,1 0,-1 1,1-1,1 0,-1 0,1 0,1 0,-1 1,1-1,0 0,1 0,-1 1,1-1,1 1,-1-1,1 1,0 0,1 0,-1 0,1 1,2-2,93-137,-84 120</inkml:trace>
</inkml:ink>
</file>

<file path=ppt/ink/ink1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3:41:51.53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433 594,'42'-40,"-41"39,-1 0,1 0,0 1,-1-1,1 0,-1 0,1 0,-1 0,1 0,-1 0,0 0,0 0,1 0,-1 0,0 0,0 0,0 0,0 0,0 0,0-1,0 1,-1 0,1 0,0 0,-1 0,1 0,0 0,-1 0,1 1,-1-1,0 0,1 0,-1 0,0 0,1 1,-1-1,0 0,0 0,0 1,1-1,-1 1,0-1,0 1,0-1,0 1,0 0,0-1,0 1,0 0,-1 0,-9-2,0 1,0 1,0 0,0 1,0 0,0 0,0 1,0 1,1 0,-1 0,-2 2,-2-1,-221 64,234-68,0 0,0 1,0-1,0 1,0-1,0 1,0-1,0 1,0 0,1 0,-1 0,0 0,1 0,-1 1,0-1,1 0,-1 1,1-1,0 1,0-1,-1 1,1 0,0 0,0-1,1 1,-1 0,0 0,0 0,1 0,0 0,-1 0,1 0,0 0,0 0,0 0,0 0,0 0,0 0,1 0,-1 0,1 0,-1 0,1 0,0 0,0 0,0 0,0 1,7 2,-1 0,0 0,1-1,0 0,0 0,0-1,1 0,-1 0,1-1,-1 0,1 0,7-1,7 4,91 15,-113-20,1 1,-1-1,0 1,1 0,-1 0,0 0,0 0,1 0,-1 0,0 0,0 0,0 0,0 0,0 1,-1-1,1 0,0 1,-1-1,1 1,0-1,-1 0,0 1,1-1,-1 1,0 0,0-1,0 1,0-1,0 1,0-1,0 1,-1-1,1 1,0-1,-1 1,1-1,-1 0,0 1,1-1,-1 1,0-1,0 0,0 0,0 1,-46 54,-170 112,214-166,0 0,1-1,-1 1,1 0,0 0,-1 1,1-1,0 0,0 1,1-1,-1 1,0 0,1 0,0-1,-1 1,1 0,0 0,1 0,-1 0,1 0,-1 0,1 1,0-1,0 0,0 0,0 0,1 0,-1 0,1 0,0 0,0 0,0 0,0 0,0 0,1 0,-1-1,1 1,0-1,0 1,0-1,0 1,1 0,9 2,0 0,0-1,0-1,0 0,1 0,-1-2,1 1,0-1,-1-1,1-1,0 1,-1-2,9-1,-13 1,0 1,0-2,0 1,0-1,-1 0,1 0,-1-1,0 0,0-1,0 1,-1-1,0 0,6-6,3-3</inkml:trace>
  <inkml:trace contextRef="#ctx0" brushRef="#br0" timeOffset="433.966">404 1,'-16'68,"-8"346,8-304,-6-1,-19 56,-20 91,-37 204,67-354,29-97</inkml:trace>
</inkml:ink>
</file>

<file path=ppt/ink/ink12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4:39:04.28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35 0,'2'1,"0"1,0-1,0 1,-1-1,1 1,0 0,-1-1,0 1,1 0,-1 0,0 0,0 0,0 0,0 1,0-1,0 0,-1 0,1 0,-1 1,1-1,-1 0,0 1,0-1,0 0,0 2,0-1,3 40,-2 0,-2 0,-2-1,-2 1,-5 17,-19 178,12-138,31-115,-7-3</inkml:trace>
</inkml:ink>
</file>

<file path=ppt/ink/ink12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4:39:04.63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75,'74'1,"177"-13,-10-32,-213 35,-25 8,0-1,0 1,0 0,0 0,0 0,0 0,0 0,1 1,-1-1,0 1,0 0,1 0,-1 0,0 0,1 1,-1-1,0 1,0 0,0 0,0 0,3 2,3 7</inkml:trace>
</inkml:ink>
</file>

<file path=ppt/ink/ink12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4:39:05.04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1,'4'19,"3"16,-1 7,-2 1,-5-2,-3-3,-1-3,1-8</inkml:trace>
</inkml:ink>
</file>

<file path=ppt/ink/ink12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4:39:12.94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60,'107'-22,"42"4,-118 11,1 2,0 1,0 2,0 1,1 1,0 2,-10 3,-5 1</inkml:trace>
</inkml:ink>
</file>

<file path=ppt/ink/ink12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4:39:13.35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0,'5'5,"11"2,8-1,4-1,3-1,0-2,0-1,0-1,-1 1,-1-2,0 1,-1 0,0 0,0-6,1 0,-1 0,0 1,-5 1</inkml:trace>
</inkml:ink>
</file>

<file path=ppt/ink/ink12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4:39:14.07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791 0,'-21'11,"-13"3,0 2,1 1,1 1,1 2,1 1,1 1,0 2,2 1,1 1,1 1,-10 16,28-30,1 0,0 0,1 0,1 1,0 0,0 0,2 0,0 1,0-1,2 0,0 1,0-1,1 3,2-9,0 0,1 0,-1 0,1 0,1-1,0 0,0 0,0 0,1-1,-1 1,2-1,-1-1,1 1,0-1,0 0,0-1,0 1,1-2,0 1,0-1,0 0,0-1,1 1,-1-2,1 1,-1-1,1-1,-1 1,1-1,0-1,-1 0,3 0,40-8,0-1,-1-3,-1-2,0-2,-1-3,-1-1,44-27,-71 37,-2 1,1-2,-2 0,1-2,-2 0,0 0,0-2,-1 0,-11 11,0 0,1 0,-2-1,1 1,-1-1,0 0,0 0,0 0,-1 0,0-1,0 1,-1 0,0-1,0 0,0 1,-1-1,0 1,0-1,-1 0,0 1,0-1,0 1,-1-1,0 1,0 0,-1 0,-2-6,-6-1,0 1,0 1,-1-1,0 2,-1 0,0 0,-1 1,0 1,-1 1,1 0,-1 0,-1 1,1 1,-1 1,0 0,0 1,0 1,0 1,0 0,-17 1,-21-3</inkml:trace>
  <inkml:trace contextRef="#ctx0" brushRef="#br0" timeOffset="485.828">1 395,'4'0,"206"0,-1-9,30-12,231-24,-78 17,-328 20,-40 6</inkml:trace>
</inkml:ink>
</file>

<file path=ppt/ink/ink12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4:39:19.77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1 282,'180'-17,"-134"10,0 2,0 2,1 2,33 4,11-1,-72-2,-7 0</inkml:trace>
  <inkml:trace contextRef="#ctx0" brushRef="#br0" timeOffset="399.414">30 480,'19'0,"21"-4,8-3,1 1,-3 1,-5 1,-4 2,-4 1,-3 0,-1 1,-1 1,-1-1,0 0,1 0,-1 1,-3-6,-8-1</inkml:trace>
  <inkml:trace contextRef="#ctx0" brushRef="#br0" timeOffset="1101.718">311 0,'52'45,"213"115,-261-158,0 0,0 0,0 1,0-1,-1 1,1 0,-1 0,0 0,0 0,0 1,0-1,0 1,-1 0,0 0,0 0,0 0,0 0,0 0,-1 0,0 1,0-1,0 0,-1 1,1-1,-1 1,0-1,0 1,0-1,-1 1,0-1,0 1,0-1,0 0,-1 0,1 1,-1-1,0 0,-1 0,0 1,-20 23,-1-1,-2-1,-1-1,0-2,-2 0,-1-2,-27 15,6-2,-28 42,77-70</inkml:trace>
</inkml:ink>
</file>

<file path=ppt/ink/ink12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4:39:26.03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58,'20'0,"10"-5,5-1,2 0,-1 1,-2 1,-1 2,-2 1,-2-4,0-2,-1 1,0 1,0 2,0 1,0 1,-10 6,-7 1</inkml:trace>
</inkml:ink>
</file>

<file path=ppt/ink/ink12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4:39:26.28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55,'38'0,"27"-5,8-1,-4-5,-9 0,-10 1,-9 3,-11 2</inkml:trace>
</inkml:ink>
</file>

<file path=ppt/ink/ink12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4:39:23.43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311 172,'0'484,"-16"-403,5-106,10 6</inkml:trace>
  <inkml:trace contextRef="#ctx0" brushRef="#br0" timeOffset="415.71">1 143,'14'-9,"20"-9,8 0,2 2,-1 4,1-1,-2 3,1 2,-1-2,1 0,-1 2,-4 3,-3 2,-3 1,-1 1,-12 6,-9 7,-5 1</inkml:trace>
  <inkml:trace contextRef="#ctx0" brushRef="#br0" timeOffset="979.203">537 510,'5'-1,"6"-3,0 1,0 0,0 1,0 0,0 1,0 0,0 1,0 0,1 1,-1 0,0 1,0 0,2 1,-11-2,0 1,0-1,0 1,-1 0,1-1,-1 1,1 0,-1 0,0 0,1 0,-1 0,0 0,0 1,-1-1,1 0,0 0,-1 1,1-1,-1 0,0 1,0-1,0 0,0 1,0-1,0 1,-1-1,1 0,-1 0,0 1,0-1,0 0,0 0,0 0,0 0,0 0,-1 0,1 0,-1 1,0-1,1 0,-1 0,1 0,0 0,-1 1,1-1,0 0,1 1,-1-1,0 1,1-1,-1 1,1 0,0-1,0 1,0-1,0 1,0-1,0 1,1 0,-1-1,1 1,0-1,0 1,0-1,0 0,0 1,0-1,1 0,-1 0,1 0,0 0,-1 0,1 0,0 0,0-1,25 12,-25-13,0 0,0 0,0 0,0 0,0 0,0 1,0-1,0 1,0-1,0 1,0 0,0 0,0 0,0 0,0 0,-1 0,1 1,0-1,-1 0,1 1,-1 0,0-1,1 1,-1 0,0-1,0 1,0 0,0 0,0 0,-1 0,1 0,-1 0,1 0,-1 0,0 0,1 1,-1-1,0 0,-1 0,1 0,0 0,0 0,-1 0,0 0,1 0,-1 0,0 0,0 0,0 0,0 0,0-1,-1 2,-10 9,0 0,-1-1,0 0,-1-1,0-1,-1 0,0-1,0-1,0 0,-1-1,0 0,-12 1,4-13,29 0</inkml:trace>
  <inkml:trace contextRef="#ctx0" brushRef="#br0" timeOffset="2032.608">1017 567,'-18'55,"7"-26,7-21,0-1,0 1,1 0,0 0,1 0,0 0,0 1,1-1,0 1,1-1,-1 1,2-1,-1 1,1-1,1 5,-2-12,1 1,0-1,-1 0,1 1,0-1,-1 0,1 1,0-1,0 0,0 0,0 0,0 0,0 0,0 0,0 0,1 0,-1-1,0 1,1 0,-1-1,0 1,1-1,-1 1,1-1,-1 0,1 0,-1 1,0-1,1 0,-1 0,1 0,-1-1,1 1,-1 0,1 0,-1-1,1 1,-1-1,0 0,1 1,-1-1,0 0,0 0,55-38,81-110,-84 70,-60 113,1-4,2-1,0 1,2 1,2-1,1 14,0-14,-1 0,-1 1,-2-1,-1 0,-5 17,4-30,-1 0,0-1,-1 0,-1 0,0 0,-1-1,-1 0,0-1,-1 0,-1-1,0 0,-1-1,0 0,-1-1,-12 8,24-18,1 0,-1 0,1 0,-1-1,0 1,1 0,-1-1,0 1,1-1,-1 1,0-1,0 0,0 0,1 0,-1 0,0 0,0 0,0-1,1 1,-1 0,0-1,0 1,1-1,-1 0,0 0,1 0,-1 1,1-2,-1 1,1 0,0 0,-1 0,1 0,0-1,0 1,0-1,0 1,0-1,0 1,0-1,0 0,1 1,-1-1,1 0,-1 0,1 1,0-1,-1 0,1 0,0 0,0-1,-1-12,1 1,0 0,0-1,2 1,0 0,0-1,1 1,1 0,0 1,1-1,1 1,4-8,-1 2</inkml:trace>
</inkml:ink>
</file>

<file path=ppt/ink/ink1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3:41:53.38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589 18,'66'-17,"-100"32,-205 64,-77 33,315-112,-1 0,1 1,0-1,0 1,-1-1,1 1,0 0,0 0,0-1,-1 1,1 0,0 0,0 0,0 0,1 0,-1 0,0 1,0-1,0 0,1 0,-1 1,1-1,-1 0,1 1,0-1,-1 0,1 1,0-1,0 0,0 1,0-1,0 1,0-1,0 0,0 1,1-1,-1 0,1 1,-1-1,1 0,-1 1,1-1,0 0,-1 0,1 0,0 0,0 1,0-1,0 0,0-1,0 1,0 0,1 0,64 45,-51-41,0 0,0-1,1-1,-1 0,1-1,-1-1,13 0,48 5,124 11,-198-18,0 1,1-1,-1 1,0 0,0 0,0 0,1 0,-1 0,0 0,0 0,0 1,0-1,1 1,-1 0,0-1,0 1,0 0,0 0,0 0,-1 0,1 1,0-1,0 1,-1-1,1 1,-1-1,1 1,-1 0,0 0,0-1,0 1,0 0,0 0,0 0,0 0,-1 1,1-1,-1 0,1 0,-1 0,0 0,0 1,0-1,0 0,0 0,0 0,-1 2,-5 4,-1 0,0 0,0-1,-1 0,0-1,0 0,0 0,-1 0,0-1,0-1,-4 2,-32 20,-269 167,283-171,23-18,0 0,1 1,-1 0,1 0,0 1,1 0,-1 0,1 0,0 1,1 0,0 0,0 1,0 0,1-1,0 1,1 1,0-1,-1 2,4-8,0 0,-1 0,1 0,0 0,0 0,0 1,0-1,1 0,-1 0,1 0,-1 0,1 0,-1 0,1 0,0-1,0 1,0 0,0 0,0-1,1 1,-1 0,0-1,1 1,-1-1,1 0,0 1,-1-1,1 0,0 0,0 0,-1 0,1-1,0 1,0 0,0-1,0 1,2-1,84 6,-74-7,264-20,-110 8,-145 9,-5-2</inkml:trace>
</inkml:ink>
</file>

<file path=ppt/ink/ink12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4:39:28.45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27 1,'2'1,"-1"0,1 1,0-1,-1 0,1 1,-1-1,0 1,0 0,1-1,-1 1,0 0,0 0,0 0,-1-1,1 1,0 0,-1 0,1 0,-1 0,0 1,0-1,0 0,0 0,0 0,0 0,0 0,-1 0,1 0,-1 2,-20 195,8-108,9-80,2 1,-1 0,1 0,1 0,0 0,1 1,0-1,1 0,0 0,1 0,2 7,7-5,-6-18</inkml:trace>
</inkml:ink>
</file>

<file path=ppt/ink/ink12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4:39:29.41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29,'39'0,"31"0,9 0,-4 0,-5 0,-10 0,-11-5,-8-1,-2-1,-2 2,-4 2,-1 1,-7 5,-8 3</inkml:trace>
</inkml:ink>
</file>

<file path=ppt/ink/ink12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4:39:30.08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1,'0'5,"0"6,5 1,1 4,1 4,-2 2,-2 4,-1 1,0 1,-2 1,0 0,0 0,0 0,4-6,2-5</inkml:trace>
</inkml:ink>
</file>

<file path=ppt/ink/ink12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4:31:18.990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57,'86'23,"158"-15,-149-10,424 2,-275 28,300-28,-280-27,299 26,-317-27,71-1,429 29,-549-28,283 28,537 0,-820 28,169-28,-334-2,-29 1,0 1,1-1,-1 1,0-1,0 1,1 0,-1 0,0 0,1 1,-1-1,0 1,0 0,1 0,-1 0,0 0,0 0,0 1,0-1,-1 1,1 0,0 0,-1 0,1 0,-1 1,1-1,-1 1,0 0,8 13,-2 0</inkml:trace>
</inkml:ink>
</file>

<file path=ppt/ink/ink12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4:31:27.694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85,'0'0,"0"-1,0 0,0 0,0 0,0 1,0-1,0 0,0 0,0 1,1-1,-1 0,0 0,0 1,1-1,-1 0,1 0,-1 1,0-1,1 0,-1 1,1-1,0 1,-1-1,1 1,-1-1,1 1,0-1,-1 1,1-1,0 1,0 0,-1 0,1-1,0 1,0 0,-1 0,1 0,0 0,0 0,0 0,-1 0,1 0,0 0,0 0,-1 0,1 0,0 0,0 1,-1-1,1 0,0 1,0-1,-1 1,1-1,0 0,-1 1,1 0,-1-1,1 1,-1-1,1 1,-1 0,1-1,-1 1,1 0,-1-1,0 1,1 0,2 1,20 8,0 0,1-1,0-2,0-1,1 0,10-1,-26-3,43 5,1-3,0-2,49-4,-11 0,322 1,-304-12,-83 9,0 0,1 1,-1 2,1 0,-1 2,0 1,20 4,3 3,1-3,-1-3,1-1,36-4,85 3,35 26,407-26,309-1,-528-30,460 31,-618-28,-132 26,91-10,2-24,29-5,-29 12,85 29,-273-1,-1 1,0 0,0 0,0 0,0 1,0 1,0-1,0 1,-1 0,1 1,-1 0,0 0,0 1,-1 0,5 4,6 4</inkml:trace>
</inkml:ink>
</file>

<file path=ppt/ink/ink12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4:31:30.143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6 1,'-1'1,"0"0,1 0,-1 1,0-1,1 0,0 0,-1 1,1-1,0 0,-1 1,1-1,0 0,0 1,0-1,0 0,1 1,-1-1,0 0,0 1,1-1,-1 0,1 0,-1 1,1-1,0 0,-1 0,1 0,0 0,0 0,0 0,0 0,0 0,0 0,0 0,0 0,0 0,0-1,0 1,0-1,1 1,-1-1,0 1,0-1,1 1,0-1,66 10,-66-10,289-27,498 24,-276 31,87 1,-2 0,740-30,-911 29,12-55,-18-3,24 2,-157 17,-226 2,0 3,0 3,0 2,0 3,45 9,10 1,1-4,-1-6,13-5,26 1,255 2,-321 15,-78-12,0 0,0-1,0 0,0 0,0-2,0 1,0-1,0-1,9-2,19-5,1 1,-1 2,1 2,28 1,740 3,-561 28,-61-18,37 8,-26 7,197-26,-197 28,281-27,1-1,-282-29,196 28,-251-25,336 25,-377-16,-101 17,0 0,0 0,0 0,0 0,0 0,1 0,-1 1,0-1,0 0,0 1,0-1,0 0,0 1,0-1,0 1,0 0,0-1,0 1,-1 0,1-1,0 1,0 0,-1 0,1 0,0 0,-1 0,1 0,-1 0,1 0,-1 0,1 0,-1 0,0 0,0 0,1 0,4 15</inkml:trace>
</inkml:ink>
</file>

<file path=ppt/ink/ink12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4:31:52.71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254 59,'1'0,"1"0,-1 0,0 0,1 0,-1 1,0-1,1 1,-1-1,0 1,0-1,1 1,-1 0,0 0,0-1,0 1,0 0,0 0,0 0,0 0,0 0,-1 0,1 1,0-1,-1 0,1 0,0 0,-1 1,0-1,1 0,-1 1,0-1,1 0,-1 1,0-1,0 0,0 1,0-1,-1 1,1-1,0 0,0 1,-1-1,1 0,-1 0,0 2,2 4,28 195,-59 53,13-182,12-67,2-6</inkml:trace>
  <inkml:trace contextRef="#ctx0" brushRef="#br0" timeOffset="419.146">0 86,'74'-16,"61"-14,-98 19,0 2,1 2,0 1,1 2,-1 2,36 2,-51 5,-5 1</inkml:trace>
  <inkml:trace contextRef="#ctx0" brushRef="#br0" timeOffset="1117.953">621 426,'0'4,"0"7,0 7,0 4,0 3,0 3,0 1,0 1,0-1,0 0,0 0,0 0,0-1,0-4</inkml:trace>
</inkml:ink>
</file>

<file path=ppt/ink/ink12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4:32:32.41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0 169,'488'-29,"-296"1,-51 0,-70 28,72-11,-102 3,0 1,0 3,0 1,1 2,39 4,10-1,34-18,56-19,-154 32</inkml:trace>
</inkml:ink>
</file>

<file path=ppt/ink/ink12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4:32:32.66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52,'39'-5,"22"-1,5 0,-3 1,-9 2,-7-4,-3-1,-4 1,-9 2</inkml:trace>
</inkml:ink>
</file>

<file path=ppt/ink/ink12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4:31:48.64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2682 3201,'-29'255,"29"396,29-455,-28 170,25-223,-24 167,25-113,-27 142,-27-153,-22-295,33 84,-1 1,-2 0,0 1,-1 1,-2 1,0 1,-1 1,-1 1,0 1,-4 0,-86-71,113 87,0 0,0 0,0 0,1 0,-1 0,0 0,1-1,-1 1,1 0,0 0,-1-1,1 1,0 0,0 0,0-1,0 1,0 0,0-1,0 1,0 0,0 0,1-1,-1 1,0 0,1 0,-1-1,1 1,-1 0,1 0,0 0,0 0,-1 0,1 0,0 0,0 0,0 0,0 0,0 0,0 1,0-1,0 0,1 1,-1-1,0 1,0-1,2 1,60-19,115 3,98-17,-227 26,0 2,1 2,-1 3,42 5,-90-6,0 1,0 0,0-1,0 1,0 0,0 0,0 0,0 0,0 0,0 0,0 0,0 0,0 0,0 0,0 0,0 1,0-1,0 0,0 1,0-1,-1 1,1-1,0 1,0-1,0 1,-1 0,1-1,0 1,0 0,-1 0,1-1,-1 1,1 0,-1 0,1 0,-1 0,1 0,-1 0,0 0,0 0,1 0,-1 0,0 0,0 0,0 0,0 0,0 0,0 0,0 0,-1 0,1 0,0 0,-1 0,1-1,0 1,-1 0,1 0,-1 0,1 0,-1 0,0-1,1 1,-1 0,0 0,0-1,-19 26,-1-1,-1-1,-2-2,0 0,-14 9,-216 142,235-160</inkml:trace>
  <inkml:trace contextRef="#ctx0" brushRef="#br0" timeOffset="9737.398">2653 3201,'-1'-2,"0"0,0 1,-1-1,1 0,0 1,-1 0,0-1,1 1,-1 0,0 0,1 0,-1 0,0 0,0 0,0 0,0 1,0-1,0 1,0-1,0 1,0 0,0 0,0 0,-1 0,1 0,0 1,0-1,0 0,-1 2,-254 18,-166-20,225 28,-139-27,194 26,-14-15,71 3,85-16,0 0,1 0,-1 0,0-1,1 1,-1 0,1-1,-1 1,1 0,0-1,-1 1,1-1,0 1,0 0,0-1,0 1,0-1,1 1,-1 0,0-1,1 1,-1-1,1 1,-1 0,1 0,-1-1,1 1,0 0,0 0,0 0,0 0,0-1,0 1,0 1,0-1,0 0,0 0,1 0,2-4,17-29,69-134,-63 97,-27 71,1 0,0 1,0-1,0 0,0 1,0-1,-1 0,1 1,0-1,0 1,-1-1,1 1,0 0,-1-1,1 1,-1 0,1-1,-1 1,1 0,-1 0,1 0,-1-1,0 1,1 0,-1 0,0 0,0 0,0 0,1-1,-1 1,0 0,0 0,0 0,-1 0,1 0,0 0,0 0,0-1,-1 1,1 0,-1 1,3 5,37 229,28-5,-30-147,-196-284,89 132,56 58</inkml:trace>
  <inkml:trace contextRef="#ctx0" brushRef="#br0" timeOffset="10698.534">368 2072,'-2'1,"0"1,0-1,0 1,0-1,1 1,-1-1,0 1,1 0,0 0,-1 0,1 0,0 0,0 0,0 0,0 1,1-1,-1 0,1 0,-1 1,1-1,0 0,0 1,0-1,0 0,0 2,0-1,22 179,-19-134,-2 1,-1-1,-3 0,-3 1,-3 8,2-5,7-40,-2 0,1 0,-1-1,-1 1,0 0,0-1,-2 0,1 0,-1 0,-1-1,-3 6,-7 2</inkml:trace>
  <inkml:trace contextRef="#ctx0" brushRef="#br0" timeOffset="10969.596">1 2043,'38'-4,"32"-7,9-2,1 2,-9 3,-11-2,-12 0,-8 2,-7 3,-4 1,-7 8,-7 1</inkml:trace>
  <inkml:trace contextRef="#ctx0" brushRef="#br0" timeOffset="11505.617">621 2467,'18'-6,"0"1,1 1,-1 0,1 2,-1 0,1 1,0 1,17 2,-35-3,-1 1,1 0,0 0,0 0,0 0,0 0,0 0,0 1,0-1,0 0,-1 0,1 1,0-1,0 0,0 1,0-1,-1 1,1-1,0 1,-1 0,1-1,0 1,-1 0,1-1,-1 1,1 0,-1 0,1-1,-1 1,1 0,-1 0,0 0,0 0,1-1,-1 1,0 0,0 0,0 0,0 0,0 0,0 0,0 0,0 0,0-1,0 1,-1 0,1 0,0 0,-1 0,1 0,-31 41,23-32,-110 135,117-143,0 0,-1-1,1 1,0 0,0 0,1 0,-1-1,0 1,1 0,-1 0,1 0,-1 0,1 0,0 0,0 0,0 1,0-1,0 0,1 0,-1 0,0 0,1 0,0 0,-1-1,1 1,0 0,0 0,0 0,0-1,0 1,1 0,-1-1,0 1,1-1,-1 1,1-1,0 0,-1 0,1 0,0 0,0 0,0 0,-1 0,1-1,0 1,0 0,0-1,0 0,2 1,7 1,0-1,0 0,0-1,0 0,0 0,0-1,0-1,0 0,0 0,10-5,-1 0</inkml:trace>
  <inkml:trace contextRef="#ctx0" brushRef="#br0" timeOffset="13603.102">2710 3201,'47'-62,"182"-167,-81 96,77-66,13-31,-19 44,-81 62,26-31,205-189,-205 192,-155 142,-5 3</inkml:trace>
  <inkml:trace contextRef="#ctx0" brushRef="#br0" timeOffset="40780.692">4658 1366,'61'-47,"182"-196,-74 44,82-45,-92 108,108-131,-266 267,0 0,-1 0,1 0,0-1,-1 1,1 0,0 0,-1-1,1 1,0 0,-1-1,1 1,0 0,-1-1,1 1,-1-1,1 1,-1-1,1 1,-1-1,1 0,-1 1,0-1,1 0,-1 1,0-1,0 0,1 1,-1-1,0 0,0 1,0-1,0 0,0 0,0 1,0-1,0 0,0 0,0 1,0-1,-1 0,1 1,0-1,0 0,-1 1,1-1,0 0,-1 1,1-1,-1 1,1-1,-1 0,1 1,-1-1,1 1,-1 0,1-1,-1 1,0-1,1 1,-1 0,0 0,1-1,-1 1,0 0,0 0,1 0,-2 0,-64 5,47-2,-1-1,1 0,0-2,-1 0,1-2,0 0,-18-4,36 5,0 0,0 0,1 0,-1 1,0-1,0 0,-1 1,1-1,0 0,0 1,0-1,0 1,0 0,-1-1,1 1,0 0,0 0,0 0,-1 0,1 0,0 0,0 0,-1 0,1 0,0 1,0-1,0 0,-1 1,1-1,0 1,0 0,0-1,0 1,0 0,0-1,0 1,0 0,0 0,1 0,-1 0,0 0,0 0,1 0,-1 0,1 0,-1 0,1 0,-1 1,1-1,0 0,-1 0,1 0,0 1,0-1,0 0,0 0,0 1,78 185,-3 96,-51-203,-13-103,57-217,-54 203,-1 0,-2-1,-2-1,-1 0,-2 0,0-30,12-29,-14 79</inkml:trace>
  <inkml:trace contextRef="#ctx0" brushRef="#br0" timeOffset="42366.336">1101 210,'10'0,"8"0,5 0,4 0,2-5,1-2,0 1,0 1,0 1,-1 2,-1 1,1 1,-1 0,0 0,0 0,-4 0</inkml:trace>
  <inkml:trace contextRef="#ctx0" brushRef="#br0" timeOffset="42627.361">2005 97,'24'-5,"17"-2,7 1,0 1,-4 1,-4 2,-4 1,-4 1,-2 0,-1 0,-6 0</inkml:trace>
  <inkml:trace contextRef="#ctx0" brushRef="#br0" timeOffset="42877.231">2964 68,'38'-5,"28"-6,6-2,-3 2,-9 3,-10 2,-9 3,-6 1,-4 2,-8 0</inkml:trace>
  <inkml:trace contextRef="#ctx0" brushRef="#br0" timeOffset="43027.534">3811 40,'38'0,"23"0,5 0,-4 0,-7 0,-8 0,-13 0</inkml:trace>
  <inkml:trace contextRef="#ctx0" brushRef="#br0" timeOffset="43233.296">4912 40,'38'-10,"13"-2</inkml:trace>
  <inkml:trace contextRef="#ctx0" brushRef="#br0" timeOffset="43398.024">5814 11,'24'-4,"8"-3</inkml:trace>
  <inkml:trace contextRef="#ctx0" brushRef="#br0" timeOffset="48750.159">4037 633,'-121'106,"113"-97,-1 1,2 0,0 0,0 1,0-1,2 2,-1-1,1 0,1 1,0 0,1 0,0 1,1-1,-1 10,2-15,1 1,-1-1,1 1,1-1,-1 1,1-1,0 0,1 1,0-1,0 0,1 0,-1 0,2 0,-1 0,1-1,0 0,0 1,1-1,-1-1,1 1,1-1,-1 0,1 0,-1 1,1-1,-1-1,1 1,0-1,1 0,-1 0,0-1,1 0,0 0,0-1,0 1,0-2,0 1,0-1,1 0,-1 0,0-1,1 0,-1 0,0-1,1 0,-1 0,0-1,0 0,0 0,0 0,0-1,0 0,-1-1,0 1,1-1,-1-1,0 1,1-1,-2 0,1 0,-1-1,1 1,-2-1,1 0,0 0,-1-1,-1 1,1-1,-1 0,0 0,0 0,-1-1,0 1,0 0,-1-1,0 0,0 1,-1-1,0 1,0-1,-2-4,-2 7,0 1,0 0,-1 0,0 0,0 1,0 0,0-1,-1 2,1-1,-1 1,1 0,-1 0,0 0,0 1,0 0,0 0,0 0,0 1,0 0,0 0,0 1,0 0,0 0,-4 1,-6-1,-71 1,62-1</inkml:trace>
  <inkml:trace contextRef="#ctx0" brushRef="#br0" timeOffset="49316.895">4432 604,'-10'21,"1"0,2 0,0 1,1 0,1 0,1 1,1-1,1 1,1 0,2 6,-1-26,1 1,0 0,0-1,1 0,-1 1,1-1,-1 0,1 0,0 0,0 0,1 0,-1 0,1 0,-1-1,1 1,0-1,0 0,0 0,0 0,0 0,0-1,0 1,1-1,-1 1,1-1,-1-1,1 1,-1 0,1-1,0 1,-1-1,1 0,1-1,7 1,0 0,0-1,0-1,0 0,-1-1,1 0,0 0,-1-1,10-6,-13 7,0-1,-1-1,1 1,-1-1,0-1,0 1,-1-1,1-1,-1 1,-1-1,1 0,-1 0,-1 0,1-1,-1 0,0 0,-1 0,0 0,0-1,-1 1,0-1,0 1,-1-1,0 0,-1 0,0 0,-1-5,0 8,-1 1,0 0,-1 0,1 0,-1 0,0 0,0 0,-1 1,1 0,-1-1,0 1,0 1,-1-1,1 0,-1 1,1 0,-1 0,0 1,0-1,-1 1,1 0,0 0,-1 1,1 0,-1 0,1 0,-1 0,1 1,-1 0,0 0,1 1,-1-1,0 1,1 1,-1-1,-3 2,-16 4</inkml:trace>
  <inkml:trace contextRef="#ctx0" brushRef="#br0" timeOffset="49817.921">4855 322,'-2'7,"0"0,1 0,0 1,0-1,0 0,1 1,0-1,1 1,0-1,0 0,0 0,1 1,0-1,1 0,-1 0,3 2,-5-7,1 1,1-1,-1 1,0-1,1 0,-1 0,1 0,0 0,-1 0,1 0,0 0,0-1,0 1,0 0,1-1,-1 0,0 0,1 0,-1 0,1 0,-1 0,1 0,-1-1,1 1,0-1,-1 0,1 0,-1 0,1 0,0 0,-1 0,1-1,-1 0,1 1,-1-1,1 0,-1 0,1 0,-1 0,0-1,1 1,-1-1,0 1,0-1,0 0,0 0,-1 0,1 0,0 0,41-93,-41 91,-1 1,-1 0,1-1,0 1,-1-1,0 1,0-1,0 1,0-1,0 1,-1-1,1 1,-1-1,0 1,0 0,-1-1,1 1,-1 0,1 0,-1 0,0 0,0 0,0 0,-1 1,1-1,-1 1,-1-2,-13-5</inkml:trace>
  <inkml:trace contextRef="#ctx0" brushRef="#br0" timeOffset="50569.712">4149 124,'-10'15,"-3"9,1 5,2 3,8 1,5-1,0-1,2 0,3-7,1-6</inkml:trace>
  <inkml:trace contextRef="#ctx0" brushRef="#br0" timeOffset="51061.782">4318 1084,'5'24,"11"18,8 6,4-5,3-10,-5-5,-1-8,0-7,-5-6</inkml:trace>
</inkml:ink>
</file>

<file path=ppt/ink/ink1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3:41:56.03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508 33,'-41'22,"1"2,1 1,1 3,2 1,0 1,-9 14,40-40,-1 0,1 0,0 0,1 1,-1 0,1 0,0 0,0 0,1 1,0 0,0 0,0 0,0 0,1 0,0 0,1 0,-1 1,1-1,0 1,1-1,-1 1,1 0,1-1,-1 1,1-1,0 1,1-1,0 0,-1 1,2-1,-1 0,1 0,0 0,0-1,1 1,0-1,1 2,10 4,0 0,1-1,0-1,0-1,1 0,0-1,0-1,1 0,0-1,0-1,0-1,1-1,-1 0,1-2,-1 0,1-1,-1 0,1-2,3-1,-9 3,0-1,0 0,0-1,0-1,-1 0,1-1,-1 0,0 0,0-2,-1 1,0-1,0-1,-1 0,0-1,0 0,-1 0,0-1,0 0,-1-1,-1 0,0 0,0 0,-1-1,-1 0,2-6,-4 8,-1 0,0 0,0 0,-1 0,-1 0,0-1,0 1,-1 0,0 0,-1 0,0 0,-1 0,0 0,0 0,-1 1,0-1,-1 1,0 0,0 1,-1-1,0 1,-1 0,0 1,0-1,-8-5,-3 1,-1 1,0 1,-1 1,0 0,-1 1,1 2,-1 0,-1 1,1 1,-22-1,-1 1</inkml:trace>
  <inkml:trace contextRef="#ctx0" brushRef="#br0" timeOffset="399.48">0 288,'199'30,"-93"-20,49 4,1-7,78-10,-56 1,-16 2,-138 0</inkml:trace>
</inkml:ink>
</file>

<file path=ppt/ink/ink12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4:32:51.07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284 86,'1'1,"1"0,0 0,-1 1,1-1,-1 0,1 1,-1-1,0 1,1-1,-1 1,0 0,0-1,0 1,0 0,0 0,-1 0,1 0,-1 0,1 0,-1 0,1 0,-1 0,0 0,0 0,0 2,1 6,9 26,-6-21,1 0,-2 0,0 0,-1 0,-1 0,0 1,-1-1,-2 16,-50 235,23-108,27-157,3-12</inkml:trace>
  <inkml:trace contextRef="#ctx0" brushRef="#br0" timeOffset="413.051">1 115,'5'-5,"1"-1,0 1,0 1,0-1,1 1,-1 0,1 0,0 1,0 0,0 0,1 1,-1 0,1 0,-1 1,1 0,0 0,-1 1,5 0,227-14,57-30,-283 43</inkml:trace>
  <inkml:trace contextRef="#ctx0" brushRef="#br0" timeOffset="1149.442">678 566,'32'-26,"103"-21,-133 47,0-1,0 1,0-1,-1 1,1 0,0 0,0 0,0 0,0 0,0 1,0-1,0 0,-1 1,1 0,0-1,0 1,-1 0,1 0,0 0,-1 0,1 0,-1 0,1 0,-1 1,0-1,1 0,-1 1,0-1,0 1,0 0,0-1,0 1,0 0,-1 0,1-1,-1 1,1 0,-1 0,1 0,-1 0,0-1,0 1,0 0,0 0,0 0,-1 0,1 0,-1 0,1-1,-1 1,1 0,-1 0,0-1,0 1,0 0,0-1,0 1,0-1,0 1,-1-1,1 1,-47 52,44-52,0 1,-1 0,1 0,0 0,0 0,1 1,-1-1,1 1,-1 0,1 0,1 0,-1 0,0 1,1-1,0 1,0 0,0-1,1 1,0 0,0 0,0 0,0 0,1 0,0 0,0 0,0 0,0 0,1 0,0 0,0 0,0 0,1 0,0 0,0 0,0-1,0 1,1-1,84 81,-86-83,0-1,0 1,0-1,0 1,-1-1,1 1,-1-1,1 1,-1 0,0-1,1 1,-1 0,0-1,0 1,0 0,0-1,-1 1,1 0,0-1,-1 1,1-1,-1 1,1 0,-1-1,0 1,0-1,0 0,0 1,0-1,0 0,0 1,0-1,0 0,0 0,-1 0,1 0,-1 0,1 0,-1 0,1-1,-1 1,-66 26,53-24,0 0,-1-1,1-1,0 0,-1-1,1-1,-1 0,1-1,-1-1,1 0,0-1,1-1,-1 0,-5-3,6-2</inkml:trace>
</inkml:ink>
</file>

<file path=ppt/ink/ink12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4:33:40.338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52 335,'0'683,"-30"-403,19-196,8-71,0-1,1 1,1 0,0 0,1 0,0 0,1 0,0 0,1 1,45 131,-43-142,-1 1,1-1,1 1,-1-1,0 0,1-1,0 1,0-1,-1 0,1 0,0 0,1-1,-1 0,0 0,0 0,1 0,-1-1,0 0,0 0,1-1,-1 1,0-1,1 0,-1-1,0 1,0-1,0 0,0 0,4-3,40-7,208 6,-149 8,259-2,-169-28,73 27,-281 1</inkml:trace>
  <inkml:trace contextRef="#ctx0" brushRef="#br0" timeOffset="1852.023">587 54,'-4'6,"0"1,1 0,0 1,0-1,0 1,1-1,0 1,1 0,-1 0,2-1,-1 1,1 0,0 0,1 0,0 0,0 0,1 0,39 90,-39-95,0 0,0 0,0-1,1 1,-1-1,1 0,-1 0,1 0,0 0,0 0,0-1,0 1,0-1,0 1,0-1,0 0,1-1,-1 1,0 0,1-1,-1 0,0 0,1 0,-1 0,0 0,1-1,-1 0,0 1,4-2,2-4,1 0,-1 0,0-1,-1 0,0 0,0-1,0 0,-1-1,-1 0,1 0,-1 0,-1 0,1-1,-2 0,1-1,-2 1,1 0,1-11,10-18,-4 7,24-39,-34 70,0 1,0-1,0 0,0 1,0-1,0 1,0-1,0 1,1 0,-1-1,0 1,0 0,0 0,0 0,0 0,1 0,-1 0,0 0,0 0,0 0,0 0,1 1,-1-1,0 1,0-1,0 1,0-1,0 1,0-1,0 1,0 0,0 0,0-1,-1 1,1 0,0 0,0 0,-1 0,1 0,-1 0,1 0,-1 0,1 0,0 1,20 50,68 280,-80-296,-1 2,-2-1,-1 0,-3 1,0 0,-3 0,-1 2,2-35,0-1,0 1,0-1,-1 1,1-1,-1 1,0-1,-1 1,1-1,-1 0,1 0,-1 0,-1 0,1 0,-1 0,1 0,-1-1,0 1,0-1,-1 0,1 0,-1 0,1 0,-1-1,0 1,0-1,0 0,0 0,-1-1,1 1,0-1,-1 0,1 0,-1 0,1-1,-1 1,1-1,-2 0,1-1,0 0,0 1,0-2,0 1,1 0,-1-1,0 0,1 0,0 0,-1-1,1 0,0 1,0-1,1-1,-1 1,0 0,1-1,0 0,0 0,0 0,1 0,-1 0,1-1,0 1,0-1,0 1,0-5,-3-6,1 0,1-1,1 0,0 1,1-1,1 0,0 1,1-5,0 10,1 1,0 0,0 0,1 0,0 0,1 0,0 1,0 0,1-1,-1 1,2 1,-1-1,1 1,1 0,-1 0,1 1,0 0,1 0,-1 1,16-10,1 0,1 2,0 1,0 1,21-6,-22 9</inkml:trace>
</inkml:ink>
</file>

<file path=ppt/ink/ink12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4:33:40.772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396 113,'-144'180,"-24"-16,146-143</inkml:trace>
  <inkml:trace contextRef="#ctx0" brushRef="#br0" timeOffset="364.142">1 0,'22'36,"1"-1,2-2,2 0,1-1,1-2,2-1,0-2,5 1,121 120,-70-67,-57-75,-22-14</inkml:trace>
</inkml:ink>
</file>

<file path=ppt/ink/ink12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4:33:50.95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0 121,'255'0,"-58"28,-197-27,1-1,0 0,0 0,0 0,-1 0,1 0,0 0,0 0,-1 0,1 0,0 0,0 0,0 0,-1-1,1 1,0 0,0 0,-1-1,1 1,0-1,-1 1,1 0,-1-1,1 1,0-1,-1 0,1 1,-1-1,1 1,-1-1,0 0,1 1,-1-1,1 0,-1 0,0 1,0-1,0 0,1 0,-1 1,0-1,0 0,0 0,0 0,0 1,0-1,0 0,-1 0,1 0,0 1,0-1,-1 0,1 1,0-1,-1 0,1 0,0 1,-1-1,1 1,-1-1,1 0,-1 1,0-1,-37-37,-55-27,85 52,14 11</inkml:trace>
</inkml:ink>
</file>

<file path=ppt/ink/ink12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4:33:51.42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1,'73'12,"1"-3,0-3,49-3,43-32,-133 43,-27-2</inkml:trace>
</inkml:ink>
</file>

<file path=ppt/ink/ink12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4:33:51.65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0,'39'0,"21"0,7 0,-5 0,-7 0,-13 0</inkml:trace>
</inkml:ink>
</file>

<file path=ppt/ink/ink12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4:33:52.33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311 53,'-18'112,"8"309,-16-257,24-158,0-7</inkml:trace>
  <inkml:trace contextRef="#ctx0" brushRef="#br0" timeOffset="306.378">0 81,'48'-10,"21"-3,3 1,-5-2,-6 0,-7 4,-8 3,-8 7,-5 4,-3 2,-3-1,-5 3,-2 2,-4-2</inkml:trace>
  <inkml:trace contextRef="#ctx0" brushRef="#br0" timeOffset="874.501">537 617,'8'-1,"0"-2,0 0,1 1,0 0,-1 0,1 1,0 1,0-1,0 1,0 1,-1-1,1 2,0-1,0 1,-1 0,1 1,-1 0,0 1,0-1,2 2,-9-2,1 0,0-1,-1 1,0 0,0 0,0 0,0 0,0 0,0 0,-1 0,1 0,-1 1,0-1,0 0,0 0,-1 0,1 0,-1 0,1 0,-1 0,0 0,0 0,-1 0,1 0,-1 0,1 0,-1-1,0 1,0-1,0 1,0-1,0 0,-1 0,1 0,-1 0,1 0,-2 0,-13 18,17-18,0 0,0 1,0-1,0 0,0 0,0 0,1 1,-1-1,1 0,0 0,-1 0,1 0,0 0,0 0,0 0,1 0,-1 0,0 0,1-1,-1 1,1-1,-1 1,1-1,0 1,0-1,0 0,-1 0,1 0,0 0,1 0,-1 0,0-1,0 1,0-1,0 1,0-1,1 0,-1 0,0 0,0 0,1 0,-1 0,17 6,-16-5,-1 0,1-1,-1 1,1 0,-1 0,0 0,1 0,-1 1,0-1,0 1,0-1,0 1,0 0,0 0,0 0,-1 0,1 0,-1 0,1 0,-1 0,0 1,0-1,0 1,0-1,0 0,-1 1,1 0,-1-1,0 1,1-1,-1 1,0-1,-1 1,1 0,0-1,-1 1,1-1,-1 1,0-1,0 1,0-1,0 0,0 1,-1-1,1 0,-1 0,1 0,-1 0,-2 2,-4 1,0 1,-1-2,0 1,0-1,0 0,0-1,-1 0,0-1,1 0,-9 1,-25 6,1-4,27-8</inkml:trace>
  <inkml:trace contextRef="#ctx0" brushRef="#br0" timeOffset="1250.876">1158 645,'0'5,"0"6,-5 2,-1 3,0 3,-4 4,0 3,-3 1,-4 1,-5 1,-2 0,-3 0,4 0,6-10,5-9</inkml:trace>
  <inkml:trace contextRef="#ctx0" brushRef="#br0" timeOffset="1621.348">960 589,'12'20,"1"0,1-1,1 0,1-1,0-1,1 0,1-1,9 6,46 44,-23 11,-43-55</inkml:trace>
</inkml:ink>
</file>

<file path=ppt/ink/ink12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4:33:47.83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311 35,'0'566,"0"-542</inkml:trace>
  <inkml:trace contextRef="#ctx0" brushRef="#br0" timeOffset="532.443">1 64,'6'-6,"0"0,0 0,1 1,0 0,0 0,1 1,-1 0,1 0,0 0,0 1,0 1,0-1,1 1,-1 1,1-1,-1 1,1 1,-1 0,1 0,0 1,-1 0,6 1,-3-2,472 2,-459-2</inkml:trace>
  <inkml:trace contextRef="#ctx0" brushRef="#br0" timeOffset="2121.636">762 459,'102'5,"-100"-4,-1 0,1 0,-1 0,1 1,-1-1,1 0,-1 1,0-1,0 1,0-1,0 1,0 0,0 0,0-1,0 1,-1 0,1 0,-1 0,1 0,-1 0,0 0,0-1,0 1,0 0,0 0,0 0,0 0,-1 0,1 0,-1 0,1 0,-1-1,0 1,0 0,0 0,0-1,0 1,0 0,0-1,0 1,-2 0,-8 33,12-31,-1-1,1 1,-1 0,1-1,0 1,0-1,1 1,-1-1,1 0,-1 0,1 1,0-1,0 0,1 0,-1-1,1 1,-1 0,1-1,0 0,0 1,0-1,0 0,1 0,40 48,-44-48,1-1,-1 1,0-1,1 1,-1-1,0 1,0-1,0 1,-1-1,1 1,0-1,0 1,-1-1,1 0,-1 1,1-1,-1 1,0-1,0 0,1 0,-1 1,0-1,0 0,0 0,0 0,0 0,-1 0,1 0,0 0,0 0,-1-1,1 1,0 0,-1-1,1 1,-1-1,1 0,-1 1,1-1,-1 0,-64 8,64-8,-76-13,59 6</inkml:trace>
</inkml:ink>
</file>

<file path=ppt/ink/ink12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4:33:55.46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87 1,'-2'1,"1"0,-1 0,0 0,1 0,-1 1,1-1,0 1,-1-1,1 1,0-1,0 1,0 0,0-1,0 1,0 0,0 0,1 0,-1 0,1 0,-1 0,1 0,0-1,0 1,0 0,0 0,0 1,-2 7,-29 133,3 112,27-250,1 1,0-1,0 1,0-1,1 0,-1 1,1-1,1 0,-1 1,1-1,0 0,0 0,0 0,1-1,-1 1,1 0,0-1,1 0,-1 0,1 0,0 0,0 0,0-1,0 0,1 0,-1 0,1 0,0-1,0 1,0-1,5 1,-10-3,5 2,0-1,1 0,-1 0,1 0,-1-1,1 0,-1 0,1 0,-1-1,1 1,-1-1,1-1,2 0,-1-5</inkml:trace>
</inkml:ink>
</file>

<file path=ppt/ink/ink12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4:33:56.14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0 200,'72'-41,"-3"-4,60-50,-120 89,-8 4,0 1,1 0,-1 0,1 0,-1 0,1 0,-1 0,1 1,0-1,0 0,-1 1,1-1,0 1,0 0,-1 0,1 0,0-1,0 2,0-1,-1 0,1 0,0 0,0 1,0-1,-1 1,1 0,0-1,-1 1,1 0,-1 0,1 0,-1 0,1 0,-1 0,0 1,1-1,-1 0,0 1,0-1,0 1,0-1,0 1,0-1,-1 1,1 0,0 0,-1-1,1 1,-1 1,4 3,63 123,-38-67,-18-48</inkml:trace>
</inkml:ink>
</file>

<file path=ppt/ink/ink1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3:41:55.37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0 104,'19'-4,"21"-8,9 0,0 1,-3 2,-5 4,-4-3,-4 0,-3 1,-1 3,-1 1,-1-4,1 0,-6 1</inkml:trace>
  <inkml:trace contextRef="#ctx0" brushRef="#br0" timeOffset="237.332">113 274,'39'-5,"31"-1,9-1,-4 2,-10 2,-12-4,-9-1,-8 2,-6 1,-2 2,-6 1</inkml:trace>
</inkml:ink>
</file>

<file path=ppt/ink/ink12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4:33:56.90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0 226,'34'0,"25"0,7 0,-2 0,-7 0,-10-5,-6-1,-7 0,-3 1,-3 1,-11 2,-8 1</inkml:trace>
  <inkml:trace contextRef="#ctx0" brushRef="#br0" timeOffset="248.941">227 0,'-10'39,"-3"26,1 8,2-5,3-8,3-10,1-8,3-7,0-5,0-2,1-1,-1-6</inkml:trace>
</inkml:ink>
</file>

<file path=ppt/ink/ink12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4:33:59.99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23 1,'-22'89,"22"-87,-1 0,1 1,0-1,0 0,0 1,0-1,1 0,-1 0,1 0,-1 1,1-1,0 0,0 0,0 0,0 0,0 0,0 0,0 0,1 0,-1-1,1 1,0 0,-1-1,1 0,0 1,0-1,0 0,0 0,0 0,0 0,0 0,0 0,0 0,0-1,0 1,1-1,1 0,2-1,1 0,-1-1,1 0,-1 0,1-1,-1 0,0 0,0 0,-1-1,1 0,-1 0,0-1,0 1,0-1,0 0,0-1,24-20,-28 24,1 0,-1 0,1 0,0 0,0 0,0 0,0 1,0-1,1 1,-1-1,0 1,1 0,-1 0,1 0,-1 0,1 1,-1-1,1 1,0-1,-1 1,1 0,0 0,-1 0,1 0,0 0,-1 1,1 0,-1-1,1 1,-1 0,1 0,-1 0,1 0,-1 1,0-1,0 1,1-1,-1 1,0 0,0 0,2 10,-1 0,-1 0,0 0,0 0,-2 1,1-1,-1 0,-1 0,-2 10,1 12,-12 111,1-69,12-62,0 1,0-1,-2 0,1 0,-2 0,0 0,-1-1,0 0,-1 0,0 0,-1 0,-1-1,0 0,-1-1,0 0,0 0,-9 6,17-15,-1-1,1 0,-1 0,1 0,-1 0,0 0,0 0,0 0,0 0,1-1,-1 1,0-1,0 1,0-1,0 0,0 0,0 0,0 0,0 0,0 0,0-1,0 1,0-1,0 1,0-1,0 0,0 0,1 0,-1 0,0 0,0 0,1 0,-1 0,1-1,-1 1,1-1,0 1,0-1,-1 1,1-3,-34-79,32 74,0-1,0 0,1 0,1-1,0 1,0 0,1-1,0 1,0 0,1-1,1 1,1-6,3-8</inkml:trace>
</inkml:ink>
</file>

<file path=ppt/ink/ink12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4:34:01.02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0 169,'36'-18,"-1"-2,-1-1,-1-1,-1-2,3-5,-32 26,0 0,0 0,0 0,1 0,-1 1,1-1,0 1,-1 0,1 0,0 1,0-1,1 1,-1 0,0 0,0 0,1 0,-1 1,0 0,1 0,-1 0,0 0,1 1,-1-1,0 1,0 0,1 1,-1-1,0 1,0-1,-1 1,1 1,0-1,0 0,-1 1,0 0,1 0,-1 0,0 0,-1 0,1 1,0-1,-1 1,1 0,8 19,0 0,-1 0,-2 1,0 0,-2 1,0-1,-2 1,0 0,-2 9,3 5,2 15,-3 0,-2 0,-2 0,-3 0,-2 2,-2-13,-2 0,-2-1,-2 0,-1-1,-3-1,-1 0,-2-1,-9 11,27-45,0 0,-1 0,0-1,0 1,0-1,0 0,-1 0,0 0,0 0,0 0,0-1,0 0,-1 0,1 0,-1-1,0 1,0-1,0 0,-3 0,5-3,0-1,0 0,0-1,1 1,-1 0,1-1,0 1,-1-1,1 0,1 0,-1 0,0 0,1 0,-1 0,1-1,0 1,0 0,0-1,0 1,1 0,-1-1,1 1,0-1,0 1,0-1,1 1,-1-1,1 1,0-2,-1 0,-1-16,0 0,1-1,2 1,0 0,1 0,1 0,1 1,1-1,0 1,2 1,0-1,1 1,1 0,1 1,1 0,0 1,2 1,-1 0,2 0,0 1,12-8,-15 17,1 0,0 1,0 0,0 1,0 0,1 1,0 1,-1 0,1 1,0 0,0 1,0 0,4 2,6-1</inkml:trace>
</inkml:ink>
</file>

<file path=ppt/ink/ink12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4:34:01.52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0 352,'61'-62,"-2"-3,-4-3,34-54,-89 120,0 0,1 1,-1-1,1 0,-1 1,1-1,0 1,0-1,0 1,-1-1,1 1,1 0,-1-1,0 1,0 0,0 0,1 0,-1 0,0 0,1 0,-1 0,1 0,-1 1,1-1,0 1,-1-1,1 1,-1-1,1 1,0 0,-1 0,1 0,0 0,0 0,-1 0,1 0,0 1,-1-1,1 0,-1 1,1 0,0-1,-1 1,1 0,-1 0,1 0,-1 0,0 0,0 0,1 0,-1 0,0 0,0 1,69 251,-16-151,-43-84</inkml:trace>
</inkml:ink>
</file>

<file path=ppt/ink/ink12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4:33:57.86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283 86,'2'1,"0"1,0-1,0 1,-1-1,1 1,0 0,-1-1,0 1,1 0,-1 0,0 0,0 0,0 1,0-1,0 0,-1 0,1 1,-1-1,1 0,-1 0,0 1,0-1,0 1,0-1,0 1,0 0,-21 147,5 70,-2-80,10-113,8-27,0 0,0-1,0 1,0 0,0 0,0-1,0 1,0 0,0-1,0 1,0 0,-1 0,1-1,0 1,0 0,0 0,-1-1,1 1,0 0,0 0,-1-1,1 1,0 0,0 0,-1 0,1 0,0 0,0-1,-1 1,1 0,0 0,-1 0,1 0,0 0,-1 0,1 0,0 0,-1 0,1 0,0 0,0 0,-1 0,1 1,0-1,-1 0,1 0,0 0,0 0,-1 0,1 1,0-1,0 0,-1 0,1 0,0 1,0-1,0 0,-1 0,1 1,-3-16</inkml:trace>
  <inkml:trace contextRef="#ctx0" brushRef="#br0" timeOffset="263.465">1 29,'38'0,"37"0,11 0,-1-4,-9-3,-8 1,-11 2,-10 0,-9 2,-5 1,-4 0,-7 1</inkml:trace>
  <inkml:trace contextRef="#ctx0" brushRef="#br0" timeOffset="1493.902">565 566,'17'0,"128"6,-144-6,0 0,1 0,-1 1,0-1,0 0,0 1,0-1,1 1,-1 0,0-1,0 1,0 0,0 0,0 0,-1-1,1 1,0 0,0 0,0 0,-1 0,1 1,-1-1,1 0,-1 0,1 0,-1 0,1 1,-1-1,0 0,0 0,0 0,0 1,0-1,0 0,0 0,0 1,0-1,0 0,-1 1,-29 44,10-18,19-26,0 0,0 1,1-1,-1 1,1-1,0 1,-1-1,1 1,0-1,1 1,-1-1,0 1,1-1,-1 1,1-1,0 0,0 1,0-1,0 0,0 1,0-1,1 0,-1 0,1 0,0 0,-1-1,1 1,0 0,1 0,0 0,-1 1,0-1,0 0,0 1,0-1,0 1,-1-1,1 1,-1 0,1 0,-1 0,0 0,0 0,-1 0,1 0,-1 0,1 0,-1 0,0 0,0 2,-3-1,1 1,-1-1,-1 0,1 0,-1 0,1 0,-1-1,0 1,0-1,-1 0,1 0,-1-1,1 1,-1-1,0 0,0 0,0 0,0-1,0 0,0 0,-1 0,1-1,-55-6,54 0</inkml:trace>
</inkml:ink>
</file>

<file path=ppt/ink/ink12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4:34:13.24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28 2,'-16'73,"11"-47,2-1,0 1,2 0,1-1,1 1,2 0,0-1,1 0,2 1,1-2,0 1,2-1,1 0,3 4,-10-23,1-1,0 1,0-1,0 0,0 0,0-1,1 1,-1-1,1 0,0 0,0-1,1 1,-1-1,0 0,1-1,-1 1,1-1,-1 0,1-1,0 1,-1-1,1 0,0 0,-1-1,1 0,0 0,-1 0,1 0,-1-1,0 0,1 0,-1-1,0 0,0 0,-1 0,1 0,0 0,-1-1,0 0,0 0,0 0,-1-1,2 0,12-14,-1-1,-1 0,-1-1,-1 0,0-1,7-21,-2 8,-18 34,0-1,0 1,0 0,0 0,0 0,0 0,1-1,-1 1,0 0,1 0,-1 0,0 0,1 0,0 0,-1 0,1 0,0 0,-1 0,1 0,0 0,0 0,0 1,0-1,0 0,0 1,0-1,0 0,0 1,0 0,0-1,0 1,0-1,0 1,0 0,1 0,-1 0,0 0,0 0,0 0,0 0,1 0,-1 0,0 0,0 1,0-1,0 0,0 1,0-1,1 1,-1-1,0 1,0 0,-1-1,13 42,-13-37,1 1,0 0,0-1,0 1,0 0,1-1,0 0,0 1,1-1,0 0,0 0,0 0,0-1,1 1,-1-1,1 0,0 0,0 0,1 0,-1-1,1 0,0 0,0 0,0 0,0-1,1 0,-1 0,1 0,0 0,-2-2,1 0,-1 0,1 0,-1-1,1 0,-1 1,1-1,-1-1,0 1,1-1,-1 0,0 0,0 0,0 0,-1-1,1 1,0-1,-1 0,0 0,0 0,0-1,0 1,0-1,-1 0,1 0,48-106,-49 104,38-121,-47 43,2 65</inkml:trace>
</inkml:ink>
</file>

<file path=ppt/ink/ink12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4:34:17.19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1,'0'933,"3"-913,5-26,7-30,-15 36,3-7,9-29,1 1,2 1,2 0,1 2,1-1,1 2,14-13,-34 42,1 1,0-1,0 1,0-1,0 1,0 0,0-1,0 1,1 0,-1 0,0 0,1 0,-1 0,1 0,-1 0,1 1,-1-1,1 0,-1 1,1-1,0 1,-1 0,1 0,0-1,0 1,-1 0,1 1,0-1,-1 0,1 0,0 1,-1-1,1 1,0-1,-1 1,1 0,-1-1,1 1,-1 0,0 0,1 0,-1 0,0 0,1 1,-1-1,0 0,0 0,0 1,0-1,-1 1,2 0,5 20,1 1,-2-1,-1 2,-1-1,-1 0,-2 1,0 0,-1-1,-1 1,-1-1,-1 1,-3 6,6-28,-1 0,-1 0,1 0,1 0,-1 0,0 0,0 1,1-1,0 0,-1 0,1 1,0-1,0 0,0 1,0-1,0 0,1 1,-1-1,1 0,0 0,-1 0,1 0,0 1,0-1,0 0,1 0,-1-1,0 1,1 0,-1 0,1-1,0 1,-1-1,1 1,1 0,13-1</inkml:trace>
</inkml:ink>
</file>

<file path=ppt/ink/ink12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4:34:21.43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2,'10'4,"12"3,8-1,-2-6,0-3,-1-1,1 0,-1 1,1 1,0 1,0 0,0 1,0 0,0 0,1 0,-6 0</inkml:trace>
</inkml:ink>
</file>

<file path=ppt/ink/ink12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4:34:21.79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2,'19'5,"16"1,7 0,1-1,-2-7,-4-2,-2-1,-3 1,-2 1,-1 0,-1 2,-1 0,1 1,-5 0</inkml:trace>
</inkml:ink>
</file>

<file path=ppt/ink/ink12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4:34:19.31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423 116,'-4'6,"0"1,1 1,-1-1,1 0,0 1,1 0,0 0,0 0,1-1,0 1,0 1,1-1,0 0,1 0,-1 0,0 7,-11 178,-6 145,18-338,-1-11</inkml:trace>
  <inkml:trace contextRef="#ctx0" brushRef="#br0" timeOffset="363.974">0 143,'38'-14,"32"-10,14-1,-3 5,-5 4,-11 6,-12 0,-10 1,-7 2,-6 3,-2 2,-2 1,0 1,0 4,-4 3</inkml:trace>
  <inkml:trace contextRef="#ctx0" brushRef="#br0" timeOffset="977.682">621 567,'11'-2,"0"1,0 0,0 0,1 1,-1 1,0 0,0 1,0 0,0 0,9 4,-17-5,0 0,1 1,-1-1,1 1,-1-1,0 1,0 0,0 0,0 0,-1 1,1-1,0 1,-1 0,0-1,1 1,-1 0,0 0,-1 0,1 1,-1-1,1 0,-1 1,0-1,0 1,0-1,-1 1,1 0,-1-1,0 1,0-1,0 1,0 0,-1-1,0 2,-55 111,57-113,0 0,0 0,1-1,-1 1,1 0,0-1,0 1,0-1,0 1,0-1,1 0,-1 0,1 0,-1 0,1 0,0-1,0 1,-1-1,1 0,0 0,0 0,1 0,-1 0,0-1,0 1,0-1,0 0,1 0,8 4,-9-4,0 1,0-1,0 1,-1 0,1 0,0 0,0 0,-1 1,1-1,-1 1,1 0,-1-1,0 1,1 0,-1 0,0 1,0-1,-1 0,1 1,0-1,-1 1,1 0,-1-1,0 1,0 0,0 0,0 0,-1-1,1 1,-1 0,0 0,0 0,0 0,0 0,0 0,0 0,-1 0,0 0,1 0,-1 0,0 0,0-1,-1 1,1 0,-1-1,1 1,-1-1,0 0,0 1,0-1,0 0,0 0,0 0,-15 9,-1 0,0-2,0 0,-1-1,0 0,0-2,-1 0,1-1,-1-2,-18 2,14-3</inkml:trace>
  <inkml:trace contextRef="#ctx0" brushRef="#br0" timeOffset="1280.406">1298 736,'-24'29,"-8"14,2 5,1-7,5-4,7-4,1-8,4-3,-1-6,1-5</inkml:trace>
  <inkml:trace contextRef="#ctx0" brushRef="#br0" timeOffset="1582.15">1015 680,'10'19,"12"16,8 2,4 0,0-2,-1-7,0-4,-2-5,-6-1,-3-4,-4 0,-1-2,-4 2,2-1,-7 1,-5-6,-3-4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3:37:42.40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413 57,'-21'-2,"-1"2,1 0,-1 1,1 1,0 1,0 1,0 1,0 1,1 1,0 0,0 2,0 0,2 1,-1 1,1 1,1 0,-9 9,23-19,0 0,-1 1,1 0,0-1,1 1,-1 0,0 1,1-1,0 0,-1 1,1-1,1 1,-1 0,0 0,1-1,0 1,0 0,0 0,1 0,-1 0,1 1,0-1,0 0,0 0,1 0,-1 0,1 0,0 0,0 0,0 0,1 1,7 4,0 0,0 0,1-1,0 0,0 0,1-1,0-1,0 0,0 0,1-1,0-1,0 0,0 0,1-1,0-1,48 18,-14-3,104 51,-147-65,1 1,-1 0,0 0,0 0,0 0,-1 0,0 1,1-1,-2 1,1 0,0 0,-1 0,0 0,0 1,-1-1,1 0,-1 1,0-1,-1 1,1 0,-1-1,0 1,-1-1,1 1,-1 0,0-1,-1 0,1 1,-1-1,0 0,0 0,-1 0,0 0,1 0,-2 0,1-1,0 1,-1-1,0 0,0 0,0 0,-2 0,-13 9,-1-2,0 0,-1-1,0-1,-1-1,0-1,0-1,0-1,-1 0,1-2,-1-1,0-1,-7-1,26 1,0 0,0 0,1 0,-1-1,0 0,0 1,0-2,0 1,1 0,-1-1,0 1,0-1,1 0,-1-1,0 1,1 0,-1-1,1 0,0 0,-1 0,1 0,0-1,0 1,1-1,-1 1,0-1,1 0,0 0,0-1,-1 1,2 0,-1-1,0 1,1-1,0 1,-1-1,2 0,-1 0,0 1,1-1,-1 0,1-2,5-20,1 2</inkml:trace>
  <inkml:trace contextRef="#ctx0" brushRef="#br0" timeOffset="5499.527">384 0,'5'0,"7"5,5 2,5-1,3-1,3-1,1-2,-4-6,-2-2,-5 5,-5 2</inkml:trace>
  <inkml:trace contextRef="#ctx0" brushRef="#br0" timeOffset="6179.319">836 621,'-5'10,"-1"8,0 5,-4-1,0 1,7-4,8-9,3-8</inkml:trace>
</inkml:ink>
</file>

<file path=ppt/ink/ink1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3:41:53.78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251 57,'-97'283,"-56"187,184-539,-22 45</inkml:trace>
  <inkml:trace contextRef="#ctx0" brushRef="#br0" timeOffset="261.51">138 1,'33'5,"21"1,11 0,-1-1,-6-1,-4-2,-6-1,-7 0,-4-1,-5 0,-3-1,-1 1,-11 5,-12 1,-8 5,-2 0</inkml:trace>
  <inkml:trace contextRef="#ctx0" brushRef="#br0" timeOffset="500.771">109 481,'43'-5,"29"-6,7-2,-6 2,-9 3,-12 2,-14 3</inkml:trace>
  <inkml:trace contextRef="#ctx0" brushRef="#br0" timeOffset="948.286">561 537,'39'0,"-25"-2,1 2,-1 0,1 1,-1 0,1 1,-1 0,0 2,0-1,4 3,-16-5,0-1,-1 1,1 0,-1 0,0-1,1 1,-1 0,0 0,1 1,-1-1,0 0,0 0,0 0,0 1,0-1,0 1,0-1,-1 1,1-1,0 1,-1-1,1 1,-1-1,0 1,1 0,-1-1,0 1,0 0,0-1,0 1,0 0,-1-1,1 1,0-1,-1 1,1 0,-1-1,0 1,1-1,-1 1,0-1,-1 2,-48 53,-6-12,35-30,2 1,-1 0,2 2,0 0,2 2,-7 7,22-24,-1-1,0 1,1 0,-1 0,1 0,-1 0,1 0,0 0,0 0,0 0,0 0,0 0,0 1,1-1,-1 0,1 1,0-1,0 0,-1 1,1-1,1 1,-1-1,0 0,1 1,-1-1,1 0,0 0,-1 1,1-1,0 0,0 0,1 0,-1 0,0 0,1 0,-1 0,1-1,0 1,-1 0,1-1,0 1,0-1,2 1,9 2,0-2,0 1,0-2,0 1,0-2,0 0,1 0,-1-2,0 1,0-2,5-1,40-26,-43 20</inkml:trace>
  <inkml:trace contextRef="#ctx0" brushRef="#br0" timeOffset="1178.251">448 735,'38'0,"18"0,4 0,-3 0,-12 0</inkml:trace>
</inkml:ink>
</file>

<file path=ppt/ink/ink13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4:34:17.96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1 410,'23'-5,"1"0,-1-2,-1 0,1-2,-1 0,-1-1,0-2,0 0,-1-1,-1-1,0-1,3-4,-19 17,-1 0,1-1,0 1,-1-1,0 1,1-1,-1 0,0 0,-1 0,1 0,0 0,-1 0,0-1,0 1,0 0,0-1,0 1,-1-1,1 1,-1-1,0 1,0-1,-1 1,1-1,-1 1,1-1,-1 1,0-1,0 1,-1 0,1-1,-1 1,1 0,-1 0,0 0,0 0,-1 1,1-1,0 1,-1-1,0 1,0 0,1 0,-1 0,0 0,0 0,-1 1,0-1,-5 2,0 1,1 0,-1 1,0 0,0 0,1 1,0 0,-1 1,1-1,0 2,1-1,-1 1,1 0,0 1,0-1,0 1,1 1,0-1,0 1,1 0,0 1,-3 4,-1-2,1 0,-1 0,2 0,0 1,0 0,1 0,0 1,1 0,0 0,1 0,0 1,1-1,0 1,1 0,1 0,0 0,1 0,0 0,1 0,0 0,1 0,1 1,3-9,-1-1,1 1,0-1,0 0,0 0,1 0,-1-1,1 0,0-1,0 1,0-1,0-1,0 1,1-1,-1-1,0 1,1-1,-1 0,0-1,1 0,-1 0,0 0,4-2,-8 2,33-5,0-1,-1-3,1 0,-2-3,0-1,0-1,-2-2,15-10,-17 10,-1-1,-1-2,-1-1,-1-1,0-1,-2-1,-1-2,-1 0,11-17,-29 38,0 1,-1 0,1-1,-1 1,0-1,-1 0,1 0,-1 0,0 0,0-1,0 1,-1-1,1 1,-1-1,-1 1,1-1,-1 0,0 1,-1-1,1 1,-1-1,0 0,0 1,-1-1,1 1,-1 0,-1 0,1 0,-1 0,0 0,0 0,0 0,0 1,-1 0,0 0,-3-3,-1 5,1 2,-1-1,1 1,-1 0,1 0,-1 1,1 0,-1 0,1 1,0 0,-1 1,1-1,0 1,1 1,-1-1,1 1,-1 0,1 0,0 1,0 0,1 0,-3 3,-4 1,9-7,-1 0,1 0,-1 0,1 1,0-1,0 1,0 0,0-1,0 1,0 1,1-1,0 0,0 1,0-1,0 1,0 0,1-1,-1 1,1 0,0 0,0 0,1 0,-1 0,1 0,0 0,0 0,0 0,0 0,1 0,0 0,0 0,0 0,0 0,0 0,1-1,0 1,0 0,0-1,0 1,0-1,1 0,0 0,0 0,4 2,1-1,0-1,1 1,-1-2,1 1,-1-1,1 0,0-1,0 0,0 0,0-1,-1 0,1 0,6-2,93 12,-105-7,0-1,0 0,0 1,-1-1,1 1,-1 0,0 0,0 0,0 0,0 0,0 0,-1 0,1 1,-1-1,0 1,0-1,0 1,-1-1,1 1,-1 0,0-1,0 1,0 0,0-1,-1 1,1-1,-1 1,0-1,0 1,0-1,-1 1,1-1,-1 0,0 0,0 1,0-1,0-1,-1 1,1 0,-1 0,-9 24,3-4</inkml:trace>
  <inkml:trace contextRef="#ctx0" brushRef="#br0" timeOffset="414.615">1102 382,'38'-5,"0"-2,0-2,-1-1,0-2,-1-1,32-18,-56 25,-1-1,0 0,-1-1,1 0,-2-1,1 0,-1 0,-1-1,1 0,5-11,-11 16,0 1,0-1,-1 0,0 0,0 0,0 0,-1 0,1 0,-1 0,0-1,-1 1,1 0,-1-1,0 1,-1 0,1-1,-1 1,0 0,0-1,-1 1,1 0,-1 0,0 0,-1 0,1 1,-1-1,-2-2,-1 3,0-1,0 1,0 1,-1-1,1 1,-1 0,0 0,0 1,0 0,0 0,-1 1,1 0,0 0,-1 1,1 0,-1 0,1 0,0 1,-1 1,1-1,0 1,0 0,0 1,0-1,0 1,1 1,-1-1,1 1,0 0,-2 2,-6 5,0 0,1 1,0 1,1 0,0 1,1 0,1 0,0 1,1 0,1 1,-6 15,10-23,1-1,1 1,-1 0,1 0,1 0,-1 0,1 0,1 0,-1 0,1 0,1 0,0 1,0-1,0 0,1 0,0-1,1 1,0 0,0-1,1 1,-1-1,2 0,-1 0,1-1,0 1,5 4,9 4,1-2,0 0,1-1,0 0,1-2,0-1,1-1,-1-1,2 0,-1-2,1-1,-1-1,1-1,0 0,0-2,0-1,19-4,68-23,-94 18</inkml:trace>
</inkml:ink>
</file>

<file path=ppt/ink/ink13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4:34:24.98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311 23,'-1'474,"-25"-266,12-126,18-90,-1-5</inkml:trace>
  <inkml:trace contextRef="#ctx0" brushRef="#br0" timeOffset="373.376">1 79,'119'-24,"-51"16,131-18,-143 15,35 1,-74 15</inkml:trace>
  <inkml:trace contextRef="#ctx0" brushRef="#br0" timeOffset="1035.807">481 616,'20'-4,"-9"0,1 1,0 0,-1 1,1 0,0 1,0 1,0 0,0 0,0 1,0 1,0 0,0 0,11 5,-21-5,0 1,0-1,0 1,0-1,0 1,0 0,-1 0,1 0,-1 0,0 0,0 0,0 0,0 0,0 0,-1 1,0-1,1 0,-1 1,0-1,-1 0,1 0,-1 1,1-1,-1 0,0 0,0 0,0 0,-1 0,1 0,-1 0,1 0,-1 0,0-1,0 1,0-1,-1 1,-14 38,16-37,1 1,0-1,0 0,1 0,-1 0,1 0,0 1,0-1,0 0,0 0,1-1,-1 1,1 0,0 0,1-1,-1 1,0-1,1 0,0 0,0 0,0 0,0 0,0 0,1-1,-1 0,1 0,0 0,2 2,-2-2,0 0,0 0,0 1,0-1,-1 1,1 0,-1 0,0 0,0 1,0-1,0 1,-1 0,1 0,-1-1,0 2,0-1,0 0,-1 0,0 1,0-1,0 0,0 1,0 2,-3-3,0-1,0 1,-1 0,1 0,-1-1,0 1,0-1,0 0,0 0,-1 0,1-1,-1 1,0-1,1 1,-1-1,0-1,0 1,-1 0,1-1,0 0,0 0,-1 0,1-1,-1 1,1-1,-1 0,-11 2,1 0,-1 0,1-2,-1 0,0 0,1-2,-1 0,-2-1,-1-4</inkml:trace>
</inkml:ink>
</file>

<file path=ppt/ink/ink13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4:34:31.73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260 58,'1'-2,"-1"1,1-1,0 1,-1-1,1 1,-1-1,1 1,-1-1,0 1,0-1,0 0,1 1,-2-1,1 0,0 1,0-1,0 1,-1-1,1 0,-1 1,1-1,-1 1,0-1,0 1,1 0,-1-1,0 1,0 0,0-1,0 1,-1 0,1 0,0 0,0 0,-1 0,1 0,-1 1,1-1,-1 0,1 1,-1-1,1 1,-1-1,1 1,-1 0,0 0,1-1,-1 1,0 0,1 1,-1-1,1 0,-1 0,0 1,1-1,-1 1,1-1,-1 1,1 0,-1-1,0 2,-10 2,1 1,-1 0,1 1,0 0,1 1,0 0,0 1,0 0,1 0,0 1,1 0,0 1,0 0,-4 9,3-3,1 1,0 0,2 1,0 0,1 0,1 0,0 0,1 1,2 0,0-1,0 1,2 0,2 16,-3-29,1 0,0 0,-1 0,2-1,-1 1,1 0,0-1,0 1,0-1,1 0,0 1,0-1,0 0,1-1,-1 1,1-1,0 1,1-1,-1 0,1-1,0 1,0-1,0 0,0 0,0-1,1 1,-1-1,1 0,-1-1,1 1,0-1,0 0,0-1,0 1,3-1,66-24,-56 13</inkml:trace>
</inkml:ink>
</file>

<file path=ppt/ink/ink13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4:34:32.12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89 621,'-11'14,"1"0,1 1,0 0,1 1,1-1,0 1,1 1,1-1,0 1,1 0,1 0,1 1,0-1,2 4,0-18,0 0,1 0,-1 1,1-1,0 0,0 0,1 0,-1 0,0 0,1 0,0 0,0-1,0 1,0-1,0 1,0-1,1 1,-1-1,1 0,-1 0,1-1,0 1,0 0,0-1,0 0,0 1,0-1,0-1,0 1,1 0,-1-1,0 1,0-1,1 0,-1 0,0-1,1 1,-1 0,3-2,6 0,1 0,0-1,-1-1,1 0,-1-1,0 0,-1-1,1 0,8-7,-12 9,0-1,-1 0,1 0,-1-1,0 0,0 0,-1-1,0 0,0 0,0 0,-1-1,0 0,-1 0,0 0,0-1,0 1,-1-1,-1 0,1 0,-2 0,1 0,-1 0,0 0,-1-1,0 1,-1 0,-1 5,0 0,0 0,-1 0,0 1,0-1,0 1,0 0,0 0,-1 0,1 0,-1 0,0 1,0 0,1-1,-2 1,1 1,0-1,0 1,-1-1,1 1,0 1,-1-1,1 1,-1-1,1 1,-1 0,0 1,1-1,0 1,-1 0,1 0,-1 1,1-1,0 1,0 0,0 0,0 0,0 0,0 1,1 0,-1-1,1 1,0 1,-2 1,-20 16,2-1</inkml:trace>
  <inkml:trace contextRef="#ctx0" brushRef="#br0" timeOffset="480.673">682 537,'-10'1,"0"1,0 0,0 1,1 0,-1 0,1 1,0 0,0 1,0 0,0 0,1 1,0 0,0 1,1-1,0 2,-4 4,10-8,1-1,0 1,1-1,-1 1,1-1,-1 0,1 1,0-1,0 1,1-1,-1 0,1 0,-1 0,1 0,0 0,0 0,1 0,-1-1,0 1,1-1,0 0,-1 1,1-1,0 0,0-1,0 1,0 0,1-1,-1 0,0 0,1 0,14 11,72 65,-88-74,1 0,-1 0,0 0,0 0,0 0,-1 1,1-1,-1 0,1 1,-1-1,0 1,-1 0,1-1,-1 1,1 0,-1-1,0 1,-1 0,1-1,0 1,-1 0,0-1,0 1,0-1,0 1,-1-1,0 0,1 1,-3 1,-3 4,0-2,-1 1,0-1,0 0,-1-1,0 0,0 0,0-1,-1 0,1 0,-1-1,0-1,-1 0,1 0,-1-1,1 0,-1-1,0 0,-8 0,-29-15,31 2</inkml:trace>
  <inkml:trace contextRef="#ctx0" brushRef="#br0" timeOffset="1298.74">1359 311,'-30'34,"0"2,3 0,1 2,1 1,3 1,1 1,2 1,0 6,16-42,0 1,1 0,0 1,1-1,-1 0,1 0,1 1,-1-1,1 1,1-1,-1 0,1 1,1-1,-1 0,1 0,0 0,1 0,0 0,0 0,0 0,1-1,0 0,0 0,1 0,-1 0,1-1,1 1,-1-1,1-1,0 1,0-1,0 0,0 0,2 0,2 0,0-1,0 0,0 0,0-1,0-1,1 0,-1 0,1-1,-1 0,0-1,1 0,-1 0,0-1,1-1,-6 2,0 0,0 0,0-1,0 0,0 0,-1 0,1-1,0 1,-1-1,0 0,0-1,0 1,0-1,0 1,-1-1,0 0,0-1,0 1,0 0,0-1,-1 0,0 1,0-1,0 0,-1 0,0 0,1 0,-1-3,-1 5,0-1,0 1,0-1,0 1,-1 0,1-1,-1 1,0 0,0-1,0 1,0 0,-1 0,1 0,-1 0,0 0,0 0,0 0,0 1,0-1,-1 1,1 0,-1-1,0 1,1 0,-1 1,0-1,0 0,0 1,-1-1,1 1,0 0,0 0,-1 1,1-1,-2 0,-122 0,117 2,0 0,1 2,-1-1,1 1,0 0,0 1,0 0,0 0,1 1,0 1,-1-1,-4 6,1 2</inkml:trace>
  <inkml:trace contextRef="#ctx0" brushRef="#br0" timeOffset="1699.967">1867 481,'-31'20,"0"2,2 1,0 1,2 2,1 0,1 2,-20 29,42-54,0 0,0 0,0 0,0 1,1-1,-1 1,1 0,0-1,0 1,0 0,1 0,-1 0,1 0,0 1,0-1,1 0,-1 0,1 1,0-1,0 0,0 1,1-1,-1 0,1 0,0 1,0-1,1 0,-1 0,1 0,0 0,0 0,0-1,1 1,-1-1,2 2,5 0,1 0,-1-1,1 0,0-1,0 0,0-1,0 0,0 0,1-1,-1-1,1 1,-1-2,0 1,1-2,-1 1,0-1,0-1,0 0,0 0,0-1,-1 0,1-1,-1 0,0-1,-1 1,3-3,-4 1,0 1,0-1,-1 0,0 0,0-1,-1 0,0 0,0 0,-1-1,0 1,-1-1,0 0,0 0,-1 0,0-1,0 1,-1 0,-1-1,1 1,-1-1,-1 1,0-1,0 1,-1 0,0-1,-1 1,0 0,-1-2,1 6,0 0,0 1,-1-1,0 1,1 0,-1 0,0 0,-1 1,1 0,-1-1,0 2,1-1,-1 0,0 1,-1 0,1 0,0 0,-1 1,1 0,-1 0,1 0,-1 1,1 0,-1 0,1 0,-2 1,-18 3</inkml:trace>
  <inkml:trace contextRef="#ctx0" brushRef="#br0" timeOffset="7150.059">2205 283,'0'0,"0"-1,0 0,0 1,0-1,-1 0,1 1,0-1,0 1,-1-1,1 1,0-1,-1 0,1 1,0-1,-1 1,1 0,-1-1,1 1,-1-1,1 1,-1 0,1-1,-1 1,1 0,-1-1,0 1,1 0,-1 0,1 0,-1-1,0 1,1 0,-1 0,0 0,1 0,-1 0,1 0,-1 1,0-1,1 0,-1 0,0 0,1 0,-1 1,1-1,-1 0,1 1,-1-1,1 0,-1 1,1-1,-1 1,0-1,-31 20,27-15,0 0,1 0,-1 0,1 0,0 1,0 0,1 0,0 0,0 0,0 0,1 1,0-1,-1 7,2-11,1 1,-1-1,1 1,0-1,0 1,0-1,0 1,0-1,1 1,-1-1,1 0,-1 1,1-1,0 1,0-1,0 0,0 0,0 0,1 0,-1 0,1 0,-1 0,1 0,0 0,0-1,0 1,0 0,0-1,0 0,0 0,0 1,0-1,1-1,-1 1,0 0,1 0,-1-1,3 1,0 0,1 1,-1-1,1-1,-1 1,1-1,0 0,0 0,-1 0,1-1,-1 0,1 0,0 0,-1-1,0 0,1 0,-1-1,0 1,0-1,0 0,-1 0,1-1,-1 1,1-1,-1 0,0 0,-1 0,1-1,-1 0,0 1,0-1,0 0,0-2,-2 3,-1 1,0 0,0-1,0 1,0-1,0 1,-1-1,0 1,0 0,0 0,0-1,0 1,0 0,-1 0,1 0,-1 0,0 0,0 0,0 1,-1-1,1 1,0-1,-1 1,0 0,0 0,1 0,-1 0,0 1,0-1,-1 1,1 0,0 0,0 0,-3-1,-18-5</inkml:trace>
  <inkml:trace contextRef="#ctx0" brushRef="#br0" timeOffset="7612.895">2347 1,'9'2,"-1"1,1 0,-1 0,0 1,0 0,0 1,-1 0,0 0,0 1,0 0,0 0,-1 0,0 1,0 0,-1 0,0 0,0 1,0 0,-1 0,-1 0,1 0,-1 1,-1-1,1 1,-1 6,5 13,-1 1,-2 0,-1 0,-1 0,-2 0,-2 25,1-6,0-18,-2 0,0 0,-2 0,-1-1,-2 1,-1-1,-1-1,-1 0,-2 0,-12 19,14-32,0-1,-1 0,0-1,-2 0,1-1,-1 0,-3 0,-7 6</inkml:trace>
  <inkml:trace contextRef="#ctx0" brushRef="#br0" timeOffset="8563.726">1105 57,'-1'0,"0"0,-1 0,1 0,0 0,-1 0,1 0,-1 0,1 0,0 1,-1-1,1 1,0-1,0 1,-1-1,1 1,0 0,0 0,0-1,0 1,0 0,0 0,0 0,0 0,0 0,0 0,1 0,-1 1,0-1,0 1,-16 22,1 1,2 1,0 0,1 1,2 0,1 1,1 0,1 0,2 3,-3 18,2 1,3 1,1-1,3 1,3 12,-1 24,-2-69,0 0,2 0,0 0,1 0,0 0,2 0,0-1,1 0,0 0,2 0,0-1,1 0,0-1,1 0,1 0,0-1,1 0,1-1,0-1,1 0,0-1,9 6,21-1,-23-12</inkml:trace>
</inkml:ink>
</file>

<file path=ppt/ink/ink13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4:34:47.90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325 198,'-109'11,"94"-8,-3 0,0 1,1 0,-1 2,1 0,0 0,1 2,-15 8,30-16,1 0,-1 0,0 1,0-1,0 0,0 1,0-1,1 1,-1-1,0 1,0-1,1 1,-1-1,0 1,1 0,-1 0,0-1,1 1,-1 0,1 0,-1 0,1-1,0 1,-1 0,1 0,0 0,0 0,-1 0,1 0,0 0,0 0,0-1,0 1,0 0,0 0,1 0,-1 0,0 0,0 0,1 0,-1 0,0 0,1-1,-1 1,1 0,-1 0,1-1,0 1,-1 0,1 0,-1-1,1 1,0-1,0 1,0-1,-1 1,1-1,0 1,0-1,0 1,204 51,-203-52,1 1,-1 0,0 0,0-1,0 1,0 1,0-1,0 0,0 0,0 1,-1-1,1 1,0 0,-1-1,1 1,-1 0,0 0,0 0,1 0,-1 0,-1 0,1 0,0 0,0 0,-1 1,1-1,-1 0,0 0,1 1,-1-1,0 0,-1 1,1-1,0 0,-1 0,1 1,-1-1,0 0,1 0,-1 0,0 0,0 0,-1 0,0 2,-69 80,35-55,2 1,0 2,2 2,-25 34,56-66,-1 0,0 0,1 0,-1 0,1 0,-1 0,1 1,0-1,0 0,0 1,0-1,1 1,-1-1,1 1,-1-1,1 1,0 0,0-1,0 1,0-1,1 1,-1 0,1-1,-1 1,1-1,0 1,0-1,0 0,0 1,1-1,-1 0,1 0,-1 0,1 0,0 0,-1 0,3 1,8 4,0-1,0-1,1 0,0-1,0 0,0-1,0 0,0-1,1 0,-1-1,1-1,-1 0,1-1,-1-1,9-2,-17 2,0 0,0-1,0 0,-1 0,1-1,-1 1,0-1,0 0,0 0,0-1,-1 1,0-1,0 1,0-1,0 0,-1 0,0 0,0-1,8-18</inkml:trace>
  <inkml:trace contextRef="#ctx0" brushRef="#br0" timeOffset="373.341">127 1,'15'44,"1"-2,-2 0,-2 1,-2 0,-2 1,-1 0,-1 32,2 219,1-228,-2 0,-3 1,-3 0,-5 35,-1-76,-1-3</inkml:trace>
</inkml:ink>
</file>

<file path=ppt/ink/ink13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4:34:51.12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2,'19'5,"21"1,8 0,1-1,-3-2,-4-5,-6-3,-3-1,-2 1,-2 2,-2 0,1 2,-1 0,0 1,-4 0</inkml:trace>
</inkml:ink>
</file>

<file path=ppt/ink/ink13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4:34:51.37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0,'38'10,"33"3,8-1,-4-7,-11-4,-10-3,-11 0,-11-1</inkml:trace>
</inkml:ink>
</file>

<file path=ppt/ink/ink13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4:34:52.07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368 89,'-10'53,"2"1,3 0,2 0,3 14,-4 67,-21 14,24-140,-1 0,1 0,-2 0,1 0,-1-1,-1 1,1-1,-2 0,1 0,-1 0,0-1,-2 3,-5-18,9-4</inkml:trace>
  <inkml:trace contextRef="#ctx0" brushRef="#br0" timeOffset="280.306">1 117,'38'-10,"37"-8,11 0,-1 2,-8 0,-10 1,-10 5,-10 3,-8 2,-7 4,-3 0,-2 2,-6 4,-1 2,-4 0</inkml:trace>
  <inkml:trace contextRef="#ctx0" brushRef="#br0" timeOffset="1002.1">508 624,'28'-12,"-14"5,0 0,0 1,1 0,0 1,0 1,0 0,0 1,1 1,0 0,-1 1,11 1,-24 0,-1 0,0 0,1 1,-1-1,1 0,-1 1,1-1,-1 1,0-1,1 1,-1-1,0 1,0 0,0 0,1 0,-1 0,0-1,0 2,0-1,0 0,0 0,-1 0,1 0,0 1,0-1,-1 0,1 0,-1 1,1-1,-1 1,0-1,1 0,-1 1,0-1,0 1,0-1,0 1,0-1,0 0,-1 1,1-1,0 1,-1-1,1 0,-1 1,1-1,-1 0,0 1,0-1,0 0,1 0,-1 0,-50 62,49-62,0 0,0 0,0 0,0 0,0 0,0 0,0 1,1-1,-1 1,1 0,-1-1,1 1,-1 0,1 0,0 0,0 0,0 0,0 0,0 0,1 0,-1 0,0 0,1 0,0 1,-1-1,1 0,0 0,0 1,0-1,1 0,-1 0,0 0,1 1,0-1,-1 0,1 0,0 0,0 0,0 0,0 0,1 0,-1 0,0-1,1 1,32 19,49 41,-82-60,1 0,-1 0,1 1,-1-1,0 0,0 1,0-1,0 0,-1 1,1-1,-1 1,1 0,-1-1,0 1,0-1,0 1,0-1,-1 1,1-1,-1 1,1 0,-1-1,0 0,0 1,0-1,0 0,0 1,-1-1,1 0,-1 0,1 0,-1 0,0 0,0 0,0-1,0 1,0 0,-4 3,1 0,-1 0,0-1,0 0,-1 0,1 0,-1 0,0-1,0-1,0 1,0-1,0 0,-1 0,1-1,-1 0,1-1,-1 1,-2-2,-15-2</inkml:trace>
</inkml:ink>
</file>

<file path=ppt/ink/ink13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4:34:49.10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254 88,'-29'515,"4"-362,23-147,1-6</inkml:trace>
  <inkml:trace contextRef="#ctx0" brushRef="#br0" timeOffset="251.293">0 88,'39'-9,"36"-9,10 0,-4 2,-11 4,-8 4,-10 4,-9 2,-12 6,-6 3,-7 5,-7 5,-5-1</inkml:trace>
  <inkml:trace contextRef="#ctx0" brushRef="#br0" timeOffset="801.393">453 541,'14'-4,"1"1,1 0,-1 1,0 1,1 1,-1 0,0 1,1 0,-1 2,0-1,0 2,0 0,0 1,-13-4,-1-1,1 1,0 0,-1 0,1 0,-1 0,1 0,-1 0,0 0,1 0,-1 0,0 1,0-1,0 1,0-1,0 1,0-1,0 1,-1-1,1 1,0 0,-1-1,0 1,1 0,-1 0,0-1,0 1,0 0,0 0,0 0,0-1,0 1,-1 0,1-1,0 1,-1 0,-37 55,22-35,15-21,-1 1,1-1,0 1,0-1,0 1,0 0,0-1,0 1,1 0,-1 0,1 0,-1-1,1 1,-1 0,1 0,0 0,0 0,0 0,0 0,0 0,1 0,-1 0,1-1,-1 1,1 0,0 0,-1 0,1-1,0 1,0 0,0-1,0 1,1-1,-1 1,0-1,1 0,-1 1,0-1,1 0,0 0,-1 0,1 0,0 0,-1 0,1-1,0 1,0-1,1 1,-1-1,1 1,-1-1,0 1,1 0,-1 0,0-1,0 1,0 1,1-1,-1 0,0 1,0-1,-1 1,1-1,0 1,0 0,-1 0,1 0,-1 0,0 0,1 0,-1 0,0 0,0 0,-1 1,1-1,0 0,-1 1,1-1,-1 0,0 1,0-1,0 1,0-1,0 1,0-1,-1 0,1 1,-1-1,0 0,1 1,-1-1,0 0,-1 0,1 0,0 0,-1 1,-3 1,0 0,0-1,0 1,0-1,0 0,-1-1,0 1,1-1,-1-1,0 1,0-1,0 0,0 0,0 0,0-1,-1 0,1 0,0-1,0 1,0-2,0 1,-5-2,3-3</inkml:trace>
  <inkml:trace contextRef="#ctx0" brushRef="#br0" timeOffset="1420.586">931 512,'19'143,"-20"-141,1 0,0 0,0 0,0 1,0-1,0 0,1 0,-1 0,1 0,-1 0,1 0,0 0,-1 0,1 0,0-1,0 1,1 0,-1 0,0-1,1 1,-1-1,0 1,1-1,0 0,-1 1,1-1,0 0,0 0,0 0,0 0,-1 0,1-1,0 1,0-1,1 1,-1-1,0 0,0 0,0 0,0 0,0 0,0 0,0 0,0-1,0 1,0-1,0 1,2-2,143-138,-146 139,0 0,0 0,1 0,-1 0,0 1,1-1,-1 0,1 1,-1-1,1 1,-1-1,1 1,0 0,-1 0,1 0,-1 0,1 0,-1 0,1 0,0 0,-1 1,1-1,-1 0,1 1,-1-1,1 1,-1 0,0 0,1-1,-1 1,0 0,1 0,-1 0,0 0,0 1,0-1,0 0,0 0,0 1,0-1,-1 0,1 1,0-1,-1 1,1-1,0 2,18 78,-18-73,24 146,-13-71,-8-71,-1-1,-1 1,0-1,0 1,-1 0,-1 0,0 0,0 0,-1-1,-1 1,0 0,-1 0,0-1,0 0,-1 0,-1 0,-5 10,4-13,0-1,0 0,0 0,-1-1,0 0,-1 0,1 0,-1-1,0 0,0-1,-1 0,1 0,-1-1,0 0,0 0,0-1,0-1,0 1,-1-1,1-1,0 0,-3 0,7-1,0-1,1 1,-1-1,0-1,1 1,-1 0,1-1,0 0,0 0,0 0,0-1,0 1,1-1,0 0,0 0,0 0,0-1,0 1,1 0,0-1,0 0,0 0,0 1,1-1,0 0,0 0,0 0,1 0,0-1,0 1,0 0,0 0,1 0,0 0,0 0,0 0,1 0,-1 0,1 1,0-1,1 1,-1-1,4-3,6-16,-2 3</inkml:trace>
</inkml:ink>
</file>

<file path=ppt/ink/ink13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4:34:54.07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405 7,'-3'-1,"-1"0,0-1,1 2,-1-1,0 0,0 1,1-1,-1 1,0 0,0 0,0 1,1-1,-1 1,0 0,0 0,1 0,-3 1,2-1,-21 6,0 1,0 2,1 1,0 0,1 2,0 0,-10 10,31-22,-1 1,1 0,-1 0,1 0,0 0,0 1,0-1,0 0,0 1,0 0,1-1,-1 1,1 0,0 0,0-1,0 1,0 0,0 0,1 0,-1 1,1-1,0 0,0 0,0 0,0 0,1 0,-1 0,1 0,0 0,0 0,0 0,0 0,0 0,1-1,-1 1,1 0,0-1,-1 1,2-1,3 7,1 0,0-1,1 0,0-1,0 0,1 0,0 0,0-1,1-1,5 3,-12-6,3-1,-1 0,0 0,1 1,-1 0,0 0,0 0,0 1,-1 0,1-1,0 2,-1-1,0 0,0 1,0 0,0 0,-1 0,1 1,-1-1,0 1,-1-1,1 1,-1 0,0 0,0 0,0 1,-1-1,1 0,-1 1,-1-1,1 1,-1-1,0 5,-2-4,0 0,0-1,-1 1,0-1,0 0,0 1,-1-1,1-1,-1 1,-1 0,1-1,0 0,-1 0,0-1,0 1,0-1,0 0,-1 0,1 0,-1-1,-1 0,-127 26,64-32,69 4,0-1,0 1,0 0,0 0,0 0,-1-1,1 1,0-1,0 1,0-1,1 1,-1-1,0 0,0 1,0-1,0 0,0 1,1-1,-1 0,0 0,1 0,-1 0,1 0,-1 0,1 0,-1 0,1 0,0 0,-1 0,1 0,0 0,0 0,0 0,0-1,0 1,0 0,0 0,0 0,0 0,1 0,-1 0,0 0,1 0,-1 0,1 0,-1 0,1 0,-1 0,1 0,0 0,-1 0,1 1,0-1,0 0,0 0,0 1,-1-1,1 0,14-14</inkml:trace>
</inkml:ink>
</file>

<file path=ppt/ink/ink1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4:10:05.775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1467 1016,'-80'32,"2"4,1 3,2 3,-22 20,-20 19,4 5,4 5,-7 15,-64 53,114-102,1 2,4 3,2 3,-5 12,-8 50,71-125,0 1,0 0,0-1,0 1,1 0,-1 0,1-1,0 1,0 0,0 0,0 0,0-1,1 1,-1 0,1 0,0-1,-1 1,2 0,-1-1,0 1,0-1,1 1,-1-1,1 0,0 0,-1 1,1-1,0 0,1-1,-1 1,0 0,0-1,1 1,-1-1,1 1,99 26,-65-30,0-1,0-2,-1-2,0-1,0-2,26-11,-25 9,347-104,-307 108,-76 8,0 0,1 0,-1 0,1 1,-1-1,0 0,1 1,-1-1,0 1,0-1,1 1,-1 0,0-1,0 1,0 0,0 0,0 0,0 0,0 0,0 0,0 0,0 0,0 1,-1-1,1 0,0 0,-1 1,1-1,-1 0,0 1,1-1,-1 0,0 1,0-1,0 0,0 1,0-1,0 1,0-1,0 0,-1 1,1-1,-1 0,1 1,-1-1,1 0,-1 1,0-1,1 0,-1 0,0 1,-19 35,0-1,-3-2,-1 0,-1-1,-2-1,-15 13,2 1,-491 559,490-555,2 3,2 0,3 3,-24 52,56-105,1-1,-1 1,1-1,-1 1,1-1,0 1,0 0,1-1,-1 1,0 0,1 0,0 0,-1 0,1 0,0-1,1 1,-1 0,0 0,1 0,0 0,-1-1,1 1,0 0,1-1,-1 1,0 0,1-1,-1 0,1 1,0-1,0 0,0 0,0 0,0 0,0 0,1 0,-1-1,1 1,1 0,18 2,0-1,1-1,-1-1,0-1,0-1,1 0,-1-2,0-1,0-1,-1-1,1 0,3-4,98-33,-3-6,-1-5,23-19,105-68,-223 127</inkml:trace>
  <inkml:trace contextRef="#ctx0" brushRef="#br0" timeOffset="553.753">2172 2033,'-80'133,"5"3,-34 93,109-228,-33 77,3 2,4 1,-8 46,-26 100,57-215</inkml:trace>
  <inkml:trace contextRef="#ctx0" brushRef="#br0" timeOffset="853.428">1467 2230,'67'45,"3"-3,1-2,1-5,13 2,23 13,99 64,-102-46,-66-52,-19-12</inkml:trace>
  <inkml:trace contextRef="#ctx0" brushRef="#br0" timeOffset="1289.349">2906 2004,'-27'16,"1"1,0 2,1 0,1 2,1 0,1 2,1 0,1 2,2 0,0 1,1 1,2 0,1 1,1 1,-8 27,17-47,2-1,-1 1,1 0,1 1,-1-1,2 0,-1 0,1 0,1 1,0-1,0 0,0 0,1 0,1 0,0 0,0 0,0-1,1 1,0-1,1 0,0 0,3 2,-6-8,1-1,0 1,0-1,-1 0,1 0,0 0,0 0,0-1,0 1,0-1,0 0,0 0,0 0,0 0,0 0,0-1,0 1,0-1,0 0,0 0,0 0,-1 0,1 0,0-1,-1 1,1-1,-1 0,1 0,-1 0,0 0,0 0,65-75,109-256,-80 116,-64 162,-7 82,11 53,-23-54</inkml:trace>
  <inkml:trace contextRef="#ctx0" brushRef="#br0" timeOffset="1738.557">3357 2343,'20'-150,"6"0,10-9,-13 102,-14 88,14 112,-23-140,0 0,0 0,0 0,1 0,-1-1,1 1,0 0,-1 0,1-1,1 1,-1 0,0-1,0 1,1-1,0 0,-1 1,1-1,0 0,0 0,0 0,0 0,1 0,-1-1,0 1,1-1,-1 1,1-1,0 0,-1 0,1 0,0-1,0 1,-1 0,1-1,0 0,0 0,0 0,0 0,0 0,-1 0,1-1,0 0,0 1,0-1,-1 0,1 0,-1 0,1-1,-1 1,1-1,-1 1,1-1,-1 0,56-113,-43 76,13-35,-17 42,1 1,2 0,1 1,18-27,-33 56,0 0,0 0,0 0,1 0,-1 0,0 0,1 0,-1 0,1 1,-1-1,1 0,-1 0,1 0,0 0,-1 1,1-1,0 0,-1 1,1-1,0 1,0-1,0 1,0-1,0 1,0-1,-1 1,1 0,0-1,0 1,0 0,0 0,0 0,0 0,0 0,0 0,0 0,0 0,0 0,0 1,0-1,0 0,0 0,0 1,0-1,0 1,0-1,0 1,-1-1,1 1,0 0,0-1,-1 1,1 0,0 0,-1-1,1 1,-1 0,1 0,-1 0,1 1,44 132,-30-108</inkml:trace>
  <inkml:trace contextRef="#ctx0" brushRef="#br0" timeOffset="2201.077">4091 1496,'33'60,"-4"2,-2 1,-2 1,14 65,-31-103,24 85,-6 1,9 83,-6 3,-32-174,-11-32,4-20,1 0,2-1,1 0,1 0,2 0,1 0,1-1,3-25,-3 25,3-84,4 0,5 0,5 1,7-9,-8 42,3 1,4 0,3 1,4 2,3 1,3 1,4 2,14-17,1 32,-53 56,0 0,0 0,0 0,0 0,0 0,1 0,-1 0,0 0,1 0,-1 1,1-1,-1 0,1 1,-1-1,1 1,-1 0,1 0,0-1,-1 1,1 0,-1 0,1 1,-1-1,1 0,0 0,-1 1,1-1,-1 1,1-1,-1 1,1 0,-1-1,0 1,1 0,-1 0,0 0,0 0,0 0,1 0,-1 1,0-1,-1 0,1 1,1 0,2 14,0 0,-1 0,-1 0,-1 1,0-1,-1 0,-1 1,0-1,-1 0,-1 1,0-1,-1 0,-3 4,7-20,-24 86,-4-1,-4-2,-3-1,-4-2,-3-1,-29 37,69-113,2-2,-1 1,0 0,0 0,0 0,0-1,0 1,0 0,0-1,0 1,-1-1,1 0,0 1,-1-1,1 0,-1 0,0 0,1 0,-1 0,0 0,0 0,0-1,1 1,-1-1,0 1,0-1,-1 0,-3-6</inkml:trace>
  <inkml:trace contextRef="#ctx0" brushRef="#br0" timeOffset="2501.278">4854 1,'8'205,"9"-1,13 32,56 333,-63-412,-18-218,-5 35</inkml:trace>
  <inkml:trace contextRef="#ctx0" brushRef="#br0" timeOffset="2800.395">5135 1045,'27'1,"-1"-2,1 0,-1-2,0 0,0-2,0-1,-1-2,0 0,0-1,0-2,-2 0,1-2,7-6,-18 11,1 0,-2-2,1 0,-1 0,-1-1,0 0,0-1,-1 0,0-1,-2 0,1-1,-1 1,-1-2,-1 1,0-1,-1 0,0 0,-1 0,-1-1,-1 0,0 1,-1-1,0 0,-1 0,-1 0,1 10,-1 1,1 0,-1 0,0 0,0 0,0 0,-1 0,1 0,-1 0,0 1,-1-1,1 1,-1-1,0 1,0 0,-1 0,1 0,-1 1,0-1,1 1,-2 0,1 0,0 0,-1 0,1 1,-1 0,0 0,1 0,-1 0,0 1,0 0,0 0,-1 0,1 1,0 0,0 0,-3 0,-12 6,1 0,0 1,1 1,-1 1,1 0,1 1,0 1,1 1,0 1,0 0,1 1,1 0,1 1,0 1,1 0,0 1,1 0,2 0,-1 1,2 1,0 0,-2 10,2-12,1 0,0 0,1 0,0 1,2 0,0 0,1 0,1 1,1-1,1 1,0-1,1 1,1-1,1 0,0 0,2 0,0 0,0 0,2-1,0 0,2-1,-1 1,2-2,0 1,1-1,0-1,13 13,-7-15,-1-1,2 0,0-1,0-1,0-1,1 0,0-1,1-2,-1 0,1 0,0-2,1-1,-1 0,0-2,1 0,-1-1,0-1,4-2,8-3</inkml:trace>
  <inkml:trace contextRef="#ctx0" brushRef="#br0" timeOffset="4100.153">3386 5193,'35'-36,"-2"-2,-1-1,-3-1,-1-2,-1-1,-3-1,-2-1,3-13,-16 33,-2-1,-1-1,-1 1,-1-1,-1 0,-2 0,-1-2,0 29,-1-1,1 0,-1 1,1-1,-1 0,1 1,0-1,-1 0,1 0,0 0,0 1,-1-1,1 0,0 0,0 0,0 1,0-1,0 0,0 0,0 0,0 1,0-1,1 0,-1 0,0 0,0 1,1-1,-1 0,0 0,1 1,-1-1,1 0,-1 1,1-1,-1 0,1 1,0-1,-1 1,1-1,0 1,-1-1,1 1,0 0,0-1,-1 1,1 0,0 0,0-1,0 1,-1 0,1 0,0 0,0 0,0 0,0 0,-1 0,1 0,0 0,0 1,0-1,-1 0,1 0,0 1,0-1,-1 1,1-1,0 0,-1 1,1-1,0 1,25 41,-1 1,-2 1,-2 1,0 8,-4-14,67 175,32 132,-85-238,-5 2,-5 1,-4 1,-6 0,-4 1,-6 12,-10-58,9-65,0-1,-1 1,1-1,-1 0,1 1,-1-1,0 1,1-1,-1 0,0 0,0 1,0-1,0 0,0 0,-1 0,1 0,0 0,0 0,-1 0,1-1,0 1,-1 0,1-1,-1 1,1-1,-1 0,1 1,-1-1,1 0,-1 0,1 0,-1 0,1 0,-1 0,1 0,-1 0,1-1,-1 1,1-1,-1 0,-5-4,0 0,0-1,1 0,-1 0,2 0,-1-1,1 0,0 0,0-1,1 1,0-1,0 0,1 0,0 0,0-1,1 1,0-6,1 13,-18-75,4-2,3 0,4 0,3-1,3 1,8-66,1 4,6 1,6 1,7 1,5 1,6 1,54-126,-89 257,2-12,1 1,1 0,1 0,0 1,1-1,0 2,1-1,1 1,0 1,0-1,1 2,1 0,0 0,10-6,-19 15,-1 1,0 0,1 0,-1 0,1 0,0 0,-1 1,1-1,0 1,-1-1,1 1,0 0,-1 0,1 1,0-1,-1 0,1 1,0-1,-1 1,1 0,-1 0,1 0,-1 0,0 1,1-1,-1 1,0-1,0 1,0 0,0 0,0 0,0 0,-1 0,1 0,0 0,-1 0,0 1,0-1,0 1,0-1,0 1,0 1,19 118,-25-70,-2-1,-2 1,-2-1,-3-1,-2 0,-2-1,-2-1,-3-1,-1-1,-2 0,-2-2,-2-2,-2 0,-2-3,-2 0,-1-2,-7 2,24-20</inkml:trace>
  <inkml:trace contextRef="#ctx0" brushRef="#br0" timeOffset="4588.826">4458 5052,'49'-77,"34"-51,-6-3,-5-4,33-96,-94 202,-2-1,-1 0,-2-1,0 0,-2 0,-2 0,-1-1,-1 1,-3-20,-31-30,33 80,0-1,-1 0,0 1,1-1,-1 1,0-1,0 1,0 0,0-1,0 1,0 0,0 0,0 1,-1-1,1 0,0 1,0 0,-1-1,1 1,0 0,-1 0,1 0,0 0,0 1,-1-1,1 0,0 1,0 0,-1 0,1-1,0 1,0 1,0-1,0 0,0 0,-1 2,-10 9,0 1,1 1,1 0,0 0,0 1,2 1,0 0,1 0,-6 16,8-22,1 1,0-1,1 0,0 1,0 0,2 0,-1 0,1 1,1-1,0 0,0 1,1-1,2 11,-1-20,0 1,0-1,1 0,-1 1,1-1,0 0,-1 0,1 0,0 0,0-1,1 1,-1 0,0-1,0 1,1-1,-1 0,1 0,-1 0,1 0,-1-1,1 1,0 0,-1-1,1 0,0 0,-1 0,1 0,2 0,76-13,134-85,-129 59,-85 40,1-1,0 1,0-1,-1 1,1 0,0 0,-1 0,1 0,-1 0,1 0,-1 0,0 0,1 0,-1 1,0-1,0 0,0 1,0-1,0 1,0 0,0-1,-1 1,1 0,0-1,-1 1,1 0,-1 0,0-1,0 1,0 0,0 0,0 0,0 0,0-1,0 1,-1 0,1 0,-1-1,1 1,-1 0,0-1,0 1,1 0,-1-1,0 1,-1-1,1 1,0-1,-2 9,-6 73,13-63</inkml:trace>
  <inkml:trace contextRef="#ctx0" brushRef="#br0" timeOffset="4890.303">5531 3782,'-17'52,"1"2,3-1,3 2,1 9,6-48,2-1,0 1,1 0,0 0,2-1,0 1,0-1,4 11,-5-21,1 0,-1-1,1 1,0-1,1 1,-1-1,1 0,-1 0,1 0,1 0,-1-1,0 1,1-1,0 0,-1 0,1 0,1 0,-1-1,0 0,0 1,1-2,0 1,-1 0,1-1,0 0,-1 0,1-1,0 1,3-1,3-1,0-1,0 0,0-1,0 0,-1-1,1 0,-1-1,0 0,0 0,0-1,-1 0,0-1,0 0,-1-1,0 0,0 0,-1 0,0-1,0 0,-1-1,0 1,-1-1,0-1,0 1,-1 0,-1-1,0 0,0 0,-1 0,0 0,-1 0,0-8,0 11,0 0,0-1,-1 1,0-1,0 1,-1-1,0 1,-1-1,0 1,0 0,-1 0,0 0,0 0,-1 0,0 1,0-1,-1 1,1 0,-2 1,1-1,-1 1,0 0,0 0,-1 1,0 0,0 0,0 0,0 1,-1 0,0 1,1 0,-1 0,-1 0,1 1,0 0,-1 1,1 0,0 0,-1 1,1 0,-6 1,-20 9,4 3</inkml:trace>
  <inkml:trace contextRef="#ctx0" brushRef="#br0" timeOffset="5417.6">5643 2484,'3'83,"4"-1,4 0,3 0,3-1,4-1,18 40,180 499,-170-463,-49-155,-1 0,1-1,0 1,0 0,0-1,0 1,-1 0,1-1,0 1,0 0,1 0,-1-1,0 1,0 0,0-1,0 1,1 0,-1-1,0 1,0 0,1-1,-1 1,1-1,-1 1,0-1,1 1,-1-1,1 1,-1-1,1 1,0-1,-1 1,1-1,-1 0,1 1,0-1,-1 0,1 0,0 0,-1 1,1-1,0 0,-1 0,1 0,0 0,-1 0,1 0,0 0,0 0,-1 0,1-1,0 1,-1 0,1 0,0-1,-1 1,1 0,-1-1,1 1,-1-1,1 1,0 0,-1-1,1 1,-1-1,0 0,1 1,-1-1,1 0,20-51,-19 47,21-68,3 0,3 3,36-63,-46 97,1 2,2 1,2 0,0 2,2 1,2 0,5-2,-31 30,0 0,0-1,0 1,0 0,1 0,-1 0,1 1,-1-1,1 0,0 1,-1 0,1 0,0 0,0 0,0 0,0 0,0 1,0-1,0 1,0 0,0 0,0 0,0 0,0 1,0-1,0 1,0 0,0 0,0 0,0 0,0 0,-1 1,1-1,0 1,-1 0,1 0,-1-1,0 2,0-1,0 0,0 0,0 1,0-1,0 1,-1 0,0-1,1 1,-1 0,0 0,0 0,1 14,0 1,-1-1,-1 1,-1-1,0 1,-2-1,0 1,0-1,-2 0,0 0,-1-1,-1 0,0 0,-5 7,-4 12,-1-1,-1 0,-2-1,-1-2,-2 0,-1-1,-1-1,-2-2,0 0,-2-2,-1-1,-1-2,-19 11,46-30,0-1,-1 1,1-1,-1 0,0 0,1-1,-1 1,0-1,0 0,0 0,0-1,0 1,0-1,0 0,0-1,0 1,-5-2,-9-7</inkml:trace>
  <inkml:trace contextRef="#ctx0" brushRef="#br0" timeOffset="5733.525">6349 2089,'217'462,"-148"-281,-8 3,33 178,-93-356,3 10,-4-11,0 1,1-1,0 0,0 1,0-1,0 0,1 0,0 0,0 0,1 0,-1 0,1-1,0 1,0-1,0 1,1-1,0 0,0-1,0 1,0-1,0 0,1 0,-1 0,2 0,13-2</inkml:trace>
  <inkml:trace contextRef="#ctx0" brushRef="#br0" timeOffset="6038.169">7027 2964,'25'-8,"0"-1,-1-2,0 0,-1-1,0-2,0 0,-2-1,0-1,-1-1,0-1,-1-1,-2-1,10-13,-19 25,0 0,0-1,-1 0,-1 0,0-1,0 0,0 0,-1-1,-1 1,0-1,0 0,-1 0,-1 0,0 0,0-1,-1 1,0-1,-1 1,-1-1,0 1,0-1,-1 1,0 0,-1 0,-1 0,0 0,0 0,-1 1,0 0,-1 0,0 0,-4-5,7 11,0 0,-1 0,0 0,1 1,-1-1,-1 1,1 0,0 0,-1 0,1 1,-1 0,0 0,0 0,0 0,0 1,0-1,0 2,0-1,-1 0,1 1,0 0,0 0,-1 0,1 1,0 0,0 0,0 0,0 1,0-1,0 1,0 1,0-1,1 0,-1 1,1 0,-1 1,-7 7,-1 1,2 1,0 0,0 0,1 1,1 0,0 1,1 0,0 1,2 0,0 0,0 0,2 1,0-1,1 1,0 0,2 0,0 0,0 1,2-1,0 0,1 0,2 6,-2-12,0-1,0 1,1 0,1-1,-1 0,2 0,-1 0,2 0,-1-1,1 1,1-1,-1-1,1 1,1-1,0-1,0 1,0-1,1-1,0 0,0 0,1 0,0-1,0-1,0 0,3 1,20 2,-4-4</inkml:trace>
  <inkml:trace contextRef="#ctx0" brushRef="#br0" timeOffset="6523.303">7760 2964,'55'-95,"-4"-3,-5-1,-4-2,28-105,-26 78,-1 13,-42 115,0-1,0 1,0 0,0-1,0 1,0 0,0 0,0 0,0 0,0 0,1 0,-1 0,0 0,0 1,0-1,0 0,0 1,0-1,0 0,0 1,0-1,0 1,0 0,-1-1,1 1,0 0,0-1,0 1,-1 0,1 0,0 0,-1 0,1 0,-1 0,1 0,-1 0,0 0,1 0,-1 0,0 0,0 0,1 0,-1 0,0 0,0 0,0 0,0 1,3 9,-3-7,0 0,1 0,-1 0,1 0,0 0,0 0,1 0,-1 0,1 0,-1 0,1-1,1 1,-1-1,0 1,1-1,0 0,-1 0,1 0,0 0,1-1,-1 1,0-1,1 0,-1 0,1 0,0 0,0-1,0 1,0-1,0 0,0 0,0-1,0 1,1-1,10-6,-1 0,-1-1,1-1,-1 0,-1-1,1 0,-1-1,-1-1,0 0,-1 0,0-1,0 0,2-5,187-238,-198 252,0 1,0 0,1 0,-1 0,1 0,-1 0,1 0,0 0,0 1,0-1,0 1,0-1,0 1,0 0,0 0,1 0,-1 0,0 0,1 0,-1 1,1-1,-1 1,0-1,1 1,-1 0,1 0,-1 0,1 1,-1-1,1 0,-1 1,1 0,-1-1,0 1,1 0,-1 0,0 1,0-1,0 0,0 1,1 0,46 155,-46-149,0-1,1 1,0-1,0 0,0 0,1 0,0-1,0 0,1 0,0 0,0-1,0 0,1 0,0 0,0-1,0 0,0 0,1-1,-1 0,1 0,0-1,0 0,0 0,0-1,0 0,0 0,1-1,-1 0,0-1,0 0,0 0,0 0,3-2,13-4</inkml:trace>
  <inkml:trace contextRef="#ctx0" brushRef="#br0" timeOffset="6820.166">9679 988,'-72'64,"3"3,3 3,-38 55,53-34,51-89,-1 0,1 0,0 0,0 0,0 0,0 0,0 0,0 0,0 0,1 0,-1 0,1 0,0 0,-1 0,1 0,0-1,0 1,0 0,0-1,1 1,-1 0,0-1,1 0,-1 1,1-1,-1 0,1 0,-1 1,1-1,0 0,0-1,0 1,-1 0,1-1,2 1,70 11,-15-10,-39-4,1 1,-1 1,1 1,-1 1,0 0,0 2,0 0,0 1,-1 1,0 1,0 1,0 0,-1 2,0 0,-1 1,11 9,-24-15,-1-1,0 1,0 0,0 0,-1 1,1-1,-1 0,-1 1,1 0,-1-1,0 1,0 0,0-1,-1 1,0 0,0 0,-1 0,1-1,-1 1,-1 0,1-1,-2 6,-2 4,-1 0,0-1,0 1,-2-1,0 0,0-1,-10 11,-138 147,130-150</inkml:trace>
  <inkml:trace contextRef="#ctx0" brushRef="#br0" timeOffset="8106.151">7365 2964,'-5'0,"3"0,8 0,6 0,7 0,4-5,4-1,2-5,0 0,1-4,-1-3,1 1,-6-2,-2 4,-5-2,0 2,-3 0,-4 1</inkml:trace>
  <inkml:trace contextRef="#ctx0" brushRef="#br0" timeOffset="30795.368">9199 4488,'353'803,"-137"-269,82 348,12 1,-236-687,-163-257,-145-92,-241-164,375 248,-3 5,-2 4,-41-13,121 55,45 3,212-22,554-147,-574 132,222-45,-431 96,112-4,-112 5,1 0,-1 1,0 0,0 0,0 0,0 0,-1 0,1 1,0-1,0 1,-1 0,1 0,-1 0,0 0,1 0,-1 0,0 1,0-1,0 1,-1-1,1 1,-1 0,1-1,-1 1,0 0,0 0,0 0,0 0,-1 0,1 0,-1 1,0-1,0 0,0 2,-3 20,-2-1,0 1,-2-1,0-1,-2 1,0-1,-2-1,0 0,-2 0,0-1,-15 17,-1 7,-358 517,355-515</inkml:trace>
</inkml:ink>
</file>

<file path=ppt/ink/ink13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4:34:54.29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14 0,'-5'34,"-2"16,6-1,2-9</inkml:trace>
</inkml:ink>
</file>

<file path=ppt/ink/ink13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4:34:54.54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0,'0'0</inkml:trace>
</inkml:ink>
</file>

<file path=ppt/ink/ink13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4:34:54.84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0 875,'142'-233,"-142"232,0-1,1 1,-1-1,0 1,0 0,1 0,-1-1,1 1,-1 0,1-1,0 1,-1 0,1 0,0 0,0 0,0 0,0 0,0 0,0 0,0 0,0 0,0 1,1-1,-1 0,0 1,0-1,1 1,-1-1,0 1,1 0,-1 0,0-1,1 1,-1 0,0 0,1 0,-1 0,0 1,1-1,-1 0,0 0,1 1,-1-1,0 1,1-1,-1 1,0 0,0-1,0 1,0 0,0 0,1 1,5 80,-8-78,0 1,0 0,0 0,0 0,1 1,0-1,0 0,0 0,1 0,0 0,0 0,0 0,0 0,1 0,0-1,0 1,0 0,0-1,1 0,0 1,0-1,0 0,0-1,1 1,0 0,-1-1,1 0,1 0,-1 0,0 0,1-1,-1 0,1 1,0-2,1 2,1-2,1 0,-1-1,0 0,0 0,1 0,-1-1,0 0,0 0,0-1,0 0,0 0,0 0,0-1,-1 0,1-1,-1 0,0 0,0 0,0 0,-1-1,0 0,0 0,0-1,0 1,-1-1,0 0,0 0,0 0,-1-1,0 0,0 1,0-4,4-13</inkml:trace>
  <inkml:trace contextRef="#ctx0" brushRef="#br0" timeOffset="296.871">903 57,'-52'81,"3"3,4 2,4 2,4 1,30-76,2 0,0 0,0 0,1 0,1 1,0 0,1-1,0 1,1 0,0 0,2 0,-1 0,2 0,0 0,1 0,0-1,1 1,0-1,1 0,0 0,2-1,-1 1,1-1,1 0,0-1,1 0,0-1,1 1,1 0,-1-5,-1 0,1 0,0-1,0-1,0 0,1 0,-1-1,1 0,0-1,10 1,-2-3</inkml:trace>
  <inkml:trace contextRef="#ctx0" brushRef="#br0" timeOffset="748.685">1242 170,'-44'104,"20"-52,2 1,3 1,-11 52,22-68,3-27,1 1,1 0,0 0,1 0,0 1,1-1,0 0,1 1,1-1,0 0,0 1,1-1,1 0,0 0,0 0,2 0,-1-1,1 0,3 5,-5-11,-1 0,1 0,0-1,1 1,-1-1,1 0,0 1,0-1,0-1,0 1,1-1,-1 0,1 0,0 0,0 0,0-1,0 0,1 0,-1 0,0-1,1 0,0 0,-1 0,1-1,-1 0,1 0,0 0,-1-1,1 1,-1-1,1-1,-1 1,1-1,-1 0,0 0,2-4,0 1,-1-1,0 0,0-1,-1 1,0-1,0 0,0-1,-1 1,0-1,-1 0,0 0,0 0,0 0,-1 0,0-1,-1 1,0-1,0-4,0 7,-1 1,0 0,1 0,-2 0,1-1,-1 1,1 0,-2 0,1 0,0 0,-1 0,0 0,0 0,0 1,-1-1,0 1,0 0,0-1,0 1,0 0,-1 1,0-1,0 1,0 0,0-1,0 2,-1-1,0 0,1 1,-1 0,0 0,-2 0,0 1,1 1,-1 0,1 0,-1 0,1 1,-1 0,1 0,-1 1,1-1,0 2,0-1,0 1,0-1,0 2,0-1,-2 3,-9 4</inkml:trace>
  <inkml:trace contextRef="#ctx0" brushRef="#br0" timeOffset="1130.89">1637 338,'-3'3,"-32"39,2 1,2 1,1 2,3 1,-16 39,40-81,1-1,-1 1,1 0,1 0,-1 0,1 0,-1 1,2-1,-1 0,0 0,1 1,0-1,1 0,-1 1,1-1,0 0,0 0,0 0,1 0,0 0,0 0,0 0,1 0,-1-1,1 1,0-1,0 0,1 0,-1 0,1 0,3 2,-3-2,1 0,0-1,0 1,0-1,1 0,-1 0,1-1,0 0,0 0,0 0,0-1,0 1,0-1,0-1,0 1,0-1,0 0,0-1,1 1,-1-1,0-1,0 1,0-1,-1 0,1 0,3-2,2-1,-1 0,0-1,-1 0,0-1,0 0,0 0,0-1,-1 0,-1 0,0-1,0 0,0-1,-1 1,0-1,-1 0,0 0,-1-1,0 0,-1 0,0 0,0 0,-2 0,1 0,-1-1,-1 1,0 0,0-1,-1 1,-1 0,0-1,0 1,-1 0,-4-8,2 9,0 0,-1 1,0 0,0 0,-1 0,0 1,-1 0,0 0,0 1,0 0,-10-6,-5 0</inkml:trace>
  <inkml:trace contextRef="#ctx0" brushRef="#br0" timeOffset="1484.631">1919 170,'-9'38,"1"18,7-1,8-10,8-12,2-17,2-11,3-11,-2-10,-5-6,0 0,-2-1,-4-1,-3-1,-3-2,-7 4,-2 6</inkml:trace>
  <inkml:trace contextRef="#ctx0" brushRef="#br0" timeOffset="1815.843">2004 0,'21'6,"-1"1,0 1,0 1,0 0,-1 2,0 0,-1 1,-1 1,0 0,0 1,-2 1,0 1,0 0,-1 1,-2 1,1 0,-2 0,-1 1,0 1,3 10,-2 17,-2 0,-2 1,-2 0,-2 1,-2-1,-2 0,-3 1,-1-1,-3 0,-2-1,-4 10,9-42,0 1,0-1,-2 0,0-1,0 0,-1 0,-1 0,-1-1,0 0,0-1,-1 0,-1-1,-5 4,-77 24,71-33</inkml:trace>
  <inkml:trace contextRef="#ctx0" brushRef="#br0" timeOffset="2880.01">2089 254,'5'0,"1"-5,0-6,-6-1,-3-4,-6 1,-1-1,-4 1,-4 4,-4 8,2 5</inkml:trace>
</inkml:ink>
</file>

<file path=ppt/ink/ink13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4:36:36.662"/>
    </inkml:context>
    <inkml:brush xml:id="br0">
      <inkml:brushProperty name="width" value="0.1" units="cm"/>
      <inkml:brushProperty name="height" value="0.1" units="cm"/>
      <inkml:brushProperty name="color" value="#AB008B"/>
      <inkml:brushProperty name="ignorePressure" value="1"/>
    </inkml:brush>
  </inkml:definitions>
  <inkml:trace contextRef="#ctx0" brushRef="#br0">1439 2988,'0'-226,"-28"27,27 172,-1 0,2 0,0 0,2 0,1 0,7-26,-2 13,-2-1,-2 0,-1 0,-2-1,-4-38,0-13,-13-30,10 89,2 0,1-1,2 1,1 0,2-8,-2-101,-28-27,-1-55,18 83,-7-82,-8 81,26-336,0 461,-13-66,12 83,-1 0,0 0,0 1,-1-1,1 1,0-1,0 1,0 0,0 0,0 0,0 0,-1 0,1 0,0 1,0-1,0 1,0-1,0 1,0 0,0 0,0 0,0 0,1 0,-1 0,0 1,0-1,1 0,-1 1,1 0,0-1,-1 1,1 0,0-1,0 1,0 0,0 0,0 0,0 0,0 2,-6 5,-16 15,-1 0,-1-2,0-1,-2 0,-1-2,-15 7,42-26,0 0,0 0,0 0,0 0,-1 0,1 0,0 1,0-1,0 0,0 1,0-1,0 1,0-1,0 1,0-1,0 1,0 0,0-1,0 1,1 0,-1 0,0 0,0 0,1-1,-1 1,1 0,-1 0,1 0,-1 0,1 1,-1-1,1 0,0 0,0 0,0 0,0 0,-1 0,1 0,1 1,-1-1,0 0,0 0,0 0,1 0,-1 0,0 0,1 0,-1 0,1 0,-1 0,1 0,0 0,0 1,100 9,136 41,-83-15,-154-37,1 1,-1-1,1 1,-1-1,1 0,-1 1,1-1,0 0,-1 0,1 1,-1-1,1 0,0 0,-1 0,1 0,-1 0,1 0,0 0,-1 0,1 0,0 0,-1 0,1 0,-1 0,1 0,0-1,-1 1,1 0,-1 0,1-1,-1 1,1 0,-1-1,1 1,-1-1,1 1,-1 0,1-1,-1 1,0-1,1 0,-1 1,0-1,1 1,-1-1,0 1,0-1,0 0,0 1,1-1,-1 1,0-1,0 0,0 1,0-1,0 0,0 1,-1-1,1 1,0-1,0 0,0 1,0-1,-1 1,1-1,-24-39,21 36,-29-37,-2 1,-2 2,-1 1,-13-7,9-3,34 31</inkml:trace>
  <inkml:trace contextRef="#ctx0" brushRef="#br0" timeOffset="2279.246">254 674,'0'284,"-28"-116,26-143,2-26</inkml:trace>
  <inkml:trace contextRef="#ctx0" brushRef="#br0" timeOffset="2598.519">0 589,'5'0,"11"-5,8-1,4 0,2 1,2-4,-1 1,-1-4,0 1,0-4,-2 2,-4-2,-2 1,0 4,-4 7,-4 5</inkml:trace>
  <inkml:trace contextRef="#ctx0" brushRef="#br0" timeOffset="3240.936">395 928,'43'-2,"72"9,-113-5,1 0,-1 0,0 1,0-1,0 0,0 1,0-1,0 1,-1-1,1 1,-1 0,0 0,0 0,0 0,0 0,0 0,-1 0,1 0,-1 0,0 0,0 0,0 0,0 0,-1 0,1 0,-1 0,0 0,0 0,0 1,1 39,42-6,-41-36,1-1,0 0,0 1,-1-1,1 1,0-1,-1 1,1 0,-1 0,1 0,-1 0,1 0,-1 0,0 0,1 0,-1 1,0-1,0 0,0 1,0-1,0 1,0 0,0-1,-1 1,1-1,-1 1,1 0,-1 0,1-1,-1 1,0 0,0 0,0-1,0 1,0 0,0 0,-1-1,1 1,0 0,-1-1,0 1,-5 8,0-1,-1-1,-1 1,0-1,0 0,0-1,-1 0,0 0,0-1,-1 0,-1 0,-7 1,3-5</inkml:trace>
  <inkml:trace contextRef="#ctx0" brushRef="#br0" timeOffset="3880.881">762 900,'18'56,"21"56,-37-111,0 0,1-1,-1 1,0-1,0 1,0-1,0 0,1 1,-1-1,0 0,0-1,0 1,1 0,-1-1,0 1,0-1,0 1,0-1,0 0,0 0,0 0,0 0,0 0,0-1,-1 1,1-1,0 1,-1-1,1 1,-1-1,0 0,1 0,-1 0,0 1,0-1,0 0,0-1,-1 1,1 0,0-2,3-2,24-43,-26 42,1 0,0 0,1 0,-1 1,1 0,0 0,1 0,0 0,-1 0,2 1,-1 0,1 0,0 1,0-1,5-2,-10 7,0 0,1-1,-1 1,0 0,1 0,-1 0,0 0,1 0,-1 0,0 0,1 0,-1 0,0 1,1-1,-1 1,0-1,0 1,1-1,-1 1,0 0,0-1,0 1,0 0,0 0,0 0,0 0,0 0,0 0,0 0,-1 0,1 1,0-1,-1 0,1 0,-1 0,1 1,-1-1,0 0,1 1,-1-1,0 0,0 1,7 63,-7-62,8 174,-2-156,-2 0,0 1,-1-1,-2 1,0-1,-1 1,-1-1,-1 1,-1-1,0 0,-2 0,-1 0,0 0,-2-1,0 0,-1-1,-5 7,12-22,0-1,-1-1,1 1,-1 0,0 0,1-1,-1 0,0 1,0-1,-1 0,1-1,0 1,-1 0,1-1,-1 0,1 0,-1 0,0 0,1-1,-1 1,0-1,0 0,1 0,-1 0,0-1,0 1,1-1,-1 0,1 0,-1 0,1-1,-1 1,1-1,-1 0,1 0,0 0,0 0,0 0,0-1,1 1,-1-1,1 0,-1 0,1 0,0 0,0 0,0 0,1-1,-1 0,-2-6,1 1,1-1,-1 0,2 0,-1 0,1 0,1 0,0 0,0 0,1 0,1 0,-1 0,1 0,1 0,1-2,3-7</inkml:trace>
  <inkml:trace contextRef="#ctx0" brushRef="#br0" timeOffset="4618.091">565 1013,'4'0,"-2"0,-7 0,-3 5,-4 1,-6 0,1 4,3-5,9-4,5-5,3-4</inkml:trace>
  <inkml:trace contextRef="#ctx0" brushRef="#br0" timeOffset="6486.176">565 420,'-98'39,"-42"2,29 9,91-49,25-6</inkml:trace>
  <inkml:trace contextRef="#ctx0" brushRef="#br0" timeOffset="6984.921">254 449,'0'4,"0"7,0 7,0 4,0 3,0 3,0 1,0 0,0 1,0-1,0 0,0 0,0-1,0 1,-5-6,-1-10,0-9</inkml:trace>
  <inkml:trace contextRef="#ctx0" brushRef="#br0" timeOffset="15037.108">1524 3045,'0'0</inkml:trace>
  <inkml:trace contextRef="#ctx0" brushRef="#br0" timeOffset="18332.043">1524 3045,'56'2,"680"-4,-369 2,-197-28,54 26,-81-24,336 25,-254 0,-83-26,309 27,-401 0,115-11,-25-8,-139 18,0 1,-1-1,1 0,0 0,-1 1,1-1,0 0,-1 0,1 0,-1 0,0 0,1 0,-1 0,0 0,0 1,1-1,-1 0,0 0,0 0,0 0,0 0,0 0,0 0,0 0,-1 0,1 0,0 0,-1 0,1 0,0 0,-1 0,1 0,-1 0,1 0,-1 1,0-1,1 0,-1 0,0 1,1-1,-1 0,0 1,0-1,0 1,0-1,0 1,1 0,-1-1,0 1,0 0,0-1,0 1,0 0,-5-6,-109-172,112 173,2 1,-1 0,0 0,0 1,0-1,0 0,-1 1,1-1,-1 1,0 0,0 0,0 0,-1 0,1 1,-1-1,1 1,-1 0,-2-1,4 4,0 0,0 1,0-1,0 1,0-1,0 1,1 0,-1 0,1 0,-1 0,1 0,-1 0,1 0,0 0,0 0,0 1,1-1,-1 0,0 1,1-1,-1 0,1 1,0 0,-3 8,-17 63,-34 79,32-117,6-13,2 1,1 0,1 1,0 1,2-1,-6 27,15-51,0 1,1-1,-1 1,0 0,1-1,-1 1,1 0,-1-1,1 1,0 0,0-1,0 1,0 0,0 0,0-1,0 1,1 0,-1 0,0-1,1 1,0-1,-1 1,1 0,0-1,0 1,0-1,0 1,0-1,0 0,0 0,0 1,1-1,-1 0,0 0,1 0,-1 0,1 0,-1 0,1-1,-1 1,1-1,0 1,-1-1,1 1,0-1,0 0,-1 0,2 0,15-5,0-1,-1-1,1-1,-1-1,-1 0,0-1,14-11,7-3,10-7,-1-2,-2-1,-2-3,14-16,-56 52,1 1,-1 0,0-1,0 1,0-1,0 1,1 0,-1-1,0 1,0 0,1-1,-1 1,0 0,1-1,-1 1,0 0,1-1,-1 1,1 0,-1 0,0 0,1-1,-1 1,1 0,-1 0,1 0,-1 0,0 0,1 0,-1 0,1 0,-1 0,1 0,-1 0,1 0,-1 0,0 0,1 1,-1-1,1 0,-1 0,0 0,1 1,-1-1,1 0,-1 0,0 1,1-1,-1 0,0 1,0-1,1 0,-1 1,0-1,0 0,1 1,-1-1,0 1,0-1,0 1,0-1,0 0,0 1,1-1,-1 1,0-1,0 1,2 12</inkml:trace>
  <inkml:trace contextRef="#ctx0" brushRef="#br0" timeOffset="19624.631">2935 2198,'-22'129,"-36"138,36-210,24-54,2-10</inkml:trace>
  <inkml:trace contextRef="#ctx0" brushRef="#br0" timeOffset="19902.977">2681 2226,'38'-10,"28"-2,11 0,-1 2,-10 3,-11 3,-11 2,-11 6,-13 2</inkml:trace>
  <inkml:trace contextRef="#ctx0" brushRef="#br0" timeOffset="20582.896">3133 2452,'115'-16,"-114"16,0 0,0 0,0 0,0 0,0 0,-1 0,1 0,0 0,0 0,0 0,0 1,0-1,0 0,0 1,-1-1,1 1,0-1,0 1,0-1,-1 1,1-1,0 1,-1 0,1-1,0 1,-1 0,1 0,-1 0,0-1,1 1,-1 0,1 0,-1 0,0 0,0 0,0 0,1 0,-1 0,0-1,0 1,0 0,0 0,0 0,-1 0,1 0,0 0,0 0,-1 0,1 0,0-1,-1 1,1 0,-1 0,-35 45,25-34,10-11,0 1,0-1,0 0,0 1,0-1,0 1,0-1,0 1,1-1,-1 1,1 0,-1-1,1 1,0 0,0-1,-1 1,1 0,0 0,1-1,-1 1,0 0,0-1,1 1,-1 0,1-1,-1 1,1-1,0 1,0 0,0-1,0 0,0 1,0-1,0 0,0 1,0-1,1 0,-1 0,0 0,1 0,-1 0,1 0,-1 0,1-1,-1 1,2 0,-1 0,1 0,-1 1,0-1,0 1,0-1,0 1,0 0,0 0,0 0,0 0,-1 0,1 1,-1-1,0 0,1 1,-1-1,0 1,-1-1,1 1,0-1,-1 1,1 0,-1-1,0 2,-2 1,-1 1,0-1,0 0,0 0,-1 0,0 0,0-1,0 1,0-1,-1 0,0 0,1-1,-2 1,1-1,0 0,0-1,-1 1,0-1,1 0,-1-1,0 1,0-1,0 0,0 0,-16 2</inkml:trace>
  <inkml:trace contextRef="#ctx0" brushRef="#br0" timeOffset="21006.187">3725 2481,'-9'9,"-4"9,-4 0,1 3,-2-3,2 0,0 3,-4 2,3 2,-1-4,3 0,-1-3,2-1,-1-3,2-3</inkml:trace>
  <inkml:trace contextRef="#ctx0" brushRef="#br0" timeOffset="21285.026">3556 2424,'5'24,"6"8,6 3,5 1,4-2,2-1,-4-1,-1-7,-4-2,-6-1,-4-4</inkml:trace>
</inkml:ink>
</file>

<file path=ppt/ink/ink13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4:37:47.168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170 1398,'2'-6,"0"1,0-1,-1 1,0-1,0 0,0 1,-1-1,1 0,-1 0,-1 0,1 1,-1-1,0 0,0 1,-1-1,0 0,0 1,0 0,0-1,-1 1,-1-2,-2-7,-27-67,20 53,2 1,1-2,1 1,1-1,0-12,-26-198,6 30,29 136,-1 72,0 0,1 1,-1-1,0 0,1 0,-1 0,1 1,-1-1,0 0,1 0,0 1,-1-1,1 0,-1 1,1-1,0 1,-1-1,1 1,0-1,0 1,0-1,-1 1,1 0,0-1,0 1,0 0,0 0,-1 0,1 0,0 0,0 0,0 0,0 0,0 0,0 0,0 0,-1 0,1 0,0 1,0-1,0 0,0 1,-1-1,1 1,0-1,-1 1,1-1,0 1,-1 0,1-1,0 1,38 29,233 303,-263-325,1-1,0 0,1-1,-1 0,1 0,0-1,0-1,1 0,-1 0,1-1,8 0,19 8,-33-10,1 0,-1 0,0 0,0-1,0 0,1 0,-1-1,0 1,0-1,0-1,0 1,0-1,0 0,0-1,-1 1,1-1,-1 0,1 0,-1-1,0 0,-1 0,1 0,-1 0,1-1,-1 1,1-4,6-5,-1-1,-1-1,0 1,-1-2,-1 1,0-1,-1 0,-1 0,1-5,-4 5,0 0,-2-1,0 1,-1 0,0 0,-1 0,-1 0,-1 0,0 0,-5-12,-13-65,-12-106,22 123,1-39,16 97</inkml:trace>
</inkml:ink>
</file>

<file path=ppt/ink/ink13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4:38:02.38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664 1,'50'0,"115"12,-77 5,-89-17,0 0,1-1,-1 1,1 0,-1-1,1 1,-1 0,0 0,1-1,-1 1,1 0,-1 0,0 0,1 0,-1 0,0 0,1 0,-1 0,0 0,1 0,-1 0,1 0,-1 1,0-1,1 0,-1 0,1 1,-1-1,0 0,1 1,-1-1,1 0,-1 1,1-1,-1 1,1-1,0 1,-1-1,1 1,0-1,-1 1,1 0,0-1,0 1,-1-1,1 1,0 0,0-1,0 1,0 0,0-1,0 1,0 0,0-1,0 1,0 0,0-1,0 1,1-1,-1 1,0 0,0-1,1 1,-1-1,0 1,1-1,-1 1,1-1,-1 1,1 0,-210 32,179-26,-69 16,0 5,-86 36,130-29,54-34,0 0,1 0,-1 0,0 0,0 0,0 0,1 0,-1 0,1 0,-1 0,1 1,-1-1,1 0,-1 0,1 1,0-1,0 0,0 0,0 1,0-1,0 0,0 1,0-1,0 0,1 0,-1 1,1-1,-1 0,1 0,-1 1,1-1,-1 0,1 0,0 0,0 0,0 0,0 0,-1 0,1 0,0-1,0 1,1 0,-1 0,0-1,0 1,0-1,1 1,133 42,2-27,-115-13,48 21,-70-22,1 0,-1 0,0 0,0-1,0 1,0 0,-1 0,1 0,0 0,-1-1,1 1,-1 0,0 0,1-1,-1 1,0 0,0-1,0 1,0-1,0 1,-1-1,1 1,0-1,-1 0,1 0,-1 0,1 0,-1 0,0 0,1 0,-1 0,0-1,1 1,-3 0,4-1,-344 148,274-112,51-27,0 0,0 1,0 1,1 1,1 0,0 1,1 1,0 1,-5 7,20-20,-1 1,0 0,0 0,1-1,0 1,-1 0,1 0,0 0,1 1,-1-1,1 0,-1 0,1 0,0 1,0-1,0 0,0 0,1 0,-1 1,1-1,0 0,0 0,0 0,0 0,1 0,-1 0,1-1,0 1,0 0,0-1,0 1,0-1,0 0,1 0,-1 0,1 0,-1 0,1 0,0-1,0 1,0-1,0 0,0 1,0-2,0 1,3 0,7 3,-1-1,1 0,0-1,0-1,0 0,0-1,0 0,0-1,0 0,0-1,-1-1,5-1,45-6,241-50,-292 58</inkml:trace>
  <inkml:trace contextRef="#ctx0" brushRef="#br0" timeOffset="615.228">1314 143,'-1'-51,"-15"73,-23 152,11-2,-28 95,53-267,2-11</inkml:trace>
  <inkml:trace contextRef="#ctx0" brushRef="#br0" timeOffset="964.443">1229 58,'14'0,"20"0,8 0,2 0,-2 0,-2 0,-5 0,-2-5,-3-1,-1 0,-1 1,0 2,-5 5,-7 3</inkml:trace>
  <inkml:trace contextRef="#ctx0" brushRef="#br0" timeOffset="1237.268">1201 510,'24'0,"17"-5,7-1,0 0,-4 1,-4 1,-4 2,-8 1</inkml:trace>
  <inkml:trace contextRef="#ctx0" brushRef="#br0" timeOffset="1599.891">1878 510,'-9'5,"-9"11,-1 7,-2 1,3 0,-1-4,4 0,3 1,-1 2,-2 2,1 1,-2-4,2 0,-2 0,-3 2,-2-4,1-4</inkml:trace>
  <inkml:trace contextRef="#ctx0" brushRef="#br0" timeOffset="1952.147">1624 510,'5'19,"6"12,6-1,1 1,1-6,-2-2,0 0,3 0,-2 2,0-4,-3 0,2-4,-3 0,-4-3</inkml:trace>
</inkml:ink>
</file>

<file path=ppt/ink/ink13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4:38:04.68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1 284,'19'0,"11"0,6 0,1 0,-1 0,-2 0,-1 0,-2 0,-2 0,0 0,-1 0,0 0,-10 0,-7 0</inkml:trace>
  <inkml:trace contextRef="#ctx0" brushRef="#br0" timeOffset="251.482">1 482,'29'4,"28"3,10-6,-2-3,-7 0,-9-1,-7 1,-7 0,-5 1,-1 0,-7 1</inkml:trace>
  <inkml:trace contextRef="#ctx0" brushRef="#br0" timeOffset="665.962">1242 58,'-41'31,"1"1,2 2,1 2,2 1,-19 27,49-58,0 1,1-1,-1 1,1 0,1 0,-1 0,1 0,1 1,-1 0,1-1,1 1,-1 0,1 0,1 0,0 0,0 0,0-1,1 1,0 0,0 0,1 0,0-1,1 1,-1-1,2 2,1 1,1-1,0 0,1 0,0-1,0 0,1 0,0 0,0-1,1 0,0-1,0 0,1 0,-1-1,1 0,0-1,1 0,-1-1,1 0,-1 0,1-1,0-1,0 0,0 0,0-1,0 0,0-1,0 0,6-2,2-3,-1-1,0 0,0-1,-1-1,1 0,-2-2,0 0,0 0,-1-2,0 0,-1-1,-1 0,0-1,-1 0,-1-1,0 0,-1-1,7-17,-10 22,-1-1,-1 0,0 0,-1 0,0 0,-1 0,-1-1,0 0,-1 1,0-1,-1 0,-1 0,0 0,0 1,-2-1,-2-10,1 17,1 0,-1 0,0 0,0 0,0 1,-1 0,0 0,-1 0,1 1,-1 0,-4-3,-13-7</inkml:trace>
  <inkml:trace contextRef="#ctx0" brushRef="#br0" timeOffset="1167.466">707 199,'11'9,"0"0,1-1,0-1,1 0,-1 0,1-1,1-1,-1 0,5 0,19 3,-1-1,1-3,1 0,-1-3,0-1,23-3,14 1,11 1,268-17,-156 5,-191 14,-7-1</inkml:trace>
  <inkml:trace contextRef="#ctx0" brushRef="#br0" timeOffset="2506.634">1496 58,'0'-5,"-4"-1,-3-5,-3 0,-6 1,-5 3,-3 2,-3 3,4 5,0 4,0-1,3 4,1 1,3-3</inkml:trace>
</inkml:ink>
</file>

<file path=ppt/ink/ink13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4:38:11.20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0 368,'2'2,"-1"0,0 0,1-1,0 1,-1 0,1-1,0 1,0-1,-1 1,1-1,0 0,0 0,1 0,-1 0,0 0,0 0,0-1,1 1,-1-1,0 1,1-1,-1 0,0 0,1 0,0-1,0 2,147-13,-44-3,119-13,-201 28</inkml:trace>
  <inkml:trace contextRef="#ctx0" brushRef="#br0" timeOffset="3449.602">28 651,'-17'0,"21"0,178-11,-127 2,1 3,0 3,52 3,-98 0,40-5,-32-1</inkml:trace>
  <inkml:trace contextRef="#ctx0" brushRef="#br0" timeOffset="4439.099">282 1,'244'199,"-173"-147,-54-42,-1 1,0 1,-1 0,0 1,-1 1,-1 0,12 16,-23-27,1 0,-1 1,0 0,-1-1,1 1,-1 0,1 0,-1 0,0 0,-1 0,1 0,-1 0,0 0,0 0,0 0,0 0,-1 0,1 1,-1-1,0 0,0-1,-1 1,1 0,-1 0,0-1,0 1,0-1,-1 1,1-1,-1 0,0 1,-108 84,68-60,-157 132,92-69,100-86,4-4</inkml:trace>
</inkml:ink>
</file>

<file path=ppt/ink/ink13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4:38:20.37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27,'4'0,"12"0,8 0,4 0,2 0,2 0,-1 0,-1-4,0-3,0 1,-2 2,1 0,-5 2</inkml:trace>
</inkml:ink>
</file>

<file path=ppt/ink/ink13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4:38:17.97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311 29,'0'420,"-28"-217,4-123,21-71</inkml:trace>
  <inkml:trace contextRef="#ctx0" brushRef="#br0" timeOffset="350.749">0 29,'29'0,"19"-4,6-3,4 1,-4 2,-6 0,-6 2,-1 1,-2 1,-3 0,-4 0,-1 0,-2 0,-1 0,0 1,-5 3,-7 3</inkml:trace>
  <inkml:trace contextRef="#ctx0" brushRef="#br0" timeOffset="986.469">593 623,'194'-67,"-193"66,0 0,0 0,0 1,0-1,0 0,1 1,-1-1,0 1,0 0,0-1,1 1,-1 0,0 0,1-1,-1 1,0 0,0 0,1 1,-1-1,0 0,0 0,1 1,-1-1,0 0,0 1,1-1,-1 1,0 0,0-1,0 1,0 0,0 0,0 0,0-1,0 1,0 0,-1 0,1 1,0-1,-1 0,1 0,0 0,-1 0,0 0,1 1,-1-1,0 0,1 0,-1 1,0-1,0 0,0 1,0-1,0 0,0 0,-1 1,1-1,0 0,-1 0,1 1,0-1,-1 0,0 0,1 0,-1 0,0 0,-125 104,125-104,1 0,-1 0,1-1,-1 1,1 0,-1 0,1 0,-1 0,1 0,0 0,-1 0,1 0,0 0,0 0,0 0,-1 0,1 0,0 0,1 0,-1 0,0 0,0 0,0 0,1 0,-1 0,0 0,1-1,-1 1,1 0,-1 0,1 0,-1 0,1 0,0-1,-1 1,1 0,0-1,0 1,-1 0,1-1,0 1,0-1,0 1,0-1,0 0,0 1,0-1,0 0,0 0,0 1,61 17,-52-15,-7-3,0-1,0 1,0 1,-1-1,1 0,0 1,0-1,-1 1,1 0,0 0,-1 0,1 0,-1 0,1 1,-1-1,1 1,-1-1,0 1,0 0,0 0,0 0,0 0,0 0,-1 1,1-1,-1 1,1-1,-1 1,0-1,0 1,0-1,0 1,-1 0,1 0,-1 0,0-1,1 1,-1 0,0 0,-1 0,1-1,-1 1,1 0,-1 0,0-1,0 1,0 2,-10 4,1 1,-1-2,-1 1,0-1,0-1,0 0,-1-1,0 0,0-1,-13 3,4 0,15-4,-1-2,0 1,0-1,0 0,0 0,0-1,0 0,0-1,0 1,0-2,0 1,0-1,-5-1,2-4</inkml:trace>
  <inkml:trace contextRef="#ctx0" brushRef="#br0" timeOffset="1269.318">1298 566,'-9'24,"-9"13,-5 4,1 1,-1-2,4-4,0-7,4-4,4-1,4-6</inkml:trace>
  <inkml:trace contextRef="#ctx0" brushRef="#br0" timeOffset="1600.809">1101 538,'10'15,"12"13,8 3,-2 1,0-6,-6-1,-1-6,-4-1,-1-4,3 1,2 3,-2 2,0-1,-3 0,1-2,-3-1,1-1,-2-5</inkml:trace>
</inkml:ink>
</file>

<file path=ppt/ink/ink1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4:12:14.267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0 340,'311'-75,"-248"62,0 2,0 3,59 0,152-17,126 23,-163-25,423 26,-214 1,-220-27,-23 0,33-4,187 32,-200-29,288 27,-286 19,-201-15,0 0,0-1,-1-1,1-1,0-2,0 0,0-2,12-3,8 1,2 1,-1 2,0 2,8 3,161-12,-131 0,0 4,0 3,8 5,-47-2,181-28,45 27,-100 35,-115-24,-1-1,2-4,-1-1,0-3,37-5,20 2,58-25,168 26,-323 3,1 0,-1 0,0 2,0 0,-1 0,1 1,-1 1,0 1,3 2,31 12,-26-12</inkml:trace>
</inkml:ink>
</file>

<file path=ppt/ink/ink13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4:38:22.72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46,'40'8,"1"-2,-1-1,1-2,0-3,-1 0,1-3,11-3,177-24,-58 7,-147 18</inkml:trace>
</inkml:ink>
</file>

<file path=ppt/ink/ink13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4:38:23.04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26,'2'3,"0"0,0 0,0 0,0 0,0-1,1 1,-1-1,1 0,0 1,0-1,0 0,0-1,0 1,0 0,0-1,0 0,1 0,-1 0,0 0,1 0,-1 0,1-1,0 0,17 2,0-1,0-1,0 0,1-2,-1-1,0 0,0-2,11-4,57-9,147 0,-181 8,-31 7</inkml:trace>
</inkml:ink>
</file>

<file path=ppt/ink/ink13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4:38:23.44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594 98,'-36'14,"0"2,1 1,1 2,1 1,1 2,0 1,2 1,1 2,-22 25,47-48,0 1,0-1,0 1,1 0,0 1,-1-1,1 0,1 1,-1 0,1 0,0-1,0 1,0 1,0-1,1 0,0 0,0 1,1-1,-1 0,1 1,0-1,1 0,-1 1,1-1,0 0,1 0,-1 1,1-1,0 0,0 0,0-1,1 1,0 0,0-1,5 6,1-1,1 0,-1 0,1-1,1-1,-1 0,1 0,1-1,-1 0,1-1,0-1,0 0,1 0,-1-1,10 1,15 1,1-1,-1-2,0-1,32-5,-40 1,0-1,-1-1,1-2,-1 0,-1-2,0-1,0-2,0 0,-2-2,0-1,0-1,-2 0,0-2,-1-1,0-1,-2-1,-1 0,4-7,-18 22,0 0,0-1,-1 1,0-1,0 0,0-1,-1 1,0-1,-1 1,1-1,-1 0,-1 0,0 0,0 0,0 0,-1 0,0 0,-1 0,0 0,0 0,-1 0,0 0,0 1,-1-1,0 0,0 1,-1 0,1 0,-2 0,1 0,-5-5,-2 2,0 0,0 0,-1 1,0 1,-1 0,0 0,0 1,-1 1,0 0,-2 0,4 1,-23-10</inkml:trace>
  <inkml:trace contextRef="#ctx0" brushRef="#br0" timeOffset="471.789">1 295,'294'23,"1"-13,13-13,-49 1,161 2,-409 0</inkml:trace>
</inkml:ink>
</file>

<file path=ppt/ink/ink13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4:38:21.34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283 57,'0'663,"-22"-517,15-184,18-8,-5 26</inkml:trace>
  <inkml:trace contextRef="#ctx0" brushRef="#br0" timeOffset="362.693">1 57,'197'-12,"110"-17,-289 26,0-1,1 0,-1 2,1 0,0 2,-1 0,1 0,9 3,-5 3</inkml:trace>
  <inkml:trace contextRef="#ctx0" brushRef="#br0" timeOffset="932.533">650 705,'203'-37,"-202"36,1 0,-1 1,0-1,1 1,-1-1,1 1,-1 0,1 0,0-1,-1 1,1 0,-1 0,1 1,-1-1,1 0,-1 0,1 1,-1-1,1 1,-1-1,1 1,-1 0,0-1,1 1,-1 0,0 0,0 0,1 0,-1 0,0 0,0 0,0 1,0-1,-1 0,1 1,0-1,0 0,-1 1,1-1,-1 1,1-1,-1 1,0-1,1 1,-1-1,0 1,0 0,0-1,0 1,-1-1,1 1,0-1,-1 1,1-1,-1 1,-119 99,116-99,1 1,-1 0,0 1,1-1,0 1,0 0,0-1,0 1,1 1,0-1,-1 0,1 0,1 1,-1-1,1 1,0 0,0-1,0 1,0 0,1 0,0 0,0-1,0 1,1 0,0 0,-1-1,2 1,-1 0,0-1,1 1,0-1,0 0,0 1,3 1,1-2,0 0,1-1,-1 0,1-1,0 1,0-1,0 0,0-1,1 0,-1 0,0 0,0-1,1 0,-1-1,0 1,1-2,-1 1,0-1,0 0,0 0,0-1,-1 1,1-2,-1 1,4-3,11-5</inkml:trace>
</inkml:ink>
</file>

<file path=ppt/ink/ink13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4:38:30.81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47 1,'0'255,"-25"-113,10-79,9-57</inkml:trace>
</inkml:ink>
</file>

<file path=ppt/ink/ink13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4:38:31.19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29,'473'0,"-369"-15,-90 11,1 1,-1 0,1 1,0 1,0 0,-1 1,1 1,0 0,6 2,-3 3</inkml:trace>
</inkml:ink>
</file>

<file path=ppt/ink/ink13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4:38:28.76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1 311,'2'-4,"-1"1,1 1,0-1,0 0,1 0,-1 1,1-1,-1 1,1 0,0 0,0 0,0 0,0 0,0 1,0-1,0 1,0 0,1 0,2-1,27-8,1 0,0 3,0 0,0 3,1 0,0 3,10 1,96 1,-117-1</inkml:trace>
  <inkml:trace contextRef="#ctx0" brushRef="#br0" timeOffset="382.411">57 451,'482'0,"-432"6,-31 0</inkml:trace>
  <inkml:trace contextRef="#ctx0" brushRef="#br0" timeOffset="1095.894">284 0,'1'3,"0"0,1-1,-1 1,1-1,0 1,0-1,0 0,0 0,0 0,1 0,-1 0,0 0,1 0,0-1,-1 0,1 1,0-1,0 0,2 1,3 1,180 78,-162-66,-1 0,-1 2,0 0,-2 2,0 1,7 8,-27-25,0 0,0 0,0 0,-1-1,1 2,-1-1,0 0,1 0,-1 0,-1 1,1-1,0 0,-1 1,0-1,0 0,0 1,0-1,-1 1,1-1,-1 0,0 1,1-1,-2 0,1 0,0 0,-1 0,1 0,-1 0,0 0,0 0,0 0,0-1,-1 1,1-1,-1 0,-1 2,-165 162,135-136,-5 2,24-21,0 1,1 1,0 0,1 1,0 1,1 0,-4 7,6-3</inkml:trace>
</inkml:ink>
</file>

<file path=ppt/ink/ink13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4:38:35.88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54,'14'0,"10"0,5 0,3 0,1 0,-1 0,0 0,-2 0,-1 0,0-4,-1-3,1 1,-1 2,0-5,0 1,0 1,0 2,-4 1</inkml:trace>
</inkml:ink>
</file>

<file path=ppt/ink/ink13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4:38:36.12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38,'29'10,"24"-2,12-2,0-3,-6-5,-8-4,-9 0,-6-4,-4 0,-4 1,0-2,-7 0</inkml:trace>
</inkml:ink>
</file>

<file path=ppt/ink/ink13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4:38:36.54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198 75,'6'6,"0"1,0-1,-1 1,0 0,0 0,0 0,-1 1,-1-1,1 1,-1 0,0 0,-1 1,0-1,0 0,-1 1,0-1,-1 1,0 0,0-1,0 1,-1-1,-2 6,3-2,-2 301,13-251,-5-56</inkml:trace>
  <inkml:trace contextRef="#ctx0" brushRef="#br0" timeOffset="282.727">1 47,'38'-5,"33"-1,8 0,0 1,-8 1,-11 2,-12 1,-8 1,-7 0,-4-5,-2-1,-6 0</inkml:trace>
  <inkml:trace contextRef="#ctx0" brushRef="#br0" timeOffset="765.965">594 441,'30'0,"-7"-1,0 1,0 1,0 1,-1 1,1 1,16 6,-37-10,0 1,0 0,0-1,0 1,0 1,0-1,0 0,0 0,0 1,-1-1,1 0,-1 1,1 0,-1-1,0 1,1 0,-1 0,0 0,0 0,0 0,-1 0,1 0,0 0,-1 0,1 0,-1 0,0 0,0 1,0-1,0 0,0 0,0 0,0 0,-1 1,1-1,-1 0,0 0,1 0,-1 0,0 0,0 0,0 0,-1-1,1 1,0 0,-1 0,1-1,-1 1,1-1,-1 0,0 1,0-1,0 0,1 0,-2 0,-33 31,29-28,1 1,-1 0,1 0,0 0,1 1,-1-1,1 2,0-1,1 0,-1 1,1 0,1 0,-1 0,1 1,0-1,1 1,3-5,1-1,-1 1,1 0,0-1,-1 1,1-1,1 0,-1 1,0-1,0 0,1 0,-1 0,1-1,0 1,-1-1,1 1,0-1,0 0,0 0,0 0,0-1,0 1,0-1,0 0,0 1,1-1,-1 0,0-1,0 1,0-1,0 1,3-2,-1 2,103-14,-89 7</inkml:trace>
</inkml:ink>
</file>

<file path=ppt/ink/ink1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4:12:25.05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143 91,'-27'135,"-86"267,111-384,119-249,44-10,-155 230,1 1,-1 0,2 0,-1 0,1 1,1 0,0 1,0 0,0 0,1 1,8-4,-17 10,1 1,0 0,-1 0,1 0,0 0,-1 0,1 1,-1-1,1 0,0 1,-1-1,1 1,-1 0,1-1,-1 1,1 0,-1 0,0 0,0 0,1 0,-1 0,0 0,0 1,0-1,0 0,0 1,0-1,0 1,-1-1,1 1,0-1,-1 1,1-1,-1 1,19 59,-14-22,-1 1,-2 0,-1 0,-4 24,0 20,3-75,6 55,-6-63,1 1,-1-1,0 0,1 0,-1-1,1 1,-1 0,1 0,0 0,-1 0,1 0,0-1,0 1,0 0,-1 0,1-1,0 1,0-1,0 1,0-1,0 1,0-1,0 0,0 1,0-1,1 0,-1 0,0 0,0 0,0 0,0 0,0 0,0 0,0 0,0-1,0 1,0 0,0-1,0 1,0 0,0-1,0 1,0-1,0 0,0 1,0-1,0 0,-1 0,1 1,0-1,-1 0,1 0,9-8,0-1,-1 0,0 0,0-1,-1 0,-1 0,0 0,-1-1,3-6,20-34,52-86,48-82,-128 219,0 0,0-1,0 1,0 0,0 0,0 0,0 0,1 0,-1 0,0 0,1 0,-1 0,1 1,-1-1,0 0,1 1,0-1,-1 1,1 0,-1 0,1-1,-1 1,1 0,0 0,-1 0,1 1,-1-1,1 0,0 1,-1-1,1 1,-1-1,1 1,-1-1,0 1,1 0,-1 0,0 0,1 0,-1 0,0 0,0 0,0 1,0-1,0 0,0 0,0 1,0-1,-1 1,1-1,0 1,-1-1,1 1,-1-1,0 1,0-1,1 1,-1 0,0-1,0 1,3 15,0 1,-1-1,-1 1,0-1,-1 1,-1-1,-1 1,-1-1,0 0,-3 7,-9 87,16 47,-1-146</inkml:trace>
</inkml:ink>
</file>

<file path=ppt/ink/ink13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4:38:34.72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16 61,'9'-7,"0"0,1 1,-1 0,1 1,0 0,1 0,-1 1,1 1,0-1,0 2,0 0,0 0,0 1,0 0,1 1,-1 0,7 1,-19 0,0-1,1 1,-1-1,0 1,1 0,-1-1,1 1,-1 0,1 0,-1-1,1 1,0 0,-1 0,1 0,0-1,0 1,-1 0,1 0,0 0,0 0,0-1,0 1,0 0,0 0,0 0,1 0,-1 0,0-1,0 1,1 0,-1 0,0 0,1-1,-1 1,1 0,-1 0,1-1,-1 1,1 0,-1-1,1 1,0-1,-1 1,1-1,0 1,0-1,-1 1,1-1,0 0,0 0,0 1,-1-1,1 0,0 0,0 0,0 0,0 0,0 0,-1 0,1 0,0 0,0 0,-38 25,33-23,-1-1,1 1,0 0,-1 0,1 1,0-1,0 1,1 0,-1 0,0 0,1 0,0 1,0-1,0 1,0 0,0 0,1 0,0 0,0 1,0-1,0 1,1-1,0 1,0-1,0 1,0 0,1 3,3-4,0 0,1 0,-1 0,1 0,0 0,0-1,1 0,-1 0,1 0,-1 0,1-1,0 0,0 0,0 0,0 0,0-1,1 0,1 0,16 7,26 18,-48-25,0-1,0 1,0-1,-1 1,1 0,0 0,-1-1,1 1,0 0,-1 0,1 0,-1 0,1 0,-1 0,0 0,1 0,-1 0,0 0,0 0,0 0,1 0,-1 0,0 0,0 0,-1 0,1 0,0 0,0 0,0 0,-1 0,1 0,0 0,-1 0,1 0,-1-1,1 1,-1 0,0 0,1 0,-1-1,0 1,0 0,1 0,-1-1,0 1,0-1,0 1,0-1,0 1,0-1,-27 16,-1-1,0-2,-1-1,0-1,-1-2,-30 6,35-14,24-4</inkml:trace>
  <inkml:trace contextRef="#ctx0" brushRef="#br0" timeOffset="384.53">665 32,'-5'5,"-6"7,-1 5,-4 0,2 3,-3-3,3 0,-2-2,2 1,-2 3,3 3,-2 1,1 3,0-3,0-6</inkml:trace>
  <inkml:trace contextRef="#ctx0" brushRef="#br0" timeOffset="787.366">468 5,'11'22,"2"0,0-1,2 0,0-1,1-1,1-1,1 0,18 14,87 92,-109-113</inkml:trace>
</inkml:ink>
</file>

<file path=ppt/ink/ink13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4:38:46.16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583 0,'10'8,"-10"-8,1 0,-1 0,1 0,-1 0,1 0,-1 0,1 1,-1-1,1 0,-1 0,1 1,-1-1,1 0,-1 1,0-1,1 0,-1 1,1-1,-1 1,0-1,0 0,1 1,-1-1,0 1,0-1,1 1,-1-1,0 1,0-1,0 1,0-1,0 1,0-1,0 1,0-1,0 1,0-1,0 1,0 0,0-1,0 1,0-1,-1 1,1-1,0 0,0 1,-1-1,1 1,0-1,0 1,-1-1,1 0,-1 1,1-1,0 0,-1 1,1-1,-1 0,1 1,-1-1,1 0,-111 38,-160 57,267-94,0 0,0 1,0-1,0 1,0-1,0 1,0 0,1 1,-1-1,1 1,0-1,-1 1,1 0,0 0,0 1,1-1,-1 0,1 1,0 0,0 0,0-1,0 1,1 0,-1 0,1 1,0-1,0 0,1 0,2-1,0 0,0 0,1 0,-1 0,1-1,-1 1,1-1,0 0,0 0,0 0,1 0,-1-1,0 1,1-1,-1 0,0 0,1 0,0 0,-1-1,1 1,-1-1,1 0,0 0,-1 0,1-1,2 1,10 1,160 22,-174-23,0-1,0 1,0-1,0 1,0 0,0 0,0 0,0 0,0 0,0 1,0-1,-1 0,1 1,0 0,0-1,0 1,0 0,-1 0,1 0,0 0,-1 0,1 0,-1 1,1-1,-1 0,0 1,1 0,-1-1,0 1,0-1,0 1,0 0,0 0,-1 0,1-1,0 1,-1 0,0 0,1 0,-1 0,0 0,0 0,0 0,0 0,0 0,0 0,-1 0,1 0,-1 0,1-1,-1 1,0 0,0 0,0 0,0-1,0 1,0-1,-1 2,-15 14,0-1,-1-1,-1-1,0 0,-1-1,0-1,-5 0,-39 26,-151 83,213-120,0 0,1 0,-1 0,0 0,0 1,1-1,-1 1,1 0,-1-1,1 1,-1 0,1 0,0-1,0 1,0 0,0 0,0 1,1-1,-1 0,1 0,-1 0,1 0,0 0,0 1,0-1,0 0,0 0,0 0,1 1,-1-1,1 0,-1 0,1 0,0 0,0 0,0 0,0 0,0 0,0 0,0-1,1 1,-1 0,1-1,-1 1,1-1,0 1,0-1,0 0,-1 0,1 0,0 0,0 0,0 0,1 0,-1-1,2 1,12 3,0-1,1 0,0-1,-1-1,1-1,0 0,-1-2,1 1,0-2,-1 0,0-1,0-1,10-4,56-11,82-4,-107 14,-33 6</inkml:trace>
</inkml:ink>
</file>

<file path=ppt/ink/ink13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4:38:50.81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86,'104'-30,"76"1,-39 4,-124 24,-5 1</inkml:trace>
</inkml:ink>
</file>

<file path=ppt/ink/ink13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4:38:51.12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84,'48'-5,"25"-6,6-1,-7 1,-10 2,-11 4,-9-3,-8 0,-4 1,-2 3,-7 1</inkml:trace>
</inkml:ink>
</file>

<file path=ppt/ink/ink13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4:38:51.66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368 50,'-14'11,"1"2,0 0,1 0,0 1,1 1,1 0,0 0,1 1,-3 9,2-5,1 0,1 0,0 0,2 1,0 0,2 1,0-1,2 1,0 0,1-1,1 1,1 0,3 9,-3-24,2 1,-1-1,1 1,0-1,1 0,0 0,0 0,0-1,1 1,0-1,0 0,0-1,1 1,0-1,0 0,1 0,-1-1,1 0,0 0,0-1,0 1,1-2,-1 1,1-1,-1 0,1-1,0 1,0-1,0-1,0 0,0 0,-1-1,1 1,0-2,0 1,0-1,-1 0,1-1,28-6,-1-2,0-1,0-2,-2-2,0 0,-1-3,0 0,-2-2,0-1,-2-2,0 0,-2-2,13-17,-35 39,1-2,-1 1,0 0,-1-1,1 0,-1 0,0 0,0 0,-1 0,0-1,0 1,-1-1,1 1,-1-1,-1 0,1 1,-1-1,0 0,-1 0,0 1,0-1,0 1,-1-1,0 1,0-1,-1 1,1 0,-1 0,-1 0,1 0,-2 0,-72-61,51 55</inkml:trace>
  <inkml:trace contextRef="#ctx0" brushRef="#br0" timeOffset="700.159">1 276,'56'17,"144"6,-141-15,2-3,-1-3,0-2,1-3,38-8,-21 4,264-1,-213-15,-145 19,-3 4</inkml:trace>
  <inkml:trace contextRef="#ctx0" brushRef="#br0" timeOffset="1212.082">707 79,'-1'0,"1"0,-1 0,1 0,-1 0,1 0,-1 0,1 0,-1 0,1 0,-1 0,1 0,-1-1,0 1,1 0,0 0,-1 0,1-1,-1 1,1 0,-1 0,1-1,-1 1,1-1,0 1,-1 0,1-1,0 1,-1-1,1 1,0 0,-1-1,1 1,0-1,0 1,0-1,0 1,-1-1,1 0,0 1,0-1,0 1,0-1,0 1,0-1,0 1,1-1,-1 1,0-1,0 1,0-1,0 1,1-1,-1 1,0-1,0 1,1-1,-1 1,0-1,1 1,-1 0,1-1,-1 1,0 0,1-1,-1 1,1 0,-1 0,1-1,-15-5,0 1,0 0,0 0,0 1,-1 1,1 1,-1 0,-4 0,-51-8,61 7,0 1,-1 0,1 0,-1 1,1 0,-1 1,1 0,-1 1,1 0,-1 0,1 1,0 0,0 0,-1 1,2 0,-2 1,-4 6</inkml:trace>
</inkml:ink>
</file>

<file path=ppt/ink/ink13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4:38:46.58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148 29,'-54'246,"51"-213,-3 1,-1-1,-1 0,-2-1,-1 0,-1 0,-2-1,-2 1,9-31,13-22,2 7</inkml:trace>
  <inkml:trace contextRef="#ctx0" brushRef="#br0" timeOffset="2752.557">91 86,'-44'-44,"84"30,163 4,-174 4,1 1,-1 1,1 2,0 1,19 2,-30 4,-7 1</inkml:trace>
  <inkml:trace contextRef="#ctx0" brushRef="#br0" timeOffset="3117.893">35 255,'4'5,"8"1,5 0,5-1,4-1,2-2,1-1,0-1,1 0,-1 0,0 0,0 0,-6-1</inkml:trace>
  <inkml:trace contextRef="#ctx0" brushRef="#br0" timeOffset="3818.293">374 453,'-1'8,"0"1,1 0,0 0,0-1,1 1,0 0,1-1,0 1,0-1,1 1,0-1,0 0,1 0,0 0,1-1,-1 1,5 3,-6-10,0 0,0-1,0 0,1 1,-1-1,0-1,0 1,0 0,0-1,0 1,0-1,0 0,0 0,0 0,0 0,0-1,0 1,-1-1,1 0,-1 0,1 0,-1 0,0 0,1 0,-1-1,0 1,-1-1,1 1,0-1,-1 0,1 0,-1 1,0-1,0-3,5-2,14-22,-16 21,1 1,0 0,0 0,1 1,0-1,0 1,1 0,-1 1,2 0,-1 0,1 0,0 1,4-2,-9 7,-1 1,1 0,-1 0,0 0,0 1,1-1,-1 0,0 1,0-1,0 1,-1 0,1 0,0 0,-1 0,1 0,-1 0,0 0,1 0,-1 1,0-1,0 0,-1 1,1-1,0 1,-1-1,1 1,-1-1,0 1,0-1,0 1,0-1,-1 1,1-1,0 1,-1-1,0 1,0 0,1 2,-5 259,5-251,-1 0,0 1,-1-1,0 0,-1 0,0-1,-1 1,-1-1,0 1,-1-1,0-1,-1 1,0-1,0 0,-2-1,1 0,-1 0,-7 5,15-13,-1-1,0 1,1 0,-1-1,0 1,0-1,0 0,0 0,0 0,-1 0,1 0,0 0,0 0,-1-1,1 1,0-1,-1 0,1 0,0 1,-1-2,1 1,-1 0,1 0,0-1,-1 1,1-1,0 0,0 0,-1 0,1 0,0 0,0 0,0 0,0-1,0 1,1-1,-1 1,0-1,1 0,-1 0,1 0,-1 0,1 0,0 0,0 0,0 0,0 0,0 0,1-1,-1 1,1 0,-1-1,1 0,-2-13,0 0,1 0,1-1,1 1,0 0,1 0,0 0,2 0,0 1,0-1,2 1,0 0,0 0,2 1,0 0,0 0,1 1,1 0,9-10,-1 2,-2 3</inkml:trace>
</inkml:ink>
</file>

<file path=ppt/ink/ink13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4:38:58.26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0 255,'139'-12,"-82"4,0 1,1 3,-1 3,18 3,-7-1,15-18,-81 12,-6 2</inkml:trace>
  <inkml:trace contextRef="#ctx0" brushRef="#br0" timeOffset="249.973">113 396,'29'4,"24"-2,7-2,-1-1,-6-6,-7 0,-7 0,-5 1,-4 2,-1 2,-2 1,-1 0,-3 1</inkml:trace>
  <inkml:trace contextRef="#ctx0" brushRef="#br0" timeOffset="250.973">311 1,'81'34,"60"81,37-2,-175-112,-1 0,1 0,-1 0,0 1,0-1,0 1,0-1,0 1,0 0,0 0,0 0,-1 0,1 0,-1 0,0 0,1 1,-1-1,0 0,0 1,0-1,-1 1,1-1,-1 1,1-1,-1 1,0 0,0-1,0 1,0-1,0 1,-1 0,1-1,-1 1,0-1,0 1,0-1,0 0,0 1,0-1,-1 0,1 0,-1 0,1 0,-2 1,-21 22,-1-1,-1-1,-1-1,-1-2,-1-1,-1-1,-10 3,-92 62,114-69</inkml:trace>
</inkml:ink>
</file>

<file path=ppt/ink/ink13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4:39:02.90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31,'19'0,"21"-5,8-2,1 1,-3 1,-4 2,-6 0,-3 2,-2 1,-3 0,0 0,-1 0,-9 0,-8 1</inkml:trace>
</inkml:ink>
</file>

<file path=ppt/ink/ink13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4:38:59.33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170 114,'1'-1,"0"1,0-1,0 0,1 1,-1-1,0 1,0 0,1-1,-1 1,0 0,1 0,-1 0,0 0,1 0,-1 0,0 0,1 0,-1 1,0-1,1 0,-1 1,0-1,0 1,0 0,1-1,-1 1,0 0,0 0,0-1,0 1,0 0,0 0,0 0,-1 0,1 0,0 0,-1 1,1-1,0 0,-1 0,1 0,-1 1,1 0,5 60,-31 113,-4 49,29-199,0-25</inkml:trace>
  <inkml:trace contextRef="#ctx0" brushRef="#br0" timeOffset="784.073">0 59,'227'-18,"-45"-5,4 6,-162 17</inkml:trace>
  <inkml:trace contextRef="#ctx0" brushRef="#br0" timeOffset="1905.099">396 566,'81'-33,"-72"29,1 0,-1 1,1 0,0 0,0 1,0 1,0-1,0 2,0-1,0 2,0-1,0 1,1 1,-10-2,0 0,1 0,-1 1,0-1,0 1,0-1,1 1,-1-1,0 1,0 0,0 0,0-1,0 1,0 0,0 0,0 0,0 0,-1 0,1 0,0 0,-1 1,1-1,0 0,-1 0,0 0,1 1,-1-1,0 0,1 1,-1-1,0 0,0 0,0 1,0-1,0 0,-1 1,1-1,0 0,-1 1,1-1,0 0,-1 0,0 0,1 1,-1-1,0 0,0 0,-46 55,35-44,11-11,1-1,-1 1,0 0,0 0,1-1,-1 1,0 0,1 0,-1 0,1 0,-1 0,1 0,0 0,-1 0,1 0,0 0,0 0,0 0,-1 0,1 0,0 0,0 0,1 0,-1 0,0 0,0 0,0 0,1 0,-1 0,1 0,-1 0,0 0,1 0,0 0,-1 0,1 0,0 0,-1-1,1 1,0 0,0 0,-1-1,1 1,0-1,0 1,1 0,54 22,-39-18,-15-5,0 0,0 1,-1-1,1 1,0 0,0 0,0-1,0 1,-1 0,1 0,-1 1,1-1,0 0,-1 1,0-1,1 0,-1 1,0 0,0-1,0 1,0 0,0-1,0 1,0 0,-1 0,1 0,-1 0,1 0,-1 0,0-1,0 1,0 0,0 0,0 0,0 0,0 0,-1 0,1 0,-1 0,1 0,-1 0,0 0,0-1,0 1,0 0,0-1,0 1,0 0,0-1,-1 1,1-1,-1 0,1 0,-1 1,-1 0,-4 2,0 1,0-1,-1 0,1 0,-1-1,0 0,0-1,0 0,0 0,-1-1,-7 1,-10 1</inkml:trace>
  <inkml:trace contextRef="#ctx0" brushRef="#br0" timeOffset="2616.863">819 566,'-1'44,"8"73,-7-115,1-1,-1 0,1 1,-1-1,1 0,0 1,-1-1,1 0,0 0,0 1,0-1,0 0,0 0,0 0,0 0,0 0,0 0,1-1,-1 1,0 0,0-1,1 1,-1 0,1-1,-1 0,0 1,1-1,-1 0,1 0,-1 0,1 0,-1 0,1 0,-1 0,1 0,-1-1,0 1,1 0,-1-1,1 1,-1-1,0 0,0 1,1-1,-1 0,0 0,0 0,0 0,1 0,54-54,43-72,-98 127,-1-1,1 0,-1 1,1-1,0 1,-1-1,1 1,0-1,0 1,-1 0,1-1,0 1,0 0,0 0,-1-1,1 1,0 0,0 0,0 0,0 0,-1 0,1 0,0 0,0 0,0 1,0-1,-1 0,1 0,0 1,0-1,-1 1,1-1,0 0,0 1,-1-1,1 1,-1 0,1-1,0 1,-1-1,1 1,-1 0,1 0,-1-1,0 1,1 0,-1 0,0-1,1 1,-1 0,0 0,0 0,0-1,0 1,0 0,0 0,0 0,0 0,0 0,0-1,4 61,-4-57,-3 231,2-215,-2 0,0 0,-2-1,0 1,0-1,-2 0,-1-1,0 0,-1 0,-4 4,-58 50,69-70,-1 0,0 0,0 0,1-1,-1 1,0-1,-1 0,1 0,0 0,0 0,0 0,-1-1,1 0,0 1,0-1,-1-1,1 1,0 0,0-1,-1 1,1-1,0 0,0 0,0-1,0 1,0 0,0-1,0 0,0 0,0-4,0 0,0 0,1-1,0 1,0-1,1 0,-1 1,1-1,1 0,-1 0,1 0,1 0,-1 1,1-1,0 0,1 0,-1 1,1-1,1 1,-1-1,1 1,0 0,1 0,-1 0,1 1,2-2,93-137,-84 120</inkml:trace>
</inkml:ink>
</file>

<file path=ppt/ink/ink13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4:39:04.28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35 0,'2'1,"0"1,0-1,0 1,-1-1,1 1,0 0,-1-1,0 1,1 0,-1 0,0 0,0 0,0 0,0 1,0-1,0 0,-1 0,1 0,-1 1,1-1,-1 0,0 1,0-1,0 0,0 2,0-1,3 40,-2 0,-2 0,-2-1,-2 1,-5 17,-19 178,12-138,31-115,-7-3</inkml:trace>
</inkml:ink>
</file>

<file path=ppt/ink/ink1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4:12:27.07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40,'37'1,"111"-13,22-17,-145 29,-23 3</inkml:trace>
</inkml:ink>
</file>

<file path=ppt/ink/ink13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4:39:04.63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75,'74'1,"177"-13,-10-32,-213 35,-25 8,0-1,0 1,0 0,0 0,0 0,0 0,0 0,1 1,-1-1,0 1,0 0,1 0,-1 0,0 0,1 1,-1-1,0 1,0 0,0 0,0 0,3 2,3 7</inkml:trace>
</inkml:ink>
</file>

<file path=ppt/ink/ink13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4:39:05.04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1,'4'19,"3"16,-1 7,-2 1,-5-2,-3-3,-1-3,1-8</inkml:trace>
</inkml:ink>
</file>

<file path=ppt/ink/ink13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4:39:12.94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60,'107'-22,"42"4,-118 11,1 2,0 1,0 2,0 1,1 1,0 2,-10 3,-5 1</inkml:trace>
</inkml:ink>
</file>

<file path=ppt/ink/ink13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4:39:13.35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0,'5'5,"11"2,8-1,4-1,3-1,0-2,0-1,0-1,-1 1,-1-2,0 1,-1 0,0 0,0-6,1 0,-1 0,0 1,-5 1</inkml:trace>
</inkml:ink>
</file>

<file path=ppt/ink/ink13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4:39:14.07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791 0,'-21'11,"-13"3,0 2,1 1,1 1,1 2,1 1,1 1,0 2,2 1,1 1,1 1,-10 16,28-30,1 0,0 0,1 0,1 1,0 0,0 0,2 0,0 1,0-1,2 0,0 1,0-1,1 3,2-9,0 0,1 0,-1 0,1 0,1-1,0 0,0 0,0 0,1-1,-1 1,2-1,-1-1,1 1,0-1,0 0,0-1,0 1,1-2,0 1,0-1,0 0,0-1,1 1,-1-2,1 1,-1-1,1-1,-1 1,1-1,0-1,-1 0,3 0,40-8,0-1,-1-3,-1-2,0-2,-1-3,-1-1,44-27,-71 37,-2 1,1-2,-2 0,1-2,-2 0,0 0,0-2,-1 0,-11 11,0 0,1 0,-2-1,1 1,-1-1,0 0,0 0,0 0,-1 0,0-1,0 1,-1 0,0-1,0 0,0 1,-1-1,0 1,0-1,-1 0,0 1,0-1,0 1,-1-1,0 1,0 0,-1 0,-2-6,-6-1,0 1,0 1,-1-1,0 2,-1 0,0 0,-1 1,0 1,-1 1,1 0,-1 0,-1 1,1 1,-1 1,0 0,0 1,0 1,0 1,0 0,-17 1,-21-3</inkml:trace>
  <inkml:trace contextRef="#ctx0" brushRef="#br0" timeOffset="485.828">1 395,'4'0,"206"0,-1-9,30-12,231-24,-78 17,-328 20,-40 6</inkml:trace>
</inkml:ink>
</file>

<file path=ppt/ink/ink13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4:39:19.77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1 282,'180'-17,"-134"10,0 2,0 2,1 2,33 4,11-1,-72-2,-7 0</inkml:trace>
  <inkml:trace contextRef="#ctx0" brushRef="#br0" timeOffset="399.414">30 480,'19'0,"21"-4,8-3,1 1,-3 1,-5 1,-4 2,-4 1,-3 0,-1 1,-1 1,-1-1,0 0,1 0,-1 1,-3-6,-8-1</inkml:trace>
  <inkml:trace contextRef="#ctx0" brushRef="#br0" timeOffset="1101.718">311 0,'52'45,"213"115,-261-158,0 0,0 0,0 1,0-1,-1 1,1 0,-1 0,0 0,0 0,0 1,0-1,0 1,-1 0,0 0,0 0,0 0,0 0,0 0,-1 0,0 1,0-1,0 0,-1 1,1-1,-1 1,0-1,0 1,0-1,-1 1,0-1,0 1,0-1,0 0,-1 0,1 1,-1-1,0 0,-1 0,0 1,-20 23,-1-1,-2-1,-1-1,0-2,-2 0,-1-2,-27 15,6-2,-28 42,77-70</inkml:trace>
</inkml:ink>
</file>

<file path=ppt/ink/ink13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4:39:26.03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58,'20'0,"10"-5,5-1,2 0,-1 1,-2 1,-1 2,-2 1,-2-4,0-2,-1 1,0 1,0 2,0 1,0 1,-10 6,-7 1</inkml:trace>
</inkml:ink>
</file>

<file path=ppt/ink/ink13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4:39:26.28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55,'38'0,"27"-5,8-1,-4-5,-9 0,-10 1,-9 3,-11 2</inkml:trace>
</inkml:ink>
</file>

<file path=ppt/ink/ink13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4:39:23.43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311 172,'0'484,"-16"-403,5-106,10 6</inkml:trace>
  <inkml:trace contextRef="#ctx0" brushRef="#br0" timeOffset="415.71">1 143,'14'-9,"20"-9,8 0,2 2,-1 4,1-1,-2 3,1 2,-1-2,1 0,-1 2,-4 3,-3 2,-3 1,-1 1,-12 6,-9 7,-5 1</inkml:trace>
  <inkml:trace contextRef="#ctx0" brushRef="#br0" timeOffset="979.203">537 510,'5'-1,"6"-3,0 1,0 0,0 1,0 0,0 1,0 0,0 1,0 0,1 1,-1 0,0 1,0 0,2 1,-11-2,0 1,0-1,0 1,-1 0,1-1,-1 1,1 0,-1 0,0 0,1 0,-1 0,0 0,0 1,-1-1,1 0,0 0,-1 1,1-1,-1 0,0 1,0-1,0 0,0 1,0-1,0 1,-1-1,1 0,-1 0,0 1,0-1,0 0,0 0,0 0,0 0,0 0,-1 0,1 0,-1 1,0-1,1 0,-1 0,1 0,0 0,-1 1,1-1,0 0,1 1,-1-1,0 1,1-1,-1 1,1 0,0-1,0 1,0-1,0 1,0-1,0 1,1 0,-1-1,1 1,0-1,0 1,0-1,0 0,0 1,0-1,1 0,-1 0,1 0,0 0,-1 0,1 0,0 0,0-1,25 12,-25-13,0 0,0 0,0 0,0 0,0 0,0 1,0-1,0 1,0-1,0 1,0 0,0 0,0 0,0 0,0 0,-1 0,1 1,0-1,-1 0,1 1,-1 0,0-1,1 1,-1 0,0-1,0 1,0 0,0 0,0 0,-1 0,1 0,-1 0,1 0,-1 0,0 0,1 1,-1-1,0 0,-1 0,1 0,0 0,0 0,-1 0,0 0,1 0,-1 0,0 0,0 0,0 0,0 0,0-1,-1 2,-10 9,0 0,-1-1,0 0,-1-1,0-1,-1 0,0-1,0-1,0 0,-1-1,0 0,-12 1,4-13,29 0</inkml:trace>
  <inkml:trace contextRef="#ctx0" brushRef="#br0" timeOffset="2032.608">1017 567,'-18'55,"7"-26,7-21,0-1,0 1,1 0,0 0,1 0,0 0,0 1,1-1,0 1,1-1,-1 1,2-1,-1 1,1-1,1 5,-2-12,1 1,0-1,-1 0,1 1,0-1,-1 0,1 1,0-1,0 0,0 0,0 0,0 0,0 0,0 0,0 0,1 0,-1-1,0 1,1 0,-1-1,0 1,1-1,-1 1,1-1,-1 0,1 0,-1 1,0-1,1 0,-1 0,1 0,-1-1,1 1,-1 0,1 0,-1-1,1 1,-1-1,0 0,1 1,-1-1,0 0,0 0,55-38,81-110,-84 70,-60 113,1-4,2-1,0 1,2 1,2-1,1 14,0-14,-1 0,-1 1,-2-1,-1 0,-5 17,4-30,-1 0,0-1,-1 0,-1 0,0 0,-1-1,-1 0,0-1,-1 0,-1-1,0 0,-1-1,0 0,-1-1,-12 8,24-18,1 0,-1 0,1 0,-1-1,0 1,1 0,-1-1,0 1,1-1,-1 1,0-1,0 0,0 0,1 0,-1 0,0 0,0 0,0-1,1 1,-1 0,0-1,0 1,1-1,-1 0,0 0,1 0,-1 1,1-2,-1 1,1 0,0 0,-1 0,1 0,0-1,0 1,0-1,0 1,0-1,0 1,0-1,0 0,1 1,-1-1,1 0,-1 0,1 1,0-1,-1 0,1 0,0 0,0-1,-1-12,1 1,0 0,0-1,2 1,0 0,0-1,1 1,1 0,0 1,1-1,1 1,4-8,-1 2</inkml:trace>
</inkml:ink>
</file>

<file path=ppt/ink/ink13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4:39:28.45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27 1,'2'1,"-1"0,1 1,0-1,-1 0,1 1,-1-1,0 1,0 0,1-1,-1 1,0 0,0 0,0 0,-1-1,1 1,0 0,-1 0,1 0,-1 0,0 1,0-1,0 0,0 0,0 0,0 0,0 0,-1 0,1 0,-1 2,-20 195,8-108,9-80,2 1,-1 0,1 0,1 0,0 0,1 1,0-1,1 0,0 0,1 0,2 7,7-5,-6-18</inkml:trace>
</inkml:ink>
</file>

<file path=ppt/ink/ink1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4:12:27.32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58,'39'-9,"21"-4,7 1,-5 2,-7 3,-8 3,-13 1</inkml:trace>
</inkml:ink>
</file>

<file path=ppt/ink/ink13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4:39:29.41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29,'39'0,"31"0,9 0,-4 0,-5 0,-10 0,-11-5,-8-1,-2-1,-2 2,-4 2,-1 1,-7 5,-8 3</inkml:trace>
</inkml:ink>
</file>

<file path=ppt/ink/ink13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4:39:30.08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1,'0'5,"0"6,5 1,1 4,1 4,-2 2,-2 4,-1 1,0 1,-2 1,0 0,0 0,0 0,4-6,2-5</inkml:trace>
</inkml:ink>
</file>

<file path=ppt/ink/ink13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4:39:38.83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424 351,'1'84,"5"-1,3 0,12 45,-12-78,-2 0,-3 0,-1 1,-3 0,-4 27,-3-49,7-29,0-1,0 1,0 0,0-1,0 1,0 0,0-1,-1 1,1 0,0-1,0 1,0 0,0-1,0 1,0 0,-1 0,1-1,0 1,0 0,-1 0,1-1,0 1,0 0,-1 0,1 0,0-1,0 1,-1 0,1 0,0 0,-1 0,1 0,0 0,-1 0,1 0,0 0,-1 0,1 0,0 0,0 0,-1 0,1 0,0 0,-1 0,1 0,0 0,-1 0,1 0,0 0,-1 1,1-1,0 0,0 0,-1 0,1 1,0-1,0 0,-1 0,1 1,0-1,0 0,-4-14</inkml:trace>
  <inkml:trace contextRef="#ctx0" brushRef="#br0" timeOffset="252.646">0 464,'0'0</inkml:trace>
  <inkml:trace contextRef="#ctx0" brushRef="#br0" timeOffset="865.869">29 492,'46'-46,"2"2,1 3,3 1,1 3,1 2,2 2,59-23,-97 48,0 1,1 1,-1 0,2 1,-1 2,0 0,1 1,-1 0,1 2,2 1,-19-1,0 0,-1 0,1 0,0 1,0-1,0 1,-1-1,1 1,0 0,-1 1,1-1,-1 0,1 1,-1-1,1 1,-1 0,0-1,0 1,0 0,0 1,0-1,-1 0,1 0,0 1,-1-1,0 1,0-1,0 1,0 0,0 0,0-1,-1 1,1 0,-1 0,0 0,0-1,0 1,0 0,0 0,0 0,-1 0,0-1,1 1,-2 0,-5 14,-1 0,0-1,-2 0,0-1,0 0,-2-1,1 0,-2 0,0-1,-9 6,-60 70,80-87,0-1,1 1,0 0,-1 0,1-1,0 1,0 0,0 0,0 0,0 0,0 0,0 1,1-1,-1 0,1 0,0 0,0 0,-1 1,1-1,1 0,-1 0,0 1,0-1,1 0,-1 0,1 0,0 0,0 0,0 0,0 0,0 0,0 0,0 0,1 0,-1 0,1-1,-1 1,1-1,0 1,-1-1,1 0,0 0,0 1,0-1,0 0,0-1,2 2,167 54,-167-54,1 0,0 0,-1 0,1 1,-1 0,0 0,0 0,0 0,-1 1,1-1,-1 1,1 0,-1 0,-1 0,1 1,0-1,-1 1,0 0,0-1,-1 1,1 0,-1 0,0 0,0 0,-1 0,1 0,-1 0,0 0,0 0,-1 0,0 0,0 0,0 0,0 0,-1 0,0 0,0 0,-2 2,-16 21,-1-1,-1-1,-1-2,-1 0,-2-1,0-1,-1-2,-1-1,-4 1,-59 16,74-36</inkml:trace>
  <inkml:trace contextRef="#ctx0" brushRef="#br0" timeOffset="1548.163">1158 662,'-9'24,"1"-7,1 0,2 0,-1 1,2 0,0 0,2 1,0-1,0 8,2-24,0 0,0 1,0-1,0 0,0 0,0 0,1 0,-1 0,1 0,0 0,-1 0,1 0,0 0,0 0,0-1,0 1,0 0,1-1,-1 1,1 0,-1-1,1 0,-1 1,1-1,0 0,0 0,-1 0,1 0,0 0,0 0,0-1,0 1,0 0,0-1,0 0,0 1,0-1,1 0,-1 0,0 0,0-1,0 1,0 0,0-1,0 1,0-1,0 0,2-1,14-5,0-1,-1-1,0-1,0 0,-1-1,0-1,-1-1,13-13,74-53,-100 77,0 0,1 1,-1-1,1 1,-1 0,1 0,0 0,-1 0,1 0,0 0,0 1,-1-1,1 1,0 0,0 0,0 0,0 0,0 0,-1 1,1-1,0 1,0 0,-1 0,1 0,0 0,-1 0,1 1,-1-1,1 1,-1 0,0-1,0 1,0 0,0 0,0 1,1 0,1 3,1-1,0 0,0 0,0 0,0 0,1-1,0 0,0 0,0 0,0-1,1 0,-1 0,1-1,0 0,-1 0,1 0,0-1,0 0,1-1,-1 1,0-1,0-1,0 1,0-1,0 0,0-1,6-2,6-4,-1 0,0-2,-1 0,0-1,0-1,-2 0,1-1,-2-1,1 0,-2-1,0-1,-1 0,-1 0,0-1,2-7,0-3,0-1,-2-1,-2 0,0-1,-2 1,-1-1,-2-1,0 1,-3-1,0 1,-2-1,-2-12,2 31,1-1,-2 0,0 1,-1 0,0 0,0 0,-1 0,-1 0,0 0,-1 1,0 0,-4-4,10 14,-1 0,0 0,1 0,-1 0,0 0,1 0,-1 0,0 1,0-1,0 0,0 0,0 1,0-1,0 1,0-1,0 1,0-1,0 1,-1 0,1 0,0-1,0 1,0 0,0 0,0 0,-1 0,1 0,0 0,0 1,0-1,0 0,0 1,-1-1,1 0,0 1,0-1,0 1,0 0,0-1,0 1,0 0,1 0,-1-1,0 1,0 0,1 0,-1 0,0 0,1 0,-1 0,1 0,-1 0,1 0,0 1,-1-1,-16 66,14-19,2 0,3 0,1 0,3 6,1-26,1-1,1 1,2-1,0-1,2 0,1-1,1 0,11 12,43 81,-69-118,-1 0,1 0,-1 1,1-1,0 0,-1 0,1 0,-1 0,1 0,0 1,-1-1,1 0,0 0,-1 0,1 1,0-1,-1 0,1 1,0-1,-1 0,1 1,0-1,0 0,0 1,-1-1,1 0,0 1,0-1,0 1,0-1,0 0,0 1,0-1,0 1,0-1,0 1,0-1,0 0,0 1,0-1,0 1,0-1,0 0,0 1,-11-8</inkml:trace>
  <inkml:trace contextRef="#ctx0" brushRef="#br0" timeOffset="1796.995">1694 295,'38'-5,"33"-1,12 0,-1 1,-12 6,-11 3,-12 1,-9 0,-11-2</inkml:trace>
</inkml:ink>
</file>

<file path=ppt/ink/ink13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4:39:42.98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0 579,'24'-5,"23"-1,7-5,0 0,-4 1,-7 3,-5 3,-9-4,-5 1,-2 0,-9 3,-6 0</inkml:trace>
  <inkml:trace contextRef="#ctx0" brushRef="#br0" timeOffset="203.194">85 777,'38'-5,"23"-6,5-7,-3 1,-8 2,-13 5</inkml:trace>
  <inkml:trace contextRef="#ctx0" brushRef="#br0" timeOffset="853.461">650 240,'22'157,"-17"-137,1 0,0-1,1 0,2 0,-1-1,2 0,1 0,0-1,13 15,-21-29,0 1,0-1,1 0,-1 0,1 0,-1 0,1-1,0 1,0-1,0 0,1 0,-1-1,0 1,1-1,-1 0,1 0,-1 0,1-1,-1 0,1 0,-1 0,1 0,0-1,-1 1,1-1,-1 0,1-1,3-1,2-1,-1 0,1-1,-1 0,0 0,0-1,0-1,-1 1,0-2,0 1,-1-1,0 0,0 0,99-175,-106 184,0-1,0 0,1 1,-1-1,0 1,0-1,0 0,1 1,-1-1,0 0,1 1,-1-1,0 0,1 1,-1-1,1 0,-1 0,0 0,1 1,-1-1,1 0,-1 0,0 0,1 0,-1 0,1 0,-1 0,1 0,-1 0,1 0,-1 0,1 0,-1 0,0 0,1 0,-1 0,1 0,-1 0,1-1,-1 1,0 0,1 0,-1-1,0 1,1 0,-1-1,0 1,1 0,-1-1,0 1,0 0,1-1,-1 1,0 0,0-1,1 1,-1-1,0 1,0-1,0 1,0-1,0 1,0 0,0-1,0 1,0-1,0 1,3 37,-3-33,-2 2,1 1,0-1,1 0,-1 1,1-1,1 0,-1 1,1-1,0 0,0 0,1 1,0-1,0 0,0 0,1-1,0 1,0-1,0 1,1-1,0 0,0 0,0 0,1-1,-1 1,1-1,0 0,0-1,1 1,-1-1,6 3,1-3,0-1,0 0,0 0,0-1,1-1,-1 0,0-1,0 0,0-1,1 0,-2-1,1 0,0-1,-1 0,1-1,-1 0,0-1,-1 0,0-1,0 0,0-1,1-1,8-7,-1-1,-1 0,-1-1,0-1,-2-1,0 0,-1-1,-1 0,-1-1,6-16,-12 27,-1 0,-1 0,1 0,-2 0,0 0,0-1,-1 1,0-1,-1 1,0-1,-1 1,0-1,-1 1,0 0,-1 0,0-1,-1 2,0-1,-1 0,0 1,-1 0,-4-7,-6 0</inkml:trace>
</inkml:ink>
</file>

<file path=ppt/ink/ink13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4:39:41.18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311 172,'21'131,"-6"-50,-4 1,0 77,-13 0,13-175,-4-2</inkml:trace>
  <inkml:trace contextRef="#ctx0" brushRef="#br0" timeOffset="303.065">0 172,'24'-10,"37"-7,13-2,3-2,-2 3,-8 4,-7 0,-8 2,-4 4,-5-3,-5 2,-4 1,-4 3,-1 2,-1 1,-5 6,-7 3</inkml:trace>
  <inkml:trace contextRef="#ctx0" brushRef="#br0" timeOffset="1413.477">791 595,'4'24,"3"18,-1 6,-1 0,-1-4,-2-4,-6-9,-2-10</inkml:trace>
</inkml:ink>
</file>

<file path=ppt/ink/ink13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4:31:18.990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57,'86'23,"158"-15,-149-10,424 2,-275 28,300-28,-280-27,299 26,-317-27,71-1,429 29,-549-28,283 28,537 0,-820 28,169-28,-334-2,-29 1,0 1,1-1,-1 1,0-1,0 1,1 0,-1 0,0 0,1 1,-1-1,0 1,0 0,1 0,-1 0,0 0,0 0,0 1,0-1,-1 1,1 0,0 0,-1 0,1 0,-1 1,1-1,-1 1,0 0,8 13,-2 0</inkml:trace>
</inkml:ink>
</file>

<file path=ppt/ink/ink13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4:31:27.694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85,'0'0,"0"-1,0 0,0 0,0 0,0 1,0-1,0 0,0 0,0 1,1-1,-1 0,0 0,0 1,1-1,-1 0,1 0,-1 1,0-1,1 0,-1 1,1-1,0 1,-1-1,1 1,-1-1,1 1,0-1,-1 1,1-1,0 1,0 0,-1 0,1-1,0 1,0 0,-1 0,1 0,0 0,0 0,0 0,-1 0,1 0,0 0,0 0,-1 0,1 0,0 0,0 1,-1-1,1 0,0 1,0-1,-1 1,1-1,0 0,-1 1,1 0,-1-1,1 1,-1-1,1 1,-1 0,1-1,-1 1,1 0,-1-1,0 1,1 0,2 1,20 8,0 0,1-1,0-2,0-1,1 0,10-1,-26-3,43 5,1-3,0-2,49-4,-11 0,322 1,-304-12,-83 9,0 0,1 1,-1 2,1 0,-1 2,0 1,20 4,3 3,1-3,-1-3,1-1,36-4,85 3,35 26,407-26,309-1,-528-30,460 31,-618-28,-132 26,91-10,2-24,29-5,-29 12,85 29,-273-1,-1 1,0 0,0 0,0 0,0 1,0 1,0-1,0 1,-1 0,1 1,-1 0,0 0,0 1,-1 0,5 4,6 4</inkml:trace>
</inkml:ink>
</file>

<file path=ppt/ink/ink13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4:31:30.143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6 1,'-1'1,"0"0,1 0,-1 1,0-1,1 0,0 0,-1 1,1-1,0 0,-1 1,1-1,0 0,0 1,0-1,0 0,1 1,-1-1,0 0,0 1,1-1,-1 0,1 0,-1 1,1-1,0 0,-1 0,1 0,0 0,0 0,0 0,0 0,0 0,0 0,0 0,0 0,0 0,0-1,0 1,0-1,1 1,-1-1,0 1,0-1,1 1,0-1,66 10,-66-10,289-27,498 24,-276 31,87 1,-2 0,740-30,-911 29,12-55,-18-3,24 2,-157 17,-226 2,0 3,0 3,0 2,0 3,45 9,10 1,1-4,-1-6,13-5,26 1,255 2,-321 15,-78-12,0 0,0-1,0 0,0 0,0-2,0 1,0-1,0-1,9-2,19-5,1 1,-1 2,1 2,28 1,740 3,-561 28,-61-18,37 8,-26 7,197-26,-197 28,281-27,1-1,-282-29,196 28,-251-25,336 25,-377-16,-101 17,0 0,0 0,0 0,0 0,0 0,1 0,-1 1,0-1,0 0,0 1,0-1,0 0,0 1,0-1,0 1,0 0,0-1,0 1,-1 0,1-1,0 1,0 0,-1 0,1 0,0 0,-1 0,1 0,-1 0,1 0,-1 0,1 0,-1 0,0 0,0 0,1 0,4 15</inkml:trace>
</inkml:ink>
</file>

<file path=ppt/ink/ink13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4:31:52.71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254 59,'1'0,"1"0,-1 0,0 0,1 0,-1 1,0-1,1 1,-1-1,0 1,0-1,1 1,-1 0,0 0,0-1,0 1,0 0,0 0,0 0,0 0,0 0,-1 0,1 1,0-1,-1 0,1 0,0 0,-1 1,0-1,1 0,-1 1,0-1,1 0,-1 1,0-1,0 0,0 1,0-1,-1 1,1-1,0 0,0 1,-1-1,1 0,-1 0,0 2,2 4,28 195,-59 53,13-182,12-67,2-6</inkml:trace>
  <inkml:trace contextRef="#ctx0" brushRef="#br0" timeOffset="419.146">0 86,'74'-16,"61"-14,-98 19,0 2,1 2,0 1,1 2,-1 2,36 2,-51 5,-5 1</inkml:trace>
  <inkml:trace contextRef="#ctx0" brushRef="#br0" timeOffset="1117.953">621 426,'0'4,"0"7,0 7,0 4,0 3,0 3,0 1,0 1,0-1,0 0,0 0,0 0,0-1,0-4</inkml:trace>
</inkml:ink>
</file>

<file path=ppt/ink/ink13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4:32:32.41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0 169,'488'-29,"-296"1,-51 0,-70 28,72-11,-102 3,0 1,0 3,0 1,1 2,39 4,10-1,34-18,56-19,-154 32</inkml:trace>
</inkml:ink>
</file>

<file path=ppt/ink/ink1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4:12:37.19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484 2,'-30'-1,"1"1,-1 2,1 1,0 1,0 2,-22 7,-124 45,171-55,1 0,0 1,0-1,1 1,-1 0,1 0,0 0,0 0,0 0,0 0,1 1,-1-1,1 0,0 1,1-1,-1 1,1-1,0 1,0 0,0-1,1 1,-1-1,1 1,0-1,1 0,-1 1,2 20,-3-15,-1-4,0 0,0 0,1 0,0 0,0 0,0 0,1 0,-1 0,2 0,-1 0,1 0,-1 0,2 0,-1-1,1 1,0-1,0 1,0-1,1 0,-1 0,1-1,1 1,-1-1,1 0,-1 0,1 0,0-1,0 0,1 0,-1 0,1 0,0-1,163 9,-154-8,-10-4,0 1,0 0,0 0,0 1,0 0,0-1,0 2,0-1,0 0,0 1,0 0,-1 0,1 1,-1-1,1 1,-1 0,0 0,0 0,-1 1,1-1,-1 1,1 0,-1 0,0 0,-1 1,1-1,-1 1,1-1,-2 1,1 0,0 0,-1-1,1 5,-3-1,1 0,-1 0,-1 0,0 0,0 0,0-1,-1 1,0-1,-1 0,1 0,-2 0,1 0,0-1,-1 0,-1 1,1-2,-1 1,0-1,0 0,0 0,-6 3,-4 2,-2 0,1 0,-1-2,0 0,-1-2,0 0,0-1,-6 1,17-5,1 1,-1-1,0-1,0 0,0 0,1 0,-1-1,0 0,0-1,1 0,-1 0,1 0,-1-1,1 0,0-1,0 1,1-1,-1-1,1 1,0-1,0 0,0-1,1 1,-1-1,1 0,1-1,-2-2,-1-11</inkml:trace>
</inkml:ink>
</file>

<file path=ppt/ink/ink13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4:32:32.66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52,'39'-5,"22"-1,5 0,-3 1,-9 2,-7-4,-3-1,-4 1,-9 2</inkml:trace>
</inkml:ink>
</file>

<file path=ppt/ink/ink13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4:31:48.64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2682 3201,'-29'255,"29"396,29-455,-28 170,25-223,-24 167,25-113,-27 142,-27-153,-22-295,33 84,-1 1,-2 0,0 1,-1 1,-2 1,0 1,-1 1,-1 1,0 1,-4 0,-86-71,113 87,0 0,0 0,0 0,1 0,-1 0,0 0,1-1,-1 1,1 0,0 0,-1-1,1 1,0 0,0 0,0-1,0 1,0 0,0-1,0 1,0 0,0 0,1-1,-1 1,0 0,1 0,-1-1,1 1,-1 0,1 0,0 0,0 0,-1 0,1 0,0 0,0 0,0 0,0 0,0 0,0 1,0-1,0 0,1 1,-1-1,0 1,0-1,2 1,60-19,115 3,98-17,-227 26,0 2,1 2,-1 3,42 5,-90-6,0 1,0 0,0-1,0 1,0 0,0 0,0 0,0 0,0 0,0 0,0 0,0 0,0 0,0 0,0 0,0 1,0-1,0 0,0 1,0-1,-1 1,1-1,0 1,0-1,0 1,-1 0,1-1,0 1,0 0,-1 0,1-1,-1 1,1 0,-1 0,1 0,-1 0,1 0,-1 0,0 0,0 0,1 0,-1 0,0 0,0 0,0 0,0 0,0 0,0 0,0 0,-1 0,1 0,0 0,-1 0,1-1,0 1,-1 0,1 0,-1 0,1 0,-1 0,0-1,1 1,-1 0,0 0,0-1,-19 26,-1-1,-1-1,-2-2,0 0,-14 9,-216 142,235-160</inkml:trace>
  <inkml:trace contextRef="#ctx0" brushRef="#br0" timeOffset="9737.398">2653 3201,'-1'-2,"0"0,0 1,-1-1,1 0,0 1,-1 0,0-1,1 1,-1 0,0 0,1 0,-1 0,0 0,0 0,0 0,0 1,0-1,0 1,0-1,0 1,0 0,0 0,0 0,-1 0,1 0,0 1,0-1,0 0,-1 2,-254 18,-166-20,225 28,-139-27,194 26,-14-15,71 3,85-16,0 0,1 0,-1 0,0-1,1 1,-1 0,1-1,-1 1,1 0,0-1,-1 1,1-1,0 1,0 0,0-1,0 1,0-1,1 1,-1 0,0-1,1 1,-1-1,1 1,-1 0,1 0,-1-1,1 1,0 0,0 0,0 0,0 0,0-1,0 1,0 1,0-1,0 0,0 0,1 0,2-4,17-29,69-134,-63 97,-27 71,1 0,0 1,0-1,0 0,0 1,0-1,-1 0,1 1,0-1,0 1,-1-1,1 1,0 0,-1-1,1 1,-1 0,1-1,-1 1,1 0,-1 0,1 0,-1-1,0 1,1 0,-1 0,0 0,0 0,0 0,1-1,-1 1,0 0,0 0,0 0,-1 0,1 0,0 0,0 0,0-1,-1 1,1 0,-1 1,3 5,37 229,28-5,-30-147,-196-284,89 132,56 58</inkml:trace>
  <inkml:trace contextRef="#ctx0" brushRef="#br0" timeOffset="10698.534">368 2072,'-2'1,"0"1,0-1,0 1,0-1,1 1,-1-1,0 1,1 0,0 0,-1 0,1 0,0 0,0 0,0 0,0 1,1-1,-1 0,1 0,-1 1,1-1,0 0,0 1,0-1,0 0,0 2,0-1,22 179,-19-134,-2 1,-1-1,-3 0,-3 1,-3 8,2-5,7-40,-2 0,1 0,-1-1,-1 1,0 0,0-1,-2 0,1 0,-1 0,-1-1,-3 6,-7 2</inkml:trace>
  <inkml:trace contextRef="#ctx0" brushRef="#br0" timeOffset="10969.596">1 2043,'38'-4,"32"-7,9-2,1 2,-9 3,-11-2,-12 0,-8 2,-7 3,-4 1,-7 8,-7 1</inkml:trace>
  <inkml:trace contextRef="#ctx0" brushRef="#br0" timeOffset="11505.617">621 2467,'18'-6,"0"1,1 1,-1 0,1 2,-1 0,1 1,0 1,17 2,-35-3,-1 1,1 0,0 0,0 0,0 0,0 0,0 0,0 1,0-1,0 0,-1 0,1 1,0-1,0 0,0 1,0-1,-1 1,1-1,0 1,-1 0,1-1,0 1,-1 0,1-1,-1 1,1 0,-1 0,1-1,-1 1,1 0,-1 0,0 0,0 0,1-1,-1 1,0 0,0 0,0 0,0 0,0 0,0 0,0 0,0 0,0-1,0 1,-1 0,1 0,0 0,-1 0,1 0,-31 41,23-32,-110 135,117-143,0 0,-1-1,1 1,0 0,0 0,1 0,-1-1,0 1,1 0,-1 0,1 0,-1 0,1 0,0 0,0 0,0 1,0-1,0 0,1 0,-1 0,0 0,1 0,0 0,-1-1,1 1,0 0,0 0,0 0,0-1,0 1,1 0,-1-1,0 1,1-1,-1 1,1-1,0 0,-1 0,1 0,0 0,0 0,0 0,-1 0,1-1,0 1,0 0,0-1,0 0,2 1,7 1,0-1,0 0,0-1,0 0,0 0,0-1,0-1,0 0,0 0,10-5,-1 0</inkml:trace>
  <inkml:trace contextRef="#ctx0" brushRef="#br0" timeOffset="13603.102">2710 3201,'47'-62,"182"-167,-81 96,77-66,13-31,-19 44,-81 62,26-31,205-189,-205 192,-155 142,-5 3</inkml:trace>
  <inkml:trace contextRef="#ctx0" brushRef="#br0" timeOffset="40780.692">4658 1366,'61'-47,"182"-196,-74 44,82-45,-92 108,108-131,-266 267,0 0,-1 0,1 0,0-1,-1 1,1 0,0 0,-1-1,1 1,0 0,-1-1,1 1,0 0,-1-1,1 1,-1-1,1 1,-1-1,1 1,-1-1,1 0,-1 1,0-1,1 0,-1 1,0-1,0 0,1 1,-1-1,0 0,0 1,0-1,0 0,0 0,0 1,0-1,0 0,0 0,0 1,0-1,-1 0,1 1,0-1,0 0,-1 1,1-1,0 0,-1 1,1-1,-1 1,1-1,-1 0,1 1,-1-1,1 1,-1 0,1-1,-1 1,0-1,1 1,-1 0,0 0,1-1,-1 1,0 0,0 0,1 0,-2 0,-64 5,47-2,-1-1,1 0,0-2,-1 0,1-2,0 0,-18-4,36 5,0 0,0 0,1 0,-1 1,0-1,0 0,-1 1,1-1,0 0,0 1,0-1,0 1,0 0,-1-1,1 1,0 0,0 0,0 0,-1 0,1 0,0 0,0 0,-1 0,1 0,0 1,0-1,0 0,-1 1,1-1,0 1,0 0,0-1,0 1,0 0,0-1,0 1,0 0,0 0,1 0,-1 0,0 0,0 0,1 0,-1 0,1 0,-1 0,1 0,-1 1,1-1,0 0,-1 0,1 0,0 1,0-1,0 0,0 0,0 1,78 185,-3 96,-51-203,-13-103,57-217,-54 203,-1 0,-2-1,-2-1,-1 0,-2 0,0-30,12-29,-14 79</inkml:trace>
  <inkml:trace contextRef="#ctx0" brushRef="#br0" timeOffset="42366.336">1101 210,'10'0,"8"0,5 0,4 0,2-5,1-2,0 1,0 1,0 1,-1 2,-1 1,1 1,-1 0,0 0,0 0,-4 0</inkml:trace>
  <inkml:trace contextRef="#ctx0" brushRef="#br0" timeOffset="42627.361">2005 97,'24'-5,"17"-2,7 1,0 1,-4 1,-4 2,-4 1,-4 1,-2 0,-1 0,-6 0</inkml:trace>
  <inkml:trace contextRef="#ctx0" brushRef="#br0" timeOffset="42877.231">2964 68,'38'-5,"28"-6,6-2,-3 2,-9 3,-10 2,-9 3,-6 1,-4 2,-8 0</inkml:trace>
  <inkml:trace contextRef="#ctx0" brushRef="#br0" timeOffset="43027.534">3811 40,'38'0,"23"0,5 0,-4 0,-7 0,-8 0,-13 0</inkml:trace>
  <inkml:trace contextRef="#ctx0" brushRef="#br0" timeOffset="43233.296">4912 40,'38'-10,"13"-2</inkml:trace>
  <inkml:trace contextRef="#ctx0" brushRef="#br0" timeOffset="43398.024">5814 11,'24'-4,"8"-3</inkml:trace>
  <inkml:trace contextRef="#ctx0" brushRef="#br0" timeOffset="48750.159">4037 633,'-121'106,"113"-97,-1 1,2 0,0 0,0 1,0-1,2 2,-1-1,1 0,1 1,0 0,1 0,0 1,1-1,-1 10,2-15,1 1,-1-1,1 1,1-1,-1 1,1-1,0 0,1 1,0-1,0 0,1 0,-1 0,2 0,-1 0,1-1,0 0,0 1,1-1,-1-1,1 1,1-1,-1 0,1 0,-1 1,1-1,-1-1,1 1,0-1,1 0,-1 0,0-1,1 0,0 0,0-1,0 1,0-2,0 1,0-1,1 0,-1 0,0-1,1 0,-1 0,0-1,1 0,-1 0,0-1,0 0,0 0,0 0,0-1,0 0,-1-1,0 1,1-1,-1-1,0 1,1-1,-2 0,1 0,-1-1,1 1,-2-1,1 0,0 0,-1-1,-1 1,1-1,-1 0,0 0,0 0,-1-1,0 1,0 0,-1-1,0 0,0 1,-1-1,0 1,0-1,-2-4,-2 7,0 1,0 0,-1 0,0 0,0 1,0 0,0-1,-1 2,1-1,-1 1,1 0,-1 0,0 0,0 1,0 0,0 0,0 0,0 1,0 0,0 0,0 1,0 0,0 0,-4 1,-6-1,-71 1,62-1</inkml:trace>
  <inkml:trace contextRef="#ctx0" brushRef="#br0" timeOffset="49316.895">4432 604,'-10'21,"1"0,2 0,0 1,1 0,1 0,1 1,1-1,1 1,1 0,2 6,-1-26,1 1,0 0,0-1,1 0,-1 1,1-1,-1 0,1 0,0 0,0 0,1 0,-1 0,1 0,-1-1,1 1,0-1,0 0,0 0,0 0,0 0,0-1,0 1,1-1,-1 1,1-1,-1-1,1 1,-1 0,1-1,0 1,-1-1,1 0,1-1,7 1,0 0,0-1,0-1,0 0,-1-1,1 0,0 0,-1-1,10-6,-13 7,0-1,-1-1,1 1,-1-1,0-1,0 1,-1-1,1-1,-1 1,-1-1,1 0,-1 0,-1 0,1-1,-1 0,0 0,-1 0,0 0,0-1,-1 1,0-1,0 1,-1-1,0 0,-1 0,0 0,-1-5,0 8,-1 1,0 0,-1 0,1 0,-1 0,0 0,0 0,-1 1,1 0,-1-1,0 1,0 1,-1-1,1 0,-1 1,1 0,-1 0,0 1,0-1,-1 1,1 0,0 0,-1 1,1 0,-1 0,1 0,-1 0,1 1,-1 0,0 0,1 1,-1-1,0 1,1 1,-1-1,-3 2,-16 4</inkml:trace>
  <inkml:trace contextRef="#ctx0" brushRef="#br0" timeOffset="49817.921">4855 322,'-2'7,"0"0,1 0,0 1,0-1,0 0,1 1,0-1,1 1,0-1,0 0,0 0,1 1,0-1,1 0,-1 0,3 2,-5-7,1 1,1-1,-1 1,0-1,1 0,-1 0,1 0,0 0,-1 0,1 0,0 0,0-1,0 1,0 0,1-1,-1 0,0 0,1 0,-1 0,1 0,-1 0,1 0,-1-1,1 1,0-1,-1 0,1 0,-1 0,1 0,0 0,-1 0,1-1,-1 0,1 1,-1-1,1 0,-1 0,1 0,-1 0,0-1,1 1,-1-1,0 1,0-1,0 0,0 0,-1 0,1 0,0 0,41-93,-41 91,-1 1,-1 0,1-1,0 1,-1-1,0 1,0-1,0 1,0-1,0 1,-1-1,1 1,-1-1,0 1,0 0,-1-1,1 1,-1 0,1 0,-1 0,0 0,0 0,0 0,-1 1,1-1,-1 1,-1-2,-13-5</inkml:trace>
  <inkml:trace contextRef="#ctx0" brushRef="#br0" timeOffset="50569.712">4149 124,'-10'15,"-3"9,1 5,2 3,8 1,5-1,0-1,2 0,3-7,1-6</inkml:trace>
  <inkml:trace contextRef="#ctx0" brushRef="#br0" timeOffset="51061.782">4318 1084,'5'24,"11"18,8 6,4-5,3-10,-5-5,-1-8,0-7,-5-6</inkml:trace>
</inkml:ink>
</file>

<file path=ppt/ink/ink13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4:32:51.07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284 86,'1'1,"1"0,0 0,-1 1,1-1,-1 0,1 1,-1-1,0 1,1-1,-1 1,0 0,0-1,0 1,0 0,0 0,-1 0,1 0,-1 0,1 0,-1 0,1 0,-1 0,0 0,0 0,0 2,1 6,9 26,-6-21,1 0,-2 0,0 0,-1 0,-1 0,0 1,-1-1,-2 16,-50 235,23-108,27-157,3-12</inkml:trace>
  <inkml:trace contextRef="#ctx0" brushRef="#br0" timeOffset="413.051">1 115,'5'-5,"1"-1,0 1,0 1,0-1,1 1,-1 0,1 0,0 1,0 0,0 0,1 1,-1 0,1 0,-1 1,1 0,0 0,-1 1,5 0,227-14,57-30,-283 43</inkml:trace>
  <inkml:trace contextRef="#ctx0" brushRef="#br0" timeOffset="1149.442">678 566,'32'-26,"103"-21,-133 47,0-1,0 1,0-1,-1 1,1 0,0 0,0 0,0 0,0 0,0 1,0-1,0 0,-1 1,1 0,0-1,0 1,-1 0,1 0,0 0,-1 0,1 0,-1 0,1 0,-1 1,0-1,1 0,-1 1,0-1,0 1,0 0,0-1,0 1,0 0,-1 0,1-1,-1 1,1 0,-1 0,1 0,-1 0,0-1,0 1,0 0,0 0,0 0,-1 0,1 0,-1 0,1-1,-1 1,1 0,-1 0,0-1,0 1,0 0,0-1,0 1,0-1,0 1,-1-1,1 1,-47 52,44-52,0 1,-1 0,1 0,0 0,0 0,1 1,-1-1,1 1,-1 0,1 0,1 0,-1 0,0 1,1-1,0 1,0 0,0-1,1 1,0 0,0 0,0 0,0 0,1 0,0 0,0 0,0 0,0 0,1 0,0 0,0 0,0 0,1 0,0 0,0 0,0-1,0 1,1-1,84 81,-86-83,0-1,0 1,0-1,0 1,-1-1,1 1,-1-1,1 1,-1 0,0-1,1 1,-1 0,0-1,0 1,0 0,0-1,-1 1,1 0,0-1,-1 1,1-1,-1 1,1 0,-1-1,0 1,0-1,0 0,0 1,0-1,0 0,0 1,0-1,0 0,0 0,-1 0,1 0,-1 0,1 0,-1 0,1-1,-1 1,-66 26,53-24,0 0,-1-1,1-1,0 0,-1-1,1-1,-1 0,1-1,-1-1,1 0,0-1,1-1,-1 0,-5-3,6-2</inkml:trace>
</inkml:ink>
</file>

<file path=ppt/ink/ink13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4:33:40.338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52 335,'0'683,"-30"-403,19-196,8-71,0-1,1 1,1 0,0 0,1 0,0 0,1 0,0 0,1 1,45 131,-43-142,-1 1,1-1,1 1,-1-1,0 0,1-1,0 1,0-1,-1 0,1 0,0 0,1-1,-1 0,0 0,0 0,1 0,-1-1,0 0,0 0,1-1,-1 1,0-1,1 0,-1-1,0 1,0-1,0 0,0 0,4-3,40-7,208 6,-149 8,259-2,-169-28,73 27,-281 1</inkml:trace>
  <inkml:trace contextRef="#ctx0" brushRef="#br0" timeOffset="1852.023">587 54,'-4'6,"0"1,1 0,0 1,0-1,0 1,1-1,0 1,1 0,-1 0,2-1,-1 1,1 0,0 0,1 0,0 0,0 0,1 0,39 90,-39-95,0 0,0 0,0-1,1 1,-1-1,1 0,-1 0,1 0,0 0,0 0,0-1,0 1,0-1,0 1,0-1,0 0,1-1,-1 1,0 0,1-1,-1 0,0 0,1 0,-1 0,0 0,1-1,-1 0,0 1,4-2,2-4,1 0,-1 0,0-1,-1 0,0 0,0-1,0 0,-1-1,-1 0,1 0,-1 0,-1 0,1-1,-2 0,1-1,-2 1,1 0,1-11,10-18,-4 7,24-39,-34 70,0 1,0-1,0 0,0 1,0-1,0 1,0-1,0 1,1 0,-1-1,0 1,0 0,0 0,0 0,0 0,1 0,-1 0,0 0,0 0,0 0,0 0,1 1,-1-1,0 1,0-1,0 1,0-1,0 1,0-1,0 1,0 0,0 0,0-1,-1 1,1 0,0 0,0 0,-1 0,1 0,-1 0,1 0,-1 0,1 0,0 1,20 50,68 280,-80-296,-1 2,-2-1,-1 0,-3 1,0 0,-3 0,-1 2,2-35,0-1,0 1,0-1,-1 1,1-1,-1 1,0-1,-1 1,1-1,-1 0,1 0,-1 0,-1 0,1 0,-1 0,1 0,-1-1,0 1,0-1,-1 0,1 0,-1 0,1 0,-1-1,0 1,0-1,0 0,0 0,-1-1,1 1,0-1,-1 0,1 0,-1 0,1-1,-1 1,1-1,-2 0,1-1,0 0,0 1,0-2,0 1,1 0,-1-1,0 0,1 0,0 0,-1-1,1 0,0 1,0-1,1-1,-1 1,0 0,1-1,0 0,0 0,0 0,1 0,-1 0,1-1,0 1,0-1,0 1,0-5,-3-6,1 0,1-1,1 0,0 1,1-1,1 0,0 1,1-5,0 10,1 1,0 0,0 0,1 0,0 0,1 0,0 1,0 0,1-1,-1 1,2 1,-1-1,1 1,1 0,-1 0,1 1,0 0,1 0,-1 1,16-10,1 0,1 2,0 1,0 1,21-6,-22 9</inkml:trace>
</inkml:ink>
</file>

<file path=ppt/ink/ink13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4:33:40.772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396 113,'-144'180,"-24"-16,146-143</inkml:trace>
  <inkml:trace contextRef="#ctx0" brushRef="#br0" timeOffset="364.142">1 0,'22'36,"1"-1,2-2,2 0,1-1,1-2,2-1,0-2,5 1,121 120,-70-67,-57-75,-22-14</inkml:trace>
</inkml:ink>
</file>

<file path=ppt/ink/ink13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4:33:50.95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0 121,'255'0,"-58"28,-197-27,1-1,0 0,0 0,0 0,-1 0,1 0,0 0,0 0,-1 0,1 0,0 0,0 0,0 0,-1-1,1 1,0 0,0 0,-1-1,1 1,0-1,-1 1,1 0,-1-1,1 1,0-1,-1 0,1 1,-1-1,1 1,-1-1,0 0,1 1,-1-1,1 0,-1 0,0 1,0-1,0 0,1 0,-1 1,0-1,0 0,0 0,0 0,0 1,0-1,0 0,-1 0,1 0,0 1,0-1,-1 0,1 1,0-1,-1 0,1 0,0 1,-1-1,1 1,-1-1,1 0,-1 1,0-1,-37-37,-55-27,85 52,14 11</inkml:trace>
</inkml:ink>
</file>

<file path=ppt/ink/ink13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4:33:51.42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1,'73'12,"1"-3,0-3,49-3,43-32,-133 43,-27-2</inkml:trace>
</inkml:ink>
</file>

<file path=ppt/ink/ink13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4:33:51.65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0,'39'0,"21"0,7 0,-5 0,-7 0,-13 0</inkml:trace>
</inkml:ink>
</file>

<file path=ppt/ink/ink13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4:33:52.33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311 53,'-18'112,"8"309,-16-257,24-158,0-7</inkml:trace>
  <inkml:trace contextRef="#ctx0" brushRef="#br0" timeOffset="306.378">0 81,'48'-10,"21"-3,3 1,-5-2,-6 0,-7 4,-8 3,-8 7,-5 4,-3 2,-3-1,-5 3,-2 2,-4-2</inkml:trace>
  <inkml:trace contextRef="#ctx0" brushRef="#br0" timeOffset="874.501">537 617,'8'-1,"0"-2,0 0,1 1,0 0,-1 0,1 1,0 1,0-1,0 1,0 1,-1-1,1 2,0-1,0 1,-1 0,1 1,-1 0,0 1,0-1,2 2,-9-2,1 0,0-1,-1 1,0 0,0 0,0 0,0 0,0 0,0 0,-1 0,1 0,-1 1,0-1,0 0,0 0,-1 0,1 0,-1 0,1 0,-1 0,0 0,0 0,-1 0,1 0,-1 0,1 0,-1-1,0 1,0-1,0 1,0-1,0 0,-1 0,1 0,-1 0,1 0,-2 0,-13 18,17-18,0 0,0 1,0-1,0 0,0 0,0 0,1 1,-1-1,1 0,0 0,-1 0,1 0,0 0,0 0,0 0,1 0,-1 0,0 0,1-1,-1 1,1-1,-1 1,1-1,0 1,0-1,0 0,-1 0,1 0,0 0,1 0,-1 0,0-1,0 1,0-1,0 1,0-1,1 0,-1 0,0 0,0 0,1 0,-1 0,17 6,-16-5,-1 0,1-1,-1 1,1 0,-1 0,0 0,1 0,-1 1,0-1,0 1,0-1,0 1,0 0,0 0,0 0,-1 0,1 0,-1 0,1 0,-1 0,0 1,0-1,0 1,0-1,0 0,-1 1,1 0,-1-1,0 1,1-1,-1 1,0-1,-1 1,1 0,0-1,-1 1,1-1,-1 1,0-1,0 1,0-1,0 0,0 1,-1-1,1 0,-1 0,1 0,-1 0,-2 2,-4 1,0 1,-1-2,0 1,0-1,0 0,0-1,-1 0,0-1,1 0,-9 1,-25 6,1-4,27-8</inkml:trace>
  <inkml:trace contextRef="#ctx0" brushRef="#br0" timeOffset="1250.876">1158 645,'0'5,"0"6,-5 2,-1 3,0 3,-4 4,0 3,-3 1,-4 1,-5 1,-2 0,-3 0,4 0,6-10,5-9</inkml:trace>
  <inkml:trace contextRef="#ctx0" brushRef="#br0" timeOffset="1621.348">960 589,'12'20,"1"0,1-1,1 0,1-1,0-1,1 0,1-1,9 6,46 44,-23 11,-43-55</inkml:trace>
</inkml:ink>
</file>

<file path=ppt/ink/ink13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4:33:47.83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311 35,'0'566,"0"-542</inkml:trace>
  <inkml:trace contextRef="#ctx0" brushRef="#br0" timeOffset="532.443">1 64,'6'-6,"0"0,0 0,1 1,0 0,0 0,1 1,-1 0,1 0,0 0,0 1,0 1,0-1,1 1,-1 1,1-1,-1 1,1 1,-1 0,1 0,0 1,-1 0,6 1,-3-2,472 2,-459-2</inkml:trace>
  <inkml:trace contextRef="#ctx0" brushRef="#br0" timeOffset="2121.636">762 459,'102'5,"-100"-4,-1 0,1 0,-1 0,1 1,-1-1,1 0,-1 1,0-1,0 1,0-1,0 1,0 0,0 0,0-1,0 1,-1 0,1 0,-1 0,1 0,-1 0,0 0,0-1,0 1,0 0,0 0,0 0,0 0,-1 0,1 0,-1 0,1 0,-1-1,0 1,0 0,0 0,0-1,0 1,0 0,0-1,0 1,-2 0,-8 33,12-31,-1-1,1 1,-1 0,1-1,0 1,0-1,1 1,-1-1,1 0,-1 0,1 1,0-1,0 0,1 0,-1-1,1 1,-1 0,1-1,0 0,0 1,0-1,0 0,1 0,40 48,-44-48,1-1,-1 1,0-1,1 1,-1-1,0 1,0-1,0 1,-1-1,1 1,0-1,0 1,-1-1,1 0,-1 1,1-1,-1 1,0-1,0 0,1 0,-1 1,0-1,0 0,0 0,0 0,0 0,-1 0,1 0,0 0,0 0,-1-1,1 1,0 0,-1-1,1 1,-1-1,1 0,-1 1,1-1,-1 0,-64 8,64-8,-76-13,59 6</inkml:trace>
</inkml:ink>
</file>

<file path=ppt/ink/ink1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4:12:37.94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280 142,'-8'-2,"-1"0,1 0,-1 1,1 0,-1 1,0-1,1 2,-1-1,0 1,1 1,-1 0,1 0,0 0,0 1,0 0,0 1,0 0,0 0,1 1,0 0,0 0,0 0,1 1,0 0,0 1,0-1,1 1,0 0,0 0,1 1,0-1,0 1,0 3,-2-2,1 1,0 1,1-1,0 1,0-1,2 1,-1 0,1 0,1 1,0-1,0 0,1 0,1 1,0-1,0 0,1 0,1 0,-1 0,2 0,0-1,0 1,1-1,0 0,3 4,-4-10,0 0,1-1,-1 1,0-1,1 0,0-1,0 1,0-1,0 0,0 0,0 0,1-1,-1 1,0-1,1-1,-1 1,1-1,-1 0,1 0,-1-1,1 1,-1-1,1-1,3 0,4-2,0 0,0-1,0 0,0-1,-1 0,0-1,-1 0,1-1,4-4,1-5,0 0,-1-1,-1 0,-1-2,0 0,-1 0,-2-1,0 0,-1-1,-1 0,-1-1,-1 0,2-15,-7 32,-1-1,1 1,-1-1,-1 0,1 0,-1 1,0-1,-1 0,1 0,-1 1,-1-1,1 0,-1 1,0-1,-1 1,0 0,0 0,0 0,0 0,-1 1,0-1,-1 1,1 0,-1 0,0 0,0 1,0-1,-1 1,1 1,-1-1,0 1,0 0,0 0,-1 1,1 0,0 0,-1 0,0 1,1 0,-1 0,0 1,0 0,-5 0,2 2,-1 1,1 0,0 1,1 0,-1 1,1 0,-1 0,2 1,-1 0,1 1,-1 0,2 0,-1 0,-1 3,-9 13</inkml:trace>
</inkml:ink>
</file>

<file path=ppt/ink/ink13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4:33:55.46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87 1,'-2'1,"1"0,-1 0,0 0,1 0,-1 1,1-1,0 1,-1-1,1 1,0-1,0 1,0 0,0-1,0 1,0 0,0 0,1 0,-1 0,1 0,-1 0,1 0,0-1,0 1,0 0,0 0,0 1,-2 7,-29 133,3 112,27-250,1 1,0-1,0 1,0-1,1 0,-1 1,1-1,1 0,-1 1,1-1,0 0,0 0,0 0,1-1,-1 1,1 0,0-1,1 0,-1 0,1 0,0 0,0 0,0-1,0 0,1 0,-1 0,1 0,0-1,0 1,0-1,5 1,-10-3,5 2,0-1,1 0,-1 0,1 0,-1-1,1 0,-1 0,1 0,-1-1,1 1,-1-1,1-1,2 0,-1-5</inkml:trace>
</inkml:ink>
</file>

<file path=ppt/ink/ink13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4:33:56.14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0 200,'72'-41,"-3"-4,60-50,-120 89,-8 4,0 1,1 0,-1 0,1 0,-1 0,1 0,-1 0,1 1,0-1,0 0,-1 1,1-1,0 1,0 0,-1 0,1 0,0-1,0 2,0-1,-1 0,1 0,0 0,0 1,0-1,-1 1,1 0,0-1,-1 1,1 0,-1 0,1 0,-1 0,1 0,-1 0,0 1,1-1,-1 0,0 1,0-1,0 1,0-1,0 1,0-1,-1 1,1 0,0 0,-1-1,1 1,-1 1,4 3,63 123,-38-67,-18-48</inkml:trace>
</inkml:ink>
</file>

<file path=ppt/ink/ink13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4:33:56.90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0 226,'34'0,"25"0,7 0,-2 0,-7 0,-10-5,-6-1,-7 0,-3 1,-3 1,-11 2,-8 1</inkml:trace>
  <inkml:trace contextRef="#ctx0" brushRef="#br0" timeOffset="248.941">227 0,'-10'39,"-3"26,1 8,2-5,3-8,3-10,1-8,3-7,0-5,0-2,1-1,-1-6</inkml:trace>
</inkml:ink>
</file>

<file path=ppt/ink/ink13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4:33:59.99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23 1,'-22'89,"22"-87,-1 0,1 1,0-1,0 0,0 1,0-1,1 0,-1 0,1 0,-1 1,1-1,0 0,0 0,0 0,0 0,0 0,0 0,0 0,1 0,-1-1,1 1,0 0,-1-1,1 0,0 1,0-1,0 0,0 0,0 0,0 0,0 0,0 0,0 0,0-1,0 1,1-1,1 0,2-1,1 0,-1-1,1 0,-1 0,1-1,-1 0,0 0,0 0,-1-1,1 0,-1 0,0-1,0 1,0-1,0 0,0-1,24-20,-28 24,1 0,-1 0,1 0,0 0,0 0,0 0,0 1,0-1,1 1,-1-1,0 1,1 0,-1 0,1 0,-1 0,1 1,-1-1,1 1,0-1,-1 1,1 0,0 0,-1 0,1 0,0 0,-1 1,1 0,-1-1,1 1,-1 0,1 0,-1 0,1 0,-1 1,0-1,0 1,1-1,-1 1,0 0,0 0,2 10,-1 0,-1 0,0 0,0 0,-2 1,1-1,-1 0,-1 0,-2 10,1 12,-12 111,1-69,12-62,0 1,0-1,-2 0,1 0,-2 0,0 0,-1-1,0 0,-1 0,0 0,-1 0,-1-1,0 0,-1-1,0 0,0 0,-9 6,17-15,-1-1,1 0,-1 0,1 0,-1 0,0 0,0 0,0 0,0 0,1-1,-1 1,0-1,0 1,0-1,0 0,0 0,0 0,0 0,0 0,0 0,0-1,0 1,0-1,0 1,0-1,0 0,0 0,1 0,-1 0,0 0,0 0,1 0,-1 0,1-1,-1 1,1-1,0 1,0-1,-1 1,1-3,-34-79,32 74,0-1,0 0,1 0,1-1,0 1,0 0,1-1,0 1,0 0,1-1,1 1,1-6,3-8</inkml:trace>
</inkml:ink>
</file>

<file path=ppt/ink/ink13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4:34:01.02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0 169,'36'-18,"-1"-2,-1-1,-1-1,-1-2,3-5,-32 26,0 0,0 0,0 0,1 0,-1 1,1-1,0 1,-1 0,1 0,0 1,0-1,1 1,-1 0,0 0,0 0,1 0,-1 1,0 0,1 0,-1 0,0 0,1 1,-1-1,0 1,0 0,1 1,-1-1,0 1,0-1,-1 1,1 1,0-1,0 0,-1 1,0 0,1 0,-1 0,0 0,-1 0,1 1,0-1,-1 1,1 0,8 19,0 0,-1 0,-2 1,0 0,-2 1,0-1,-2 1,0 0,-2 9,3 5,2 15,-3 0,-2 0,-2 0,-3 0,-2 2,-2-13,-2 0,-2-1,-2 0,-1-1,-3-1,-1 0,-2-1,-9 11,27-45,0 0,-1 0,0-1,0 1,0-1,0 0,-1 0,0 0,0 0,0 0,0-1,0 0,-1 0,1 0,-1-1,0 1,0-1,0 0,-3 0,5-3,0-1,0 0,0-1,1 1,-1 0,1-1,0 1,-1-1,1 0,1 0,-1 0,0 0,1 0,-1 0,1-1,0 1,0 0,0-1,0 1,1 0,-1-1,1 1,0-1,0 1,0-1,1 1,-1-1,1 1,0-2,-1 0,-1-16,0 0,1-1,2 1,0 0,1 0,1 0,1 1,1-1,0 1,2 1,0-1,1 1,1 0,1 1,1 0,0 1,2 1,-1 0,2 0,0 1,12-8,-15 17,1 0,0 1,0 0,0 1,0 0,1 1,0 1,-1 0,1 1,0 0,0 1,0 0,4 2,6-1</inkml:trace>
</inkml:ink>
</file>

<file path=ppt/ink/ink13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4:34:01.52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0 352,'61'-62,"-2"-3,-4-3,34-54,-89 120,0 0,1 1,-1-1,1 0,-1 1,1-1,0 1,0-1,0 1,-1-1,1 1,1 0,-1-1,0 1,0 0,0 0,1 0,-1 0,0 0,1 0,-1 0,1 0,-1 1,1-1,0 1,-1-1,1 1,-1-1,1 1,0 0,-1 0,1 0,0 0,0 0,-1 0,1 0,0 1,-1-1,1 0,-1 1,1 0,0-1,-1 1,1 0,-1 0,1 0,-1 0,0 0,0 0,1 0,-1 0,0 0,0 1,69 251,-16-151,-43-84</inkml:trace>
</inkml:ink>
</file>

<file path=ppt/ink/ink13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4:33:57.86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283 86,'2'1,"0"1,0-1,0 1,-1-1,1 1,0 0,-1-1,0 1,1 0,-1 0,0 0,0 0,0 1,0-1,0 0,-1 0,1 1,-1-1,1 0,-1 0,0 1,0-1,0 1,0-1,0 1,0 0,-21 147,5 70,-2-80,10-113,8-27,0 0,0-1,0 1,0 0,0 0,0-1,0 1,0 0,0-1,0 1,0 0,-1 0,1-1,0 1,0 0,0 0,-1-1,1 1,0 0,0 0,-1-1,1 1,0 0,0 0,-1 0,1 0,0 0,0-1,-1 1,1 0,0 0,-1 0,1 0,0 0,-1 0,1 0,0 0,-1 0,1 0,0 0,0 0,-1 0,1 1,0-1,-1 0,1 0,0 0,0 0,-1 0,1 1,0-1,0 0,-1 0,1 0,0 1,0-1,0 0,-1 0,1 1,-3-16</inkml:trace>
  <inkml:trace contextRef="#ctx0" brushRef="#br0" timeOffset="263.465">1 29,'38'0,"37"0,11 0,-1-4,-9-3,-8 1,-11 2,-10 0,-9 2,-5 1,-4 0,-7 1</inkml:trace>
  <inkml:trace contextRef="#ctx0" brushRef="#br0" timeOffset="1493.902">565 566,'17'0,"128"6,-144-6,0 0,1 0,-1 1,0-1,0 0,0 1,0-1,1 1,-1 0,0-1,0 1,0 0,0 0,0 0,-1-1,1 1,0 0,0 0,0 0,-1 0,1 1,-1-1,1 0,-1 0,1 0,-1 0,1 1,-1-1,0 0,0 0,0 0,0 1,0-1,0 0,0 0,0 1,0-1,0 0,-1 1,-29 44,10-18,19-26,0 0,0 1,1-1,-1 1,1-1,0 1,-1-1,1 1,0-1,1 1,-1-1,0 1,1-1,-1 1,1-1,0 0,0 1,0-1,0 0,0 1,0-1,1 0,-1 0,1 0,0 0,-1-1,1 1,0 0,1 0,0 0,-1 1,0-1,0 0,0 1,0-1,0 1,-1-1,1 1,-1 0,1 0,-1 0,0 0,0 0,-1 0,1 0,-1 0,1 0,-1 0,0 0,0 2,-3-1,1 1,-1-1,-1 0,1 0,-1 0,1 0,-1-1,0 1,0-1,-1 0,1 0,-1-1,1 1,-1-1,0 0,0 0,0 0,0-1,0 0,0 0,-1 0,1-1,-55-6,54 0</inkml:trace>
</inkml:ink>
</file>

<file path=ppt/ink/ink13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4:34:13.24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28 2,'-16'73,"11"-47,2-1,0 1,2 0,1-1,1 1,2 0,0-1,1 0,2 1,1-2,0 1,2-1,1 0,3 4,-10-23,1-1,0 1,0-1,0 0,0 0,0-1,1 1,-1-1,1 0,0 0,0-1,1 1,-1-1,0 0,1-1,-1 1,1-1,-1 0,1-1,0 1,-1-1,1 0,0 0,-1-1,1 0,0 0,-1 0,1 0,-1-1,0 0,1 0,-1-1,0 0,0 0,-1 0,1 0,0 0,-1-1,0 0,0 0,0 0,-1-1,2 0,12-14,-1-1,-1 0,-1-1,-1 0,0-1,7-21,-2 8,-18 34,0-1,0 1,0 0,0 0,0 0,0 0,1-1,-1 1,0 0,1 0,-1 0,0 0,1 0,0 0,-1 0,1 0,0 0,-1 0,1 0,0 0,0 0,0 1,0-1,0 0,0 1,0-1,0 0,0 1,0 0,0-1,0 1,0-1,0 1,0 0,1 0,-1 0,0 0,0 0,0 0,0 0,1 0,-1 0,0 0,0 1,0-1,0 0,0 1,0-1,1 1,-1-1,0 1,0 0,-1-1,13 42,-13-37,1 1,0 0,0-1,0 1,0 0,1-1,0 0,0 1,1-1,0 0,0 0,0 0,0-1,1 1,-1-1,1 0,0 0,0 0,1 0,-1-1,1 0,0 0,0 0,0 0,0-1,1 0,-1 0,1 0,0 0,-2-2,1 0,-1 0,1 0,-1-1,1 0,-1 1,1-1,-1-1,0 1,1-1,-1 0,0 0,0 0,0 0,-1-1,1 1,0-1,-1 0,0 0,0 0,0-1,0 1,0-1,-1 0,1 0,48-106,-49 104,38-121,-47 43,2 65</inkml:trace>
</inkml:ink>
</file>

<file path=ppt/ink/ink13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4:34:17.19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1,'0'933,"3"-913,5-26,7-30,-15 36,3-7,9-29,1 1,2 1,2 0,1 2,1-1,1 2,14-13,-34 42,1 1,0-1,0 1,0-1,0 1,0 0,0-1,0 1,1 0,-1 0,0 0,1 0,-1 0,1 0,-1 0,1 1,-1-1,1 0,-1 1,1-1,0 1,-1 0,1 0,0-1,0 1,-1 0,1 1,0-1,-1 0,1 0,0 1,-1-1,1 1,0-1,-1 1,1 0,-1-1,1 1,-1 0,0 0,1 0,-1 0,0 0,1 1,-1-1,0 0,0 0,0 1,0-1,-1 1,2 0,5 20,1 1,-2-1,-1 2,-1-1,-1 0,-2 1,0 0,-1-1,-1 1,-1-1,-1 1,-3 6,6-28,-1 0,-1 0,1 0,1 0,-1 0,0 0,0 1,1-1,0 0,-1 0,1 1,0-1,0 0,0 1,0-1,0 0,1 1,-1-1,1 0,0 0,-1 0,1 0,0 1,0-1,0 0,1 0,-1-1,0 1,1 0,-1 0,1-1,0 1,-1-1,1 1,1 0,13-1</inkml:trace>
</inkml:ink>
</file>

<file path=ppt/ink/ink13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4:34:21.43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2,'10'4,"12"3,8-1,-2-6,0-3,-1-1,1 0,-1 1,1 1,0 1,0 0,0 1,0 0,0 0,1 0,-6 0</inkml:trace>
</inkml:ink>
</file>

<file path=ppt/ink/ink1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4:12:39.01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49,'39'17,"-33"-14,1-1,0 0,-1 0,1-1,0 1,0-2,0 1,0-1,0 0,0 0,0-1,0 0,0 0,0-1,-1 0,1 0,0 0,-1-1,0 0,0 0,0-1,0 0,0 0,-1 0,1-1,-1 0,0 0,-1 0,1 0,-1-1,3-5,-7 11,0 1,0-1,-1 0,1 1,0-1,0 0,-1 0,1 0,0 1,0-1,-1 0,1 0,0 0,-1 0,1 1,0-1,-1 0,1 0,0 0,-1 0,1 0,-1 0,1 0,0 0,-1 0,1 0,0 0,-1 0,1 0,0-1,-1 1,1 0,0 0,-1 0,1 0,0 0,0-1,-1 1,1 0,0 0,0-1,-1 1,1 0,0 0,0-1,-1 1,1-1,-52 139,37 119,-29-36,-3-80,28-109,18-61,8 10,1 0,0 1,2 0,0 0,1 1,11-13,5-10,133-176,-136 187</inkml:trace>
  <inkml:trace contextRef="#ctx0" brushRef="#br0" timeOffset="445.52">508 162,'-266'251,"226"-212,41-38,-1 0,1 0,-1 0,1 0,0 0,0-1,-1 1,1 0,0 0,0-1,0 1,0 0,0-1,0 1,0-1,0 0,0 1,0-1,0 0,0 1,0-1,0 0,1 0,-1 0,0 0,0 0,0 0,0 0,0-1,0 1,0 0,0 0,0-1,0 1,0-1,0 1,0-1,0 1,0-1,0 0,1 0,4 0,2-1,-2 0,-1 0,0 0,0 0,1 1,-1 0,1 0,0 0,-1 1,1 0,-1 0,1 0,0 1,-1 0,1 0,-1 0,1 1,-1-1,0 1,0 1,1-1,-1 1,-1 0,1 0,0 0,-1 1,0-1,0 1,0 0,0 0,0 1,0 1,13 64,-16-60,1 0,0 0,0 0,1 0,0-1,1 1,0-1,0 0,1 0,3 4,18 15,-12-17</inkml:trace>
  <inkml:trace contextRef="#ctx0" brushRef="#br0" timeOffset="1368.735">1044 416,'-13'-2,"0"2,-1-1,1 2,-1 0,1 0,0 1,-1 1,1 0,0 1,1 0,-1 1,1 1,0 0,0 0,0 1,1 1,0 0,1 0,0 1,0 0,1 1,-1 1,9-9,-1 0,1-1,0 1,0 0,0 0,0 0,0 0,1 0,-1 0,0 0,1 0,0 0,-1 0,1 0,0 0,0 0,0 0,0 0,0 0,1 0,-1 0,1 1,-1-1,1-1,0 1,0 0,0 0,0 0,0 0,0 0,0-1,1 1,-1-1,1 1,-1-1,1 1,-1-1,1 0,0 0,0 0,0 0,-1 0,3 1,7-4,-1 0,0-1,0 1,0-2,0 0,-1 0,1 0,-1-2,0 1,-1-1,1 0,-1 0,0-1,3-4,43-42,-43 41,0 1,0 0,1 0,0 1,1 0,0 1,0 1,1 0,0 1,10-4,-22 11,1-1,0 0,-1 1,1-1,-1 1,1 0,0 0,-1 0,1 0,-1 0,1 1,0-1,-1 1,1 0,-1-1,1 1,-1 0,0 1,1-1,-1 0,0 1,0-1,0 1,0 0,0-1,0 1,0 0,-1 0,1 0,-1 1,1-1,-1 0,0 0,0 1,0-1,0 1,0-1,-1 1,1-1,-1 1,1 0,4 113,-62 139,44-213,-7 22,-3 0,-3-1,-3-2,-3-1,-3 2,29-51,-1-1,0 1,0-1,-1-1,0 1,0-1,-1-1,-1 0,1 0,-1 0,0-2,-1 1,0-1,-5 2,15-8,-1 1,1-1,-1 1,1-1,-1 0,1 1,-1-1,1 0,-1 0,1 0,-1 0,1 0,-1 0,1-1,-1 1,1 0,-1-1,1 1,-1-1,1 0,0 1,-1-1,1 0,0 0,0 0,0 0,-1 0,1 0,0 0,0 0,0-1,1 1,-1 0,0 0,0-1,1 1,-1-1,1 1,-1-1,1 1,-1-1,1 0,2-68,7 38,2 1,0 0,3 0,0 1,2 1,1 1,1 0,2 1,1 1,0 1,-11 13,0 0,0 1,1 0,1 0,0 2,0-1,1 2,0-1,0 2,1 0,0 0,0 1,1 1,-1 1,16-3,15 12,-27 1</inkml:trace>
</inkml:ink>
</file>

<file path=ppt/ink/ink13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4:34:21.79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2,'19'5,"16"1,7 0,1-1,-2-7,-4-2,-2-1,-3 1,-2 1,-1 0,-1 2,-1 0,1 1,-5 0</inkml:trace>
</inkml:ink>
</file>

<file path=ppt/ink/ink13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4:34:19.31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423 116,'-4'6,"0"1,1 1,-1-1,1 0,0 1,1 0,0 0,0 0,1-1,0 1,0 1,1-1,0 0,1 0,-1 0,0 7,-11 178,-6 145,18-338,-1-11</inkml:trace>
  <inkml:trace contextRef="#ctx0" brushRef="#br0" timeOffset="363.974">0 143,'38'-14,"32"-10,14-1,-3 5,-5 4,-11 6,-12 0,-10 1,-7 2,-6 3,-2 2,-2 1,0 1,0 4,-4 3</inkml:trace>
  <inkml:trace contextRef="#ctx0" brushRef="#br0" timeOffset="977.682">621 567,'11'-2,"0"1,0 0,0 0,1 1,-1 1,0 0,0 1,0 0,0 0,9 4,-17-5,0 0,1 1,-1-1,1 1,-1-1,0 1,0 0,0 0,0 0,-1 1,1-1,0 1,-1 0,0-1,1 1,-1 0,0 0,-1 0,1 1,-1-1,1 0,-1 1,0-1,0 1,0-1,-1 1,1 0,-1-1,0 1,0-1,0 1,0 0,-1-1,0 2,-55 111,57-113,0 0,0 0,1-1,-1 1,1 0,0-1,0 1,0-1,0 1,0-1,1 0,-1 0,1 0,-1 0,1 0,0-1,0 1,-1-1,1 0,0 0,0 0,1 0,-1 0,0-1,0 1,0-1,0 0,1 0,8 4,-9-4,0 1,0-1,0 1,-1 0,1 0,0 0,0 0,-1 1,1-1,-1 1,1 0,-1-1,0 1,1 0,-1 0,0 1,0-1,-1 0,1 1,0-1,-1 1,1 0,-1-1,0 1,0 0,0 0,0 0,-1-1,1 1,-1 0,0 0,0 0,0 0,0 0,0 0,0 0,-1 0,0 0,1 0,-1 0,0 0,0-1,-1 1,1 0,-1-1,1 1,-1-1,0 0,0 1,0-1,0 0,0 0,0 0,-15 9,-1 0,0-2,0 0,-1-1,0 0,0-2,-1 0,1-1,-1-2,-18 2,14-3</inkml:trace>
  <inkml:trace contextRef="#ctx0" brushRef="#br0" timeOffset="1280.406">1298 736,'-24'29,"-8"14,2 5,1-7,5-4,7-4,1-8,4-3,-1-6,1-5</inkml:trace>
  <inkml:trace contextRef="#ctx0" brushRef="#br0" timeOffset="1582.15">1015 680,'10'19,"12"16,8 2,4 0,0-2,-1-7,0-4,-2-5,-6-1,-3-4,-4 0,-1-2,-4 2,2-1,-7 1,-5-6,-3-4</inkml:trace>
</inkml:ink>
</file>

<file path=ppt/ink/ink13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4:34:17.96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1 410,'23'-5,"1"0,-1-2,-1 0,1-2,-1 0,-1-1,0-2,0 0,-1-1,-1-1,0-1,3-4,-19 17,-1 0,1-1,0 1,-1-1,0 1,1-1,-1 0,0 0,-1 0,1 0,0 0,-1 0,0-1,0 1,0 0,0-1,0 1,-1-1,1 1,-1-1,0 1,0-1,-1 1,1-1,-1 1,1-1,-1 1,0-1,0 1,-1 0,1-1,-1 1,1 0,-1 0,0 0,0 0,-1 1,1-1,0 1,-1-1,0 1,0 0,1 0,-1 0,0 0,0 0,-1 1,0-1,-5 2,0 1,1 0,-1 1,0 0,0 0,1 1,0 0,-1 1,1-1,0 2,1-1,-1 1,1 0,0 1,0-1,0 1,1 1,0-1,0 1,1 0,0 1,-3 4,-1-2,1 0,-1 0,2 0,0 1,0 0,1 0,0 1,1 0,0 0,1 0,0 1,1-1,0 1,1 0,1 0,0 0,1 0,0 0,1 0,0 0,1 0,1 1,3-9,-1-1,1 1,0-1,0 0,0 0,1 0,-1-1,1 0,0-1,0 1,0-1,0-1,0 1,1-1,-1-1,0 1,1-1,-1 0,0-1,1 0,-1 0,0 0,4-2,-8 2,33-5,0-1,-1-3,1 0,-2-3,0-1,0-1,-2-2,15-10,-17 10,-1-1,-1-2,-1-1,-1-1,0-1,-2-1,-1-2,-1 0,11-17,-29 38,0 1,-1 0,1-1,-1 1,0-1,-1 0,1 0,-1 0,0 0,0-1,0 1,-1-1,1 1,-1-1,-1 1,1-1,-1 0,0 1,-1-1,1 1,-1-1,0 0,0 1,-1-1,1 1,-1 0,-1 0,1 0,-1 0,0 0,0 0,0 0,0 1,-1 0,0 0,-3-3,-1 5,1 2,-1-1,1 1,-1 0,1 0,-1 1,1 0,-1 0,1 1,0 0,-1 1,1-1,0 1,1 1,-1-1,1 1,-1 0,1 0,0 1,0 0,1 0,-3 3,-4 1,9-7,-1 0,1 0,-1 0,1 1,0-1,0 1,0 0,0-1,0 1,0 1,1-1,0 0,0 1,0-1,0 1,0 0,1-1,-1 1,1 0,0 0,0 0,1 0,-1 0,1 0,0 0,0 0,0 0,0 0,1 0,0 0,0 0,0 0,0 0,0 0,1-1,0 1,0 0,0-1,0 1,0-1,1 0,0 0,0 0,4 2,1-1,0-1,1 1,-1-2,1 1,-1-1,1 0,0-1,0 0,0 0,0-1,-1 0,1 0,6-2,93 12,-105-7,0-1,0 0,0 1,-1-1,1 1,-1 0,0 0,0 0,0 0,0 0,0 0,-1 0,1 1,-1-1,0 1,0-1,0 1,-1-1,1 1,-1 0,0-1,0 1,0 0,0-1,-1 1,1-1,-1 1,0-1,0 1,0-1,-1 1,1-1,-1 0,0 0,0 1,0-1,0-1,-1 1,1 0,-1 0,-9 24,3-4</inkml:trace>
  <inkml:trace contextRef="#ctx0" brushRef="#br0" timeOffset="414.615">1102 382,'38'-5,"0"-2,0-2,-1-1,0-2,-1-1,32-18,-56 25,-1-1,0 0,-1-1,1 0,-2-1,1 0,-1 0,-1-1,1 0,5-11,-11 16,0 1,0-1,-1 0,0 0,0 0,0 0,-1 0,1 0,-1 0,0-1,-1 1,1 0,-1-1,0 1,-1 0,1-1,-1 1,0 0,0-1,-1 1,1 0,-1 0,0 0,-1 0,1 1,-1-1,-2-2,-1 3,0-1,0 1,0 1,-1-1,1 1,-1 0,0 0,0 1,0 0,0 0,-1 1,1 0,0 0,-1 1,1 0,-1 0,1 0,0 1,-1 1,1-1,0 1,0 0,0 1,0-1,0 1,1 1,-1-1,1 1,0 0,-2 2,-6 5,0 0,1 1,0 1,1 0,0 1,1 0,1 0,0 1,1 0,1 1,-6 15,10-23,1-1,1 1,-1 0,1 0,1 0,-1 0,1 0,1 0,-1 0,1 0,1 0,0 1,0-1,0 0,1 0,0-1,1 1,0 0,0-1,1 1,-1-1,2 0,-1 0,1-1,0 1,5 4,9 4,1-2,0 0,1-1,0 0,1-2,0-1,1-1,-1-1,2 0,-1-2,1-1,-1-1,1-1,0 0,0-2,0-1,19-4,68-23,-94 18</inkml:trace>
</inkml:ink>
</file>

<file path=ppt/ink/ink13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4:34:24.98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311 23,'-1'474,"-25"-266,12-126,18-90,-1-5</inkml:trace>
  <inkml:trace contextRef="#ctx0" brushRef="#br0" timeOffset="373.376">1 79,'119'-24,"-51"16,131-18,-143 15,35 1,-74 15</inkml:trace>
  <inkml:trace contextRef="#ctx0" brushRef="#br0" timeOffset="1035.807">481 616,'20'-4,"-9"0,1 1,0 0,-1 1,1 0,0 1,0 1,0 0,0 0,0 1,0 1,0 0,0 0,11 5,-21-5,0 1,0-1,0 1,0-1,0 1,0 0,-1 0,1 0,-1 0,0 0,0 0,0 0,0 0,0 0,-1 1,0-1,1 0,-1 1,0-1,-1 0,1 0,-1 1,1-1,-1 0,0 0,0 0,0 0,-1 0,1 0,-1 0,1 0,-1 0,0-1,0 1,0-1,-1 1,-14 38,16-37,1 1,0-1,0 0,1 0,-1 0,1 0,0 1,0-1,0 0,0 0,1-1,-1 1,1 0,0 0,1-1,-1 1,0-1,1 0,0 0,0 0,0 0,0 0,0 0,1-1,-1 0,1 0,0 0,2 2,-2-2,0 0,0 0,0 1,0-1,-1 1,1 0,-1 0,0 0,0 1,0-1,0 1,-1 0,1 0,-1-1,0 2,0-1,0 0,-1 0,0 1,0-1,0 0,0 1,0 2,-3-3,0-1,0 1,-1 0,1 0,-1-1,0 1,0-1,0 0,0 0,-1 0,1-1,-1 1,0-1,1 1,-1-1,0-1,0 1,-1 0,1-1,0 0,0 0,-1 0,1-1,-1 1,1-1,-1 0,-11 2,1 0,-1 0,1-2,-1 0,0 0,1-2,-1 0,-2-1,-1-4</inkml:trace>
</inkml:ink>
</file>

<file path=ppt/ink/ink13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4:34:31.73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260 58,'1'-2,"-1"1,1-1,0 1,-1-1,1 1,-1-1,1 1,-1-1,0 1,0-1,0 0,1 1,-2-1,1 0,0 1,0-1,0 1,-1-1,1 0,-1 1,1-1,-1 1,0-1,0 1,1 0,-1-1,0 1,0 0,0-1,0 1,-1 0,1 0,0 0,0 0,-1 0,1 0,-1 1,1-1,-1 0,1 1,-1-1,1 1,-1-1,1 1,-1 0,0 0,1-1,-1 1,0 0,1 1,-1-1,1 0,-1 0,0 1,1-1,-1 1,1-1,-1 1,1 0,-1-1,0 2,-10 2,1 1,-1 0,1 1,0 0,1 1,0 0,0 1,0 0,1 0,0 1,1 0,0 1,0 0,-4 9,3-3,1 1,0 0,2 1,0 0,1 0,1 0,0 0,1 1,2 0,0-1,0 1,2 0,2 16,-3-29,1 0,0 0,-1 0,2-1,-1 1,1 0,0-1,0 1,0-1,1 0,0 1,0-1,0 0,1-1,-1 1,1-1,0 1,1-1,-1 0,1-1,0 1,0-1,0 0,0 0,0-1,1 1,-1-1,1 0,-1-1,1 1,0-1,0 0,0-1,0 1,3-1,66-24,-56 13</inkml:trace>
</inkml:ink>
</file>

<file path=ppt/ink/ink13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4:34:32.12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89 621,'-11'14,"1"0,1 1,0 0,1 1,1-1,0 1,1 1,1-1,0 1,1 0,1 0,1 1,0-1,2 4,0-18,0 0,1 0,-1 1,1-1,0 0,0 0,1 0,-1 0,0 0,1 0,0 0,0-1,0 1,0-1,0 1,0-1,1 1,-1-1,1 0,-1 0,1-1,0 1,0 0,0-1,0 0,0 1,0-1,0-1,0 1,1 0,-1-1,0 1,0-1,1 0,-1 0,0-1,1 1,-1 0,3-2,6 0,1 0,0-1,-1-1,1 0,-1-1,0 0,-1-1,1 0,8-7,-12 9,0-1,-1 0,1 0,-1-1,0 0,0 0,-1-1,0 0,0 0,0 0,-1-1,0 0,-1 0,0 0,0-1,0 1,-1-1,-1 0,1 0,-2 0,1 0,-1 0,0 0,-1-1,0 1,-1 0,-1 5,0 0,0 0,-1 0,0 1,0-1,0 1,0 0,0 0,-1 0,1 0,-1 0,0 1,0 0,1-1,-2 1,1 1,0-1,0 1,-1-1,1 1,0 1,-1-1,1 1,-1-1,1 1,-1 0,0 1,1-1,0 1,-1 0,1 0,-1 1,1-1,0 1,0 0,0 0,0 0,0 0,0 1,1 0,-1-1,1 1,0 1,-2 1,-20 16,2-1</inkml:trace>
  <inkml:trace contextRef="#ctx0" brushRef="#br0" timeOffset="480.673">682 537,'-10'1,"0"1,0 0,0 1,1 0,-1 0,1 1,0 0,0 1,0 0,0 0,1 1,0 0,0 1,1-1,0 2,-4 4,10-8,1-1,0 1,1-1,-1 1,1-1,-1 0,1 1,0-1,0 1,1-1,-1 0,1 0,-1 0,1 0,0 0,0 0,1 0,-1-1,0 1,1-1,0 0,-1 1,1-1,0 0,0-1,0 1,0 0,1-1,-1 0,0 0,1 0,14 11,72 65,-88-74,1 0,-1 0,0 0,0 0,0 0,-1 1,1-1,-1 0,1 1,-1-1,0 1,-1 0,1-1,-1 1,1 0,-1-1,0 1,-1 0,1-1,0 1,-1 0,0-1,0 1,0-1,0 1,-1-1,0 0,1 1,-3 1,-3 4,0-2,-1 1,0-1,0 0,-1-1,0 0,0 0,0-1,-1 0,1 0,-1-1,0-1,-1 0,1 0,-1-1,1 0,-1-1,0 0,-8 0,-29-15,31 2</inkml:trace>
  <inkml:trace contextRef="#ctx0" brushRef="#br0" timeOffset="1298.74">1359 311,'-30'34,"0"2,3 0,1 2,1 1,3 1,1 1,2 1,0 6,16-42,0 1,1 0,0 1,1-1,-1 0,1 0,1 1,-1-1,1 1,1-1,-1 0,1 1,1-1,-1 0,1 0,0 0,1 0,0 0,0 0,0 0,1-1,0 0,0 0,1 0,-1 0,1-1,1 1,-1-1,1-1,0 1,0-1,0 0,0 0,2 0,2 0,0-1,0 0,0 0,0-1,0-1,1 0,-1 0,1-1,-1 0,0-1,1 0,-1 0,0-1,1-1,-6 2,0 0,0 0,0-1,0 0,0 0,-1 0,1-1,0 1,-1-1,0 0,0-1,0 1,0-1,0 1,-1-1,0 0,0-1,0 1,0 0,0-1,-1 0,0 1,0-1,0 0,-1 0,0 0,1 0,-1-3,-1 5,0-1,0 1,0-1,0 1,-1 0,1-1,-1 1,0 0,0-1,0 1,0 0,-1 0,1 0,-1 0,0 0,0 0,0 0,0 1,0-1,-1 1,1 0,-1-1,0 1,1 0,-1 1,0-1,0 0,0 1,-1-1,1 1,0 0,0 0,-1 1,1-1,-2 0,-122 0,117 2,0 0,1 2,-1-1,1 1,0 0,0 1,0 0,0 0,1 1,0 1,-1-1,-4 6,1 2</inkml:trace>
  <inkml:trace contextRef="#ctx0" brushRef="#br0" timeOffset="1699.967">1867 481,'-31'20,"0"2,2 1,0 1,2 2,1 0,1 2,-20 29,42-54,0 0,0 0,0 0,0 1,1-1,-1 1,1 0,0-1,0 1,0 0,1 0,-1 0,1 0,0 1,0-1,1 0,-1 0,1 1,0-1,0 0,0 1,1-1,-1 0,1 0,0 1,0-1,1 0,-1 0,1 0,0 0,0 0,0-1,1 1,-1-1,2 2,5 0,1 0,-1-1,1 0,0-1,0 0,0-1,0 0,0 0,1-1,-1-1,1 1,-1-2,0 1,1-2,-1 1,0-1,0-1,0 0,0 0,0-1,-1 0,1-1,-1 0,0-1,-1 1,3-3,-4 1,0 1,0-1,-1 0,0 0,0-1,-1 0,0 0,0 0,-1-1,0 1,-1-1,0 0,0 0,-1 0,0-1,0 1,-1 0,-1-1,1 1,-1-1,-1 1,0-1,0 1,-1 0,0-1,-1 1,0 0,-1-2,1 6,0 0,0 1,-1-1,0 1,1 0,-1 0,0 0,-1 1,1 0,-1-1,0 2,1-1,-1 0,0 1,-1 0,1 0,0 0,-1 1,1 0,-1 0,1 0,-1 1,1 0,-1 0,1 0,-2 1,-18 3</inkml:trace>
  <inkml:trace contextRef="#ctx0" brushRef="#br0" timeOffset="7150.059">2205 283,'0'0,"0"-1,0 0,0 1,0-1,-1 0,1 1,0-1,0 1,-1-1,1 1,0-1,-1 0,1 1,0-1,-1 1,1 0,-1-1,1 1,-1-1,1 1,-1 0,1-1,-1 1,1 0,-1-1,0 1,1 0,-1 0,1 0,-1-1,0 1,1 0,-1 0,0 0,1 0,-1 0,1 0,-1 1,0-1,1 0,-1 0,0 0,1 0,-1 1,1-1,-1 0,1 1,-1-1,1 0,-1 1,1-1,-1 1,0-1,-31 20,27-15,0 0,1 0,-1 0,1 0,0 1,0 0,1 0,0 0,0 0,0 0,1 1,0-1,-1 7,2-11,1 1,-1-1,1 1,0-1,0 1,0-1,0 1,0-1,1 1,-1-1,1 0,-1 1,1-1,0 1,0-1,0 0,0 0,0 0,1 0,-1 0,1 0,-1 0,1 0,0 0,0-1,0 1,0 0,0-1,0 0,0 0,0 1,0-1,1-1,-1 1,0 0,1 0,-1-1,3 1,0 0,1 1,-1-1,1-1,-1 1,1-1,0 0,0 0,-1 0,1-1,-1 0,1 0,0 0,-1-1,0 0,1 0,-1-1,0 1,0-1,0 0,-1 0,1-1,-1 1,1-1,-1 0,0 0,-1 0,1-1,-1 0,0 1,0-1,0 0,0-2,-2 3,-1 1,0 0,0-1,0 1,0-1,0 1,-1-1,0 1,0 0,0 0,0-1,0 1,0 0,-1 0,1 0,-1 0,0 0,0 0,0 1,-1-1,1 1,0-1,-1 1,0 0,0 0,1 0,-1 0,0 1,0-1,-1 1,1 0,0 0,0 0,-3-1,-18-5</inkml:trace>
  <inkml:trace contextRef="#ctx0" brushRef="#br0" timeOffset="7612.895">2347 1,'9'2,"-1"1,1 0,-1 0,0 1,0 0,0 1,-1 0,0 0,0 1,0 0,0 0,-1 0,0 1,0 0,-1 0,0 0,0 1,0 0,-1 0,-1 0,1 0,-1 1,-1-1,1 1,-1 6,5 13,-1 1,-2 0,-1 0,-1 0,-2 0,-2 25,1-6,0-18,-2 0,0 0,-2 0,-1-1,-2 1,-1-1,-1-1,-1 0,-2 0,-12 19,14-32,0-1,-1 0,0-1,-2 0,1-1,-1 0,-3 0,-7 6</inkml:trace>
  <inkml:trace contextRef="#ctx0" brushRef="#br0" timeOffset="8563.726">1105 57,'-1'0,"0"0,-1 0,1 0,0 0,-1 0,1 0,-1 0,1 0,0 1,-1-1,1 1,0-1,0 1,-1-1,1 1,0 0,0 0,0-1,0 1,0 0,0 0,0 0,0 0,0 0,0 0,1 0,-1 1,0-1,0 1,-16 22,1 1,2 1,0 0,1 1,2 0,1 1,1 0,1 0,2 3,-3 18,2 1,3 1,1-1,3 1,3 12,-1 24,-2-69,0 0,2 0,0 0,1 0,0 0,2 0,0-1,1 0,0 0,2 0,0-1,1 0,0-1,1 0,1 0,0-1,1 0,1-1,0-1,1 0,0-1,9 6,21-1,-23-12</inkml:trace>
</inkml:ink>
</file>

<file path=ppt/ink/ink13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4:34:47.90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325 198,'-109'11,"94"-8,-3 0,0 1,1 0,-1 2,1 0,0 0,1 2,-15 8,30-16,1 0,-1 0,0 1,0-1,0 0,0 1,0-1,1 1,-1-1,0 1,0-1,1 1,-1-1,0 1,1 0,-1 0,0-1,1 1,-1 0,1 0,-1 0,1-1,0 1,-1 0,1 0,0 0,0 0,-1 0,1 0,0 0,0 0,0-1,0 1,0 0,0 0,1 0,-1 0,0 0,0 0,1 0,-1 0,0 0,1-1,-1 1,1 0,-1 0,1-1,0 1,-1 0,1 0,-1-1,1 1,0-1,0 1,0-1,-1 1,1-1,0 1,0-1,0 1,204 51,-203-52,1 1,-1 0,0 0,0-1,0 1,0 1,0-1,0 0,0 0,0 1,-1-1,1 1,0 0,-1-1,1 1,-1 0,0 0,0 0,1 0,-1 0,-1 0,1 0,0 0,0 0,-1 1,1-1,-1 0,0 0,1 1,-1-1,0 0,-1 1,1-1,0 0,-1 0,1 1,-1-1,0 0,1 0,-1 0,0 0,0 0,-1 0,0 2,-69 80,35-55,2 1,0 2,2 2,-25 34,56-66,-1 0,0 0,1 0,-1 0,1 0,-1 0,1 1,0-1,0 0,0 1,0-1,1 1,-1-1,1 1,-1-1,1 1,0 0,0-1,0 1,0-1,1 1,-1 0,1-1,-1 1,1-1,0 1,0-1,0 0,0 1,1-1,-1 0,1 0,-1 0,1 0,0 0,-1 0,3 1,8 4,0-1,0-1,1 0,0-1,0 0,0-1,0 0,0-1,1 0,-1-1,1-1,-1 0,1-1,-1-1,9-2,-17 2,0 0,0-1,0 0,-1 0,1-1,-1 1,0-1,0 0,0 0,0-1,-1 1,0-1,0 1,0-1,0 0,-1 0,0 0,0-1,8-18</inkml:trace>
  <inkml:trace contextRef="#ctx0" brushRef="#br0" timeOffset="373.341">127 1,'15'44,"1"-2,-2 0,-2 1,-2 0,-2 1,-1 0,-1 32,2 219,1-228,-2 0,-3 1,-3 0,-5 35,-1-76,-1-3</inkml:trace>
</inkml:ink>
</file>

<file path=ppt/ink/ink13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4:34:51.12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2,'19'5,"21"1,8 0,1-1,-3-2,-4-5,-6-3,-3-1,-2 1,-2 2,-2 0,1 2,-1 0,0 1,-4 0</inkml:trace>
</inkml:ink>
</file>

<file path=ppt/ink/ink13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4:34:51.37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0,'38'10,"33"3,8-1,-4-7,-11-4,-10-3,-11 0,-11-1</inkml:trace>
</inkml:ink>
</file>

<file path=ppt/ink/ink13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4:34:52.07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368 89,'-10'53,"2"1,3 0,2 0,3 14,-4 67,-21 14,24-140,-1 0,1 0,-2 0,1 0,-1-1,-1 1,1-1,-2 0,1 0,-1 0,0-1,-2 3,-5-18,9-4</inkml:trace>
  <inkml:trace contextRef="#ctx0" brushRef="#br0" timeOffset="280.306">1 117,'38'-10,"37"-8,11 0,-1 2,-8 0,-10 1,-10 5,-10 3,-8 2,-7 4,-3 0,-2 2,-6 4,-1 2,-4 0</inkml:trace>
  <inkml:trace contextRef="#ctx0" brushRef="#br0" timeOffset="1002.1">508 624,'28'-12,"-14"5,0 0,0 1,1 0,0 1,0 1,0 0,0 1,1 1,0 0,-1 1,11 1,-24 0,-1 0,0 0,1 1,-1-1,1 0,-1 1,1-1,-1 1,0-1,1 1,-1-1,0 1,0 0,0 0,1 0,-1 0,0-1,0 2,0-1,0 0,0 0,-1 0,1 0,0 1,0-1,-1 0,1 0,-1 1,1-1,-1 1,0-1,1 0,-1 1,0-1,0 1,0-1,0 1,0-1,0 0,-1 1,1-1,0 1,-1-1,1 0,-1 1,1-1,-1 0,0 1,0-1,0 0,1 0,-1 0,-50 62,49-62,0 0,0 0,0 0,0 0,0 0,0 0,0 1,1-1,-1 1,1 0,-1-1,1 1,-1 0,1 0,0 0,0 0,0 0,0 0,0 0,1 0,-1 0,0 0,1 0,0 1,-1-1,1 0,0 0,0 1,0-1,1 0,-1 0,0 0,1 1,0-1,-1 0,1 0,0 0,0 0,0 0,0 0,1 0,-1 0,0-1,1 1,32 19,49 41,-82-60,1 0,-1 0,1 1,-1-1,0 0,0 1,0-1,0 0,-1 1,1-1,-1 1,1 0,-1-1,0 1,0-1,0 1,0-1,-1 1,1-1,-1 1,1 0,-1-1,0 0,0 1,0-1,0 0,0 1,-1-1,1 0,-1 0,1 0,-1 0,0 0,0 0,0-1,0 1,0 0,-4 3,1 0,-1 0,0-1,0 0,-1 0,1 0,-1 0,0-1,0-1,0 1,0-1,0 0,-1 0,1-1,-1 0,1-1,-1 1,-2-2,-15-2</inkml:trace>
</inkml:ink>
</file>

<file path=ppt/ink/ink1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4:12:25.05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143 91,'-27'135,"-86"267,111-384,119-249,44-10,-155 230,1 1,-1 0,2 0,-1 0,1 1,1 0,0 1,0 0,0 0,1 1,8-4,-17 10,1 1,0 0,-1 0,1 0,0 0,-1 0,1 1,-1-1,1 0,0 1,-1-1,1 1,-1 0,1-1,-1 1,1 0,-1 0,0 0,0 0,1 0,-1 0,0 0,0 1,0-1,0 0,0 1,0-1,0 1,-1-1,1 1,0-1,-1 1,1-1,-1 1,19 59,-14-22,-1 1,-2 0,-1 0,-4 24,0 20,3-75,6 55,-6-63,1 1,-1-1,0 0,1 0,-1-1,1 1,-1 0,1 0,0 0,-1 0,1 0,0-1,0 1,0 0,-1 0,1-1,0 1,0-1,0 1,0-1,0 1,0-1,0 0,0 1,0-1,1 0,-1 0,0 0,0 0,0 0,0 0,0 0,0 0,0 0,0-1,0 1,0 0,0-1,0 1,0 0,0-1,0 1,0-1,0 0,0 1,0-1,0 0,-1 0,1 1,0-1,-1 0,1 0,9-8,0-1,-1 0,0 0,0-1,-1 0,-1 0,0 0,-1-1,3-6,20-34,52-86,48-82,-128 219,0 0,0-1,0 1,0 0,0 0,0 0,0 0,1 0,-1 0,0 0,1 0,-1 0,1 1,-1-1,0 0,1 1,0-1,-1 1,1 0,-1 0,1-1,-1 1,1 0,0 0,-1 0,1 1,-1-1,1 0,0 1,-1-1,1 1,-1-1,1 1,-1-1,0 1,1 0,-1 0,0 0,1 0,-1 0,0 0,0 0,0 1,0-1,0 0,0 0,0 1,0-1,-1 1,1-1,0 1,-1-1,1 1,-1-1,0 1,0-1,1 1,-1 0,0-1,0 1,3 15,0 1,-1-1,-1 1,0-1,-1 1,-1-1,-1 1,-1-1,0 0,-3 7,-9 87,16 47,-1-146</inkml:trace>
</inkml:ink>
</file>

<file path=ppt/ink/ink13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4:34:49.10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254 88,'-29'515,"4"-362,23-147,1-6</inkml:trace>
  <inkml:trace contextRef="#ctx0" brushRef="#br0" timeOffset="251.293">0 88,'39'-9,"36"-9,10 0,-4 2,-11 4,-8 4,-10 4,-9 2,-12 6,-6 3,-7 5,-7 5,-5-1</inkml:trace>
  <inkml:trace contextRef="#ctx0" brushRef="#br0" timeOffset="801.393">453 541,'14'-4,"1"1,1 0,-1 1,0 1,1 1,-1 0,0 1,1 0,-1 2,0-1,0 2,0 0,0 1,-13-4,-1-1,1 1,0 0,-1 0,1 0,-1 0,1 0,-1 0,0 0,1 0,-1 0,0 1,0-1,0 1,0-1,0 1,0-1,0 1,-1-1,1 1,0 0,-1-1,0 1,1 0,-1 0,0-1,0 1,0 0,0 0,0 0,0-1,0 1,-1 0,1-1,0 1,-1 0,-37 55,22-35,15-21,-1 1,1-1,0 1,0-1,0 1,0 0,0-1,0 1,1 0,-1 0,1 0,-1-1,1 1,-1 0,1 0,0 0,0 0,0 0,0 0,0 0,1 0,-1 0,1-1,-1 1,1 0,0 0,-1 0,1-1,0 1,0 0,0-1,0 1,1-1,-1 1,0-1,1 0,-1 1,0-1,1 0,0 0,-1 0,1 0,0 0,-1 0,1-1,0 1,0-1,1 1,-1-1,1 1,-1-1,0 1,1 0,-1 0,0-1,0 1,0 1,1-1,-1 0,0 1,0-1,-1 1,1-1,0 1,0 0,-1 0,1 0,-1 0,0 0,1 0,-1 0,0 0,0 0,-1 1,1-1,0 0,-1 1,1-1,-1 0,0 1,0-1,0 1,0-1,0 1,0-1,-1 0,1 1,-1-1,0 0,1 1,-1-1,0 0,-1 0,1 0,0 0,-1 1,-3 1,0 0,0-1,0 1,0-1,0 0,-1-1,0 1,1-1,-1-1,0 1,0-1,0 0,0 0,0 0,0-1,-1 0,1 0,0-1,0 1,0-2,0 1,-5-2,3-3</inkml:trace>
  <inkml:trace contextRef="#ctx0" brushRef="#br0" timeOffset="1420.586">931 512,'19'143,"-20"-141,1 0,0 0,0 0,0 1,0-1,0 0,1 0,-1 0,1 0,-1 0,1 0,0 0,-1 0,1 0,0-1,0 1,1 0,-1 0,0-1,1 1,-1-1,0 1,1-1,0 0,-1 1,1-1,0 0,0 0,0 0,0 0,-1 0,1-1,0 1,0-1,1 1,-1-1,0 0,0 0,0 0,0 0,0 0,0 0,0 0,0-1,0 1,0-1,0 1,2-2,143-138,-146 139,0 0,0 0,1 0,-1 0,0 1,1-1,-1 0,1 1,-1-1,1 1,-1-1,1 1,0 0,-1 0,1 0,-1 0,1 0,-1 0,1 0,0 0,-1 1,1-1,-1 0,1 1,-1-1,1 1,-1 0,0 0,1-1,-1 1,0 0,1 0,-1 0,0 0,0 1,0-1,0 0,0 0,0 1,0-1,-1 0,1 1,0-1,-1 1,1-1,0 2,18 78,-18-73,24 146,-13-71,-8-71,-1-1,-1 1,0-1,0 1,-1 0,-1 0,0 0,0 0,-1-1,-1 1,0 0,-1 0,0-1,0 0,-1 0,-1 0,-5 10,4-13,0-1,0 0,0 0,-1-1,0 0,-1 0,1 0,-1-1,0 0,0-1,-1 0,1 0,-1-1,0 0,0 0,0-1,0-1,0 1,-1-1,1-1,0 0,-3 0,7-1,0-1,1 1,-1-1,0-1,1 1,-1 0,1-1,0 0,0 0,0 0,0-1,0 1,1-1,0 0,0 0,0 0,0-1,0 1,1 0,0-1,0 0,0 0,0 1,1-1,0 0,0 0,0 0,1 0,0-1,0 1,0 0,0 0,1 0,0 0,0 0,0 0,1 0,-1 0,1 1,0-1,1 1,-1-1,4-3,6-16,-2 3</inkml:trace>
</inkml:ink>
</file>

<file path=ppt/ink/ink13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4:34:54.07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405 7,'-3'-1,"-1"0,0-1,1 2,-1-1,0 0,0 1,1-1,-1 1,0 0,0 0,0 1,1-1,-1 1,0 0,0 0,1 0,-3 1,2-1,-21 6,0 1,0 2,1 1,0 0,1 2,0 0,-10 10,31-22,-1 1,1 0,-1 0,1 0,0 0,0 1,0-1,0 0,0 1,0 0,1-1,-1 1,1 0,0 0,0-1,0 1,0 0,0 0,1 0,-1 1,1-1,0 0,0 0,0 0,0 0,1 0,-1 0,1 0,0 0,0 0,0 0,0 0,0 0,1-1,-1 1,1 0,0-1,-1 1,2-1,3 7,1 0,0-1,1 0,0-1,0 0,1 0,0 0,0-1,1-1,5 3,-12-6,3-1,-1 0,0 0,1 1,-1 0,0 0,0 0,0 1,-1 0,1-1,0 2,-1-1,0 0,0 1,0 0,0 0,-1 0,1 1,-1-1,0 1,-1-1,1 1,-1 0,0 0,0 0,0 1,-1-1,1 0,-1 1,-1-1,1 1,-1-1,0 5,-2-4,0 0,0-1,-1 1,0-1,0 0,0 1,-1-1,1-1,-1 1,-1 0,1-1,0 0,-1 0,0-1,0 1,0-1,0 0,-1 0,1 0,-1-1,-1 0,-127 26,64-32,69 4,0-1,0 1,0 0,0 0,0 0,-1-1,1 1,0-1,0 1,0-1,1 1,-1-1,0 0,0 1,0-1,0 0,0 1,1-1,-1 0,0 0,1 0,-1 0,1 0,-1 0,1 0,-1 0,1 0,0 0,-1 0,1 0,0 0,0 0,0 0,0-1,0 1,0 0,0 0,0 0,0 0,1 0,-1 0,0 0,1 0,-1 0,1 0,-1 0,1 0,-1 0,1 0,0 0,-1 0,1 1,0-1,0 0,0 0,0 1,-1-1,1 0,14-14</inkml:trace>
</inkml:ink>
</file>

<file path=ppt/ink/ink13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4:34:54.29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14 0,'-5'34,"-2"16,6-1,2-9</inkml:trace>
</inkml:ink>
</file>

<file path=ppt/ink/ink13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4:34:54.54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0,'0'0</inkml:trace>
</inkml:ink>
</file>

<file path=ppt/ink/ink13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4:34:54.84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0 875,'142'-233,"-142"232,0-1,1 1,-1-1,0 1,0 0,1 0,-1-1,1 1,-1 0,1-1,0 1,-1 0,1 0,0 0,0 0,0 0,0 0,0 0,0 0,0 0,0 0,0 1,1-1,-1 0,0 1,0-1,1 1,-1-1,0 1,1 0,-1 0,0-1,1 1,-1 0,0 0,1 0,-1 0,0 1,1-1,-1 0,0 0,1 1,-1-1,0 1,1-1,-1 1,0 0,0-1,0 1,0 0,0 0,1 1,5 80,-8-78,0 1,0 0,0 0,0 0,1 1,0-1,0 0,0 0,1 0,0 0,0 0,0 0,0 0,1 0,0-1,0 1,0 0,0-1,1 0,0 1,0-1,0 0,0-1,1 1,0 0,-1-1,1 0,1 0,-1 0,0 0,1-1,-1 0,1 1,0-2,1 2,1-2,1 0,-1-1,0 0,0 0,1 0,-1-1,0 0,0 0,0-1,0 0,0 0,0 0,0-1,-1 0,1-1,-1 0,0 0,0 0,0 0,-1-1,0 0,0 0,0-1,0 1,-1-1,0 0,0 0,0 0,-1-1,0 0,0 1,0-4,4-13</inkml:trace>
  <inkml:trace contextRef="#ctx0" brushRef="#br0" timeOffset="296.871">903 57,'-52'81,"3"3,4 2,4 2,4 1,30-76,2 0,0 0,0 0,1 0,1 1,0 0,1-1,0 1,1 0,0 0,2 0,-1 0,2 0,0 0,1 0,0-1,1 1,0-1,1 0,0 0,2-1,-1 1,1-1,1 0,0-1,1 0,0-1,1 1,1 0,-1-5,-1 0,1 0,0-1,0-1,0 0,1 0,-1-1,1 0,0-1,10 1,-2-3</inkml:trace>
  <inkml:trace contextRef="#ctx0" brushRef="#br0" timeOffset="748.685">1242 170,'-44'104,"20"-52,2 1,3 1,-11 52,22-68,3-27,1 1,1 0,0 0,1 0,0 1,1-1,0 0,1 1,1-1,0 0,0 1,1-1,1 0,0 0,0 0,2 0,-1-1,1 0,3 5,-5-11,-1 0,1 0,0-1,1 1,-1-1,1 0,0 1,0-1,0-1,0 1,1-1,-1 0,1 0,0 0,0 0,0-1,0 0,1 0,-1 0,0-1,1 0,0 0,-1 0,1-1,-1 0,1 0,0 0,-1-1,1 1,-1-1,1-1,-1 1,1-1,-1 0,0 0,2-4,0 1,-1-1,0 0,0-1,-1 1,0-1,0 0,0-1,-1 1,0-1,-1 0,0 0,0 0,0 0,-1 0,0-1,-1 1,0-1,0-4,0 7,-1 1,0 0,1 0,-2 0,1-1,-1 1,1 0,-2 0,1 0,0 0,-1 0,0 0,0 0,0 1,-1-1,0 1,0 0,0-1,0 1,0 0,-1 1,0-1,0 1,0 0,0-1,0 2,-1-1,0 0,1 1,-1 0,0 0,-2 0,0 1,1 1,-1 0,1 0,-1 0,1 1,-1 0,1 0,-1 1,1-1,0 2,0-1,0 1,0-1,0 2,0-1,-2 3,-9 4</inkml:trace>
  <inkml:trace contextRef="#ctx0" brushRef="#br0" timeOffset="1130.89">1637 338,'-3'3,"-32"39,2 1,2 1,1 2,3 1,-16 39,40-81,1-1,-1 1,1 0,1 0,-1 0,1 0,-1 1,2-1,-1 0,0 0,1 1,0-1,1 0,-1 1,1-1,0 0,0 0,0 0,1 0,0 0,0 0,0 0,1 0,-1-1,1 1,0-1,0 0,1 0,-1 0,1 0,3 2,-3-2,1 0,0-1,0 1,0-1,1 0,-1 0,1-1,0 0,0 0,0 0,0-1,0 1,0-1,0-1,0 1,0-1,0 0,0-1,1 1,-1-1,0-1,0 1,0-1,-1 0,1 0,3-2,2-1,-1 0,0-1,-1 0,0-1,0 0,0 0,0-1,-1 0,-1 0,0-1,0 0,0-1,-1 1,0-1,-1 0,0 0,-1-1,0 0,-1 0,0 0,0 0,-2 0,1 0,-1-1,-1 1,0 0,0-1,-1 1,-1 0,0-1,0 1,-1 0,-4-8,2 9,0 0,-1 1,0 0,0 0,-1 0,0 1,-1 0,0 0,0 1,0 0,-10-6,-5 0</inkml:trace>
  <inkml:trace contextRef="#ctx0" brushRef="#br0" timeOffset="1484.631">1919 170,'-9'38,"1"18,7-1,8-10,8-12,2-17,2-11,3-11,-2-10,-5-6,0 0,-2-1,-4-1,-3-1,-3-2,-7 4,-2 6</inkml:trace>
  <inkml:trace contextRef="#ctx0" brushRef="#br0" timeOffset="1815.843">2004 0,'21'6,"-1"1,0 1,0 1,0 0,-1 2,0 0,-1 1,-1 1,0 0,0 1,-2 1,0 1,0 0,-1 1,-2 1,1 0,-2 0,-1 1,0 1,3 10,-2 17,-2 0,-2 1,-2 0,-2 1,-2-1,-2 0,-3 1,-1-1,-3 0,-2-1,-4 10,9-42,0 1,0-1,-2 0,0-1,0 0,-1 0,-1 0,-1-1,0 0,0-1,-1 0,-1-1,-5 4,-77 24,71-33</inkml:trace>
  <inkml:trace contextRef="#ctx0" brushRef="#br0" timeOffset="2880.01">2089 254,'5'0,"1"-5,0-6,-6-1,-3-4,-6 1,-1-1,-4 1,-4 4,-4 8,2 5</inkml:trace>
</inkml:ink>
</file>

<file path=ppt/ink/ink13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4:36:36.662"/>
    </inkml:context>
    <inkml:brush xml:id="br0">
      <inkml:brushProperty name="width" value="0.1" units="cm"/>
      <inkml:brushProperty name="height" value="0.1" units="cm"/>
      <inkml:brushProperty name="color" value="#AB008B"/>
      <inkml:brushProperty name="ignorePressure" value="1"/>
    </inkml:brush>
  </inkml:definitions>
  <inkml:trace contextRef="#ctx0" brushRef="#br0">1439 2988,'0'-226,"-28"27,27 172,-1 0,2 0,0 0,2 0,1 0,7-26,-2 13,-2-1,-2 0,-1 0,-2-1,-4-38,0-13,-13-30,10 89,2 0,1-1,2 1,1 0,2-8,-2-101,-28-27,-1-55,18 83,-7-82,-8 81,26-336,0 461,-13-66,12 83,-1 0,0 0,0 1,-1-1,1 1,0-1,0 1,0 0,0 0,0 0,0 0,-1 0,1 0,0 1,0-1,0 1,0-1,0 1,0 0,0 0,0 0,0 0,1 0,-1 0,0 1,0-1,1 0,-1 1,1 0,0-1,-1 1,1 0,0-1,0 1,0 0,0 0,0 0,0 0,0 2,-6 5,-16 15,-1 0,-1-2,0-1,-2 0,-1-2,-15 7,42-26,0 0,0 0,0 0,0 0,-1 0,1 0,0 1,0-1,0 0,0 1,0-1,0 1,0-1,0 1,0-1,0 1,0 0,0-1,0 1,1 0,-1 0,0 0,0 0,1-1,-1 1,1 0,-1 0,1 0,-1 0,1 1,-1-1,1 0,0 0,0 0,0 0,0 0,-1 0,1 0,1 1,-1-1,0 0,0 0,0 0,1 0,-1 0,0 0,1 0,-1 0,1 0,-1 0,1 0,0 0,0 1,100 9,136 41,-83-15,-154-37,1 1,-1-1,1 1,-1-1,1 0,-1 1,1-1,0 0,-1 0,1 1,-1-1,1 0,0 0,-1 0,1 0,-1 0,1 0,0 0,-1 0,1 0,0 0,-1 0,1 0,-1 0,1 0,0-1,-1 1,1 0,-1 0,1-1,-1 1,1 0,-1-1,1 1,-1-1,1 1,-1 0,1-1,-1 1,0-1,1 0,-1 1,0-1,1 1,-1-1,0 1,0-1,0 0,0 1,1-1,-1 1,0-1,0 0,0 1,0-1,0 0,0 1,-1-1,1 1,0-1,0 0,0 1,0-1,-1 1,1-1,-24-39,21 36,-29-37,-2 1,-2 2,-1 1,-13-7,9-3,34 31</inkml:trace>
  <inkml:trace contextRef="#ctx0" brushRef="#br0" timeOffset="2279.246">254 674,'0'284,"-28"-116,26-143,2-26</inkml:trace>
  <inkml:trace contextRef="#ctx0" brushRef="#br0" timeOffset="2598.519">0 589,'5'0,"11"-5,8-1,4 0,2 1,2-4,-1 1,-1-4,0 1,0-4,-2 2,-4-2,-2 1,0 4,-4 7,-4 5</inkml:trace>
  <inkml:trace contextRef="#ctx0" brushRef="#br0" timeOffset="3240.936">395 928,'43'-2,"72"9,-113-5,1 0,-1 0,0 1,0-1,0 0,0 1,0-1,0 1,-1-1,1 1,-1 0,0 0,0 0,0 0,0 0,0 0,-1 0,1 0,-1 0,0 0,0 0,0 0,0 0,-1 0,1 0,-1 0,0 0,0 0,0 1,1 39,42-6,-41-36,1-1,0 0,0 1,-1-1,1 1,0-1,-1 1,1 0,-1 0,1 0,-1 0,1 0,-1 0,0 0,1 0,-1 1,0-1,0 0,0 1,0-1,0 1,0 0,0-1,-1 1,1-1,-1 1,1 0,-1 0,1-1,-1 1,0 0,0 0,0-1,0 1,0 0,0 0,-1-1,1 1,0 0,-1-1,0 1,-5 8,0-1,-1-1,-1 1,0-1,0 0,0-1,-1 0,0 0,0-1,-1 0,-1 0,-7 1,3-5</inkml:trace>
  <inkml:trace contextRef="#ctx0" brushRef="#br0" timeOffset="3880.881">762 900,'18'56,"21"56,-37-111,0 0,1-1,-1 1,0-1,0 1,0-1,0 0,1 1,-1-1,0 0,0-1,0 1,1 0,-1-1,0 1,0-1,0 1,0-1,0 0,0 0,0 0,0 0,0 0,0-1,-1 1,1-1,0 1,-1-1,1 1,-1-1,0 0,1 0,-1 0,0 1,0-1,0 0,0-1,-1 1,1 0,0-2,3-2,24-43,-26 42,1 0,0 0,1 0,-1 1,1 0,0 0,1 0,0 0,-1 0,2 1,-1 0,1 0,0 1,0-1,5-2,-10 7,0 0,1-1,-1 1,0 0,1 0,-1 0,0 0,1 0,-1 0,0 0,1 0,-1 0,0 1,1-1,-1 1,0-1,0 1,1-1,-1 1,0 0,0-1,0 1,0 0,0 0,0 0,0 0,0 0,0 0,0 0,-1 0,1 1,0-1,-1 0,1 0,-1 0,1 1,-1-1,0 0,1 1,-1-1,0 0,0 1,7 63,-7-62,8 174,-2-156,-2 0,0 1,-1-1,-2 1,0-1,-1 1,-1-1,-1 1,-1-1,0 0,-2 0,-1 0,0 0,-2-1,0 0,-1-1,-5 7,12-22,0-1,-1-1,1 1,-1 0,0 0,1-1,-1 0,0 1,0-1,-1 0,1-1,0 1,-1 0,1-1,-1 0,1 0,-1 0,0 0,1-1,-1 1,0-1,0 0,1 0,-1 0,0-1,0 1,1-1,-1 0,1 0,-1 0,1-1,-1 1,1-1,-1 0,1 0,0 0,0 0,0 0,0-1,1 1,-1-1,1 0,-1 0,1 0,0 0,0 0,0 0,1-1,-1 0,-2-6,1 1,1-1,-1 0,2 0,-1 0,1 0,1 0,0 0,0 0,1 0,1 0,-1 0,1 0,1 0,1-2,3-7</inkml:trace>
  <inkml:trace contextRef="#ctx0" brushRef="#br0" timeOffset="4618.091">565 1013,'4'0,"-2"0,-7 0,-3 5,-4 1,-6 0,1 4,3-5,9-4,5-5,3-4</inkml:trace>
  <inkml:trace contextRef="#ctx0" brushRef="#br0" timeOffset="6486.176">565 420,'-98'39,"-42"2,29 9,91-49,25-6</inkml:trace>
  <inkml:trace contextRef="#ctx0" brushRef="#br0" timeOffset="6984.921">254 449,'0'4,"0"7,0 7,0 4,0 3,0 3,0 1,0 0,0 1,0-1,0 0,0 0,0-1,0 1,-5-6,-1-10,0-9</inkml:trace>
  <inkml:trace contextRef="#ctx0" brushRef="#br0" timeOffset="15037.108">1524 3045,'0'0</inkml:trace>
  <inkml:trace contextRef="#ctx0" brushRef="#br0" timeOffset="18332.043">1524 3045,'56'2,"680"-4,-369 2,-197-28,54 26,-81-24,336 25,-254 0,-83-26,309 27,-401 0,115-11,-25-8,-139 18,0 1,-1-1,1 0,0 0,-1 1,1-1,0 0,-1 0,1 0,-1 0,0 0,1 0,-1 0,0 0,0 1,1-1,-1 0,0 0,0 0,0 0,0 0,0 0,0 0,0 0,-1 0,1 0,0 0,-1 0,1 0,0 0,-1 0,1 0,-1 0,1 0,-1 1,0-1,1 0,-1 0,0 1,1-1,-1 0,0 1,0-1,0 1,0-1,0 1,1 0,-1-1,0 1,0 0,0-1,0 1,0 0,-5-6,-109-172,112 173,2 1,-1 0,0 0,0 1,0-1,0 0,-1 1,1-1,-1 1,0 0,0 0,0 0,-1 0,1 1,-1-1,1 1,-1 0,-2-1,4 4,0 0,0 1,0-1,0 1,0-1,0 1,1 0,-1 0,1 0,-1 0,1 0,-1 0,1 0,0 0,0 0,0 1,1-1,-1 0,0 1,1-1,-1 0,1 1,0 0,-3 8,-17 63,-34 79,32-117,6-13,2 1,1 0,1 1,0 1,2-1,-6 27,15-51,0 1,1-1,-1 1,0 0,1-1,-1 1,1 0,-1-1,1 1,0 0,0-1,0 1,0 0,0 0,0-1,0 1,1 0,-1 0,0-1,1 1,0-1,-1 1,1 0,0-1,0 1,0-1,0 1,0-1,0 0,0 0,0 1,1-1,-1 0,0 0,1 0,-1 0,1 0,-1 0,1-1,-1 1,1-1,0 1,-1-1,1 1,0-1,0 0,-1 0,2 0,15-5,0-1,-1-1,1-1,-1-1,-1 0,0-1,14-11,7-3,10-7,-1-2,-2-1,-2-3,14-16,-56 52,1 1,-1 0,0-1,0 1,0-1,0 1,1 0,-1-1,0 1,0 0,1-1,-1 1,0 0,1-1,-1 1,0 0,1-1,-1 1,1 0,-1 0,0 0,1-1,-1 1,1 0,-1 0,1 0,-1 0,0 0,1 0,-1 0,1 0,-1 0,1 0,-1 0,1 0,-1 0,0 0,1 1,-1-1,1 0,-1 0,0 0,1 1,-1-1,1 0,-1 0,0 1,1-1,-1 0,0 1,0-1,1 0,-1 1,0-1,0 0,1 1,-1-1,0 1,0-1,0 1,0-1,0 0,0 1,1-1,-1 1,0-1,0 1,2 12</inkml:trace>
  <inkml:trace contextRef="#ctx0" brushRef="#br0" timeOffset="19624.631">2935 2198,'-22'129,"-36"138,36-210,24-54,2-10</inkml:trace>
  <inkml:trace contextRef="#ctx0" brushRef="#br0" timeOffset="19902.977">2681 2226,'38'-10,"28"-2,11 0,-1 2,-10 3,-11 3,-11 2,-11 6,-13 2</inkml:trace>
  <inkml:trace contextRef="#ctx0" brushRef="#br0" timeOffset="20582.896">3133 2452,'115'-16,"-114"16,0 0,0 0,0 0,0 0,0 0,-1 0,1 0,0 0,0 0,0 0,0 1,0-1,0 0,0 1,-1-1,1 1,0-1,0 1,0-1,-1 1,1-1,0 1,-1 0,1-1,0 1,-1 0,1 0,-1 0,0-1,1 1,-1 0,1 0,-1 0,0 0,0 0,0 0,1 0,-1 0,0-1,0 1,0 0,0 0,0 0,-1 0,1 0,0 0,0 0,-1 0,1 0,0-1,-1 1,1 0,-1 0,-35 45,25-34,10-11,0 1,0-1,0 0,0 1,0-1,0 1,0-1,0 1,1-1,-1 1,1 0,-1-1,1 1,0 0,0-1,-1 1,1 0,0 0,1-1,-1 1,0 0,0-1,1 1,-1 0,1-1,-1 1,1-1,0 1,0 0,0-1,0 0,0 1,0-1,0 0,0 1,0-1,1 0,-1 0,0 0,1 0,-1 0,1 0,-1 0,1-1,-1 1,2 0,-1 0,1 0,-1 1,0-1,0 1,0-1,0 1,0 0,0 0,0 0,0 0,-1 0,1 1,-1-1,0 0,1 1,-1-1,0 1,-1-1,1 1,0-1,-1 1,1 0,-1-1,0 2,-2 1,-1 1,0-1,0 0,0 0,-1 0,0 0,0-1,0 1,0-1,-1 0,0 0,1-1,-2 1,1-1,0 0,0-1,-1 1,0-1,1 0,-1-1,0 1,0-1,0 0,0 0,-16 2</inkml:trace>
  <inkml:trace contextRef="#ctx0" brushRef="#br0" timeOffset="21006.187">3725 2481,'-9'9,"-4"9,-4 0,1 3,-2-3,2 0,0 3,-4 2,3 2,-1-4,3 0,-1-3,2-1,-1-3,2-3</inkml:trace>
  <inkml:trace contextRef="#ctx0" brushRef="#br0" timeOffset="21285.026">3556 2424,'5'24,"6"8,6 3,5 1,4-2,2-1,-4-1,-1-7,-4-2,-6-1,-4-4</inkml:trace>
</inkml:ink>
</file>

<file path=ppt/ink/ink13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4:37:47.168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170 1398,'2'-6,"0"1,0-1,-1 1,0-1,0 0,0 1,-1-1,1 0,-1 0,-1 0,1 1,-1-1,0 0,0 1,-1-1,0 0,0 1,0 0,0-1,-1 1,-1-2,-2-7,-27-67,20 53,2 1,1-2,1 1,1-1,0-12,-26-198,6 30,29 136,-1 72,0 0,1 1,-1-1,0 0,1 0,-1 0,1 1,-1-1,0 0,1 0,0 1,-1-1,1 0,-1 1,1-1,0 1,-1-1,1 1,0-1,0 1,0-1,-1 1,1 0,0-1,0 1,0 0,0 0,-1 0,1 0,0 0,0 0,0 0,0 0,0 0,0 0,0 0,-1 0,1 0,0 1,0-1,0 0,0 1,-1-1,1 1,0-1,-1 1,1-1,0 1,-1 0,1-1,0 1,38 29,233 303,-263-325,1-1,0 0,1-1,-1 0,1 0,0-1,0-1,1 0,-1 0,1-1,8 0,19 8,-33-10,1 0,-1 0,0 0,0-1,0 0,1 0,-1-1,0 1,0-1,0-1,0 1,0-1,0 0,0-1,-1 1,1-1,-1 0,1 0,-1-1,0 0,-1 0,1 0,-1 0,1-1,-1 1,1-4,6-5,-1-1,-1-1,0 1,-1-2,-1 1,0-1,-1 0,-1 0,1-5,-4 5,0 0,-2-1,0 1,-1 0,0 0,-1 0,-1 0,-1 0,0 0,-5-12,-13-65,-12-106,22 123,1-39,16 97</inkml:trace>
</inkml:ink>
</file>

<file path=ppt/ink/ink13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4:38:02.38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664 1,'50'0,"115"12,-77 5,-89-17,0 0,1-1,-1 1,1 0,-1-1,1 1,-1 0,0 0,1-1,-1 1,1 0,-1 0,0 0,1 0,-1 0,0 0,1 0,-1 0,0 0,1 0,-1 0,1 0,-1 1,0-1,1 0,-1 0,1 1,-1-1,0 0,1 1,-1-1,1 0,-1 1,1-1,-1 1,1-1,0 1,-1-1,1 1,0-1,-1 1,1 0,0-1,0 1,-1-1,1 1,0 0,0-1,0 1,0 0,0-1,0 1,0 0,0-1,0 1,0 0,0-1,0 1,1-1,-1 1,0 0,0-1,1 1,-1-1,0 1,1-1,-1 1,1-1,-1 1,1 0,-210 32,179-26,-69 16,0 5,-86 36,130-29,54-34,0 0,1 0,-1 0,0 0,0 0,0 0,1 0,-1 0,1 0,-1 0,1 1,-1-1,1 0,-1 0,1 1,0-1,0 0,0 0,0 1,0-1,0 0,0 1,0-1,0 0,1 0,-1 1,1-1,-1 0,1 0,-1 1,1-1,-1 0,1 0,0 0,0 0,0 0,0 0,-1 0,1 0,0-1,0 1,1 0,-1 0,0-1,0 1,0-1,1 1,133 42,2-27,-115-13,48 21,-70-22,1 0,-1 0,0 0,0-1,0 1,0 0,-1 0,1 0,0 0,-1-1,1 1,-1 0,0 0,1-1,-1 1,0 0,0-1,0 1,0-1,0 1,-1-1,1 1,0-1,-1 0,1 0,-1 0,1 0,-1 0,0 0,1 0,-1 0,0-1,1 1,-3 0,4-1,-344 148,274-112,51-27,0 0,0 1,0 1,1 1,1 0,0 1,1 1,0 1,-5 7,20-20,-1 1,0 0,0 0,1-1,0 1,-1 0,1 0,0 0,1 1,-1-1,1 0,-1 0,1 0,0 1,0-1,0 0,0 0,1 0,-1 1,1-1,0 0,0 0,0 0,0 0,1 0,-1 0,1-1,0 1,0 0,0-1,0 1,0-1,0 0,1 0,-1 0,1 0,-1 0,1 0,0-1,0 1,0-1,0 0,0 1,0-2,0 1,3 0,7 3,-1-1,1 0,0-1,0-1,0 0,0-1,0 0,0-1,0 0,0-1,-1-1,5-1,45-6,241-50,-292 58</inkml:trace>
  <inkml:trace contextRef="#ctx0" brushRef="#br0" timeOffset="615.228">1314 143,'-1'-51,"-15"73,-23 152,11-2,-28 95,53-267,2-11</inkml:trace>
  <inkml:trace contextRef="#ctx0" brushRef="#br0" timeOffset="964.443">1229 58,'14'0,"20"0,8 0,2 0,-2 0,-2 0,-5 0,-2-5,-3-1,-1 0,-1 1,0 2,-5 5,-7 3</inkml:trace>
  <inkml:trace contextRef="#ctx0" brushRef="#br0" timeOffset="1237.268">1201 510,'24'0,"17"-5,7-1,0 0,-4 1,-4 1,-4 2,-8 1</inkml:trace>
  <inkml:trace contextRef="#ctx0" brushRef="#br0" timeOffset="1599.891">1878 510,'-9'5,"-9"11,-1 7,-2 1,3 0,-1-4,4 0,3 1,-1 2,-2 2,1 1,-2-4,2 0,-2 0,-3 2,-2-4,1-4</inkml:trace>
  <inkml:trace contextRef="#ctx0" brushRef="#br0" timeOffset="1952.147">1624 510,'5'19,"6"12,6-1,1 1,1-6,-2-2,0 0,3 0,-2 2,0-4,-3 0,2-4,-3 0,-4-3</inkml:trace>
</inkml:ink>
</file>

<file path=ppt/ink/ink13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4:38:04.68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1 284,'19'0,"11"0,6 0,1 0,-1 0,-2 0,-1 0,-2 0,-2 0,0 0,-1 0,0 0,-10 0,-7 0</inkml:trace>
  <inkml:trace contextRef="#ctx0" brushRef="#br0" timeOffset="251.482">1 482,'29'4,"28"3,10-6,-2-3,-7 0,-9-1,-7 1,-7 0,-5 1,-1 0,-7 1</inkml:trace>
  <inkml:trace contextRef="#ctx0" brushRef="#br0" timeOffset="665.962">1242 58,'-41'31,"1"1,2 2,1 2,2 1,-19 27,49-58,0 1,1-1,-1 1,1 0,1 0,-1 0,1 0,1 1,-1 0,1-1,1 1,-1 0,1 0,1 0,0 0,0 0,0-1,1 1,0 0,0 0,1 0,0-1,1 1,-1-1,2 2,1 1,1-1,0 0,1 0,0-1,0 0,1 0,0 0,0-1,1 0,0-1,0 0,1 0,-1-1,1 0,0-1,1 0,-1-1,1 0,-1 0,1-1,0-1,0 0,0 0,0-1,0 0,0-1,0 0,6-2,2-3,-1-1,0 0,0-1,-1-1,1 0,-2-2,0 0,0 0,-1-2,0 0,-1-1,-1 0,0-1,-1 0,-1-1,0 0,-1-1,7-17,-10 22,-1-1,-1 0,0 0,-1 0,0 0,-1 0,-1-1,0 0,-1 1,0-1,-1 0,-1 0,0 0,0 1,-2-1,-2-10,1 17,1 0,-1 0,0 0,0 0,0 1,-1 0,0 0,-1 0,1 1,-1 0,-4-3,-13-7</inkml:trace>
  <inkml:trace contextRef="#ctx0" brushRef="#br0" timeOffset="1167.466">707 199,'11'9,"0"0,1-1,0-1,1 0,-1 0,1-1,1-1,-1 0,5 0,19 3,-1-1,1-3,1 0,-1-3,0-1,23-3,14 1,11 1,268-17,-156 5,-191 14,-7-1</inkml:trace>
  <inkml:trace contextRef="#ctx0" brushRef="#br0" timeOffset="2506.634">1496 58,'0'-5,"-4"-1,-3-5,-3 0,-6 1,-5 3,-3 2,-3 3,4 5,0 4,0-1,3 4,1 1,3-3</inkml:trace>
</inkml:ink>
</file>

<file path=ppt/ink/ink13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4:38:11.20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0 368,'2'2,"-1"0,0 0,1-1,0 1,-1 0,1-1,0 1,0-1,-1 1,1-1,0 0,0 0,1 0,-1 0,0 0,0 0,0-1,1 1,-1-1,0 1,1-1,-1 0,0 0,1 0,0-1,0 2,147-13,-44-3,119-13,-201 28</inkml:trace>
  <inkml:trace contextRef="#ctx0" brushRef="#br0" timeOffset="3449.602">28 651,'-17'0,"21"0,178-11,-127 2,1 3,0 3,52 3,-98 0,40-5,-32-1</inkml:trace>
  <inkml:trace contextRef="#ctx0" brushRef="#br0" timeOffset="4439.099">282 1,'244'199,"-173"-147,-54-42,-1 1,0 1,-1 0,0 1,-1 1,-1 0,12 16,-23-27,1 0,-1 1,0 0,-1-1,1 1,-1 0,1 0,-1 0,0 0,-1 0,1 0,-1 0,0 0,0 0,0 0,0 0,-1 0,1 1,-1-1,0 0,0-1,-1 1,1 0,-1 0,0-1,0 1,0-1,-1 1,1-1,-1 0,0 1,-108 84,68-60,-157 132,92-69,100-86,4-4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3:38:37.85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169 204,'14'-21,"-8"10,1 0,0 0,1 1,1 0,0 0,0 1,0 0,1 1,2-1,-11 8,0 0,1 0,-1 0,0 0,1 0,-1 0,1 1,-1-1,1 0,-1 1,1 0,0-1,-1 1,1 0,0 0,-1 0,1 0,0 0,-1 0,1 0,-1 0,1 1,0-1,-1 1,1-1,-1 1,1 0,-1-1,1 1,-1 0,0 0,1 0,-1 0,0 0,0 1,0-1,0 0,0 0,0 1,0-1,0 1,0-1,0 1,-1-1,1 1,-1-1,1 1,-1 0,0-1,1 2,8 86,-1 80,-4-112,-4 0,-1 0,-4 0,-1-1,-3 1,-13 37,-39 157,46-204,5-89,18-4,2-1,2 1,1 1,3 0,2 1,15-26,-14 27,16-29,3 0,3 3,3 1,3 2,5 0,-48 61,27-27,-30 31,-1 1,1-1,0 1,-1-1,1 1,-1-1,1 1,0 0,-1 0,1-1,0 1,-1 0,1 0,0 0,0 0,-1 0,1 0,0 0,0 0,-1 0,1 0,0 0,-1 0,1 0,0 1,0-1,-1 0,1 0,-1 1,1-1,0 1,-1-1,1 0,-1 1,1-1,-1 1,1-1,-1 1,1 0,-1-1,1 1,-1-1,0 1,1 0,-1-1,0 1,0 0,1 0,-1-1,0 1,0 0,0-1,0 2,6 140,-8-89,0 361,-19-301,40-152,58-188,-25 108,5 1,31-39,14 15,-102 141,0 1,0-1,0 1,0-1,0 1,0-1,1 1,-1-1,0 1,0-1,0 1,1-1,-1 1,0-1,1 1,-1 0,0-1,1 1,-1 0,1-1,-1 1,0 0,1 0,-1-1,1 1,-1 0,1 0,-1 0,1-1,-1 1,1 0,-1 0,1 0,-1 0,1 0,-1 0,1 0,-1 0,1 0,-1 0,1 1,-1-1,1 0,-1 0,1 0,-1 1,0-1,1 0,-1 0,1 1,-1-1,0 0,1 1,-1-1,1 0,-1 1,0-1,0 1,1-1,-1 1,0-1,0 1,0-1,1 0,-1 1,2 38,-2-33,-20 215,8 64,13-217,11 1,-11-68,0 0,-1 1,1-1,0 1,0-1,0 0,0 0,0 0,0 0,0 1,0-1,1 0,-1-1,0 1,1 0,-1 0,0-1,1 1,-1 0,1-1,-1 0,1 1,-1-1,1 0,-1 0,1 0,0 0,-1 0,1 0,-1 0,1 0,-1-1,1 1,-1 0,1-1,-1 0,1 1,-1-1,0 0,1 0,-1 1,1-2,14-10,-2-2</inkml:trace>
  <inkml:trace contextRef="#ctx0" brushRef="#br0" timeOffset="328.42">1439 627,'-3'8,"1"1,-1-1,1 0,1 1,0 0,0-1,0 1,1 0,1-1,-1 1,1 0,1-1,0 1,0-1,0 1,1-1,1 0,-1 0,1 0,1-1,-1 1,4 3,-5-9,-1 0,1-1,-1 1,1-1,0 0,-1 0,1 0,0 0,0 0,0 0,0-1,0 1,0-1,0 0,0 0,0 0,0-1,0 1,0 0,0-1,0 0,-1 0,1 0,0 0,0 0,-1-1,1 1,-1-1,1 0,-1 1,0-1,1 0,-1-1,1 0,66-83,-68 84,3-3,-1 1,1-1,-1 1,0-1,-1 0,1 0,-1 0,0-1,0 1,-1-1,1 1,-1-1,0 1,-1-1,1 1,-1-1,0 0,-1 1,1-1,-1 0,0 1,-1-1,1 1,-1 0,0-1,-1 1,1 0,-1 0,0 0,0 1,0-1,-1 1,0-1,0 1,0 0,0 1,0-1,-1 1,0 0,-1-1,2 3,0 0,0 0,0 0,0 1,-1-1,1 1,0 0,0 1,0-1,-1 1,1-1,0 1,0 0,0 1,0-1,0 1,0 0,1 0,-1 0,0 0,-1 2,-13 8</inkml:trace>
  <inkml:trace contextRef="#ctx0" brushRef="#br0" timeOffset="795.476">1806 853,'25'-60,"60"-114,-70 158,-12 54,-4 59,1-94,1 0,0 0,-1 0,2 0,-1 0,0 0,1-1,-1 1,1 0,0-1,-1 1,1-1,1 0,-1 0,0 0,0 0,1 0,-1 0,1 0,0-1,-1 1,1-1,0 0,0 0,0 0,0 0,0-1,0 1,0-1,1 1,4-2,0-1,0 0,0 0,-1-1,1 0,-1 0,1 0,-1-1,0 0,0-1,-1 1,1-2,-1 1,0 0,-1-1,1 0,-1-1,0 1,-1-1,0 0,0 0,0 0,-1 0,0-1,0-1,8-14,-4 3</inkml:trace>
  <inkml:trace contextRef="#ctx0" brushRef="#br0" timeOffset="9685.142">2511 571,'-4'-2,"-1"0,1 1,-1 0,1 0,-1 1,0-1,0 1,1 0,-1 0,0 1,1-1,-1 1,0 0,1 0,-1 1,1-1,-1 1,1 0,0 0,0 1,0-1,0 1,0 0,0 0,1 0,0 0,-1 1,1-1,0 2,-2-1,-1 1,1 0,0 0,0 0,0 1,1 0,0 0,0 0,1 0,0 1,0 0,0-1,1 1,0 0,0 0,0 0,1 0,0 1,1 3,1-9,0 0,0 0,0 0,0 0,0 0,1 0,-1 0,0-1,1 1,0-1,-1 1,1-1,0 1,0-1,0 0,0 0,0 0,0 0,0 0,0-1,0 1,1-1,-1 1,0-1,0 0,1 1,-1-1,0-1,0 1,1 0,0-1,70-18,-54 10,-2-1,1-1,-2-1,1-1,-2 0,0-1,0 0,-1-1,-1-1,-1 0,0-1,-1 0,0-2,5-7,0-1,-2 0,-1-1,-2-1,0 0,-2 0,-1-1,-2 0,1-11,-6 24,0-1,-1 0,-1 0,-1 0,0 0,-1 1,-3-10,4 21,0 1,0-1,0 1,-1-1,0 1,0 0,0 0,-1 0,1 0,-1 1,0 0,-1-1,1 1,-1 1,0-1,0 1,0 0,0 0,0 0,-1 1,1-1,-1 1,1 1,-4-1,3 0,1 1,-1 0,0 0,1 0,-1 1,0 0,1 0,-1 0,0 1,1 0,-1 0,1 0,-1 1,1 0,-1 0,1 0,0 1,0 0,0 0,0 0,1 0,-1 1,1 0,0 0,0 0,0 0,1 1,0-1,-1 1,1 0,1 0,-1 0,1 0,0 0,0 2,0 11,2 0,0-1,1 1,1-1,1 0,0 1,1-1,1 0,1-1,0 1,1-1,1 0,0-1,1 0,1 0,7 8,53 109,-59-103,-6-14,0 1,1-1,0-1,1 1,1-1,0 0,1-1,0 0,1 0,1-1,11 10,-17-18,1-1,-1-1,1 1,0-1,0 0,-1 0,1-1,0 0,0 0,1 0,-1-1,0 0,0 0,0 0,0-1,0 0,0 0,0 0,0-1,0 0,0 0,-1-1,6-2,-9-1,-5 2</inkml:trace>
  <inkml:trace contextRef="#ctx0" brushRef="#br0" timeOffset="10420.959">3245 430,'-1'-2,"0"0,0 1,0-1,-1 1,1-1,-1 1,1-1,-1 1,1 0,-1 0,0 0,0 0,1 0,-1 0,0 0,0 1,0-1,0 0,0 1,0 0,0 0,0-1,0 1,0 0,0 1,0-1,0 0,0 0,0 1,-1 0,-8 1,1 0,0 1,0 1,0 0,0 0,1 0,-1 1,1 1,0 0,1 0,0 1,0 0,0 0,1 1,0-1,0 2,1-1,0 1,0 0,1 0,0 1,1-1,0 1,1 0,0 0,0 1,1-1,1 1,-1 0,2-7,0 0,0 0,0 0,1 1,-1-1,1 0,0 0,0 0,1 0,-1 0,1-1,0 1,0 0,0-1,0 1,0-1,1 1,0-1,0 0,0 0,0-1,0 1,0-1,1 1,-1-1,1 0,0 0,0 0,-1-1,1 0,0 1,0-1,1-1,-1 1,0 0,0-1,0 0,0 0,0 0,1-1,-1 1,0-1,0 0,0 0,0-1,0 1,1-2,22-16,-2-2,0-1,-2-1,0 0,-2-2,0-1,-2-1,-1 0,0-3,-5 11,7-3,-9 40,-9 1,-3-10,0 0,1 0,0 0,1 1,0-1,0 0,1 0,0 0,1 0,0-1,0 1,1-1,0 0,1 1,-1-2,2 1,-1-1,1 1,0-2,0 1,1-1,0 0,2 1,10-2,-3-6</inkml:trace>
  <inkml:trace contextRef="#ctx0" brushRef="#br0" timeOffset="11022.605">3669 344,'-7'22,"1"-1,1 1,2 0,0 0,1 0,1 0,1 0,1 0,1 1,4 19,-5-38,0 0,0 0,0 0,0 0,1 0,0 0,0-1,0 1,0-1,0 1,1-1,-1 0,1 0,0 0,0 0,0 0,1-1,-1 0,1 1,-1-1,1 0,0-1,-1 1,1-1,0 1,0-1,0 0,0-1,0 1,0-1,1 0,-1 0,0 0,0 0,0-1,0 0,0 1,0-2,0 1,0 0,0-1,-1 0,1 1,0-2,-1 1,0 0,1-1,-1 1,0-1,2-3,6-9,-2 0,0 0,0-1,-2-1,0 1,-1-1,2-10,19-45,-12 35,38-63,-52 99,1-1,-1 1,1 0,-1 0,1 0,-1 0,1 1,-1-1,1 0,0 1,-1-1,1 1,0-1,0 1,-1 0,1 0,0-1,0 1,0 1,-1-1,1 0,0 0,0 1,-1-1,1 1,0-1,-1 1,1 0,0 0,-1-1,1 1,-1 0,0 1,1-1,-1 0,0 0,1 0,-1 1,0-1,0 1,0-1,0 2,42 73,-41-73,28 64,-3 2,-4 1,-2 1,-3 1,-2 8,-7 0,-4 0,-3 1,-6 44,2-93,-1 0,-1 0,-2 0,-2 0,-1-1,-1 0,-1-1,-2 0,-1-1,-1 0,-19 25,27-45,1-1,-1 0,0-1,-1 0,0 0,0-1,-1 0,1 0,-1 0,-5 1,11-6,0 1,0-1,0 0,-1 1,1-1,-1-1,1 1,-1 0,1-1,-1 0,1 0,-1 0,1 0,-1 0,0-1,1 0,0 0,-1 0,1 0,-1 0,1 0,0-1,0 0,0 0,0 0,0 0,0 0,1 0,-1-1,1 1,-2-2,-4-12,0-1,1 1,1-1,0-1,1 1,1-1,1 0,0 1,2-1,0-1,0 1,2 0,1 0,1-10,-2 23,1-30,2 1,1 0,2 1,1-1,2 1,1 1,1 0,2 0,1 2,2 0,1 0,1 2,10-10,74-57,-85 83</inkml:trace>
  <inkml:trace contextRef="#ctx0" brushRef="#br0" timeOffset="12168.653">0 1304,'10'-7,"0"0,0 0,0 1,0 1,1-1,0 2,0-1,1 2,-1-1,1 2,0-1,0 2,0-1,0 2,0 0,0 0,0 1,74-8,310-49,81 27,-55 11,-56-9,21-1,-152 3,83-6,13 2,-44 1,-94 6,88 5,-83-2,-1-8,-169 27,-4 0</inkml:trace>
</inkml:ink>
</file>

<file path=ppt/ink/ink1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4:12:27.07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40,'37'1,"111"-13,22-17,-145 29,-23 3</inkml:trace>
</inkml:ink>
</file>

<file path=ppt/ink/ink14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4:38:20.37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27,'4'0,"12"0,8 0,4 0,2 0,2 0,-1 0,-1-4,0-3,0 1,-2 2,1 0,-5 2</inkml:trace>
</inkml:ink>
</file>

<file path=ppt/ink/ink14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4:38:17.97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311 29,'0'420,"-28"-217,4-123,21-71</inkml:trace>
  <inkml:trace contextRef="#ctx0" brushRef="#br0" timeOffset="350.749">0 29,'29'0,"19"-4,6-3,4 1,-4 2,-6 0,-6 2,-1 1,-2 1,-3 0,-4 0,-1 0,-2 0,-1 0,0 1,-5 3,-7 3</inkml:trace>
  <inkml:trace contextRef="#ctx0" brushRef="#br0" timeOffset="986.469">593 623,'194'-67,"-193"66,0 0,0 0,0 1,0-1,0 0,1 1,-1-1,0 1,0 0,0-1,1 1,-1 0,0 0,1-1,-1 1,0 0,0 0,1 1,-1-1,0 0,0 0,1 1,-1-1,0 0,0 1,1-1,-1 1,0 0,0-1,0 1,0 0,0 0,0 0,0-1,0 1,0 0,-1 0,1 1,0-1,-1 0,1 0,0 0,-1 0,0 0,1 1,-1-1,0 0,1 0,-1 1,0-1,0 0,0 1,0-1,0 0,0 0,-1 1,1-1,0 0,-1 0,1 1,0-1,-1 0,0 0,1 0,-1 0,0 0,-125 104,125-104,1 0,-1 0,1-1,-1 1,1 0,-1 0,1 0,-1 0,1 0,0 0,-1 0,1 0,0 0,0 0,0 0,-1 0,1 0,0 0,1 0,-1 0,0 0,0 0,0 0,1 0,-1 0,0 0,1-1,-1 1,1 0,-1 0,1 0,-1 0,1 0,0-1,-1 1,1 0,0-1,0 1,-1 0,1-1,0 1,0-1,0 1,0-1,0 0,0 1,0-1,0 0,0 0,0 1,61 17,-52-15,-7-3,0-1,0 1,0 1,-1-1,1 0,0 1,0-1,-1 1,1 0,0 0,-1 0,1 0,-1 0,1 1,-1-1,1 1,-1-1,0 1,0 0,0 0,0 0,0 0,0 0,-1 1,1-1,-1 1,1-1,-1 1,0-1,0 1,0-1,0 1,-1 0,1 0,-1 0,0-1,1 1,-1 0,0 0,-1 0,1-1,-1 1,1 0,-1 0,0-1,0 1,0 2,-10 4,1 1,-1-2,-1 1,0-1,0-1,0 0,-1-1,0 0,0-1,-13 3,4 0,15-4,-1-2,0 1,0-1,0 0,0 0,0-1,0 0,0-1,0 1,0-2,0 1,0-1,-5-1,2-4</inkml:trace>
  <inkml:trace contextRef="#ctx0" brushRef="#br0" timeOffset="1269.318">1298 566,'-9'24,"-9"13,-5 4,1 1,-1-2,4-4,0-7,4-4,4-1,4-6</inkml:trace>
  <inkml:trace contextRef="#ctx0" brushRef="#br0" timeOffset="1600.809">1101 538,'10'15,"12"13,8 3,-2 1,0-6,-6-1,-1-6,-4-1,-1-4,3 1,2 3,-2 2,0-1,-3 0,1-2,-3-1,1-1,-2-5</inkml:trace>
</inkml:ink>
</file>

<file path=ppt/ink/ink14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4:38:22.72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46,'40'8,"1"-2,-1-1,1-2,0-3,-1 0,1-3,11-3,177-24,-58 7,-147 18</inkml:trace>
</inkml:ink>
</file>

<file path=ppt/ink/ink14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4:38:23.04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26,'2'3,"0"0,0 0,0 0,0 0,0-1,1 1,-1-1,1 0,0 1,0-1,0 0,0-1,0 1,0 0,0-1,0 0,1 0,-1 0,0 0,1 0,-1 0,1-1,0 0,17 2,0-1,0-1,0 0,1-2,-1-1,0 0,0-2,11-4,57-9,147 0,-181 8,-31 7</inkml:trace>
</inkml:ink>
</file>

<file path=ppt/ink/ink14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4:38:23.44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594 98,'-36'14,"0"2,1 1,1 2,1 1,1 2,0 1,2 1,1 2,-22 25,47-48,0 1,0-1,0 1,1 0,0 1,-1-1,1 0,1 1,-1 0,1 0,0-1,0 1,0 1,0-1,1 0,0 0,0 1,1-1,-1 0,1 1,0-1,1 0,-1 1,1-1,0 0,1 0,-1 1,1-1,0 0,0 0,0-1,1 1,0 0,0-1,5 6,1-1,1 0,-1 0,1-1,1-1,-1 0,1 0,1-1,-1 0,1-1,0-1,0 0,1 0,-1-1,10 1,15 1,1-1,-1-2,0-1,32-5,-40 1,0-1,-1-1,1-2,-1 0,-1-2,0-1,0-2,0 0,-2-2,0-1,0-1,-2 0,0-2,-1-1,0-1,-2-1,-1 0,4-7,-18 22,0 0,0-1,-1 1,0-1,0 0,0-1,-1 1,0-1,-1 1,1-1,-1 0,-1 0,0 0,0 0,0 0,-1 0,0 0,-1 0,0 0,0 0,-1 0,0 0,0 1,-1-1,0 0,0 1,-1 0,1 0,-2 0,1 0,-5-5,-2 2,0 0,0 0,-1 1,0 1,-1 0,0 0,0 1,-1 1,0 0,-2 0,4 1,-23-10</inkml:trace>
  <inkml:trace contextRef="#ctx0" brushRef="#br0" timeOffset="471.789">1 295,'294'23,"1"-13,13-13,-49 1,161 2,-409 0</inkml:trace>
</inkml:ink>
</file>

<file path=ppt/ink/ink14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4:38:21.34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283 57,'0'663,"-22"-517,15-184,18-8,-5 26</inkml:trace>
  <inkml:trace contextRef="#ctx0" brushRef="#br0" timeOffset="362.693">1 57,'197'-12,"110"-17,-289 26,0-1,1 0,-1 2,1 0,0 2,-1 0,1 0,9 3,-5 3</inkml:trace>
  <inkml:trace contextRef="#ctx0" brushRef="#br0" timeOffset="932.533">650 705,'203'-37,"-202"36,1 0,-1 1,0-1,1 1,-1-1,1 1,-1 0,1 0,0-1,-1 1,1 0,-1 0,1 1,-1-1,1 0,-1 0,1 1,-1-1,1 1,-1-1,1 1,-1 0,0-1,1 1,-1 0,0 0,0 0,1 0,-1 0,0 0,0 0,0 1,0-1,-1 0,1 1,0-1,0 0,-1 1,1-1,-1 1,1-1,-1 1,0-1,1 1,-1-1,0 1,0 0,0-1,0 1,-1-1,1 1,0-1,-1 1,1-1,-1 1,-119 99,116-99,1 1,-1 0,0 1,1-1,0 1,0 0,0-1,0 1,1 1,0-1,-1 0,1 0,1 1,-1-1,1 1,0 0,0-1,0 1,0 0,1 0,0 0,0-1,0 1,1 0,0 0,-1-1,2 1,-1 0,0-1,1 1,0-1,0 0,0 1,3 1,1-2,0 0,1-1,-1 0,1-1,0 1,0-1,0 0,0-1,1 0,-1 0,0 0,0-1,1 0,-1-1,0 1,1-2,-1 1,0-1,0 0,0 0,0-1,-1 1,1-2,-1 1,4-3,11-5</inkml:trace>
</inkml:ink>
</file>

<file path=ppt/ink/ink14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4:38:30.81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47 1,'0'255,"-25"-113,10-79,9-57</inkml:trace>
</inkml:ink>
</file>

<file path=ppt/ink/ink14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4:38:31.19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29,'473'0,"-369"-15,-90 11,1 1,-1 0,1 1,0 1,0 0,-1 1,1 1,0 0,6 2,-3 3</inkml:trace>
</inkml:ink>
</file>

<file path=ppt/ink/ink14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4:38:28.76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1 311,'2'-4,"-1"1,1 1,0-1,0 0,1 0,-1 1,1-1,-1 1,1 0,0 0,0 0,0 0,0 0,0 1,0-1,0 1,0 0,1 0,2-1,27-8,1 0,0 3,0 0,0 3,1 0,0 3,10 1,96 1,-117-1</inkml:trace>
  <inkml:trace contextRef="#ctx0" brushRef="#br0" timeOffset="382.411">57 451,'482'0,"-432"6,-31 0</inkml:trace>
  <inkml:trace contextRef="#ctx0" brushRef="#br0" timeOffset="1095.894">284 0,'1'3,"0"0,1-1,-1 1,1-1,0 1,0-1,0 0,0 0,0 0,1 0,-1 0,0 0,1 0,0-1,-1 0,1 1,0-1,0 0,2 1,3 1,180 78,-162-66,-1 0,-1 2,0 0,-2 2,0 1,7 8,-27-25,0 0,0 0,0 0,-1-1,1 2,-1-1,0 0,1 0,-1 0,-1 1,1-1,0 0,-1 1,0-1,0 0,0 1,0-1,-1 1,1-1,-1 0,0 1,1-1,-2 0,1 0,0 0,-1 0,1 0,-1 0,0 0,0 0,0 0,0-1,-1 1,1-1,-1 0,-1 2,-165 162,135-136,-5 2,24-21,0 1,1 1,0 0,1 1,0 1,1 0,-4 7,6-3</inkml:trace>
</inkml:ink>
</file>

<file path=ppt/ink/ink14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4:38:35.88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54,'14'0,"10"0,5 0,3 0,1 0,-1 0,0 0,-2 0,-1 0,0-4,-1-3,1 1,-1 2,0-5,0 1,0 1,0 2,-4 1</inkml:trace>
</inkml:ink>
</file>

<file path=ppt/ink/ink1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4:12:27.32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58,'39'-9,"21"-4,7 1,-5 2,-7 3,-8 3,-13 1</inkml:trace>
</inkml:ink>
</file>

<file path=ppt/ink/ink14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4:38:36.12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38,'29'10,"24"-2,12-2,0-3,-6-5,-8-4,-9 0,-6-4,-4 0,-4 1,0-2,-7 0</inkml:trace>
</inkml:ink>
</file>

<file path=ppt/ink/ink14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4:38:36.54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198 75,'6'6,"0"1,0-1,-1 1,0 0,0 0,0 0,-1 1,-1-1,1 1,-1 0,0 0,-1 1,0-1,0 0,-1 1,0-1,-1 1,0 0,0-1,0 1,-1-1,-2 6,3-2,-2 301,13-251,-5-56</inkml:trace>
  <inkml:trace contextRef="#ctx0" brushRef="#br0" timeOffset="282.727">1 47,'38'-5,"33"-1,8 0,0 1,-8 1,-11 2,-12 1,-8 1,-7 0,-4-5,-2-1,-6 0</inkml:trace>
  <inkml:trace contextRef="#ctx0" brushRef="#br0" timeOffset="765.965">594 441,'30'0,"-7"-1,0 1,0 1,0 1,-1 1,1 1,16 6,-37-10,0 1,0 0,0-1,0 1,0 1,0-1,0 0,0 0,0 1,-1-1,1 0,-1 1,1 0,-1-1,0 1,1 0,-1 0,0 0,0 0,0 0,-1 0,1 0,0 0,-1 0,1 0,-1 0,0 0,0 1,0-1,0 0,0 0,0 0,0 0,-1 1,1-1,-1 0,0 0,1 0,-1 0,0 0,0 0,0 0,-1-1,1 1,0 0,-1 0,1-1,-1 1,1-1,-1 0,0 1,0-1,0 0,1 0,-2 0,-33 31,29-28,1 1,-1 0,1 0,0 0,1 1,-1-1,1 2,0-1,1 0,-1 1,1 0,1 0,-1 0,1 1,0-1,1 1,3-5,1-1,-1 1,1 0,0-1,-1 1,1-1,1 0,-1 1,0-1,0 0,1 0,-1 0,1-1,0 1,-1-1,1 1,0-1,0 0,0 0,0 0,0-1,0 1,0-1,0 0,0 1,1-1,-1 0,0-1,0 1,0-1,0 1,3-2,-1 2,103-14,-89 7</inkml:trace>
</inkml:ink>
</file>

<file path=ppt/ink/ink14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4:38:34.72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16 61,'9'-7,"0"0,1 1,-1 0,1 1,0 0,1 0,-1 1,1 1,0-1,0 2,0 0,0 0,0 1,0 0,1 1,-1 0,7 1,-19 0,0-1,1 1,-1-1,0 1,1 0,-1-1,1 1,-1 0,1 0,-1-1,1 1,0 0,-1 0,1 0,0-1,0 1,-1 0,1 0,0 0,0 0,0-1,0 1,0 0,0 0,0 0,1 0,-1 0,0-1,0 1,1 0,-1 0,0 0,1-1,-1 1,1 0,-1 0,1-1,-1 1,1 0,-1-1,1 1,0-1,-1 1,1-1,0 1,0-1,-1 1,1-1,0 0,0 0,0 1,-1-1,1 0,0 0,0 0,0 0,0 0,0 0,-1 0,1 0,0 0,0 0,-38 25,33-23,-1-1,1 1,0 0,-1 0,1 1,0-1,0 1,1 0,-1 0,0 0,1 0,0 1,0-1,0 1,0 0,0 0,1 0,0 0,0 1,0-1,0 1,1-1,0 1,0-1,0 1,0 0,1 3,3-4,0 0,1 0,-1 0,1 0,0 0,0-1,1 0,-1 0,1 0,-1 0,1-1,0 0,0 0,0 0,0 0,0-1,1 0,1 0,16 7,26 18,-48-25,0-1,0 1,0-1,-1 1,1 0,0 0,-1-1,1 1,0 0,-1 0,1 0,-1 0,1 0,-1 0,0 0,1 0,-1 0,0 0,0 0,0 0,1 0,-1 0,0 0,0 0,-1 0,1 0,0 0,0 0,0 0,-1 0,1 0,0 0,-1 0,1 0,-1-1,1 1,-1 0,0 0,1 0,-1-1,0 1,0 0,1 0,-1-1,0 1,0-1,0 1,0-1,0 1,0-1,-27 16,-1-1,0-2,-1-1,0-1,-1-2,-30 6,35-14,24-4</inkml:trace>
  <inkml:trace contextRef="#ctx0" brushRef="#br0" timeOffset="384.53">665 32,'-5'5,"-6"7,-1 5,-4 0,2 3,-3-3,3 0,-2-2,2 1,-2 3,3 3,-2 1,1 3,0-3,0-6</inkml:trace>
  <inkml:trace contextRef="#ctx0" brushRef="#br0" timeOffset="787.366">468 5,'11'22,"2"0,0-1,2 0,0-1,1-1,1-1,1 0,18 14,87 92,-109-113</inkml:trace>
</inkml:ink>
</file>

<file path=ppt/ink/ink14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4:38:46.16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583 0,'10'8,"-10"-8,1 0,-1 0,1 0,-1 0,1 0,-1 0,1 1,-1-1,1 0,-1 0,1 1,-1-1,1 0,-1 1,0-1,1 0,-1 1,1-1,-1 1,0-1,0 0,1 1,-1-1,0 1,0-1,1 1,-1-1,0 1,0-1,0 1,0-1,0 1,0-1,0 1,0-1,0 1,0-1,0 1,0 0,0-1,0 1,0-1,-1 1,1-1,0 0,0 1,-1-1,1 1,0-1,0 1,-1-1,1 0,-1 1,1-1,0 0,-1 1,1-1,-1 0,1 1,-1-1,1 0,-111 38,-160 57,267-94,0 0,0 1,0-1,0 1,0-1,0 1,0 0,1 1,-1-1,1 1,0-1,-1 1,1 0,0 0,0 1,1-1,-1 0,1 1,0 0,0 0,0-1,0 1,1 0,-1 0,1 1,0-1,0 0,1 0,2-1,0 0,0 0,1 0,-1 0,1-1,-1 1,1-1,0 0,0 0,0 0,1 0,-1-1,0 1,1-1,-1 0,0 0,1 0,0 0,-1-1,1 1,-1-1,1 0,0 0,-1 0,1-1,2 1,10 1,160 22,-174-23,0-1,0 1,0-1,0 1,0 0,0 0,0 0,0 0,0 0,0 1,0-1,-1 0,1 1,0 0,0-1,0 1,0 0,-1 0,1 0,0 0,-1 0,1 0,-1 1,1-1,-1 0,0 1,1 0,-1-1,0 1,0-1,0 1,0 0,0 0,-1 0,1-1,0 1,-1 0,0 0,1 0,-1 0,0 0,0 0,0 0,0 0,0 0,0 0,-1 0,1 0,-1 0,1-1,-1 1,0 0,0 0,0 0,0-1,0 1,0-1,-1 2,-15 14,0-1,-1-1,-1-1,0 0,-1-1,0-1,-5 0,-39 26,-151 83,213-120,0 0,1 0,-1 0,0 0,0 1,1-1,-1 1,1 0,-1-1,1 1,-1 0,1 0,0-1,0 1,0 0,0 0,0 1,1-1,-1 0,1 0,-1 0,1 0,0 0,0 1,0-1,0 0,0 0,0 0,1 1,-1-1,1 0,-1 0,1 0,0 0,0 0,0 0,0 0,0 0,0 0,0-1,1 1,-1 0,1-1,-1 1,1-1,0 1,0-1,0 0,-1 0,1 0,0 0,0 0,0 0,1 0,-1-1,2 1,12 3,0-1,1 0,0-1,-1-1,1-1,0 0,-1-2,1 1,0-2,-1 0,0-1,0-1,10-4,56-11,82-4,-107 14,-33 6</inkml:trace>
</inkml:ink>
</file>

<file path=ppt/ink/ink14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4:38:50.81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86,'104'-30,"76"1,-39 4,-124 24,-5 1</inkml:trace>
</inkml:ink>
</file>

<file path=ppt/ink/ink14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4:38:51.12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84,'48'-5,"25"-6,6-1,-7 1,-10 2,-11 4,-9-3,-8 0,-4 1,-2 3,-7 1</inkml:trace>
</inkml:ink>
</file>

<file path=ppt/ink/ink14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4:38:51.66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368 50,'-14'11,"1"2,0 0,1 0,0 1,1 1,1 0,0 0,1 1,-3 9,2-5,1 0,1 0,0 0,2 1,0 0,2 1,0-1,2 1,0 0,1-1,1 1,1 0,3 9,-3-24,2 1,-1-1,1 1,0-1,1 0,0 0,0 0,0-1,1 1,0-1,0 0,0-1,1 1,0-1,0 0,1 0,-1-1,1 0,0 0,0-1,0 1,1-2,-1 1,1-1,-1 0,1-1,0 1,0-1,0-1,0 0,0 0,-1-1,1 1,0-2,0 1,0-1,-1 0,1-1,28-6,-1-2,0-1,0-2,-2-2,0 0,-1-3,0 0,-2-2,0-1,-2-2,0 0,-2-2,13-17,-35 39,1-2,-1 1,0 0,-1-1,1 0,-1 0,0 0,0 0,-1 0,0-1,0 1,-1-1,1 1,-1-1,-1 0,1 1,-1-1,0 0,-1 0,0 1,0-1,0 1,-1-1,0 1,0-1,-1 1,1 0,-1 0,-1 0,1 0,-2 0,-72-61,51 55</inkml:trace>
  <inkml:trace contextRef="#ctx0" brushRef="#br0" timeOffset="700.159">1 276,'56'17,"144"6,-141-15,2-3,-1-3,0-2,1-3,38-8,-21 4,264-1,-213-15,-145 19,-3 4</inkml:trace>
  <inkml:trace contextRef="#ctx0" brushRef="#br0" timeOffset="1212.082">707 79,'-1'0,"1"0,-1 0,1 0,-1 0,1 0,-1 0,1 0,-1 0,1 0,-1 0,1 0,-1-1,0 1,1 0,0 0,-1 0,1-1,-1 1,1 0,-1 0,1-1,-1 1,1-1,0 1,-1 0,1-1,0 1,-1-1,1 1,0 0,-1-1,1 1,0-1,0 1,0-1,0 1,-1-1,1 0,0 1,0-1,0 1,0-1,0 1,0-1,0 1,1-1,-1 1,0-1,0 1,0-1,0 1,1-1,-1 1,0-1,0 1,1-1,-1 1,0-1,1 1,-1 0,1-1,-1 1,0 0,1-1,-1 1,1 0,-1 0,1-1,-15-5,0 1,0 0,0 0,0 1,-1 1,1 1,-1 0,-4 0,-51-8,61 7,0 1,-1 0,1 0,-1 1,1 0,-1 1,1 0,-1 1,1 0,-1 0,1 1,0 0,0 0,-1 1,2 0,-2 1,-4 6</inkml:trace>
</inkml:ink>
</file>

<file path=ppt/ink/ink14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4:38:46.58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148 29,'-54'246,"51"-213,-3 1,-1-1,-1 0,-2-1,-1 0,-1 0,-2-1,-2 1,9-31,13-22,2 7</inkml:trace>
  <inkml:trace contextRef="#ctx0" brushRef="#br0" timeOffset="2752.557">91 86,'-44'-44,"84"30,163 4,-174 4,1 1,-1 1,1 2,0 1,19 2,-30 4,-7 1</inkml:trace>
  <inkml:trace contextRef="#ctx0" brushRef="#br0" timeOffset="3117.893">35 255,'4'5,"8"1,5 0,5-1,4-1,2-2,1-1,0-1,1 0,-1 0,0 0,0 0,-6-1</inkml:trace>
  <inkml:trace contextRef="#ctx0" brushRef="#br0" timeOffset="3818.293">374 453,'-1'8,"0"1,1 0,0 0,0-1,1 1,0 0,1-1,0 1,0-1,1 1,0-1,0 0,1 0,0 0,1-1,-1 1,5 3,-6-10,0 0,0-1,0 0,1 1,-1-1,0-1,0 1,0 0,0-1,0 1,0-1,0 0,0 0,0 0,0 0,0-1,0 1,-1-1,1 0,-1 0,1 0,-1 0,0 0,1 0,-1-1,0 1,-1-1,1 1,0-1,-1 0,1 0,-1 1,0-1,0-3,5-2,14-22,-16 21,1 1,0 0,0 0,1 1,0-1,0 1,1 0,-1 1,2 0,-1 0,1 0,0 1,4-2,-9 7,-1 1,1 0,-1 0,0 0,0 1,1-1,-1 0,0 1,0-1,0 1,-1 0,1 0,0 0,-1 0,1 0,-1 0,0 0,1 0,-1 1,0-1,0 0,-1 1,1-1,0 1,-1-1,1 1,-1-1,0 1,0-1,0 1,0-1,-1 1,1-1,0 1,-1-1,0 1,0 0,1 2,-5 259,5-251,-1 0,0 1,-1-1,0 0,-1 0,0-1,-1 1,-1-1,0 1,-1-1,0-1,-1 1,0-1,0 0,-2-1,1 0,-1 0,-7 5,15-13,-1-1,0 1,1 0,-1-1,0 1,0-1,0 0,0 0,0 0,-1 0,1 0,0 0,0 0,-1-1,1 1,0-1,-1 0,1 0,0 1,-1-2,1 1,-1 0,1 0,0-1,-1 1,1-1,0 0,0 0,-1 0,1 0,0 0,0 0,0 0,0-1,0 1,1-1,-1 1,0-1,1 0,-1 0,1 0,-1 0,1 0,0 0,0 0,0 0,0 0,0 0,1-1,-1 1,1 0,-1-1,1 0,-2-13,0 0,1 0,1-1,1 1,0 0,1 0,0 0,2 0,0 1,0-1,2 1,0 0,0 0,2 1,0 0,0 0,1 1,1 0,9-10,-1 2,-2 3</inkml:trace>
</inkml:ink>
</file>

<file path=ppt/ink/ink14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4:38:58.26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0 255,'139'-12,"-82"4,0 1,1 3,-1 3,18 3,-7-1,15-18,-81 12,-6 2</inkml:trace>
  <inkml:trace contextRef="#ctx0" brushRef="#br0" timeOffset="249.973">113 396,'29'4,"24"-2,7-2,-1-1,-6-6,-7 0,-7 0,-5 1,-4 2,-1 2,-2 1,-1 0,-3 1</inkml:trace>
  <inkml:trace contextRef="#ctx0" brushRef="#br0" timeOffset="250.973">311 1,'81'34,"60"81,37-2,-175-112,-1 0,1 0,-1 0,0 1,0-1,0 1,0-1,0 1,0 0,0 0,0 0,-1 0,1 0,-1 0,0 0,1 1,-1-1,0 0,0 1,0-1,-1 1,1-1,-1 1,1-1,-1 1,0 0,0-1,0 1,0-1,0 1,-1 0,1-1,-1 1,0-1,0 1,0-1,0 0,0 1,0-1,-1 0,1 0,-1 0,1 0,-2 1,-21 22,-1-1,-1-1,-1-1,-1-2,-1-1,-1-1,-10 3,-92 62,114-69</inkml:trace>
</inkml:ink>
</file>

<file path=ppt/ink/ink14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4:39:02.90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31,'19'0,"21"-5,8-2,1 1,-3 1,-4 2,-6 0,-3 2,-2 1,-3 0,0 0,-1 0,-9 0,-8 1</inkml:trace>
</inkml:ink>
</file>

<file path=ppt/ink/ink1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4:12:37.19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484 2,'-30'-1,"1"1,-1 2,1 1,0 1,0 2,-22 7,-124 45,171-55,1 0,0 1,0-1,1 1,-1 0,1 0,0 0,0 0,0 0,0 0,1 1,-1-1,1 0,0 1,1-1,-1 1,1-1,0 1,0 0,0-1,1 1,-1-1,1 1,0-1,1 0,-1 1,2 20,-3-15,-1-4,0 0,0 0,1 0,0 0,0 0,0 0,1 0,-1 0,2 0,-1 0,1 0,-1 0,2 0,-1-1,1 1,0-1,0 1,0-1,1 0,-1 0,1-1,1 1,-1-1,1 0,-1 0,1 0,0-1,0 0,1 0,-1 0,1 0,0-1,163 9,-154-8,-10-4,0 1,0 0,0 0,0 1,0 0,0-1,0 2,0-1,0 0,0 1,0 0,-1 0,1 1,-1-1,1 1,-1 0,0 0,0 0,-1 1,1-1,-1 1,1 0,-1 0,0 0,-1 1,1-1,-1 1,1-1,-2 1,1 0,0 0,-1-1,1 5,-3-1,1 0,-1 0,-1 0,0 0,0 0,0-1,-1 1,0-1,-1 0,1 0,-2 0,1 0,0-1,-1 0,-1 1,1-2,-1 1,0-1,0 0,0 0,-6 3,-4 2,-2 0,1 0,-1-2,0 0,-1-2,0 0,0-1,-6 1,17-5,1 1,-1-1,0-1,0 0,0 0,1 0,-1-1,0 0,0-1,1 0,-1 0,1 0,-1-1,1 0,0-1,0 1,1-1,-1-1,1 1,0-1,0 0,0-1,1 1,-1-1,1 0,1-1,-2-2,-1-11</inkml:trace>
</inkml:ink>
</file>

<file path=ppt/ink/ink14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4:38:59.33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170 114,'1'-1,"0"1,0-1,0 0,1 1,-1-1,0 1,0 0,1-1,-1 1,0 0,1 0,-1 0,0 0,1 0,-1 0,0 0,1 0,-1 1,0-1,1 0,-1 1,0-1,0 1,0 0,1-1,-1 1,0 0,0 0,0-1,0 1,0 0,0 0,0 0,-1 0,1 0,0 0,-1 1,1-1,0 0,-1 0,1 0,-1 1,1 0,5 60,-31 113,-4 49,29-199,0-25</inkml:trace>
  <inkml:trace contextRef="#ctx0" brushRef="#br0" timeOffset="784.073">0 59,'227'-18,"-45"-5,4 6,-162 17</inkml:trace>
  <inkml:trace contextRef="#ctx0" brushRef="#br0" timeOffset="1905.099">396 566,'81'-33,"-72"29,1 0,-1 1,1 0,0 0,0 1,0 1,0-1,0 2,0-1,0 2,0-1,0 1,1 1,-10-2,0 0,1 0,-1 1,0-1,0 1,0-1,1 1,-1-1,0 1,0 0,0 0,0-1,0 1,0 0,0 0,0 0,0 0,-1 0,1 0,0 0,-1 1,1-1,0 0,-1 0,0 0,1 1,-1-1,0 0,1 1,-1-1,0 0,0 0,0 1,0-1,0 0,-1 1,1-1,0 0,-1 1,1-1,0 0,-1 0,0 0,1 1,-1-1,0 0,0 0,-46 55,35-44,11-11,1-1,-1 1,0 0,0 0,1-1,-1 1,0 0,1 0,-1 0,1 0,-1 0,1 0,0 0,-1 0,1 0,0 0,0 0,0 0,-1 0,1 0,0 0,0 0,1 0,-1 0,0 0,0 0,0 0,1 0,-1 0,1 0,-1 0,0 0,1 0,0 0,-1 0,1 0,0 0,-1-1,1 1,0 0,0 0,-1-1,1 1,0-1,0 1,1 0,54 22,-39-18,-15-5,0 0,0 1,-1-1,1 1,0 0,0 0,0-1,0 1,-1 0,1 0,-1 1,1-1,0 0,-1 1,0-1,1 0,-1 1,0 0,0-1,0 1,0 0,0-1,0 1,0 0,-1 0,1 0,-1 0,1 0,-1 0,0-1,0 1,0 0,0 0,0 0,0 0,0 0,-1 0,1 0,-1 0,1 0,-1 0,0 0,0-1,0 1,0 0,0-1,0 1,0 0,0-1,-1 1,1-1,-1 0,1 0,-1 1,-1 0,-4 2,0 1,0-1,-1 0,1 0,-1-1,0 0,0-1,0 0,0 0,-1-1,-7 1,-10 1</inkml:trace>
  <inkml:trace contextRef="#ctx0" brushRef="#br0" timeOffset="2616.863">819 566,'-1'44,"8"73,-7-115,1-1,-1 0,1 1,-1-1,1 0,0 1,-1-1,1 0,0 0,0 1,0-1,0 0,0 0,0 0,0 0,0 0,0 0,1-1,-1 1,0 0,0-1,1 1,-1 0,1-1,-1 0,0 1,1-1,-1 0,1 0,-1 0,1 0,-1 0,1 0,-1 0,1 0,-1-1,0 1,1 0,-1-1,1 1,-1-1,0 0,0 1,1-1,-1 0,0 0,0 0,0 0,1 0,54-54,43-72,-98 127,-1-1,1 0,-1 1,1-1,0 1,-1-1,1 1,0-1,0 1,-1 0,1-1,0 1,0 0,0 0,-1-1,1 1,0 0,0 0,0 0,0 0,-1 0,1 0,0 0,0 0,0 1,0-1,-1 0,1 0,0 1,0-1,-1 1,1-1,0 0,0 1,-1-1,1 1,-1 0,1-1,0 1,-1-1,1 1,-1 0,1 0,-1-1,0 1,1 0,-1 0,0-1,1 1,-1 0,0 0,0 0,0-1,0 1,0 0,0 0,0 0,0 0,0 0,0-1,4 61,-4-57,-3 231,2-215,-2 0,0 0,-2-1,0 1,0-1,-2 0,-1-1,0 0,-1 0,-4 4,-58 50,69-70,-1 0,0 0,0 0,1-1,-1 1,0-1,-1 0,1 0,0 0,0 0,0 0,-1-1,1 0,0 1,0-1,-1-1,1 1,0 0,0-1,-1 1,1-1,0 0,0 0,0-1,0 1,0 0,0-1,0 0,0 0,0-4,0 0,0 0,1-1,0 1,0-1,1 0,-1 1,1-1,1 0,-1 0,1 0,1 0,-1 1,1-1,0 0,1 0,-1 1,1-1,1 1,-1-1,1 1,0 0,1 0,-1 0,1 1,2-2,93-137,-84 120</inkml:trace>
</inkml:ink>
</file>

<file path=ppt/ink/ink14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4:39:04.28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35 0,'2'1,"0"1,0-1,0 1,-1-1,1 1,0 0,-1-1,0 1,1 0,-1 0,0 0,0 0,0 0,0 1,0-1,0 0,-1 0,1 0,-1 1,1-1,-1 0,0 1,0-1,0 0,0 2,0-1,3 40,-2 0,-2 0,-2-1,-2 1,-5 17,-19 178,12-138,31-115,-7-3</inkml:trace>
</inkml:ink>
</file>

<file path=ppt/ink/ink14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4:39:04.63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75,'74'1,"177"-13,-10-32,-213 35,-25 8,0-1,0 1,0 0,0 0,0 0,0 0,0 0,1 1,-1-1,0 1,0 0,1 0,-1 0,0 0,1 1,-1-1,0 1,0 0,0 0,0 0,3 2,3 7</inkml:trace>
</inkml:ink>
</file>

<file path=ppt/ink/ink14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4:39:05.04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1,'4'19,"3"16,-1 7,-2 1,-5-2,-3-3,-1-3,1-8</inkml:trace>
</inkml:ink>
</file>

<file path=ppt/ink/ink14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4:39:12.94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60,'107'-22,"42"4,-118 11,1 2,0 1,0 2,0 1,1 1,0 2,-10 3,-5 1</inkml:trace>
</inkml:ink>
</file>

<file path=ppt/ink/ink14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4:39:13.35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0,'5'5,"11"2,8-1,4-1,3-1,0-2,0-1,0-1,-1 1,-1-2,0 1,-1 0,0 0,0-6,1 0,-1 0,0 1,-5 1</inkml:trace>
</inkml:ink>
</file>

<file path=ppt/ink/ink14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4:39:14.07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791 0,'-21'11,"-13"3,0 2,1 1,1 1,1 2,1 1,1 1,0 2,2 1,1 1,1 1,-10 16,28-30,1 0,0 0,1 0,1 1,0 0,0 0,2 0,0 1,0-1,2 0,0 1,0-1,1 3,2-9,0 0,1 0,-1 0,1 0,1-1,0 0,0 0,0 0,1-1,-1 1,2-1,-1-1,1 1,0-1,0 0,0-1,0 1,1-2,0 1,0-1,0 0,0-1,1 1,-1-2,1 1,-1-1,1-1,-1 1,1-1,0-1,-1 0,3 0,40-8,0-1,-1-3,-1-2,0-2,-1-3,-1-1,44-27,-71 37,-2 1,1-2,-2 0,1-2,-2 0,0 0,0-2,-1 0,-11 11,0 0,1 0,-2-1,1 1,-1-1,0 0,0 0,0 0,-1 0,0-1,0 1,-1 0,0-1,0 0,0 1,-1-1,0 1,0-1,-1 0,0 1,0-1,0 1,-1-1,0 1,0 0,-1 0,-2-6,-6-1,0 1,0 1,-1-1,0 2,-1 0,0 0,-1 1,0 1,-1 1,1 0,-1 0,-1 1,1 1,-1 1,0 0,0 1,0 1,0 1,0 0,-17 1,-21-3</inkml:trace>
  <inkml:trace contextRef="#ctx0" brushRef="#br0" timeOffset="485.828">1 395,'4'0,"206"0,-1-9,30-12,231-24,-78 17,-328 20,-40 6</inkml:trace>
</inkml:ink>
</file>

<file path=ppt/ink/ink14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4:39:19.77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1 282,'180'-17,"-134"10,0 2,0 2,1 2,33 4,11-1,-72-2,-7 0</inkml:trace>
  <inkml:trace contextRef="#ctx0" brushRef="#br0" timeOffset="399.414">30 480,'19'0,"21"-4,8-3,1 1,-3 1,-5 1,-4 2,-4 1,-3 0,-1 1,-1 1,-1-1,0 0,1 0,-1 1,-3-6,-8-1</inkml:trace>
  <inkml:trace contextRef="#ctx0" brushRef="#br0" timeOffset="1101.718">311 0,'52'45,"213"115,-261-158,0 0,0 0,0 1,0-1,-1 1,1 0,-1 0,0 0,0 0,0 1,0-1,0 1,-1 0,0 0,0 0,0 0,0 0,0 0,-1 0,0 1,0-1,0 0,-1 1,1-1,-1 1,0-1,0 1,0-1,-1 1,0-1,0 1,0-1,0 0,-1 0,1 1,-1-1,0 0,-1 0,0 1,-20 23,-1-1,-2-1,-1-1,0-2,-2 0,-1-2,-27 15,6-2,-28 42,77-70</inkml:trace>
</inkml:ink>
</file>

<file path=ppt/ink/ink14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4:39:26.03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58,'20'0,"10"-5,5-1,2 0,-1 1,-2 1,-1 2,-2 1,-2-4,0-2,-1 1,0 1,0 2,0 1,0 1,-10 6,-7 1</inkml:trace>
</inkml:ink>
</file>

<file path=ppt/ink/ink14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4:39:26.28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55,'38'0,"27"-5,8-1,-4-5,-9 0,-10 1,-9 3,-11 2</inkml:trace>
</inkml:ink>
</file>

<file path=ppt/ink/ink1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4:12:37.94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280 142,'-8'-2,"-1"0,1 0,-1 1,1 0,-1 1,0-1,1 2,-1-1,0 1,1 1,-1 0,1 0,0 0,0 1,0 0,0 1,0 0,0 0,1 1,0 0,0 0,0 0,1 1,0 0,0 1,0-1,1 1,0 0,0 0,1 1,0-1,0 1,0 3,-2-2,1 1,0 1,1-1,0 1,0-1,2 1,-1 0,1 0,1 1,0-1,0 0,1 0,1 1,0-1,0 0,1 0,1 0,-1 0,2 0,0-1,0 1,1-1,0 0,3 4,-4-10,0 0,1-1,-1 1,0-1,1 0,0-1,0 1,0-1,0 0,0 0,0 0,1-1,-1 1,0-1,1-1,-1 1,1-1,-1 0,1 0,-1-1,1 1,-1-1,1-1,3 0,4-2,0 0,0-1,0 0,0-1,-1 0,0-1,-1 0,1-1,4-4,1-5,0 0,-1-1,-1 0,-1-2,0 0,-1 0,-2-1,0 0,-1-1,-1 0,-1-1,-1 0,2-15,-7 32,-1-1,1 1,-1-1,-1 0,1 0,-1 1,0-1,-1 0,1 0,-1 1,-1-1,1 0,-1 1,0-1,-1 1,0 0,0 0,0 0,0 0,-1 1,0-1,-1 1,1 0,-1 0,0 0,0 1,0-1,-1 1,1 1,-1-1,0 1,0 0,0 0,-1 1,1 0,0 0,-1 0,0 1,1 0,-1 0,0 1,0 0,-5 0,2 2,-1 1,1 0,0 1,1 0,-1 1,1 0,-1 0,2 1,-1 0,1 1,-1 0,2 0,-1 0,-1 3,-9 13</inkml:trace>
</inkml:ink>
</file>

<file path=ppt/ink/ink14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4:39:23.43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311 172,'0'484,"-16"-403,5-106,10 6</inkml:trace>
  <inkml:trace contextRef="#ctx0" brushRef="#br0" timeOffset="415.71">1 143,'14'-9,"20"-9,8 0,2 2,-1 4,1-1,-2 3,1 2,-1-2,1 0,-1 2,-4 3,-3 2,-3 1,-1 1,-12 6,-9 7,-5 1</inkml:trace>
  <inkml:trace contextRef="#ctx0" brushRef="#br0" timeOffset="979.203">537 510,'5'-1,"6"-3,0 1,0 0,0 1,0 0,0 1,0 0,0 1,0 0,1 1,-1 0,0 1,0 0,2 1,-11-2,0 1,0-1,0 1,-1 0,1-1,-1 1,1 0,-1 0,0 0,1 0,-1 0,0 0,0 1,-1-1,1 0,0 0,-1 1,1-1,-1 0,0 1,0-1,0 0,0 1,0-1,0 1,-1-1,1 0,-1 0,0 1,0-1,0 0,0 0,0 0,0 0,0 0,-1 0,1 0,-1 1,0-1,1 0,-1 0,1 0,0 0,-1 1,1-1,0 0,1 1,-1-1,0 1,1-1,-1 1,1 0,0-1,0 1,0-1,0 1,0-1,0 1,1 0,-1-1,1 1,0-1,0 1,0-1,0 0,0 1,0-1,1 0,-1 0,1 0,0 0,-1 0,1 0,0 0,0-1,25 12,-25-13,0 0,0 0,0 0,0 0,0 0,0 1,0-1,0 1,0-1,0 1,0 0,0 0,0 0,0 0,0 0,-1 0,1 1,0-1,-1 0,1 1,-1 0,0-1,1 1,-1 0,0-1,0 1,0 0,0 0,0 0,-1 0,1 0,-1 0,1 0,-1 0,0 0,1 1,-1-1,0 0,-1 0,1 0,0 0,0 0,-1 0,0 0,1 0,-1 0,0 0,0 0,0 0,0 0,0-1,-1 2,-10 9,0 0,-1-1,0 0,-1-1,0-1,-1 0,0-1,0-1,0 0,-1-1,0 0,-12 1,4-13,29 0</inkml:trace>
  <inkml:trace contextRef="#ctx0" brushRef="#br0" timeOffset="2032.608">1017 567,'-18'55,"7"-26,7-21,0-1,0 1,1 0,0 0,1 0,0 0,0 1,1-1,0 1,1-1,-1 1,2-1,-1 1,1-1,1 5,-2-12,1 1,0-1,-1 0,1 1,0-1,-1 0,1 1,0-1,0 0,0 0,0 0,0 0,0 0,0 0,0 0,1 0,-1-1,0 1,1 0,-1-1,0 1,1-1,-1 1,1-1,-1 0,1 0,-1 1,0-1,1 0,-1 0,1 0,-1-1,1 1,-1 0,1 0,-1-1,1 1,-1-1,0 0,1 1,-1-1,0 0,0 0,55-38,81-110,-84 70,-60 113,1-4,2-1,0 1,2 1,2-1,1 14,0-14,-1 0,-1 1,-2-1,-1 0,-5 17,4-30,-1 0,0-1,-1 0,-1 0,0 0,-1-1,-1 0,0-1,-1 0,-1-1,0 0,-1-1,0 0,-1-1,-12 8,24-18,1 0,-1 0,1 0,-1-1,0 1,1 0,-1-1,0 1,1-1,-1 1,0-1,0 0,0 0,1 0,-1 0,0 0,0 0,0-1,1 1,-1 0,0-1,0 1,1-1,-1 0,0 0,1 0,-1 1,1-2,-1 1,1 0,0 0,-1 0,1 0,0-1,0 1,0-1,0 1,0-1,0 1,0-1,0 0,1 1,-1-1,1 0,-1 0,1 1,0-1,-1 0,1 0,0 0,0-1,-1-12,1 1,0 0,0-1,2 1,0 0,0-1,1 1,1 0,0 1,1-1,1 1,4-8,-1 2</inkml:trace>
</inkml:ink>
</file>

<file path=ppt/ink/ink14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4:39:28.45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27 1,'2'1,"-1"0,1 1,0-1,-1 0,1 1,-1-1,0 1,0 0,1-1,-1 1,0 0,0 0,0 0,-1-1,1 1,0 0,-1 0,1 0,-1 0,0 1,0-1,0 0,0 0,0 0,0 0,0 0,-1 0,1 0,-1 2,-20 195,8-108,9-80,2 1,-1 0,1 0,1 0,0 0,1 1,0-1,1 0,0 0,1 0,2 7,7-5,-6-18</inkml:trace>
</inkml:ink>
</file>

<file path=ppt/ink/ink14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4:39:29.41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29,'39'0,"31"0,9 0,-4 0,-5 0,-10 0,-11-5,-8-1,-2-1,-2 2,-4 2,-1 1,-7 5,-8 3</inkml:trace>
</inkml:ink>
</file>

<file path=ppt/ink/ink14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4:39:30.08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1,'0'5,"0"6,5 1,1 4,1 4,-2 2,-2 4,-1 1,0 1,-2 1,0 0,0 0,0 0,4-6,2-5</inkml:trace>
</inkml:ink>
</file>

<file path=ppt/ink/ink14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4:39:38.83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424 351,'1'84,"5"-1,3 0,12 45,-12-78,-2 0,-3 0,-1 1,-3 0,-4 27,-3-49,7-29,0-1,0 1,0 0,0-1,0 1,0 0,0-1,-1 1,1 0,0-1,0 1,0 0,0-1,0 1,0 0,-1 0,1-1,0 1,0 0,-1 0,1-1,0 1,0 0,-1 0,1 0,0-1,0 1,-1 0,1 0,0 0,-1 0,1 0,0 0,-1 0,1 0,0 0,-1 0,1 0,0 0,0 0,-1 0,1 0,0 0,-1 0,1 0,0 0,-1 0,1 0,0 0,-1 1,1-1,0 0,0 0,-1 0,1 1,0-1,0 0,-1 0,1 1,0-1,0 0,-4-14</inkml:trace>
  <inkml:trace contextRef="#ctx0" brushRef="#br0" timeOffset="252.646">0 464,'0'0</inkml:trace>
  <inkml:trace contextRef="#ctx0" brushRef="#br0" timeOffset="865.869">29 492,'46'-46,"2"2,1 3,3 1,1 3,1 2,2 2,59-23,-97 48,0 1,1 1,-1 0,2 1,-1 2,0 0,1 1,-1 0,1 2,2 1,-19-1,0 0,-1 0,1 0,0 1,0-1,0 1,-1-1,1 1,0 0,-1 1,1-1,-1 0,1 1,-1-1,1 1,-1 0,0-1,0 1,0 0,0 1,0-1,-1 0,1 0,0 1,-1-1,0 1,0-1,0 1,0 0,0 0,0-1,-1 1,1 0,-1 0,0 0,0-1,0 1,0 0,0 0,0 0,-1 0,0-1,1 1,-2 0,-5 14,-1 0,0-1,-2 0,0-1,0 0,-2-1,1 0,-2 0,0-1,-9 6,-60 70,80-87,0-1,1 1,0 0,-1 0,1-1,0 1,0 0,0 0,0 0,0 0,0 0,0 1,1-1,-1 0,1 0,0 0,0 0,-1 1,1-1,1 0,-1 0,0 1,0-1,1 0,-1 0,1 0,0 0,0 0,0 0,0 0,0 0,0 0,0 0,1 0,-1 0,1-1,-1 1,1-1,0 1,-1-1,1 0,0 0,0 1,0-1,0 0,0-1,2 2,167 54,-167-54,1 0,0 0,-1 0,1 1,-1 0,0 0,0 0,0 0,-1 1,1-1,-1 1,1 0,-1 0,-1 0,1 1,0-1,-1 1,0 0,0-1,-1 1,1 0,-1 0,0 0,0 0,-1 0,1 0,-1 0,0 0,0 0,-1 0,0 0,0 0,0 0,0 0,-1 0,0 0,0 0,-2 2,-16 21,-1-1,-1-1,-1-2,-1 0,-2-1,0-1,-1-2,-1-1,-4 1,-59 16,74-36</inkml:trace>
  <inkml:trace contextRef="#ctx0" brushRef="#br0" timeOffset="1548.163">1158 662,'-9'24,"1"-7,1 0,2 0,-1 1,2 0,0 0,2 1,0-1,0 8,2-24,0 0,0 1,0-1,0 0,0 0,0 0,1 0,-1 0,1 0,0 0,-1 0,1 0,0 0,0 0,0-1,0 1,0 0,1-1,-1 1,1 0,-1-1,1 0,-1 1,1-1,0 0,0 0,-1 0,1 0,0 0,0 0,0-1,0 1,0 0,0-1,0 0,0 1,0-1,1 0,-1 0,0 0,0-1,0 1,0 0,0-1,0 1,0-1,0 0,2-1,14-5,0-1,-1-1,0-1,0 0,-1-1,0-1,-1-1,13-13,74-53,-100 77,0 0,1 1,-1-1,1 1,-1 0,1 0,0 0,-1 0,1 0,0 0,0 1,-1-1,1 1,0 0,0 0,0 0,0 0,0 0,-1 1,1-1,0 1,0 0,-1 0,1 0,0 0,-1 0,1 1,-1-1,1 1,-1 0,0-1,0 1,0 0,0 0,0 1,1 0,1 3,1-1,0 0,0 0,0 0,0 0,1-1,0 0,0 0,0 0,0-1,1 0,-1 0,1-1,0 0,-1 0,1 0,0-1,0 0,1-1,-1 1,0-1,0-1,0 1,0-1,0 0,0-1,6-2,6-4,-1 0,0-2,-1 0,0-1,0-1,-2 0,1-1,-2-1,1 0,-2-1,0-1,-1 0,-1 0,0-1,2-7,0-3,0-1,-2-1,-2 0,0-1,-2 1,-1-1,-2-1,0 1,-3-1,0 1,-2-1,-2-12,2 31,1-1,-2 0,0 1,-1 0,0 0,0 0,-1 0,-1 0,0 0,-1 1,0 0,-4-4,10 14,-1 0,0 0,1 0,-1 0,0 0,1 0,-1 0,0 1,0-1,0 0,0 0,0 1,0-1,0 1,0-1,0 1,0-1,0 1,-1 0,1 0,0-1,0 1,0 0,0 0,0 0,-1 0,1 0,0 0,0 1,0-1,0 0,0 1,-1-1,1 0,0 1,0-1,0 1,0 0,0-1,0 1,0 0,1 0,-1-1,0 1,0 0,1 0,-1 0,0 0,1 0,-1 0,1 0,-1 0,1 0,0 1,-1-1,-16 66,14-19,2 0,3 0,1 0,3 6,1-26,1-1,1 1,2-1,0-1,2 0,1-1,1 0,11 12,43 81,-69-118,-1 0,1 0,-1 1,1-1,0 0,-1 0,1 0,-1 0,1 0,0 1,-1-1,1 0,0 0,-1 0,1 1,0-1,-1 0,1 1,0-1,-1 0,1 1,0-1,0 0,0 1,-1-1,1 0,0 1,0-1,0 1,0-1,0 0,0 1,0-1,0 1,0-1,0 1,0-1,0 0,0 1,0-1,0 1,0-1,0 0,0 1,-11-8</inkml:trace>
  <inkml:trace contextRef="#ctx0" brushRef="#br0" timeOffset="1796.995">1694 295,'38'-5,"33"-1,12 0,-1 1,-12 6,-11 3,-12 1,-9 0,-11-2</inkml:trace>
</inkml:ink>
</file>

<file path=ppt/ink/ink14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4:39:42.98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0 579,'24'-5,"23"-1,7-5,0 0,-4 1,-7 3,-5 3,-9-4,-5 1,-2 0,-9 3,-6 0</inkml:trace>
  <inkml:trace contextRef="#ctx0" brushRef="#br0" timeOffset="203.194">85 777,'38'-5,"23"-6,5-7,-3 1,-8 2,-13 5</inkml:trace>
  <inkml:trace contextRef="#ctx0" brushRef="#br0" timeOffset="853.461">650 240,'22'157,"-17"-137,1 0,0-1,1 0,2 0,-1-1,2 0,1 0,0-1,13 15,-21-29,0 1,0-1,1 0,-1 0,1 0,-1 0,1-1,0 1,0-1,0 0,1 0,-1-1,0 1,1-1,-1 0,1 0,-1 0,1-1,-1 0,1 0,-1 0,1 0,0-1,-1 1,1-1,-1 0,1-1,3-1,2-1,-1 0,1-1,-1 0,0 0,0-1,0-1,-1 1,0-2,0 1,-1-1,0 0,0 0,99-175,-106 184,0-1,0 0,1 1,-1-1,0 1,0-1,0 0,1 1,-1-1,0 0,1 1,-1-1,0 0,1 1,-1-1,1 0,-1 0,0 0,1 1,-1-1,1 0,-1 0,0 0,1 0,-1 0,1 0,-1 0,1 0,-1 0,1 0,-1 0,1 0,-1 0,0 0,1 0,-1 0,1 0,-1 0,1-1,-1 1,0 0,1 0,-1-1,0 1,1 0,-1-1,0 1,1 0,-1-1,0 1,0 0,1-1,-1 1,0 0,0-1,1 1,-1-1,0 1,0-1,0 1,0-1,0 1,0 0,0-1,0 1,0-1,0 1,3 37,-3-33,-2 2,1 1,0-1,1 0,-1 1,1-1,1 0,-1 1,1-1,0 0,0 0,1 1,0-1,0 0,0 0,1-1,0 1,0-1,0 1,1-1,0 0,0 0,0 0,1-1,-1 1,1-1,0 0,0-1,1 1,-1-1,6 3,1-3,0-1,0 0,0 0,0-1,1-1,-1 0,0-1,0 0,0-1,1 0,-2-1,1 0,0-1,-1 0,1-1,-1 0,0-1,-1 0,0-1,0 0,0-1,1-1,8-7,-1-1,-1 0,-1-1,0-1,-2-1,0 0,-1-1,-1 0,-1-1,6-16,-12 27,-1 0,-1 0,1 0,-2 0,0 0,0-1,-1 1,0-1,-1 1,0-1,-1 1,0-1,-1 1,0 0,-1 0,0-1,-1 2,0-1,-1 0,0 1,-1 0,-4-7,-6 0</inkml:trace>
</inkml:ink>
</file>

<file path=ppt/ink/ink14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4:39:41.18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311 172,'21'131,"-6"-50,-4 1,0 77,-13 0,13-175,-4-2</inkml:trace>
  <inkml:trace contextRef="#ctx0" brushRef="#br0" timeOffset="303.065">0 172,'24'-10,"37"-7,13-2,3-2,-2 3,-8 4,-7 0,-8 2,-4 4,-5-3,-5 2,-4 1,-4 3,-1 2,-1 1,-5 6,-7 3</inkml:trace>
  <inkml:trace contextRef="#ctx0" brushRef="#br0" timeOffset="1413.477">791 595,'4'24,"3"18,-1 6,-1 0,-1-4,-2-4,-6-9,-2-10</inkml:trace>
</inkml:ink>
</file>

<file path=ppt/ink/ink14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4:39:49.884"/>
    </inkml:context>
    <inkml:brush xml:id="br0">
      <inkml:brushProperty name="width" value="0.1" units="cm"/>
      <inkml:brushProperty name="height" value="0.1" units="cm"/>
      <inkml:brushProperty name="ignorePressure" value="1"/>
    </inkml:brush>
    <inkml:brush xml:id="br1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4458 6185,'24'-4,"0"-1,-1-1,0-1,0 0,0-2,-1-1,0-1,-1-1,0 0,-1-2,-1 0,0-1,12-13,170-219,-168 209,-15 17,0 0,1 2,1 0,0 1,2 1,21-13,-37 27,-4 1,0 0,0 0,0 0,0 0,0 1,0-1,0 1,0 0,1-1,-1 1,0 0,1 0,-1 1,1-1,0 0,-1 1,1 0,-1-1,1 1,0 0,-1 0,1 1,-1-1,1 1,0-1,-1 1,1 0,-1-1,0 2,1-1,-1 0,0 0,1 1,-1-1,0 1,0-1,0 1,0 0,-1 0,2 2,4 12,-2 1,0 1,0-1,-2 1,0-1,-1 1,-1 0,-1 0,0 0,-1 0,-1 0,-4 15,0 8,-1-1,-1 0,-3 0,-1-1,-3 1,11-30,0 0,-1-1,0 1,-1-1,0-1,0 1,-1-1,0 0,0 0,-1-1,0 0,0-1,-1 1,0-2,0 1,0-1,-1 0,0-1,0 0,0-1,0 0,-2-1,6 0,-1 0,1-1,-1-1,1 1,-1-1,0 0,1 0,-1-1,0 0,1 0,-1 0,1-1,0 0,-1-1,-4-2,-7-8</inkml:trace>
  <inkml:trace contextRef="#ctx0" brushRef="#br0" timeOffset="351.982">5898 5732,'-31'33,"1"1,2 2,2 0,1 2,1 1,3 1,-13 33,32-70,0 1,0-1,1 1,0 0,-1 0,1 0,1 0,-1-1,1 1,-1 0,1 0,0 0,0 0,1 0,-1 0,1 0,0 0,0 0,1 0,-1-1,1 1,-1 0,1-1,0 1,0-1,1 0,-1 0,1 0,0 0,-1 0,1 0,1-1,-1 1,9 1,1 0,-1-1,1 0,0-1,0 0,0-1,0-1,0 0,0-1,0 0,0-1,-1 0,1-1,0 0,-1-1,0-1,0 0,0-1,-1 0,1 0,-1-1,-1-1,0 0,0 0,0-1,-1-1,0 1,-1-1,0-1,-1 1,0-1,0-1,-2 1,3-7,-7 11,0 0,0 0,-1 0,0 0,0 0,-1 0,1 0,-2 0,1 0,-1 0,0 0,-1 0,1 1,-1-1,-1 1,1 0,-1-1,0 2,0-1,-1 0,0 1,0 0,0 0,0 1,-1-1,0 1,0 0,0 1,0 0,-1-1,1 2,-1-1,0 1,0 0,0 1,0-1,0 1,0 1,-2-1,-17-2</inkml:trace>
  <inkml:trace contextRef="#ctx0" brushRef="#br0" timeOffset="6469.737">9031 5732,'-7'-3,"1"0,-1 0,0 0,0 1,0 0,0 0,-1 1,1 0,0 0,-1 1,1-1,-1 2,1-1,0 1,-1 0,1 1,0 0,0 0,0 0,0 1,-6 3,10-5,-1 0,1 1,0-1,-1 1,1 0,0 0,0 0,0 0,0 1,0-1,1 1,-1-1,1 1,0 0,0 0,0 0,0 1,0-1,0 0,1 1,0-1,0 1,0-1,0 1,0-1,1 1,-1 0,1-1,0 1,0 0,1 0,-1-1,1 1,-1-1,1 1,0 0,1-1,-1 0,1 1,0 1,2 2,1 0,-1 0,1 0,1-1,-1 1,1-1,0-1,0 1,1-1,-1 0,1 0,0-1,1 0,-1-1,7 3,68 50,-80-54,0 0,-1 0,1 0,0 1,-1-1,0 0,1 1,-1-1,0 1,0-1,0 1,-1-1,1 1,-1 0,1-1,-1 1,0 0,0 0,0-1,0 1,-1 0,1-1,-1 1,1 0,-1-1,0 1,0-1,0 1,-1-1,1 0,0 1,-1-1,0 0,1 0,-1 0,0 0,0 0,0 0,0-1,-1 1,-100 49,93-48,-1-1,0 0,-1 0,1-1,0 0,0-1,-1 0,1-1,0 0,0-1,-4-1,2-8,7-2</inkml:trace>
  <inkml:trace contextRef="#ctx0" brushRef="#br0" timeOffset="6740.313">9369 5986,'-14'29,"-5"9</inkml:trace>
  <inkml:trace contextRef="#ctx0" brushRef="#br0" timeOffset="6986.358">9369 5394,'0'0</inkml:trace>
  <inkml:trace contextRef="#ctx0" brushRef="#br0" timeOffset="7421.023">9679 6156,'134'-298,"-133"297,-1 0,0 0,0 0,1 0,-1 0,0 0,1 0,-1 0,1 0,0 0,-1 0,1 0,0 0,-1 0,1 0,0 0,0 0,0 1,0-1,0 0,0 1,0-1,0 1,0-1,0 1,0 0,0-1,0 1,0 0,1 0,-1-1,0 1,0 0,0 0,0 1,1-1,-1 0,0 0,0 0,0 1,0-1,0 0,0 1,0-1,0 1,0 0,0-1,0 1,0 0,0 0,0-1,0 1,-1 0,1 0,0 0,-1 0,1 0,0 0,-1 0,0 0,1 1,16 38,-16-33,1-1,0 1,0-1,0 0,1 0,0 0,0 0,1 0,-1-1,1 1,1-1,-1 0,1-1,0 1,0-1,0 0,0 0,1 0,-1-1,1 1,0-2,0 1,1-1,1 1,-4-2,1 0,-1 0,1 0,-1-1,1 0,0 0,-1 0,1 0,-1-1,1 0,0 0,-1 0,0 0,1-1,-1 0,0 0,0 0,0 0,0 0,0-1,0 0,-1 0,1 0,-1 0,0-1,0 1,0-1,0 0,-1 0,1 0,-1 0,0 0,-1 0,1-1,1-3,-2-16</inkml:trace>
  <inkml:trace contextRef="#ctx0" brushRef="#br0" timeOffset="7805.331">10724 5338,'-20'13,"0"1,2 0,0 2,0 0,2 1,0 1,1 0,1 1,0 1,2 0,0 1,2 0,0 1,1 0,1 1,1-1,1 2,2-1,0 0,1 1,1 0,2 13,-1-21,1-1,0 1,1-1,1 1,1-1,0 0,1 1,1-2,0 1,1 0,0-1,1 0,1-1,0 0,1 0,0 0,1-1,1-1,5 5,47 30,-49-44</inkml:trace>
  <inkml:trace contextRef="#ctx0" brushRef="#br0" timeOffset="8241.264">11034 5648,'-11'5,"0"1,0 0,1 0,-1 1,2 0,-1 1,1 0,0 1,1 0,-1 0,2 1,0 0,0 0,1 1,0-1,0 2,1-1,1 0,0 1,1 0,0 0,1 0,0 0,1 0,0 1,1-1,1 9,-1-16,1 0,0 1,1-1,-1 0,1 0,0 0,0-1,0 1,1 0,0-1,-1 0,2 1,-1-1,0 0,1-1,0 1,0-1,0 1,0-1,1 0,-1-1,1 1,0-1,-1 0,1 0,0 0,0-1,0 0,1 0,-1 0,1 0,4 0,1 0,-1 0,0-1,1-1,-1 1,0-2,1 1,-1-1,0-1,0 0,0-1,-1 1,1-2,-1 1,5-5,-12 8,0 0,0 0,-1 0,1 0,-1 0,1-1,-1 1,1 0,-1-1,0 1,0-1,1 0,-1 1,0-1,-1 0,1 0,0 0,0 1,-1-1,1 0,-1 0,0 0,1 0,-1 0,0 0,0 0,0 0,-1 0,1 0,0 0,-1 0,1 0,-1 0,0 0,1 1,-1-1,0 0,0 0,0 1,-1-1,1 0,0 1,0 0,-1-1,1 1,-1 0,0-1,1 1,-1 0,0 0,1 0,-1 1,0-1,0 0,0 1,0-1,0 1,0-1,-1 1,-6-1,-1 0,1 0,-1 1,1 1,-1-1,1 1,-1 1,1 0,0 0,-5 3,-6 3</inkml:trace>
  <inkml:trace contextRef="#ctx0" brushRef="#br0" timeOffset="8674.06">11458 5676,'-12'12,"0"1,2 1,-1 0,2 0,0 1,1 0,0 1,1-1,1 2,1-1,0 1,1-1,0 8,4-18,0 0,0 0,1 1,0-1,1 0,-1 0,1 0,0 0,1 0,-1 0,1-1,1 1,-1-1,1 0,-1 0,2 0,-1 0,0-1,1 1,0-1,0-1,0 1,0-1,1 1,-1-1,1-1,0 1,0-1,0 0,0-1,0 1,0-1,1 0,-1-1,0 0,1 0,-1 0,3-1,-2-2,-1-1,0 0,0 0,0 0,0-1,-1 0,1 0,-1 0,-1-1,1 0,-1 0,0 0,0 0,-1-1,0 1,0-1,0 0,-1 0,0 0,0 0,-1 0,0 0,0-1,-1 1,0 0,0-1,-1 1,0 0,0 0,-1-4,1 4,-1 1,1-1,-2 1,1-1,0 1,-1 0,0 0,-1 0,1 0,-1 0,0 1,-1 0,-3-4,-8-6</inkml:trace>
  <inkml:trace contextRef="#ctx0" brushRef="#br0" timeOffset="8969.908">11684 5507,'13'14,"0"1,0 0,-1 1,-1 0,-1 1,-1 0,0 0,-1 1,0 0,-2 1,3 14,-2-11,-1 0,-2 1,0-1,-1 1,-2 0,0 0,-1 0,-2 0,0 0,-5 17,7-35,-1 0,0 0,-1 0,1 0,-1 0,0-1,0 1,0 0,-1-1,0 0,0 1,0-1,0 0,-1 0,1-1,-1 1,0-1,0 0,0 0,-1 0,1-1,-1 1,1-1,-1 0,0 0,0-1,0 1,0-1,-1 0,-12-3</inkml:trace>
  <inkml:trace contextRef="#ctx0" brushRef="#br0" timeOffset="4121.999">7845 5619,'-1'47,"-2"0,-2-1,-2 1,-2-1,-4 6,-24 145,28-123,7-62</inkml:trace>
  <inkml:trace contextRef="#ctx0" brushRef="#br0" timeOffset="4456.388">7422 5619,'29'-5,"24"-6,12-1,5 1,0-2,-2 1,-4 2,-7 4,-4 2,-6 2,-6 1,-6 1,-3 1,-8 4,-2 2,-6 4,-5 1</inkml:trace>
  <inkml:trace contextRef="#ctx0" brushRef="#br0" timeOffset="5171.995">8014 5986,'77'-27,"-69"23,0 0,1 0,-1 1,1 0,0 0,0 1,0 0,0 1,0-1,1 2,-1 0,0 0,0 0,1 1,0 1,-9-2,1 1,-1 0,1 0,-1 0,1 0,-1 0,0 0,1 0,-1 0,0 0,0 0,0 1,0-1,0 0,0 1,0-1,0 1,-1-1,1 1,0 0,-1-1,1 1,-1 0,0-1,0 1,0 0,1-1,-2 1,1 0,0-1,0 1,0 0,-1-1,1 1,-1 0,0 1,-30 56,28-58,0 1,1 1,0-1,-1 0,1 0,0 1,0 0,0-1,1 1,-1 0,1 0,-1 0,1-1,0 2,0-1,0 0,1 0,-1 0,1 0,0 0,0 1,0-1,0 0,0 0,1 0,-1 1,1-1,0 0,0 0,0 0,0 0,1 0,-1 0,1-1,-1 1,1 0,0-1,0 1,1-1,-1 0,0 0,1 0,1 1,24 12,38 27,-65-41,0 1,1 0,-1-1,0 1,0 0,0 0,0-1,0 1,0 0,-1 0,1 0,-1 0,1 0,-1 0,0 0,0 0,0 0,0 1,0-1,0 0,0 0,-1 0,1 0,-1 0,0 0,1 0,-1-1,0 1,0 0,0 0,0 0,-1-1,1 1,-1 0,-6 6,0-1,0 0,0 0,-1-1,1-1,-2 1,1-1,0-1,-1 0,0 0,0-1,0 0,-6 1,-2 1,-24 1,27-9</inkml:trace>
  <inkml:trace contextRef="#ctx0" brushRef="#br0" timeOffset="10337.599">12304 5591,'44'-4,"32"-3,9 1,-5 1,-12 1,-12 2,-11 1,-9-4,-5-2,-8 2</inkml:trace>
  <inkml:trace contextRef="#ctx0" brushRef="#br0" timeOffset="10588.625">12332 5845,'48'0,"40"-4,10-3,-7 1,-20 2</inkml:trace>
  <inkml:trace contextRef="#ctx0" brushRef="#br0" timeOffset="11420.825">13320 5535,'-22'80,"20"-70,1 0,-1 1,2-1,-1 1,2-1,-1 0,1 1,1-1,0 0,0 0,1 0,0 0,1 0,0-1,1 1,0-1,0 0,1-1,0 1,0-1,1 0,0-1,1 0,-1 0,1 0,1-1,-1 0,1-1,0 0,1 0,-1-1,1 0,0-1,3 1,7-3,-1-1,1-1,-1-1,0 0,1-2,-1 0,0-1,-1-1,0-1,0-1,0 0,-1-1,0-1,0-1,-2 0,1-1,-1-1,-1 0,0-1,1-2,-3 2,-12 12,1 0,0 0,-1 1,1-1,0 0,0 1,0-1,0 1,0-1,1 1,-1-1,0 1,1 0,-1 0,1 0,-1 0,1 0,-1 0,1 0,0 0,-1 0,1 1,0-1,0 1,0-1,0 1,-1 0,1 0,0 0,0 0,0 0,0 0,0 0,-1 1,1-1,0 1,0-1,-1 1,1 0,0 0,0-1,0 2,16 19,-12-13,0-1,0 1,1-1,-1 0,2-1,-1 0,1 0,-1-1,2 0,-1 0,0 0,1-1,0-1,0 0,4 1,-5-1,0-1,1-1,-1 0,1 0,-1 0,1-1,-1 0,1-1,-1 0,1 0,-1-1,0 0,0 0,1-1,-2 0,1-1,0 0,-1 0,1 0,-1-1,0 0,-1-1,0 1,1-1,-2 0,1-1,-1 0,0 1,2-4,10-35,-1-1,-3 0,-1-1,1-19,-13 64,5-26,-2 4</inkml:trace>
  <inkml:trace contextRef="#ctx0" brushRef="#br1" timeOffset="242115.956">18287 3842,'-613'-180,"187"77,-310-1,214 60,-43 21,324 23,-155 24,385-23,-424 51,-69 32,423-67,-118 24,-163 59,119-5,224-87,1 1,1 1,-1 1,2 0,-1 1,2 1,0 0,0 2,1-1,1 1,1 1,0 1,1 0,0 0,2 1,0 0,1 0,1 1,0 0,2 1,0 0,2-1,0 1,1 0,0 20,3-23,1 1,1 0,0-1,1 0,1 0,1 0,0 0,1-1,1 0,0-1,1 1,1-2,2 2,158 167,-136-150,1-2,2-1,1-2,1-2,1-2,2-1,0-2,1-2,21 5,54 4,2-6,1-4,0-6,15-5,264 1,134-25,136-7,-558 19,622-45,-615 40,-2-5,1-5,-2-5,-1-5,-2-5,-1-5,-2-5,59-35,-135 60,-2-2,-1-1,0-1,-2-2,-1-1,-1-1,-1-1,10-16,-23 26,0-1,-2 0,0 0,-1-1,-1-1,-1 0,-1 0,-1 0,-1-1,-1 0,-1 0,-1 0,-1 0,-1-16,-9-29,-5 12</inkml:trace>
  <inkml:trace contextRef="#ctx0" brushRef="#br1" timeOffset="243312.88">17272 4830,'0'0,"-1"1,1-1,0 1,0-1,0 0,0 1,-1-1,1 1,0-1,0 1,0-1,0 1,0-1,0 1,0-1,0 1,0-1,0 1,0-1,1 0,-1 1,0-1,0 1,0-1,1 1,-1-1,0 0,0 1,1-1,-1 0,0 1,1-1,-1 0,0 1,1-1,-1 0,1 1,-1-1,1 0,-1 0,0 0,1 0,-1 1,1-1,-1 0,1 0,-1 0,1 0,-1 0,1 0,-1 0,1 0,0 0,-43 23,41-22,-204 92,-4-9,-155 38,146-68,-3-9,-206 15,378-54,-127 24,152-20,31-8,-3-3,5-1,0 0,0-1,0 1,0-2,-1 1,1-1,-1-1,0 1,0-1,-1-1,1 1,-1-1,0-1,-1 1,1-2,78-187,-80 187,0 0,1 0,0 1,0-1,1 1,0 0,1 1,-1 0,1 0,0 1,0 0,1 0,0 1,0 0,0 0,0 1,0 0,1 1,-1 0,1 1,0-1,-1 2,1 0,0 0,0 0,-1 1,1 1,-1 0,1 0,-1 1,0 0,1 1,0 0,5 6,-2 0,0 1,0 0,-1 1,0 0,-1 1,0 0,-2 1,1 0,-1 1,-1 0,-1 0,1 4,14 22,18 28,2-1,3-2,40 42,118 107,-203-214,1-1,-1 0,1 0,-1 0,1 1,-1-1,0 0,1 1,-1-1,1 0,-1 1,0-1,1 0,-1 1,0-1,0 1,1-1,-1 1,0-1,0 0,0 1,0-1,1 1,-1-1,0 1,0-1,0 1,0-1,0 1,0-1,0 1,0-1,0 1,-1-1,1 1,0-1,0 1,0-1,-1 1,1-1,0 0,0 1,-1-1,1 1,0-1,-1 0,1 1,0-1,-1 0,1 1,-1-1,1 0,0 0,-1 1,1-1,-1 0,1 0,-1 0,1 0,-1 0,1 1,-1-1,1 0,-1 0,1 0,-1 0,1-1,-1 1,1 0,-1 0,-39 0,10-6,1-1,0-2,0-1,1 0,0-3,1 0,0-2,12 8,-113-58,-3 5,-3 7,-41-8,138 51</inkml:trace>
  <inkml:trace contextRef="#ctx0" brushRef="#br1" timeOffset="244779.423">3640 5338,'281'-231,"-200"132,-79 96,0-1,0 0,0 0,0 0,-1 0,1 0,-1 0,0-1,0 1,-1 0,1-1,-1 1,0 0,0-1,-1 1,1 0,-1-1,0 1,0 0,0 0,-1-1,1 1,-1 0,0 1,0-1,-1 0,0-1,-9-8,-1 0,0 1,-1 0,0 1,-1 1,0 0,-1 1,1 0,-2 2,1 0,-1 1,-13-3,-217-38,226 44,-161-15,-2 7,0 9,1 8,-72 15,-44 21,-218 63,342-61,1 7,3 8,2 8,-145 81,235-105,3 3,1 4,2 2,3 4,-25 29,71-62,0 2,2 1,1 1,1 1,1 0,2 1,1 1,1 1,1 1,2-1,2 2,0 0,3 0,0 0,2 1,2 0,1 0,1 0,2 0,5 30,8-5,2 0,2-1,3-1,3-1,2-1,2-1,3-1,2-2,2-1,2-2,2-2,3-1,11 8,-13-15,1-2,2-2,2-1,1-2,1-3,1-1,2-3,0-2,2-2,0-2,1-3,0-2,2-2,-1-3,1-2,0-2,0-3,19-4,39-9,0-6,-2-4,0-5,-2-5,-1-5,-2-4,-1-5,-3-5,-2-4,83-61,-35 15,-3-7,-6-5,-5-7,-5-5,0-13,-77 81,-2-2,-3-3,-2-2,-4-1,-2-2,-3-2,-4-1,-2-2,-4-1,-3-1,6-38,-24 84,-1-1,-2 1,-1-1,-1 1,-1 0,-1-1,-2 1,-1 0,-5-16,6 30,0 1,-2 0,1 0,-1 1,-1-1,0 1,-1 1,0-1,-1 1,0 1,-1 0,0 0,0 0,-1 2,0-1,-1 1,0 1,0 0,-1 1,-3-1,-154-30,95 33</inkml:trace>
  <inkml:trace contextRef="#ctx0" brushRef="#br1" timeOffset="245781.712">2878 6382,'-97'79,"4"5,3 4,-27 39,79-87,2 1,2 2,1 1,3 2,1 1,3 1,1 1,3 2,-2 11,16-33,0 0,2 0,0 1,3 0,0 0,2 19,1-39,1-1,0 1,1-1,0 1,0-1,1 0,0 0,0 0,1 0,1-1,-1 1,1-1,1 0,0-1,0 1,0-1,1 0,0-1,0 0,0 0,1 0,5 2,9 2,1-2,-1-1,1-1,0-1,1-1,-1-1,1-1,0-1,0-1,-1-1,20-3,-20 3,175-15,181-39,458-129,678-86,-496 65,-147 15,-867 189,44-15,-48 16,0-1,0 1,0 0,-1 0,1-1,0 1,0 0,-1-1,1 1,0 0,-1-1,1 1,0-1,-1 0,1 1,-1-1,1 1,-1-1,1 0,-1 1,1-1,-1 0,0 0,1 1,-1-1,0 0,0 0,1 0,-1 1,0-1,0 0,0 0,0 0,0 0,0 1,0-1,-1 0,1 0,0 0,0 1,-1-1,1 0,0 0,-1 1,1-1,-1 0,1 1,-1-1,1 0,-1 1,1-1,-1 0,-75-66,68 57,-34-37,-1 3,-3 0,-1 3,-41-26,86 65,-1-1,1 1,-1 0,0 0,1 1,-1-1,0 0,0 1,0 0,0 0,0 0,0 0,-1 0,1 1,0-1,0 1,-1 0,1 0,0 0,0 0,-1 0,1 1,0 0,0-1,0 1,-1 1,1-1,0 0,1 1,-1-1,0 1,0 0,1 0,-1 0,1 0,-2 2,-13 22,1 2,1 0,1 0,2 1,1 1,1 0,1 2,-9 26,-169 514,125-398,62-174,0 0,1 0,-1 0,1 0,-1 0,0 0,1 0,-1 0,0 0,1 0,-1 0,1 0,-1 0,0 0,1 0,-1 0,0 0,1 1,-1-1,0 0,1 0,-1 0,0 1,1-1,-1 0,0 1,0-1,1 0,-1 0,0 1,0-1,0 0,1 1,-1-1,0 1,0-1,0 0,0 1,0-1,0 0,0 1,0-1,0 1,0-1,0 0,0 1,0-1,0 1,0-1,0 0,0 1,39-31,-31 23,517-429,-419 360,-67 46</inkml:trace>
  <inkml:trace contextRef="#ctx0" brushRef="#br1" timeOffset="256372.966">14364 709,'-116'-52,"-3"5,-1 5,-2 6,-4 4,-288-23,-186-41,-46 10,-770-95,844 129,-2 25,0 24,0 26,-229 51,245 6,5 24,-110 54,538-125,-76 17,3 9,2 8,-157 80,312-126,1 2,0 2,2 1,1 2,1 2,-11 14,32-30,1 1,1 0,1 1,0 1,1 0,1 0,1 1,0 1,1-1,1 1,1 0,0 1,2 0,0 0,0 16,4-21,1 0,1 0,0 0,1 0,0 0,1-1,1 1,0-1,1 0,1-1,0 0,1 0,0 0,1-1,9 10,2 2,2-2,1 0,0-2,2 0,0-1,1-2,6 2,69 32,2-5,2-4,29 4,-66-22,563 184,183 17,-533-168,3-12,1-12,2-13,109-13,437-14,-1-37,147-54,791-171,-1301 193,-4-21,303-109,-650 169,-2-5,-2-6,-2-4,-3-5,-2-4,28-27,-117 75,-1-1,0-1,-1 0,0-1,-2-1,0 0,6-11,-16 22,0 0,-1-1,0 1,0 0,0-1,-1 0,0 0,-1 1,1-1,-1 0,-1 0,1 0,-1 0,0 0,-1-1,1 1,-2 0,1 1,-1-1,0 0,0 0,-1 1,1-1,-2 1,-1-4,-9-6,0 0,-1 1,0 1,-1 0,-1 1,0 1,-1 1,0 0,0 1,-1 1,-1 1,1 1,-18-4,-140-42,-3 9,-1 7,-1 8,-140-2,81 10,32 7</inkml:trace>
  <inkml:trace contextRef="#ctx0" brushRef="#br1" timeOffset="257636.438">10329 2092,'-11'621,"-91"650,22-876,48-261,13-159,13-7,2 0,1-1,2 1,1-1,2-16,-6-129,-5 140,-1 1,-2 1,-1 0,-2 0,-1 1,-2 1,-2 1,-1 1,-1 1,-2 0,0 2,-20-17,20 25,-1 1,0 1,-1 1,-1 1,-23-10,36 20,15 7,-1 1,1-1,-1 0,0 0,1 0,-1 0,1 0,-1 0,1 0,-1 0,1 0,-1 0,0 0,1 0,-1 0,1 0,-1 0,1 0,-1-1,0 1,1 0,-1 0,1 0,-1-1,0 1,1 0,-1 0,0-1,1 1,-1 0,0-1,1 1,-1-1,0 1,0 0,0-1,1 1,-1-1,0 1,0 0,0-1,0 1,0-1,0 1,0-1,0 1,0-1,0 1,0 0,0-1,0 1,0-1,0 1,0-1,-1 1,1 0,0-1,0 1,0-1,-1 1,1 0,0-1,0 1,-1 0,1-1,0 1,-1 0,50-9,-44 9,414-44,119 15,-275 16,-93 2,-1 7,123 15,-275-9,-9-3,1 1,-1 1,0-1,0 1,0 1,1 0,-2 0,1 0,0 1,0 0,-1 1,1 0,-1 0,0 0,-1 1,1 0,3 4,-9-4,0-1,-1 1,1 0,-1 0,0 0,-1 0,1 0,-1 0,0 0,0 0,-1-1,1 1,-1 0,0-1,0 1,-1-1,1 0,-1 0,0 0,0 0,0 0,-1-1,1 1,-1-1,0 0,0 0,0 0,-2 0,-185 131,149-108,-14 9</inkml:trace>
</inkml:ink>
</file>

<file path=ppt/ink/ink14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4:31:18.990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57,'86'23,"158"-15,-149-10,424 2,-275 28,300-28,-280-27,299 26,-317-27,71-1,429 29,-549-28,283 28,537 0,-820 28,169-28,-334-2,-29 1,0 1,1-1,-1 1,0-1,0 1,1 0,-1 0,0 0,1 1,-1-1,0 1,0 0,1 0,-1 0,0 0,0 0,0 1,0-1,-1 1,1 0,0 0,-1 0,1 0,-1 1,1-1,-1 1,0 0,8 13,-2 0</inkml:trace>
</inkml:ink>
</file>

<file path=ppt/ink/ink14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4:31:27.694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85,'0'0,"0"-1,0 0,0 0,0 0,0 1,0-1,0 0,0 0,0 1,1-1,-1 0,0 0,0 1,1-1,-1 0,1 0,-1 1,0-1,1 0,-1 1,1-1,0 1,-1-1,1 1,-1-1,1 1,0-1,-1 1,1-1,0 1,0 0,-1 0,1-1,0 1,0 0,-1 0,1 0,0 0,0 0,0 0,-1 0,1 0,0 0,0 0,-1 0,1 0,0 0,0 1,-1-1,1 0,0 1,0-1,-1 1,1-1,0 0,-1 1,1 0,-1-1,1 1,-1-1,1 1,-1 0,1-1,-1 1,1 0,-1-1,0 1,1 0,2 1,20 8,0 0,1-1,0-2,0-1,1 0,10-1,-26-3,43 5,1-3,0-2,49-4,-11 0,322 1,-304-12,-83 9,0 0,1 1,-1 2,1 0,-1 2,0 1,20 4,3 3,1-3,-1-3,1-1,36-4,85 3,35 26,407-26,309-1,-528-30,460 31,-618-28,-132 26,91-10,2-24,29-5,-29 12,85 29,-273-1,-1 1,0 0,0 0,0 0,0 1,0 1,0-1,0 1,-1 0,1 1,-1 0,0 0,0 1,-1 0,5 4,6 4</inkml:trace>
</inkml:ink>
</file>

<file path=ppt/ink/ink1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4:12:39.01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49,'39'17,"-33"-14,1-1,0 0,-1 0,1-1,0 1,0-2,0 1,0-1,0 0,0 0,0-1,0 0,0 0,0-1,-1 0,1 0,0 0,-1-1,0 0,0 0,0-1,0 0,0 0,-1 0,1-1,-1 0,0 0,-1 0,1 0,-1-1,3-5,-7 11,0 1,0-1,-1 0,1 1,0-1,0 0,-1 0,1 0,0 1,0-1,-1 0,1 0,0 0,-1 0,1 1,0-1,-1 0,1 0,0 0,-1 0,1 0,-1 0,1 0,0 0,-1 0,1 0,0 0,-1 0,1 0,0-1,-1 1,1 0,0 0,-1 0,1 0,0 0,0-1,-1 1,1 0,0 0,0-1,-1 1,1 0,0 0,0-1,-1 1,1-1,-52 139,37 119,-29-36,-3-80,28-109,18-61,8 10,1 0,0 1,2 0,0 0,1 1,11-13,5-10,133-176,-136 187</inkml:trace>
  <inkml:trace contextRef="#ctx0" brushRef="#br0" timeOffset="445.52">508 162,'-266'251,"226"-212,41-38,-1 0,1 0,-1 0,1 0,0 0,0-1,-1 1,1 0,0 0,0-1,0 1,0 0,0-1,0 1,0-1,0 0,0 1,0-1,0 0,0 1,0-1,0 0,1 0,-1 0,0 0,0 0,0 0,0 0,0-1,0 1,0 0,0 0,0-1,0 1,0-1,0 1,0-1,0 1,0-1,0 0,1 0,4 0,2-1,-2 0,-1 0,0 0,0 0,1 1,-1 0,1 0,0 0,-1 1,1 0,-1 0,1 0,0 1,-1 0,1 0,-1 0,1 1,-1-1,0 1,0 1,1-1,-1 1,-1 0,1 0,0 0,-1 1,0-1,0 1,0 0,0 0,0 1,0 1,13 64,-16-60,1 0,0 0,0 0,1 0,0-1,1 1,0-1,0 0,1 0,3 4,18 15,-12-17</inkml:trace>
  <inkml:trace contextRef="#ctx0" brushRef="#br0" timeOffset="1368.735">1044 416,'-13'-2,"0"2,-1-1,1 2,-1 0,1 0,0 1,-1 1,1 0,0 1,1 0,-1 1,1 1,0 0,0 0,0 1,1 1,0 0,1 0,0 1,0 0,1 1,-1 1,9-9,-1 0,1-1,0 1,0 0,0 0,0 0,0 0,1 0,-1 0,0 0,1 0,0 0,-1 0,1 0,0 0,0 0,0 0,0 0,0 0,1 0,-1 0,1 1,-1-1,1-1,0 1,0 0,0 0,0 0,0 0,0 0,0-1,1 1,-1-1,1 1,-1-1,1 1,-1-1,1 0,0 0,0 0,0 0,-1 0,3 1,7-4,-1 0,0-1,0 1,0-2,0 0,-1 0,1 0,-1-2,0 1,-1-1,1 0,-1 0,0-1,3-4,43-42,-43 41,0 1,0 0,1 0,0 1,1 0,0 1,0 1,1 0,0 1,10-4,-22 11,1-1,0 0,-1 1,1-1,-1 1,1 0,0 0,-1 0,1 0,-1 0,1 1,0-1,-1 1,1 0,-1-1,1 1,-1 0,0 1,1-1,-1 0,0 1,0-1,0 1,0 0,0-1,0 1,0 0,-1 0,1 0,-1 1,1-1,-1 0,0 0,0 1,0-1,0 1,0-1,-1 1,1-1,-1 1,1 0,4 113,-62 139,44-213,-7 22,-3 0,-3-1,-3-2,-3-1,-3 2,29-51,-1-1,0 1,0-1,-1-1,0 1,0-1,-1-1,-1 0,1 0,-1 0,0-2,-1 1,0-1,-5 2,15-8,-1 1,1-1,-1 1,1-1,-1 0,1 1,-1-1,1 0,-1 0,1 0,-1 0,1 0,-1 0,1-1,-1 1,1 0,-1-1,1 1,-1-1,1 0,0 1,-1-1,1 0,0 0,0 0,0 0,-1 0,1 0,0 0,0 0,0-1,1 1,-1 0,0 0,0-1,1 1,-1-1,1 1,-1-1,1 1,-1-1,1 0,2-68,7 38,2 1,0 0,3 0,0 1,2 1,1 1,1 0,2 1,1 1,0 1,-11 13,0 0,0 1,1 0,1 0,0 2,0-1,1 2,0-1,0 2,1 0,0 0,0 1,1 1,-1 1,16-3,15 12,-27 1</inkml:trace>
</inkml:ink>
</file>

<file path=ppt/ink/ink14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4:31:30.143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6 1,'-1'1,"0"0,1 0,-1 1,0-1,1 0,0 0,-1 1,1-1,0 0,-1 1,1-1,0 0,0 1,0-1,0 0,1 1,-1-1,0 0,0 1,1-1,-1 0,1 0,-1 1,1-1,0 0,-1 0,1 0,0 0,0 0,0 0,0 0,0 0,0 0,0 0,0 0,0 0,0-1,0 1,0-1,1 1,-1-1,0 1,0-1,1 1,0-1,66 10,-66-10,289-27,498 24,-276 31,87 1,-2 0,740-30,-911 29,12-55,-18-3,24 2,-157 17,-226 2,0 3,0 3,0 2,0 3,45 9,10 1,1-4,-1-6,13-5,26 1,255 2,-321 15,-78-12,0 0,0-1,0 0,0 0,0-2,0 1,0-1,0-1,9-2,19-5,1 1,-1 2,1 2,28 1,740 3,-561 28,-61-18,37 8,-26 7,197-26,-197 28,281-27,1-1,-282-29,196 28,-251-25,336 25,-377-16,-101 17,0 0,0 0,0 0,0 0,0 0,1 0,-1 1,0-1,0 0,0 1,0-1,0 0,0 1,0-1,0 1,0 0,0-1,0 1,-1 0,1-1,0 1,0 0,-1 0,1 0,0 0,-1 0,1 0,-1 0,1 0,-1 0,1 0,-1 0,0 0,0 0,1 0,4 15</inkml:trace>
</inkml:ink>
</file>

<file path=ppt/ink/ink14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4:31:52.71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254 59,'1'0,"1"0,-1 0,0 0,1 0,-1 1,0-1,1 1,-1-1,0 1,0-1,1 1,-1 0,0 0,0-1,0 1,0 0,0 0,0 0,0 0,0 0,-1 0,1 1,0-1,-1 0,1 0,0 0,-1 1,0-1,1 0,-1 1,0-1,1 0,-1 1,0-1,0 0,0 1,0-1,-1 1,1-1,0 0,0 1,-1-1,1 0,-1 0,0 2,2 4,28 195,-59 53,13-182,12-67,2-6</inkml:trace>
  <inkml:trace contextRef="#ctx0" brushRef="#br0" timeOffset="419.146">0 86,'74'-16,"61"-14,-98 19,0 2,1 2,0 1,1 2,-1 2,36 2,-51 5,-5 1</inkml:trace>
  <inkml:trace contextRef="#ctx0" brushRef="#br0" timeOffset="1117.953">621 426,'0'4,"0"7,0 7,0 4,0 3,0 3,0 1,0 1,0-1,0 0,0 0,0 0,0-1,0-4</inkml:trace>
</inkml:ink>
</file>

<file path=ppt/ink/ink14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4:32:32.41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0 169,'488'-29,"-296"1,-51 0,-70 28,72-11,-102 3,0 1,0 3,0 1,1 2,39 4,10-1,34-18,56-19,-154 32</inkml:trace>
</inkml:ink>
</file>

<file path=ppt/ink/ink14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4:32:32.66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52,'39'-5,"22"-1,5 0,-3 1,-9 2,-7-4,-3-1,-4 1,-9 2</inkml:trace>
</inkml:ink>
</file>

<file path=ppt/ink/ink14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4:31:48.64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2682 3201,'-29'255,"29"396,29-455,-28 170,25-223,-24 167,25-113,-27 142,-27-153,-22-295,33 84,-1 1,-2 0,0 1,-1 1,-2 1,0 1,-1 1,-1 1,0 1,-4 0,-86-71,113 87,0 0,0 0,0 0,1 0,-1 0,0 0,1-1,-1 1,1 0,0 0,-1-1,1 1,0 0,0 0,0-1,0 1,0 0,0-1,0 1,0 0,0 0,1-1,-1 1,0 0,1 0,-1-1,1 1,-1 0,1 0,0 0,0 0,-1 0,1 0,0 0,0 0,0 0,0 0,0 0,0 1,0-1,0 0,1 1,-1-1,0 1,0-1,2 1,60-19,115 3,98-17,-227 26,0 2,1 2,-1 3,42 5,-90-6,0 1,0 0,0-1,0 1,0 0,0 0,0 0,0 0,0 0,0 0,0 0,0 0,0 0,0 0,0 0,0 1,0-1,0 0,0 1,0-1,-1 1,1-1,0 1,0-1,0 1,-1 0,1-1,0 1,0 0,-1 0,1-1,-1 1,1 0,-1 0,1 0,-1 0,1 0,-1 0,0 0,0 0,1 0,-1 0,0 0,0 0,0 0,0 0,0 0,0 0,0 0,-1 0,1 0,0 0,-1 0,1-1,0 1,-1 0,1 0,-1 0,1 0,-1 0,0-1,1 1,-1 0,0 0,0-1,-19 26,-1-1,-1-1,-2-2,0 0,-14 9,-216 142,235-160</inkml:trace>
  <inkml:trace contextRef="#ctx0" brushRef="#br0" timeOffset="9737.398">2653 3201,'-1'-2,"0"0,0 1,-1-1,1 0,0 1,-1 0,0-1,1 1,-1 0,0 0,1 0,-1 0,0 0,0 0,0 0,0 1,0-1,0 1,0-1,0 1,0 0,0 0,0 0,-1 0,1 0,0 1,0-1,0 0,-1 2,-254 18,-166-20,225 28,-139-27,194 26,-14-15,71 3,85-16,0 0,1 0,-1 0,0-1,1 1,-1 0,1-1,-1 1,1 0,0-1,-1 1,1-1,0 1,0 0,0-1,0 1,0-1,1 1,-1 0,0-1,1 1,-1-1,1 1,-1 0,1 0,-1-1,1 1,0 0,0 0,0 0,0 0,0-1,0 1,0 1,0-1,0 0,0 0,1 0,2-4,17-29,69-134,-63 97,-27 71,1 0,0 1,0-1,0 0,0 1,0-1,-1 0,1 1,0-1,0 1,-1-1,1 1,0 0,-1-1,1 1,-1 0,1-1,-1 1,1 0,-1 0,1 0,-1-1,0 1,1 0,-1 0,0 0,0 0,0 0,1-1,-1 1,0 0,0 0,0 0,-1 0,1 0,0 0,0 0,0-1,-1 1,1 0,-1 1,3 5,37 229,28-5,-30-147,-196-284,89 132,56 58</inkml:trace>
  <inkml:trace contextRef="#ctx0" brushRef="#br0" timeOffset="10698.534">368 2072,'-2'1,"0"1,0-1,0 1,0-1,1 1,-1-1,0 1,1 0,0 0,-1 0,1 0,0 0,0 0,0 0,0 1,1-1,-1 0,1 0,-1 1,1-1,0 0,0 1,0-1,0 0,0 2,0-1,22 179,-19-134,-2 1,-1-1,-3 0,-3 1,-3 8,2-5,7-40,-2 0,1 0,-1-1,-1 1,0 0,0-1,-2 0,1 0,-1 0,-1-1,-3 6,-7 2</inkml:trace>
  <inkml:trace contextRef="#ctx0" brushRef="#br0" timeOffset="10969.596">1 2043,'38'-4,"32"-7,9-2,1 2,-9 3,-11-2,-12 0,-8 2,-7 3,-4 1,-7 8,-7 1</inkml:trace>
  <inkml:trace contextRef="#ctx0" brushRef="#br0" timeOffset="11505.617">621 2467,'18'-6,"0"1,1 1,-1 0,1 2,-1 0,1 1,0 1,17 2,-35-3,-1 1,1 0,0 0,0 0,0 0,0 0,0 0,0 1,0-1,0 0,-1 0,1 1,0-1,0 0,0 1,0-1,-1 1,1-1,0 1,-1 0,1-1,0 1,-1 0,1-1,-1 1,1 0,-1 0,1-1,-1 1,1 0,-1 0,0 0,0 0,1-1,-1 1,0 0,0 0,0 0,0 0,0 0,0 0,0 0,0 0,0-1,0 1,-1 0,1 0,0 0,-1 0,1 0,-31 41,23-32,-110 135,117-143,0 0,-1-1,1 1,0 0,0 0,1 0,-1-1,0 1,1 0,-1 0,1 0,-1 0,1 0,0 0,0 0,0 1,0-1,0 0,1 0,-1 0,0 0,1 0,0 0,-1-1,1 1,0 0,0 0,0 0,0-1,0 1,1 0,-1-1,0 1,1-1,-1 1,1-1,0 0,-1 0,1 0,0 0,0 0,0 0,-1 0,1-1,0 1,0 0,0-1,0 0,2 1,7 1,0-1,0 0,0-1,0 0,0 0,0-1,0-1,0 0,0 0,10-5,-1 0</inkml:trace>
  <inkml:trace contextRef="#ctx0" brushRef="#br0" timeOffset="13603.102">2710 3201,'47'-62,"182"-167,-81 96,77-66,13-31,-19 44,-81 62,26-31,205-189,-205 192,-155 142,-5 3</inkml:trace>
  <inkml:trace contextRef="#ctx0" brushRef="#br0" timeOffset="40780.692">4658 1366,'61'-47,"182"-196,-74 44,82-45,-92 108,108-131,-266 267,0 0,-1 0,1 0,0-1,-1 1,1 0,0 0,-1-1,1 1,0 0,-1-1,1 1,0 0,-1-1,1 1,-1-1,1 1,-1-1,1 1,-1-1,1 0,-1 1,0-1,1 0,-1 1,0-1,0 0,1 1,-1-1,0 0,0 1,0-1,0 0,0 0,0 1,0-1,0 0,0 0,0 1,0-1,-1 0,1 1,0-1,0 0,-1 1,1-1,0 0,-1 1,1-1,-1 1,1-1,-1 0,1 1,-1-1,1 1,-1 0,1-1,-1 1,0-1,1 1,-1 0,0 0,1-1,-1 1,0 0,0 0,1 0,-2 0,-64 5,47-2,-1-1,1 0,0-2,-1 0,1-2,0 0,-18-4,36 5,0 0,0 0,1 0,-1 1,0-1,0 0,-1 1,1-1,0 0,0 1,0-1,0 1,0 0,-1-1,1 1,0 0,0 0,0 0,-1 0,1 0,0 0,0 0,-1 0,1 0,0 1,0-1,0 0,-1 1,1-1,0 1,0 0,0-1,0 1,0 0,0-1,0 1,0 0,0 0,1 0,-1 0,0 0,0 0,1 0,-1 0,1 0,-1 0,1 0,-1 1,1-1,0 0,-1 0,1 0,0 1,0-1,0 0,0 0,0 1,78 185,-3 96,-51-203,-13-103,57-217,-54 203,-1 0,-2-1,-2-1,-1 0,-2 0,0-30,12-29,-14 79</inkml:trace>
  <inkml:trace contextRef="#ctx0" brushRef="#br0" timeOffset="42366.336">1101 210,'10'0,"8"0,5 0,4 0,2-5,1-2,0 1,0 1,0 1,-1 2,-1 1,1 1,-1 0,0 0,0 0,-4 0</inkml:trace>
  <inkml:trace contextRef="#ctx0" brushRef="#br0" timeOffset="42627.361">2005 97,'24'-5,"17"-2,7 1,0 1,-4 1,-4 2,-4 1,-4 1,-2 0,-1 0,-6 0</inkml:trace>
  <inkml:trace contextRef="#ctx0" brushRef="#br0" timeOffset="42877.231">2964 68,'38'-5,"28"-6,6-2,-3 2,-9 3,-10 2,-9 3,-6 1,-4 2,-8 0</inkml:trace>
  <inkml:trace contextRef="#ctx0" brushRef="#br0" timeOffset="43027.534">3811 40,'38'0,"23"0,5 0,-4 0,-7 0,-8 0,-13 0</inkml:trace>
  <inkml:trace contextRef="#ctx0" brushRef="#br0" timeOffset="43233.296">4912 40,'38'-10,"13"-2</inkml:trace>
  <inkml:trace contextRef="#ctx0" brushRef="#br0" timeOffset="43398.024">5814 11,'24'-4,"8"-3</inkml:trace>
  <inkml:trace contextRef="#ctx0" brushRef="#br0" timeOffset="48750.159">4037 633,'-121'106,"113"-97,-1 1,2 0,0 0,0 1,0-1,2 2,-1-1,1 0,1 1,0 0,1 0,0 1,1-1,-1 10,2-15,1 1,-1-1,1 1,1-1,-1 1,1-1,0 0,1 1,0-1,0 0,1 0,-1 0,2 0,-1 0,1-1,0 0,0 1,1-1,-1-1,1 1,1-1,-1 0,1 0,-1 1,1-1,-1-1,1 1,0-1,1 0,-1 0,0-1,1 0,0 0,0-1,0 1,0-2,0 1,0-1,1 0,-1 0,0-1,1 0,-1 0,0-1,1 0,-1 0,0-1,0 0,0 0,0 0,0-1,0 0,-1-1,0 1,1-1,-1-1,0 1,1-1,-2 0,1 0,-1-1,1 1,-2-1,1 0,0 0,-1-1,-1 1,1-1,-1 0,0 0,0 0,-1-1,0 1,0 0,-1-1,0 0,0 1,-1-1,0 1,0-1,-2-4,-2 7,0 1,0 0,-1 0,0 0,0 1,0 0,0-1,-1 2,1-1,-1 1,1 0,-1 0,0 0,0 1,0 0,0 0,0 0,0 1,0 0,0 0,0 1,0 0,0 0,-4 1,-6-1,-71 1,62-1</inkml:trace>
  <inkml:trace contextRef="#ctx0" brushRef="#br0" timeOffset="49316.895">4432 604,'-10'21,"1"0,2 0,0 1,1 0,1 0,1 1,1-1,1 1,1 0,2 6,-1-26,1 1,0 0,0-1,1 0,-1 1,1-1,-1 0,1 0,0 0,0 0,1 0,-1 0,1 0,-1-1,1 1,0-1,0 0,0 0,0 0,0 0,0-1,0 1,1-1,-1 1,1-1,-1-1,1 1,-1 0,1-1,0 1,-1-1,1 0,1-1,7 1,0 0,0-1,0-1,0 0,-1-1,1 0,0 0,-1-1,10-6,-13 7,0-1,-1-1,1 1,-1-1,0-1,0 1,-1-1,1-1,-1 1,-1-1,1 0,-1 0,-1 0,1-1,-1 0,0 0,-1 0,0 0,0-1,-1 1,0-1,0 1,-1-1,0 0,-1 0,0 0,-1-5,0 8,-1 1,0 0,-1 0,1 0,-1 0,0 0,0 0,-1 1,1 0,-1-1,0 1,0 1,-1-1,1 0,-1 1,1 0,-1 0,0 1,0-1,-1 1,1 0,0 0,-1 1,1 0,-1 0,1 0,-1 0,1 1,-1 0,0 0,1 1,-1-1,0 1,1 1,-1-1,-3 2,-16 4</inkml:trace>
  <inkml:trace contextRef="#ctx0" brushRef="#br0" timeOffset="49817.921">4855 322,'-2'7,"0"0,1 0,0 1,0-1,0 0,1 1,0-1,1 1,0-1,0 0,0 0,1 1,0-1,1 0,-1 0,3 2,-5-7,1 1,1-1,-1 1,0-1,1 0,-1 0,1 0,0 0,-1 0,1 0,0 0,0-1,0 1,0 0,1-1,-1 0,0 0,1 0,-1 0,1 0,-1 0,1 0,-1-1,1 1,0-1,-1 0,1 0,-1 0,1 0,0 0,-1 0,1-1,-1 0,1 1,-1-1,1 0,-1 0,1 0,-1 0,0-1,1 1,-1-1,0 1,0-1,0 0,0 0,-1 0,1 0,0 0,41-93,-41 91,-1 1,-1 0,1-1,0 1,-1-1,0 1,0-1,0 1,0-1,0 1,-1-1,1 1,-1-1,0 1,0 0,-1-1,1 1,-1 0,1 0,-1 0,0 0,0 0,0 0,-1 1,1-1,-1 1,-1-2,-13-5</inkml:trace>
  <inkml:trace contextRef="#ctx0" brushRef="#br0" timeOffset="50569.712">4149 124,'-10'15,"-3"9,1 5,2 3,8 1,5-1,0-1,2 0,3-7,1-6</inkml:trace>
  <inkml:trace contextRef="#ctx0" brushRef="#br0" timeOffset="51061.782">4318 1084,'5'24,"11"18,8 6,4-5,3-10,-5-5,-1-8,0-7,-5-6</inkml:trace>
</inkml:ink>
</file>

<file path=ppt/ink/ink14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4:32:51.07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284 86,'1'1,"1"0,0 0,-1 1,1-1,-1 0,1 1,-1-1,0 1,1-1,-1 1,0 0,0-1,0 1,0 0,0 0,-1 0,1 0,-1 0,1 0,-1 0,1 0,-1 0,0 0,0 0,0 2,1 6,9 26,-6-21,1 0,-2 0,0 0,-1 0,-1 0,0 1,-1-1,-2 16,-50 235,23-108,27-157,3-12</inkml:trace>
  <inkml:trace contextRef="#ctx0" brushRef="#br0" timeOffset="413.051">1 115,'5'-5,"1"-1,0 1,0 1,0-1,1 1,-1 0,1 0,0 1,0 0,0 0,1 1,-1 0,1 0,-1 1,1 0,0 0,-1 1,5 0,227-14,57-30,-283 43</inkml:trace>
  <inkml:trace contextRef="#ctx0" brushRef="#br0" timeOffset="1149.442">678 566,'32'-26,"103"-21,-133 47,0-1,0 1,0-1,-1 1,1 0,0 0,0 0,0 0,0 0,0 1,0-1,0 0,-1 1,1 0,0-1,0 1,-1 0,1 0,0 0,-1 0,1 0,-1 0,1 0,-1 1,0-1,1 0,-1 1,0-1,0 1,0 0,0-1,0 1,0 0,-1 0,1-1,-1 1,1 0,-1 0,1 0,-1 0,0-1,0 1,0 0,0 0,0 0,-1 0,1 0,-1 0,1-1,-1 1,1 0,-1 0,0-1,0 1,0 0,0-1,0 1,0-1,0 1,-1-1,1 1,-47 52,44-52,0 1,-1 0,1 0,0 0,0 0,1 1,-1-1,1 1,-1 0,1 0,1 0,-1 0,0 1,1-1,0 1,0 0,0-1,1 1,0 0,0 0,0 0,0 0,1 0,0 0,0 0,0 0,0 0,1 0,0 0,0 0,0 0,1 0,0 0,0 0,0-1,0 1,1-1,84 81,-86-83,0-1,0 1,0-1,0 1,-1-1,1 1,-1-1,1 1,-1 0,0-1,1 1,-1 0,0-1,0 1,0 0,0-1,-1 1,1 0,0-1,-1 1,1-1,-1 1,1 0,-1-1,0 1,0-1,0 0,0 1,0-1,0 0,0 1,0-1,0 0,0 0,-1 0,1 0,-1 0,1 0,-1 0,1-1,-1 1,-66 26,53-24,0 0,-1-1,1-1,0 0,-1-1,1-1,-1 0,1-1,-1-1,1 0,0-1,1-1,-1 0,-5-3,6-2</inkml:trace>
</inkml:ink>
</file>

<file path=ppt/ink/ink14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4:33:40.338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52 335,'0'683,"-30"-403,19-196,8-71,0-1,1 1,1 0,0 0,1 0,0 0,1 0,0 0,1 1,45 131,-43-142,-1 1,1-1,1 1,-1-1,0 0,1-1,0 1,0-1,-1 0,1 0,0 0,1-1,-1 0,0 0,0 0,1 0,-1-1,0 0,0 0,1-1,-1 1,0-1,1 0,-1-1,0 1,0-1,0 0,0 0,4-3,40-7,208 6,-149 8,259-2,-169-28,73 27,-281 1</inkml:trace>
  <inkml:trace contextRef="#ctx0" brushRef="#br0" timeOffset="1852.023">587 54,'-4'6,"0"1,1 0,0 1,0-1,0 1,1-1,0 1,1 0,-1 0,2-1,-1 1,1 0,0 0,1 0,0 0,0 0,1 0,39 90,-39-95,0 0,0 0,0-1,1 1,-1-1,1 0,-1 0,1 0,0 0,0 0,0-1,0 1,0-1,0 1,0-1,0 0,1-1,-1 1,0 0,1-1,-1 0,0 0,1 0,-1 0,0 0,1-1,-1 0,0 1,4-2,2-4,1 0,-1 0,0-1,-1 0,0 0,0-1,0 0,-1-1,-1 0,1 0,-1 0,-1 0,1-1,-2 0,1-1,-2 1,1 0,1-11,10-18,-4 7,24-39,-34 70,0 1,0-1,0 0,0 1,0-1,0 1,0-1,0 1,1 0,-1-1,0 1,0 0,0 0,0 0,0 0,1 0,-1 0,0 0,0 0,0 0,0 0,1 1,-1-1,0 1,0-1,0 1,0-1,0 1,0-1,0 1,0 0,0 0,0-1,-1 1,1 0,0 0,0 0,-1 0,1 0,-1 0,1 0,-1 0,1 0,0 1,20 50,68 280,-80-296,-1 2,-2-1,-1 0,-3 1,0 0,-3 0,-1 2,2-35,0-1,0 1,0-1,-1 1,1-1,-1 1,0-1,-1 1,1-1,-1 0,1 0,-1 0,-1 0,1 0,-1 0,1 0,-1-1,0 1,0-1,-1 0,1 0,-1 0,1 0,-1-1,0 1,0-1,0 0,0 0,-1-1,1 1,0-1,-1 0,1 0,-1 0,1-1,-1 1,1-1,-2 0,1-1,0 0,0 1,0-2,0 1,1 0,-1-1,0 0,1 0,0 0,-1-1,1 0,0 1,0-1,1-1,-1 1,0 0,1-1,0 0,0 0,0 0,1 0,-1 0,1-1,0 1,0-1,0 1,0-5,-3-6,1 0,1-1,1 0,0 1,1-1,1 0,0 1,1-5,0 10,1 1,0 0,0 0,1 0,0 0,1 0,0 1,0 0,1-1,-1 1,2 1,-1-1,1 1,1 0,-1 0,1 1,0 0,1 0,-1 1,16-10,1 0,1 2,0 1,0 1,21-6,-22 9</inkml:trace>
</inkml:ink>
</file>

<file path=ppt/ink/ink14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4:33:40.772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396 113,'-144'180,"-24"-16,146-143</inkml:trace>
  <inkml:trace contextRef="#ctx0" brushRef="#br0" timeOffset="364.142">1 0,'22'36,"1"-1,2-2,2 0,1-1,1-2,2-1,0-2,5 1,121 120,-70-67,-57-75,-22-14</inkml:trace>
</inkml:ink>
</file>

<file path=ppt/ink/ink14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4:33:50.95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0 121,'255'0,"-58"28,-197-27,1-1,0 0,0 0,0 0,-1 0,1 0,0 0,0 0,-1 0,1 0,0 0,0 0,0 0,-1-1,1 1,0 0,0 0,-1-1,1 1,0-1,-1 1,1 0,-1-1,1 1,0-1,-1 0,1 1,-1-1,1 1,-1-1,0 0,1 1,-1-1,1 0,-1 0,0 1,0-1,0 0,1 0,-1 1,0-1,0 0,0 0,0 0,0 1,0-1,0 0,-1 0,1 0,0 1,0-1,-1 0,1 1,0-1,-1 0,1 0,0 1,-1-1,1 1,-1-1,1 0,-1 1,0-1,-37-37,-55-27,85 52,14 11</inkml:trace>
</inkml:ink>
</file>

<file path=ppt/ink/ink14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4:33:51.42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1,'73'12,"1"-3,0-3,49-3,43-32,-133 43,-27-2</inkml:trace>
</inkml:ink>
</file>

<file path=ppt/ink/ink1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4:12:54.147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88,'285'-28,"-27"16,12-17,-129 17,0 6,32 7,-78 0,120 34,-126-15,28 8,139 3,21-2,5-2,254-28,-339-26,312 27,2 0,-234-30,98 31,-42 28,378-29,-462 28,201-29,-224 30,367-30,-367-27,507 28,1412 0,-1964-25,310 23,1095 2,-1416-29,281 29,28 0,-474-1,-1 1,1 1,0-1,-1 1,1-1,0 2,-1-1,1 0,-1 1,1 0,-1 0,0 0,0 0,0 1,0-1,0 1,0 0,-1 0,1 1,10 13</inkml:trace>
</inkml:ink>
</file>

<file path=ppt/ink/ink14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4:33:51.65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0,'39'0,"21"0,7 0,-5 0,-7 0,-13 0</inkml:trace>
</inkml:ink>
</file>

<file path=ppt/ink/ink14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4:33:52.33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311 53,'-18'112,"8"309,-16-257,24-158,0-7</inkml:trace>
  <inkml:trace contextRef="#ctx0" brushRef="#br0" timeOffset="306.378">0 81,'48'-10,"21"-3,3 1,-5-2,-6 0,-7 4,-8 3,-8 7,-5 4,-3 2,-3-1,-5 3,-2 2,-4-2</inkml:trace>
  <inkml:trace contextRef="#ctx0" brushRef="#br0" timeOffset="874.501">537 617,'8'-1,"0"-2,0 0,1 1,0 0,-1 0,1 1,0 1,0-1,0 1,0 1,-1-1,1 2,0-1,0 1,-1 0,1 1,-1 0,0 1,0-1,2 2,-9-2,1 0,0-1,-1 1,0 0,0 0,0 0,0 0,0 0,0 0,-1 0,1 0,-1 1,0-1,0 0,0 0,-1 0,1 0,-1 0,1 0,-1 0,0 0,0 0,-1 0,1 0,-1 0,1 0,-1-1,0 1,0-1,0 1,0-1,0 0,-1 0,1 0,-1 0,1 0,-2 0,-13 18,17-18,0 0,0 1,0-1,0 0,0 0,0 0,1 1,-1-1,1 0,0 0,-1 0,1 0,0 0,0 0,0 0,1 0,-1 0,0 0,1-1,-1 1,1-1,-1 1,1-1,0 1,0-1,0 0,-1 0,1 0,0 0,1 0,-1 0,0-1,0 1,0-1,0 1,0-1,1 0,-1 0,0 0,0 0,1 0,-1 0,17 6,-16-5,-1 0,1-1,-1 1,1 0,-1 0,0 0,1 0,-1 1,0-1,0 1,0-1,0 1,0 0,0 0,0 0,-1 0,1 0,-1 0,1 0,-1 0,0 1,0-1,0 1,0-1,0 0,-1 1,1 0,-1-1,0 1,1-1,-1 1,0-1,-1 1,1 0,0-1,-1 1,1-1,-1 1,0-1,0 1,0-1,0 0,0 1,-1-1,1 0,-1 0,1 0,-1 0,-2 2,-4 1,0 1,-1-2,0 1,0-1,0 0,0-1,-1 0,0-1,1 0,-9 1,-25 6,1-4,27-8</inkml:trace>
  <inkml:trace contextRef="#ctx0" brushRef="#br0" timeOffset="1250.876">1158 645,'0'5,"0"6,-5 2,-1 3,0 3,-4 4,0 3,-3 1,-4 1,-5 1,-2 0,-3 0,4 0,6-10,5-9</inkml:trace>
  <inkml:trace contextRef="#ctx0" brushRef="#br0" timeOffset="1621.348">960 589,'12'20,"1"0,1-1,1 0,1-1,0-1,1 0,1-1,9 6,46 44,-23 11,-43-55</inkml:trace>
</inkml:ink>
</file>

<file path=ppt/ink/ink14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4:33:47.83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311 35,'0'566,"0"-542</inkml:trace>
  <inkml:trace contextRef="#ctx0" brushRef="#br0" timeOffset="532.443">1 64,'6'-6,"0"0,0 0,1 1,0 0,0 0,1 1,-1 0,1 0,0 0,0 1,0 1,0-1,1 1,-1 1,1-1,-1 1,1 1,-1 0,1 0,0 1,-1 0,6 1,-3-2,472 2,-459-2</inkml:trace>
  <inkml:trace contextRef="#ctx0" brushRef="#br0" timeOffset="2121.636">762 459,'102'5,"-100"-4,-1 0,1 0,-1 0,1 1,-1-1,1 0,-1 1,0-1,0 1,0-1,0 1,0 0,0 0,0-1,0 1,-1 0,1 0,-1 0,1 0,-1 0,0 0,0-1,0 1,0 0,0 0,0 0,0 0,-1 0,1 0,-1 0,1 0,-1-1,0 1,0 0,0 0,0-1,0 1,0 0,0-1,0 1,-2 0,-8 33,12-31,-1-1,1 1,-1 0,1-1,0 1,0-1,1 1,-1-1,1 0,-1 0,1 1,0-1,0 0,1 0,-1-1,1 1,-1 0,1-1,0 0,0 1,0-1,0 0,1 0,40 48,-44-48,1-1,-1 1,0-1,1 1,-1-1,0 1,0-1,0 1,-1-1,1 1,0-1,0 1,-1-1,1 0,-1 1,1-1,-1 1,0-1,0 0,1 0,-1 1,0-1,0 0,0 0,0 0,0 0,-1 0,1 0,0 0,0 0,-1-1,1 1,0 0,-1-1,1 1,-1-1,1 0,-1 1,1-1,-1 0,-64 8,64-8,-76-13,59 6</inkml:trace>
</inkml:ink>
</file>

<file path=ppt/ink/ink14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4:33:55.46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87 1,'-2'1,"1"0,-1 0,0 0,1 0,-1 1,1-1,0 1,-1-1,1 1,0-1,0 1,0 0,0-1,0 1,0 0,0 0,1 0,-1 0,1 0,-1 0,1 0,0-1,0 1,0 0,0 0,0 1,-2 7,-29 133,3 112,27-250,1 1,0-1,0 1,0-1,1 0,-1 1,1-1,1 0,-1 1,1-1,0 0,0 0,0 0,1-1,-1 1,1 0,0-1,1 0,-1 0,1 0,0 0,0 0,0-1,0 0,1 0,-1 0,1 0,0-1,0 1,0-1,5 1,-10-3,5 2,0-1,1 0,-1 0,1 0,-1-1,1 0,-1 0,1 0,-1-1,1 1,-1-1,1-1,2 0,-1-5</inkml:trace>
</inkml:ink>
</file>

<file path=ppt/ink/ink14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4:33:56.14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0 200,'72'-41,"-3"-4,60-50,-120 89,-8 4,0 1,1 0,-1 0,1 0,-1 0,1 0,-1 0,1 1,0-1,0 0,-1 1,1-1,0 1,0 0,-1 0,1 0,0-1,0 2,0-1,-1 0,1 0,0 0,0 1,0-1,-1 1,1 0,0-1,-1 1,1 0,-1 0,1 0,-1 0,1 0,-1 0,0 1,1-1,-1 0,0 1,0-1,0 1,0-1,0 1,0-1,-1 1,1 0,0 0,-1-1,1 1,-1 1,4 3,63 123,-38-67,-18-48</inkml:trace>
</inkml:ink>
</file>

<file path=ppt/ink/ink14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4:33:56.90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0 226,'34'0,"25"0,7 0,-2 0,-7 0,-10-5,-6-1,-7 0,-3 1,-3 1,-11 2,-8 1</inkml:trace>
  <inkml:trace contextRef="#ctx0" brushRef="#br0" timeOffset="248.941">227 0,'-10'39,"-3"26,1 8,2-5,3-8,3-10,1-8,3-7,0-5,0-2,1-1,-1-6</inkml:trace>
</inkml:ink>
</file>

<file path=ppt/ink/ink14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4:33:59.99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23 1,'-22'89,"22"-87,-1 0,1 1,0-1,0 0,0 1,0-1,1 0,-1 0,1 0,-1 1,1-1,0 0,0 0,0 0,0 0,0 0,0 0,0 0,1 0,-1-1,1 1,0 0,-1-1,1 0,0 1,0-1,0 0,0 0,0 0,0 0,0 0,0 0,0 0,0-1,0 1,1-1,1 0,2-1,1 0,-1-1,1 0,-1 0,1-1,-1 0,0 0,0 0,-1-1,1 0,-1 0,0-1,0 1,0-1,0 0,0-1,24-20,-28 24,1 0,-1 0,1 0,0 0,0 0,0 0,0 1,0-1,1 1,-1-1,0 1,1 0,-1 0,1 0,-1 0,1 1,-1-1,1 1,0-1,-1 1,1 0,0 0,-1 0,1 0,0 0,-1 1,1 0,-1-1,1 1,-1 0,1 0,-1 0,1 0,-1 1,0-1,0 1,1-1,-1 1,0 0,0 0,2 10,-1 0,-1 0,0 0,0 0,-2 1,1-1,-1 0,-1 0,-2 10,1 12,-12 111,1-69,12-62,0 1,0-1,-2 0,1 0,-2 0,0 0,-1-1,0 0,-1 0,0 0,-1 0,-1-1,0 0,-1-1,0 0,0 0,-9 6,17-15,-1-1,1 0,-1 0,1 0,-1 0,0 0,0 0,0 0,0 0,1-1,-1 1,0-1,0 1,0-1,0 0,0 0,0 0,0 0,0 0,0 0,0-1,0 1,0-1,0 1,0-1,0 0,0 0,1 0,-1 0,0 0,0 0,1 0,-1 0,1-1,-1 1,1-1,0 1,0-1,-1 1,1-3,-34-79,32 74,0-1,0 0,1 0,1-1,0 1,0 0,1-1,0 1,0 0,1-1,1 1,1-6,3-8</inkml:trace>
</inkml:ink>
</file>

<file path=ppt/ink/ink14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4:34:01.02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0 169,'36'-18,"-1"-2,-1-1,-1-1,-1-2,3-5,-32 26,0 0,0 0,0 0,1 0,-1 1,1-1,0 1,-1 0,1 0,0 1,0-1,1 1,-1 0,0 0,0 0,1 0,-1 1,0 0,1 0,-1 0,0 0,1 1,-1-1,0 1,0 0,1 1,-1-1,0 1,0-1,-1 1,1 1,0-1,0 0,-1 1,0 0,1 0,-1 0,0 0,-1 0,1 1,0-1,-1 1,1 0,8 19,0 0,-1 0,-2 1,0 0,-2 1,0-1,-2 1,0 0,-2 9,3 5,2 15,-3 0,-2 0,-2 0,-3 0,-2 2,-2-13,-2 0,-2-1,-2 0,-1-1,-3-1,-1 0,-2-1,-9 11,27-45,0 0,-1 0,0-1,0 1,0-1,0 0,-1 0,0 0,0 0,0 0,0-1,0 0,-1 0,1 0,-1-1,0 1,0-1,0 0,-3 0,5-3,0-1,0 0,0-1,1 1,-1 0,1-1,0 1,-1-1,1 0,1 0,-1 0,0 0,1 0,-1 0,1-1,0 1,0 0,0-1,0 1,1 0,-1-1,1 1,0-1,0 1,0-1,1 1,-1-1,1 1,0-2,-1 0,-1-16,0 0,1-1,2 1,0 0,1 0,1 0,1 1,1-1,0 1,2 1,0-1,1 1,1 0,1 1,1 0,0 1,2 1,-1 0,2 0,0 1,12-8,-15 17,1 0,0 1,0 0,0 1,0 0,1 1,0 1,-1 0,1 1,0 0,0 1,0 0,4 2,6-1</inkml:trace>
</inkml:ink>
</file>

<file path=ppt/ink/ink14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4:34:01.52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0 352,'61'-62,"-2"-3,-4-3,34-54,-89 120,0 0,1 1,-1-1,1 0,-1 1,1-1,0 1,0-1,0 1,-1-1,1 1,1 0,-1-1,0 1,0 0,0 0,1 0,-1 0,0 0,1 0,-1 0,1 0,-1 1,1-1,0 1,-1-1,1 1,-1-1,1 1,0 0,-1 0,1 0,0 0,0 0,-1 0,1 0,0 1,-1-1,1 0,-1 1,1 0,0-1,-1 1,1 0,-1 0,1 0,-1 0,0 0,0 0,1 0,-1 0,0 0,0 1,69 251,-16-151,-43-84</inkml:trace>
</inkml:ink>
</file>

<file path=ppt/ink/ink14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4:33:57.86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283 86,'2'1,"0"1,0-1,0 1,-1-1,1 1,0 0,-1-1,0 1,1 0,-1 0,0 0,0 0,0 1,0-1,0 0,-1 0,1 1,-1-1,1 0,-1 0,0 1,0-1,0 1,0-1,0 1,0 0,-21 147,5 70,-2-80,10-113,8-27,0 0,0-1,0 1,0 0,0 0,0-1,0 1,0 0,0-1,0 1,0 0,-1 0,1-1,0 1,0 0,0 0,-1-1,1 1,0 0,0 0,-1-1,1 1,0 0,0 0,-1 0,1 0,0 0,0-1,-1 1,1 0,0 0,-1 0,1 0,0 0,-1 0,1 0,0 0,-1 0,1 0,0 0,0 0,-1 0,1 1,0-1,-1 0,1 0,0 0,0 0,-1 0,1 1,0-1,0 0,-1 0,1 0,0 1,0-1,0 0,-1 0,1 1,-3-16</inkml:trace>
  <inkml:trace contextRef="#ctx0" brushRef="#br0" timeOffset="263.465">1 29,'38'0,"37"0,11 0,-1-4,-9-3,-8 1,-11 2,-10 0,-9 2,-5 1,-4 0,-7 1</inkml:trace>
  <inkml:trace contextRef="#ctx0" brushRef="#br0" timeOffset="1493.902">565 566,'17'0,"128"6,-144-6,0 0,1 0,-1 1,0-1,0 0,0 1,0-1,1 1,-1 0,0-1,0 1,0 0,0 0,0 0,-1-1,1 1,0 0,0 0,0 0,-1 0,1 1,-1-1,1 0,-1 0,1 0,-1 0,1 1,-1-1,0 0,0 0,0 0,0 1,0-1,0 0,0 0,0 1,0-1,0 0,-1 1,-29 44,10-18,19-26,0 0,0 1,1-1,-1 1,1-1,0 1,-1-1,1 1,0-1,1 1,-1-1,0 1,1-1,-1 1,1-1,0 0,0 1,0-1,0 0,0 1,0-1,1 0,-1 0,1 0,0 0,-1-1,1 1,0 0,1 0,0 0,-1 1,0-1,0 0,0 1,0-1,0 1,-1-1,1 1,-1 0,1 0,-1 0,0 0,0 0,-1 0,1 0,-1 0,1 0,-1 0,0 0,0 2,-3-1,1 1,-1-1,-1 0,1 0,-1 0,1 0,-1-1,0 1,0-1,-1 0,1 0,-1-1,1 1,-1-1,0 0,0 0,0 0,0-1,0 0,0 0,-1 0,1-1,-55-6,54 0</inkml:trace>
</inkml:ink>
</file>

<file path=ppt/ink/ink1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4:12:56.045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50 119,'-41'0,"33"0,28 0,364-17,74-61,-367 66,0 4,1 4,77 7,-21 0,171-3,-150 28,294-28,654 0,-890 29,-2-19,-161 0,1-3,0-2,-1-4,39-4,16 1,192 2,-239 16,-53-4</inkml:trace>
</inkml:ink>
</file>

<file path=ppt/ink/ink14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4:34:13.24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28 2,'-16'73,"11"-47,2-1,0 1,2 0,1-1,1 1,2 0,0-1,1 0,2 1,1-2,0 1,2-1,1 0,3 4,-10-23,1-1,0 1,0-1,0 0,0 0,0-1,1 1,-1-1,1 0,0 0,0-1,1 1,-1-1,0 0,1-1,-1 1,1-1,-1 0,1-1,0 1,-1-1,1 0,0 0,-1-1,1 0,0 0,-1 0,1 0,-1-1,0 0,1 0,-1-1,0 0,0 0,-1 0,1 0,0 0,-1-1,0 0,0 0,0 0,-1-1,2 0,12-14,-1-1,-1 0,-1-1,-1 0,0-1,7-21,-2 8,-18 34,0-1,0 1,0 0,0 0,0 0,0 0,1-1,-1 1,0 0,1 0,-1 0,0 0,1 0,0 0,-1 0,1 0,0 0,-1 0,1 0,0 0,0 0,0 1,0-1,0 0,0 1,0-1,0 0,0 1,0 0,0-1,0 1,0-1,0 1,0 0,1 0,-1 0,0 0,0 0,0 0,0 0,1 0,-1 0,0 0,0 1,0-1,0 0,0 1,0-1,1 1,-1-1,0 1,0 0,-1-1,13 42,-13-37,1 1,0 0,0-1,0 1,0 0,1-1,0 0,0 1,1-1,0 0,0 0,0 0,0-1,1 1,-1-1,1 0,0 0,0 0,1 0,-1-1,1 0,0 0,0 0,0 0,0-1,1 0,-1 0,1 0,0 0,-2-2,1 0,-1 0,1 0,-1-1,1 0,-1 1,1-1,-1-1,0 1,1-1,-1 0,0 0,0 0,0 0,-1-1,1 1,0-1,-1 0,0 0,0 0,0-1,0 1,0-1,-1 0,1 0,48-106,-49 104,38-121,-47 43,2 65</inkml:trace>
</inkml:ink>
</file>

<file path=ppt/ink/ink14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4:34:17.19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1,'0'933,"3"-913,5-26,7-30,-15 36,3-7,9-29,1 1,2 1,2 0,1 2,1-1,1 2,14-13,-34 42,1 1,0-1,0 1,0-1,0 1,0 0,0-1,0 1,1 0,-1 0,0 0,1 0,-1 0,1 0,-1 0,1 1,-1-1,1 0,-1 1,1-1,0 1,-1 0,1 0,0-1,0 1,-1 0,1 1,0-1,-1 0,1 0,0 1,-1-1,1 1,0-1,-1 1,1 0,-1-1,1 1,-1 0,0 0,1 0,-1 0,0 0,1 1,-1-1,0 0,0 0,0 1,0-1,-1 1,2 0,5 20,1 1,-2-1,-1 2,-1-1,-1 0,-2 1,0 0,-1-1,-1 1,-1-1,-1 1,-3 6,6-28,-1 0,-1 0,1 0,1 0,-1 0,0 0,0 1,1-1,0 0,-1 0,1 1,0-1,0 0,0 1,0-1,0 0,1 1,-1-1,1 0,0 0,-1 0,1 0,0 1,0-1,0 0,1 0,-1-1,0 1,1 0,-1 0,1-1,0 1,-1-1,1 1,1 0,13-1</inkml:trace>
</inkml:ink>
</file>

<file path=ppt/ink/ink14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4:34:21.43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2,'10'4,"12"3,8-1,-2-6,0-3,-1-1,1 0,-1 1,1 1,0 1,0 0,0 1,0 0,0 0,1 0,-6 0</inkml:trace>
</inkml:ink>
</file>

<file path=ppt/ink/ink14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4:34:21.79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2,'19'5,"16"1,7 0,1-1,-2-7,-4-2,-2-1,-3 1,-2 1,-1 0,-1 2,-1 0,1 1,-5 0</inkml:trace>
</inkml:ink>
</file>

<file path=ppt/ink/ink14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4:34:19.31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423 116,'-4'6,"0"1,1 1,-1-1,1 0,0 1,1 0,0 0,0 0,1-1,0 1,0 1,1-1,0 0,1 0,-1 0,0 7,-11 178,-6 145,18-338,-1-11</inkml:trace>
  <inkml:trace contextRef="#ctx0" brushRef="#br0" timeOffset="363.974">0 143,'38'-14,"32"-10,14-1,-3 5,-5 4,-11 6,-12 0,-10 1,-7 2,-6 3,-2 2,-2 1,0 1,0 4,-4 3</inkml:trace>
  <inkml:trace contextRef="#ctx0" brushRef="#br0" timeOffset="977.682">621 567,'11'-2,"0"1,0 0,0 0,1 1,-1 1,0 0,0 1,0 0,0 0,9 4,-17-5,0 0,1 1,-1-1,1 1,-1-1,0 1,0 0,0 0,0 0,-1 1,1-1,0 1,-1 0,0-1,1 1,-1 0,0 0,-1 0,1 1,-1-1,1 0,-1 1,0-1,0 1,0-1,-1 1,1 0,-1-1,0 1,0-1,0 1,0 0,-1-1,0 2,-55 111,57-113,0 0,0 0,1-1,-1 1,1 0,0-1,0 1,0-1,0 1,0-1,1 0,-1 0,1 0,-1 0,1 0,0-1,0 1,-1-1,1 0,0 0,0 0,1 0,-1 0,0-1,0 1,0-1,0 0,1 0,8 4,-9-4,0 1,0-1,0 1,-1 0,1 0,0 0,0 0,-1 1,1-1,-1 1,1 0,-1-1,0 1,1 0,-1 0,0 1,0-1,-1 0,1 1,0-1,-1 1,1 0,-1-1,0 1,0 0,0 0,0 0,-1-1,1 1,-1 0,0 0,0 0,0 0,0 0,0 0,0 0,-1 0,0 0,1 0,-1 0,0 0,0-1,-1 1,1 0,-1-1,1 1,-1-1,0 0,0 1,0-1,0 0,0 0,0 0,-15 9,-1 0,0-2,0 0,-1-1,0 0,0-2,-1 0,1-1,-1-2,-18 2,14-3</inkml:trace>
  <inkml:trace contextRef="#ctx0" brushRef="#br0" timeOffset="1280.406">1298 736,'-24'29,"-8"14,2 5,1-7,5-4,7-4,1-8,4-3,-1-6,1-5</inkml:trace>
  <inkml:trace contextRef="#ctx0" brushRef="#br0" timeOffset="1582.15">1015 680,'10'19,"12"16,8 2,4 0,0-2,-1-7,0-4,-2-5,-6-1,-3-4,-4 0,-1-2,-4 2,2-1,-7 1,-5-6,-3-4</inkml:trace>
</inkml:ink>
</file>

<file path=ppt/ink/ink14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4:34:17.96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1 410,'23'-5,"1"0,-1-2,-1 0,1-2,-1 0,-1-1,0-2,0 0,-1-1,-1-1,0-1,3-4,-19 17,-1 0,1-1,0 1,-1-1,0 1,1-1,-1 0,0 0,-1 0,1 0,0 0,-1 0,0-1,0 1,0 0,0-1,0 1,-1-1,1 1,-1-1,0 1,0-1,-1 1,1-1,-1 1,1-1,-1 1,0-1,0 1,-1 0,1-1,-1 1,1 0,-1 0,0 0,0 0,-1 1,1-1,0 1,-1-1,0 1,0 0,1 0,-1 0,0 0,0 0,-1 1,0-1,-5 2,0 1,1 0,-1 1,0 0,0 0,1 1,0 0,-1 1,1-1,0 2,1-1,-1 1,1 0,0 1,0-1,0 1,1 1,0-1,0 1,1 0,0 1,-3 4,-1-2,1 0,-1 0,2 0,0 1,0 0,1 0,0 1,1 0,0 0,1 0,0 1,1-1,0 1,1 0,1 0,0 0,1 0,0 0,1 0,0 0,1 0,1 1,3-9,-1-1,1 1,0-1,0 0,0 0,1 0,-1-1,1 0,0-1,0 1,0-1,0-1,0 1,1-1,-1-1,0 1,1-1,-1 0,0-1,1 0,-1 0,0 0,4-2,-8 2,33-5,0-1,-1-3,1 0,-2-3,0-1,0-1,-2-2,15-10,-17 10,-1-1,-1-2,-1-1,-1-1,0-1,-2-1,-1-2,-1 0,11-17,-29 38,0 1,-1 0,1-1,-1 1,0-1,-1 0,1 0,-1 0,0 0,0-1,0 1,-1-1,1 1,-1-1,-1 1,1-1,-1 0,0 1,-1-1,1 1,-1-1,0 0,0 1,-1-1,1 1,-1 0,-1 0,1 0,-1 0,0 0,0 0,0 0,0 1,-1 0,0 0,-3-3,-1 5,1 2,-1-1,1 1,-1 0,1 0,-1 1,1 0,-1 0,1 1,0 0,-1 1,1-1,0 1,1 1,-1-1,1 1,-1 0,1 0,0 1,0 0,1 0,-3 3,-4 1,9-7,-1 0,1 0,-1 0,1 1,0-1,0 1,0 0,0-1,0 1,0 1,1-1,0 0,0 1,0-1,0 1,0 0,1-1,-1 1,1 0,0 0,0 0,1 0,-1 0,1 0,0 0,0 0,0 0,0 0,1 0,0 0,0 0,0 0,0 0,0 0,1-1,0 1,0 0,0-1,0 1,0-1,1 0,0 0,0 0,4 2,1-1,0-1,1 1,-1-2,1 1,-1-1,1 0,0-1,0 0,0 0,0-1,-1 0,1 0,6-2,93 12,-105-7,0-1,0 0,0 1,-1-1,1 1,-1 0,0 0,0 0,0 0,0 0,0 0,-1 0,1 1,-1-1,0 1,0-1,0 1,-1-1,1 1,-1 0,0-1,0 1,0 0,0-1,-1 1,1-1,-1 1,0-1,0 1,0-1,-1 1,1-1,-1 0,0 0,0 1,0-1,0-1,-1 1,1 0,-1 0,-9 24,3-4</inkml:trace>
  <inkml:trace contextRef="#ctx0" brushRef="#br0" timeOffset="414.615">1102 382,'38'-5,"0"-2,0-2,-1-1,0-2,-1-1,32-18,-56 25,-1-1,0 0,-1-1,1 0,-2-1,1 0,-1 0,-1-1,1 0,5-11,-11 16,0 1,0-1,-1 0,0 0,0 0,0 0,-1 0,1 0,-1 0,0-1,-1 1,1 0,-1-1,0 1,-1 0,1-1,-1 1,0 0,0-1,-1 1,1 0,-1 0,0 0,-1 0,1 1,-1-1,-2-2,-1 3,0-1,0 1,0 1,-1-1,1 1,-1 0,0 0,0 1,0 0,0 0,-1 1,1 0,0 0,-1 1,1 0,-1 0,1 0,0 1,-1 1,1-1,0 1,0 0,0 1,0-1,0 1,1 1,-1-1,1 1,0 0,-2 2,-6 5,0 0,1 1,0 1,1 0,0 1,1 0,1 0,0 1,1 0,1 1,-6 15,10-23,1-1,1 1,-1 0,1 0,1 0,-1 0,1 0,1 0,-1 0,1 0,1 0,0 1,0-1,0 0,1 0,0-1,1 1,0 0,0-1,1 1,-1-1,2 0,-1 0,1-1,0 1,5 4,9 4,1-2,0 0,1-1,0 0,1-2,0-1,1-1,-1-1,2 0,-1-2,1-1,-1-1,1-1,0 0,0-2,0-1,19-4,68-23,-94 18</inkml:trace>
</inkml:ink>
</file>

<file path=ppt/ink/ink14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4:34:24.98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311 23,'-1'474,"-25"-266,12-126,18-90,-1-5</inkml:trace>
  <inkml:trace contextRef="#ctx0" brushRef="#br0" timeOffset="373.376">1 79,'119'-24,"-51"16,131-18,-143 15,35 1,-74 15</inkml:trace>
  <inkml:trace contextRef="#ctx0" brushRef="#br0" timeOffset="1035.807">481 616,'20'-4,"-9"0,1 1,0 0,-1 1,1 0,0 1,0 1,0 0,0 0,0 1,0 1,0 0,0 0,11 5,-21-5,0 1,0-1,0 1,0-1,0 1,0 0,-1 0,1 0,-1 0,0 0,0 0,0 0,0 0,0 0,-1 1,0-1,1 0,-1 1,0-1,-1 0,1 0,-1 1,1-1,-1 0,0 0,0 0,0 0,-1 0,1 0,-1 0,1 0,-1 0,0-1,0 1,0-1,-1 1,-14 38,16-37,1 1,0-1,0 0,1 0,-1 0,1 0,0 1,0-1,0 0,0 0,1-1,-1 1,1 0,0 0,1-1,-1 1,0-1,1 0,0 0,0 0,0 0,0 0,0 0,1-1,-1 0,1 0,0 0,2 2,-2-2,0 0,0 0,0 1,0-1,-1 1,1 0,-1 0,0 0,0 1,0-1,0 1,-1 0,1 0,-1-1,0 2,0-1,0 0,-1 0,0 1,0-1,0 0,0 1,0 2,-3-3,0-1,0 1,-1 0,1 0,-1-1,0 1,0-1,0 0,0 0,-1 0,1-1,-1 1,0-1,1 1,-1-1,0-1,0 1,-1 0,1-1,0 0,0 0,-1 0,1-1,-1 1,1-1,-1 0,-11 2,1 0,-1 0,1-2,-1 0,0 0,1-2,-1 0,-2-1,-1-4</inkml:trace>
</inkml:ink>
</file>

<file path=ppt/ink/ink14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4:34:31.73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260 58,'1'-2,"-1"1,1-1,0 1,-1-1,1 1,-1-1,1 1,-1-1,0 1,0-1,0 0,1 1,-2-1,1 0,0 1,0-1,0 1,-1-1,1 0,-1 1,1-1,-1 1,0-1,0 1,1 0,-1-1,0 1,0 0,0-1,0 1,-1 0,1 0,0 0,0 0,-1 0,1 0,-1 1,1-1,-1 0,1 1,-1-1,1 1,-1-1,1 1,-1 0,0 0,1-1,-1 1,0 0,1 1,-1-1,1 0,-1 0,0 1,1-1,-1 1,1-1,-1 1,1 0,-1-1,0 2,-10 2,1 1,-1 0,1 1,0 0,1 1,0 0,0 1,0 0,1 0,0 1,1 0,0 1,0 0,-4 9,3-3,1 1,0 0,2 1,0 0,1 0,1 0,0 0,1 1,2 0,0-1,0 1,2 0,2 16,-3-29,1 0,0 0,-1 0,2-1,-1 1,1 0,0-1,0 1,0-1,1 0,0 1,0-1,0 0,1-1,-1 1,1-1,0 1,1-1,-1 0,1-1,0 1,0-1,0 0,0 0,0-1,1 1,-1-1,1 0,-1-1,1 1,0-1,0 0,0-1,0 1,3-1,66-24,-56 13</inkml:trace>
</inkml:ink>
</file>

<file path=ppt/ink/ink14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4:34:32.12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89 621,'-11'14,"1"0,1 1,0 0,1 1,1-1,0 1,1 1,1-1,0 1,1 0,1 0,1 1,0-1,2 4,0-18,0 0,1 0,-1 1,1-1,0 0,0 0,1 0,-1 0,0 0,1 0,0 0,0-1,0 1,0-1,0 1,0-1,1 1,-1-1,1 0,-1 0,1-1,0 1,0 0,0-1,0 0,0 1,0-1,0-1,0 1,1 0,-1-1,0 1,0-1,1 0,-1 0,0-1,1 1,-1 0,3-2,6 0,1 0,0-1,-1-1,1 0,-1-1,0 0,-1-1,1 0,8-7,-12 9,0-1,-1 0,1 0,-1-1,0 0,0 0,-1-1,0 0,0 0,0 0,-1-1,0 0,-1 0,0 0,0-1,0 1,-1-1,-1 0,1 0,-2 0,1 0,-1 0,0 0,-1-1,0 1,-1 0,-1 5,0 0,0 0,-1 0,0 1,0-1,0 1,0 0,0 0,-1 0,1 0,-1 0,0 1,0 0,1-1,-2 1,1 1,0-1,0 1,-1-1,1 1,0 1,-1-1,1 1,-1-1,1 1,-1 0,0 1,1-1,0 1,-1 0,1 0,-1 1,1-1,0 1,0 0,0 0,0 0,0 0,0 1,1 0,-1-1,1 1,0 1,-2 1,-20 16,2-1</inkml:trace>
  <inkml:trace contextRef="#ctx0" brushRef="#br0" timeOffset="480.673">682 537,'-10'1,"0"1,0 0,0 1,1 0,-1 0,1 1,0 0,0 1,0 0,0 0,1 1,0 0,0 1,1-1,0 2,-4 4,10-8,1-1,0 1,1-1,-1 1,1-1,-1 0,1 1,0-1,0 1,1-1,-1 0,1 0,-1 0,1 0,0 0,0 0,1 0,-1-1,0 1,1-1,0 0,-1 1,1-1,0 0,0-1,0 1,0 0,1-1,-1 0,0 0,1 0,14 11,72 65,-88-74,1 0,-1 0,0 0,0 0,0 0,-1 1,1-1,-1 0,1 1,-1-1,0 1,-1 0,1-1,-1 1,1 0,-1-1,0 1,-1 0,1-1,0 1,-1 0,0-1,0 1,0-1,0 1,-1-1,0 0,1 1,-3 1,-3 4,0-2,-1 1,0-1,0 0,-1-1,0 0,0 0,0-1,-1 0,1 0,-1-1,0-1,-1 0,1 0,-1-1,1 0,-1-1,0 0,-8 0,-29-15,31 2</inkml:trace>
  <inkml:trace contextRef="#ctx0" brushRef="#br0" timeOffset="1298.74">1359 311,'-30'34,"0"2,3 0,1 2,1 1,3 1,1 1,2 1,0 6,16-42,0 1,1 0,0 1,1-1,-1 0,1 0,1 1,-1-1,1 1,1-1,-1 0,1 1,1-1,-1 0,1 0,0 0,1 0,0 0,0 0,0 0,1-1,0 0,0 0,1 0,-1 0,1-1,1 1,-1-1,1-1,0 1,0-1,0 0,0 0,2 0,2 0,0-1,0 0,0 0,0-1,0-1,1 0,-1 0,1-1,-1 0,0-1,1 0,-1 0,0-1,1-1,-6 2,0 0,0 0,0-1,0 0,0 0,-1 0,1-1,0 1,-1-1,0 0,0-1,0 1,0-1,0 1,-1-1,0 0,0-1,0 1,0 0,0-1,-1 0,0 1,0-1,0 0,-1 0,0 0,1 0,-1-3,-1 5,0-1,0 1,0-1,0 1,-1 0,1-1,-1 1,0 0,0-1,0 1,0 0,-1 0,1 0,-1 0,0 0,0 0,0 0,0 1,0-1,-1 1,1 0,-1-1,0 1,1 0,-1 1,0-1,0 0,0 1,-1-1,1 1,0 0,0 0,-1 1,1-1,-2 0,-122 0,117 2,0 0,1 2,-1-1,1 1,0 0,0 1,0 0,0 0,1 1,0 1,-1-1,-4 6,1 2</inkml:trace>
  <inkml:trace contextRef="#ctx0" brushRef="#br0" timeOffset="1699.967">1867 481,'-31'20,"0"2,2 1,0 1,2 2,1 0,1 2,-20 29,42-54,0 0,0 0,0 0,0 1,1-1,-1 1,1 0,0-1,0 1,0 0,1 0,-1 0,1 0,0 1,0-1,1 0,-1 0,1 1,0-1,0 0,0 1,1-1,-1 0,1 0,0 1,0-1,1 0,-1 0,1 0,0 0,0 0,0-1,1 1,-1-1,2 2,5 0,1 0,-1-1,1 0,0-1,0 0,0-1,0 0,0 0,1-1,-1-1,1 1,-1-2,0 1,1-2,-1 1,0-1,0-1,0 0,0 0,0-1,-1 0,1-1,-1 0,0-1,-1 1,3-3,-4 1,0 1,0-1,-1 0,0 0,0-1,-1 0,0 0,0 0,-1-1,0 1,-1-1,0 0,0 0,-1 0,0-1,0 1,-1 0,-1-1,1 1,-1-1,-1 1,0-1,0 1,-1 0,0-1,-1 1,0 0,-1-2,1 6,0 0,0 1,-1-1,0 1,1 0,-1 0,0 0,-1 1,1 0,-1-1,0 2,1-1,-1 0,0 1,-1 0,1 0,0 0,-1 1,1 0,-1 0,1 0,-1 1,1 0,-1 0,1 0,-2 1,-18 3</inkml:trace>
  <inkml:trace contextRef="#ctx0" brushRef="#br0" timeOffset="7150.059">2205 283,'0'0,"0"-1,0 0,0 1,0-1,-1 0,1 1,0-1,0 1,-1-1,1 1,0-1,-1 0,1 1,0-1,-1 1,1 0,-1-1,1 1,-1-1,1 1,-1 0,1-1,-1 1,1 0,-1-1,0 1,1 0,-1 0,1 0,-1-1,0 1,1 0,-1 0,0 0,1 0,-1 0,1 0,-1 1,0-1,1 0,-1 0,0 0,1 0,-1 1,1-1,-1 0,1 1,-1-1,1 0,-1 1,1-1,-1 1,0-1,-31 20,27-15,0 0,1 0,-1 0,1 0,0 1,0 0,1 0,0 0,0 0,0 0,1 1,0-1,-1 7,2-11,1 1,-1-1,1 1,0-1,0 1,0-1,0 1,0-1,1 1,-1-1,1 0,-1 1,1-1,0 1,0-1,0 0,0 0,0 0,1 0,-1 0,1 0,-1 0,1 0,0 0,0-1,0 1,0 0,0-1,0 0,0 0,0 1,0-1,1-1,-1 1,0 0,1 0,-1-1,3 1,0 0,1 1,-1-1,1-1,-1 1,1-1,0 0,0 0,-1 0,1-1,-1 0,1 0,0 0,-1-1,0 0,1 0,-1-1,0 1,0-1,0 0,-1 0,1-1,-1 1,1-1,-1 0,0 0,-1 0,1-1,-1 0,0 1,0-1,0 0,0-2,-2 3,-1 1,0 0,0-1,0 1,0-1,0 1,-1-1,0 1,0 0,0 0,0-1,0 1,0 0,-1 0,1 0,-1 0,0 0,0 0,0 1,-1-1,1 1,0-1,-1 1,0 0,0 0,1 0,-1 0,0 1,0-1,-1 1,1 0,0 0,0 0,-3-1,-18-5</inkml:trace>
  <inkml:trace contextRef="#ctx0" brushRef="#br0" timeOffset="7612.895">2347 1,'9'2,"-1"1,1 0,-1 0,0 1,0 0,0 1,-1 0,0 0,0 1,0 0,0 0,-1 0,0 1,0 0,-1 0,0 0,0 1,0 0,-1 0,-1 0,1 0,-1 1,-1-1,1 1,-1 6,5 13,-1 1,-2 0,-1 0,-1 0,-2 0,-2 25,1-6,0-18,-2 0,0 0,-2 0,-1-1,-2 1,-1-1,-1-1,-1 0,-2 0,-12 19,14-32,0-1,-1 0,0-1,-2 0,1-1,-1 0,-3 0,-7 6</inkml:trace>
  <inkml:trace contextRef="#ctx0" brushRef="#br0" timeOffset="8563.726">1105 57,'-1'0,"0"0,-1 0,1 0,0 0,-1 0,1 0,-1 0,1 0,0 1,-1-1,1 1,0-1,0 1,-1-1,1 1,0 0,0 0,0-1,0 1,0 0,0 0,0 0,0 0,0 0,0 0,1 0,-1 1,0-1,0 1,-16 22,1 1,2 1,0 0,1 1,2 0,1 1,1 0,1 0,2 3,-3 18,2 1,3 1,1-1,3 1,3 12,-1 24,-2-69,0 0,2 0,0 0,1 0,0 0,2 0,0-1,1 0,0 0,2 0,0-1,1 0,0-1,1 0,1 0,0-1,1 0,1-1,0-1,1 0,0-1,9 6,21-1,-23-12</inkml:trace>
</inkml:ink>
</file>

<file path=ppt/ink/ink14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4:34:47.90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325 198,'-109'11,"94"-8,-3 0,0 1,1 0,-1 2,1 0,0 0,1 2,-15 8,30-16,1 0,-1 0,0 1,0-1,0 0,0 1,0-1,1 1,-1-1,0 1,0-1,1 1,-1-1,0 1,1 0,-1 0,0-1,1 1,-1 0,1 0,-1 0,1-1,0 1,-1 0,1 0,0 0,0 0,-1 0,1 0,0 0,0 0,0-1,0 1,0 0,0 0,1 0,-1 0,0 0,0 0,1 0,-1 0,0 0,1-1,-1 1,1 0,-1 0,1-1,0 1,-1 0,1 0,-1-1,1 1,0-1,0 1,0-1,-1 1,1-1,0 1,0-1,0 1,204 51,-203-52,1 1,-1 0,0 0,0-1,0 1,0 1,0-1,0 0,0 0,0 1,-1-1,1 1,0 0,-1-1,1 1,-1 0,0 0,0 0,1 0,-1 0,-1 0,1 0,0 0,0 0,-1 1,1-1,-1 0,0 0,1 1,-1-1,0 0,-1 1,1-1,0 0,-1 0,1 1,-1-1,0 0,1 0,-1 0,0 0,0 0,-1 0,0 2,-69 80,35-55,2 1,0 2,2 2,-25 34,56-66,-1 0,0 0,1 0,-1 0,1 0,-1 0,1 1,0-1,0 0,0 1,0-1,1 1,-1-1,1 1,-1-1,1 1,0 0,0-1,0 1,0-1,1 1,-1 0,1-1,-1 1,1-1,0 1,0-1,0 0,0 1,1-1,-1 0,1 0,-1 0,1 0,0 0,-1 0,3 1,8 4,0-1,0-1,1 0,0-1,0 0,0-1,0 0,0-1,1 0,-1-1,1-1,-1 0,1-1,-1-1,9-2,-17 2,0 0,0-1,0 0,-1 0,1-1,-1 1,0-1,0 0,0 0,0-1,-1 1,0-1,0 1,0-1,0 0,-1 0,0 0,0-1,8-18</inkml:trace>
  <inkml:trace contextRef="#ctx0" brushRef="#br0" timeOffset="373.341">127 1,'15'44,"1"-2,-2 0,-2 1,-2 0,-2 1,-1 0,-1 32,2 219,1-228,-2 0,-3 1,-3 0,-5 35,-1-76,-1-3</inkml:trace>
</inkml:ink>
</file>

<file path=ppt/ink/ink1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4:13:17.060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0 115,'67'42,"-49"-37,0 0,0-2,0 0,0-1,1-1,-1-1,0 0,12-2,12 0,156-27,282 28,5 1,-235-28,3 30,-56 25,537-28,-648 2,-5 1,0-4,0-4,13-4,-17 1,0 3,0 4,30 5,9-1,853-2,-659 28,731-29,-703-15,13 3,-92-15,112 29,-82 27,82 1,13 0,35-2,345-27,-253-28,-59-1,-174 3,-19-3,-5 1,-23-1,66 0,1035 30,-1099 10,62 24,-214-27,1-3,0-3,9-5,28 1,29 13,-98-3,0-2,1-3,0-1,10-3,-43 0,180 29,-20-16,-45 1,0-6,102-9,-67 0,791 2,-791-26,-165 26,-1 0,0 0,1 1,-1-1,0 0,0 1,1 0,-1 0,0-1,0 1,0 0,0 1,0-1,0 0,0 1,0-1,-1 1,1-1,0 1,-1 0,0-1,1 1,-1 0,0 0,1 2,5 13</inkml:trace>
</inkml:ink>
</file>

<file path=ppt/ink/ink14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4:34:51.12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2,'19'5,"21"1,8 0,1-1,-3-2,-4-5,-6-3,-3-1,-2 1,-2 2,-2 0,1 2,-1 0,0 1,-4 0</inkml:trace>
</inkml:ink>
</file>

<file path=ppt/ink/ink14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4:34:51.37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0,'38'10,"33"3,8-1,-4-7,-11-4,-10-3,-11 0,-11-1</inkml:trace>
</inkml:ink>
</file>

<file path=ppt/ink/ink14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4:34:52.07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368 89,'-10'53,"2"1,3 0,2 0,3 14,-4 67,-21 14,24-140,-1 0,1 0,-2 0,1 0,-1-1,-1 1,1-1,-2 0,1 0,-1 0,0-1,-2 3,-5-18,9-4</inkml:trace>
  <inkml:trace contextRef="#ctx0" brushRef="#br0" timeOffset="280.306">1 117,'38'-10,"37"-8,11 0,-1 2,-8 0,-10 1,-10 5,-10 3,-8 2,-7 4,-3 0,-2 2,-6 4,-1 2,-4 0</inkml:trace>
  <inkml:trace contextRef="#ctx0" brushRef="#br0" timeOffset="1002.1">508 624,'28'-12,"-14"5,0 0,0 1,1 0,0 1,0 1,0 0,0 1,1 1,0 0,-1 1,11 1,-24 0,-1 0,0 0,1 1,-1-1,1 0,-1 1,1-1,-1 1,0-1,1 1,-1-1,0 1,0 0,0 0,1 0,-1 0,0-1,0 2,0-1,0 0,0 0,-1 0,1 0,0 1,0-1,-1 0,1 0,-1 1,1-1,-1 1,0-1,1 0,-1 1,0-1,0 1,0-1,0 1,0-1,0 0,-1 1,1-1,0 1,-1-1,1 0,-1 1,1-1,-1 0,0 1,0-1,0 0,1 0,-1 0,-50 62,49-62,0 0,0 0,0 0,0 0,0 0,0 0,0 1,1-1,-1 1,1 0,-1-1,1 1,-1 0,1 0,0 0,0 0,0 0,0 0,0 0,1 0,-1 0,0 0,1 0,0 1,-1-1,1 0,0 0,0 1,0-1,1 0,-1 0,0 0,1 1,0-1,-1 0,1 0,0 0,0 0,0 0,0 0,1 0,-1 0,0-1,1 1,32 19,49 41,-82-60,1 0,-1 0,1 1,-1-1,0 0,0 1,0-1,0 0,-1 1,1-1,-1 1,1 0,-1-1,0 1,0-1,0 1,0-1,-1 1,1-1,-1 1,1 0,-1-1,0 0,0 1,0-1,0 0,0 1,-1-1,1 0,-1 0,1 0,-1 0,0 0,0 0,0-1,0 1,0 0,-4 3,1 0,-1 0,0-1,0 0,-1 0,1 0,-1 0,0-1,0-1,0 1,0-1,0 0,-1 0,1-1,-1 0,1-1,-1 1,-2-2,-15-2</inkml:trace>
</inkml:ink>
</file>

<file path=ppt/ink/ink14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4:34:49.10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254 88,'-29'515,"4"-362,23-147,1-6</inkml:trace>
  <inkml:trace contextRef="#ctx0" brushRef="#br0" timeOffset="251.293">0 88,'39'-9,"36"-9,10 0,-4 2,-11 4,-8 4,-10 4,-9 2,-12 6,-6 3,-7 5,-7 5,-5-1</inkml:trace>
  <inkml:trace contextRef="#ctx0" brushRef="#br0" timeOffset="801.393">453 541,'14'-4,"1"1,1 0,-1 1,0 1,1 1,-1 0,0 1,1 0,-1 2,0-1,0 2,0 0,0 1,-13-4,-1-1,1 1,0 0,-1 0,1 0,-1 0,1 0,-1 0,0 0,1 0,-1 0,0 1,0-1,0 1,0-1,0 1,0-1,0 1,-1-1,1 1,0 0,-1-1,0 1,1 0,-1 0,0-1,0 1,0 0,0 0,0 0,0-1,0 1,-1 0,1-1,0 1,-1 0,-37 55,22-35,15-21,-1 1,1-1,0 1,0-1,0 1,0 0,0-1,0 1,1 0,-1 0,1 0,-1-1,1 1,-1 0,1 0,0 0,0 0,0 0,0 0,0 0,1 0,-1 0,1-1,-1 1,1 0,0 0,-1 0,1-1,0 1,0 0,0-1,0 1,1-1,-1 1,0-1,1 0,-1 1,0-1,1 0,0 0,-1 0,1 0,0 0,-1 0,1-1,0 1,0-1,1 1,-1-1,1 1,-1-1,0 1,1 0,-1 0,0-1,0 1,0 1,1-1,-1 0,0 1,0-1,-1 1,1-1,0 1,0 0,-1 0,1 0,-1 0,0 0,1 0,-1 0,0 0,0 0,-1 1,1-1,0 0,-1 1,1-1,-1 0,0 1,0-1,0 1,0-1,0 1,0-1,-1 0,1 1,-1-1,0 0,1 1,-1-1,0 0,-1 0,1 0,0 0,-1 1,-3 1,0 0,0-1,0 1,0-1,0 0,-1-1,0 1,1-1,-1-1,0 1,0-1,0 0,0 0,0 0,0-1,-1 0,1 0,0-1,0 1,0-2,0 1,-5-2,3-3</inkml:trace>
  <inkml:trace contextRef="#ctx0" brushRef="#br0" timeOffset="1420.586">931 512,'19'143,"-20"-141,1 0,0 0,0 0,0 1,0-1,0 0,1 0,-1 0,1 0,-1 0,1 0,0 0,-1 0,1 0,0-1,0 1,1 0,-1 0,0-1,1 1,-1-1,0 1,1-1,0 0,-1 1,1-1,0 0,0 0,0 0,0 0,-1 0,1-1,0 1,0-1,1 1,-1-1,0 0,0 0,0 0,0 0,0 0,0 0,0 0,0-1,0 1,0-1,0 1,2-2,143-138,-146 139,0 0,0 0,1 0,-1 0,0 1,1-1,-1 0,1 1,-1-1,1 1,-1-1,1 1,0 0,-1 0,1 0,-1 0,1 0,-1 0,1 0,0 0,-1 1,1-1,-1 0,1 1,-1-1,1 1,-1 0,0 0,1-1,-1 1,0 0,1 0,-1 0,0 0,0 1,0-1,0 0,0 0,0 1,0-1,-1 0,1 1,0-1,-1 1,1-1,0 2,18 78,-18-73,24 146,-13-71,-8-71,-1-1,-1 1,0-1,0 1,-1 0,-1 0,0 0,0 0,-1-1,-1 1,0 0,-1 0,0-1,0 0,-1 0,-1 0,-5 10,4-13,0-1,0 0,0 0,-1-1,0 0,-1 0,1 0,-1-1,0 0,0-1,-1 0,1 0,-1-1,0 0,0 0,0-1,0-1,0 1,-1-1,1-1,0 0,-3 0,7-1,0-1,1 1,-1-1,0-1,1 1,-1 0,1-1,0 0,0 0,0 0,0-1,0 1,1-1,0 0,0 0,0 0,0-1,0 1,1 0,0-1,0 0,0 0,0 1,1-1,0 0,0 0,0 0,1 0,0-1,0 1,0 0,0 0,1 0,0 0,0 0,0 0,1 0,-1 0,1 1,0-1,1 1,-1-1,4-3,6-16,-2 3</inkml:trace>
</inkml:ink>
</file>

<file path=ppt/ink/ink14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4:34:54.07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405 7,'-3'-1,"-1"0,0-1,1 2,-1-1,0 0,0 1,1-1,-1 1,0 0,0 0,0 1,1-1,-1 1,0 0,0 0,1 0,-3 1,2-1,-21 6,0 1,0 2,1 1,0 0,1 2,0 0,-10 10,31-22,-1 1,1 0,-1 0,1 0,0 0,0 1,0-1,0 0,0 1,0 0,1-1,-1 1,1 0,0 0,0-1,0 1,0 0,0 0,1 0,-1 1,1-1,0 0,0 0,0 0,0 0,1 0,-1 0,1 0,0 0,0 0,0 0,0 0,0 0,1-1,-1 1,1 0,0-1,-1 1,2-1,3 7,1 0,0-1,1 0,0-1,0 0,1 0,0 0,0-1,1-1,5 3,-12-6,3-1,-1 0,0 0,1 1,-1 0,0 0,0 0,0 1,-1 0,1-1,0 2,-1-1,0 0,0 1,0 0,0 0,-1 0,1 1,-1-1,0 1,-1-1,1 1,-1 0,0 0,0 0,0 1,-1-1,1 0,-1 1,-1-1,1 1,-1-1,0 5,-2-4,0 0,0-1,-1 1,0-1,0 0,0 1,-1-1,1-1,-1 1,-1 0,1-1,0 0,-1 0,0-1,0 1,0-1,0 0,-1 0,1 0,-1-1,-1 0,-127 26,64-32,69 4,0-1,0 1,0 0,0 0,0 0,-1-1,1 1,0-1,0 1,0-1,1 1,-1-1,0 0,0 1,0-1,0 0,0 1,1-1,-1 0,0 0,1 0,-1 0,1 0,-1 0,1 0,-1 0,1 0,0 0,-1 0,1 0,0 0,0 0,0 0,0-1,0 1,0 0,0 0,0 0,0 0,1 0,-1 0,0 0,1 0,-1 0,1 0,-1 0,1 0,-1 0,1 0,0 0,-1 0,1 1,0-1,0 0,0 0,0 1,-1-1,1 0,14-14</inkml:trace>
</inkml:ink>
</file>

<file path=ppt/ink/ink14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4:34:54.29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14 0,'-5'34,"-2"16,6-1,2-9</inkml:trace>
</inkml:ink>
</file>

<file path=ppt/ink/ink14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4:34:54.54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0,'0'0</inkml:trace>
</inkml:ink>
</file>

<file path=ppt/ink/ink14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4:34:54.84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0 875,'142'-233,"-142"232,0-1,1 1,-1-1,0 1,0 0,1 0,-1-1,1 1,-1 0,1-1,0 1,-1 0,1 0,0 0,0 0,0 0,0 0,0 0,0 0,0 0,0 0,0 1,1-1,-1 0,0 1,0-1,1 1,-1-1,0 1,1 0,-1 0,0-1,1 1,-1 0,0 0,1 0,-1 0,0 1,1-1,-1 0,0 0,1 1,-1-1,0 1,1-1,-1 1,0 0,0-1,0 1,0 0,0 0,1 1,5 80,-8-78,0 1,0 0,0 0,0 0,1 1,0-1,0 0,0 0,1 0,0 0,0 0,0 0,0 0,1 0,0-1,0 1,0 0,0-1,1 0,0 1,0-1,0 0,0-1,1 1,0 0,-1-1,1 0,1 0,-1 0,0 0,1-1,-1 0,1 1,0-2,1 2,1-2,1 0,-1-1,0 0,0 0,1 0,-1-1,0 0,0 0,0-1,0 0,0 0,0 0,0-1,-1 0,1-1,-1 0,0 0,0 0,0 0,-1-1,0 0,0 0,0-1,0 1,-1-1,0 0,0 0,0 0,-1-1,0 0,0 1,0-4,4-13</inkml:trace>
  <inkml:trace contextRef="#ctx0" brushRef="#br0" timeOffset="296.871">903 57,'-52'81,"3"3,4 2,4 2,4 1,30-76,2 0,0 0,0 0,1 0,1 1,0 0,1-1,0 1,1 0,0 0,2 0,-1 0,2 0,0 0,1 0,0-1,1 1,0-1,1 0,0 0,2-1,-1 1,1-1,1 0,0-1,1 0,0-1,1 1,1 0,-1-5,-1 0,1 0,0-1,0-1,0 0,1 0,-1-1,1 0,0-1,10 1,-2-3</inkml:trace>
  <inkml:trace contextRef="#ctx0" brushRef="#br0" timeOffset="748.685">1242 170,'-44'104,"20"-52,2 1,3 1,-11 52,22-68,3-27,1 1,1 0,0 0,1 0,0 1,1-1,0 0,1 1,1-1,0 0,0 1,1-1,1 0,0 0,0 0,2 0,-1-1,1 0,3 5,-5-11,-1 0,1 0,0-1,1 1,-1-1,1 0,0 1,0-1,0-1,0 1,1-1,-1 0,1 0,0 0,0 0,0-1,0 0,1 0,-1 0,0-1,1 0,0 0,-1 0,1-1,-1 0,1 0,0 0,-1-1,1 1,-1-1,1-1,-1 1,1-1,-1 0,0 0,2-4,0 1,-1-1,0 0,0-1,-1 1,0-1,0 0,0-1,-1 1,0-1,-1 0,0 0,0 0,0 0,-1 0,0-1,-1 1,0-1,0-4,0 7,-1 1,0 0,1 0,-2 0,1-1,-1 1,1 0,-2 0,1 0,0 0,-1 0,0 0,0 0,0 1,-1-1,0 1,0 0,0-1,0 1,0 0,-1 1,0-1,0 1,0 0,0-1,0 2,-1-1,0 0,1 1,-1 0,0 0,-2 0,0 1,1 1,-1 0,1 0,-1 0,1 1,-1 0,1 0,-1 1,1-1,0 2,0-1,0 1,0-1,0 2,0-1,-2 3,-9 4</inkml:trace>
  <inkml:trace contextRef="#ctx0" brushRef="#br0" timeOffset="1130.89">1637 338,'-3'3,"-32"39,2 1,2 1,1 2,3 1,-16 39,40-81,1-1,-1 1,1 0,1 0,-1 0,1 0,-1 1,2-1,-1 0,0 0,1 1,0-1,1 0,-1 1,1-1,0 0,0 0,0 0,1 0,0 0,0 0,0 0,1 0,-1-1,1 1,0-1,0 0,1 0,-1 0,1 0,3 2,-3-2,1 0,0-1,0 1,0-1,1 0,-1 0,1-1,0 0,0 0,0 0,0-1,0 1,0-1,0-1,0 1,0-1,0 0,0-1,1 1,-1-1,0-1,0 1,0-1,-1 0,1 0,3-2,2-1,-1 0,0-1,-1 0,0-1,0 0,0 0,0-1,-1 0,-1 0,0-1,0 0,0-1,-1 1,0-1,-1 0,0 0,-1-1,0 0,-1 0,0 0,0 0,-2 0,1 0,-1-1,-1 1,0 0,0-1,-1 1,-1 0,0-1,0 1,-1 0,-4-8,2 9,0 0,-1 1,0 0,0 0,-1 0,0 1,-1 0,0 0,0 1,0 0,-10-6,-5 0</inkml:trace>
  <inkml:trace contextRef="#ctx0" brushRef="#br0" timeOffset="1484.631">1919 170,'-9'38,"1"18,7-1,8-10,8-12,2-17,2-11,3-11,-2-10,-5-6,0 0,-2-1,-4-1,-3-1,-3-2,-7 4,-2 6</inkml:trace>
  <inkml:trace contextRef="#ctx0" brushRef="#br0" timeOffset="1815.843">2004 0,'21'6,"-1"1,0 1,0 1,0 0,-1 2,0 0,-1 1,-1 1,0 0,0 1,-2 1,0 1,0 0,-1 1,-2 1,1 0,-2 0,-1 1,0 1,3 10,-2 17,-2 0,-2 1,-2 0,-2 1,-2-1,-2 0,-3 1,-1-1,-3 0,-2-1,-4 10,9-42,0 1,0-1,-2 0,0-1,0 0,-1 0,-1 0,-1-1,0 0,0-1,-1 0,-1-1,-5 4,-77 24,71-33</inkml:trace>
  <inkml:trace contextRef="#ctx0" brushRef="#br0" timeOffset="2880.01">2089 254,'5'0,"1"-5,0-6,-6-1,-3-4,-6 1,-1-1,-4 1,-4 4,-4 8,2 5</inkml:trace>
</inkml:ink>
</file>

<file path=ppt/ink/ink14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4:36:36.662"/>
    </inkml:context>
    <inkml:brush xml:id="br0">
      <inkml:brushProperty name="width" value="0.1" units="cm"/>
      <inkml:brushProperty name="height" value="0.1" units="cm"/>
      <inkml:brushProperty name="color" value="#AB008B"/>
      <inkml:brushProperty name="ignorePressure" value="1"/>
    </inkml:brush>
  </inkml:definitions>
  <inkml:trace contextRef="#ctx0" brushRef="#br0">1439 2988,'0'-226,"-28"27,27 172,-1 0,2 0,0 0,2 0,1 0,7-26,-2 13,-2-1,-2 0,-1 0,-2-1,-4-38,0-13,-13-30,10 89,2 0,1-1,2 1,1 0,2-8,-2-101,-28-27,-1-55,18 83,-7-82,-8 81,26-336,0 461,-13-66,12 83,-1 0,0 0,0 1,-1-1,1 1,0-1,0 1,0 0,0 0,0 0,0 0,-1 0,1 0,0 1,0-1,0 1,0-1,0 1,0 0,0 0,0 0,0 0,1 0,-1 0,0 1,0-1,1 0,-1 1,1 0,0-1,-1 1,1 0,0-1,0 1,0 0,0 0,0 0,0 0,0 2,-6 5,-16 15,-1 0,-1-2,0-1,-2 0,-1-2,-15 7,42-26,0 0,0 0,0 0,0 0,-1 0,1 0,0 1,0-1,0 0,0 1,0-1,0 1,0-1,0 1,0-1,0 1,0 0,0-1,0 1,1 0,-1 0,0 0,0 0,1-1,-1 1,1 0,-1 0,1 0,-1 0,1 1,-1-1,1 0,0 0,0 0,0 0,0 0,-1 0,1 0,1 1,-1-1,0 0,0 0,0 0,1 0,-1 0,0 0,1 0,-1 0,1 0,-1 0,1 0,0 0,0 1,100 9,136 41,-83-15,-154-37,1 1,-1-1,1 1,-1-1,1 0,-1 1,1-1,0 0,-1 0,1 1,-1-1,1 0,0 0,-1 0,1 0,-1 0,1 0,0 0,-1 0,1 0,0 0,-1 0,1 0,-1 0,1 0,0-1,-1 1,1 0,-1 0,1-1,-1 1,1 0,-1-1,1 1,-1-1,1 1,-1 0,1-1,-1 1,0-1,1 0,-1 1,0-1,1 1,-1-1,0 1,0-1,0 0,0 1,1-1,-1 1,0-1,0 0,0 1,0-1,0 0,0 1,-1-1,1 1,0-1,0 0,0 1,0-1,-1 1,1-1,-24-39,21 36,-29-37,-2 1,-2 2,-1 1,-13-7,9-3,34 31</inkml:trace>
  <inkml:trace contextRef="#ctx0" brushRef="#br0" timeOffset="2279.246">254 674,'0'284,"-28"-116,26-143,2-26</inkml:trace>
  <inkml:trace contextRef="#ctx0" brushRef="#br0" timeOffset="2598.519">0 589,'5'0,"11"-5,8-1,4 0,2 1,2-4,-1 1,-1-4,0 1,0-4,-2 2,-4-2,-2 1,0 4,-4 7,-4 5</inkml:trace>
  <inkml:trace contextRef="#ctx0" brushRef="#br0" timeOffset="3240.936">395 928,'43'-2,"72"9,-113-5,1 0,-1 0,0 1,0-1,0 0,0 1,0-1,0 1,-1-1,1 1,-1 0,0 0,0 0,0 0,0 0,0 0,-1 0,1 0,-1 0,0 0,0 0,0 0,0 0,-1 0,1 0,-1 0,0 0,0 0,0 1,1 39,42-6,-41-36,1-1,0 0,0 1,-1-1,1 1,0-1,-1 1,1 0,-1 0,1 0,-1 0,1 0,-1 0,0 0,1 0,-1 1,0-1,0 0,0 1,0-1,0 1,0 0,0-1,-1 1,1-1,-1 1,1 0,-1 0,1-1,-1 1,0 0,0 0,0-1,0 1,0 0,0 0,-1-1,1 1,0 0,-1-1,0 1,-5 8,0-1,-1-1,-1 1,0-1,0 0,0-1,-1 0,0 0,0-1,-1 0,-1 0,-7 1,3-5</inkml:trace>
  <inkml:trace contextRef="#ctx0" brushRef="#br0" timeOffset="3880.881">762 900,'18'56,"21"56,-37-111,0 0,1-1,-1 1,0-1,0 1,0-1,0 0,1 1,-1-1,0 0,0-1,0 1,1 0,-1-1,0 1,0-1,0 1,0-1,0 0,0 0,0 0,0 0,0 0,0-1,-1 1,1-1,0 1,-1-1,1 1,-1-1,0 0,1 0,-1 0,0 1,0-1,0 0,0-1,-1 1,1 0,0-2,3-2,24-43,-26 42,1 0,0 0,1 0,-1 1,1 0,0 0,1 0,0 0,-1 0,2 1,-1 0,1 0,0 1,0-1,5-2,-10 7,0 0,1-1,-1 1,0 0,1 0,-1 0,0 0,1 0,-1 0,0 0,1 0,-1 0,0 1,1-1,-1 1,0-1,0 1,1-1,-1 1,0 0,0-1,0 1,0 0,0 0,0 0,0 0,0 0,0 0,0 0,-1 0,1 1,0-1,-1 0,1 0,-1 0,1 1,-1-1,0 0,1 1,-1-1,0 0,0 1,7 63,-7-62,8 174,-2-156,-2 0,0 1,-1-1,-2 1,0-1,-1 1,-1-1,-1 1,-1-1,0 0,-2 0,-1 0,0 0,-2-1,0 0,-1-1,-5 7,12-22,0-1,-1-1,1 1,-1 0,0 0,1-1,-1 0,0 1,0-1,-1 0,1-1,0 1,-1 0,1-1,-1 0,1 0,-1 0,0 0,1-1,-1 1,0-1,0 0,1 0,-1 0,0-1,0 1,1-1,-1 0,1 0,-1 0,1-1,-1 1,1-1,-1 0,1 0,0 0,0 0,0 0,0-1,1 1,-1-1,1 0,-1 0,1 0,0 0,0 0,0 0,1-1,-1 0,-2-6,1 1,1-1,-1 0,2 0,-1 0,1 0,1 0,0 0,0 0,1 0,1 0,-1 0,1 0,1 0,1-2,3-7</inkml:trace>
  <inkml:trace contextRef="#ctx0" brushRef="#br0" timeOffset="4618.091">565 1013,'4'0,"-2"0,-7 0,-3 5,-4 1,-6 0,1 4,3-5,9-4,5-5,3-4</inkml:trace>
  <inkml:trace contextRef="#ctx0" brushRef="#br0" timeOffset="6486.176">565 420,'-98'39,"-42"2,29 9,91-49,25-6</inkml:trace>
  <inkml:trace contextRef="#ctx0" brushRef="#br0" timeOffset="6984.921">254 449,'0'4,"0"7,0 7,0 4,0 3,0 3,0 1,0 0,0 1,0-1,0 0,0 0,0-1,0 1,-5-6,-1-10,0-9</inkml:trace>
  <inkml:trace contextRef="#ctx0" brushRef="#br0" timeOffset="15037.108">1524 3045,'0'0</inkml:trace>
  <inkml:trace contextRef="#ctx0" brushRef="#br0" timeOffset="18332.043">1524 3045,'56'2,"680"-4,-369 2,-197-28,54 26,-81-24,336 25,-254 0,-83-26,309 27,-401 0,115-11,-25-8,-139 18,0 1,-1-1,1 0,0 0,-1 1,1-1,0 0,-1 0,1 0,-1 0,0 0,1 0,-1 0,0 0,0 1,1-1,-1 0,0 0,0 0,0 0,0 0,0 0,0 0,0 0,-1 0,1 0,0 0,-1 0,1 0,0 0,-1 0,1 0,-1 0,1 0,-1 1,0-1,1 0,-1 0,0 1,1-1,-1 0,0 1,0-1,0 1,0-1,0 1,1 0,-1-1,0 1,0 0,0-1,0 1,0 0,-5-6,-109-172,112 173,2 1,-1 0,0 0,0 1,0-1,0 0,-1 1,1-1,-1 1,0 0,0 0,0 0,-1 0,1 1,-1-1,1 1,-1 0,-2-1,4 4,0 0,0 1,0-1,0 1,0-1,0 1,1 0,-1 0,1 0,-1 0,1 0,-1 0,1 0,0 0,0 0,0 1,1-1,-1 0,0 1,1-1,-1 0,1 1,0 0,-3 8,-17 63,-34 79,32-117,6-13,2 1,1 0,1 1,0 1,2-1,-6 27,15-51,0 1,1-1,-1 1,0 0,1-1,-1 1,1 0,-1-1,1 1,0 0,0-1,0 1,0 0,0 0,0-1,0 1,1 0,-1 0,0-1,1 1,0-1,-1 1,1 0,0-1,0 1,0-1,0 1,0-1,0 0,0 0,0 1,1-1,-1 0,0 0,1 0,-1 0,1 0,-1 0,1-1,-1 1,1-1,0 1,-1-1,1 1,0-1,0 0,-1 0,2 0,15-5,0-1,-1-1,1-1,-1-1,-1 0,0-1,14-11,7-3,10-7,-1-2,-2-1,-2-3,14-16,-56 52,1 1,-1 0,0-1,0 1,0-1,0 1,1 0,-1-1,0 1,0 0,1-1,-1 1,0 0,1-1,-1 1,0 0,1-1,-1 1,1 0,-1 0,0 0,1-1,-1 1,1 0,-1 0,1 0,-1 0,0 0,1 0,-1 0,1 0,-1 0,1 0,-1 0,1 0,-1 0,0 0,1 1,-1-1,1 0,-1 0,0 0,1 1,-1-1,1 0,-1 0,0 1,1-1,-1 0,0 1,0-1,1 0,-1 1,0-1,0 0,1 1,-1-1,0 1,0-1,0 1,0-1,0 0,0 1,1-1,-1 1,0-1,0 1,2 12</inkml:trace>
  <inkml:trace contextRef="#ctx0" brushRef="#br0" timeOffset="19624.631">2935 2198,'-22'129,"-36"138,36-210,24-54,2-10</inkml:trace>
  <inkml:trace contextRef="#ctx0" brushRef="#br0" timeOffset="19902.977">2681 2226,'38'-10,"28"-2,11 0,-1 2,-10 3,-11 3,-11 2,-11 6,-13 2</inkml:trace>
  <inkml:trace contextRef="#ctx0" brushRef="#br0" timeOffset="20582.896">3133 2452,'115'-16,"-114"16,0 0,0 0,0 0,0 0,0 0,-1 0,1 0,0 0,0 0,0 0,0 1,0-1,0 0,0 1,-1-1,1 1,0-1,0 1,0-1,-1 1,1-1,0 1,-1 0,1-1,0 1,-1 0,1 0,-1 0,0-1,1 1,-1 0,1 0,-1 0,0 0,0 0,0 0,1 0,-1 0,0-1,0 1,0 0,0 0,0 0,-1 0,1 0,0 0,0 0,-1 0,1 0,0-1,-1 1,1 0,-1 0,-35 45,25-34,10-11,0 1,0-1,0 0,0 1,0-1,0 1,0-1,0 1,1-1,-1 1,1 0,-1-1,1 1,0 0,0-1,-1 1,1 0,0 0,1-1,-1 1,0 0,0-1,1 1,-1 0,1-1,-1 1,1-1,0 1,0 0,0-1,0 0,0 1,0-1,0 0,0 1,0-1,1 0,-1 0,0 0,1 0,-1 0,1 0,-1 0,1-1,-1 1,2 0,-1 0,1 0,-1 1,0-1,0 1,0-1,0 1,0 0,0 0,0 0,0 0,-1 0,1 1,-1-1,0 0,1 1,-1-1,0 1,-1-1,1 1,0-1,-1 1,1 0,-1-1,0 2,-2 1,-1 1,0-1,0 0,0 0,-1 0,0 0,0-1,0 1,0-1,-1 0,0 0,1-1,-2 1,1-1,0 0,0-1,-1 1,0-1,1 0,-1-1,0 1,0-1,0 0,0 0,-16 2</inkml:trace>
  <inkml:trace contextRef="#ctx0" brushRef="#br0" timeOffset="21006.187">3725 2481,'-9'9,"-4"9,-4 0,1 3,-2-3,2 0,0 3,-4 2,3 2,-1-4,3 0,-1-3,2-1,-1-3,2-3</inkml:trace>
  <inkml:trace contextRef="#ctx0" brushRef="#br0" timeOffset="21285.026">3556 2424,'5'24,"6"8,6 3,5 1,4-2,2-1,-4-1,-1-7,-4-2,-6-1,-4-4</inkml:trace>
</inkml:ink>
</file>

<file path=ppt/ink/ink14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4:37:47.168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170 1398,'2'-6,"0"1,0-1,-1 1,0-1,0 0,0 1,-1-1,1 0,-1 0,-1 0,1 1,-1-1,0 0,0 1,-1-1,0 0,0 1,0 0,0-1,-1 1,-1-2,-2-7,-27-67,20 53,2 1,1-2,1 1,1-1,0-12,-26-198,6 30,29 136,-1 72,0 0,1 1,-1-1,0 0,1 0,-1 0,1 1,-1-1,0 0,1 0,0 1,-1-1,1 0,-1 1,1-1,0 1,-1-1,1 1,0-1,0 1,0-1,-1 1,1 0,0-1,0 1,0 0,0 0,-1 0,1 0,0 0,0 0,0 0,0 0,0 0,0 0,0 0,-1 0,1 0,0 1,0-1,0 0,0 1,-1-1,1 1,0-1,-1 1,1-1,0 1,-1 0,1-1,0 1,38 29,233 303,-263-325,1-1,0 0,1-1,-1 0,1 0,0-1,0-1,1 0,-1 0,1-1,8 0,19 8,-33-10,1 0,-1 0,0 0,0-1,0 0,1 0,-1-1,0 1,0-1,0-1,0 1,0-1,0 0,0-1,-1 1,1-1,-1 0,1 0,-1-1,0 0,-1 0,1 0,-1 0,1-1,-1 1,1-4,6-5,-1-1,-1-1,0 1,-1-2,-1 1,0-1,-1 0,-1 0,1-5,-4 5,0 0,-2-1,0 1,-1 0,0 0,-1 0,-1 0,-1 0,0 0,-5-12,-13-65,-12-106,22 123,1-39,16 97</inkml:trace>
</inkml:ink>
</file>

<file path=ppt/ink/ink1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4:13:38.42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0 705,'431'-17,"52"-6,-288 9,0 9,10 8,399 52,-21-25,-142-19,114 8,-168 7,305-26,-668 0</inkml:trace>
  <inkml:trace contextRef="#ctx0" brushRef="#br0" timeOffset="455.227">1552 112,'-492'177,"205"-58,-61 47,310-138,37-28,1 1,-1-1,1 1,-1-1,1 1,-1 0,0-1,1 1,0 0,-1-1,1 1,-1 0,1-1,0 1,0 0,-1 0,1-1,0 1,0 0,0 0,0 0,0-1,0 1,0 0,0 0,0 0,0-1,0 1,1 0,-1 0,0-1,1 1,-1 0,0-1,1 1,-1 0,1-1,-1 1,1 0,-1-1,1 1,-1-1,1 1,0-1,-1 1,1-1,0 0,0 1,-1-1,1 0,0 1,0-1,-1 0,1 0,7 2,0-1,0 0,-1 0,1-1,0 0,0 0,0-1,0 0,-1-1,1 0,0 0,-1 0,-5 1,36-9</inkml:trace>
  <inkml:trace contextRef="#ctx0" brushRef="#br0" timeOffset="699.125">3104 0,'-1077'417,"821"-326,231-77,25-14,0-1,1 1,-1 0,0 0,1 0,-1 0,0 0,1 0,-1 0,0 0,1 0,-1 0,0 0,1 0,-1 0,0 0,1 0,-1 0,0 1,1-1,-1 0,0 0,0 0,1 0,-1 1,0-1,0 0,1 0,-1 1,0-1,0 0,1 0,-1 1,0-1,0 0,0 1,0-1,0 0,0 1,1-1,-1 0,0 1,0-1,0 0,0 1,0-1,0 0,0 1,0-1,0 0,0 1,-1-1,1 0,0 1,0-1,0 0,0 0,0 1,-1-1,1 0,0 1,0-1,0 0,-1 0,1 1,0-1,0 0,-1 0,148-7,-97 1,6 0</inkml:trace>
  <inkml:trace contextRef="#ctx0" brushRef="#br0" timeOffset="871.532">3725 169,'-53'19,"-50"21,-23 8,-5 1,7-3,14-4,16-10,20-6,12-6,17-3,11-3,12 0,14-3,18-2,12-3,8-3,-3-1</inkml:trace>
  <inkml:trace contextRef="#ctx0" brushRef="#br0" timeOffset="1098.264">4742 141,'-44'29,"-47"33,-18 16,-5 4,3-7,10-6,13-11,12-10,9-8,11-7,11-4,7-6,11-3,10-5</inkml:trace>
  <inkml:trace contextRef="#ctx0" brushRef="#br0" timeOffset="2537.671">2511 733,'0'1397,"30"-1018,-31 135,28-318,-26 113,-1-284</inkml:trace>
  <inkml:trace contextRef="#ctx0" brushRef="#br0" timeOffset="4640.295">1947 3612,'140'-22,"72"4,-83 6,0 6,42 7,-98-1,56-13,-106 9,0 1,1 0,-1 2,0 1,1 0,-1 2,6 2,37-8,-61 3,-1-1,1 1,-1 0,1 1,0-1,0 1,-1 0,1 0,0 0,0 1,-1-1,1 1,0 1,-1-1,1 0,-1 1,0 0,1 0,2 3,-5-2,0 1,-1 0,0 0,0 0,0-1,0 1,-1 0,0 0,1 0,-1 0,-1 0,1 0,-1 0,1 0,-1 0,0 0,-1 0,0 2,-2 14,-56 253,-19 49,68-117,12-156,14 38,-12-77,0 1,0-1,-1 0,-1 1,1 0,-2-1,1 1,-2-1,1 1,-2 0,0 4,0-13,1-1,0 1,-1 0,0-1,1 1,-1-1,0 1,0-1,0 0,0 0,0 0,0 0,0 0,0-1,-1 1,1-1,0 1,0-1,0 0,-1 1,1-1,0-1,-1 1,1 0,0 0,0-1,0 1,-1-1,1 0,0 0,-1 0,-11-1,-20 1,-1 1,0 2,0 1,1 2,-22 6,34-7,-306 38,5-31,235-12,-138-27,86 27,137 1,0-1,1 1,-1-1,0 1,1-1,-1 0,1 0,-1 0,1 0,0 0,-1-1,1 1,0-1,0 0,0 1,0-1,0 0,1 0,-1 0,0-1,1 1,-1 0,1 0,0-1,0 1,0-1,0 1,0-1,1 1,-1-3,-2-87,5 71,5-52,3 0,4 1,9-25,1-7,42-233,-54 264,4-91,-25 136,9 28,0 1,0-1,0 0,0 0,0 1,0-1,0 0,0 1,0-1,0 0,0 0,0 1,-1-1,1 0,0 0,0 1,0-1,-1 0,1 0,0 1,0-1,0 0,-1 0,1 0,0 0,0 0,-1 1,1-1,0 0,-1 0,1 0,0 0,0 0,-1 0,1 0,0 0,-1 0,1 0,0 0,-1 0,1 0,0 0,0 0,-1 0,1 0,0-1,-1 1,1 0,0 0,0 0,-1 0,1 0,0-1,0 1,4 34,0-16</inkml:trace>
  <inkml:trace contextRef="#ctx0" brushRef="#br0" timeOffset="5386.402">2230 4402,'11'-138,"-6"109,2 0,1 0,1 0,1 1,2 0,1 1,1 0,16-22,-29 48,-1-1,1 0,-1 1,1-1,0 1,0-1,0 1,0 0,0-1,0 1,0 0,0 0,1-1,-1 1,0 0,1 0,-1 1,1-1,-1 0,1 0,-1 1,1-1,-1 1,1-1,0 1,-1 0,1 0,0-1,0 1,-1 0,1 0,0 1,-1-1,1 0,0 1,-1-1,1 1,-1-1,1 1,-1 0,1-1,-1 1,1 0,-1 0,0 0,1 0,-1 1,0-1,0 0,0 0,0 1,0-1,1 2,38 165,-12-108,-27-59,0 0,0 0,0 0,0 0,0 0,0 0,1 0,-1-1,0 1,0 0,1-1,-1 1,0-1,1 0,-1 1,1-1,-1 0,1 0,-1 0,0 0,1 0,-1 0,1 0,-1 0,0-1,1 1,-1-1,1 1,-1-1,0 1,0-1,1 0,-1 1,0-1,0 0,0 0,0 0,0 0,0 0,0 0,0 0,0-1,0 1,0-1,171-268,-172 268,0 1,1 0,-1 0,1 0,-1 0,1 0,0 0,-1 0,1 0,0 0,0 0,0 0,0 0,-1 1,1-1,0 0,0 0,1 1,-1-1,0 1,0-1,0 1,0 0,0-1,1 1,-1 0,0 0,0 0,0 0,1 0,-1 0,0 0,0 0,0 0,1 0,-1 1,0-1,0 1,0-1,0 1,0-1,0 1,0-1,0 1,0 0,0 0,0-1,0 1,0 0,0 0,-1 0,1 0,0 1,40 117,-23-49,9 77,-23-125,2-4</inkml:trace>
</inkml:ink>
</file>

<file path=ppt/ink/ink14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4:38:02.38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664 1,'50'0,"115"12,-77 5,-89-17,0 0,1-1,-1 1,1 0,-1-1,1 1,-1 0,0 0,1-1,-1 1,1 0,-1 0,0 0,1 0,-1 0,0 0,1 0,-1 0,0 0,1 0,-1 0,1 0,-1 1,0-1,1 0,-1 0,1 1,-1-1,0 0,1 1,-1-1,1 0,-1 1,1-1,-1 1,1-1,0 1,-1-1,1 1,0-1,-1 1,1 0,0-1,0 1,-1-1,1 1,0 0,0-1,0 1,0 0,0-1,0 1,0 0,0-1,0 1,0 0,0-1,0 1,1-1,-1 1,0 0,0-1,1 1,-1-1,0 1,1-1,-1 1,1-1,-1 1,1 0,-210 32,179-26,-69 16,0 5,-86 36,130-29,54-34,0 0,1 0,-1 0,0 0,0 0,0 0,1 0,-1 0,1 0,-1 0,1 1,-1-1,1 0,-1 0,1 1,0-1,0 0,0 0,0 1,0-1,0 0,0 1,0-1,0 0,1 0,-1 1,1-1,-1 0,1 0,-1 1,1-1,-1 0,1 0,0 0,0 0,0 0,0 0,-1 0,1 0,0-1,0 1,1 0,-1 0,0-1,0 1,0-1,1 1,133 42,2-27,-115-13,48 21,-70-22,1 0,-1 0,0 0,0-1,0 1,0 0,-1 0,1 0,0 0,-1-1,1 1,-1 0,0 0,1-1,-1 1,0 0,0-1,0 1,0-1,0 1,-1-1,1 1,0-1,-1 0,1 0,-1 0,1 0,-1 0,0 0,1 0,-1 0,0-1,1 1,-3 0,4-1,-344 148,274-112,51-27,0 0,0 1,0 1,1 1,1 0,0 1,1 1,0 1,-5 7,20-20,-1 1,0 0,0 0,1-1,0 1,-1 0,1 0,0 0,1 1,-1-1,1 0,-1 0,1 0,0 1,0-1,0 0,0 0,1 0,-1 1,1-1,0 0,0 0,0 0,0 0,1 0,-1 0,1-1,0 1,0 0,0-1,0 1,0-1,0 0,1 0,-1 0,1 0,-1 0,1 0,0-1,0 1,0-1,0 0,0 1,0-2,0 1,3 0,7 3,-1-1,1 0,0-1,0-1,0 0,0-1,0 0,0-1,0 0,0-1,-1-1,5-1,45-6,241-50,-292 58</inkml:trace>
  <inkml:trace contextRef="#ctx0" brushRef="#br0" timeOffset="615.228">1314 143,'-1'-51,"-15"73,-23 152,11-2,-28 95,53-267,2-11</inkml:trace>
  <inkml:trace contextRef="#ctx0" brushRef="#br0" timeOffset="964.443">1229 58,'14'0,"20"0,8 0,2 0,-2 0,-2 0,-5 0,-2-5,-3-1,-1 0,-1 1,0 2,-5 5,-7 3</inkml:trace>
  <inkml:trace contextRef="#ctx0" brushRef="#br0" timeOffset="1237.268">1201 510,'24'0,"17"-5,7-1,0 0,-4 1,-4 1,-4 2,-8 1</inkml:trace>
  <inkml:trace contextRef="#ctx0" brushRef="#br0" timeOffset="1599.891">1878 510,'-9'5,"-9"11,-1 7,-2 1,3 0,-1-4,4 0,3 1,-1 2,-2 2,1 1,-2-4,2 0,-2 0,-3 2,-2-4,1-4</inkml:trace>
  <inkml:trace contextRef="#ctx0" brushRef="#br0" timeOffset="1952.147">1624 510,'5'19,"6"12,6-1,1 1,1-6,-2-2,0 0,3 0,-2 2,0-4,-3 0,2-4,-3 0,-4-3</inkml:trace>
</inkml:ink>
</file>

<file path=ppt/ink/ink14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4:38:04.68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1 284,'19'0,"11"0,6 0,1 0,-1 0,-2 0,-1 0,-2 0,-2 0,0 0,-1 0,0 0,-10 0,-7 0</inkml:trace>
  <inkml:trace contextRef="#ctx0" brushRef="#br0" timeOffset="251.482">1 482,'29'4,"28"3,10-6,-2-3,-7 0,-9-1,-7 1,-7 0,-5 1,-1 0,-7 1</inkml:trace>
  <inkml:trace contextRef="#ctx0" brushRef="#br0" timeOffset="665.962">1242 58,'-41'31,"1"1,2 2,1 2,2 1,-19 27,49-58,0 1,1-1,-1 1,1 0,1 0,-1 0,1 0,1 1,-1 0,1-1,1 1,-1 0,1 0,1 0,0 0,0 0,0-1,1 1,0 0,0 0,1 0,0-1,1 1,-1-1,2 2,1 1,1-1,0 0,1 0,0-1,0 0,1 0,0 0,0-1,1 0,0-1,0 0,1 0,-1-1,1 0,0-1,1 0,-1-1,1 0,-1 0,1-1,0-1,0 0,0 0,0-1,0 0,0-1,0 0,6-2,2-3,-1-1,0 0,0-1,-1-1,1 0,-2-2,0 0,0 0,-1-2,0 0,-1-1,-1 0,0-1,-1 0,-1-1,0 0,-1-1,7-17,-10 22,-1-1,-1 0,0 0,-1 0,0 0,-1 0,-1-1,0 0,-1 1,0-1,-1 0,-1 0,0 0,0 1,-2-1,-2-10,1 17,1 0,-1 0,0 0,0 0,0 1,-1 0,0 0,-1 0,1 1,-1 0,-4-3,-13-7</inkml:trace>
  <inkml:trace contextRef="#ctx0" brushRef="#br0" timeOffset="1167.466">707 199,'11'9,"0"0,1-1,0-1,1 0,-1 0,1-1,1-1,-1 0,5 0,19 3,-1-1,1-3,1 0,-1-3,0-1,23-3,14 1,11 1,268-17,-156 5,-191 14,-7-1</inkml:trace>
  <inkml:trace contextRef="#ctx0" brushRef="#br0" timeOffset="2506.634">1496 58,'0'-5,"-4"-1,-3-5,-3 0,-6 1,-5 3,-3 2,-3 3,4 5,0 4,0-1,3 4,1 1,3-3</inkml:trace>
</inkml:ink>
</file>

<file path=ppt/ink/ink14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4:38:11.20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0 368,'2'2,"-1"0,0 0,1-1,0 1,-1 0,1-1,0 1,0-1,-1 1,1-1,0 0,0 0,1 0,-1 0,0 0,0 0,0-1,1 1,-1-1,0 1,1-1,-1 0,0 0,1 0,0-1,0 2,147-13,-44-3,119-13,-201 28</inkml:trace>
  <inkml:trace contextRef="#ctx0" brushRef="#br0" timeOffset="3449.602">28 651,'-17'0,"21"0,178-11,-127 2,1 3,0 3,52 3,-98 0,40-5,-32-1</inkml:trace>
  <inkml:trace contextRef="#ctx0" brushRef="#br0" timeOffset="4439.099">282 1,'244'199,"-173"-147,-54-42,-1 1,0 1,-1 0,0 1,-1 1,-1 0,12 16,-23-27,1 0,-1 1,0 0,-1-1,1 1,-1 0,1 0,-1 0,0 0,-1 0,1 0,-1 0,0 0,0 0,0 0,0 0,-1 0,1 1,-1-1,0 0,0-1,-1 1,1 0,-1 0,0-1,0 1,0-1,-1 1,1-1,-1 0,0 1,-108 84,68-60,-157 132,92-69,100-86,4-4</inkml:trace>
</inkml:ink>
</file>

<file path=ppt/ink/ink14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4:38:20.37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27,'4'0,"12"0,8 0,4 0,2 0,2 0,-1 0,-1-4,0-3,0 1,-2 2,1 0,-5 2</inkml:trace>
</inkml:ink>
</file>

<file path=ppt/ink/ink14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4:38:17.97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311 29,'0'420,"-28"-217,4-123,21-71</inkml:trace>
  <inkml:trace contextRef="#ctx0" brushRef="#br0" timeOffset="350.749">0 29,'29'0,"19"-4,6-3,4 1,-4 2,-6 0,-6 2,-1 1,-2 1,-3 0,-4 0,-1 0,-2 0,-1 0,0 1,-5 3,-7 3</inkml:trace>
  <inkml:trace contextRef="#ctx0" brushRef="#br0" timeOffset="986.469">593 623,'194'-67,"-193"66,0 0,0 0,0 1,0-1,0 0,1 1,-1-1,0 1,0 0,0-1,1 1,-1 0,0 0,1-1,-1 1,0 0,0 0,1 1,-1-1,0 0,0 0,1 1,-1-1,0 0,0 1,1-1,-1 1,0 0,0-1,0 1,0 0,0 0,0 0,0-1,0 1,0 0,-1 0,1 1,0-1,-1 0,1 0,0 0,-1 0,0 0,1 1,-1-1,0 0,1 0,-1 1,0-1,0 0,0 1,0-1,0 0,0 0,-1 1,1-1,0 0,-1 0,1 1,0-1,-1 0,0 0,1 0,-1 0,0 0,-125 104,125-104,1 0,-1 0,1-1,-1 1,1 0,-1 0,1 0,-1 0,1 0,0 0,-1 0,1 0,0 0,0 0,0 0,-1 0,1 0,0 0,1 0,-1 0,0 0,0 0,0 0,1 0,-1 0,0 0,1-1,-1 1,1 0,-1 0,1 0,-1 0,1 0,0-1,-1 1,1 0,0-1,0 1,-1 0,1-1,0 1,0-1,0 1,0-1,0 0,0 1,0-1,0 0,0 0,0 1,61 17,-52-15,-7-3,0-1,0 1,0 1,-1-1,1 0,0 1,0-1,-1 1,1 0,0 0,-1 0,1 0,-1 0,1 1,-1-1,1 1,-1-1,0 1,0 0,0 0,0 0,0 0,0 0,-1 1,1-1,-1 1,1-1,-1 1,0-1,0 1,0-1,0 1,-1 0,1 0,-1 0,0-1,1 1,-1 0,0 0,-1 0,1-1,-1 1,1 0,-1 0,0-1,0 1,0 2,-10 4,1 1,-1-2,-1 1,0-1,0-1,0 0,-1-1,0 0,0-1,-13 3,4 0,15-4,-1-2,0 1,0-1,0 0,0 0,0-1,0 0,0-1,0 1,0-2,0 1,0-1,-5-1,2-4</inkml:trace>
  <inkml:trace contextRef="#ctx0" brushRef="#br0" timeOffset="1269.318">1298 566,'-9'24,"-9"13,-5 4,1 1,-1-2,4-4,0-7,4-4,4-1,4-6</inkml:trace>
  <inkml:trace contextRef="#ctx0" brushRef="#br0" timeOffset="1600.809">1101 538,'10'15,"12"13,8 3,-2 1,0-6,-6-1,-1-6,-4-1,-1-4,3 1,2 3,-2 2,0-1,-3 0,1-2,-3-1,1-1,-2-5</inkml:trace>
</inkml:ink>
</file>

<file path=ppt/ink/ink14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4:38:22.72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46,'40'8,"1"-2,-1-1,1-2,0-3,-1 0,1-3,11-3,177-24,-58 7,-147 18</inkml:trace>
</inkml:ink>
</file>

<file path=ppt/ink/ink14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4:38:23.04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26,'2'3,"0"0,0 0,0 0,0 0,0-1,1 1,-1-1,1 0,0 1,0-1,0 0,0-1,0 1,0 0,0-1,0 0,1 0,-1 0,0 0,1 0,-1 0,1-1,0 0,17 2,0-1,0-1,0 0,1-2,-1-1,0 0,0-2,11-4,57-9,147 0,-181 8,-31 7</inkml:trace>
</inkml:ink>
</file>

<file path=ppt/ink/ink14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4:38:23.44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594 98,'-36'14,"0"2,1 1,1 2,1 1,1 2,0 1,2 1,1 2,-22 25,47-48,0 1,0-1,0 1,1 0,0 1,-1-1,1 0,1 1,-1 0,1 0,0-1,0 1,0 1,0-1,1 0,0 0,0 1,1-1,-1 0,1 1,0-1,1 0,-1 1,1-1,0 0,1 0,-1 1,1-1,0 0,0 0,0-1,1 1,0 0,0-1,5 6,1-1,1 0,-1 0,1-1,1-1,-1 0,1 0,1-1,-1 0,1-1,0-1,0 0,1 0,-1-1,10 1,15 1,1-1,-1-2,0-1,32-5,-40 1,0-1,-1-1,1-2,-1 0,-1-2,0-1,0-2,0 0,-2-2,0-1,0-1,-2 0,0-2,-1-1,0-1,-2-1,-1 0,4-7,-18 22,0 0,0-1,-1 1,0-1,0 0,0-1,-1 1,0-1,-1 1,1-1,-1 0,-1 0,0 0,0 0,0 0,-1 0,0 0,-1 0,0 0,0 0,-1 0,0 0,0 1,-1-1,0 0,0 1,-1 0,1 0,-2 0,1 0,-5-5,-2 2,0 0,0 0,-1 1,0 1,-1 0,0 0,0 1,-1 1,0 0,-2 0,4 1,-23-10</inkml:trace>
  <inkml:trace contextRef="#ctx0" brushRef="#br0" timeOffset="471.789">1 295,'294'23,"1"-13,13-13,-49 1,161 2,-409 0</inkml:trace>
</inkml:ink>
</file>

<file path=ppt/ink/ink14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4:38:21.34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283 57,'0'663,"-22"-517,15-184,18-8,-5 26</inkml:trace>
  <inkml:trace contextRef="#ctx0" brushRef="#br0" timeOffset="362.693">1 57,'197'-12,"110"-17,-289 26,0-1,1 0,-1 2,1 0,0 2,-1 0,1 0,9 3,-5 3</inkml:trace>
  <inkml:trace contextRef="#ctx0" brushRef="#br0" timeOffset="932.533">650 705,'203'-37,"-202"36,1 0,-1 1,0-1,1 1,-1-1,1 1,-1 0,1 0,0-1,-1 1,1 0,-1 0,1 1,-1-1,1 0,-1 0,1 1,-1-1,1 1,-1-1,1 1,-1 0,0-1,1 1,-1 0,0 0,0 0,1 0,-1 0,0 0,0 0,0 1,0-1,-1 0,1 1,0-1,0 0,-1 1,1-1,-1 1,1-1,-1 1,0-1,1 1,-1-1,0 1,0 0,0-1,0 1,-1-1,1 1,0-1,-1 1,1-1,-1 1,-119 99,116-99,1 1,-1 0,0 1,1-1,0 1,0 0,0-1,0 1,1 1,0-1,-1 0,1 0,1 1,-1-1,1 1,0 0,0-1,0 1,0 0,1 0,0 0,0-1,0 1,1 0,0 0,-1-1,2 1,-1 0,0-1,1 1,0-1,0 0,0 1,3 1,1-2,0 0,1-1,-1 0,1-1,0 1,0-1,0 0,0-1,1 0,-1 0,0 0,0-1,1 0,-1-1,0 1,1-2,-1 1,0-1,0 0,0 0,0-1,-1 1,1-2,-1 1,4-3,11-5</inkml:trace>
</inkml:ink>
</file>

<file path=ppt/ink/ink14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4:38:30.81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47 1,'0'255,"-25"-113,10-79,9-57</inkml:trace>
</inkml:ink>
</file>

<file path=ppt/ink/ink1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4:12:25.05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143 91,'-27'135,"-86"267,111-384,119-249,44-10,-155 230,1 1,-1 0,2 0,-1 0,1 1,1 0,0 1,0 0,0 0,1 1,8-4,-17 10,1 1,0 0,-1 0,1 0,0 0,-1 0,1 1,-1-1,1 0,0 1,-1-1,1 1,-1 0,1-1,-1 1,1 0,-1 0,0 0,0 0,1 0,-1 0,0 0,0 1,0-1,0 0,0 1,0-1,0 1,-1-1,1 1,0-1,-1 1,1-1,-1 1,19 59,-14-22,-1 1,-2 0,-1 0,-4 24,0 20,3-75,6 55,-6-63,1 1,-1-1,0 0,1 0,-1-1,1 1,-1 0,1 0,0 0,-1 0,1 0,0-1,0 1,0 0,-1 0,1-1,0 1,0-1,0 1,0-1,0 1,0-1,0 0,0 1,0-1,1 0,-1 0,0 0,0 0,0 0,0 0,0 0,0 0,0 0,0-1,0 1,0 0,0-1,0 1,0 0,0-1,0 1,0-1,0 0,0 1,0-1,0 0,-1 0,1 1,0-1,-1 0,1 0,9-8,0-1,-1 0,0 0,0-1,-1 0,-1 0,0 0,-1-1,3-6,20-34,52-86,48-82,-128 219,0 0,0-1,0 1,0 0,0 0,0 0,0 0,1 0,-1 0,0 0,1 0,-1 0,1 1,-1-1,0 0,1 1,0-1,-1 1,1 0,-1 0,1-1,-1 1,1 0,0 0,-1 0,1 1,-1-1,1 0,0 1,-1-1,1 1,-1-1,1 1,-1-1,0 1,1 0,-1 0,0 0,1 0,-1 0,0 0,0 0,0 1,0-1,0 0,0 0,0 1,0-1,-1 1,1-1,0 1,-1-1,1 1,-1-1,0 1,0-1,1 1,-1 0,0-1,0 1,3 15,0 1,-1-1,-1 1,0-1,-1 1,-1-1,-1 1,-1-1,0 0,-3 7,-9 87,16 47,-1-146</inkml:trace>
</inkml:ink>
</file>

<file path=ppt/ink/ink14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4:38:31.19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29,'473'0,"-369"-15,-90 11,1 1,-1 0,1 1,0 1,0 0,-1 1,1 1,0 0,6 2,-3 3</inkml:trace>
</inkml:ink>
</file>

<file path=ppt/ink/ink14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4:38:28.76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1 311,'2'-4,"-1"1,1 1,0-1,0 0,1 0,-1 1,1-1,-1 1,1 0,0 0,0 0,0 0,0 0,0 1,0-1,0 1,0 0,1 0,2-1,27-8,1 0,0 3,0 0,0 3,1 0,0 3,10 1,96 1,-117-1</inkml:trace>
  <inkml:trace contextRef="#ctx0" brushRef="#br0" timeOffset="382.411">57 451,'482'0,"-432"6,-31 0</inkml:trace>
  <inkml:trace contextRef="#ctx0" brushRef="#br0" timeOffset="1095.894">284 0,'1'3,"0"0,1-1,-1 1,1-1,0 1,0-1,0 0,0 0,0 0,1 0,-1 0,0 0,1 0,0-1,-1 0,1 1,0-1,0 0,2 1,3 1,180 78,-162-66,-1 0,-1 2,0 0,-2 2,0 1,7 8,-27-25,0 0,0 0,0 0,-1-1,1 2,-1-1,0 0,1 0,-1 0,-1 1,1-1,0 0,-1 1,0-1,0 0,0 1,0-1,-1 1,1-1,-1 0,0 1,1-1,-2 0,1 0,0 0,-1 0,1 0,-1 0,0 0,0 0,0 0,0-1,-1 1,1-1,-1 0,-1 2,-165 162,135-136,-5 2,24-21,0 1,1 1,0 0,1 1,0 1,1 0,-4 7,6-3</inkml:trace>
</inkml:ink>
</file>

<file path=ppt/ink/ink14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4:38:35.88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54,'14'0,"10"0,5 0,3 0,1 0,-1 0,0 0,-2 0,-1 0,0-4,-1-3,1 1,-1 2,0-5,0 1,0 1,0 2,-4 1</inkml:trace>
</inkml:ink>
</file>

<file path=ppt/ink/ink14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4:38:36.12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38,'29'10,"24"-2,12-2,0-3,-6-5,-8-4,-9 0,-6-4,-4 0,-4 1,0-2,-7 0</inkml:trace>
</inkml:ink>
</file>

<file path=ppt/ink/ink14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4:38:36.54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198 75,'6'6,"0"1,0-1,-1 1,0 0,0 0,0 0,-1 1,-1-1,1 1,-1 0,0 0,-1 1,0-1,0 0,-1 1,0-1,-1 1,0 0,0-1,0 1,-1-1,-2 6,3-2,-2 301,13-251,-5-56</inkml:trace>
  <inkml:trace contextRef="#ctx0" brushRef="#br0" timeOffset="282.727">1 47,'38'-5,"33"-1,8 0,0 1,-8 1,-11 2,-12 1,-8 1,-7 0,-4-5,-2-1,-6 0</inkml:trace>
  <inkml:trace contextRef="#ctx0" brushRef="#br0" timeOffset="765.965">594 441,'30'0,"-7"-1,0 1,0 1,0 1,-1 1,1 1,16 6,-37-10,0 1,0 0,0-1,0 1,0 1,0-1,0 0,0 0,0 1,-1-1,1 0,-1 1,1 0,-1-1,0 1,1 0,-1 0,0 0,0 0,0 0,-1 0,1 0,0 0,-1 0,1 0,-1 0,0 0,0 1,0-1,0 0,0 0,0 0,0 0,-1 1,1-1,-1 0,0 0,1 0,-1 0,0 0,0 0,0 0,-1-1,1 1,0 0,-1 0,1-1,-1 1,1-1,-1 0,0 1,0-1,0 0,1 0,-2 0,-33 31,29-28,1 1,-1 0,1 0,0 0,1 1,-1-1,1 2,0-1,1 0,-1 1,1 0,1 0,-1 0,1 1,0-1,1 1,3-5,1-1,-1 1,1 0,0-1,-1 1,1-1,1 0,-1 1,0-1,0 0,1 0,-1 0,1-1,0 1,-1-1,1 1,0-1,0 0,0 0,0 0,0-1,0 1,0-1,0 0,0 1,1-1,-1 0,0-1,0 1,0-1,0 1,3-2,-1 2,103-14,-89 7</inkml:trace>
</inkml:ink>
</file>

<file path=ppt/ink/ink14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4:38:34.72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16 61,'9'-7,"0"0,1 1,-1 0,1 1,0 0,1 0,-1 1,1 1,0-1,0 2,0 0,0 0,0 1,0 0,1 1,-1 0,7 1,-19 0,0-1,1 1,-1-1,0 1,1 0,-1-1,1 1,-1 0,1 0,-1-1,1 1,0 0,-1 0,1 0,0-1,0 1,-1 0,1 0,0 0,0 0,0-1,0 1,0 0,0 0,0 0,1 0,-1 0,0-1,0 1,1 0,-1 0,0 0,1-1,-1 1,1 0,-1 0,1-1,-1 1,1 0,-1-1,1 1,0-1,-1 1,1-1,0 1,0-1,-1 1,1-1,0 0,0 0,0 1,-1-1,1 0,0 0,0 0,0 0,0 0,0 0,-1 0,1 0,0 0,0 0,-38 25,33-23,-1-1,1 1,0 0,-1 0,1 1,0-1,0 1,1 0,-1 0,0 0,1 0,0 1,0-1,0 1,0 0,0 0,1 0,0 0,0 1,0-1,0 1,1-1,0 1,0-1,0 1,0 0,1 3,3-4,0 0,1 0,-1 0,1 0,0 0,0-1,1 0,-1 0,1 0,-1 0,1-1,0 0,0 0,0 0,0 0,0-1,1 0,1 0,16 7,26 18,-48-25,0-1,0 1,0-1,-1 1,1 0,0 0,-1-1,1 1,0 0,-1 0,1 0,-1 0,1 0,-1 0,0 0,1 0,-1 0,0 0,0 0,0 0,1 0,-1 0,0 0,0 0,-1 0,1 0,0 0,0 0,0 0,-1 0,1 0,0 0,-1 0,1 0,-1-1,1 1,-1 0,0 0,1 0,-1-1,0 1,0 0,1 0,-1-1,0 1,0-1,0 1,0-1,0 1,0-1,-27 16,-1-1,0-2,-1-1,0-1,-1-2,-30 6,35-14,24-4</inkml:trace>
  <inkml:trace contextRef="#ctx0" brushRef="#br0" timeOffset="384.53">665 32,'-5'5,"-6"7,-1 5,-4 0,2 3,-3-3,3 0,-2-2,2 1,-2 3,3 3,-2 1,1 3,0-3,0-6</inkml:trace>
  <inkml:trace contextRef="#ctx0" brushRef="#br0" timeOffset="787.366">468 5,'11'22,"2"0,0-1,2 0,0-1,1-1,1-1,1 0,18 14,87 92,-109-113</inkml:trace>
</inkml:ink>
</file>

<file path=ppt/ink/ink14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4:38:46.16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583 0,'10'8,"-10"-8,1 0,-1 0,1 0,-1 0,1 0,-1 0,1 1,-1-1,1 0,-1 0,1 1,-1-1,1 0,-1 1,0-1,1 0,-1 1,1-1,-1 1,0-1,0 0,1 1,-1-1,0 1,0-1,1 1,-1-1,0 1,0-1,0 1,0-1,0 1,0-1,0 1,0-1,0 1,0-1,0 1,0 0,0-1,0 1,0-1,-1 1,1-1,0 0,0 1,-1-1,1 1,0-1,0 1,-1-1,1 0,-1 1,1-1,0 0,-1 1,1-1,-1 0,1 1,-1-1,1 0,-111 38,-160 57,267-94,0 0,0 1,0-1,0 1,0-1,0 1,0 0,1 1,-1-1,1 1,0-1,-1 1,1 0,0 0,0 1,1-1,-1 0,1 1,0 0,0 0,0-1,0 1,1 0,-1 0,1 1,0-1,0 0,1 0,2-1,0 0,0 0,1 0,-1 0,1-1,-1 1,1-1,0 0,0 0,0 0,1 0,-1-1,0 1,1-1,-1 0,0 0,1 0,0 0,-1-1,1 1,-1-1,1 0,0 0,-1 0,1-1,2 1,10 1,160 22,-174-23,0-1,0 1,0-1,0 1,0 0,0 0,0 0,0 0,0 0,0 1,0-1,-1 0,1 1,0 0,0-1,0 1,0 0,-1 0,1 0,0 0,-1 0,1 0,-1 1,1-1,-1 0,0 1,1 0,-1-1,0 1,0-1,0 1,0 0,0 0,-1 0,1-1,0 1,-1 0,0 0,1 0,-1 0,0 0,0 0,0 0,0 0,0 0,0 0,-1 0,1 0,-1 0,1-1,-1 1,0 0,0 0,0 0,0-1,0 1,0-1,-1 2,-15 14,0-1,-1-1,-1-1,0 0,-1-1,0-1,-5 0,-39 26,-151 83,213-120,0 0,1 0,-1 0,0 0,0 1,1-1,-1 1,1 0,-1-1,1 1,-1 0,1 0,0-1,0 1,0 0,0 0,0 1,1-1,-1 0,1 0,-1 0,1 0,0 0,0 1,0-1,0 0,0 0,0 0,1 1,-1-1,1 0,-1 0,1 0,0 0,0 0,0 0,0 0,0 0,0 0,0-1,1 1,-1 0,1-1,-1 1,1-1,0 1,0-1,0 0,-1 0,1 0,0 0,0 0,0 0,1 0,-1-1,2 1,12 3,0-1,1 0,0-1,-1-1,1-1,0 0,-1-2,1 1,0-2,-1 0,0-1,0-1,10-4,56-11,82-4,-107 14,-33 6</inkml:trace>
</inkml:ink>
</file>

<file path=ppt/ink/ink14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4:38:50.81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86,'104'-30,"76"1,-39 4,-124 24,-5 1</inkml:trace>
</inkml:ink>
</file>

<file path=ppt/ink/ink14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4:38:51.12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84,'48'-5,"25"-6,6-1,-7 1,-10 2,-11 4,-9-3,-8 0,-4 1,-2 3,-7 1</inkml:trace>
</inkml:ink>
</file>

<file path=ppt/ink/ink14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4:38:51.66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368 50,'-14'11,"1"2,0 0,1 0,0 1,1 1,1 0,0 0,1 1,-3 9,2-5,1 0,1 0,0 0,2 1,0 0,2 1,0-1,2 1,0 0,1-1,1 1,1 0,3 9,-3-24,2 1,-1-1,1 1,0-1,1 0,0 0,0 0,0-1,1 1,0-1,0 0,0-1,1 1,0-1,0 0,1 0,-1-1,1 0,0 0,0-1,0 1,1-2,-1 1,1-1,-1 0,1-1,0 1,0-1,0-1,0 0,0 0,-1-1,1 1,0-2,0 1,0-1,-1 0,1-1,28-6,-1-2,0-1,0-2,-2-2,0 0,-1-3,0 0,-2-2,0-1,-2-2,0 0,-2-2,13-17,-35 39,1-2,-1 1,0 0,-1-1,1 0,-1 0,0 0,0 0,-1 0,0-1,0 1,-1-1,1 1,-1-1,-1 0,1 1,-1-1,0 0,-1 0,0 1,0-1,0 1,-1-1,0 1,0-1,-1 1,1 0,-1 0,-1 0,1 0,-2 0,-72-61,51 55</inkml:trace>
  <inkml:trace contextRef="#ctx0" brushRef="#br0" timeOffset="700.159">1 276,'56'17,"144"6,-141-15,2-3,-1-3,0-2,1-3,38-8,-21 4,264-1,-213-15,-145 19,-3 4</inkml:trace>
  <inkml:trace contextRef="#ctx0" brushRef="#br0" timeOffset="1212.082">707 79,'-1'0,"1"0,-1 0,1 0,-1 0,1 0,-1 0,1 0,-1 0,1 0,-1 0,1 0,-1-1,0 1,1 0,0 0,-1 0,1-1,-1 1,1 0,-1 0,1-1,-1 1,1-1,0 1,-1 0,1-1,0 1,-1-1,1 1,0 0,-1-1,1 1,0-1,0 1,0-1,0 1,-1-1,1 0,0 1,0-1,0 1,0-1,0 1,0-1,0 1,1-1,-1 1,0-1,0 1,0-1,0 1,1-1,-1 1,0-1,0 1,1-1,-1 1,0-1,1 1,-1 0,1-1,-1 1,0 0,1-1,-1 1,1 0,-1 0,1-1,-15-5,0 1,0 0,0 0,0 1,-1 1,1 1,-1 0,-4 0,-51-8,61 7,0 1,-1 0,1 0,-1 1,1 0,-1 1,1 0,-1 1,1 0,-1 0,1 1,0 0,0 0,-1 1,2 0,-2 1,-4 6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3:38:53.72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529 145,'-23'-8,"0"1,0 1,0 2,-1 0,0 1,0 1,1 2,-1 0,-19 4,-15-3,46 0,0 0,1 1,-1 0,1 1,0 0,0 1,0 0,0 1,0 0,1 0,0 1,0 1,1 0,0 0,0 1,0 0,1 0,1 1,-3 3,8-10,1 0,-1 1,1-1,0 0,0 0,0 1,0-1,0 0,1 1,-1-1,1 1,-1-1,1 1,0-1,0 1,0-1,0 1,1-1,-1 1,1-1,-1 1,1-1,0 1,0-1,0 0,0 0,1 1,-1-1,0 0,1 0,0 0,-1 0,1-1,2 2,1 2,0-1,0 0,1-1,0 1,-1-1,1 0,0 0,1-1,-1 0,0 0,1-1,6 1,158 10,-166-11,4 0,0 0,0 0,0 1,0 0,-1 1,1 0,-1 0,0 0,0 1,0 1,0-1,-1 1,1 1,-1-1,-1 1,1 0,-1 1,0 0,1 1,-1 3,-1-1,0 1,0 0,-1 0,0 0,-1 1,-1 0,0-1,0 1,-1 0,0 0,-1 0,-1 0,0 0,0-1,-1 1,-1 0,0-1,-1 3,-2-6,0-1,0 0,-1 0,1-1,-1 1,-1-2,1 1,-1-1,0 0,0-1,-1 1,1-2,-1 1,0-1,0-1,0 0,-1 0,-7 2,0 0,-1-2,1 0,-1-1,0-1,1 0,-1-2,0 0,-8-3,-18-12,24 5</inkml:trace>
  <inkml:trace contextRef="#ctx0" brushRef="#br0" timeOffset="364.777">868 568,'-10'10,"-3"7,1 6,2 0</inkml:trace>
  <inkml:trace contextRef="#ctx0" brushRef="#br0" timeOffset="899.028">1093 145,'25'-20,"1"2,1 1,1 1,0 2,1 1,0 1,1 1,0 1,3 2,-29 7,0-1,0 2,0-1,1 0,-1 1,0 0,1 0,-1 0,0 0,0 1,1 0,-1 0,0 0,0 0,0 0,0 1,0 0,0 0,0 0,-1 0,1 1,-1 0,1-1,-1 1,0 0,0 1,-1-1,1 0,0 1,-1-1,0 1,0 0,0 0,-1 0,1 0,-1 0,0 0,0 0,0 1,-1-1,1 0,-1 1,0-1,0 0,-1 2,-5 14,-1 1,-1-1,0-1,-2 0,0 0,-1-1,-1 0,-1-1,-14 16,-42 43,56-64,0 0,0 0,1 2,0 0,1 0,1 1,0 0,1 0,1 1,1 1,0-1,1 1,0 0,2 1,0-1,0 4,4-18,1 0,-1 1,1-1,-1 1,1-1,0 0,0 1,0-1,1 0,-1 0,1 0,0 0,-1 0,1 0,1-1,-1 1,0 0,1-1,-1 0,1 0,0 0,0 0,0 0,0 0,0-1,0 1,0-1,0 0,1 0,-1 0,2 0,113 9,-112-10,41-4,-1-2,0-1,-1-3,1-2,-2-2,59-13,-79 21</inkml:trace>
</inkml:ink>
</file>

<file path=ppt/ink/ink1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4:12:27.07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40,'37'1,"111"-13,22-17,-145 29,-23 3</inkml:trace>
</inkml:ink>
</file>

<file path=ppt/ink/ink15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4:38:46.58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148 29,'-54'246,"51"-213,-3 1,-1-1,-1 0,-2-1,-1 0,-1 0,-2-1,-2 1,9-31,13-22,2 7</inkml:trace>
  <inkml:trace contextRef="#ctx0" brushRef="#br0" timeOffset="2752.557">91 86,'-44'-44,"84"30,163 4,-174 4,1 1,-1 1,1 2,0 1,19 2,-30 4,-7 1</inkml:trace>
  <inkml:trace contextRef="#ctx0" brushRef="#br0" timeOffset="3117.893">35 255,'4'5,"8"1,5 0,5-1,4-1,2-2,1-1,0-1,1 0,-1 0,0 0,0 0,-6-1</inkml:trace>
  <inkml:trace contextRef="#ctx0" brushRef="#br0" timeOffset="3818.293">374 453,'-1'8,"0"1,1 0,0 0,0-1,1 1,0 0,1-1,0 1,0-1,1 1,0-1,0 0,1 0,0 0,1-1,-1 1,5 3,-6-10,0 0,0-1,0 0,1 1,-1-1,0-1,0 1,0 0,0-1,0 1,0-1,0 0,0 0,0 0,0 0,0-1,0 1,-1-1,1 0,-1 0,1 0,-1 0,0 0,1 0,-1-1,0 1,-1-1,1 1,0-1,-1 0,1 0,-1 1,0-1,0-3,5-2,14-22,-16 21,1 1,0 0,0 0,1 1,0-1,0 1,1 0,-1 1,2 0,-1 0,1 0,0 1,4-2,-9 7,-1 1,1 0,-1 0,0 0,0 1,1-1,-1 0,0 1,0-1,0 1,-1 0,1 0,0 0,-1 0,1 0,-1 0,0 0,1 0,-1 1,0-1,0 0,-1 1,1-1,0 1,-1-1,1 1,-1-1,0 1,0-1,0 1,0-1,-1 1,1-1,0 1,-1-1,0 1,0 0,1 2,-5 259,5-251,-1 0,0 1,-1-1,0 0,-1 0,0-1,-1 1,-1-1,0 1,-1-1,0-1,-1 1,0-1,0 0,-2-1,1 0,-1 0,-7 5,15-13,-1-1,0 1,1 0,-1-1,0 1,0-1,0 0,0 0,0 0,-1 0,1 0,0 0,0 0,-1-1,1 1,0-1,-1 0,1 0,0 1,-1-2,1 1,-1 0,1 0,0-1,-1 1,1-1,0 0,0 0,-1 0,1 0,0 0,0 0,0 0,0-1,0 1,1-1,-1 1,0-1,1 0,-1 0,1 0,-1 0,1 0,0 0,0 0,0 0,0 0,0 0,1-1,-1 1,1 0,-1-1,1 0,-2-13,0 0,1 0,1-1,1 1,0 0,1 0,0 0,2 0,0 1,0-1,2 1,0 0,0 0,2 1,0 0,0 0,1 1,1 0,9-10,-1 2,-2 3</inkml:trace>
</inkml:ink>
</file>

<file path=ppt/ink/ink15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4:38:58.26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0 255,'139'-12,"-82"4,0 1,1 3,-1 3,18 3,-7-1,15-18,-81 12,-6 2</inkml:trace>
  <inkml:trace contextRef="#ctx0" brushRef="#br0" timeOffset="249.973">113 396,'29'4,"24"-2,7-2,-1-1,-6-6,-7 0,-7 0,-5 1,-4 2,-1 2,-2 1,-1 0,-3 1</inkml:trace>
  <inkml:trace contextRef="#ctx0" brushRef="#br0" timeOffset="250.973">311 1,'81'34,"60"81,37-2,-175-112,-1 0,1 0,-1 0,0 1,0-1,0 1,0-1,0 1,0 0,0 0,0 0,-1 0,1 0,-1 0,0 0,1 1,-1-1,0 0,0 1,0-1,-1 1,1-1,-1 1,1-1,-1 1,0 0,0-1,0 1,0-1,0 1,-1 0,1-1,-1 1,0-1,0 1,0-1,0 0,0 1,0-1,-1 0,1 0,-1 0,1 0,-2 1,-21 22,-1-1,-1-1,-1-1,-1-2,-1-1,-1-1,-10 3,-92 62,114-69</inkml:trace>
</inkml:ink>
</file>

<file path=ppt/ink/ink15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4:39:02.90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31,'19'0,"21"-5,8-2,1 1,-3 1,-4 2,-6 0,-3 2,-2 1,-3 0,0 0,-1 0,-9 0,-8 1</inkml:trace>
</inkml:ink>
</file>

<file path=ppt/ink/ink15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4:38:59.33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170 114,'1'-1,"0"1,0-1,0 0,1 1,-1-1,0 1,0 0,1-1,-1 1,0 0,1 0,-1 0,0 0,1 0,-1 0,0 0,1 0,-1 1,0-1,1 0,-1 1,0-1,0 1,0 0,1-1,-1 1,0 0,0 0,0-1,0 1,0 0,0 0,0 0,-1 0,1 0,0 0,-1 1,1-1,0 0,-1 0,1 0,-1 1,1 0,5 60,-31 113,-4 49,29-199,0-25</inkml:trace>
  <inkml:trace contextRef="#ctx0" brushRef="#br0" timeOffset="784.073">0 59,'227'-18,"-45"-5,4 6,-162 17</inkml:trace>
  <inkml:trace contextRef="#ctx0" brushRef="#br0" timeOffset="1905.099">396 566,'81'-33,"-72"29,1 0,-1 1,1 0,0 0,0 1,0 1,0-1,0 2,0-1,0 2,0-1,0 1,1 1,-10-2,0 0,1 0,-1 1,0-1,0 1,0-1,1 1,-1-1,0 1,0 0,0 0,0-1,0 1,0 0,0 0,0 0,0 0,-1 0,1 0,0 0,-1 1,1-1,0 0,-1 0,0 0,1 1,-1-1,0 0,1 1,-1-1,0 0,0 0,0 1,0-1,0 0,-1 1,1-1,0 0,-1 1,1-1,0 0,-1 0,0 0,1 1,-1-1,0 0,0 0,-46 55,35-44,11-11,1-1,-1 1,0 0,0 0,1-1,-1 1,0 0,1 0,-1 0,1 0,-1 0,1 0,0 0,-1 0,1 0,0 0,0 0,0 0,-1 0,1 0,0 0,0 0,1 0,-1 0,0 0,0 0,0 0,1 0,-1 0,1 0,-1 0,0 0,1 0,0 0,-1 0,1 0,0 0,-1-1,1 1,0 0,0 0,-1-1,1 1,0-1,0 1,1 0,54 22,-39-18,-15-5,0 0,0 1,-1-1,1 1,0 0,0 0,0-1,0 1,-1 0,1 0,-1 1,1-1,0 0,-1 1,0-1,1 0,-1 1,0 0,0-1,0 1,0 0,0-1,0 1,0 0,-1 0,1 0,-1 0,1 0,-1 0,0-1,0 1,0 0,0 0,0 0,0 0,0 0,-1 0,1 0,-1 0,1 0,-1 0,0 0,0-1,0 1,0 0,0-1,0 1,0 0,0-1,-1 1,1-1,-1 0,1 0,-1 1,-1 0,-4 2,0 1,0-1,-1 0,1 0,-1-1,0 0,0-1,0 0,0 0,-1-1,-7 1,-10 1</inkml:trace>
  <inkml:trace contextRef="#ctx0" brushRef="#br0" timeOffset="2616.863">819 566,'-1'44,"8"73,-7-115,1-1,-1 0,1 1,-1-1,1 0,0 1,-1-1,1 0,0 0,0 1,0-1,0 0,0 0,0 0,0 0,0 0,0 0,1-1,-1 1,0 0,0-1,1 1,-1 0,1-1,-1 0,0 1,1-1,-1 0,1 0,-1 0,1 0,-1 0,1 0,-1 0,1 0,-1-1,0 1,1 0,-1-1,1 1,-1-1,0 0,0 1,1-1,-1 0,0 0,0 0,0 0,1 0,54-54,43-72,-98 127,-1-1,1 0,-1 1,1-1,0 1,-1-1,1 1,0-1,0 1,-1 0,1-1,0 1,0 0,0 0,-1-1,1 1,0 0,0 0,0 0,0 0,-1 0,1 0,0 0,0 0,0 1,0-1,-1 0,1 0,0 1,0-1,-1 1,1-1,0 0,0 1,-1-1,1 1,-1 0,1-1,0 1,-1-1,1 1,-1 0,1 0,-1-1,0 1,1 0,-1 0,0-1,1 1,-1 0,0 0,0 0,0-1,0 1,0 0,0 0,0 0,0 0,0 0,0-1,4 61,-4-57,-3 231,2-215,-2 0,0 0,-2-1,0 1,0-1,-2 0,-1-1,0 0,-1 0,-4 4,-58 50,69-70,-1 0,0 0,0 0,1-1,-1 1,0-1,-1 0,1 0,0 0,0 0,0 0,-1-1,1 0,0 1,0-1,-1-1,1 1,0 0,0-1,-1 1,1-1,0 0,0 0,0-1,0 1,0 0,0-1,0 0,0 0,0-4,0 0,0 0,1-1,0 1,0-1,1 0,-1 1,1-1,1 0,-1 0,1 0,1 0,-1 1,1-1,0 0,1 0,-1 1,1-1,1 1,-1-1,1 1,0 0,1 0,-1 0,1 1,2-2,93-137,-84 120</inkml:trace>
</inkml:ink>
</file>

<file path=ppt/ink/ink15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4:39:04.28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35 0,'2'1,"0"1,0-1,0 1,-1-1,1 1,0 0,-1-1,0 1,1 0,-1 0,0 0,0 0,0 0,0 1,0-1,0 0,-1 0,1 0,-1 1,1-1,-1 0,0 1,0-1,0 0,0 2,0-1,3 40,-2 0,-2 0,-2-1,-2 1,-5 17,-19 178,12-138,31-115,-7-3</inkml:trace>
</inkml:ink>
</file>

<file path=ppt/ink/ink15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4:39:04.63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75,'74'1,"177"-13,-10-32,-213 35,-25 8,0-1,0 1,0 0,0 0,0 0,0 0,0 0,1 1,-1-1,0 1,0 0,1 0,-1 0,0 0,1 1,-1-1,0 1,0 0,0 0,0 0,3 2,3 7</inkml:trace>
</inkml:ink>
</file>

<file path=ppt/ink/ink15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4:39:05.04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1,'4'19,"3"16,-1 7,-2 1,-5-2,-3-3,-1-3,1-8</inkml:trace>
</inkml:ink>
</file>

<file path=ppt/ink/ink15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4:39:12.94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60,'107'-22,"42"4,-118 11,1 2,0 1,0 2,0 1,1 1,0 2,-10 3,-5 1</inkml:trace>
</inkml:ink>
</file>

<file path=ppt/ink/ink15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4:39:13.35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0,'5'5,"11"2,8-1,4-1,3-1,0-2,0-1,0-1,-1 1,-1-2,0 1,-1 0,0 0,0-6,1 0,-1 0,0 1,-5 1</inkml:trace>
</inkml:ink>
</file>

<file path=ppt/ink/ink15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4:39:14.07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791 0,'-21'11,"-13"3,0 2,1 1,1 1,1 2,1 1,1 1,0 2,2 1,1 1,1 1,-10 16,28-30,1 0,0 0,1 0,1 1,0 0,0 0,2 0,0 1,0-1,2 0,0 1,0-1,1 3,2-9,0 0,1 0,-1 0,1 0,1-1,0 0,0 0,0 0,1-1,-1 1,2-1,-1-1,1 1,0-1,0 0,0-1,0 1,1-2,0 1,0-1,0 0,0-1,1 1,-1-2,1 1,-1-1,1-1,-1 1,1-1,0-1,-1 0,3 0,40-8,0-1,-1-3,-1-2,0-2,-1-3,-1-1,44-27,-71 37,-2 1,1-2,-2 0,1-2,-2 0,0 0,0-2,-1 0,-11 11,0 0,1 0,-2-1,1 1,-1-1,0 0,0 0,0 0,-1 0,0-1,0 1,-1 0,0-1,0 0,0 1,-1-1,0 1,0-1,-1 0,0 1,0-1,0 1,-1-1,0 1,0 0,-1 0,-2-6,-6-1,0 1,0 1,-1-1,0 2,-1 0,0 0,-1 1,0 1,-1 1,1 0,-1 0,-1 1,1 1,-1 1,0 0,0 1,0 1,0 1,0 0,-17 1,-21-3</inkml:trace>
  <inkml:trace contextRef="#ctx0" brushRef="#br0" timeOffset="485.828">1 395,'4'0,"206"0,-1-9,30-12,231-24,-78 17,-328 20,-40 6</inkml:trace>
</inkml:ink>
</file>

<file path=ppt/ink/ink1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4:12:27.32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58,'39'-9,"21"-4,7 1,-5 2,-7 3,-8 3,-13 1</inkml:trace>
</inkml:ink>
</file>

<file path=ppt/ink/ink15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4:39:19.77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1 282,'180'-17,"-134"10,0 2,0 2,1 2,33 4,11-1,-72-2,-7 0</inkml:trace>
  <inkml:trace contextRef="#ctx0" brushRef="#br0" timeOffset="399.414">30 480,'19'0,"21"-4,8-3,1 1,-3 1,-5 1,-4 2,-4 1,-3 0,-1 1,-1 1,-1-1,0 0,1 0,-1 1,-3-6,-8-1</inkml:trace>
  <inkml:trace contextRef="#ctx0" brushRef="#br0" timeOffset="1101.718">311 0,'52'45,"213"115,-261-158,0 0,0 0,0 1,0-1,-1 1,1 0,-1 0,0 0,0 0,0 1,0-1,0 1,-1 0,0 0,0 0,0 0,0 0,0 0,-1 0,0 1,0-1,0 0,-1 1,1-1,-1 1,0-1,0 1,0-1,-1 1,0-1,0 1,0-1,0 0,-1 0,1 1,-1-1,0 0,-1 0,0 1,-20 23,-1-1,-2-1,-1-1,0-2,-2 0,-1-2,-27 15,6-2,-28 42,77-70</inkml:trace>
</inkml:ink>
</file>

<file path=ppt/ink/ink15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4:39:26.03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58,'20'0,"10"-5,5-1,2 0,-1 1,-2 1,-1 2,-2 1,-2-4,0-2,-1 1,0 1,0 2,0 1,0 1,-10 6,-7 1</inkml:trace>
</inkml:ink>
</file>

<file path=ppt/ink/ink15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4:39:26.28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55,'38'0,"27"-5,8-1,-4-5,-9 0,-10 1,-9 3,-11 2</inkml:trace>
</inkml:ink>
</file>

<file path=ppt/ink/ink15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4:39:23.43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311 172,'0'484,"-16"-403,5-106,10 6</inkml:trace>
  <inkml:trace contextRef="#ctx0" brushRef="#br0" timeOffset="415.71">1 143,'14'-9,"20"-9,8 0,2 2,-1 4,1-1,-2 3,1 2,-1-2,1 0,-1 2,-4 3,-3 2,-3 1,-1 1,-12 6,-9 7,-5 1</inkml:trace>
  <inkml:trace contextRef="#ctx0" brushRef="#br0" timeOffset="979.203">537 510,'5'-1,"6"-3,0 1,0 0,0 1,0 0,0 1,0 0,0 1,0 0,1 1,-1 0,0 1,0 0,2 1,-11-2,0 1,0-1,0 1,-1 0,1-1,-1 1,1 0,-1 0,0 0,1 0,-1 0,0 0,0 1,-1-1,1 0,0 0,-1 1,1-1,-1 0,0 1,0-1,0 0,0 1,0-1,0 1,-1-1,1 0,-1 0,0 1,0-1,0 0,0 0,0 0,0 0,0 0,-1 0,1 0,-1 1,0-1,1 0,-1 0,1 0,0 0,-1 1,1-1,0 0,1 1,-1-1,0 1,1-1,-1 1,1 0,0-1,0 1,0-1,0 1,0-1,0 1,1 0,-1-1,1 1,0-1,0 1,0-1,0 0,0 1,0-1,1 0,-1 0,1 0,0 0,-1 0,1 0,0 0,0-1,25 12,-25-13,0 0,0 0,0 0,0 0,0 0,0 1,0-1,0 1,0-1,0 1,0 0,0 0,0 0,0 0,0 0,-1 0,1 1,0-1,-1 0,1 1,-1 0,0-1,1 1,-1 0,0-1,0 1,0 0,0 0,0 0,-1 0,1 0,-1 0,1 0,-1 0,0 0,1 1,-1-1,0 0,-1 0,1 0,0 0,0 0,-1 0,0 0,1 0,-1 0,0 0,0 0,0 0,0 0,0-1,-1 2,-10 9,0 0,-1-1,0 0,-1-1,0-1,-1 0,0-1,0-1,0 0,-1-1,0 0,-12 1,4-13,29 0</inkml:trace>
  <inkml:trace contextRef="#ctx0" brushRef="#br0" timeOffset="2032.608">1017 567,'-18'55,"7"-26,7-21,0-1,0 1,1 0,0 0,1 0,0 0,0 1,1-1,0 1,1-1,-1 1,2-1,-1 1,1-1,1 5,-2-12,1 1,0-1,-1 0,1 1,0-1,-1 0,1 1,0-1,0 0,0 0,0 0,0 0,0 0,0 0,0 0,1 0,-1-1,0 1,1 0,-1-1,0 1,1-1,-1 1,1-1,-1 0,1 0,-1 1,0-1,1 0,-1 0,1 0,-1-1,1 1,-1 0,1 0,-1-1,1 1,-1-1,0 0,1 1,-1-1,0 0,0 0,55-38,81-110,-84 70,-60 113,1-4,2-1,0 1,2 1,2-1,1 14,0-14,-1 0,-1 1,-2-1,-1 0,-5 17,4-30,-1 0,0-1,-1 0,-1 0,0 0,-1-1,-1 0,0-1,-1 0,-1-1,0 0,-1-1,0 0,-1-1,-12 8,24-18,1 0,-1 0,1 0,-1-1,0 1,1 0,-1-1,0 1,1-1,-1 1,0-1,0 0,0 0,1 0,-1 0,0 0,0 0,0-1,1 1,-1 0,0-1,0 1,1-1,-1 0,0 0,1 0,-1 1,1-2,-1 1,1 0,0 0,-1 0,1 0,0-1,0 1,0-1,0 1,0-1,0 1,0-1,0 0,1 1,-1-1,1 0,-1 0,1 1,0-1,-1 0,1 0,0 0,0-1,-1-12,1 1,0 0,0-1,2 1,0 0,0-1,1 1,1 0,0 1,1-1,1 1,4-8,-1 2</inkml:trace>
</inkml:ink>
</file>

<file path=ppt/ink/ink15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4:39:28.45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27 1,'2'1,"-1"0,1 1,0-1,-1 0,1 1,-1-1,0 1,0 0,1-1,-1 1,0 0,0 0,0 0,-1-1,1 1,0 0,-1 0,1 0,-1 0,0 1,0-1,0 0,0 0,0 0,0 0,0 0,-1 0,1 0,-1 2,-20 195,8-108,9-80,2 1,-1 0,1 0,1 0,0 0,1 1,0-1,1 0,0 0,1 0,2 7,7-5,-6-18</inkml:trace>
</inkml:ink>
</file>

<file path=ppt/ink/ink15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4:39:29.41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29,'39'0,"31"0,9 0,-4 0,-5 0,-10 0,-11-5,-8-1,-2-1,-2 2,-4 2,-1 1,-7 5,-8 3</inkml:trace>
</inkml:ink>
</file>

<file path=ppt/ink/ink15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4:39:30.08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1,'0'5,"0"6,5 1,1 4,1 4,-2 2,-2 4,-1 1,0 1,-2 1,0 0,0 0,0 0,4-6,2-5</inkml:trace>
</inkml:ink>
</file>

<file path=ppt/ink/ink15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4:39:38.83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424 351,'1'84,"5"-1,3 0,12 45,-12-78,-2 0,-3 0,-1 1,-3 0,-4 27,-3-49,7-29,0-1,0 1,0 0,0-1,0 1,0 0,0-1,-1 1,1 0,0-1,0 1,0 0,0-1,0 1,0 0,-1 0,1-1,0 1,0 0,-1 0,1-1,0 1,0 0,-1 0,1 0,0-1,0 1,-1 0,1 0,0 0,-1 0,1 0,0 0,-1 0,1 0,0 0,-1 0,1 0,0 0,0 0,-1 0,1 0,0 0,-1 0,1 0,0 0,-1 0,1 0,0 0,-1 1,1-1,0 0,0 0,-1 0,1 1,0-1,0 0,-1 0,1 1,0-1,0 0,-4-14</inkml:trace>
  <inkml:trace contextRef="#ctx0" brushRef="#br0" timeOffset="252.646">0 464,'0'0</inkml:trace>
  <inkml:trace contextRef="#ctx0" brushRef="#br0" timeOffset="865.869">29 492,'46'-46,"2"2,1 3,3 1,1 3,1 2,2 2,59-23,-97 48,0 1,1 1,-1 0,2 1,-1 2,0 0,1 1,-1 0,1 2,2 1,-19-1,0 0,-1 0,1 0,0 1,0-1,0 1,-1-1,1 1,0 0,-1 1,1-1,-1 0,1 1,-1-1,1 1,-1 0,0-1,0 1,0 0,0 1,0-1,-1 0,1 0,0 1,-1-1,0 1,0-1,0 1,0 0,0 0,0-1,-1 1,1 0,-1 0,0 0,0-1,0 1,0 0,0 0,0 0,-1 0,0-1,1 1,-2 0,-5 14,-1 0,0-1,-2 0,0-1,0 0,-2-1,1 0,-2 0,0-1,-9 6,-60 70,80-87,0-1,1 1,0 0,-1 0,1-1,0 1,0 0,0 0,0 0,0 0,0 0,0 1,1-1,-1 0,1 0,0 0,0 0,-1 1,1-1,1 0,-1 0,0 1,0-1,1 0,-1 0,1 0,0 0,0 0,0 0,0 0,0 0,0 0,0 0,1 0,-1 0,1-1,-1 1,1-1,0 1,-1-1,1 0,0 0,0 1,0-1,0 0,0-1,2 2,167 54,-167-54,1 0,0 0,-1 0,1 1,-1 0,0 0,0 0,0 0,-1 1,1-1,-1 1,1 0,-1 0,-1 0,1 1,0-1,-1 1,0 0,0-1,-1 1,1 0,-1 0,0 0,0 0,-1 0,1 0,-1 0,0 0,0 0,-1 0,0 0,0 0,0 0,0 0,-1 0,0 0,0 0,-2 2,-16 21,-1-1,-1-1,-1-2,-1 0,-2-1,0-1,-1-2,-1-1,-4 1,-59 16,74-36</inkml:trace>
  <inkml:trace contextRef="#ctx0" brushRef="#br0" timeOffset="1548.163">1158 662,'-9'24,"1"-7,1 0,2 0,-1 1,2 0,0 0,2 1,0-1,0 8,2-24,0 0,0 1,0-1,0 0,0 0,0 0,1 0,-1 0,1 0,0 0,-1 0,1 0,0 0,0 0,0-1,0 1,0 0,1-1,-1 1,1 0,-1-1,1 0,-1 1,1-1,0 0,0 0,-1 0,1 0,0 0,0 0,0-1,0 1,0 0,0-1,0 0,0 1,0-1,1 0,-1 0,0 0,0-1,0 1,0 0,0-1,0 1,0-1,0 0,2-1,14-5,0-1,-1-1,0-1,0 0,-1-1,0-1,-1-1,13-13,74-53,-100 77,0 0,1 1,-1-1,1 1,-1 0,1 0,0 0,-1 0,1 0,0 0,0 1,-1-1,1 1,0 0,0 0,0 0,0 0,0 0,-1 1,1-1,0 1,0 0,-1 0,1 0,0 0,-1 0,1 1,-1-1,1 1,-1 0,0-1,0 1,0 0,0 0,0 1,1 0,1 3,1-1,0 0,0 0,0 0,0 0,1-1,0 0,0 0,0 0,0-1,1 0,-1 0,1-1,0 0,-1 0,1 0,0-1,0 0,1-1,-1 1,0-1,0-1,0 1,0-1,0 0,0-1,6-2,6-4,-1 0,0-2,-1 0,0-1,0-1,-2 0,1-1,-2-1,1 0,-2-1,0-1,-1 0,-1 0,0-1,2-7,0-3,0-1,-2-1,-2 0,0-1,-2 1,-1-1,-2-1,0 1,-3-1,0 1,-2-1,-2-12,2 31,1-1,-2 0,0 1,-1 0,0 0,0 0,-1 0,-1 0,0 0,-1 1,0 0,-4-4,10 14,-1 0,0 0,1 0,-1 0,0 0,1 0,-1 0,0 1,0-1,0 0,0 0,0 1,0-1,0 1,0-1,0 1,0-1,0 1,-1 0,1 0,0-1,0 1,0 0,0 0,0 0,-1 0,1 0,0 0,0 1,0-1,0 0,0 1,-1-1,1 0,0 1,0-1,0 1,0 0,0-1,0 1,0 0,1 0,-1-1,0 1,0 0,1 0,-1 0,0 0,1 0,-1 0,1 0,-1 0,1 0,0 1,-1-1,-16 66,14-19,2 0,3 0,1 0,3 6,1-26,1-1,1 1,2-1,0-1,2 0,1-1,1 0,11 12,43 81,-69-118,-1 0,1 0,-1 1,1-1,0 0,-1 0,1 0,-1 0,1 0,0 1,-1-1,1 0,0 0,-1 0,1 1,0-1,-1 0,1 1,0-1,-1 0,1 1,0-1,0 0,0 1,-1-1,1 0,0 1,0-1,0 1,0-1,0 0,0 1,0-1,0 1,0-1,0 1,0-1,0 0,0 1,0-1,0 1,0-1,0 0,0 1,-11-8</inkml:trace>
  <inkml:trace contextRef="#ctx0" brushRef="#br0" timeOffset="1796.995">1694 295,'38'-5,"33"-1,12 0,-1 1,-12 6,-11 3,-12 1,-9 0,-11-2</inkml:trace>
</inkml:ink>
</file>

<file path=ppt/ink/ink15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4:39:42.98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0 579,'24'-5,"23"-1,7-5,0 0,-4 1,-7 3,-5 3,-9-4,-5 1,-2 0,-9 3,-6 0</inkml:trace>
  <inkml:trace contextRef="#ctx0" brushRef="#br0" timeOffset="203.194">85 777,'38'-5,"23"-6,5-7,-3 1,-8 2,-13 5</inkml:trace>
  <inkml:trace contextRef="#ctx0" brushRef="#br0" timeOffset="853.461">650 240,'22'157,"-17"-137,1 0,0-1,1 0,2 0,-1-1,2 0,1 0,0-1,13 15,-21-29,0 1,0-1,1 0,-1 0,1 0,-1 0,1-1,0 1,0-1,0 0,1 0,-1-1,0 1,1-1,-1 0,1 0,-1 0,1-1,-1 0,1 0,-1 0,1 0,0-1,-1 1,1-1,-1 0,1-1,3-1,2-1,-1 0,1-1,-1 0,0 0,0-1,0-1,-1 1,0-2,0 1,-1-1,0 0,0 0,99-175,-106 184,0-1,0 0,1 1,-1-1,0 1,0-1,0 0,1 1,-1-1,0 0,1 1,-1-1,0 0,1 1,-1-1,1 0,-1 0,0 0,1 1,-1-1,1 0,-1 0,0 0,1 0,-1 0,1 0,-1 0,1 0,-1 0,1 0,-1 0,1 0,-1 0,0 0,1 0,-1 0,1 0,-1 0,1-1,-1 1,0 0,1 0,-1-1,0 1,1 0,-1-1,0 1,1 0,-1-1,0 1,0 0,1-1,-1 1,0 0,0-1,1 1,-1-1,0 1,0-1,0 1,0-1,0 1,0 0,0-1,0 1,0-1,0 1,3 37,-3-33,-2 2,1 1,0-1,1 0,-1 1,1-1,1 0,-1 1,1-1,0 0,0 0,1 1,0-1,0 0,0 0,1-1,0 1,0-1,0 1,1-1,0 0,0 0,0 0,1-1,-1 1,1-1,0 0,0-1,1 1,-1-1,6 3,1-3,0-1,0 0,0 0,0-1,1-1,-1 0,0-1,0 0,0-1,1 0,-2-1,1 0,0-1,-1 0,1-1,-1 0,0-1,-1 0,0-1,0 0,0-1,1-1,8-7,-1-1,-1 0,-1-1,0-1,-2-1,0 0,-1-1,-1 0,-1-1,6-16,-12 27,-1 0,-1 0,1 0,-2 0,0 0,0-1,-1 1,0-1,-1 1,0-1,-1 1,0-1,-1 1,0 0,-1 0,0-1,-1 2,0-1,-1 0,0 1,-1 0,-4-7,-6 0</inkml:trace>
</inkml:ink>
</file>

<file path=ppt/ink/ink15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4:39:41.18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311 172,'21'131,"-6"-50,-4 1,0 77,-13 0,13-175,-4-2</inkml:trace>
  <inkml:trace contextRef="#ctx0" brushRef="#br0" timeOffset="303.065">0 172,'24'-10,"37"-7,13-2,3-2,-2 3,-8 4,-7 0,-8 2,-4 4,-5-3,-5 2,-4 1,-4 3,-1 2,-1 1,-5 6,-7 3</inkml:trace>
  <inkml:trace contextRef="#ctx0" brushRef="#br0" timeOffset="1413.477">791 595,'4'24,"3"18,-1 6,-1 0,-1-4,-2-4,-6-9,-2-10</inkml:trace>
</inkml:ink>
</file>

<file path=ppt/ink/ink1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4:12:37.19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484 2,'-30'-1,"1"1,-1 2,1 1,0 1,0 2,-22 7,-124 45,171-55,1 0,0 1,0-1,1 1,-1 0,1 0,0 0,0 0,0 0,0 0,1 1,-1-1,1 0,0 1,1-1,-1 1,1-1,0 1,0 0,0-1,1 1,-1-1,1 1,0-1,1 0,-1 1,2 20,-3-15,-1-4,0 0,0 0,1 0,0 0,0 0,0 0,1 0,-1 0,2 0,-1 0,1 0,-1 0,2 0,-1-1,1 1,0-1,0 1,0-1,1 0,-1 0,1-1,1 1,-1-1,1 0,-1 0,1 0,0-1,0 0,1 0,-1 0,1 0,0-1,163 9,-154-8,-10-4,0 1,0 0,0 0,0 1,0 0,0-1,0 2,0-1,0 0,0 1,0 0,-1 0,1 1,-1-1,1 1,-1 0,0 0,0 0,-1 1,1-1,-1 1,1 0,-1 0,0 0,-1 1,1-1,-1 1,1-1,-2 1,1 0,0 0,-1-1,1 5,-3-1,1 0,-1 0,-1 0,0 0,0 0,0-1,-1 1,0-1,-1 0,1 0,-2 0,1 0,0-1,-1 0,-1 1,1-2,-1 1,0-1,0 0,0 0,-6 3,-4 2,-2 0,1 0,-1-2,0 0,-1-2,0 0,0-1,-6 1,17-5,1 1,-1-1,0-1,0 0,0 0,1 0,-1-1,0 0,0-1,1 0,-1 0,1 0,-1-1,1 0,0-1,0 1,1-1,-1-1,1 1,0-1,0 0,0-1,1 1,-1-1,1 0,1-1,-2-2,-1-11</inkml:trace>
</inkml:ink>
</file>

<file path=ppt/ink/ink15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4:39:49.88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0 610,'24'-4,"0"-1,-1-1,0-1,0 0,0-2,-1-1,0-1,-1-1,0 0,-1-2,-1 0,0-1,12-13,170-219,-168 209,-15 17,0 0,1 2,1 0,0 1,2 1,21-13,-37 27,-4 1,0 0,0 0,0 0,0 0,0 1,0-1,0 1,0 0,1-1,-1 1,0 0,1 0,-1 1,1-1,0 0,-1 1,1 0,-1-1,1 1,0 0,-1 0,1 1,-1-1,1 1,0-1,-1 1,1 0,-1-1,0 2,1-1,-1 0,0 0,1 1,-1-1,0 1,0-1,0 1,0 0,-1 0,2 2,4 12,-2 1,0 1,0-1,-2 1,0-1,-1 1,-1 0,-1 0,0 0,-1 0,-1 0,-4 15,0 8,-1-1,-1 0,-3 0,-1-1,-3 1,11-30,0 0,-1-1,0 1,-1-1,0-1,0 1,-1-1,0 0,0 0,-1-1,0 0,0-1,-1 1,0-2,0 1,0-1,-1 0,0-1,0 0,0-1,0 0,-2-1,6 0,-1 0,1-1,-1-1,1 1,-1-1,0 0,1 0,-1-1,0 0,1 0,-1 0,1-1,0 0,-1-1,-4-2,-7-8</inkml:trace>
</inkml:ink>
</file>

<file path=ppt/ink/ink15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4:39:50.23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232 0,'-31'33,"1"1,2 2,2 0,1 2,1 1,3 1,-13 33,32-70,0 1,0-1,1 1,0 0,-1 0,1 0,1 0,-1-1,1 1,-1 0,1 0,0 0,0 0,1 0,-1 0,1 0,0 0,0 0,1 0,-1-1,1 1,-1 0,1-1,0 1,0-1,1 0,-1 0,1 0,0 0,-1 0,1 0,1-1,-1 1,9 1,1 0,-1-1,1 0,0-1,0 0,0-1,0-1,0 0,0-1,0 0,0-1,-1 0,1-1,0 0,-1-1,0-1,0 0,0-1,-1 0,1 0,-1-1,-1-1,0 0,0 0,0-1,-1-1,0 1,-1-1,0-1,-1 1,0-1,0-1,-2 1,3-7,-7 11,0 0,0 0,-1 0,0 0,0 0,-1 0,1 0,-2 0,1 0,-1 0,0 0,-1 0,1 1,-1-1,-1 1,1 0,-1-1,0 2,0-1,-1 0,0 1,0 0,0 0,0 1,-1-1,0 1,0 0,0 1,0 0,-1-1,1 2,-1-1,0 1,0 0,0 1,0-1,0 1,0 1,-2-1,-17-2</inkml:trace>
</inkml:ink>
</file>

<file path=ppt/ink/ink15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4:39:56.35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297 22,'-7'-3,"1"0,-1 0,0 0,0 1,0 0,0 0,-1 1,1 0,0 0,-1 1,1-1,-1 2,1-1,0 1,-1 0,1 1,0 0,0 0,0 0,0 1,-6 3,10-5,-1 0,1 1,0-1,-1 1,1 0,0 0,0 0,0 0,0 1,0-1,1 1,-1-1,1 1,0 0,0 0,0 0,0 1,0-1,0 0,1 1,0-1,0 1,0-1,0 1,0-1,1 1,-1 0,1-1,0 1,0 0,1 0,-1-1,1 1,-1-1,1 1,0 0,1-1,-1 0,1 1,0 1,2 2,1 0,-1 0,1 0,1-1,-1 1,1-1,0-1,0 1,1-1,-1 0,1 0,0-1,1 0,-1-1,7 3,68 50,-80-54,0 0,-1 0,1 0,0 1,-1-1,0 0,1 1,-1-1,0 1,0-1,0 1,-1-1,1 1,-1 0,1-1,-1 1,0 0,0 0,0-1,0 1,-1 0,1-1,-1 1,1 0,-1-1,0 1,0-1,0 1,-1-1,1 0,0 1,-1-1,0 0,1 0,-1 0,0 0,0 0,0 0,0-1,-1 1,-100 49,93-48,-1-1,0 0,-1 0,1-1,0 0,0-1,-1 0,1-1,0 0,0-1,-4-1,2-8,7-2</inkml:trace>
</inkml:ink>
</file>

<file path=ppt/ink/ink15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4:39:56.62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34 0,'-14'29,"-5"9</inkml:trace>
</inkml:ink>
</file>

<file path=ppt/ink/ink15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4:39:56.87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0,'0'0</inkml:trace>
</inkml:ink>
</file>

<file path=ppt/ink/ink15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4:39:57.30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0 322,'134'-298,"-133"297,-1 0,0 0,0 0,1 0,-1 0,0 0,1 0,-1 0,1 0,0 0,-1 0,1 0,0 0,-1 0,1 0,0 0,0 0,0 1,0-1,0 0,0 1,0-1,0 1,0-1,0 1,0 0,0-1,0 1,0 0,1 0,-1-1,0 1,0 0,0 0,0 1,1-1,-1 0,0 0,0 0,0 1,0-1,0 0,0 1,0-1,0 1,0 0,0-1,0 1,0 0,0 0,0-1,0 1,-1 0,1 0,0 0,-1 0,1 0,0 0,-1 0,0 0,1 1,16 38,-16-33,1-1,0 1,0-1,0 0,1 0,0 0,0 0,1 0,-1-1,1 1,1-1,-1 0,1-1,0 1,0-1,0 0,0 0,1 0,-1-1,1 1,0-2,0 1,1-1,1 1,-4-2,1 0,-1 0,1 0,-1-1,1 0,0 0,-1 0,1 0,-1-1,1 0,0 0,-1 0,0 0,1-1,-1 0,0 0,0 0,0 0,0 0,0-1,0 0,-1 0,1 0,-1 0,0-1,0 1,0-1,0 0,-1 0,1 0,-1 0,0 0,-1 0,1-1,1-3,-2-16</inkml:trace>
</inkml:ink>
</file>

<file path=ppt/ink/ink15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4:39:57.68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258 1,'-20'13,"0"1,2 0,0 2,0 0,2 1,0 1,1 0,1 1,0 1,2 0,0 1,2 0,0 1,1 0,1 1,1-1,1 2,2-1,0 0,1 1,1 0,2 13,-1-21,1-1,0 1,1-1,1 1,1-1,0 0,1 1,1-2,0 1,1 0,0-1,1 0,1-1,0 0,1 0,0 0,1-1,1-1,5 5,47 30,-49-44</inkml:trace>
  <inkml:trace contextRef="#ctx0" brushRef="#br0" timeOffset="435.933">568 311,'-11'5,"0"1,0 0,1 0,-1 1,2 0,-1 1,1 0,0 1,1 0,-1 0,2 1,0 0,0 0,1 1,0-1,0 2,1-1,1 0,0 1,1 0,0 0,1 0,0 0,1 0,0 1,1-1,1 9,-1-16,1 0,0 1,1-1,-1 0,1 0,0 0,0-1,0 1,1 0,0-1,-1 0,2 1,-1-1,0 0,1-1,0 1,0-1,0 1,0-1,1 0,-1-1,1 1,0-1,-1 0,1 0,0 0,0-1,0 0,1 0,-1 0,1 0,4 0,1 0,-1 0,0-1,1-1,-1 1,0-2,1 1,-1-1,0-1,0 0,0-1,-1 1,1-2,-1 1,5-5,-12 8,0 0,0 0,-1 0,1 0,-1 0,1-1,-1 1,1 0,-1-1,0 1,0-1,1 0,-1 1,0-1,-1 0,1 0,0 0,0 1,-1-1,1 0,-1 0,0 0,1 0,-1 0,0 0,0 0,0 0,-1 0,1 0,0 0,-1 0,1 0,-1 0,0 0,1 1,-1-1,0 0,0 0,0 1,-1-1,1 0,0 1,0 0,-1-1,1 1,-1 0,0-1,1 1,-1 0,0 0,1 0,-1 1,0-1,0 0,0 1,0-1,0 1,0-1,-1 1,-6-1,-1 0,1 0,-1 1,1 1,-1-1,1 1,-1 1,1 0,0 0,-5 3,-6 3</inkml:trace>
  <inkml:trace contextRef="#ctx0" brushRef="#br0" timeOffset="868.728">992 339,'-12'12,"0"1,2 1,-1 0,2 0,0 1,1 0,0 1,1-1,1 2,1-1,0 1,1-1,0 8,4-18,0 0,0 0,1 1,0-1,1 0,-1 0,1 0,0 0,1 0,-1 0,1-1,1 1,-1-1,1 0,-1 0,2 0,-1 0,0-1,1 1,0-1,0-1,0 1,0-1,1 1,-1-1,1-1,0 1,0-1,0 0,0-1,0 1,0-1,1 0,-1-1,0 0,1 0,-1 0,3-1,-2-2,-1-1,0 0,0 0,0 0,0-1,-1 0,1 0,-1 0,-1-1,1 0,-1 0,0 0,0 0,-1-1,0 1,0-1,0 0,-1 0,0 0,0 0,-1 0,0 0,0-1,-1 1,0 0,0-1,-1 1,0 0,0 0,-1-4,1 4,-1 1,1-1,-2 1,1-1,0 1,-1 0,0 0,-1 0,1 0,-1 0,0 1,-1 0,-3-4,-8-6</inkml:trace>
  <inkml:trace contextRef="#ctx0" brushRef="#br0" timeOffset="1164.577">1218 170,'13'14,"0"1,0 0,-1 1,-1 0,-1 1,-1 0,0 0,-1 1,0 0,-2 1,3 14,-2-11,-1 0,-2 1,0-1,-1 1,-2 0,0 0,-1 0,-2 0,0 0,-5 17,7-35,-1 0,0 0,-1 0,1 0,-1 0,0-1,0 1,0 0,-1-1,0 0,0 1,0-1,0 0,-1 0,1-1,-1 1,0-1,0 0,0 0,-1 0,1-1,-1 1,1-1,-1 0,0 0,0-1,0 1,0-1,-1 0,-12-3</inkml:trace>
</inkml:ink>
</file>

<file path=ppt/ink/ink15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4:39:54.00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423 87,'-1'47,"-2"0,-2-1,-2 1,-2-1,-4 6,-24 145,28-123,7-62</inkml:trace>
  <inkml:trace contextRef="#ctx0" brushRef="#br0" timeOffset="334.389">0 87,'29'-5,"24"-6,12-1,5 1,0-2,-2 1,-4 2,-7 4,-4 2,-6 2,-6 1,-6 1,-3 1,-8 4,-2 2,-6 4,-5 1</inkml:trace>
  <inkml:trace contextRef="#ctx0" brushRef="#br0" timeOffset="1049.995">592 454,'77'-27,"-69"23,0 0,1 0,-1 1,1 0,0 0,0 1,0 0,0 1,0-1,1 2,-1 0,0 0,0 0,1 1,0 1,-9-2,1 1,-1 0,1 0,-1 0,1 0,-1 0,0 0,1 0,-1 0,0 0,0 0,0 1,0-1,0 0,0 1,0-1,0 1,-1-1,1 1,0 0,-1-1,1 1,-1 0,0-1,0 1,0 0,1-1,-2 1,1 0,0-1,0 1,0 0,-1-1,1 1,-1 0,0 1,-30 56,28-58,0 1,1 1,0-1,-1 0,1 0,0 1,0 0,0-1,1 1,-1 0,1 0,-1 0,1-1,0 2,0-1,0 0,1 0,-1 0,1 0,0 0,0 1,0-1,0 0,0 0,1 0,-1 1,1-1,0 0,0 0,0 0,0 0,1 0,-1 0,1-1,-1 1,1 0,0-1,0 1,1-1,-1 0,0 0,1 0,1 1,24 12,38 27,-65-41,0 1,1 0,-1-1,0 1,0 0,0 0,0-1,0 1,0 0,-1 0,1 0,-1 0,1 0,-1 0,0 0,0 0,0 0,0 1,0-1,0 0,0 0,-1 0,1 0,-1 0,0 0,1 0,-1-1,0 1,0 0,0 0,0 0,-1-1,1 1,-1 0,-6 6,0-1,0 0,0 0,-1-1,1-1,-2 1,1-1,0-1,-1 0,0 0,0-1,0 0,-6 1,-2 1,-24 1,27-9</inkml:trace>
</inkml:ink>
</file>

<file path=ppt/ink/ink15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4:40:00.22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47,'44'-4,"32"-3,9 1,-5 1,-12 1,-12 2,-11 1,-9-4,-5-2,-8 2</inkml:trace>
</inkml:ink>
</file>

<file path=ppt/ink/ink15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4:40:00.47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22,'48'0,"40"-4,10-3,-7 1,-20 2</inkml:trace>
</inkml:ink>
</file>

<file path=ppt/ink/ink1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4:12:37.94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280 142,'-8'-2,"-1"0,1 0,-1 1,1 0,-1 1,0-1,1 2,-1-1,0 1,1 1,-1 0,1 0,0 0,0 1,0 0,0 1,0 0,0 0,1 1,0 0,0 0,0 0,1 1,0 0,0 1,0-1,1 1,0 0,0 0,1 1,0-1,0 1,0 3,-2-2,1 1,0 1,1-1,0 1,0-1,2 1,-1 0,1 0,1 1,0-1,0 0,1 0,1 1,0-1,0 0,1 0,1 0,-1 0,2 0,0-1,0 1,1-1,0 0,3 4,-4-10,0 0,1-1,-1 1,0-1,1 0,0-1,0 1,0-1,0 0,0 0,0 0,1-1,-1 1,0-1,1-1,-1 1,1-1,-1 0,1 0,-1-1,1 1,-1-1,1-1,3 0,4-2,0 0,0-1,0 0,0-1,-1 0,0-1,-1 0,1-1,4-4,1-5,0 0,-1-1,-1 0,-1-2,0 0,-1 0,-2-1,0 0,-1-1,-1 0,-1-1,-1 0,2-15,-7 32,-1-1,1 1,-1-1,-1 0,1 0,-1 1,0-1,-1 0,1 0,-1 1,-1-1,1 0,-1 1,0-1,-1 1,0 0,0 0,0 0,0 0,-1 1,0-1,-1 1,1 0,-1 0,0 0,0 1,0-1,-1 1,1 1,-1-1,0 1,0 0,0 0,-1 1,1 0,0 0,-1 0,0 1,1 0,-1 0,0 1,0 0,-5 0,2 2,-1 1,1 0,0 1,1 0,-1 1,1 0,-1 0,2 1,-1 0,1 1,-1 0,2 0,-1 0,-1 3,-9 13</inkml:trace>
</inkml:ink>
</file>

<file path=ppt/ink/ink15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4:40:01.30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28 110,'-22'80,"20"-70,1 0,-1 1,2-1,-1 1,2-1,-1 0,1 1,1-1,0 0,0 0,1 0,0 0,1 0,0-1,1 1,0-1,0 0,1-1,0 1,0-1,1 0,0-1,1 0,-1 0,1 0,1-1,-1 0,1-1,0 0,1 0,-1-1,1 0,0-1,3 1,7-3,-1-1,1-1,-1-1,0 0,1-2,-1 0,0-1,-1-1,0-1,0-1,0 0,-1-1,0-1,0-1,-2 0,1-1,-1-1,-1 0,0-1,1-2,-3 2,-12 12,1 0,0 0,-1 1,1-1,0 0,0 1,0-1,0 1,0-1,1 1,-1-1,0 1,1 0,-1 0,1 0,-1 0,1 0,-1 0,1 0,0 0,-1 0,1 1,0-1,0 1,0-1,0 1,-1 0,1 0,0 0,0 0,0 0,0 0,0 0,-1 1,1-1,0 1,0-1,-1 1,1 0,0 0,0-1,0 2,16 19,-12-13,0-1,0 1,1-1,-1 0,2-1,-1 0,1 0,-1-1,2 0,-1 0,0 0,1-1,0-1,0 0,4 1,-5-1,0-1,1-1,-1 0,1 0,-1 0,1-1,-1 0,1-1,-1 0,1 0,-1-1,0 0,0 0,1-1,-2 0,1-1,0 0,-1 0,1 0,-1-1,0 0,-1-1,0 1,1-1,-2 0,1-1,-1 0,0 1,2-4,10-35,-1-1,-3 0,-1-1,1-19,-13 64,5-26,-2 4</inkml:trace>
</inkml:ink>
</file>

<file path=ppt/ink/ink15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4:40:10.97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0,'20'0,"15"0,2 5,-1 2,-1-1,-2-1,-2-2,-6-5,-3-4,-4 1</inkml:trace>
</inkml:ink>
</file>

<file path=ppt/ink/ink15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4:40:11.22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46,'39'-5,"26"-2,8 1,-5-4,-8 0,-15 2</inkml:trace>
</inkml:ink>
</file>

<file path=ppt/ink/ink15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4:40:09.66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311 84,'16'73,"26"194,-42-256,1 9,-1 0,0 0,-1 0,-2 0,0 0,0-1,-7 18,4-25</inkml:trace>
  <inkml:trace contextRef="#ctx0" brushRef="#br0" timeOffset="313.068">0 113,'24'-10,"27"-3,10-4,4 1,-5 3,-2 3,-6 4,-3 3,-5-3,-5 0,-4 1,-4 0,-1 3,-7 5,-2 2,-5 6,-9 1,-7-2</inkml:trace>
  <inkml:trace contextRef="#ctx0" brushRef="#br0" timeOffset="893.482">621 480,'179'-26,"-177"26,-1-1,1 1,0-1,0 1,0-1,0 1,0 0,0 0,0 0,0 0,0 0,0 1,0-1,0 1,0-1,0 1,0 0,0-1,-1 1,1 0,0 0,-1 0,1 1,0-1,-1 0,1 1,-1-1,0 1,0-1,1 1,-1-1,0 1,0 0,0 0,-1 0,1-1,0 1,-1 0,1 0,-1 0,0 0,1 0,-1 0,0 0,0 0,0 0,-1 2,-50 81,52-82,0 0,0 0,0 0,1-1,-1 1,1 0,0-1,0 1,0-1,0 0,0 0,0 0,1 0,-1 0,1 0,-1 0,1-1,0 1,0-1,-1 0,1 0,0 0,0 0,0-1,0 1,3 0,-1 0,3 2,61 28,-68-30,1 0,-1 0,1 0,-1 1,1-1,-1 0,0 1,0-1,0 1,0-1,0 1,0-1,0 1,0 0,0 0,-1-1,1 1,-1 0,0 0,1 0,-1 0,0-1,0 1,0 0,0 0,0 0,-1 0,1 0,0-1,-1 1,0 0,1 0,-1 0,0-1,0 1,0 1,-6 4,1 0,-1-1,0 1,0-1,-1 0,0-1,0 0,0 0,-1-1,1 0,-1-1,0 0,0 0,0 0,-1-2,1 1,-1-1,1 0,0-1,-1 0,1 0,-9-3,-4-2,4-1</inkml:trace>
</inkml:ink>
</file>

<file path=ppt/ink/ink15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4:40:07.99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0 226,'15'0,"9"0,5 0,3 0,1 0,-1 0,-1 0,0 0,-2 0,0 0,-1 0,1 0,-1 0,0 0,0 0,-10 0,-7 0</inkml:trace>
  <inkml:trace contextRef="#ctx0" brushRef="#br0" timeOffset="279.764">0 424,'29'0,"28"0,15-5,0-1,-9 0,-8 1,-11 2,-6 0,-6 2,-3 1,-7 0</inkml:trace>
  <inkml:trace contextRef="#ctx0" brushRef="#br0" timeOffset="898.522">310 0,'32'45,"-15"-30,-1 0,2-2,0 0,1 0,0-2,15 7,100 72,-130-87,-1 0,1 0,-1 1,0-1,0 1,0 0,0-1,-1 1,1 1,-1-1,0 0,0 0,-1 1,1-1,-1 1,0-1,0 1,-1 0,1-1,-1 1,0 0,0-1,-1 1,1 0,-1-1,0 1,0-1,-1 1,0-1,1 1,-1-1,-1 0,1 0,0 0,-3 3,-30 27,-1-1,-2-2,-1-1,-1-3,-1-1,-18 7,41-23</inkml:trace>
</inkml:ink>
</file>

<file path=ppt/ink/ink15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4:40:13.89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5 196,'-1'62,"-1"-36,1 0,1 0,2 0,0 0,2 0,1-1,0 1,8 18,-11-40,0 1,-1-1,1 0,1 0,-1 1,1-1,-1-1,1 1,0 0,1-1,-1 0,0 1,1-1,0 0,0-1,0 1,0-1,0 0,0 0,1 0,-1-1,1 1,-1-1,1 0,0 0,-1-1,1 1,0-1,0 0,-1 0,1-1,0 1,-1-1,1 0,-1-1,1 1,-1-1,4-1,10-8,0-1,-1 0,-1-1,0 0,-1-2,0 0,5-8,24-23,1 1,-43 46,0-1,0 1,0 0,0 0,0 0,0 0,0 1,0-1,0 0,0 1,-1-1,1 1,0 0,-1-1,0 1,1 0,-1 0,0 0,0 0,0 0,0 0,0 0,-1 0,1 1,-1-1,1 0,-1 0,0 1,0 0,2 2,0 1,0 0,1 0,-1 0,1 0,1-1,-1 1,1-1,0 0,0 0,0 0,1-1,0 1,0-1,0 0,0-1,1 1,-1-1,1 0,0 0,0-1,0 1,0-2,0 1,1 0,-1-1,0-1,1 1,-1-1,1 0,-1 0,1-1,-1 1,1-2,-1 1,0-1,0 0,0 0,0 0,0-1,0 0,0 0,-1-1,0 0,0 0,19-18,-1-1,-1-2,-1 0,-1-1,-2-1,0-1,-2 0,-1-1,-2-2,69-179,-76 186</inkml:trace>
  <inkml:trace contextRef="#ctx0" brushRef="#br0" timeOffset="531.444">5 704,'18'12,"1"-1,0-1,0 0,1-2,0 0,0-1,1-1,0-1,1-1,-1-1,0 0,1-2,8-1,46-2,1-3,-1-4,6-4,-82 13,346-55,-275 46,7-2,1 3,0 3,61 5,-32 22,-87-18</inkml:trace>
  <inkml:trace contextRef="#ctx0" brushRef="#br0" timeOffset="1950.987">372 1127,'0'-2,"-1"1,1-1,-1 1,1-1,-1 0,1 1,-1-1,0 1,0 0,0-1,0 1,0 0,0-1,0 1,0 0,-1 0,1 0,0 0,-1 0,1 0,-1 0,1 1,-1-1,1 0,-1 1,1-1,-1 1,0 0,1-1,-1 1,0 0,1 0,-1 0,0 0,1 0,-63 5,55-4,-1 1,1-1,0 2,0-1,0 1,0 1,0 0,1 0,0 0,0 1,0 1,0-1,1 1,0 0,0 1,0 0,1 0,0 0,1 1,-1 0,1 0,0 2,6-5,0 1,0-1,1 1,-1-1,1 0,0 1,1-1,-1 0,1 0,0-1,0 1,1 0,-1-1,1 0,0 0,0 0,1 0,-1-1,1 0,0 0,-1 0,2 0,-1-1,0 0,0 0,1 0,2 0,26 17,-31-18,0 0,0 0,-1 0,1 0,0 1,-1-1,1 1,-1 0,0 0,0 0,1 0,-1 0,-1 0,1 0,0 1,0-1,-1 1,0-1,1 1,-1 0,0-1,0 1,0 0,-1 0,1 0,-1 0,1-1,-1 1,0 0,0 0,-1 0,1 0,0 0,-1 0,0 0,0 0,1-1,-2 1,1 0,0-1,-1 1,1-1,-2 2,-6 6,0-1,-1-1,0 0,0 0,-1-1,0 0,0-1,-1 0,1-1,-1-1,-1 1,1-2,-1 0,-58 2,54-10</inkml:trace>
  <inkml:trace contextRef="#ctx0" brushRef="#br0" timeOffset="2184.749">541 1410,'-9'33,"-4"7,1-3</inkml:trace>
  <inkml:trace contextRef="#ctx0" brushRef="#br0" timeOffset="2368.159">626 1015,'0'19,"0"6</inkml:trace>
  <inkml:trace contextRef="#ctx0" brushRef="#br0" timeOffset="2797.912">710 1636,'88'-196,"-88"194,0 1,0 0,0 0,0-1,0 1,0 0,0 0,0 0,1-1,-1 1,1 0,-1 0,1 0,-1 0,1 0,-1 0,1 0,0 0,0 0,-1 0,1 0,0 0,0 1,0-1,0 0,0 0,0 1,0-1,0 1,0-1,1 1,-1 0,0-1,0 1,0 0,1 0,-1 0,0-1,0 2,0-1,1 0,-1 0,0 0,0 0,0 1,1-1,-1 0,0 1,0-1,0 1,0 0,0-1,0 1,1 0,9 57,-12-54,0-1,1 1,0 0,-1-1,1 1,0-1,0 1,1 0,-1-1,1 1,0-1,0 1,0-1,0 0,1 1,-1-1,1 0,0 0,0 0,0 0,0 0,1 0,-1-1,1 1,-1-1,1 0,0 1,0-1,0-1,0 1,0 0,1-1,-1 1,0-1,1 0,-1 0,1-1,0 1,-1-1,1 1,5-5,-1 1,1-1,-1-1,0 1,0-1,0-1,-1 0,1 0,-1 0,-1-1,1 0,-1 0,-1 0,1-1,-1 0,-1 0,1-1,-1 1,-1-1,1 0,-2 0,1 0,-1 0,-1-1,3-10</inkml:trace>
  <inkml:trace contextRef="#ctx0" brushRef="#br0" timeOffset="3252.25">1416 959,'-26'35,"2"2,1 1,3 1,0 0,3 2,1 0,-2 14,17-38,0 1,1-1,1 0,0 0,1 0,1 0,1 0,1 0,0-1,1 1,0-1,2-1,0 1,0-1,1-1,1 0,7 7,0 7,23 16,-24-36</inkml:trace>
  <inkml:trace contextRef="#ctx0" brushRef="#br0" timeOffset="3682.986">1670 1127,'-30'44,"16"-27,1 1,1 0,0 1,1 0,1 1,1 0,1 1,1 0,1 0,1 1,0 1,5-15,0 0,1 0,0 0,1-1,-1 1,2 0,-1 0,1-1,0 0,0 1,1-1,0 0,0-1,1 1,0-1,5 6,-8-9,1 0,0 0,0-1,0 1,0 0,0-1,1 0,-1 0,1 0,-1 0,1 0,0-1,-1 0,1 0,0 0,0 0,0 0,0-1,0 0,0 1,0-2,0 1,0 0,0-1,0 0,0 0,0 0,0 0,0-1,-1 1,1-1,0 0,0-1,3-1,-1-1,-1 0,1 0,-1 0,1-1,-1 1,-1-1,1-1,-1 1,0-1,-1 1,0-1,0 0,0 0,-1-1,0 1,0 0,-1-1,0 1,0-1,-1 1,1-1,-2 0,1 1,-1-2,-2 6,0-1,0 1,-1 0,1 0,0 0,-1 1,0-1,0 1,1 0,-1 0,0 0,-1 0,1 1,0 0,0 0,-1 0,1 0,-1 1,1-1,-1 1,1 0,-1 1,1-1,0 1,-1 0,1 0,0 0,-1 1,1-1,0 1,0 0,0 0,0 0,1 1,-3 1,-15 9</inkml:trace>
  <inkml:trace contextRef="#ctx0" brushRef="#br0" timeOffset="4113.763">2009 1156,'-13'19,"0"0,2 1,0 0,1 1,1 0,1 1,1 0,1 0,-2 17,8-35,0 0,0 0,1 0,0 0,-1 0,1 0,1 0,-1-1,0 1,1 0,0-1,0 1,0-1,0 0,0 1,1-1,0 0,-1 0,1-1,0 1,1-1,-1 1,0-1,1 0,-1 0,1 0,-1-1,1 1,0-1,0 0,0 0,0 0,0-1,0 1,0-1,0 0,0 0,0-1,-1 1,1-1,0 1,0-1,0-1,0 1,0 0,-1-1,1 0,-1 0,1 0,2-2,0 0,1 1,-1-1,0 0,-1-1,1 1,-1-1,0 0,0-1,0 1,-1-1,0 0,0 0,0 0,-1 0,0-1,0 1,-1-1,1 0,-2 0,1 0,-1 0,0 0,0 0,-1 0,0-1,0 1,-1 0,0 0,0 0,0 0,-1 0,-2-4,-25-20,12 23</inkml:trace>
  <inkml:trace contextRef="#ctx0" brushRef="#br0" timeOffset="4549.593">2207 1015,'-5'10,"-2"7,1 6,1 4,6-2,8-7,7-5,6-5,4-9,-3-9,0-3,-4-4,-5-3,-6-4,-8-3,-9 4,-8 6,-1 5</inkml:trace>
  <inkml:trace contextRef="#ctx0" brushRef="#br0" timeOffset="4900.33">2320 873,'14'12,"-1"1,0 0,-1 1,0 0,-1 0,-1 2,0-1,-1 1,-1 1,0-1,-1 1,-1 1,-1-1,0 1,0 6,4 34,-2 0,-2 0,-3 0,-3 12,1-51,-1 0,-1 0,-1 0,-1 0,0 0,-1-1,-1 0,-1 0,-1 0,0-1,-1 0,-1-1,0 0,-1-1,-1 0,-1 0,0-1,0-1,-2 0,-3 1,-4 0</inkml:trace>
</inkml:ink>
</file>

<file path=ppt/ink/ink15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4:31:18.990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57,'86'23,"158"-15,-149-10,424 2,-275 28,300-28,-280-27,299 26,-317-27,71-1,429 29,-549-28,283 28,537 0,-820 28,169-28,-334-2,-29 1,0 1,1-1,-1 1,0-1,0 1,1 0,-1 0,0 0,1 1,-1-1,0 1,0 0,1 0,-1 0,0 0,0 0,0 1,0-1,-1 1,1 0,0 0,-1 0,1 0,-1 1,1-1,-1 1,0 0,8 13,-2 0</inkml:trace>
</inkml:ink>
</file>

<file path=ppt/ink/ink15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4:31:27.694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85,'0'0,"0"-1,0 0,0 0,0 0,0 1,0-1,0 0,0 0,0 1,1-1,-1 0,0 0,0 1,1-1,-1 0,1 0,-1 1,0-1,1 0,-1 1,1-1,0 1,-1-1,1 1,-1-1,1 1,0-1,-1 1,1-1,0 1,0 0,-1 0,1-1,0 1,0 0,-1 0,1 0,0 0,0 0,0 0,-1 0,1 0,0 0,0 0,-1 0,1 0,0 0,0 1,-1-1,1 0,0 1,0-1,-1 1,1-1,0 0,-1 1,1 0,-1-1,1 1,-1-1,1 1,-1 0,1-1,-1 1,1 0,-1-1,0 1,1 0,2 1,20 8,0 0,1-1,0-2,0-1,1 0,10-1,-26-3,43 5,1-3,0-2,49-4,-11 0,322 1,-304-12,-83 9,0 0,1 1,-1 2,1 0,-1 2,0 1,20 4,3 3,1-3,-1-3,1-1,36-4,85 3,35 26,407-26,309-1,-528-30,460 31,-618-28,-132 26,91-10,2-24,29-5,-29 12,85 29,-273-1,-1 1,0 0,0 0,0 0,0 1,0 1,0-1,0 1,-1 0,1 1,-1 0,0 0,0 1,-1 0,5 4,6 4</inkml:trace>
</inkml:ink>
</file>

<file path=ppt/ink/ink15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4:31:30.143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6 1,'-1'1,"0"0,1 0,-1 1,0-1,1 0,0 0,-1 1,1-1,0 0,-1 1,1-1,0 0,0 1,0-1,0 0,1 1,-1-1,0 0,0 1,1-1,-1 0,1 0,-1 1,1-1,0 0,-1 0,1 0,0 0,0 0,0 0,0 0,0 0,0 0,0 0,0 0,0 0,0-1,0 1,0-1,1 1,-1-1,0 1,0-1,1 1,0-1,66 10,-66-10,289-27,498 24,-276 31,87 1,-2 0,740-30,-911 29,12-55,-18-3,24 2,-157 17,-226 2,0 3,0 3,0 2,0 3,45 9,10 1,1-4,-1-6,13-5,26 1,255 2,-321 15,-78-12,0 0,0-1,0 0,0 0,0-2,0 1,0-1,0-1,9-2,19-5,1 1,-1 2,1 2,28 1,740 3,-561 28,-61-18,37 8,-26 7,197-26,-197 28,281-27,1-1,-282-29,196 28,-251-25,336 25,-377-16,-101 17,0 0,0 0,0 0,0 0,0 0,1 0,-1 1,0-1,0 0,0 1,0-1,0 0,0 1,0-1,0 1,0 0,0-1,0 1,-1 0,1-1,0 1,0 0,-1 0,1 0,0 0,-1 0,1 0,-1 0,1 0,-1 0,1 0,-1 0,0 0,0 0,1 0,4 15</inkml:trace>
</inkml:ink>
</file>

<file path=ppt/ink/ink15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4:31:52.71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254 59,'1'0,"1"0,-1 0,0 0,1 0,-1 1,0-1,1 1,-1-1,0 1,0-1,1 1,-1 0,0 0,0-1,0 1,0 0,0 0,0 0,0 0,0 0,-1 0,1 1,0-1,-1 0,1 0,0 0,-1 1,0-1,1 0,-1 1,0-1,1 0,-1 1,0-1,0 0,0 1,0-1,-1 1,1-1,0 0,0 1,-1-1,1 0,-1 0,0 2,2 4,28 195,-59 53,13-182,12-67,2-6</inkml:trace>
  <inkml:trace contextRef="#ctx0" brushRef="#br0" timeOffset="419.146">0 86,'74'-16,"61"-14,-98 19,0 2,1 2,0 1,1 2,-1 2,36 2,-51 5,-5 1</inkml:trace>
  <inkml:trace contextRef="#ctx0" brushRef="#br0" timeOffset="1117.953">621 426,'0'4,"0"7,0 7,0 4,0 3,0 3,0 1,0 1,0-1,0 0,0 0,0 0,0-1,0-4</inkml:trace>
</inkml:ink>
</file>

<file path=ppt/ink/ink1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4:12:39.01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49,'39'17,"-33"-14,1-1,0 0,-1 0,1-1,0 1,0-2,0 1,0-1,0 0,0 0,0-1,0 0,0 0,0-1,-1 0,1 0,0 0,-1-1,0 0,0 0,0-1,0 0,0 0,-1 0,1-1,-1 0,0 0,-1 0,1 0,-1-1,3-5,-7 11,0 1,0-1,-1 0,1 1,0-1,0 0,-1 0,1 0,0 1,0-1,-1 0,1 0,0 0,-1 0,1 1,0-1,-1 0,1 0,0 0,-1 0,1 0,-1 0,1 0,0 0,-1 0,1 0,0 0,-1 0,1 0,0-1,-1 1,1 0,0 0,-1 0,1 0,0 0,0-1,-1 1,1 0,0 0,0-1,-1 1,1 0,0 0,0-1,-1 1,1-1,-52 139,37 119,-29-36,-3-80,28-109,18-61,8 10,1 0,0 1,2 0,0 0,1 1,11-13,5-10,133-176,-136 187</inkml:trace>
  <inkml:trace contextRef="#ctx0" brushRef="#br0" timeOffset="445.52">508 162,'-266'251,"226"-212,41-38,-1 0,1 0,-1 0,1 0,0 0,0-1,-1 1,1 0,0 0,0-1,0 1,0 0,0-1,0 1,0-1,0 0,0 1,0-1,0 0,0 1,0-1,0 0,1 0,-1 0,0 0,0 0,0 0,0 0,0-1,0 1,0 0,0 0,0-1,0 1,0-1,0 1,0-1,0 1,0-1,0 0,1 0,4 0,2-1,-2 0,-1 0,0 0,0 0,1 1,-1 0,1 0,0 0,-1 1,1 0,-1 0,1 0,0 1,-1 0,1 0,-1 0,1 1,-1-1,0 1,0 1,1-1,-1 1,-1 0,1 0,0 0,-1 1,0-1,0 1,0 0,0 0,0 1,0 1,13 64,-16-60,1 0,0 0,0 0,1 0,0-1,1 1,0-1,0 0,1 0,3 4,18 15,-12-17</inkml:trace>
  <inkml:trace contextRef="#ctx0" brushRef="#br0" timeOffset="1368.735">1044 416,'-13'-2,"0"2,-1-1,1 2,-1 0,1 0,0 1,-1 1,1 0,0 1,1 0,-1 1,1 1,0 0,0 0,0 1,1 1,0 0,1 0,0 1,0 0,1 1,-1 1,9-9,-1 0,1-1,0 1,0 0,0 0,0 0,0 0,1 0,-1 0,0 0,1 0,0 0,-1 0,1 0,0 0,0 0,0 0,0 0,0 0,1 0,-1 0,1 1,-1-1,1-1,0 1,0 0,0 0,0 0,0 0,0 0,0-1,1 1,-1-1,1 1,-1-1,1 1,-1-1,1 0,0 0,0 0,0 0,-1 0,3 1,7-4,-1 0,0-1,0 1,0-2,0 0,-1 0,1 0,-1-2,0 1,-1-1,1 0,-1 0,0-1,3-4,43-42,-43 41,0 1,0 0,1 0,0 1,1 0,0 1,0 1,1 0,0 1,10-4,-22 11,1-1,0 0,-1 1,1-1,-1 1,1 0,0 0,-1 0,1 0,-1 0,1 1,0-1,-1 1,1 0,-1-1,1 1,-1 0,0 1,1-1,-1 0,0 1,0-1,0 1,0 0,0-1,0 1,0 0,-1 0,1 0,-1 1,1-1,-1 0,0 0,0 1,0-1,0 1,0-1,-1 1,1-1,-1 1,1 0,4 113,-62 139,44-213,-7 22,-3 0,-3-1,-3-2,-3-1,-3 2,29-51,-1-1,0 1,0-1,-1-1,0 1,0-1,-1-1,-1 0,1 0,-1 0,0-2,-1 1,0-1,-5 2,15-8,-1 1,1-1,-1 1,1-1,-1 0,1 1,-1-1,1 0,-1 0,1 0,-1 0,1 0,-1 0,1-1,-1 1,1 0,-1-1,1 1,-1-1,1 0,0 1,-1-1,1 0,0 0,0 0,0 0,-1 0,1 0,0 0,0 0,0-1,1 1,-1 0,0 0,0-1,1 1,-1-1,1 1,-1-1,1 1,-1-1,1 0,2-68,7 38,2 1,0 0,3 0,0 1,2 1,1 1,1 0,2 1,1 1,0 1,-11 13,0 0,0 1,1 0,1 0,0 2,0-1,1 2,0-1,0 2,1 0,0 0,0 1,1 1,-1 1,16-3,15 12,-27 1</inkml:trace>
</inkml:ink>
</file>

<file path=ppt/ink/ink15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4:32:32.41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0 169,'488'-29,"-296"1,-51 0,-70 28,72-11,-102 3,0 1,0 3,0 1,1 2,39 4,10-1,34-18,56-19,-154 32</inkml:trace>
</inkml:ink>
</file>

<file path=ppt/ink/ink15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4:32:32.66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52,'39'-5,"22"-1,5 0,-3 1,-9 2,-7-4,-3-1,-4 1,-9 2</inkml:trace>
</inkml:ink>
</file>

<file path=ppt/ink/ink15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4:31:48.64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2682 3201,'-29'255,"29"396,29-455,-28 170,25-223,-24 167,25-113,-27 142,-27-153,-22-295,33 84,-1 1,-2 0,0 1,-1 1,-2 1,0 1,-1 1,-1 1,0 1,-4 0,-86-71,113 87,0 0,0 0,0 0,1 0,-1 0,0 0,1-1,-1 1,1 0,0 0,-1-1,1 1,0 0,0 0,0-1,0 1,0 0,0-1,0 1,0 0,0 0,1-1,-1 1,0 0,1 0,-1-1,1 1,-1 0,1 0,0 0,0 0,-1 0,1 0,0 0,0 0,0 0,0 0,0 0,0 1,0-1,0 0,1 1,-1-1,0 1,0-1,2 1,60-19,115 3,98-17,-227 26,0 2,1 2,-1 3,42 5,-90-6,0 1,0 0,0-1,0 1,0 0,0 0,0 0,0 0,0 0,0 0,0 0,0 0,0 0,0 0,0 0,0 1,0-1,0 0,0 1,0-1,-1 1,1-1,0 1,0-1,0 1,-1 0,1-1,0 1,0 0,-1 0,1-1,-1 1,1 0,-1 0,1 0,-1 0,1 0,-1 0,0 0,0 0,1 0,-1 0,0 0,0 0,0 0,0 0,0 0,0 0,0 0,-1 0,1 0,0 0,-1 0,1-1,0 1,-1 0,1 0,-1 0,1 0,-1 0,0-1,1 1,-1 0,0 0,0-1,-19 26,-1-1,-1-1,-2-2,0 0,-14 9,-216 142,235-160</inkml:trace>
  <inkml:trace contextRef="#ctx0" brushRef="#br0" timeOffset="9737.398">2653 3201,'-1'-2,"0"0,0 1,-1-1,1 0,0 1,-1 0,0-1,1 1,-1 0,0 0,1 0,-1 0,0 0,0 0,0 0,0 1,0-1,0 1,0-1,0 1,0 0,0 0,0 0,-1 0,1 0,0 1,0-1,0 0,-1 2,-254 18,-166-20,225 28,-139-27,194 26,-14-15,71 3,85-16,0 0,1 0,-1 0,0-1,1 1,-1 0,1-1,-1 1,1 0,0-1,-1 1,1-1,0 1,0 0,0-1,0 1,0-1,1 1,-1 0,0-1,1 1,-1-1,1 1,-1 0,1 0,-1-1,1 1,0 0,0 0,0 0,0 0,0-1,0 1,0 1,0-1,0 0,0 0,1 0,2-4,17-29,69-134,-63 97,-27 71,1 0,0 1,0-1,0 0,0 1,0-1,-1 0,1 1,0-1,0 1,-1-1,1 1,0 0,-1-1,1 1,-1 0,1-1,-1 1,1 0,-1 0,1 0,-1-1,0 1,1 0,-1 0,0 0,0 0,0 0,1-1,-1 1,0 0,0 0,0 0,-1 0,1 0,0 0,0 0,0-1,-1 1,1 0,-1 1,3 5,37 229,28-5,-30-147,-196-284,89 132,56 58</inkml:trace>
  <inkml:trace contextRef="#ctx0" brushRef="#br0" timeOffset="10698.534">368 2072,'-2'1,"0"1,0-1,0 1,0-1,1 1,-1-1,0 1,1 0,0 0,-1 0,1 0,0 0,0 0,0 0,0 1,1-1,-1 0,1 0,-1 1,1-1,0 0,0 1,0-1,0 0,0 2,0-1,22 179,-19-134,-2 1,-1-1,-3 0,-3 1,-3 8,2-5,7-40,-2 0,1 0,-1-1,-1 1,0 0,0-1,-2 0,1 0,-1 0,-1-1,-3 6,-7 2</inkml:trace>
  <inkml:trace contextRef="#ctx0" brushRef="#br0" timeOffset="10969.596">1 2043,'38'-4,"32"-7,9-2,1 2,-9 3,-11-2,-12 0,-8 2,-7 3,-4 1,-7 8,-7 1</inkml:trace>
  <inkml:trace contextRef="#ctx0" brushRef="#br0" timeOffset="11505.617">621 2467,'18'-6,"0"1,1 1,-1 0,1 2,-1 0,1 1,0 1,17 2,-35-3,-1 1,1 0,0 0,0 0,0 0,0 0,0 0,0 1,0-1,0 0,-1 0,1 1,0-1,0 0,0 1,0-1,-1 1,1-1,0 1,-1 0,1-1,0 1,-1 0,1-1,-1 1,1 0,-1 0,1-1,-1 1,1 0,-1 0,0 0,0 0,1-1,-1 1,0 0,0 0,0 0,0 0,0 0,0 0,0 0,0 0,0-1,0 1,-1 0,1 0,0 0,-1 0,1 0,-31 41,23-32,-110 135,117-143,0 0,-1-1,1 1,0 0,0 0,1 0,-1-1,0 1,1 0,-1 0,1 0,-1 0,1 0,0 0,0 0,0 1,0-1,0 0,1 0,-1 0,0 0,1 0,0 0,-1-1,1 1,0 0,0 0,0 0,0-1,0 1,1 0,-1-1,0 1,1-1,-1 1,1-1,0 0,-1 0,1 0,0 0,0 0,0 0,-1 0,1-1,0 1,0 0,0-1,0 0,2 1,7 1,0-1,0 0,0-1,0 0,0 0,0-1,0-1,0 0,0 0,10-5,-1 0</inkml:trace>
  <inkml:trace contextRef="#ctx0" brushRef="#br0" timeOffset="13603.102">2710 3201,'47'-62,"182"-167,-81 96,77-66,13-31,-19 44,-81 62,26-31,205-189,-205 192,-155 142,-5 3</inkml:trace>
  <inkml:trace contextRef="#ctx0" brushRef="#br0" timeOffset="40780.692">4658 1366,'61'-47,"182"-196,-74 44,82-45,-92 108,108-131,-266 267,0 0,-1 0,1 0,0-1,-1 1,1 0,0 0,-1-1,1 1,0 0,-1-1,1 1,0 0,-1-1,1 1,-1-1,1 1,-1-1,1 1,-1-1,1 0,-1 1,0-1,1 0,-1 1,0-1,0 0,1 1,-1-1,0 0,0 1,0-1,0 0,0 0,0 1,0-1,0 0,0 0,0 1,0-1,-1 0,1 1,0-1,0 0,-1 1,1-1,0 0,-1 1,1-1,-1 1,1-1,-1 0,1 1,-1-1,1 1,-1 0,1-1,-1 1,0-1,1 1,-1 0,0 0,1-1,-1 1,0 0,0 0,1 0,-2 0,-64 5,47-2,-1-1,1 0,0-2,-1 0,1-2,0 0,-18-4,36 5,0 0,0 0,1 0,-1 1,0-1,0 0,-1 1,1-1,0 0,0 1,0-1,0 1,0 0,-1-1,1 1,0 0,0 0,0 0,-1 0,1 0,0 0,0 0,-1 0,1 0,0 1,0-1,0 0,-1 1,1-1,0 1,0 0,0-1,0 1,0 0,0-1,0 1,0 0,0 0,1 0,-1 0,0 0,0 0,1 0,-1 0,1 0,-1 0,1 0,-1 1,1-1,0 0,-1 0,1 0,0 1,0-1,0 0,0 0,0 1,78 185,-3 96,-51-203,-13-103,57-217,-54 203,-1 0,-2-1,-2-1,-1 0,-2 0,0-30,12-29,-14 79</inkml:trace>
  <inkml:trace contextRef="#ctx0" brushRef="#br0" timeOffset="42366.336">1101 210,'10'0,"8"0,5 0,4 0,2-5,1-2,0 1,0 1,0 1,-1 2,-1 1,1 1,-1 0,0 0,0 0,-4 0</inkml:trace>
  <inkml:trace contextRef="#ctx0" brushRef="#br0" timeOffset="42627.361">2005 97,'24'-5,"17"-2,7 1,0 1,-4 1,-4 2,-4 1,-4 1,-2 0,-1 0,-6 0</inkml:trace>
  <inkml:trace contextRef="#ctx0" brushRef="#br0" timeOffset="42877.231">2964 68,'38'-5,"28"-6,6-2,-3 2,-9 3,-10 2,-9 3,-6 1,-4 2,-8 0</inkml:trace>
  <inkml:trace contextRef="#ctx0" brushRef="#br0" timeOffset="43027.534">3811 40,'38'0,"23"0,5 0,-4 0,-7 0,-8 0,-13 0</inkml:trace>
  <inkml:trace contextRef="#ctx0" brushRef="#br0" timeOffset="43233.296">4912 40,'38'-10,"13"-2</inkml:trace>
  <inkml:trace contextRef="#ctx0" brushRef="#br0" timeOffset="43398.024">5814 11,'24'-4,"8"-3</inkml:trace>
  <inkml:trace contextRef="#ctx0" brushRef="#br0" timeOffset="48750.159">4037 633,'-121'106,"113"-97,-1 1,2 0,0 0,0 1,0-1,2 2,-1-1,1 0,1 1,0 0,1 0,0 1,1-1,-1 10,2-15,1 1,-1-1,1 1,1-1,-1 1,1-1,0 0,1 1,0-1,0 0,1 0,-1 0,2 0,-1 0,1-1,0 0,0 1,1-1,-1-1,1 1,1-1,-1 0,1 0,-1 1,1-1,-1-1,1 1,0-1,1 0,-1 0,0-1,1 0,0 0,0-1,0 1,0-2,0 1,0-1,1 0,-1 0,0-1,1 0,-1 0,0-1,1 0,-1 0,0-1,0 0,0 0,0 0,0-1,0 0,-1-1,0 1,1-1,-1-1,0 1,1-1,-2 0,1 0,-1-1,1 1,-2-1,1 0,0 0,-1-1,-1 1,1-1,-1 0,0 0,0 0,-1-1,0 1,0 0,-1-1,0 0,0 1,-1-1,0 1,0-1,-2-4,-2 7,0 1,0 0,-1 0,0 0,0 1,0 0,0-1,-1 2,1-1,-1 1,1 0,-1 0,0 0,0 1,0 0,0 0,0 0,0 1,0 0,0 0,0 1,0 0,0 0,-4 1,-6-1,-71 1,62-1</inkml:trace>
  <inkml:trace contextRef="#ctx0" brushRef="#br0" timeOffset="49316.895">4432 604,'-10'21,"1"0,2 0,0 1,1 0,1 0,1 1,1-1,1 1,1 0,2 6,-1-26,1 1,0 0,0-1,1 0,-1 1,1-1,-1 0,1 0,0 0,0 0,1 0,-1 0,1 0,-1-1,1 1,0-1,0 0,0 0,0 0,0 0,0-1,0 1,1-1,-1 1,1-1,-1-1,1 1,-1 0,1-1,0 1,-1-1,1 0,1-1,7 1,0 0,0-1,0-1,0 0,-1-1,1 0,0 0,-1-1,10-6,-13 7,0-1,-1-1,1 1,-1-1,0-1,0 1,-1-1,1-1,-1 1,-1-1,1 0,-1 0,-1 0,1-1,-1 0,0 0,-1 0,0 0,0-1,-1 1,0-1,0 1,-1-1,0 0,-1 0,0 0,-1-5,0 8,-1 1,0 0,-1 0,1 0,-1 0,0 0,0 0,-1 1,1 0,-1-1,0 1,0 1,-1-1,1 0,-1 1,1 0,-1 0,0 1,0-1,-1 1,1 0,0 0,-1 1,1 0,-1 0,1 0,-1 0,1 1,-1 0,0 0,1 1,-1-1,0 1,1 1,-1-1,-3 2,-16 4</inkml:trace>
  <inkml:trace contextRef="#ctx0" brushRef="#br0" timeOffset="49817.921">4855 322,'-2'7,"0"0,1 0,0 1,0-1,0 0,1 1,0-1,1 1,0-1,0 0,0 0,1 1,0-1,1 0,-1 0,3 2,-5-7,1 1,1-1,-1 1,0-1,1 0,-1 0,1 0,0 0,-1 0,1 0,0 0,0-1,0 1,0 0,1-1,-1 0,0 0,1 0,-1 0,1 0,-1 0,1 0,-1-1,1 1,0-1,-1 0,1 0,-1 0,1 0,0 0,-1 0,1-1,-1 0,1 1,-1-1,1 0,-1 0,1 0,-1 0,0-1,1 1,-1-1,0 1,0-1,0 0,0 0,-1 0,1 0,0 0,41-93,-41 91,-1 1,-1 0,1-1,0 1,-1-1,0 1,0-1,0 1,0-1,0 1,-1-1,1 1,-1-1,0 1,0 0,-1-1,1 1,-1 0,1 0,-1 0,0 0,0 0,0 0,-1 1,1-1,-1 1,-1-2,-13-5</inkml:trace>
  <inkml:trace contextRef="#ctx0" brushRef="#br0" timeOffset="50569.712">4149 124,'-10'15,"-3"9,1 5,2 3,8 1,5-1,0-1,2 0,3-7,1-6</inkml:trace>
  <inkml:trace contextRef="#ctx0" brushRef="#br0" timeOffset="51061.782">4318 1084,'5'24,"11"18,8 6,4-5,3-10,-5-5,-1-8,0-7,-5-6</inkml:trace>
</inkml:ink>
</file>

<file path=ppt/ink/ink15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4:32:51.07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284 86,'1'1,"1"0,0 0,-1 1,1-1,-1 0,1 1,-1-1,0 1,1-1,-1 1,0 0,0-1,0 1,0 0,0 0,-1 0,1 0,-1 0,1 0,-1 0,1 0,-1 0,0 0,0 0,0 2,1 6,9 26,-6-21,1 0,-2 0,0 0,-1 0,-1 0,0 1,-1-1,-2 16,-50 235,23-108,27-157,3-12</inkml:trace>
  <inkml:trace contextRef="#ctx0" brushRef="#br0" timeOffset="413.051">1 115,'5'-5,"1"-1,0 1,0 1,0-1,1 1,-1 0,1 0,0 1,0 0,0 0,1 1,-1 0,1 0,-1 1,1 0,0 0,-1 1,5 0,227-14,57-30,-283 43</inkml:trace>
  <inkml:trace contextRef="#ctx0" brushRef="#br0" timeOffset="1149.442">678 566,'32'-26,"103"-21,-133 47,0-1,0 1,0-1,-1 1,1 0,0 0,0 0,0 0,0 0,0 1,0-1,0 0,-1 1,1 0,0-1,0 1,-1 0,1 0,0 0,-1 0,1 0,-1 0,1 0,-1 1,0-1,1 0,-1 1,0-1,0 1,0 0,0-1,0 1,0 0,-1 0,1-1,-1 1,1 0,-1 0,1 0,-1 0,0-1,0 1,0 0,0 0,0 0,-1 0,1 0,-1 0,1-1,-1 1,1 0,-1 0,0-1,0 1,0 0,0-1,0 1,0-1,0 1,-1-1,1 1,-47 52,44-52,0 1,-1 0,1 0,0 0,0 0,1 1,-1-1,1 1,-1 0,1 0,1 0,-1 0,0 1,1-1,0 1,0 0,0-1,1 1,0 0,0 0,0 0,0 0,1 0,0 0,0 0,0 0,0 0,1 0,0 0,0 0,0 0,1 0,0 0,0 0,0-1,0 1,1-1,84 81,-86-83,0-1,0 1,0-1,0 1,-1-1,1 1,-1-1,1 1,-1 0,0-1,1 1,-1 0,0-1,0 1,0 0,0-1,-1 1,1 0,0-1,-1 1,1-1,-1 1,1 0,-1-1,0 1,0-1,0 0,0 1,0-1,0 0,0 1,0-1,0 0,0 0,-1 0,1 0,-1 0,1 0,-1 0,1-1,-1 1,-66 26,53-24,0 0,-1-1,1-1,0 0,-1-1,1-1,-1 0,1-1,-1-1,1 0,0-1,1-1,-1 0,-5-3,6-2</inkml:trace>
</inkml:ink>
</file>

<file path=ppt/ink/ink15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4:33:40.338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52 335,'0'683,"-30"-403,19-196,8-71,0-1,1 1,1 0,0 0,1 0,0 0,1 0,0 0,1 1,45 131,-43-142,-1 1,1-1,1 1,-1-1,0 0,1-1,0 1,0-1,-1 0,1 0,0 0,1-1,-1 0,0 0,0 0,1 0,-1-1,0 0,0 0,1-1,-1 1,0-1,1 0,-1-1,0 1,0-1,0 0,0 0,4-3,40-7,208 6,-149 8,259-2,-169-28,73 27,-281 1</inkml:trace>
  <inkml:trace contextRef="#ctx0" brushRef="#br0" timeOffset="1852.023">587 54,'-4'6,"0"1,1 0,0 1,0-1,0 1,1-1,0 1,1 0,-1 0,2-1,-1 1,1 0,0 0,1 0,0 0,0 0,1 0,39 90,-39-95,0 0,0 0,0-1,1 1,-1-1,1 0,-1 0,1 0,0 0,0 0,0-1,0 1,0-1,0 1,0-1,0 0,1-1,-1 1,0 0,1-1,-1 0,0 0,1 0,-1 0,0 0,1-1,-1 0,0 1,4-2,2-4,1 0,-1 0,0-1,-1 0,0 0,0-1,0 0,-1-1,-1 0,1 0,-1 0,-1 0,1-1,-2 0,1-1,-2 1,1 0,1-11,10-18,-4 7,24-39,-34 70,0 1,0-1,0 0,0 1,0-1,0 1,0-1,0 1,1 0,-1-1,0 1,0 0,0 0,0 0,0 0,1 0,-1 0,0 0,0 0,0 0,0 0,1 1,-1-1,0 1,0-1,0 1,0-1,0 1,0-1,0 1,0 0,0 0,0-1,-1 1,1 0,0 0,0 0,-1 0,1 0,-1 0,1 0,-1 0,1 0,0 1,20 50,68 280,-80-296,-1 2,-2-1,-1 0,-3 1,0 0,-3 0,-1 2,2-35,0-1,0 1,0-1,-1 1,1-1,-1 1,0-1,-1 1,1-1,-1 0,1 0,-1 0,-1 0,1 0,-1 0,1 0,-1-1,0 1,0-1,-1 0,1 0,-1 0,1 0,-1-1,0 1,0-1,0 0,0 0,-1-1,1 1,0-1,-1 0,1 0,-1 0,1-1,-1 1,1-1,-2 0,1-1,0 0,0 1,0-2,0 1,1 0,-1-1,0 0,1 0,0 0,-1-1,1 0,0 1,0-1,1-1,-1 1,0 0,1-1,0 0,0 0,0 0,1 0,-1 0,1-1,0 1,0-1,0 1,0-5,-3-6,1 0,1-1,1 0,0 1,1-1,1 0,0 1,1-5,0 10,1 1,0 0,0 0,1 0,0 0,1 0,0 1,0 0,1-1,-1 1,2 1,-1-1,1 1,1 0,-1 0,1 1,0 0,1 0,-1 1,16-10,1 0,1 2,0 1,0 1,21-6,-22 9</inkml:trace>
</inkml:ink>
</file>

<file path=ppt/ink/ink15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4:33:40.772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396 113,'-144'180,"-24"-16,146-143</inkml:trace>
  <inkml:trace contextRef="#ctx0" brushRef="#br0" timeOffset="364.142">1 0,'22'36,"1"-1,2-2,2 0,1-1,1-2,2-1,0-2,5 1,121 120,-70-67,-57-75,-22-14</inkml:trace>
</inkml:ink>
</file>

<file path=ppt/ink/ink15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4:33:50.95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0 121,'255'0,"-58"28,-197-27,1-1,0 0,0 0,0 0,-1 0,1 0,0 0,0 0,-1 0,1 0,0 0,0 0,0 0,-1-1,1 1,0 0,0 0,-1-1,1 1,0-1,-1 1,1 0,-1-1,1 1,0-1,-1 0,1 1,-1-1,1 1,-1-1,0 0,1 1,-1-1,1 0,-1 0,0 1,0-1,0 0,1 0,-1 1,0-1,0 0,0 0,0 0,0 1,0-1,0 0,-1 0,1 0,0 1,0-1,-1 0,1 1,0-1,-1 0,1 0,0 1,-1-1,1 1,-1-1,1 0,-1 1,0-1,-37-37,-55-27,85 52,14 11</inkml:trace>
</inkml:ink>
</file>

<file path=ppt/ink/ink15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4:33:51.42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1,'73'12,"1"-3,0-3,49-3,43-32,-133 43,-27-2</inkml:trace>
</inkml:ink>
</file>

<file path=ppt/ink/ink15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4:33:51.65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0,'39'0,"21"0,7 0,-5 0,-7 0,-13 0</inkml:trace>
</inkml:ink>
</file>

<file path=ppt/ink/ink15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4:33:52.33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311 53,'-18'112,"8"309,-16-257,24-158,0-7</inkml:trace>
  <inkml:trace contextRef="#ctx0" brushRef="#br0" timeOffset="306.378">0 81,'48'-10,"21"-3,3 1,-5-2,-6 0,-7 4,-8 3,-8 7,-5 4,-3 2,-3-1,-5 3,-2 2,-4-2</inkml:trace>
  <inkml:trace contextRef="#ctx0" brushRef="#br0" timeOffset="874.501">537 617,'8'-1,"0"-2,0 0,1 1,0 0,-1 0,1 1,0 1,0-1,0 1,0 1,-1-1,1 2,0-1,0 1,-1 0,1 1,-1 0,0 1,0-1,2 2,-9-2,1 0,0-1,-1 1,0 0,0 0,0 0,0 0,0 0,0 0,-1 0,1 0,-1 1,0-1,0 0,0 0,-1 0,1 0,-1 0,1 0,-1 0,0 0,0 0,-1 0,1 0,-1 0,1 0,-1-1,0 1,0-1,0 1,0-1,0 0,-1 0,1 0,-1 0,1 0,-2 0,-13 18,17-18,0 0,0 1,0-1,0 0,0 0,0 0,1 1,-1-1,1 0,0 0,-1 0,1 0,0 0,0 0,0 0,1 0,-1 0,0 0,1-1,-1 1,1-1,-1 1,1-1,0 1,0-1,0 0,-1 0,1 0,0 0,1 0,-1 0,0-1,0 1,0-1,0 1,0-1,1 0,-1 0,0 0,0 0,1 0,-1 0,17 6,-16-5,-1 0,1-1,-1 1,1 0,-1 0,0 0,1 0,-1 1,0-1,0 1,0-1,0 1,0 0,0 0,0 0,-1 0,1 0,-1 0,1 0,-1 0,0 1,0-1,0 1,0-1,0 0,-1 1,1 0,-1-1,0 1,1-1,-1 1,0-1,-1 1,1 0,0-1,-1 1,1-1,-1 1,0-1,0 1,0-1,0 0,0 1,-1-1,1 0,-1 0,1 0,-1 0,-2 2,-4 1,0 1,-1-2,0 1,0-1,0 0,0-1,-1 0,0-1,1 0,-9 1,-25 6,1-4,27-8</inkml:trace>
  <inkml:trace contextRef="#ctx0" brushRef="#br0" timeOffset="1250.876">1158 645,'0'5,"0"6,-5 2,-1 3,0 3,-4 4,0 3,-3 1,-4 1,-5 1,-2 0,-3 0,4 0,6-10,5-9</inkml:trace>
  <inkml:trace contextRef="#ctx0" brushRef="#br0" timeOffset="1621.348">960 589,'12'20,"1"0,1-1,1 0,1-1,0-1,1 0,1-1,9 6,46 44,-23 11,-43-55</inkml:trace>
</inkml:ink>
</file>

<file path=ppt/ink/ink1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4:13:38.42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0 705,'431'-17,"52"-6,-288 9,0 9,10 8,399 52,-21-25,-142-19,114 8,-168 7,305-26,-668 0</inkml:trace>
  <inkml:trace contextRef="#ctx0" brushRef="#br0" timeOffset="455.227">1552 112,'-492'177,"205"-58,-61 47,310-138,37-28,1 1,-1-1,1 1,-1-1,1 1,-1 0,0-1,1 1,0 0,-1-1,1 1,-1 0,1-1,0 1,0 0,-1 0,1-1,0 1,0 0,0 0,0 0,0-1,0 1,0 0,0 0,0 0,0-1,0 1,1 0,-1 0,0-1,1 1,-1 0,0-1,1 1,-1 0,1-1,-1 1,1 0,-1-1,1 1,-1-1,1 1,0-1,-1 1,1-1,0 0,0 1,-1-1,1 0,0 1,0-1,-1 0,1 0,7 2,0-1,0 0,-1 0,1-1,0 0,0 0,0-1,0 0,-1-1,1 0,0 0,-1 0,-5 1,36-9</inkml:trace>
  <inkml:trace contextRef="#ctx0" brushRef="#br0" timeOffset="699.125">3104 0,'-1077'417,"821"-326,231-77,25-14,0-1,1 1,-1 0,0 0,1 0,-1 0,0 0,1 0,-1 0,0 0,1 0,-1 0,0 0,1 0,-1 0,0 0,1 0,-1 0,0 1,1-1,-1 0,0 0,0 0,1 0,-1 1,0-1,0 0,1 0,-1 1,0-1,0 0,1 0,-1 1,0-1,0 0,0 1,0-1,0 0,0 1,1-1,-1 0,0 1,0-1,0 0,0 1,0-1,0 0,0 1,0-1,0 0,0 1,-1-1,1 0,0 1,0-1,0 0,0 0,0 1,-1-1,1 0,0 1,0-1,0 0,-1 0,1 1,0-1,0 0,-1 0,148-7,-97 1,6 0</inkml:trace>
  <inkml:trace contextRef="#ctx0" brushRef="#br0" timeOffset="871.532">3725 169,'-53'19,"-50"21,-23 8,-5 1,7-3,14-4,16-10,20-6,12-6,17-3,11-3,12 0,14-3,18-2,12-3,8-3,-3-1</inkml:trace>
  <inkml:trace contextRef="#ctx0" brushRef="#br0" timeOffset="1098.264">4742 141,'-44'29,"-47"33,-18 16,-5 4,3-7,10-6,13-11,12-10,9-8,11-7,11-4,7-6,11-3,10-5</inkml:trace>
  <inkml:trace contextRef="#ctx0" brushRef="#br0" timeOffset="2537.671">2511 733,'0'1397,"30"-1018,-31 135,28-318,-26 113,-1-284</inkml:trace>
  <inkml:trace contextRef="#ctx0" brushRef="#br0" timeOffset="4640.295">1947 3612,'140'-22,"72"4,-83 6,0 6,42 7,-98-1,56-13,-106 9,0 1,1 0,-1 2,0 1,1 0,-1 2,6 2,37-8,-61 3,-1-1,1 1,-1 0,1 1,0-1,0 1,-1 0,1 0,0 0,0 1,-1-1,1 1,0 1,-1-1,1 0,-1 1,0 0,1 0,2 3,-5-2,0 1,-1 0,0 0,0 0,0-1,0 1,-1 0,0 0,1 0,-1 0,-1 0,1 0,-1 0,1 0,-1 0,0 0,-1 0,0 2,-2 14,-56 253,-19 49,68-117,12-156,14 38,-12-77,0 1,0-1,-1 0,-1 1,1 0,-2-1,1 1,-2-1,1 1,-2 0,0 4,0-13,1-1,0 1,-1 0,0-1,1 1,-1-1,0 1,0-1,0 0,0 0,0 0,0 0,0 0,0-1,-1 1,1-1,0 1,0-1,0 0,-1 1,1-1,0-1,-1 1,1 0,0 0,0-1,0 1,-1-1,1 0,0 0,-1 0,-11-1,-20 1,-1 1,0 2,0 1,1 2,-22 6,34-7,-306 38,5-31,235-12,-138-27,86 27,137 1,0-1,1 1,-1-1,0 1,1-1,-1 0,1 0,-1 0,1 0,0 0,-1-1,1 1,0-1,0 0,0 1,0-1,0 0,1 0,-1 0,0-1,1 1,-1 0,1 0,0-1,0 1,0-1,0 1,0-1,1 1,-1-3,-2-87,5 71,5-52,3 0,4 1,9-25,1-7,42-233,-54 264,4-91,-25 136,9 28,0 1,0-1,0 0,0 0,0 1,0-1,0 0,0 1,0-1,0 0,0 0,0 1,-1-1,1 0,0 0,0 1,0-1,-1 0,1 0,0 1,0-1,0 0,-1 0,1 0,0 0,0 0,-1 1,1-1,0 0,-1 0,1 0,0 0,0 0,-1 0,1 0,0 0,-1 0,1 0,0 0,-1 0,1 0,0 0,0 0,-1 0,1 0,0-1,-1 1,1 0,0 0,0 0,-1 0,1 0,0-1,0 1,4 34,0-16</inkml:trace>
  <inkml:trace contextRef="#ctx0" brushRef="#br0" timeOffset="5386.402">2230 4402,'11'-138,"-6"109,2 0,1 0,1 0,1 1,2 0,1 1,1 0,16-22,-29 48,-1-1,1 0,-1 1,1-1,0 1,0-1,0 1,0 0,0-1,0 1,0 0,0 0,1-1,-1 1,0 0,1 0,-1 1,1-1,-1 0,1 0,-1 1,1-1,-1 1,1-1,0 1,-1 0,1 0,0-1,0 1,-1 0,1 0,0 1,-1-1,1 0,0 1,-1-1,1 1,-1-1,1 1,-1 0,1-1,-1 1,1 0,-1 0,0 0,1 0,-1 1,0-1,0 0,0 0,0 1,0-1,1 2,38 165,-12-108,-27-59,0 0,0 0,0 0,0 0,0 0,0 0,1 0,-1-1,0 1,0 0,1-1,-1 1,0-1,1 0,-1 1,1-1,-1 0,1 0,-1 0,0 0,1 0,-1 0,1 0,-1 0,0-1,1 1,-1-1,1 1,-1-1,0 1,0-1,1 0,-1 1,0-1,0 0,0 0,0 0,0 0,0 0,0 0,0 0,0-1,0 1,0-1,171-268,-172 268,0 1,1 0,-1 0,1 0,-1 0,1 0,0 0,-1 0,1 0,0 0,0 0,0 0,0 0,-1 1,1-1,0 0,0 0,1 1,-1-1,0 1,0-1,0 1,0 0,0-1,1 1,-1 0,0 0,0 0,0 0,1 0,-1 0,0 0,0 0,0 0,1 0,-1 1,0-1,0 1,0-1,0 1,0-1,0 1,0-1,0 1,0 0,0 0,0-1,0 1,0 0,0 0,-1 0,1 0,0 1,40 117,-23-49,9 77,-23-125,2-4</inkml:trace>
</inkml:ink>
</file>

<file path=ppt/ink/ink15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4:33:47.83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311 35,'0'566,"0"-542</inkml:trace>
  <inkml:trace contextRef="#ctx0" brushRef="#br0" timeOffset="532.443">1 64,'6'-6,"0"0,0 0,1 1,0 0,0 0,1 1,-1 0,1 0,0 0,0 1,0 1,0-1,1 1,-1 1,1-1,-1 1,1 1,-1 0,1 0,0 1,-1 0,6 1,-3-2,472 2,-459-2</inkml:trace>
  <inkml:trace contextRef="#ctx0" brushRef="#br0" timeOffset="2121.636">762 459,'102'5,"-100"-4,-1 0,1 0,-1 0,1 1,-1-1,1 0,-1 1,0-1,0 1,0-1,0 1,0 0,0 0,0-1,0 1,-1 0,1 0,-1 0,1 0,-1 0,0 0,0-1,0 1,0 0,0 0,0 0,0 0,-1 0,1 0,-1 0,1 0,-1-1,0 1,0 0,0 0,0-1,0 1,0 0,0-1,0 1,-2 0,-8 33,12-31,-1-1,1 1,-1 0,1-1,0 1,0-1,1 1,-1-1,1 0,-1 0,1 1,0-1,0 0,1 0,-1-1,1 1,-1 0,1-1,0 0,0 1,0-1,0 0,1 0,40 48,-44-48,1-1,-1 1,0-1,1 1,-1-1,0 1,0-1,0 1,-1-1,1 1,0-1,0 1,-1-1,1 0,-1 1,1-1,-1 1,0-1,0 0,1 0,-1 1,0-1,0 0,0 0,0 0,0 0,-1 0,1 0,0 0,0 0,-1-1,1 1,0 0,-1-1,1 1,-1-1,1 0,-1 1,1-1,-1 0,-64 8,64-8,-76-13,59 6</inkml:trace>
</inkml:ink>
</file>

<file path=ppt/ink/ink15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4:33:55.46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87 1,'-2'1,"1"0,-1 0,0 0,1 0,-1 1,1-1,0 1,-1-1,1 1,0-1,0 1,0 0,0-1,0 1,0 0,0 0,1 0,-1 0,1 0,-1 0,1 0,0-1,0 1,0 0,0 0,0 1,-2 7,-29 133,3 112,27-250,1 1,0-1,0 1,0-1,1 0,-1 1,1-1,1 0,-1 1,1-1,0 0,0 0,0 0,1-1,-1 1,1 0,0-1,1 0,-1 0,1 0,0 0,0 0,0-1,0 0,1 0,-1 0,1 0,0-1,0 1,0-1,5 1,-10-3,5 2,0-1,1 0,-1 0,1 0,-1-1,1 0,-1 0,1 0,-1-1,1 1,-1-1,1-1,2 0,-1-5</inkml:trace>
</inkml:ink>
</file>

<file path=ppt/ink/ink15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4:33:56.14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0 200,'72'-41,"-3"-4,60-50,-120 89,-8 4,0 1,1 0,-1 0,1 0,-1 0,1 0,-1 0,1 1,0-1,0 0,-1 1,1-1,0 1,0 0,-1 0,1 0,0-1,0 2,0-1,-1 0,1 0,0 0,0 1,0-1,-1 1,1 0,0-1,-1 1,1 0,-1 0,1 0,-1 0,1 0,-1 0,0 1,1-1,-1 0,0 1,0-1,0 1,0-1,0 1,0-1,-1 1,1 0,0 0,-1-1,1 1,-1 1,4 3,63 123,-38-67,-18-48</inkml:trace>
</inkml:ink>
</file>

<file path=ppt/ink/ink15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4:33:56.90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0 226,'34'0,"25"0,7 0,-2 0,-7 0,-10-5,-6-1,-7 0,-3 1,-3 1,-11 2,-8 1</inkml:trace>
  <inkml:trace contextRef="#ctx0" brushRef="#br0" timeOffset="248.941">227 0,'-10'39,"-3"26,1 8,2-5,3-8,3-10,1-8,3-7,0-5,0-2,1-1,-1-6</inkml:trace>
</inkml:ink>
</file>

<file path=ppt/ink/ink15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4:33:59.99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23 1,'-22'89,"22"-87,-1 0,1 1,0-1,0 0,0 1,0-1,1 0,-1 0,1 0,-1 1,1-1,0 0,0 0,0 0,0 0,0 0,0 0,0 0,1 0,-1-1,1 1,0 0,-1-1,1 0,0 1,0-1,0 0,0 0,0 0,0 0,0 0,0 0,0 0,0-1,0 1,1-1,1 0,2-1,1 0,-1-1,1 0,-1 0,1-1,-1 0,0 0,0 0,-1-1,1 0,-1 0,0-1,0 1,0-1,0 0,0-1,24-20,-28 24,1 0,-1 0,1 0,0 0,0 0,0 0,0 1,0-1,1 1,-1-1,0 1,1 0,-1 0,1 0,-1 0,1 1,-1-1,1 1,0-1,-1 1,1 0,0 0,-1 0,1 0,0 0,-1 1,1 0,-1-1,1 1,-1 0,1 0,-1 0,1 0,-1 1,0-1,0 1,1-1,-1 1,0 0,0 0,2 10,-1 0,-1 0,0 0,0 0,-2 1,1-1,-1 0,-1 0,-2 10,1 12,-12 111,1-69,12-62,0 1,0-1,-2 0,1 0,-2 0,0 0,-1-1,0 0,-1 0,0 0,-1 0,-1-1,0 0,-1-1,0 0,0 0,-9 6,17-15,-1-1,1 0,-1 0,1 0,-1 0,0 0,0 0,0 0,0 0,1-1,-1 1,0-1,0 1,0-1,0 0,0 0,0 0,0 0,0 0,0 0,0-1,0 1,0-1,0 1,0-1,0 0,0 0,1 0,-1 0,0 0,0 0,1 0,-1 0,1-1,-1 1,1-1,0 1,0-1,-1 1,1-3,-34-79,32 74,0-1,0 0,1 0,1-1,0 1,0 0,1-1,0 1,0 0,1-1,1 1,1-6,3-8</inkml:trace>
</inkml:ink>
</file>

<file path=ppt/ink/ink15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4:34:01.02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0 169,'36'-18,"-1"-2,-1-1,-1-1,-1-2,3-5,-32 26,0 0,0 0,0 0,1 0,-1 1,1-1,0 1,-1 0,1 0,0 1,0-1,1 1,-1 0,0 0,0 0,1 0,-1 1,0 0,1 0,-1 0,0 0,1 1,-1-1,0 1,0 0,1 1,-1-1,0 1,0-1,-1 1,1 1,0-1,0 0,-1 1,0 0,1 0,-1 0,0 0,-1 0,1 1,0-1,-1 1,1 0,8 19,0 0,-1 0,-2 1,0 0,-2 1,0-1,-2 1,0 0,-2 9,3 5,2 15,-3 0,-2 0,-2 0,-3 0,-2 2,-2-13,-2 0,-2-1,-2 0,-1-1,-3-1,-1 0,-2-1,-9 11,27-45,0 0,-1 0,0-1,0 1,0-1,0 0,-1 0,0 0,0 0,0 0,0-1,0 0,-1 0,1 0,-1-1,0 1,0-1,0 0,-3 0,5-3,0-1,0 0,0-1,1 1,-1 0,1-1,0 1,-1-1,1 0,1 0,-1 0,0 0,1 0,-1 0,1-1,0 1,0 0,0-1,0 1,1 0,-1-1,1 1,0-1,0 1,0-1,1 1,-1-1,1 1,0-2,-1 0,-1-16,0 0,1-1,2 1,0 0,1 0,1 0,1 1,1-1,0 1,2 1,0-1,1 1,1 0,1 1,1 0,0 1,2 1,-1 0,2 0,0 1,12-8,-15 17,1 0,0 1,0 0,0 1,0 0,1 1,0 1,-1 0,1 1,0 0,0 1,0 0,4 2,6-1</inkml:trace>
</inkml:ink>
</file>

<file path=ppt/ink/ink15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4:34:01.52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0 352,'61'-62,"-2"-3,-4-3,34-54,-89 120,0 0,1 1,-1-1,1 0,-1 1,1-1,0 1,0-1,0 1,-1-1,1 1,1 0,-1-1,0 1,0 0,0 0,1 0,-1 0,0 0,1 0,-1 0,1 0,-1 1,1-1,0 1,-1-1,1 1,-1-1,1 1,0 0,-1 0,1 0,0 0,0 0,-1 0,1 0,0 1,-1-1,1 0,-1 1,1 0,0-1,-1 1,1 0,-1 0,1 0,-1 0,0 0,0 0,1 0,-1 0,0 0,0 1,69 251,-16-151,-43-84</inkml:trace>
</inkml:ink>
</file>

<file path=ppt/ink/ink15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4:33:57.86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283 86,'2'1,"0"1,0-1,0 1,-1-1,1 1,0 0,-1-1,0 1,1 0,-1 0,0 0,0 0,0 1,0-1,0 0,-1 0,1 1,-1-1,1 0,-1 0,0 1,0-1,0 1,0-1,0 1,0 0,-21 147,5 70,-2-80,10-113,8-27,0 0,0-1,0 1,0 0,0 0,0-1,0 1,0 0,0-1,0 1,0 0,-1 0,1-1,0 1,0 0,0 0,-1-1,1 1,0 0,0 0,-1-1,1 1,0 0,0 0,-1 0,1 0,0 0,0-1,-1 1,1 0,0 0,-1 0,1 0,0 0,-1 0,1 0,0 0,-1 0,1 0,0 0,0 0,-1 0,1 1,0-1,-1 0,1 0,0 0,0 0,-1 0,1 1,0-1,0 0,-1 0,1 0,0 1,0-1,0 0,-1 0,1 1,-3-16</inkml:trace>
  <inkml:trace contextRef="#ctx0" brushRef="#br0" timeOffset="263.465">1 29,'38'0,"37"0,11 0,-1-4,-9-3,-8 1,-11 2,-10 0,-9 2,-5 1,-4 0,-7 1</inkml:trace>
  <inkml:trace contextRef="#ctx0" brushRef="#br0" timeOffset="1493.902">565 566,'17'0,"128"6,-144-6,0 0,1 0,-1 1,0-1,0 0,0 1,0-1,1 1,-1 0,0-1,0 1,0 0,0 0,0 0,-1-1,1 1,0 0,0 0,0 0,-1 0,1 1,-1-1,1 0,-1 0,1 0,-1 0,1 1,-1-1,0 0,0 0,0 0,0 1,0-1,0 0,0 0,0 1,0-1,0 0,-1 1,-29 44,10-18,19-26,0 0,0 1,1-1,-1 1,1-1,0 1,-1-1,1 1,0-1,1 1,-1-1,0 1,1-1,-1 1,1-1,0 0,0 1,0-1,0 0,0 1,0-1,1 0,-1 0,1 0,0 0,-1-1,1 1,0 0,1 0,0 0,-1 1,0-1,0 0,0 1,0-1,0 1,-1-1,1 1,-1 0,1 0,-1 0,0 0,0 0,-1 0,1 0,-1 0,1 0,-1 0,0 0,0 2,-3-1,1 1,-1-1,-1 0,1 0,-1 0,1 0,-1-1,0 1,0-1,-1 0,1 0,-1-1,1 1,-1-1,0 0,0 0,0 0,0-1,0 0,0 0,-1 0,1-1,-55-6,54 0</inkml:trace>
</inkml:ink>
</file>

<file path=ppt/ink/ink15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4:34:13.24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28 2,'-16'73,"11"-47,2-1,0 1,2 0,1-1,1 1,2 0,0-1,1 0,2 1,1-2,0 1,2-1,1 0,3 4,-10-23,1-1,0 1,0-1,0 0,0 0,0-1,1 1,-1-1,1 0,0 0,0-1,1 1,-1-1,0 0,1-1,-1 1,1-1,-1 0,1-1,0 1,-1-1,1 0,0 0,-1-1,1 0,0 0,-1 0,1 0,-1-1,0 0,1 0,-1-1,0 0,0 0,-1 0,1 0,0 0,-1-1,0 0,0 0,0 0,-1-1,2 0,12-14,-1-1,-1 0,-1-1,-1 0,0-1,7-21,-2 8,-18 34,0-1,0 1,0 0,0 0,0 0,0 0,1-1,-1 1,0 0,1 0,-1 0,0 0,1 0,0 0,-1 0,1 0,0 0,-1 0,1 0,0 0,0 0,0 1,0-1,0 0,0 1,0-1,0 0,0 1,0 0,0-1,0 1,0-1,0 1,0 0,1 0,-1 0,0 0,0 0,0 0,0 0,1 0,-1 0,0 0,0 1,0-1,0 0,0 1,0-1,1 1,-1-1,0 1,0 0,-1-1,13 42,-13-37,1 1,0 0,0-1,0 1,0 0,1-1,0 0,0 1,1-1,0 0,0 0,0 0,0-1,1 1,-1-1,1 0,0 0,0 0,1 0,-1-1,1 0,0 0,0 0,0 0,0-1,1 0,-1 0,1 0,0 0,-2-2,1 0,-1 0,1 0,-1-1,1 0,-1 1,1-1,-1-1,0 1,1-1,-1 0,0 0,0 0,0 0,-1-1,1 1,0-1,-1 0,0 0,0 0,0-1,0 1,0-1,-1 0,1 0,48-106,-49 104,38-121,-47 43,2 65</inkml:trace>
</inkml:ink>
</file>

<file path=ppt/ink/ink15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4:34:17.19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1,'0'933,"3"-913,5-26,7-30,-15 36,3-7,9-29,1 1,2 1,2 0,1 2,1-1,1 2,14-13,-34 42,1 1,0-1,0 1,0-1,0 1,0 0,0-1,0 1,1 0,-1 0,0 0,1 0,-1 0,1 0,-1 0,1 1,-1-1,1 0,-1 1,1-1,0 1,-1 0,1 0,0-1,0 1,-1 0,1 1,0-1,-1 0,1 0,0 1,-1-1,1 1,0-1,-1 1,1 0,-1-1,1 1,-1 0,0 0,1 0,-1 0,0 0,1 1,-1-1,0 0,0 0,0 1,0-1,-1 1,2 0,5 20,1 1,-2-1,-1 2,-1-1,-1 0,-2 1,0 0,-1-1,-1 1,-1-1,-1 1,-3 6,6-28,-1 0,-1 0,1 0,1 0,-1 0,0 0,0 1,1-1,0 0,-1 0,1 1,0-1,0 0,0 1,0-1,0 0,1 1,-1-1,1 0,0 0,-1 0,1 0,0 1,0-1,0 0,1 0,-1-1,0 1,1 0,-1 0,1-1,0 1,-1-1,1 1,1 0,13-1</inkml:trace>
</inkml:ink>
</file>

<file path=ppt/ink/ink1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4:14:08.943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75,'4'-4,"-1"1,1-1,0 1,0 0,0 1,0-1,0 1,1 0,-1 0,1 0,-1 0,1 1,0 0,0 0,-1 0,1 0,0 1,0 0,0 0,0 0,0 1,0-1,0 1,-1 1,1-1,0 0,-1 1,1 0,-1 0,3 2,19 2,256 32,20-52,-239 8,234-27,-50 5,-154 12,-91 16,-1-1,1 1,-1 0,1 0,-1 0,1 0,-1 0,1 1,-1-1,0 0,1 1,-1-1,1 1,-1-1,0 1,1 0,-1-1,0 1,0 0,1 0,-1 0,0 0,0 0,0 0,0 0,0 0,-1 1,1-1,0 0,0 1,-1-1,1 1,5 15</inkml:trace>
</inkml:ink>
</file>

<file path=ppt/ink/ink15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4:34:21.43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2,'10'4,"12"3,8-1,-2-6,0-3,-1-1,1 0,-1 1,1 1,0 1,0 0,0 1,0 0,0 0,1 0,-6 0</inkml:trace>
</inkml:ink>
</file>

<file path=ppt/ink/ink15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4:34:21.79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2,'19'5,"16"1,7 0,1-1,-2-7,-4-2,-2-1,-3 1,-2 1,-1 0,-1 2,-1 0,1 1,-5 0</inkml:trace>
</inkml:ink>
</file>

<file path=ppt/ink/ink15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4:34:19.31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423 116,'-4'6,"0"1,1 1,-1-1,1 0,0 1,1 0,0 0,0 0,1-1,0 1,0 1,1-1,0 0,1 0,-1 0,0 7,-11 178,-6 145,18-338,-1-11</inkml:trace>
  <inkml:trace contextRef="#ctx0" brushRef="#br0" timeOffset="363.974">0 143,'38'-14,"32"-10,14-1,-3 5,-5 4,-11 6,-12 0,-10 1,-7 2,-6 3,-2 2,-2 1,0 1,0 4,-4 3</inkml:trace>
  <inkml:trace contextRef="#ctx0" brushRef="#br0" timeOffset="977.682">621 567,'11'-2,"0"1,0 0,0 0,1 1,-1 1,0 0,0 1,0 0,0 0,9 4,-17-5,0 0,1 1,-1-1,1 1,-1-1,0 1,0 0,0 0,0 0,-1 1,1-1,0 1,-1 0,0-1,1 1,-1 0,0 0,-1 0,1 1,-1-1,1 0,-1 1,0-1,0 1,0-1,-1 1,1 0,-1-1,0 1,0-1,0 1,0 0,-1-1,0 2,-55 111,57-113,0 0,0 0,1-1,-1 1,1 0,0-1,0 1,0-1,0 1,0-1,1 0,-1 0,1 0,-1 0,1 0,0-1,0 1,-1-1,1 0,0 0,0 0,1 0,-1 0,0-1,0 1,0-1,0 0,1 0,8 4,-9-4,0 1,0-1,0 1,-1 0,1 0,0 0,0 0,-1 1,1-1,-1 1,1 0,-1-1,0 1,1 0,-1 0,0 1,0-1,-1 0,1 1,0-1,-1 1,1 0,-1-1,0 1,0 0,0 0,0 0,-1-1,1 1,-1 0,0 0,0 0,0 0,0 0,0 0,0 0,-1 0,0 0,1 0,-1 0,0 0,0-1,-1 1,1 0,-1-1,1 1,-1-1,0 0,0 1,0-1,0 0,0 0,0 0,-15 9,-1 0,0-2,0 0,-1-1,0 0,0-2,-1 0,1-1,-1-2,-18 2,14-3</inkml:trace>
  <inkml:trace contextRef="#ctx0" brushRef="#br0" timeOffset="1280.406">1298 736,'-24'29,"-8"14,2 5,1-7,5-4,7-4,1-8,4-3,-1-6,1-5</inkml:trace>
  <inkml:trace contextRef="#ctx0" brushRef="#br0" timeOffset="1582.15">1015 680,'10'19,"12"16,8 2,4 0,0-2,-1-7,0-4,-2-5,-6-1,-3-4,-4 0,-1-2,-4 2,2-1,-7 1,-5-6,-3-4</inkml:trace>
</inkml:ink>
</file>

<file path=ppt/ink/ink15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4:34:17.96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1 410,'23'-5,"1"0,-1-2,-1 0,1-2,-1 0,-1-1,0-2,0 0,-1-1,-1-1,0-1,3-4,-19 17,-1 0,1-1,0 1,-1-1,0 1,1-1,-1 0,0 0,-1 0,1 0,0 0,-1 0,0-1,0 1,0 0,0-1,0 1,-1-1,1 1,-1-1,0 1,0-1,-1 1,1-1,-1 1,1-1,-1 1,0-1,0 1,-1 0,1-1,-1 1,1 0,-1 0,0 0,0 0,-1 1,1-1,0 1,-1-1,0 1,0 0,1 0,-1 0,0 0,0 0,-1 1,0-1,-5 2,0 1,1 0,-1 1,0 0,0 0,1 1,0 0,-1 1,1-1,0 2,1-1,-1 1,1 0,0 1,0-1,0 1,1 1,0-1,0 1,1 0,0 1,-3 4,-1-2,1 0,-1 0,2 0,0 1,0 0,1 0,0 1,1 0,0 0,1 0,0 1,1-1,0 1,1 0,1 0,0 0,1 0,0 0,1 0,0 0,1 0,1 1,3-9,-1-1,1 1,0-1,0 0,0 0,1 0,-1-1,1 0,0-1,0 1,0-1,0-1,0 1,1-1,-1-1,0 1,1-1,-1 0,0-1,1 0,-1 0,0 0,4-2,-8 2,33-5,0-1,-1-3,1 0,-2-3,0-1,0-1,-2-2,15-10,-17 10,-1-1,-1-2,-1-1,-1-1,0-1,-2-1,-1-2,-1 0,11-17,-29 38,0 1,-1 0,1-1,-1 1,0-1,-1 0,1 0,-1 0,0 0,0-1,0 1,-1-1,1 1,-1-1,-1 1,1-1,-1 0,0 1,-1-1,1 1,-1-1,0 0,0 1,-1-1,1 1,-1 0,-1 0,1 0,-1 0,0 0,0 0,0 0,0 1,-1 0,0 0,-3-3,-1 5,1 2,-1-1,1 1,-1 0,1 0,-1 1,1 0,-1 0,1 1,0 0,-1 1,1-1,0 1,1 1,-1-1,1 1,-1 0,1 0,0 1,0 0,1 0,-3 3,-4 1,9-7,-1 0,1 0,-1 0,1 1,0-1,0 1,0 0,0-1,0 1,0 1,1-1,0 0,0 1,0-1,0 1,0 0,1-1,-1 1,1 0,0 0,0 0,1 0,-1 0,1 0,0 0,0 0,0 0,0 0,1 0,0 0,0 0,0 0,0 0,0 0,1-1,0 1,0 0,0-1,0 1,0-1,1 0,0 0,0 0,4 2,1-1,0-1,1 1,-1-2,1 1,-1-1,1 0,0-1,0 0,0 0,0-1,-1 0,1 0,6-2,93 12,-105-7,0-1,0 0,0 1,-1-1,1 1,-1 0,0 0,0 0,0 0,0 0,0 0,-1 0,1 1,-1-1,0 1,0-1,0 1,-1-1,1 1,-1 0,0-1,0 1,0 0,0-1,-1 1,1-1,-1 1,0-1,0 1,0-1,-1 1,1-1,-1 0,0 0,0 1,0-1,0-1,-1 1,1 0,-1 0,-9 24,3-4</inkml:trace>
  <inkml:trace contextRef="#ctx0" brushRef="#br0" timeOffset="414.615">1102 382,'38'-5,"0"-2,0-2,-1-1,0-2,-1-1,32-18,-56 25,-1-1,0 0,-1-1,1 0,-2-1,1 0,-1 0,-1-1,1 0,5-11,-11 16,0 1,0-1,-1 0,0 0,0 0,0 0,-1 0,1 0,-1 0,0-1,-1 1,1 0,-1-1,0 1,-1 0,1-1,-1 1,0 0,0-1,-1 1,1 0,-1 0,0 0,-1 0,1 1,-1-1,-2-2,-1 3,0-1,0 1,0 1,-1-1,1 1,-1 0,0 0,0 1,0 0,0 0,-1 1,1 0,0 0,-1 1,1 0,-1 0,1 0,0 1,-1 1,1-1,0 1,0 0,0 1,0-1,0 1,1 1,-1-1,1 1,0 0,-2 2,-6 5,0 0,1 1,0 1,1 0,0 1,1 0,1 0,0 1,1 0,1 1,-6 15,10-23,1-1,1 1,-1 0,1 0,1 0,-1 0,1 0,1 0,-1 0,1 0,1 0,0 1,0-1,0 0,1 0,0-1,1 1,0 0,0-1,1 1,-1-1,2 0,-1 0,1-1,0 1,5 4,9 4,1-2,0 0,1-1,0 0,1-2,0-1,1-1,-1-1,2 0,-1-2,1-1,-1-1,1-1,0 0,0-2,0-1,19-4,68-23,-94 18</inkml:trace>
</inkml:ink>
</file>

<file path=ppt/ink/ink15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4:34:24.98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311 23,'-1'474,"-25"-266,12-126,18-90,-1-5</inkml:trace>
  <inkml:trace contextRef="#ctx0" brushRef="#br0" timeOffset="373.376">1 79,'119'-24,"-51"16,131-18,-143 15,35 1,-74 15</inkml:trace>
  <inkml:trace contextRef="#ctx0" brushRef="#br0" timeOffset="1035.807">481 616,'20'-4,"-9"0,1 1,0 0,-1 1,1 0,0 1,0 1,0 0,0 0,0 1,0 1,0 0,0 0,11 5,-21-5,0 1,0-1,0 1,0-1,0 1,0 0,-1 0,1 0,-1 0,0 0,0 0,0 0,0 0,0 0,-1 1,0-1,1 0,-1 1,0-1,-1 0,1 0,-1 1,1-1,-1 0,0 0,0 0,0 0,-1 0,1 0,-1 0,1 0,-1 0,0-1,0 1,0-1,-1 1,-14 38,16-37,1 1,0-1,0 0,1 0,-1 0,1 0,0 1,0-1,0 0,0 0,1-1,-1 1,1 0,0 0,1-1,-1 1,0-1,1 0,0 0,0 0,0 0,0 0,0 0,1-1,-1 0,1 0,0 0,2 2,-2-2,0 0,0 0,0 1,0-1,-1 1,1 0,-1 0,0 0,0 1,0-1,0 1,-1 0,1 0,-1-1,0 2,0-1,0 0,-1 0,0 1,0-1,0 0,0 1,0 2,-3-3,0-1,0 1,-1 0,1 0,-1-1,0 1,0-1,0 0,0 0,-1 0,1-1,-1 1,0-1,1 1,-1-1,0-1,0 1,-1 0,1-1,0 0,0 0,-1 0,1-1,-1 1,1-1,-1 0,-11 2,1 0,-1 0,1-2,-1 0,0 0,1-2,-1 0,-2-1,-1-4</inkml:trace>
</inkml:ink>
</file>

<file path=ppt/ink/ink15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4:34:31.73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260 58,'1'-2,"-1"1,1-1,0 1,-1-1,1 1,-1-1,1 1,-1-1,0 1,0-1,0 0,1 1,-2-1,1 0,0 1,0-1,0 1,-1-1,1 0,-1 1,1-1,-1 1,0-1,0 1,1 0,-1-1,0 1,0 0,0-1,0 1,-1 0,1 0,0 0,0 0,-1 0,1 0,-1 1,1-1,-1 0,1 1,-1-1,1 1,-1-1,1 1,-1 0,0 0,1-1,-1 1,0 0,1 1,-1-1,1 0,-1 0,0 1,1-1,-1 1,1-1,-1 1,1 0,-1-1,0 2,-10 2,1 1,-1 0,1 1,0 0,1 1,0 0,0 1,0 0,1 0,0 1,1 0,0 1,0 0,-4 9,3-3,1 1,0 0,2 1,0 0,1 0,1 0,0 0,1 1,2 0,0-1,0 1,2 0,2 16,-3-29,1 0,0 0,-1 0,2-1,-1 1,1 0,0-1,0 1,0-1,1 0,0 1,0-1,0 0,1-1,-1 1,1-1,0 1,1-1,-1 0,1-1,0 1,0-1,0 0,0 0,0-1,1 1,-1-1,1 0,-1-1,1 1,0-1,0 0,0-1,0 1,3-1,66-24,-56 13</inkml:trace>
</inkml:ink>
</file>

<file path=ppt/ink/ink15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4:34:32.12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89 621,'-11'14,"1"0,1 1,0 0,1 1,1-1,0 1,1 1,1-1,0 1,1 0,1 0,1 1,0-1,2 4,0-18,0 0,1 0,-1 1,1-1,0 0,0 0,1 0,-1 0,0 0,1 0,0 0,0-1,0 1,0-1,0 1,0-1,1 1,-1-1,1 0,-1 0,1-1,0 1,0 0,0-1,0 0,0 1,0-1,0-1,0 1,1 0,-1-1,0 1,0-1,1 0,-1 0,0-1,1 1,-1 0,3-2,6 0,1 0,0-1,-1-1,1 0,-1-1,0 0,-1-1,1 0,8-7,-12 9,0-1,-1 0,1 0,-1-1,0 0,0 0,-1-1,0 0,0 0,0 0,-1-1,0 0,-1 0,0 0,0-1,0 1,-1-1,-1 0,1 0,-2 0,1 0,-1 0,0 0,-1-1,0 1,-1 0,-1 5,0 0,0 0,-1 0,0 1,0-1,0 1,0 0,0 0,-1 0,1 0,-1 0,0 1,0 0,1-1,-2 1,1 1,0-1,0 1,-1-1,1 1,0 1,-1-1,1 1,-1-1,1 1,-1 0,0 1,1-1,0 1,-1 0,1 0,-1 1,1-1,0 1,0 0,0 0,0 0,0 0,0 1,1 0,-1-1,1 1,0 1,-2 1,-20 16,2-1</inkml:trace>
  <inkml:trace contextRef="#ctx0" brushRef="#br0" timeOffset="480.673">682 537,'-10'1,"0"1,0 0,0 1,1 0,-1 0,1 1,0 0,0 1,0 0,0 0,1 1,0 0,0 1,1-1,0 2,-4 4,10-8,1-1,0 1,1-1,-1 1,1-1,-1 0,1 1,0-1,0 1,1-1,-1 0,1 0,-1 0,1 0,0 0,0 0,1 0,-1-1,0 1,1-1,0 0,-1 1,1-1,0 0,0-1,0 1,0 0,1-1,-1 0,0 0,1 0,14 11,72 65,-88-74,1 0,-1 0,0 0,0 0,0 0,-1 1,1-1,-1 0,1 1,-1-1,0 1,-1 0,1-1,-1 1,1 0,-1-1,0 1,-1 0,1-1,0 1,-1 0,0-1,0 1,0-1,0 1,-1-1,0 0,1 1,-3 1,-3 4,0-2,-1 1,0-1,0 0,-1-1,0 0,0 0,0-1,-1 0,1 0,-1-1,0-1,-1 0,1 0,-1-1,1 0,-1-1,0 0,-8 0,-29-15,31 2</inkml:trace>
  <inkml:trace contextRef="#ctx0" brushRef="#br0" timeOffset="1298.74">1359 311,'-30'34,"0"2,3 0,1 2,1 1,3 1,1 1,2 1,0 6,16-42,0 1,1 0,0 1,1-1,-1 0,1 0,1 1,-1-1,1 1,1-1,-1 0,1 1,1-1,-1 0,1 0,0 0,1 0,0 0,0 0,0 0,1-1,0 0,0 0,1 0,-1 0,1-1,1 1,-1-1,1-1,0 1,0-1,0 0,0 0,2 0,2 0,0-1,0 0,0 0,0-1,0-1,1 0,-1 0,1-1,-1 0,0-1,1 0,-1 0,0-1,1-1,-6 2,0 0,0 0,0-1,0 0,0 0,-1 0,1-1,0 1,-1-1,0 0,0-1,0 1,0-1,0 1,-1-1,0 0,0-1,0 1,0 0,0-1,-1 0,0 1,0-1,0 0,-1 0,0 0,1 0,-1-3,-1 5,0-1,0 1,0-1,0 1,-1 0,1-1,-1 1,0 0,0-1,0 1,0 0,-1 0,1 0,-1 0,0 0,0 0,0 0,0 1,0-1,-1 1,1 0,-1-1,0 1,1 0,-1 1,0-1,0 0,0 1,-1-1,1 1,0 0,0 0,-1 1,1-1,-2 0,-122 0,117 2,0 0,1 2,-1-1,1 1,0 0,0 1,0 0,0 0,1 1,0 1,-1-1,-4 6,1 2</inkml:trace>
  <inkml:trace contextRef="#ctx0" brushRef="#br0" timeOffset="1699.967">1867 481,'-31'20,"0"2,2 1,0 1,2 2,1 0,1 2,-20 29,42-54,0 0,0 0,0 0,0 1,1-1,-1 1,1 0,0-1,0 1,0 0,1 0,-1 0,1 0,0 1,0-1,1 0,-1 0,1 1,0-1,0 0,0 1,1-1,-1 0,1 0,0 1,0-1,1 0,-1 0,1 0,0 0,0 0,0-1,1 1,-1-1,2 2,5 0,1 0,-1-1,1 0,0-1,0 0,0-1,0 0,0 0,1-1,-1-1,1 1,-1-2,0 1,1-2,-1 1,0-1,0-1,0 0,0 0,0-1,-1 0,1-1,-1 0,0-1,-1 1,3-3,-4 1,0 1,0-1,-1 0,0 0,0-1,-1 0,0 0,0 0,-1-1,0 1,-1-1,0 0,0 0,-1 0,0-1,0 1,-1 0,-1-1,1 1,-1-1,-1 1,0-1,0 1,-1 0,0-1,-1 1,0 0,-1-2,1 6,0 0,0 1,-1-1,0 1,1 0,-1 0,0 0,-1 1,1 0,-1-1,0 2,1-1,-1 0,0 1,-1 0,1 0,0 0,-1 1,1 0,-1 0,1 0,-1 1,1 0,-1 0,1 0,-2 1,-18 3</inkml:trace>
  <inkml:trace contextRef="#ctx0" brushRef="#br0" timeOffset="7150.059">2205 283,'0'0,"0"-1,0 0,0 1,0-1,-1 0,1 1,0-1,0 1,-1-1,1 1,0-1,-1 0,1 1,0-1,-1 1,1 0,-1-1,1 1,-1-1,1 1,-1 0,1-1,-1 1,1 0,-1-1,0 1,1 0,-1 0,1 0,-1-1,0 1,1 0,-1 0,0 0,1 0,-1 0,1 0,-1 1,0-1,1 0,-1 0,0 0,1 0,-1 1,1-1,-1 0,1 1,-1-1,1 0,-1 1,1-1,-1 1,0-1,-31 20,27-15,0 0,1 0,-1 0,1 0,0 1,0 0,1 0,0 0,0 0,0 0,1 1,0-1,-1 7,2-11,1 1,-1-1,1 1,0-1,0 1,0-1,0 1,0-1,1 1,-1-1,1 0,-1 1,1-1,0 1,0-1,0 0,0 0,0 0,1 0,-1 0,1 0,-1 0,1 0,0 0,0-1,0 1,0 0,0-1,0 0,0 0,0 1,0-1,1-1,-1 1,0 0,1 0,-1-1,3 1,0 0,1 1,-1-1,1-1,-1 1,1-1,0 0,0 0,-1 0,1-1,-1 0,1 0,0 0,-1-1,0 0,1 0,-1-1,0 1,0-1,0 0,-1 0,1-1,-1 1,1-1,-1 0,0 0,-1 0,1-1,-1 0,0 1,0-1,0 0,0-2,-2 3,-1 1,0 0,0-1,0 1,0-1,0 1,-1-1,0 1,0 0,0 0,0-1,0 1,0 0,-1 0,1 0,-1 0,0 0,0 0,0 1,-1-1,1 1,0-1,-1 1,0 0,0 0,1 0,-1 0,0 1,0-1,-1 1,1 0,0 0,0 0,-3-1,-18-5</inkml:trace>
  <inkml:trace contextRef="#ctx0" brushRef="#br0" timeOffset="7612.895">2347 1,'9'2,"-1"1,1 0,-1 0,0 1,0 0,0 1,-1 0,0 0,0 1,0 0,0 0,-1 0,0 1,0 0,-1 0,0 0,0 1,0 0,-1 0,-1 0,1 0,-1 1,-1-1,1 1,-1 6,5 13,-1 1,-2 0,-1 0,-1 0,-2 0,-2 25,1-6,0-18,-2 0,0 0,-2 0,-1-1,-2 1,-1-1,-1-1,-1 0,-2 0,-12 19,14-32,0-1,-1 0,0-1,-2 0,1-1,-1 0,-3 0,-7 6</inkml:trace>
  <inkml:trace contextRef="#ctx0" brushRef="#br0" timeOffset="8563.726">1105 57,'-1'0,"0"0,-1 0,1 0,0 0,-1 0,1 0,-1 0,1 0,0 1,-1-1,1 1,0-1,0 1,-1-1,1 1,0 0,0 0,0-1,0 1,0 0,0 0,0 0,0 0,0 0,0 0,1 0,-1 1,0-1,0 1,-16 22,1 1,2 1,0 0,1 1,2 0,1 1,1 0,1 0,2 3,-3 18,2 1,3 1,1-1,3 1,3 12,-1 24,-2-69,0 0,2 0,0 0,1 0,0 0,2 0,0-1,1 0,0 0,2 0,0-1,1 0,0-1,1 0,1 0,0-1,1 0,1-1,0-1,1 0,0-1,9 6,21-1,-23-12</inkml:trace>
</inkml:ink>
</file>

<file path=ppt/ink/ink15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4:34:47.90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325 198,'-109'11,"94"-8,-3 0,0 1,1 0,-1 2,1 0,0 0,1 2,-15 8,30-16,1 0,-1 0,0 1,0-1,0 0,0 1,0-1,1 1,-1-1,0 1,0-1,1 1,-1-1,0 1,1 0,-1 0,0-1,1 1,-1 0,1 0,-1 0,1-1,0 1,-1 0,1 0,0 0,0 0,-1 0,1 0,0 0,0 0,0-1,0 1,0 0,0 0,1 0,-1 0,0 0,0 0,1 0,-1 0,0 0,1-1,-1 1,1 0,-1 0,1-1,0 1,-1 0,1 0,-1-1,1 1,0-1,0 1,0-1,-1 1,1-1,0 1,0-1,0 1,204 51,-203-52,1 1,-1 0,0 0,0-1,0 1,0 1,0-1,0 0,0 0,0 1,-1-1,1 1,0 0,-1-1,1 1,-1 0,0 0,0 0,1 0,-1 0,-1 0,1 0,0 0,0 0,-1 1,1-1,-1 0,0 0,1 1,-1-1,0 0,-1 1,1-1,0 0,-1 0,1 1,-1-1,0 0,1 0,-1 0,0 0,0 0,-1 0,0 2,-69 80,35-55,2 1,0 2,2 2,-25 34,56-66,-1 0,0 0,1 0,-1 0,1 0,-1 0,1 1,0-1,0 0,0 1,0-1,1 1,-1-1,1 1,-1-1,1 1,0 0,0-1,0 1,0-1,1 1,-1 0,1-1,-1 1,1-1,0 1,0-1,0 0,0 1,1-1,-1 0,1 0,-1 0,1 0,0 0,-1 0,3 1,8 4,0-1,0-1,1 0,0-1,0 0,0-1,0 0,0-1,1 0,-1-1,1-1,-1 0,1-1,-1-1,9-2,-17 2,0 0,0-1,0 0,-1 0,1-1,-1 1,0-1,0 0,0 0,0-1,-1 1,0-1,0 1,0-1,0 0,-1 0,0 0,0-1,8-18</inkml:trace>
  <inkml:trace contextRef="#ctx0" brushRef="#br0" timeOffset="373.341">127 1,'15'44,"1"-2,-2 0,-2 1,-2 0,-2 1,-1 0,-1 32,2 219,1-228,-2 0,-3 1,-3 0,-5 35,-1-76,-1-3</inkml:trace>
</inkml:ink>
</file>

<file path=ppt/ink/ink15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4:34:51.12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2,'19'5,"21"1,8 0,1-1,-3-2,-4-5,-6-3,-3-1,-2 1,-2 2,-2 0,1 2,-1 0,0 1,-4 0</inkml:trace>
</inkml:ink>
</file>

<file path=ppt/ink/ink15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4:34:51.37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0,'38'10,"33"3,8-1,-4-7,-11-4,-10-3,-11 0,-11-1</inkml:trace>
</inkml:ink>
</file>

<file path=ppt/ink/ink1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4:14:10.688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1 142,'328'-17,"-203"7,0 6,32 6,-18 0,218-32,22 2,-95 17,-30-6,198 15,-217 4,162-31,651 30,-838 27,-3 1,233-28,-206 25,-160-24,1-4,-1-2,26-8,367-10,-352 10,0 6,65 6,-118 0,-9 5,-35 2</inkml:trace>
</inkml:ink>
</file>

<file path=ppt/ink/ink15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4:34:52.07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368 89,'-10'53,"2"1,3 0,2 0,3 14,-4 67,-21 14,24-140,-1 0,1 0,-2 0,1 0,-1-1,-1 1,1-1,-2 0,1 0,-1 0,0-1,-2 3,-5-18,9-4</inkml:trace>
  <inkml:trace contextRef="#ctx0" brushRef="#br0" timeOffset="280.306">1 117,'38'-10,"37"-8,11 0,-1 2,-8 0,-10 1,-10 5,-10 3,-8 2,-7 4,-3 0,-2 2,-6 4,-1 2,-4 0</inkml:trace>
  <inkml:trace contextRef="#ctx0" brushRef="#br0" timeOffset="1002.1">508 624,'28'-12,"-14"5,0 0,0 1,1 0,0 1,0 1,0 0,0 1,1 1,0 0,-1 1,11 1,-24 0,-1 0,0 0,1 1,-1-1,1 0,-1 1,1-1,-1 1,0-1,1 1,-1-1,0 1,0 0,0 0,1 0,-1 0,0-1,0 2,0-1,0 0,0 0,-1 0,1 0,0 1,0-1,-1 0,1 0,-1 1,1-1,-1 1,0-1,1 0,-1 1,0-1,0 1,0-1,0 1,0-1,0 0,-1 1,1-1,0 1,-1-1,1 0,-1 1,1-1,-1 0,0 1,0-1,0 0,1 0,-1 0,-50 62,49-62,0 0,0 0,0 0,0 0,0 0,0 0,0 1,1-1,-1 1,1 0,-1-1,1 1,-1 0,1 0,0 0,0 0,0 0,0 0,0 0,1 0,-1 0,0 0,1 0,0 1,-1-1,1 0,0 0,0 1,0-1,1 0,-1 0,0 0,1 1,0-1,-1 0,1 0,0 0,0 0,0 0,0 0,1 0,-1 0,0-1,1 1,32 19,49 41,-82-60,1 0,-1 0,1 1,-1-1,0 0,0 1,0-1,0 0,-1 1,1-1,-1 1,1 0,-1-1,0 1,0-1,0 1,0-1,-1 1,1-1,-1 1,1 0,-1-1,0 0,0 1,0-1,0 0,0 1,-1-1,1 0,-1 0,1 0,-1 0,0 0,0 0,0-1,0 1,0 0,-4 3,1 0,-1 0,0-1,0 0,-1 0,1 0,-1 0,0-1,0-1,0 1,0-1,0 0,-1 0,1-1,-1 0,1-1,-1 1,-2-2,-15-2</inkml:trace>
</inkml:ink>
</file>

<file path=ppt/ink/ink15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4:34:49.10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254 88,'-29'515,"4"-362,23-147,1-6</inkml:trace>
  <inkml:trace contextRef="#ctx0" brushRef="#br0" timeOffset="251.293">0 88,'39'-9,"36"-9,10 0,-4 2,-11 4,-8 4,-10 4,-9 2,-12 6,-6 3,-7 5,-7 5,-5-1</inkml:trace>
  <inkml:trace contextRef="#ctx0" brushRef="#br0" timeOffset="801.393">453 541,'14'-4,"1"1,1 0,-1 1,0 1,1 1,-1 0,0 1,1 0,-1 2,0-1,0 2,0 0,0 1,-13-4,-1-1,1 1,0 0,-1 0,1 0,-1 0,1 0,-1 0,0 0,1 0,-1 0,0 1,0-1,0 1,0-1,0 1,0-1,0 1,-1-1,1 1,0 0,-1-1,0 1,1 0,-1 0,0-1,0 1,0 0,0 0,0 0,0-1,0 1,-1 0,1-1,0 1,-1 0,-37 55,22-35,15-21,-1 1,1-1,0 1,0-1,0 1,0 0,0-1,0 1,1 0,-1 0,1 0,-1-1,1 1,-1 0,1 0,0 0,0 0,0 0,0 0,0 0,1 0,-1 0,1-1,-1 1,1 0,0 0,-1 0,1-1,0 1,0 0,0-1,0 1,1-1,-1 1,0-1,1 0,-1 1,0-1,1 0,0 0,-1 0,1 0,0 0,-1 0,1-1,0 1,0-1,1 1,-1-1,1 1,-1-1,0 1,1 0,-1 0,0-1,0 1,0 1,1-1,-1 0,0 1,0-1,-1 1,1-1,0 1,0 0,-1 0,1 0,-1 0,0 0,1 0,-1 0,0 0,0 0,-1 1,1-1,0 0,-1 1,1-1,-1 0,0 1,0-1,0 1,0-1,0 1,0-1,-1 0,1 1,-1-1,0 0,1 1,-1-1,0 0,-1 0,1 0,0 0,-1 1,-3 1,0 0,0-1,0 1,0-1,0 0,-1-1,0 1,1-1,-1-1,0 1,0-1,0 0,0 0,0 0,0-1,-1 0,1 0,0-1,0 1,0-2,0 1,-5-2,3-3</inkml:trace>
  <inkml:trace contextRef="#ctx0" brushRef="#br0" timeOffset="1420.586">931 512,'19'143,"-20"-141,1 0,0 0,0 0,0 1,0-1,0 0,1 0,-1 0,1 0,-1 0,1 0,0 0,-1 0,1 0,0-1,0 1,1 0,-1 0,0-1,1 1,-1-1,0 1,1-1,0 0,-1 1,1-1,0 0,0 0,0 0,0 0,-1 0,1-1,0 1,0-1,1 1,-1-1,0 0,0 0,0 0,0 0,0 0,0 0,0 0,0-1,0 1,0-1,0 1,2-2,143-138,-146 139,0 0,0 0,1 0,-1 0,0 1,1-1,-1 0,1 1,-1-1,1 1,-1-1,1 1,0 0,-1 0,1 0,-1 0,1 0,-1 0,1 0,0 0,-1 1,1-1,-1 0,1 1,-1-1,1 1,-1 0,0 0,1-1,-1 1,0 0,1 0,-1 0,0 0,0 1,0-1,0 0,0 0,0 1,0-1,-1 0,1 1,0-1,-1 1,1-1,0 2,18 78,-18-73,24 146,-13-71,-8-71,-1-1,-1 1,0-1,0 1,-1 0,-1 0,0 0,0 0,-1-1,-1 1,0 0,-1 0,0-1,0 0,-1 0,-1 0,-5 10,4-13,0-1,0 0,0 0,-1-1,0 0,-1 0,1 0,-1-1,0 0,0-1,-1 0,1 0,-1-1,0 0,0 0,0-1,0-1,0 1,-1-1,1-1,0 0,-3 0,7-1,0-1,1 1,-1-1,0-1,1 1,-1 0,1-1,0 0,0 0,0 0,0-1,0 1,1-1,0 0,0 0,0 0,0-1,0 1,1 0,0-1,0 0,0 0,0 1,1-1,0 0,0 0,0 0,1 0,0-1,0 1,0 0,0 0,1 0,0 0,0 0,0 0,1 0,-1 0,1 1,0-1,1 1,-1-1,4-3,6-16,-2 3</inkml:trace>
</inkml:ink>
</file>

<file path=ppt/ink/ink15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4:34:54.07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405 7,'-3'-1,"-1"0,0-1,1 2,-1-1,0 0,0 1,1-1,-1 1,0 0,0 0,0 1,1-1,-1 1,0 0,0 0,1 0,-3 1,2-1,-21 6,0 1,0 2,1 1,0 0,1 2,0 0,-10 10,31-22,-1 1,1 0,-1 0,1 0,0 0,0 1,0-1,0 0,0 1,0 0,1-1,-1 1,1 0,0 0,0-1,0 1,0 0,0 0,1 0,-1 1,1-1,0 0,0 0,0 0,0 0,1 0,-1 0,1 0,0 0,0 0,0 0,0 0,0 0,1-1,-1 1,1 0,0-1,-1 1,2-1,3 7,1 0,0-1,1 0,0-1,0 0,1 0,0 0,0-1,1-1,5 3,-12-6,3-1,-1 0,0 0,1 1,-1 0,0 0,0 0,0 1,-1 0,1-1,0 2,-1-1,0 0,0 1,0 0,0 0,-1 0,1 1,-1-1,0 1,-1-1,1 1,-1 0,0 0,0 0,0 1,-1-1,1 0,-1 1,-1-1,1 1,-1-1,0 5,-2-4,0 0,0-1,-1 1,0-1,0 0,0 1,-1-1,1-1,-1 1,-1 0,1-1,0 0,-1 0,0-1,0 1,0-1,0 0,-1 0,1 0,-1-1,-1 0,-127 26,64-32,69 4,0-1,0 1,0 0,0 0,0 0,-1-1,1 1,0-1,0 1,0-1,1 1,-1-1,0 0,0 1,0-1,0 0,0 1,1-1,-1 0,0 0,1 0,-1 0,1 0,-1 0,1 0,-1 0,1 0,0 0,-1 0,1 0,0 0,0 0,0 0,0-1,0 1,0 0,0 0,0 0,0 0,1 0,-1 0,0 0,1 0,-1 0,1 0,-1 0,1 0,-1 0,1 0,0 0,-1 0,1 1,0-1,0 0,0 0,0 1,-1-1,1 0,14-14</inkml:trace>
</inkml:ink>
</file>

<file path=ppt/ink/ink15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4:34:54.29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14 0,'-5'34,"-2"16,6-1,2-9</inkml:trace>
</inkml:ink>
</file>

<file path=ppt/ink/ink15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4:34:54.54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0,'0'0</inkml:trace>
</inkml:ink>
</file>

<file path=ppt/ink/ink15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4:34:54.84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0 875,'142'-233,"-142"232,0-1,1 1,-1-1,0 1,0 0,1 0,-1-1,1 1,-1 0,1-1,0 1,-1 0,1 0,0 0,0 0,0 0,0 0,0 0,0 0,0 0,0 0,0 1,1-1,-1 0,0 1,0-1,1 1,-1-1,0 1,1 0,-1 0,0-1,1 1,-1 0,0 0,1 0,-1 0,0 1,1-1,-1 0,0 0,1 1,-1-1,0 1,1-1,-1 1,0 0,0-1,0 1,0 0,0 0,1 1,5 80,-8-78,0 1,0 0,0 0,0 0,1 1,0-1,0 0,0 0,1 0,0 0,0 0,0 0,0 0,1 0,0-1,0 1,0 0,0-1,1 0,0 1,0-1,0 0,0-1,1 1,0 0,-1-1,1 0,1 0,-1 0,0 0,1-1,-1 0,1 1,0-2,1 2,1-2,1 0,-1-1,0 0,0 0,1 0,-1-1,0 0,0 0,0-1,0 0,0 0,0 0,0-1,-1 0,1-1,-1 0,0 0,0 0,0 0,-1-1,0 0,0 0,0-1,0 1,-1-1,0 0,0 0,0 0,-1-1,0 0,0 1,0-4,4-13</inkml:trace>
  <inkml:trace contextRef="#ctx0" brushRef="#br0" timeOffset="296.871">903 57,'-52'81,"3"3,4 2,4 2,4 1,30-76,2 0,0 0,0 0,1 0,1 1,0 0,1-1,0 1,1 0,0 0,2 0,-1 0,2 0,0 0,1 0,0-1,1 1,0-1,1 0,0 0,2-1,-1 1,1-1,1 0,0-1,1 0,0-1,1 1,1 0,-1-5,-1 0,1 0,0-1,0-1,0 0,1 0,-1-1,1 0,0-1,10 1,-2-3</inkml:trace>
  <inkml:trace contextRef="#ctx0" brushRef="#br0" timeOffset="748.685">1242 170,'-44'104,"20"-52,2 1,3 1,-11 52,22-68,3-27,1 1,1 0,0 0,1 0,0 1,1-1,0 0,1 1,1-1,0 0,0 1,1-1,1 0,0 0,0 0,2 0,-1-1,1 0,3 5,-5-11,-1 0,1 0,0-1,1 1,-1-1,1 0,0 1,0-1,0-1,0 1,1-1,-1 0,1 0,0 0,0 0,0-1,0 0,1 0,-1 0,0-1,1 0,0 0,-1 0,1-1,-1 0,1 0,0 0,-1-1,1 1,-1-1,1-1,-1 1,1-1,-1 0,0 0,2-4,0 1,-1-1,0 0,0-1,-1 1,0-1,0 0,0-1,-1 1,0-1,-1 0,0 0,0 0,0 0,-1 0,0-1,-1 1,0-1,0-4,0 7,-1 1,0 0,1 0,-2 0,1-1,-1 1,1 0,-2 0,1 0,0 0,-1 0,0 0,0 0,0 1,-1-1,0 1,0 0,0-1,0 1,0 0,-1 1,0-1,0 1,0 0,0-1,0 2,-1-1,0 0,1 1,-1 0,0 0,-2 0,0 1,1 1,-1 0,1 0,-1 0,1 1,-1 0,1 0,-1 1,1-1,0 2,0-1,0 1,0-1,0 2,0-1,-2 3,-9 4</inkml:trace>
  <inkml:trace contextRef="#ctx0" brushRef="#br0" timeOffset="1130.89">1637 338,'-3'3,"-32"39,2 1,2 1,1 2,3 1,-16 39,40-81,1-1,-1 1,1 0,1 0,-1 0,1 0,-1 1,2-1,-1 0,0 0,1 1,0-1,1 0,-1 1,1-1,0 0,0 0,0 0,1 0,0 0,0 0,0 0,1 0,-1-1,1 1,0-1,0 0,1 0,-1 0,1 0,3 2,-3-2,1 0,0-1,0 1,0-1,1 0,-1 0,1-1,0 0,0 0,0 0,0-1,0 1,0-1,0-1,0 1,0-1,0 0,0-1,1 1,-1-1,0-1,0 1,0-1,-1 0,1 0,3-2,2-1,-1 0,0-1,-1 0,0-1,0 0,0 0,0-1,-1 0,-1 0,0-1,0 0,0-1,-1 1,0-1,-1 0,0 0,-1-1,0 0,-1 0,0 0,0 0,-2 0,1 0,-1-1,-1 1,0 0,0-1,-1 1,-1 0,0-1,0 1,-1 0,-4-8,2 9,0 0,-1 1,0 0,0 0,-1 0,0 1,-1 0,0 0,0 1,0 0,-10-6,-5 0</inkml:trace>
  <inkml:trace contextRef="#ctx0" brushRef="#br0" timeOffset="1484.631">1919 170,'-9'38,"1"18,7-1,8-10,8-12,2-17,2-11,3-11,-2-10,-5-6,0 0,-2-1,-4-1,-3-1,-3-2,-7 4,-2 6</inkml:trace>
  <inkml:trace contextRef="#ctx0" brushRef="#br0" timeOffset="1815.843">2004 0,'21'6,"-1"1,0 1,0 1,0 0,-1 2,0 0,-1 1,-1 1,0 0,0 1,-2 1,0 1,0 0,-1 1,-2 1,1 0,-2 0,-1 1,0 1,3 10,-2 17,-2 0,-2 1,-2 0,-2 1,-2-1,-2 0,-3 1,-1-1,-3 0,-2-1,-4 10,9-42,0 1,0-1,-2 0,0-1,0 0,-1 0,-1 0,-1-1,0 0,0-1,-1 0,-1-1,-5 4,-77 24,71-33</inkml:trace>
  <inkml:trace contextRef="#ctx0" brushRef="#br0" timeOffset="2880.01">2089 254,'5'0,"1"-5,0-6,-6-1,-3-4,-6 1,-1-1,-4 1,-4 4,-4 8,2 5</inkml:trace>
</inkml:ink>
</file>

<file path=ppt/ink/ink15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4:36:36.662"/>
    </inkml:context>
    <inkml:brush xml:id="br0">
      <inkml:brushProperty name="width" value="0.1" units="cm"/>
      <inkml:brushProperty name="height" value="0.1" units="cm"/>
      <inkml:brushProperty name="color" value="#AB008B"/>
      <inkml:brushProperty name="ignorePressure" value="1"/>
    </inkml:brush>
  </inkml:definitions>
  <inkml:trace contextRef="#ctx0" brushRef="#br0">1439 2988,'0'-226,"-28"27,27 172,-1 0,2 0,0 0,2 0,1 0,7-26,-2 13,-2-1,-2 0,-1 0,-2-1,-4-38,0-13,-13-30,10 89,2 0,1-1,2 1,1 0,2-8,-2-101,-28-27,-1-55,18 83,-7-82,-8 81,26-336,0 461,-13-66,12 83,-1 0,0 0,0 1,-1-1,1 1,0-1,0 1,0 0,0 0,0 0,0 0,-1 0,1 0,0 1,0-1,0 1,0-1,0 1,0 0,0 0,0 0,0 0,1 0,-1 0,0 1,0-1,1 0,-1 1,1 0,0-1,-1 1,1 0,0-1,0 1,0 0,0 0,0 0,0 0,0 2,-6 5,-16 15,-1 0,-1-2,0-1,-2 0,-1-2,-15 7,42-26,0 0,0 0,0 0,0 0,-1 0,1 0,0 1,0-1,0 0,0 1,0-1,0 1,0-1,0 1,0-1,0 1,0 0,0-1,0 1,1 0,-1 0,0 0,0 0,1-1,-1 1,1 0,-1 0,1 0,-1 0,1 1,-1-1,1 0,0 0,0 0,0 0,0 0,-1 0,1 0,1 1,-1-1,0 0,0 0,0 0,1 0,-1 0,0 0,1 0,-1 0,1 0,-1 0,1 0,0 0,0 1,100 9,136 41,-83-15,-154-37,1 1,-1-1,1 1,-1-1,1 0,-1 1,1-1,0 0,-1 0,1 1,-1-1,1 0,0 0,-1 0,1 0,-1 0,1 0,0 0,-1 0,1 0,0 0,-1 0,1 0,-1 0,1 0,0-1,-1 1,1 0,-1 0,1-1,-1 1,1 0,-1-1,1 1,-1-1,1 1,-1 0,1-1,-1 1,0-1,1 0,-1 1,0-1,1 1,-1-1,0 1,0-1,0 0,0 1,1-1,-1 1,0-1,0 0,0 1,0-1,0 0,0 1,-1-1,1 1,0-1,0 0,0 1,0-1,-1 1,1-1,-24-39,21 36,-29-37,-2 1,-2 2,-1 1,-13-7,9-3,34 31</inkml:trace>
  <inkml:trace contextRef="#ctx0" brushRef="#br0" timeOffset="2279.246">254 674,'0'284,"-28"-116,26-143,2-26</inkml:trace>
  <inkml:trace contextRef="#ctx0" brushRef="#br0" timeOffset="2598.519">0 589,'5'0,"11"-5,8-1,4 0,2 1,2-4,-1 1,-1-4,0 1,0-4,-2 2,-4-2,-2 1,0 4,-4 7,-4 5</inkml:trace>
  <inkml:trace contextRef="#ctx0" brushRef="#br0" timeOffset="3240.936">395 928,'43'-2,"72"9,-113-5,1 0,-1 0,0 1,0-1,0 0,0 1,0-1,0 1,-1-1,1 1,-1 0,0 0,0 0,0 0,0 0,0 0,-1 0,1 0,-1 0,0 0,0 0,0 0,0 0,-1 0,1 0,-1 0,0 0,0 0,0 1,1 39,42-6,-41-36,1-1,0 0,0 1,-1-1,1 1,0-1,-1 1,1 0,-1 0,1 0,-1 0,1 0,-1 0,0 0,1 0,-1 1,0-1,0 0,0 1,0-1,0 1,0 0,0-1,-1 1,1-1,-1 1,1 0,-1 0,1-1,-1 1,0 0,0 0,0-1,0 1,0 0,0 0,-1-1,1 1,0 0,-1-1,0 1,-5 8,0-1,-1-1,-1 1,0-1,0 0,0-1,-1 0,0 0,0-1,-1 0,-1 0,-7 1,3-5</inkml:trace>
  <inkml:trace contextRef="#ctx0" brushRef="#br0" timeOffset="3880.881">762 900,'18'56,"21"56,-37-111,0 0,1-1,-1 1,0-1,0 1,0-1,0 0,1 1,-1-1,0 0,0-1,0 1,1 0,-1-1,0 1,0-1,0 1,0-1,0 0,0 0,0 0,0 0,0 0,0-1,-1 1,1-1,0 1,-1-1,1 1,-1-1,0 0,1 0,-1 0,0 1,0-1,0 0,0-1,-1 1,1 0,0-2,3-2,24-43,-26 42,1 0,0 0,1 0,-1 1,1 0,0 0,1 0,0 0,-1 0,2 1,-1 0,1 0,0 1,0-1,5-2,-10 7,0 0,1-1,-1 1,0 0,1 0,-1 0,0 0,1 0,-1 0,0 0,1 0,-1 0,0 1,1-1,-1 1,0-1,0 1,1-1,-1 1,0 0,0-1,0 1,0 0,0 0,0 0,0 0,0 0,0 0,0 0,-1 0,1 1,0-1,-1 0,1 0,-1 0,1 1,-1-1,0 0,1 1,-1-1,0 0,0 1,7 63,-7-62,8 174,-2-156,-2 0,0 1,-1-1,-2 1,0-1,-1 1,-1-1,-1 1,-1-1,0 0,-2 0,-1 0,0 0,-2-1,0 0,-1-1,-5 7,12-22,0-1,-1-1,1 1,-1 0,0 0,1-1,-1 0,0 1,0-1,-1 0,1-1,0 1,-1 0,1-1,-1 0,1 0,-1 0,0 0,1-1,-1 1,0-1,0 0,1 0,-1 0,0-1,0 1,1-1,-1 0,1 0,-1 0,1-1,-1 1,1-1,-1 0,1 0,0 0,0 0,0 0,0-1,1 1,-1-1,1 0,-1 0,1 0,0 0,0 0,0 0,1-1,-1 0,-2-6,1 1,1-1,-1 0,2 0,-1 0,1 0,1 0,0 0,0 0,1 0,1 0,-1 0,1 0,1 0,1-2,3-7</inkml:trace>
  <inkml:trace contextRef="#ctx0" brushRef="#br0" timeOffset="4618.091">565 1013,'4'0,"-2"0,-7 0,-3 5,-4 1,-6 0,1 4,3-5,9-4,5-5,3-4</inkml:trace>
  <inkml:trace contextRef="#ctx0" brushRef="#br0" timeOffset="6486.176">565 420,'-98'39,"-42"2,29 9,91-49,25-6</inkml:trace>
  <inkml:trace contextRef="#ctx0" brushRef="#br0" timeOffset="6984.921">254 449,'0'4,"0"7,0 7,0 4,0 3,0 3,0 1,0 0,0 1,0-1,0 0,0 0,0-1,0 1,-5-6,-1-10,0-9</inkml:trace>
  <inkml:trace contextRef="#ctx0" brushRef="#br0" timeOffset="15037.108">1524 3045,'0'0</inkml:trace>
  <inkml:trace contextRef="#ctx0" brushRef="#br0" timeOffset="18332.043">1524 3045,'56'2,"680"-4,-369 2,-197-28,54 26,-81-24,336 25,-254 0,-83-26,309 27,-401 0,115-11,-25-8,-139 18,0 1,-1-1,1 0,0 0,-1 1,1-1,0 0,-1 0,1 0,-1 0,0 0,1 0,-1 0,0 0,0 1,1-1,-1 0,0 0,0 0,0 0,0 0,0 0,0 0,0 0,-1 0,1 0,0 0,-1 0,1 0,0 0,-1 0,1 0,-1 0,1 0,-1 1,0-1,1 0,-1 0,0 1,1-1,-1 0,0 1,0-1,0 1,0-1,0 1,1 0,-1-1,0 1,0 0,0-1,0 1,0 0,-5-6,-109-172,112 173,2 1,-1 0,0 0,0 1,0-1,0 0,-1 1,1-1,-1 1,0 0,0 0,0 0,-1 0,1 1,-1-1,1 1,-1 0,-2-1,4 4,0 0,0 1,0-1,0 1,0-1,0 1,1 0,-1 0,1 0,-1 0,1 0,-1 0,1 0,0 0,0 0,0 1,1-1,-1 0,0 1,1-1,-1 0,1 1,0 0,-3 8,-17 63,-34 79,32-117,6-13,2 1,1 0,1 1,0 1,2-1,-6 27,15-51,0 1,1-1,-1 1,0 0,1-1,-1 1,1 0,-1-1,1 1,0 0,0-1,0 1,0 0,0 0,0-1,0 1,1 0,-1 0,0-1,1 1,0-1,-1 1,1 0,0-1,0 1,0-1,0 1,0-1,0 0,0 0,0 1,1-1,-1 0,0 0,1 0,-1 0,1 0,-1 0,1-1,-1 1,1-1,0 1,-1-1,1 1,0-1,0 0,-1 0,2 0,15-5,0-1,-1-1,1-1,-1-1,-1 0,0-1,14-11,7-3,10-7,-1-2,-2-1,-2-3,14-16,-56 52,1 1,-1 0,0-1,0 1,0-1,0 1,1 0,-1-1,0 1,0 0,1-1,-1 1,0 0,1-1,-1 1,0 0,1-1,-1 1,1 0,-1 0,0 0,1-1,-1 1,1 0,-1 0,1 0,-1 0,0 0,1 0,-1 0,1 0,-1 0,1 0,-1 0,1 0,-1 0,0 0,1 1,-1-1,1 0,-1 0,0 0,1 1,-1-1,1 0,-1 0,0 1,1-1,-1 0,0 1,0-1,1 0,-1 1,0-1,0 0,1 1,-1-1,0 1,0-1,0 1,0-1,0 0,0 1,1-1,-1 1,0-1,0 1,2 12</inkml:trace>
  <inkml:trace contextRef="#ctx0" brushRef="#br0" timeOffset="19624.631">2935 2198,'-22'129,"-36"138,36-210,24-54,2-10</inkml:trace>
  <inkml:trace contextRef="#ctx0" brushRef="#br0" timeOffset="19902.977">2681 2226,'38'-10,"28"-2,11 0,-1 2,-10 3,-11 3,-11 2,-11 6,-13 2</inkml:trace>
  <inkml:trace contextRef="#ctx0" brushRef="#br0" timeOffset="20582.896">3133 2452,'115'-16,"-114"16,0 0,0 0,0 0,0 0,0 0,-1 0,1 0,0 0,0 0,0 0,0 1,0-1,0 0,0 1,-1-1,1 1,0-1,0 1,0-1,-1 1,1-1,0 1,-1 0,1-1,0 1,-1 0,1 0,-1 0,0-1,1 1,-1 0,1 0,-1 0,0 0,0 0,0 0,1 0,-1 0,0-1,0 1,0 0,0 0,0 0,-1 0,1 0,0 0,0 0,-1 0,1 0,0-1,-1 1,1 0,-1 0,-35 45,25-34,10-11,0 1,0-1,0 0,0 1,0-1,0 1,0-1,0 1,1-1,-1 1,1 0,-1-1,1 1,0 0,0-1,-1 1,1 0,0 0,1-1,-1 1,0 0,0-1,1 1,-1 0,1-1,-1 1,1-1,0 1,0 0,0-1,0 0,0 1,0-1,0 0,0 1,0-1,1 0,-1 0,0 0,1 0,-1 0,1 0,-1 0,1-1,-1 1,2 0,-1 0,1 0,-1 1,0-1,0 1,0-1,0 1,0 0,0 0,0 0,0 0,-1 0,1 1,-1-1,0 0,1 1,-1-1,0 1,-1-1,1 1,0-1,-1 1,1 0,-1-1,0 2,-2 1,-1 1,0-1,0 0,0 0,-1 0,0 0,0-1,0 1,0-1,-1 0,0 0,1-1,-2 1,1-1,0 0,0-1,-1 1,0-1,1 0,-1-1,0 1,0-1,0 0,0 0,-16 2</inkml:trace>
  <inkml:trace contextRef="#ctx0" brushRef="#br0" timeOffset="21006.187">3725 2481,'-9'9,"-4"9,-4 0,1 3,-2-3,2 0,0 3,-4 2,3 2,-1-4,3 0,-1-3,2-1,-1-3,2-3</inkml:trace>
  <inkml:trace contextRef="#ctx0" brushRef="#br0" timeOffset="21285.026">3556 2424,'5'24,"6"8,6 3,5 1,4-2,2-1,-4-1,-1-7,-4-2,-6-1,-4-4</inkml:trace>
</inkml:ink>
</file>

<file path=ppt/ink/ink15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4:37:47.168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170 1398,'2'-6,"0"1,0-1,-1 1,0-1,0 0,0 1,-1-1,1 0,-1 0,-1 0,1 1,-1-1,0 0,0 1,-1-1,0 0,0 1,0 0,0-1,-1 1,-1-2,-2-7,-27-67,20 53,2 1,1-2,1 1,1-1,0-12,-26-198,6 30,29 136,-1 72,0 0,1 1,-1-1,0 0,1 0,-1 0,1 1,-1-1,0 0,1 0,0 1,-1-1,1 0,-1 1,1-1,0 1,-1-1,1 1,0-1,0 1,0-1,-1 1,1 0,0-1,0 1,0 0,0 0,-1 0,1 0,0 0,0 0,0 0,0 0,0 0,0 0,0 0,-1 0,1 0,0 1,0-1,0 0,0 1,-1-1,1 1,0-1,-1 1,1-1,0 1,-1 0,1-1,0 1,38 29,233 303,-263-325,1-1,0 0,1-1,-1 0,1 0,0-1,0-1,1 0,-1 0,1-1,8 0,19 8,-33-10,1 0,-1 0,0 0,0-1,0 0,1 0,-1-1,0 1,0-1,0-1,0 1,0-1,0 0,0-1,-1 1,1-1,-1 0,1 0,-1-1,0 0,-1 0,1 0,-1 0,1-1,-1 1,1-4,6-5,-1-1,-1-1,0 1,-1-2,-1 1,0-1,-1 0,-1 0,1-5,-4 5,0 0,-2-1,0 1,-1 0,0 0,-1 0,-1 0,-1 0,0 0,-5-12,-13-65,-12-106,22 123,1-39,16 97</inkml:trace>
</inkml:ink>
</file>

<file path=ppt/ink/ink15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4:38:02.38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664 1,'50'0,"115"12,-77 5,-89-17,0 0,1-1,-1 1,1 0,-1-1,1 1,-1 0,0 0,1-1,-1 1,1 0,-1 0,0 0,1 0,-1 0,0 0,1 0,-1 0,0 0,1 0,-1 0,1 0,-1 1,0-1,1 0,-1 0,1 1,-1-1,0 0,1 1,-1-1,1 0,-1 1,1-1,-1 1,1-1,0 1,-1-1,1 1,0-1,-1 1,1 0,0-1,0 1,-1-1,1 1,0 0,0-1,0 1,0 0,0-1,0 1,0 0,0-1,0 1,0 0,0-1,0 1,1-1,-1 1,0 0,0-1,1 1,-1-1,0 1,1-1,-1 1,1-1,-1 1,1 0,-210 32,179-26,-69 16,0 5,-86 36,130-29,54-34,0 0,1 0,-1 0,0 0,0 0,0 0,1 0,-1 0,1 0,-1 0,1 1,-1-1,1 0,-1 0,1 1,0-1,0 0,0 0,0 1,0-1,0 0,0 1,0-1,0 0,1 0,-1 1,1-1,-1 0,1 0,-1 1,1-1,-1 0,1 0,0 0,0 0,0 0,0 0,-1 0,1 0,0-1,0 1,1 0,-1 0,0-1,0 1,0-1,1 1,133 42,2-27,-115-13,48 21,-70-22,1 0,-1 0,0 0,0-1,0 1,0 0,-1 0,1 0,0 0,-1-1,1 1,-1 0,0 0,1-1,-1 1,0 0,0-1,0 1,0-1,0 1,-1-1,1 1,0-1,-1 0,1 0,-1 0,1 0,-1 0,0 0,1 0,-1 0,0-1,1 1,-3 0,4-1,-344 148,274-112,51-27,0 0,0 1,0 1,1 1,1 0,0 1,1 1,0 1,-5 7,20-20,-1 1,0 0,0 0,1-1,0 1,-1 0,1 0,0 0,1 1,-1-1,1 0,-1 0,1 0,0 1,0-1,0 0,0 0,1 0,-1 1,1-1,0 0,0 0,0 0,0 0,1 0,-1 0,1-1,0 1,0 0,0-1,0 1,0-1,0 0,1 0,-1 0,1 0,-1 0,1 0,0-1,0 1,0-1,0 0,0 1,0-2,0 1,3 0,7 3,-1-1,1 0,0-1,0-1,0 0,0-1,0 0,0-1,0 0,0-1,-1-1,5-1,45-6,241-50,-292 58</inkml:trace>
  <inkml:trace contextRef="#ctx0" brushRef="#br0" timeOffset="615.228">1314 143,'-1'-51,"-15"73,-23 152,11-2,-28 95,53-267,2-11</inkml:trace>
  <inkml:trace contextRef="#ctx0" brushRef="#br0" timeOffset="964.443">1229 58,'14'0,"20"0,8 0,2 0,-2 0,-2 0,-5 0,-2-5,-3-1,-1 0,-1 1,0 2,-5 5,-7 3</inkml:trace>
  <inkml:trace contextRef="#ctx0" brushRef="#br0" timeOffset="1237.268">1201 510,'24'0,"17"-5,7-1,0 0,-4 1,-4 1,-4 2,-8 1</inkml:trace>
  <inkml:trace contextRef="#ctx0" brushRef="#br0" timeOffset="1599.891">1878 510,'-9'5,"-9"11,-1 7,-2 1,3 0,-1-4,4 0,3 1,-1 2,-2 2,1 1,-2-4,2 0,-2 0,-3 2,-2-4,1-4</inkml:trace>
  <inkml:trace contextRef="#ctx0" brushRef="#br0" timeOffset="1952.147">1624 510,'5'19,"6"12,6-1,1 1,1-6,-2-2,0 0,3 0,-2 2,0-4,-3 0,2-4,-3 0,-4-3</inkml:trace>
</inkml:ink>
</file>

<file path=ppt/ink/ink15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4:38:04.68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1 284,'19'0,"11"0,6 0,1 0,-1 0,-2 0,-1 0,-2 0,-2 0,0 0,-1 0,0 0,-10 0,-7 0</inkml:trace>
  <inkml:trace contextRef="#ctx0" brushRef="#br0" timeOffset="251.482">1 482,'29'4,"28"3,10-6,-2-3,-7 0,-9-1,-7 1,-7 0,-5 1,-1 0,-7 1</inkml:trace>
  <inkml:trace contextRef="#ctx0" brushRef="#br0" timeOffset="665.962">1242 58,'-41'31,"1"1,2 2,1 2,2 1,-19 27,49-58,0 1,1-1,-1 1,1 0,1 0,-1 0,1 0,1 1,-1 0,1-1,1 1,-1 0,1 0,1 0,0 0,0 0,0-1,1 1,0 0,0 0,1 0,0-1,1 1,-1-1,2 2,1 1,1-1,0 0,1 0,0-1,0 0,1 0,0 0,0-1,1 0,0-1,0 0,1 0,-1-1,1 0,0-1,1 0,-1-1,1 0,-1 0,1-1,0-1,0 0,0 0,0-1,0 0,0-1,0 0,6-2,2-3,-1-1,0 0,0-1,-1-1,1 0,-2-2,0 0,0 0,-1-2,0 0,-1-1,-1 0,0-1,-1 0,-1-1,0 0,-1-1,7-17,-10 22,-1-1,-1 0,0 0,-1 0,0 0,-1 0,-1-1,0 0,-1 1,0-1,-1 0,-1 0,0 0,0 1,-2-1,-2-10,1 17,1 0,-1 0,0 0,0 0,0 1,-1 0,0 0,-1 0,1 1,-1 0,-4-3,-13-7</inkml:trace>
  <inkml:trace contextRef="#ctx0" brushRef="#br0" timeOffset="1167.466">707 199,'11'9,"0"0,1-1,0-1,1 0,-1 0,1-1,1-1,-1 0,5 0,19 3,-1-1,1-3,1 0,-1-3,0-1,23-3,14 1,11 1,268-17,-156 5,-191 14,-7-1</inkml:trace>
  <inkml:trace contextRef="#ctx0" brushRef="#br0" timeOffset="2506.634">1496 58,'0'-5,"-4"-1,-3-5,-3 0,-6 1,-5 3,-3 2,-3 3,4 5,0 4,0-1,3 4,1 1,3-3</inkml:trace>
</inkml:ink>
</file>

<file path=ppt/ink/ink1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4:12:25.05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143 91,'-27'135,"-86"267,111-384,119-249,44-10,-155 230,1 1,-1 0,2 0,-1 0,1 1,1 0,0 1,0 0,0 0,1 1,8-4,-17 10,1 1,0 0,-1 0,1 0,0 0,-1 0,1 1,-1-1,1 0,0 1,-1-1,1 1,-1 0,1-1,-1 1,1 0,-1 0,0 0,0 0,1 0,-1 0,0 0,0 1,0-1,0 0,0 1,0-1,0 1,-1-1,1 1,0-1,-1 1,1-1,-1 1,19 59,-14-22,-1 1,-2 0,-1 0,-4 24,0 20,3-75,6 55,-6-63,1 1,-1-1,0 0,1 0,-1-1,1 1,-1 0,1 0,0 0,-1 0,1 0,0-1,0 1,0 0,-1 0,1-1,0 1,0-1,0 1,0-1,0 1,0-1,0 0,0 1,0-1,1 0,-1 0,0 0,0 0,0 0,0 0,0 0,0 0,0 0,0-1,0 1,0 0,0-1,0 1,0 0,0-1,0 1,0-1,0 0,0 1,0-1,0 0,-1 0,1 1,0-1,-1 0,1 0,9-8,0-1,-1 0,0 0,0-1,-1 0,-1 0,0 0,-1-1,3-6,20-34,52-86,48-82,-128 219,0 0,0-1,0 1,0 0,0 0,0 0,0 0,1 0,-1 0,0 0,1 0,-1 0,1 1,-1-1,0 0,1 1,0-1,-1 1,1 0,-1 0,1-1,-1 1,1 0,0 0,-1 0,1 1,-1-1,1 0,0 1,-1-1,1 1,-1-1,1 1,-1-1,0 1,1 0,-1 0,0 0,1 0,-1 0,0 0,0 0,0 1,0-1,0 0,0 0,0 1,0-1,-1 1,1-1,0 1,-1-1,1 1,-1-1,0 1,0-1,1 1,-1 0,0-1,0 1,3 15,0 1,-1-1,-1 1,0-1,-1 1,-1-1,-1 1,-1-1,0 0,-3 7,-9 87,16 47,-1-146</inkml:trace>
</inkml:ink>
</file>

<file path=ppt/ink/ink15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4:38:11.20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0 368,'2'2,"-1"0,0 0,1-1,0 1,-1 0,1-1,0 1,0-1,-1 1,1-1,0 0,0 0,1 0,-1 0,0 0,0 0,0-1,1 1,-1-1,0 1,1-1,-1 0,0 0,1 0,0-1,0 2,147-13,-44-3,119-13,-201 28</inkml:trace>
  <inkml:trace contextRef="#ctx0" brushRef="#br0" timeOffset="3449.602">28 651,'-17'0,"21"0,178-11,-127 2,1 3,0 3,52 3,-98 0,40-5,-32-1</inkml:trace>
  <inkml:trace contextRef="#ctx0" brushRef="#br0" timeOffset="4439.099">282 1,'244'199,"-173"-147,-54-42,-1 1,0 1,-1 0,0 1,-1 1,-1 0,12 16,-23-27,1 0,-1 1,0 0,-1-1,1 1,-1 0,1 0,-1 0,0 0,-1 0,1 0,-1 0,0 0,0 0,0 0,0 0,-1 0,1 1,-1-1,0 0,0-1,-1 1,1 0,-1 0,0-1,0 1,0-1,-1 1,1-1,-1 0,0 1,-108 84,68-60,-157 132,92-69,100-86,4-4</inkml:trace>
</inkml:ink>
</file>

<file path=ppt/ink/ink15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4:38:20.37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27,'4'0,"12"0,8 0,4 0,2 0,2 0,-1 0,-1-4,0-3,0 1,-2 2,1 0,-5 2</inkml:trace>
</inkml:ink>
</file>

<file path=ppt/ink/ink15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4:38:17.97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311 29,'0'420,"-28"-217,4-123,21-71</inkml:trace>
  <inkml:trace contextRef="#ctx0" brushRef="#br0" timeOffset="350.749">0 29,'29'0,"19"-4,6-3,4 1,-4 2,-6 0,-6 2,-1 1,-2 1,-3 0,-4 0,-1 0,-2 0,-1 0,0 1,-5 3,-7 3</inkml:trace>
  <inkml:trace contextRef="#ctx0" brushRef="#br0" timeOffset="986.469">593 623,'194'-67,"-193"66,0 0,0 0,0 1,0-1,0 0,1 1,-1-1,0 1,0 0,0-1,1 1,-1 0,0 0,1-1,-1 1,0 0,0 0,1 1,-1-1,0 0,0 0,1 1,-1-1,0 0,0 1,1-1,-1 1,0 0,0-1,0 1,0 0,0 0,0 0,0-1,0 1,0 0,-1 0,1 1,0-1,-1 0,1 0,0 0,-1 0,0 0,1 1,-1-1,0 0,1 0,-1 1,0-1,0 0,0 1,0-1,0 0,0 0,-1 1,1-1,0 0,-1 0,1 1,0-1,-1 0,0 0,1 0,-1 0,0 0,-125 104,125-104,1 0,-1 0,1-1,-1 1,1 0,-1 0,1 0,-1 0,1 0,0 0,-1 0,1 0,0 0,0 0,0 0,-1 0,1 0,0 0,1 0,-1 0,0 0,0 0,0 0,1 0,-1 0,0 0,1-1,-1 1,1 0,-1 0,1 0,-1 0,1 0,0-1,-1 1,1 0,0-1,0 1,-1 0,1-1,0 1,0-1,0 1,0-1,0 0,0 1,0-1,0 0,0 0,0 1,61 17,-52-15,-7-3,0-1,0 1,0 1,-1-1,1 0,0 1,0-1,-1 1,1 0,0 0,-1 0,1 0,-1 0,1 1,-1-1,1 1,-1-1,0 1,0 0,0 0,0 0,0 0,0 0,-1 1,1-1,-1 1,1-1,-1 1,0-1,0 1,0-1,0 1,-1 0,1 0,-1 0,0-1,1 1,-1 0,0 0,-1 0,1-1,-1 1,1 0,-1 0,0-1,0 1,0 2,-10 4,1 1,-1-2,-1 1,0-1,0-1,0 0,-1-1,0 0,0-1,-13 3,4 0,15-4,-1-2,0 1,0-1,0 0,0 0,0-1,0 0,0-1,0 1,0-2,0 1,0-1,-5-1,2-4</inkml:trace>
  <inkml:trace contextRef="#ctx0" brushRef="#br0" timeOffset="1269.318">1298 566,'-9'24,"-9"13,-5 4,1 1,-1-2,4-4,0-7,4-4,4-1,4-6</inkml:trace>
  <inkml:trace contextRef="#ctx0" brushRef="#br0" timeOffset="1600.809">1101 538,'10'15,"12"13,8 3,-2 1,0-6,-6-1,-1-6,-4-1,-1-4,3 1,2 3,-2 2,0-1,-3 0,1-2,-3-1,1-1,-2-5</inkml:trace>
</inkml:ink>
</file>

<file path=ppt/ink/ink15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4:38:22.72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46,'40'8,"1"-2,-1-1,1-2,0-3,-1 0,1-3,11-3,177-24,-58 7,-147 18</inkml:trace>
</inkml:ink>
</file>

<file path=ppt/ink/ink15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4:38:23.04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26,'2'3,"0"0,0 0,0 0,0 0,0-1,1 1,-1-1,1 0,0 1,0-1,0 0,0-1,0 1,0 0,0-1,0 0,1 0,-1 0,0 0,1 0,-1 0,1-1,0 0,17 2,0-1,0-1,0 0,1-2,-1-1,0 0,0-2,11-4,57-9,147 0,-181 8,-31 7</inkml:trace>
</inkml:ink>
</file>

<file path=ppt/ink/ink15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4:38:23.44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594 98,'-36'14,"0"2,1 1,1 2,1 1,1 2,0 1,2 1,1 2,-22 25,47-48,0 1,0-1,0 1,1 0,0 1,-1-1,1 0,1 1,-1 0,1 0,0-1,0 1,0 1,0-1,1 0,0 0,0 1,1-1,-1 0,1 1,0-1,1 0,-1 1,1-1,0 0,1 0,-1 1,1-1,0 0,0 0,0-1,1 1,0 0,0-1,5 6,1-1,1 0,-1 0,1-1,1-1,-1 0,1 0,1-1,-1 0,1-1,0-1,0 0,1 0,-1-1,10 1,15 1,1-1,-1-2,0-1,32-5,-40 1,0-1,-1-1,1-2,-1 0,-1-2,0-1,0-2,0 0,-2-2,0-1,0-1,-2 0,0-2,-1-1,0-1,-2-1,-1 0,4-7,-18 22,0 0,0-1,-1 1,0-1,0 0,0-1,-1 1,0-1,-1 1,1-1,-1 0,-1 0,0 0,0 0,0 0,-1 0,0 0,-1 0,0 0,0 0,-1 0,0 0,0 1,-1-1,0 0,0 1,-1 0,1 0,-2 0,1 0,-5-5,-2 2,0 0,0 0,-1 1,0 1,-1 0,0 0,0 1,-1 1,0 0,-2 0,4 1,-23-10</inkml:trace>
  <inkml:trace contextRef="#ctx0" brushRef="#br0" timeOffset="471.789">1 295,'294'23,"1"-13,13-13,-49 1,161 2,-409 0</inkml:trace>
</inkml:ink>
</file>

<file path=ppt/ink/ink15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4:38:21.34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283 57,'0'663,"-22"-517,15-184,18-8,-5 26</inkml:trace>
  <inkml:trace contextRef="#ctx0" brushRef="#br0" timeOffset="362.693">1 57,'197'-12,"110"-17,-289 26,0-1,1 0,-1 2,1 0,0 2,-1 0,1 0,9 3,-5 3</inkml:trace>
  <inkml:trace contextRef="#ctx0" brushRef="#br0" timeOffset="932.533">650 705,'203'-37,"-202"36,1 0,-1 1,0-1,1 1,-1-1,1 1,-1 0,1 0,0-1,-1 1,1 0,-1 0,1 1,-1-1,1 0,-1 0,1 1,-1-1,1 1,-1-1,1 1,-1 0,0-1,1 1,-1 0,0 0,0 0,1 0,-1 0,0 0,0 0,0 1,0-1,-1 0,1 1,0-1,0 0,-1 1,1-1,-1 1,1-1,-1 1,0-1,1 1,-1-1,0 1,0 0,0-1,0 1,-1-1,1 1,0-1,-1 1,1-1,-1 1,-119 99,116-99,1 1,-1 0,0 1,1-1,0 1,0 0,0-1,0 1,1 1,0-1,-1 0,1 0,1 1,-1-1,1 1,0 0,0-1,0 1,0 0,1 0,0 0,0-1,0 1,1 0,0 0,-1-1,2 1,-1 0,0-1,1 1,0-1,0 0,0 1,3 1,1-2,0 0,1-1,-1 0,1-1,0 1,0-1,0 0,0-1,1 0,-1 0,0 0,0-1,1 0,-1-1,0 1,1-2,-1 1,0-1,0 0,0 0,0-1,-1 1,1-2,-1 1,4-3,11-5</inkml:trace>
</inkml:ink>
</file>

<file path=ppt/ink/ink15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4:38:30.81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47 1,'0'255,"-25"-113,10-79,9-57</inkml:trace>
</inkml:ink>
</file>

<file path=ppt/ink/ink15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4:38:31.19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29,'473'0,"-369"-15,-90 11,1 1,-1 0,1 1,0 1,0 0,-1 1,1 1,0 0,6 2,-3 3</inkml:trace>
</inkml:ink>
</file>

<file path=ppt/ink/ink15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4:38:28.76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1 311,'2'-4,"-1"1,1 1,0-1,0 0,1 0,-1 1,1-1,-1 1,1 0,0 0,0 0,0 0,0 0,0 1,0-1,0 1,0 0,1 0,2-1,27-8,1 0,0 3,0 0,0 3,1 0,0 3,10 1,96 1,-117-1</inkml:trace>
  <inkml:trace contextRef="#ctx0" brushRef="#br0" timeOffset="382.411">57 451,'482'0,"-432"6,-31 0</inkml:trace>
  <inkml:trace contextRef="#ctx0" brushRef="#br0" timeOffset="1095.894">284 0,'1'3,"0"0,1-1,-1 1,1-1,0 1,0-1,0 0,0 0,0 0,1 0,-1 0,0 0,1 0,0-1,-1 0,1 1,0-1,0 0,2 1,3 1,180 78,-162-66,-1 0,-1 2,0 0,-2 2,0 1,7 8,-27-25,0 0,0 0,0 0,-1-1,1 2,-1-1,0 0,1 0,-1 0,-1 1,1-1,0 0,-1 1,0-1,0 0,0 1,0-1,-1 1,1-1,-1 0,0 1,1-1,-2 0,1 0,0 0,-1 0,1 0,-1 0,0 0,0 0,0 0,0-1,-1 1,1-1,-1 0,-1 2,-165 162,135-136,-5 2,24-21,0 1,1 1,0 0,1 1,0 1,1 0,-4 7,6-3</inkml:trace>
</inkml:ink>
</file>

<file path=ppt/ink/ink1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4:12:27.07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40,'37'1,"111"-13,22-17,-145 29,-23 3</inkml:trace>
</inkml:ink>
</file>

<file path=ppt/ink/ink15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4:38:35.88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54,'14'0,"10"0,5 0,3 0,1 0,-1 0,0 0,-2 0,-1 0,0-4,-1-3,1 1,-1 2,0-5,0 1,0 1,0 2,-4 1</inkml:trace>
</inkml:ink>
</file>

<file path=ppt/ink/ink15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4:38:36.12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38,'29'10,"24"-2,12-2,0-3,-6-5,-8-4,-9 0,-6-4,-4 0,-4 1,0-2,-7 0</inkml:trace>
</inkml:ink>
</file>

<file path=ppt/ink/ink15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4:38:36.54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198 75,'6'6,"0"1,0-1,-1 1,0 0,0 0,0 0,-1 1,-1-1,1 1,-1 0,0 0,-1 1,0-1,0 0,-1 1,0-1,-1 1,0 0,0-1,0 1,-1-1,-2 6,3-2,-2 301,13-251,-5-56</inkml:trace>
  <inkml:trace contextRef="#ctx0" brushRef="#br0" timeOffset="282.727">1 47,'38'-5,"33"-1,8 0,0 1,-8 1,-11 2,-12 1,-8 1,-7 0,-4-5,-2-1,-6 0</inkml:trace>
  <inkml:trace contextRef="#ctx0" brushRef="#br0" timeOffset="765.965">594 441,'30'0,"-7"-1,0 1,0 1,0 1,-1 1,1 1,16 6,-37-10,0 1,0 0,0-1,0 1,0 1,0-1,0 0,0 0,0 1,-1-1,1 0,-1 1,1 0,-1-1,0 1,1 0,-1 0,0 0,0 0,0 0,-1 0,1 0,0 0,-1 0,1 0,-1 0,0 0,0 1,0-1,0 0,0 0,0 0,0 0,-1 1,1-1,-1 0,0 0,1 0,-1 0,0 0,0 0,0 0,-1-1,1 1,0 0,-1 0,1-1,-1 1,1-1,-1 0,0 1,0-1,0 0,1 0,-2 0,-33 31,29-28,1 1,-1 0,1 0,0 0,1 1,-1-1,1 2,0-1,1 0,-1 1,1 0,1 0,-1 0,1 1,0-1,1 1,3-5,1-1,-1 1,1 0,0-1,-1 1,1-1,1 0,-1 1,0-1,0 0,1 0,-1 0,1-1,0 1,-1-1,1 1,0-1,0 0,0 0,0 0,0-1,0 1,0-1,0 0,0 1,1-1,-1 0,0-1,0 1,0-1,0 1,3-2,-1 2,103-14,-89 7</inkml:trace>
</inkml:ink>
</file>

<file path=ppt/ink/ink15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4:38:34.72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16 61,'9'-7,"0"0,1 1,-1 0,1 1,0 0,1 0,-1 1,1 1,0-1,0 2,0 0,0 0,0 1,0 0,1 1,-1 0,7 1,-19 0,0-1,1 1,-1-1,0 1,1 0,-1-1,1 1,-1 0,1 0,-1-1,1 1,0 0,-1 0,1 0,0-1,0 1,-1 0,1 0,0 0,0 0,0-1,0 1,0 0,0 0,0 0,1 0,-1 0,0-1,0 1,1 0,-1 0,0 0,1-1,-1 1,1 0,-1 0,1-1,-1 1,1 0,-1-1,1 1,0-1,-1 1,1-1,0 1,0-1,-1 1,1-1,0 0,0 0,0 1,-1-1,1 0,0 0,0 0,0 0,0 0,0 0,-1 0,1 0,0 0,0 0,-38 25,33-23,-1-1,1 1,0 0,-1 0,1 1,0-1,0 1,1 0,-1 0,0 0,1 0,0 1,0-1,0 1,0 0,0 0,1 0,0 0,0 1,0-1,0 1,1-1,0 1,0-1,0 1,0 0,1 3,3-4,0 0,1 0,-1 0,1 0,0 0,0-1,1 0,-1 0,1 0,-1 0,1-1,0 0,0 0,0 0,0 0,0-1,1 0,1 0,16 7,26 18,-48-25,0-1,0 1,0-1,-1 1,1 0,0 0,-1-1,1 1,0 0,-1 0,1 0,-1 0,1 0,-1 0,0 0,1 0,-1 0,0 0,0 0,0 0,1 0,-1 0,0 0,0 0,-1 0,1 0,0 0,0 0,0 0,-1 0,1 0,0 0,-1 0,1 0,-1-1,1 1,-1 0,0 0,1 0,-1-1,0 1,0 0,1 0,-1-1,0 1,0-1,0 1,0-1,0 1,0-1,-27 16,-1-1,0-2,-1-1,0-1,-1-2,-30 6,35-14,24-4</inkml:trace>
  <inkml:trace contextRef="#ctx0" brushRef="#br0" timeOffset="384.53">665 32,'-5'5,"-6"7,-1 5,-4 0,2 3,-3-3,3 0,-2-2,2 1,-2 3,3 3,-2 1,1 3,0-3,0-6</inkml:trace>
  <inkml:trace contextRef="#ctx0" brushRef="#br0" timeOffset="787.366">468 5,'11'22,"2"0,0-1,2 0,0-1,1-1,1-1,1 0,18 14,87 92,-109-113</inkml:trace>
</inkml:ink>
</file>

<file path=ppt/ink/ink15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4:38:46.16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583 0,'10'8,"-10"-8,1 0,-1 0,1 0,-1 0,1 0,-1 0,1 1,-1-1,1 0,-1 0,1 1,-1-1,1 0,-1 1,0-1,1 0,-1 1,1-1,-1 1,0-1,0 0,1 1,-1-1,0 1,0-1,1 1,-1-1,0 1,0-1,0 1,0-1,0 1,0-1,0 1,0-1,0 1,0-1,0 1,0 0,0-1,0 1,0-1,-1 1,1-1,0 0,0 1,-1-1,1 1,0-1,0 1,-1-1,1 0,-1 1,1-1,0 0,-1 1,1-1,-1 0,1 1,-1-1,1 0,-111 38,-160 57,267-94,0 0,0 1,0-1,0 1,0-1,0 1,0 0,1 1,-1-1,1 1,0-1,-1 1,1 0,0 0,0 1,1-1,-1 0,1 1,0 0,0 0,0-1,0 1,1 0,-1 0,1 1,0-1,0 0,1 0,2-1,0 0,0 0,1 0,-1 0,1-1,-1 1,1-1,0 0,0 0,0 0,1 0,-1-1,0 1,1-1,-1 0,0 0,1 0,0 0,-1-1,1 1,-1-1,1 0,0 0,-1 0,1-1,2 1,10 1,160 22,-174-23,0-1,0 1,0-1,0 1,0 0,0 0,0 0,0 0,0 0,0 1,0-1,-1 0,1 1,0 0,0-1,0 1,0 0,-1 0,1 0,0 0,-1 0,1 0,-1 1,1-1,-1 0,0 1,1 0,-1-1,0 1,0-1,0 1,0 0,0 0,-1 0,1-1,0 1,-1 0,0 0,1 0,-1 0,0 0,0 0,0 0,0 0,0 0,0 0,-1 0,1 0,-1 0,1-1,-1 1,0 0,0 0,0 0,0-1,0 1,0-1,-1 2,-15 14,0-1,-1-1,-1-1,0 0,-1-1,0-1,-5 0,-39 26,-151 83,213-120,0 0,1 0,-1 0,0 0,0 1,1-1,-1 1,1 0,-1-1,1 1,-1 0,1 0,0-1,0 1,0 0,0 0,0 1,1-1,-1 0,1 0,-1 0,1 0,0 0,0 1,0-1,0 0,0 0,0 0,1 1,-1-1,1 0,-1 0,1 0,0 0,0 0,0 0,0 0,0 0,0 0,0-1,1 1,-1 0,1-1,-1 1,1-1,0 1,0-1,0 0,-1 0,1 0,0 0,0 0,0 0,1 0,-1-1,2 1,12 3,0-1,1 0,0-1,-1-1,1-1,0 0,-1-2,1 1,0-2,-1 0,0-1,0-1,10-4,56-11,82-4,-107 14,-33 6</inkml:trace>
</inkml:ink>
</file>

<file path=ppt/ink/ink15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4:38:50.81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86,'104'-30,"76"1,-39 4,-124 24,-5 1</inkml:trace>
</inkml:ink>
</file>

<file path=ppt/ink/ink15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4:38:51.12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84,'48'-5,"25"-6,6-1,-7 1,-10 2,-11 4,-9-3,-8 0,-4 1,-2 3,-7 1</inkml:trace>
</inkml:ink>
</file>

<file path=ppt/ink/ink15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4:38:51.66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368 50,'-14'11,"1"2,0 0,1 0,0 1,1 1,1 0,0 0,1 1,-3 9,2-5,1 0,1 0,0 0,2 1,0 0,2 1,0-1,2 1,0 0,1-1,1 1,1 0,3 9,-3-24,2 1,-1-1,1 1,0-1,1 0,0 0,0 0,0-1,1 1,0-1,0 0,0-1,1 1,0-1,0 0,1 0,-1-1,1 0,0 0,0-1,0 1,1-2,-1 1,1-1,-1 0,1-1,0 1,0-1,0-1,0 0,0 0,-1-1,1 1,0-2,0 1,0-1,-1 0,1-1,28-6,-1-2,0-1,0-2,-2-2,0 0,-1-3,0 0,-2-2,0-1,-2-2,0 0,-2-2,13-17,-35 39,1-2,-1 1,0 0,-1-1,1 0,-1 0,0 0,0 0,-1 0,0-1,0 1,-1-1,1 1,-1-1,-1 0,1 1,-1-1,0 0,-1 0,0 1,0-1,0 1,-1-1,0 1,0-1,-1 1,1 0,-1 0,-1 0,1 0,-2 0,-72-61,51 55</inkml:trace>
  <inkml:trace contextRef="#ctx0" brushRef="#br0" timeOffset="700.159">1 276,'56'17,"144"6,-141-15,2-3,-1-3,0-2,1-3,38-8,-21 4,264-1,-213-15,-145 19,-3 4</inkml:trace>
  <inkml:trace contextRef="#ctx0" brushRef="#br0" timeOffset="1212.082">707 79,'-1'0,"1"0,-1 0,1 0,-1 0,1 0,-1 0,1 0,-1 0,1 0,-1 0,1 0,-1-1,0 1,1 0,0 0,-1 0,1-1,-1 1,1 0,-1 0,1-1,-1 1,1-1,0 1,-1 0,1-1,0 1,-1-1,1 1,0 0,-1-1,1 1,0-1,0 1,0-1,0 1,-1-1,1 0,0 1,0-1,0 1,0-1,0 1,0-1,0 1,1-1,-1 1,0-1,0 1,0-1,0 1,1-1,-1 1,0-1,0 1,1-1,-1 1,0-1,1 1,-1 0,1-1,-1 1,0 0,1-1,-1 1,1 0,-1 0,1-1,-15-5,0 1,0 0,0 0,0 1,-1 1,1 1,-1 0,-4 0,-51-8,61 7,0 1,-1 0,1 0,-1 1,1 0,-1 1,1 0,-1 1,1 0,-1 0,1 1,0 0,0 0,-1 1,2 0,-2 1,-4 6</inkml:trace>
</inkml:ink>
</file>

<file path=ppt/ink/ink15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4:38:46.58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148 29,'-54'246,"51"-213,-3 1,-1-1,-1 0,-2-1,-1 0,-1 0,-2-1,-2 1,9-31,13-22,2 7</inkml:trace>
  <inkml:trace contextRef="#ctx0" brushRef="#br0" timeOffset="2752.557">91 86,'-44'-44,"84"30,163 4,-174 4,1 1,-1 1,1 2,0 1,19 2,-30 4,-7 1</inkml:trace>
  <inkml:trace contextRef="#ctx0" brushRef="#br0" timeOffset="3117.893">35 255,'4'5,"8"1,5 0,5-1,4-1,2-2,1-1,0-1,1 0,-1 0,0 0,0 0,-6-1</inkml:trace>
  <inkml:trace contextRef="#ctx0" brushRef="#br0" timeOffset="3818.293">374 453,'-1'8,"0"1,1 0,0 0,0-1,1 1,0 0,1-1,0 1,0-1,1 1,0-1,0 0,1 0,0 0,1-1,-1 1,5 3,-6-10,0 0,0-1,0 0,1 1,-1-1,0-1,0 1,0 0,0-1,0 1,0-1,0 0,0 0,0 0,0 0,0-1,0 1,-1-1,1 0,-1 0,1 0,-1 0,0 0,1 0,-1-1,0 1,-1-1,1 1,0-1,-1 0,1 0,-1 1,0-1,0-3,5-2,14-22,-16 21,1 1,0 0,0 0,1 1,0-1,0 1,1 0,-1 1,2 0,-1 0,1 0,0 1,4-2,-9 7,-1 1,1 0,-1 0,0 0,0 1,1-1,-1 0,0 1,0-1,0 1,-1 0,1 0,0 0,-1 0,1 0,-1 0,0 0,1 0,-1 1,0-1,0 0,-1 1,1-1,0 1,-1-1,1 1,-1-1,0 1,0-1,0 1,0-1,-1 1,1-1,0 1,-1-1,0 1,0 0,1 2,-5 259,5-251,-1 0,0 1,-1-1,0 0,-1 0,0-1,-1 1,-1-1,0 1,-1-1,0-1,-1 1,0-1,0 0,-2-1,1 0,-1 0,-7 5,15-13,-1-1,0 1,1 0,-1-1,0 1,0-1,0 0,0 0,0 0,-1 0,1 0,0 0,0 0,-1-1,1 1,0-1,-1 0,1 0,0 1,-1-2,1 1,-1 0,1 0,0-1,-1 1,1-1,0 0,0 0,-1 0,1 0,0 0,0 0,0 0,0-1,0 1,1-1,-1 1,0-1,1 0,-1 0,1 0,-1 0,1 0,0 0,0 0,0 0,0 0,0 0,1-1,-1 1,1 0,-1-1,1 0,-2-13,0 0,1 0,1-1,1 1,0 0,1 0,0 0,2 0,0 1,0-1,2 1,0 0,0 0,2 1,0 0,0 0,1 1,1 0,9-10,-1 2,-2 3</inkml:trace>
</inkml:ink>
</file>

<file path=ppt/ink/ink15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4:38:58.26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0 255,'139'-12,"-82"4,0 1,1 3,-1 3,18 3,-7-1,15-18,-81 12,-6 2</inkml:trace>
  <inkml:trace contextRef="#ctx0" brushRef="#br0" timeOffset="249.973">113 396,'29'4,"24"-2,7-2,-1-1,-6-6,-7 0,-7 0,-5 1,-4 2,-1 2,-2 1,-1 0,-3 1</inkml:trace>
  <inkml:trace contextRef="#ctx0" brushRef="#br0" timeOffset="250.973">311 1,'81'34,"60"81,37-2,-175-112,-1 0,1 0,-1 0,0 1,0-1,0 1,0-1,0 1,0 0,0 0,0 0,-1 0,1 0,-1 0,0 0,1 1,-1-1,0 0,0 1,0-1,-1 1,1-1,-1 1,1-1,-1 1,0 0,0-1,0 1,0-1,0 1,-1 0,1-1,-1 1,0-1,0 1,0-1,0 0,0 1,0-1,-1 0,1 0,-1 0,1 0,-2 1,-21 22,-1-1,-1-1,-1-1,-1-2,-1-1,-1-1,-10 3,-92 62,114-69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3:36:51.70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731 343,'-1'27,"-1"1,-2-1,-1 0,0-1,-3 1,0-1,-9 19,-24 60,-5-2,-33 52,22-15,56-139,1 1,-1-1,1 0,0 1,0-1,0 1,-1-1,1 1,1-1,-1 0,0 1,0-1,0 1,1-1,-1 1,1-1,-1 0,1 1,0-1,-1 0,1 0,0 1,0-1,0 0,0 0,0 0,0 0,0 0,0 0,0 0,1-1,-1 1,0 0,1-1,-1 1,0-1,1 1,-1-1,0 1,1-1,-1 0,2 0,70-7,-49 2,61-10,-65 10,0 1,0 0,0 2,0 0,0 2,1 0,-1 1,0 1,3 1,33 18,-50-13</inkml:trace>
  <inkml:trace contextRef="#ctx0" brushRef="#br0" timeOffset="363.768">1549 427,'-33'74,"2"2,4 0,4 2,-1 17,-18 33,45-119,9-22,-3 0</inkml:trace>
  <inkml:trace contextRef="#ctx0" brushRef="#br0" timeOffset="676.082">1916 343,'-24'34,"-7"15,0 5,7-2,6-6,12-5,12-10,9-5,7-7,4-7,3-6,2-3,-1-3,0-1,0-5,-1-6,-5-7,-6 1</inkml:trace>
  <inkml:trace contextRef="#ctx0" brushRef="#br0" timeOffset="997.165">2311 259,'-27'77,"22"-45,-95 286,17-38,77-256</inkml:trace>
  <inkml:trace contextRef="#ctx0" brushRef="#br0" timeOffset="8062.682">222 33,'0'-2,"1"1,-1 0,0-1,0 1,1 0,-1 0,0-1,1 1,-1 0,1 0,0 0,-1 0,1 0,0 0,0 0,0 0,-1 0,1 0,0 0,0 0,1 0,-1 1,0-1,0 1,0-1,0 0,0 1,1 0,-1-1,0 1,0 0,1 0,-1-1,0 1,1 0,-1 0,0 1,1-1,-1 0,0 0,0 1,1-1,-1 0,0 1,0-1,0 1,0 0,1-1,-1 1,0 0,0 0,0 0,1 9,0 1,-1-1,0 0,-1 1,0-1,0 0,-1 1,-1-1,0 0,0 0,-4 7,-5 42,-22 187,-34 121,-25 11,43-192,48-184,-1-1,1 1,0 0,0-1,0 1,0 0,0 0,0 0,0 0,1 0,-1 0,1 0,-1 0,1 0,0 0,0 0,0 0,0 0,0 0,0 0,0 0,1 0,-1 0,1 0,0 0,-1 0,1 0,0 0,0 0,0-1,1 1,-1 0,0-1,0 1,1-1,-1 1,1-1,0 0,-1 0,1 1,0-1,0 0,1 0,21-1,1 0,-1-2,0-1,0 0,0-2,2-2,111-14,43 11,-80-2,0 5,1 4,35 6,9-1,231-3,-119-26,238 28,-297-30,55 28,-250 1,-1-1,1 1,0-1,-1 1,1-1,-1 0,1 0,-1 0,1 0,-1-1,0 1,1-1,-1 1,0-1,0 0,0 0,0 0,-1 0,1 0,0 0,-1 0,0-1,1 1,-1-1,0 1,0-1,0 1,-1-1,1 1,0-2,1-88,-3 70,-3-517,59 256,-24 113,-19 70,-11 98,-1 1,1-1,0 0,0 0,-1 0,1 0,-1 0,0 0,0 0,1 0,-1 0,0 0,-1 0,1 0,0 0,-1 1,1-1,-1 0,1 0,-1 0,0 0,0 0,0 1,0-1,0 0,0 1,0-1,-1 1,1-1,0 1,-1 0,1 0,-1-1,0 1,1 0,-1 0,0 0,0 1,0-1,1 0,-1 1,0-1,0 1,0 0,0-1,-2 1,-19-2,-1 1,1 1,-1 1,1 1,-1 1,1 1,0 1,-1 1,-332 16,304-13,-1-3,0-3,0-2,-8-2,23 1,-160 28,-282-28,350 11,89-3,0-2,-1-1,1-3,-1-1,-37-4,-13 1,-104 1,53-25,32 14,65 12,28 2</inkml:trace>
</inkml:ink>
</file>

<file path=ppt/ink/ink1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4:12:27.32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58,'39'-9,"21"-4,7 1,-5 2,-7 3,-8 3,-13 1</inkml:trace>
</inkml:ink>
</file>

<file path=ppt/ink/ink16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4:39:02.90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31,'19'0,"21"-5,8-2,1 1,-3 1,-4 2,-6 0,-3 2,-2 1,-3 0,0 0,-1 0,-9 0,-8 1</inkml:trace>
</inkml:ink>
</file>

<file path=ppt/ink/ink16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4:38:59.33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170 114,'1'-1,"0"1,0-1,0 0,1 1,-1-1,0 1,0 0,1-1,-1 1,0 0,1 0,-1 0,0 0,1 0,-1 0,0 0,1 0,-1 1,0-1,1 0,-1 1,0-1,0 1,0 0,1-1,-1 1,0 0,0 0,0-1,0 1,0 0,0 0,0 0,-1 0,1 0,0 0,-1 1,1-1,0 0,-1 0,1 0,-1 1,1 0,5 60,-31 113,-4 49,29-199,0-25</inkml:trace>
  <inkml:trace contextRef="#ctx0" brushRef="#br0" timeOffset="784.073">0 59,'227'-18,"-45"-5,4 6,-162 17</inkml:trace>
  <inkml:trace contextRef="#ctx0" brushRef="#br0" timeOffset="1905.099">396 566,'81'-33,"-72"29,1 0,-1 1,1 0,0 0,0 1,0 1,0-1,0 2,0-1,0 2,0-1,0 1,1 1,-10-2,0 0,1 0,-1 1,0-1,0 1,0-1,1 1,-1-1,0 1,0 0,0 0,0-1,0 1,0 0,0 0,0 0,0 0,-1 0,1 0,0 0,-1 1,1-1,0 0,-1 0,0 0,1 1,-1-1,0 0,1 1,-1-1,0 0,0 0,0 1,0-1,0 0,-1 1,1-1,0 0,-1 1,1-1,0 0,-1 0,0 0,1 1,-1-1,0 0,0 0,-46 55,35-44,11-11,1-1,-1 1,0 0,0 0,1-1,-1 1,0 0,1 0,-1 0,1 0,-1 0,1 0,0 0,-1 0,1 0,0 0,0 0,0 0,-1 0,1 0,0 0,0 0,1 0,-1 0,0 0,0 0,0 0,1 0,-1 0,1 0,-1 0,0 0,1 0,0 0,-1 0,1 0,0 0,-1-1,1 1,0 0,0 0,-1-1,1 1,0-1,0 1,1 0,54 22,-39-18,-15-5,0 0,0 1,-1-1,1 1,0 0,0 0,0-1,0 1,-1 0,1 0,-1 1,1-1,0 0,-1 1,0-1,1 0,-1 1,0 0,0-1,0 1,0 0,0-1,0 1,0 0,-1 0,1 0,-1 0,1 0,-1 0,0-1,0 1,0 0,0 0,0 0,0 0,0 0,-1 0,1 0,-1 0,1 0,-1 0,0 0,0-1,0 1,0 0,0-1,0 1,0 0,0-1,-1 1,1-1,-1 0,1 0,-1 1,-1 0,-4 2,0 1,0-1,-1 0,1 0,-1-1,0 0,0-1,0 0,0 0,-1-1,-7 1,-10 1</inkml:trace>
  <inkml:trace contextRef="#ctx0" brushRef="#br0" timeOffset="2616.863">819 566,'-1'44,"8"73,-7-115,1-1,-1 0,1 1,-1-1,1 0,0 1,-1-1,1 0,0 0,0 1,0-1,0 0,0 0,0 0,0 0,0 0,0 0,1-1,-1 1,0 0,0-1,1 1,-1 0,1-1,-1 0,0 1,1-1,-1 0,1 0,-1 0,1 0,-1 0,1 0,-1 0,1 0,-1-1,0 1,1 0,-1-1,1 1,-1-1,0 0,0 1,1-1,-1 0,0 0,0 0,0 0,1 0,54-54,43-72,-98 127,-1-1,1 0,-1 1,1-1,0 1,-1-1,1 1,0-1,0 1,-1 0,1-1,0 1,0 0,0 0,-1-1,1 1,0 0,0 0,0 0,0 0,-1 0,1 0,0 0,0 0,0 1,0-1,-1 0,1 0,0 1,0-1,-1 1,1-1,0 0,0 1,-1-1,1 1,-1 0,1-1,0 1,-1-1,1 1,-1 0,1 0,-1-1,0 1,1 0,-1 0,0-1,1 1,-1 0,0 0,0 0,0-1,0 1,0 0,0 0,0 0,0 0,0 0,0-1,4 61,-4-57,-3 231,2-215,-2 0,0 0,-2-1,0 1,0-1,-2 0,-1-1,0 0,-1 0,-4 4,-58 50,69-70,-1 0,0 0,0 0,1-1,-1 1,0-1,-1 0,1 0,0 0,0 0,0 0,-1-1,1 0,0 1,0-1,-1-1,1 1,0 0,0-1,-1 1,1-1,0 0,0 0,0-1,0 1,0 0,0-1,0 0,0 0,0-4,0 0,0 0,1-1,0 1,0-1,1 0,-1 1,1-1,1 0,-1 0,1 0,1 0,-1 1,1-1,0 0,1 0,-1 1,1-1,1 1,-1-1,1 1,0 0,1 0,-1 0,1 1,2-2,93-137,-84 120</inkml:trace>
</inkml:ink>
</file>

<file path=ppt/ink/ink16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4:39:04.28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35 0,'2'1,"0"1,0-1,0 1,-1-1,1 1,0 0,-1-1,0 1,1 0,-1 0,0 0,0 0,0 0,0 1,0-1,0 0,-1 0,1 0,-1 1,1-1,-1 0,0 1,0-1,0 0,0 2,0-1,3 40,-2 0,-2 0,-2-1,-2 1,-5 17,-19 178,12-138,31-115,-7-3</inkml:trace>
</inkml:ink>
</file>

<file path=ppt/ink/ink16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4:39:04.63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75,'74'1,"177"-13,-10-32,-213 35,-25 8,0-1,0 1,0 0,0 0,0 0,0 0,0 0,1 1,-1-1,0 1,0 0,1 0,-1 0,0 0,1 1,-1-1,0 1,0 0,0 0,0 0,3 2,3 7</inkml:trace>
</inkml:ink>
</file>

<file path=ppt/ink/ink16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4:39:05.04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1,'4'19,"3"16,-1 7,-2 1,-5-2,-3-3,-1-3,1-8</inkml:trace>
</inkml:ink>
</file>

<file path=ppt/ink/ink16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4:39:12.94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60,'107'-22,"42"4,-118 11,1 2,0 1,0 2,0 1,1 1,0 2,-10 3,-5 1</inkml:trace>
</inkml:ink>
</file>

<file path=ppt/ink/ink16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4:39:13.35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0,'5'5,"11"2,8-1,4-1,3-1,0-2,0-1,0-1,-1 1,-1-2,0 1,-1 0,0 0,0-6,1 0,-1 0,0 1,-5 1</inkml:trace>
</inkml:ink>
</file>

<file path=ppt/ink/ink16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4:39:14.07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791 0,'-21'11,"-13"3,0 2,1 1,1 1,1 2,1 1,1 1,0 2,2 1,1 1,1 1,-10 16,28-30,1 0,0 0,1 0,1 1,0 0,0 0,2 0,0 1,0-1,2 0,0 1,0-1,1 3,2-9,0 0,1 0,-1 0,1 0,1-1,0 0,0 0,0 0,1-1,-1 1,2-1,-1-1,1 1,0-1,0 0,0-1,0 1,1-2,0 1,0-1,0 0,0-1,1 1,-1-2,1 1,-1-1,1-1,-1 1,1-1,0-1,-1 0,3 0,40-8,0-1,-1-3,-1-2,0-2,-1-3,-1-1,44-27,-71 37,-2 1,1-2,-2 0,1-2,-2 0,0 0,0-2,-1 0,-11 11,0 0,1 0,-2-1,1 1,-1-1,0 0,0 0,0 0,-1 0,0-1,0 1,-1 0,0-1,0 0,0 1,-1-1,0 1,0-1,-1 0,0 1,0-1,0 1,-1-1,0 1,0 0,-1 0,-2-6,-6-1,0 1,0 1,-1-1,0 2,-1 0,0 0,-1 1,0 1,-1 1,1 0,-1 0,-1 1,1 1,-1 1,0 0,0 1,0 1,0 1,0 0,-17 1,-21-3</inkml:trace>
  <inkml:trace contextRef="#ctx0" brushRef="#br0" timeOffset="485.828">1 395,'4'0,"206"0,-1-9,30-12,231-24,-78 17,-328 20,-40 6</inkml:trace>
</inkml:ink>
</file>

<file path=ppt/ink/ink16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4:39:19.77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1 282,'180'-17,"-134"10,0 2,0 2,1 2,33 4,11-1,-72-2,-7 0</inkml:trace>
  <inkml:trace contextRef="#ctx0" brushRef="#br0" timeOffset="399.414">30 480,'19'0,"21"-4,8-3,1 1,-3 1,-5 1,-4 2,-4 1,-3 0,-1 1,-1 1,-1-1,0 0,1 0,-1 1,-3-6,-8-1</inkml:trace>
  <inkml:trace contextRef="#ctx0" brushRef="#br0" timeOffset="1101.718">311 0,'52'45,"213"115,-261-158,0 0,0 0,0 1,0-1,-1 1,1 0,-1 0,0 0,0 0,0 1,0-1,0 1,-1 0,0 0,0 0,0 0,0 0,0 0,-1 0,0 1,0-1,0 0,-1 1,1-1,-1 1,0-1,0 1,0-1,-1 1,0-1,0 1,0-1,0 0,-1 0,1 1,-1-1,0 0,-1 0,0 1,-20 23,-1-1,-2-1,-1-1,0-2,-2 0,-1-2,-27 15,6-2,-28 42,77-70</inkml:trace>
</inkml:ink>
</file>

<file path=ppt/ink/ink16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4:39:26.03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58,'20'0,"10"-5,5-1,2 0,-1 1,-2 1,-1 2,-2 1,-2-4,0-2,-1 1,0 1,0 2,0 1,0 1,-10 6,-7 1</inkml:trace>
</inkml:ink>
</file>

<file path=ppt/ink/ink1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4:12:37.19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484 2,'-30'-1,"1"1,-1 2,1 1,0 1,0 2,-22 7,-124 45,171-55,1 0,0 1,0-1,1 1,-1 0,1 0,0 0,0 0,0 0,0 0,1 1,-1-1,1 0,0 1,1-1,-1 1,1-1,0 1,0 0,0-1,1 1,-1-1,1 1,0-1,1 0,-1 1,2 20,-3-15,-1-4,0 0,0 0,1 0,0 0,0 0,0 0,1 0,-1 0,2 0,-1 0,1 0,-1 0,2 0,-1-1,1 1,0-1,0 1,0-1,1 0,-1 0,1-1,1 1,-1-1,1 0,-1 0,1 0,0-1,0 0,1 0,-1 0,1 0,0-1,163 9,-154-8,-10-4,0 1,0 0,0 0,0 1,0 0,0-1,0 2,0-1,0 0,0 1,0 0,-1 0,1 1,-1-1,1 1,-1 0,0 0,0 0,-1 1,1-1,-1 1,1 0,-1 0,0 0,-1 1,1-1,-1 1,1-1,-2 1,1 0,0 0,-1-1,1 5,-3-1,1 0,-1 0,-1 0,0 0,0 0,0-1,-1 1,0-1,-1 0,1 0,-2 0,1 0,0-1,-1 0,-1 1,1-2,-1 1,0-1,0 0,0 0,-6 3,-4 2,-2 0,1 0,-1-2,0 0,-1-2,0 0,0-1,-6 1,17-5,1 1,-1-1,0-1,0 0,0 0,1 0,-1-1,0 0,0-1,1 0,-1 0,1 0,-1-1,1 0,0-1,0 1,1-1,-1-1,1 1,0-1,0 0,0-1,1 1,-1-1,1 0,1-1,-2-2,-1-11</inkml:trace>
</inkml:ink>
</file>

<file path=ppt/ink/ink16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4:39:26.28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55,'38'0,"27"-5,8-1,-4-5,-9 0,-10 1,-9 3,-11 2</inkml:trace>
</inkml:ink>
</file>

<file path=ppt/ink/ink16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4:39:23.43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311 172,'0'484,"-16"-403,5-106,10 6</inkml:trace>
  <inkml:trace contextRef="#ctx0" brushRef="#br0" timeOffset="415.71">1 143,'14'-9,"20"-9,8 0,2 2,-1 4,1-1,-2 3,1 2,-1-2,1 0,-1 2,-4 3,-3 2,-3 1,-1 1,-12 6,-9 7,-5 1</inkml:trace>
  <inkml:trace contextRef="#ctx0" brushRef="#br0" timeOffset="979.203">537 510,'5'-1,"6"-3,0 1,0 0,0 1,0 0,0 1,0 0,0 1,0 0,1 1,-1 0,0 1,0 0,2 1,-11-2,0 1,0-1,0 1,-1 0,1-1,-1 1,1 0,-1 0,0 0,1 0,-1 0,0 0,0 1,-1-1,1 0,0 0,-1 1,1-1,-1 0,0 1,0-1,0 0,0 1,0-1,0 1,-1-1,1 0,-1 0,0 1,0-1,0 0,0 0,0 0,0 0,0 0,-1 0,1 0,-1 1,0-1,1 0,-1 0,1 0,0 0,-1 1,1-1,0 0,1 1,-1-1,0 1,1-1,-1 1,1 0,0-1,0 1,0-1,0 1,0-1,0 1,1 0,-1-1,1 1,0-1,0 1,0-1,0 0,0 1,0-1,1 0,-1 0,1 0,0 0,-1 0,1 0,0 0,0-1,25 12,-25-13,0 0,0 0,0 0,0 0,0 0,0 1,0-1,0 1,0-1,0 1,0 0,0 0,0 0,0 0,0 0,-1 0,1 1,0-1,-1 0,1 1,-1 0,0-1,1 1,-1 0,0-1,0 1,0 0,0 0,0 0,-1 0,1 0,-1 0,1 0,-1 0,0 0,1 1,-1-1,0 0,-1 0,1 0,0 0,0 0,-1 0,0 0,1 0,-1 0,0 0,0 0,0 0,0 0,0-1,-1 2,-10 9,0 0,-1-1,0 0,-1-1,0-1,-1 0,0-1,0-1,0 0,-1-1,0 0,-12 1,4-13,29 0</inkml:trace>
  <inkml:trace contextRef="#ctx0" brushRef="#br0" timeOffset="2032.608">1017 567,'-18'55,"7"-26,7-21,0-1,0 1,1 0,0 0,1 0,0 0,0 1,1-1,0 1,1-1,-1 1,2-1,-1 1,1-1,1 5,-2-12,1 1,0-1,-1 0,1 1,0-1,-1 0,1 1,0-1,0 0,0 0,0 0,0 0,0 0,0 0,0 0,1 0,-1-1,0 1,1 0,-1-1,0 1,1-1,-1 1,1-1,-1 0,1 0,-1 1,0-1,1 0,-1 0,1 0,-1-1,1 1,-1 0,1 0,-1-1,1 1,-1-1,0 0,1 1,-1-1,0 0,0 0,55-38,81-110,-84 70,-60 113,1-4,2-1,0 1,2 1,2-1,1 14,0-14,-1 0,-1 1,-2-1,-1 0,-5 17,4-30,-1 0,0-1,-1 0,-1 0,0 0,-1-1,-1 0,0-1,-1 0,-1-1,0 0,-1-1,0 0,-1-1,-12 8,24-18,1 0,-1 0,1 0,-1-1,0 1,1 0,-1-1,0 1,1-1,-1 1,0-1,0 0,0 0,1 0,-1 0,0 0,0 0,0-1,1 1,-1 0,0-1,0 1,1-1,-1 0,0 0,1 0,-1 1,1-2,-1 1,1 0,0 0,-1 0,1 0,0-1,0 1,0-1,0 1,0-1,0 1,0-1,0 0,1 1,-1-1,1 0,-1 0,1 1,0-1,-1 0,1 0,0 0,0-1,-1-12,1 1,0 0,0-1,2 1,0 0,0-1,1 1,1 0,0 1,1-1,1 1,4-8,-1 2</inkml:trace>
</inkml:ink>
</file>

<file path=ppt/ink/ink16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4:39:28.45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27 1,'2'1,"-1"0,1 1,0-1,-1 0,1 1,-1-1,0 1,0 0,1-1,-1 1,0 0,0 0,0 0,-1-1,1 1,0 0,-1 0,1 0,-1 0,0 1,0-1,0 0,0 0,0 0,0 0,0 0,-1 0,1 0,-1 2,-20 195,8-108,9-80,2 1,-1 0,1 0,1 0,0 0,1 1,0-1,1 0,0 0,1 0,2 7,7-5,-6-18</inkml:trace>
</inkml:ink>
</file>

<file path=ppt/ink/ink16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4:39:29.41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29,'39'0,"31"0,9 0,-4 0,-5 0,-10 0,-11-5,-8-1,-2-1,-2 2,-4 2,-1 1,-7 5,-8 3</inkml:trace>
</inkml:ink>
</file>

<file path=ppt/ink/ink16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4:39:30.08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1,'0'5,"0"6,5 1,1 4,1 4,-2 2,-2 4,-1 1,0 1,-2 1,0 0,0 0,0 0,4-6,2-5</inkml:trace>
</inkml:ink>
</file>

<file path=ppt/ink/ink16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4:39:38.83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424 351,'1'84,"5"-1,3 0,12 45,-12-78,-2 0,-3 0,-1 1,-3 0,-4 27,-3-49,7-29,0-1,0 1,0 0,0-1,0 1,0 0,0-1,-1 1,1 0,0-1,0 1,0 0,0-1,0 1,0 0,-1 0,1-1,0 1,0 0,-1 0,1-1,0 1,0 0,-1 0,1 0,0-1,0 1,-1 0,1 0,0 0,-1 0,1 0,0 0,-1 0,1 0,0 0,-1 0,1 0,0 0,0 0,-1 0,1 0,0 0,-1 0,1 0,0 0,-1 0,1 0,0 0,-1 1,1-1,0 0,0 0,-1 0,1 1,0-1,0 0,-1 0,1 1,0-1,0 0,-4-14</inkml:trace>
  <inkml:trace contextRef="#ctx0" brushRef="#br0" timeOffset="252.646">0 464,'0'0</inkml:trace>
  <inkml:trace contextRef="#ctx0" brushRef="#br0" timeOffset="865.869">29 492,'46'-46,"2"2,1 3,3 1,1 3,1 2,2 2,59-23,-97 48,0 1,1 1,-1 0,2 1,-1 2,0 0,1 1,-1 0,1 2,2 1,-19-1,0 0,-1 0,1 0,0 1,0-1,0 1,-1-1,1 1,0 0,-1 1,1-1,-1 0,1 1,-1-1,1 1,-1 0,0-1,0 1,0 0,0 1,0-1,-1 0,1 0,0 1,-1-1,0 1,0-1,0 1,0 0,0 0,0-1,-1 1,1 0,-1 0,0 0,0-1,0 1,0 0,0 0,0 0,-1 0,0-1,1 1,-2 0,-5 14,-1 0,0-1,-2 0,0-1,0 0,-2-1,1 0,-2 0,0-1,-9 6,-60 70,80-87,0-1,1 1,0 0,-1 0,1-1,0 1,0 0,0 0,0 0,0 0,0 0,0 1,1-1,-1 0,1 0,0 0,0 0,-1 1,1-1,1 0,-1 0,0 1,0-1,1 0,-1 0,1 0,0 0,0 0,0 0,0 0,0 0,0 0,0 0,1 0,-1 0,1-1,-1 1,1-1,0 1,-1-1,1 0,0 0,0 1,0-1,0 0,0-1,2 2,167 54,-167-54,1 0,0 0,-1 0,1 1,-1 0,0 0,0 0,0 0,-1 1,1-1,-1 1,1 0,-1 0,-1 0,1 1,0-1,-1 1,0 0,0-1,-1 1,1 0,-1 0,0 0,0 0,-1 0,1 0,-1 0,0 0,0 0,-1 0,0 0,0 0,0 0,0 0,-1 0,0 0,0 0,-2 2,-16 21,-1-1,-1-1,-1-2,-1 0,-2-1,0-1,-1-2,-1-1,-4 1,-59 16,74-36</inkml:trace>
  <inkml:trace contextRef="#ctx0" brushRef="#br0" timeOffset="1548.163">1158 662,'-9'24,"1"-7,1 0,2 0,-1 1,2 0,0 0,2 1,0-1,0 8,2-24,0 0,0 1,0-1,0 0,0 0,0 0,1 0,-1 0,1 0,0 0,-1 0,1 0,0 0,0 0,0-1,0 1,0 0,1-1,-1 1,1 0,-1-1,1 0,-1 1,1-1,0 0,0 0,-1 0,1 0,0 0,0 0,0-1,0 1,0 0,0-1,0 0,0 1,0-1,1 0,-1 0,0 0,0-1,0 1,0 0,0-1,0 1,0-1,0 0,2-1,14-5,0-1,-1-1,0-1,0 0,-1-1,0-1,-1-1,13-13,74-53,-100 77,0 0,1 1,-1-1,1 1,-1 0,1 0,0 0,-1 0,1 0,0 0,0 1,-1-1,1 1,0 0,0 0,0 0,0 0,0 0,-1 1,1-1,0 1,0 0,-1 0,1 0,0 0,-1 0,1 1,-1-1,1 1,-1 0,0-1,0 1,0 0,0 0,0 1,1 0,1 3,1-1,0 0,0 0,0 0,0 0,1-1,0 0,0 0,0 0,0-1,1 0,-1 0,1-1,0 0,-1 0,1 0,0-1,0 0,1-1,-1 1,0-1,0-1,0 1,0-1,0 0,0-1,6-2,6-4,-1 0,0-2,-1 0,0-1,0-1,-2 0,1-1,-2-1,1 0,-2-1,0-1,-1 0,-1 0,0-1,2-7,0-3,0-1,-2-1,-2 0,0-1,-2 1,-1-1,-2-1,0 1,-3-1,0 1,-2-1,-2-12,2 31,1-1,-2 0,0 1,-1 0,0 0,0 0,-1 0,-1 0,0 0,-1 1,0 0,-4-4,10 14,-1 0,0 0,1 0,-1 0,0 0,1 0,-1 0,0 1,0-1,0 0,0 0,0 1,0-1,0 1,0-1,0 1,0-1,0 1,-1 0,1 0,0-1,0 1,0 0,0 0,0 0,-1 0,1 0,0 0,0 1,0-1,0 0,0 1,-1-1,1 0,0 1,0-1,0 1,0 0,0-1,0 1,0 0,1 0,-1-1,0 1,0 0,1 0,-1 0,0 0,1 0,-1 0,1 0,-1 0,1 0,0 1,-1-1,-16 66,14-19,2 0,3 0,1 0,3 6,1-26,1-1,1 1,2-1,0-1,2 0,1-1,1 0,11 12,43 81,-69-118,-1 0,1 0,-1 1,1-1,0 0,-1 0,1 0,-1 0,1 0,0 1,-1-1,1 0,0 0,-1 0,1 1,0-1,-1 0,1 1,0-1,-1 0,1 1,0-1,0 0,0 1,-1-1,1 0,0 1,0-1,0 1,0-1,0 0,0 1,0-1,0 1,0-1,0 1,0-1,0 0,0 1,0-1,0 1,0-1,0 0,0 1,-11-8</inkml:trace>
  <inkml:trace contextRef="#ctx0" brushRef="#br0" timeOffset="1796.995">1694 295,'38'-5,"33"-1,12 0,-1 1,-12 6,-11 3,-12 1,-9 0,-11-2</inkml:trace>
</inkml:ink>
</file>

<file path=ppt/ink/ink16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4:39:42.98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0 579,'24'-5,"23"-1,7-5,0 0,-4 1,-7 3,-5 3,-9-4,-5 1,-2 0,-9 3,-6 0</inkml:trace>
  <inkml:trace contextRef="#ctx0" brushRef="#br0" timeOffset="203.194">85 777,'38'-5,"23"-6,5-7,-3 1,-8 2,-13 5</inkml:trace>
  <inkml:trace contextRef="#ctx0" brushRef="#br0" timeOffset="853.461">650 240,'22'157,"-17"-137,1 0,0-1,1 0,2 0,-1-1,2 0,1 0,0-1,13 15,-21-29,0 1,0-1,1 0,-1 0,1 0,-1 0,1-1,0 1,0-1,0 0,1 0,-1-1,0 1,1-1,-1 0,1 0,-1 0,1-1,-1 0,1 0,-1 0,1 0,0-1,-1 1,1-1,-1 0,1-1,3-1,2-1,-1 0,1-1,-1 0,0 0,0-1,0-1,-1 1,0-2,0 1,-1-1,0 0,0 0,99-175,-106 184,0-1,0 0,1 1,-1-1,0 1,0-1,0 0,1 1,-1-1,0 0,1 1,-1-1,0 0,1 1,-1-1,1 0,-1 0,0 0,1 1,-1-1,1 0,-1 0,0 0,1 0,-1 0,1 0,-1 0,1 0,-1 0,1 0,-1 0,1 0,-1 0,0 0,1 0,-1 0,1 0,-1 0,1-1,-1 1,0 0,1 0,-1-1,0 1,1 0,-1-1,0 1,1 0,-1-1,0 1,0 0,1-1,-1 1,0 0,0-1,1 1,-1-1,0 1,0-1,0 1,0-1,0 1,0 0,0-1,0 1,0-1,0 1,3 37,-3-33,-2 2,1 1,0-1,1 0,-1 1,1-1,1 0,-1 1,1-1,0 0,0 0,1 1,0-1,0 0,0 0,1-1,0 1,0-1,0 1,1-1,0 0,0 0,0 0,1-1,-1 1,1-1,0 0,0-1,1 1,-1-1,6 3,1-3,0-1,0 0,0 0,0-1,1-1,-1 0,0-1,0 0,0-1,1 0,-2-1,1 0,0-1,-1 0,1-1,-1 0,0-1,-1 0,0-1,0 0,0-1,1-1,8-7,-1-1,-1 0,-1-1,0-1,-2-1,0 0,-1-1,-1 0,-1-1,6-16,-12 27,-1 0,-1 0,1 0,-2 0,0 0,0-1,-1 1,0-1,-1 1,0-1,-1 1,0-1,-1 1,0 0,-1 0,0-1,-1 2,0-1,-1 0,0 1,-1 0,-4-7,-6 0</inkml:trace>
</inkml:ink>
</file>

<file path=ppt/ink/ink16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4:39:41.18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311 172,'21'131,"-6"-50,-4 1,0 77,-13 0,13-175,-4-2</inkml:trace>
  <inkml:trace contextRef="#ctx0" brushRef="#br0" timeOffset="303.065">0 172,'24'-10,"37"-7,13-2,3-2,-2 3,-8 4,-7 0,-8 2,-4 4,-5-3,-5 2,-4 1,-4 3,-1 2,-1 1,-5 6,-7 3</inkml:trace>
  <inkml:trace contextRef="#ctx0" brushRef="#br0" timeOffset="1413.477">791 595,'4'24,"3"18,-1 6,-1 0,-1-4,-2-4,-6-9,-2-10</inkml:trace>
</inkml:ink>
</file>

<file path=ppt/ink/ink16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4:39:49.88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0 610,'24'-4,"0"-1,-1-1,0-1,0 0,0-2,-1-1,0-1,-1-1,0 0,-1-2,-1 0,0-1,12-13,170-219,-168 209,-15 17,0 0,1 2,1 0,0 1,2 1,21-13,-37 27,-4 1,0 0,0 0,0 0,0 0,0 1,0-1,0 1,0 0,1-1,-1 1,0 0,1 0,-1 1,1-1,0 0,-1 1,1 0,-1-1,1 1,0 0,-1 0,1 1,-1-1,1 1,0-1,-1 1,1 0,-1-1,0 2,1-1,-1 0,0 0,1 1,-1-1,0 1,0-1,0 1,0 0,-1 0,2 2,4 12,-2 1,0 1,0-1,-2 1,0-1,-1 1,-1 0,-1 0,0 0,-1 0,-1 0,-4 15,0 8,-1-1,-1 0,-3 0,-1-1,-3 1,11-30,0 0,-1-1,0 1,-1-1,0-1,0 1,-1-1,0 0,0 0,-1-1,0 0,0-1,-1 1,0-2,0 1,0-1,-1 0,0-1,0 0,0-1,0 0,-2-1,6 0,-1 0,1-1,-1-1,1 1,-1-1,0 0,1 0,-1-1,0 0,1 0,-1 0,1-1,0 0,-1-1,-4-2,-7-8</inkml:trace>
</inkml:ink>
</file>

<file path=ppt/ink/ink16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4:39:50.23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232 0,'-31'33,"1"1,2 2,2 0,1 2,1 1,3 1,-13 33,32-70,0 1,0-1,1 1,0 0,-1 0,1 0,1 0,-1-1,1 1,-1 0,1 0,0 0,0 0,1 0,-1 0,1 0,0 0,0 0,1 0,-1-1,1 1,-1 0,1-1,0 1,0-1,1 0,-1 0,1 0,0 0,-1 0,1 0,1-1,-1 1,9 1,1 0,-1-1,1 0,0-1,0 0,0-1,0-1,0 0,0-1,0 0,0-1,-1 0,1-1,0 0,-1-1,0-1,0 0,0-1,-1 0,1 0,-1-1,-1-1,0 0,0 0,0-1,-1-1,0 1,-1-1,0-1,-1 1,0-1,0-1,-2 1,3-7,-7 11,0 0,0 0,-1 0,0 0,0 0,-1 0,1 0,-2 0,1 0,-1 0,0 0,-1 0,1 1,-1-1,-1 1,1 0,-1-1,0 2,0-1,-1 0,0 1,0 0,0 0,0 1,-1-1,0 1,0 0,0 1,0 0,-1-1,1 2,-1-1,0 1,0 0,0 1,0-1,0 1,0 1,-2-1,-17-2</inkml:trace>
</inkml:ink>
</file>

<file path=ppt/ink/ink1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4:12:37.94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280 142,'-8'-2,"-1"0,1 0,-1 1,1 0,-1 1,0-1,1 2,-1-1,0 1,1 1,-1 0,1 0,0 0,0 1,0 0,0 1,0 0,0 0,1 1,0 0,0 0,0 0,1 1,0 0,0 1,0-1,1 1,0 0,0 0,1 1,0-1,0 1,0 3,-2-2,1 1,0 1,1-1,0 1,0-1,2 1,-1 0,1 0,1 1,0-1,0 0,1 0,1 1,0-1,0 0,1 0,1 0,-1 0,2 0,0-1,0 1,1-1,0 0,3 4,-4-10,0 0,1-1,-1 1,0-1,1 0,0-1,0 1,0-1,0 0,0 0,0 0,1-1,-1 1,0-1,1-1,-1 1,1-1,-1 0,1 0,-1-1,1 1,-1-1,1-1,3 0,4-2,0 0,0-1,0 0,0-1,-1 0,0-1,-1 0,1-1,4-4,1-5,0 0,-1-1,-1 0,-1-2,0 0,-1 0,-2-1,0 0,-1-1,-1 0,-1-1,-1 0,2-15,-7 32,-1-1,1 1,-1-1,-1 0,1 0,-1 1,0-1,-1 0,1 0,-1 1,-1-1,1 0,-1 1,0-1,-1 1,0 0,0 0,0 0,0 0,-1 1,0-1,-1 1,1 0,-1 0,0 0,0 1,0-1,-1 1,1 1,-1-1,0 1,0 0,0 0,-1 1,1 0,0 0,-1 0,0 1,1 0,-1 0,0 1,0 0,-5 0,2 2,-1 1,1 0,0 1,1 0,-1 1,1 0,-1 0,2 1,-1 0,1 1,-1 0,2 0,-1 0,-1 3,-9 13</inkml:trace>
</inkml:ink>
</file>

<file path=ppt/ink/ink16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4:39:56.35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297 22,'-7'-3,"1"0,-1 0,0 0,0 1,0 0,0 0,-1 1,1 0,0 0,-1 1,1-1,-1 2,1-1,0 1,-1 0,1 1,0 0,0 0,0 0,0 1,-6 3,10-5,-1 0,1 1,0-1,-1 1,1 0,0 0,0 0,0 0,0 1,0-1,1 1,-1-1,1 1,0 0,0 0,0 0,0 1,0-1,0 0,1 1,0-1,0 1,0-1,0 1,0-1,1 1,-1 0,1-1,0 1,0 0,1 0,-1-1,1 1,-1-1,1 1,0 0,1-1,-1 0,1 1,0 1,2 2,1 0,-1 0,1 0,1-1,-1 1,1-1,0-1,0 1,1-1,-1 0,1 0,0-1,1 0,-1-1,7 3,68 50,-80-54,0 0,-1 0,1 0,0 1,-1-1,0 0,1 1,-1-1,0 1,0-1,0 1,-1-1,1 1,-1 0,1-1,-1 1,0 0,0 0,0-1,0 1,-1 0,1-1,-1 1,1 0,-1-1,0 1,0-1,0 1,-1-1,1 0,0 1,-1-1,0 0,1 0,-1 0,0 0,0 0,0 0,0-1,-1 1,-100 49,93-48,-1-1,0 0,-1 0,1-1,0 0,0-1,-1 0,1-1,0 0,0-1,-4-1,2-8,7-2</inkml:trace>
</inkml:ink>
</file>

<file path=ppt/ink/ink16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4:39:56.62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34 0,'-14'29,"-5"9</inkml:trace>
</inkml:ink>
</file>

<file path=ppt/ink/ink16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4:39:56.87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0,'0'0</inkml:trace>
</inkml:ink>
</file>

<file path=ppt/ink/ink16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4:39:57.30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0 322,'134'-298,"-133"297,-1 0,0 0,0 0,1 0,-1 0,0 0,1 0,-1 0,1 0,0 0,-1 0,1 0,0 0,-1 0,1 0,0 0,0 0,0 1,0-1,0 0,0 1,0-1,0 1,0-1,0 1,0 0,0-1,0 1,0 0,1 0,-1-1,0 1,0 0,0 0,0 1,1-1,-1 0,0 0,0 0,0 1,0-1,0 0,0 1,0-1,0 1,0 0,0-1,0 1,0 0,0 0,0-1,0 1,-1 0,1 0,0 0,-1 0,1 0,0 0,-1 0,0 0,1 1,16 38,-16-33,1-1,0 1,0-1,0 0,1 0,0 0,0 0,1 0,-1-1,1 1,1-1,-1 0,1-1,0 1,0-1,0 0,0 0,1 0,-1-1,1 1,0-2,0 1,1-1,1 1,-4-2,1 0,-1 0,1 0,-1-1,1 0,0 0,-1 0,1 0,-1-1,1 0,0 0,-1 0,0 0,1-1,-1 0,0 0,0 0,0 0,0 0,0-1,0 0,-1 0,1 0,-1 0,0-1,0 1,0-1,0 0,-1 0,1 0,-1 0,0 0,-1 0,1-1,1-3,-2-16</inkml:trace>
</inkml:ink>
</file>

<file path=ppt/ink/ink16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4:39:57.68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258 1,'-20'13,"0"1,2 0,0 2,0 0,2 1,0 1,1 0,1 1,0 1,2 0,0 1,2 0,0 1,1 0,1 1,1-1,1 2,2-1,0 0,1 1,1 0,2 13,-1-21,1-1,0 1,1-1,1 1,1-1,0 0,1 1,1-2,0 1,1 0,0-1,1 0,1-1,0 0,1 0,0 0,1-1,1-1,5 5,47 30,-49-44</inkml:trace>
  <inkml:trace contextRef="#ctx0" brushRef="#br0" timeOffset="435.933">568 311,'-11'5,"0"1,0 0,1 0,-1 1,2 0,-1 1,1 0,0 1,1 0,-1 0,2 1,0 0,0 0,1 1,0-1,0 2,1-1,1 0,0 1,1 0,0 0,1 0,0 0,1 0,0 1,1-1,1 9,-1-16,1 0,0 1,1-1,-1 0,1 0,0 0,0-1,0 1,1 0,0-1,-1 0,2 1,-1-1,0 0,1-1,0 1,0-1,0 1,0-1,1 0,-1-1,1 1,0-1,-1 0,1 0,0 0,0-1,0 0,1 0,-1 0,1 0,4 0,1 0,-1 0,0-1,1-1,-1 1,0-2,1 1,-1-1,0-1,0 0,0-1,-1 1,1-2,-1 1,5-5,-12 8,0 0,0 0,-1 0,1 0,-1 0,1-1,-1 1,1 0,-1-1,0 1,0-1,1 0,-1 1,0-1,-1 0,1 0,0 0,0 1,-1-1,1 0,-1 0,0 0,1 0,-1 0,0 0,0 0,0 0,-1 0,1 0,0 0,-1 0,1 0,-1 0,0 0,1 1,-1-1,0 0,0 0,0 1,-1-1,1 0,0 1,0 0,-1-1,1 1,-1 0,0-1,1 1,-1 0,0 0,1 0,-1 1,0-1,0 0,0 1,0-1,0 1,0-1,-1 1,-6-1,-1 0,1 0,-1 1,1 1,-1-1,1 1,-1 1,1 0,0 0,-5 3,-6 3</inkml:trace>
  <inkml:trace contextRef="#ctx0" brushRef="#br0" timeOffset="868.728">992 339,'-12'12,"0"1,2 1,-1 0,2 0,0 1,1 0,0 1,1-1,1 2,1-1,0 1,1-1,0 8,4-18,0 0,0 0,1 1,0-1,1 0,-1 0,1 0,0 0,1 0,-1 0,1-1,1 1,-1-1,1 0,-1 0,2 0,-1 0,0-1,1 1,0-1,0-1,0 1,0-1,1 1,-1-1,1-1,0 1,0-1,0 0,0-1,0 1,0-1,1 0,-1-1,0 0,1 0,-1 0,3-1,-2-2,-1-1,0 0,0 0,0 0,0-1,-1 0,1 0,-1 0,-1-1,1 0,-1 0,0 0,0 0,-1-1,0 1,0-1,0 0,-1 0,0 0,0 0,-1 0,0 0,0-1,-1 1,0 0,0-1,-1 1,0 0,0 0,-1-4,1 4,-1 1,1-1,-2 1,1-1,0 1,-1 0,0 0,-1 0,1 0,-1 0,0 1,-1 0,-3-4,-8-6</inkml:trace>
  <inkml:trace contextRef="#ctx0" brushRef="#br0" timeOffset="1164.577">1218 170,'13'14,"0"1,0 0,-1 1,-1 0,-1 1,-1 0,0 0,-1 1,0 0,-2 1,3 14,-2-11,-1 0,-2 1,0-1,-1 1,-2 0,0 0,-1 0,-2 0,0 0,-5 17,7-35,-1 0,0 0,-1 0,1 0,-1 0,0-1,0 1,0 0,-1-1,0 0,0 1,0-1,0 0,-1 0,1-1,-1 1,0-1,0 0,0 0,-1 0,1-1,-1 1,1-1,-1 0,0 0,0-1,0 1,0-1,-1 0,-12-3</inkml:trace>
</inkml:ink>
</file>

<file path=ppt/ink/ink16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4:39:54.00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423 87,'-1'47,"-2"0,-2-1,-2 1,-2-1,-4 6,-24 145,28-123,7-62</inkml:trace>
  <inkml:trace contextRef="#ctx0" brushRef="#br0" timeOffset="334.389">0 87,'29'-5,"24"-6,12-1,5 1,0-2,-2 1,-4 2,-7 4,-4 2,-6 2,-6 1,-6 1,-3 1,-8 4,-2 2,-6 4,-5 1</inkml:trace>
  <inkml:trace contextRef="#ctx0" brushRef="#br0" timeOffset="1049.995">592 454,'77'-27,"-69"23,0 0,1 0,-1 1,1 0,0 0,0 1,0 0,0 1,0-1,1 2,-1 0,0 0,0 0,1 1,0 1,-9-2,1 1,-1 0,1 0,-1 0,1 0,-1 0,0 0,1 0,-1 0,0 0,0 0,0 1,0-1,0 0,0 1,0-1,0 1,-1-1,1 1,0 0,-1-1,1 1,-1 0,0-1,0 1,0 0,1-1,-2 1,1 0,0-1,0 1,0 0,-1-1,1 1,-1 0,0 1,-30 56,28-58,0 1,1 1,0-1,-1 0,1 0,0 1,0 0,0-1,1 1,-1 0,1 0,-1 0,1-1,0 2,0-1,0 0,1 0,-1 0,1 0,0 0,0 1,0-1,0 0,0 0,1 0,-1 1,1-1,0 0,0 0,0 0,0 0,1 0,-1 0,1-1,-1 1,1 0,0-1,0 1,1-1,-1 0,0 0,1 0,1 1,24 12,38 27,-65-41,0 1,1 0,-1-1,0 1,0 0,0 0,0-1,0 1,0 0,-1 0,1 0,-1 0,1 0,-1 0,0 0,0 0,0 0,0 1,0-1,0 0,0 0,-1 0,1 0,-1 0,0 0,1 0,-1-1,0 1,0 0,0 0,0 0,-1-1,1 1,-1 0,-6 6,0-1,0 0,0 0,-1-1,1-1,-2 1,1-1,0-1,-1 0,0 0,0-1,0 0,-6 1,-2 1,-24 1,27-9</inkml:trace>
</inkml:ink>
</file>

<file path=ppt/ink/ink16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4:40:00.22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47,'44'-4,"32"-3,9 1,-5 1,-12 1,-12 2,-11 1,-9-4,-5-2,-8 2</inkml:trace>
</inkml:ink>
</file>

<file path=ppt/ink/ink16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4:40:00.47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22,'48'0,"40"-4,10-3,-7 1,-20 2</inkml:trace>
</inkml:ink>
</file>

<file path=ppt/ink/ink16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4:40:01.30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28 110,'-22'80,"20"-70,1 0,-1 1,2-1,-1 1,2-1,-1 0,1 1,1-1,0 0,0 0,1 0,0 0,1 0,0-1,1 1,0-1,0 0,1-1,0 1,0-1,1 0,0-1,1 0,-1 0,1 0,1-1,-1 0,1-1,0 0,1 0,-1-1,1 0,0-1,3 1,7-3,-1-1,1-1,-1-1,0 0,1-2,-1 0,0-1,-1-1,0-1,0-1,0 0,-1-1,0-1,0-1,-2 0,1-1,-1-1,-1 0,0-1,1-2,-3 2,-12 12,1 0,0 0,-1 1,1-1,0 0,0 1,0-1,0 1,0-1,1 1,-1-1,0 1,1 0,-1 0,1 0,-1 0,1 0,-1 0,1 0,0 0,-1 0,1 1,0-1,0 1,0-1,0 1,-1 0,1 0,0 0,0 0,0 0,0 0,0 0,-1 1,1-1,0 1,0-1,-1 1,1 0,0 0,0-1,0 2,16 19,-12-13,0-1,0 1,1-1,-1 0,2-1,-1 0,1 0,-1-1,2 0,-1 0,0 0,1-1,0-1,0 0,4 1,-5-1,0-1,1-1,-1 0,1 0,-1 0,1-1,-1 0,1-1,-1 0,1 0,-1-1,0 0,0 0,1-1,-2 0,1-1,0 0,-1 0,1 0,-1-1,0 0,-1-1,0 1,1-1,-2 0,1-1,-1 0,0 1,2-4,10-35,-1-1,-3 0,-1-1,1-19,-13 64,5-26,-2 4</inkml:trace>
</inkml:ink>
</file>

<file path=ppt/ink/ink16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4:40:10.97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0,'20'0,"15"0,2 5,-1 2,-1-1,-2-1,-2-2,-6-5,-3-4,-4 1</inkml:trace>
</inkml:ink>
</file>

<file path=ppt/ink/ink1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4:12:39.01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49,'39'17,"-33"-14,1-1,0 0,-1 0,1-1,0 1,0-2,0 1,0-1,0 0,0 0,0-1,0 0,0 0,0-1,-1 0,1 0,0 0,-1-1,0 0,0 0,0-1,0 0,0 0,-1 0,1-1,-1 0,0 0,-1 0,1 0,-1-1,3-5,-7 11,0 1,0-1,-1 0,1 1,0-1,0 0,-1 0,1 0,0 1,0-1,-1 0,1 0,0 0,-1 0,1 1,0-1,-1 0,1 0,0 0,-1 0,1 0,-1 0,1 0,0 0,-1 0,1 0,0 0,-1 0,1 0,0-1,-1 1,1 0,0 0,-1 0,1 0,0 0,0-1,-1 1,1 0,0 0,0-1,-1 1,1 0,0 0,0-1,-1 1,1-1,-52 139,37 119,-29-36,-3-80,28-109,18-61,8 10,1 0,0 1,2 0,0 0,1 1,11-13,5-10,133-176,-136 187</inkml:trace>
  <inkml:trace contextRef="#ctx0" brushRef="#br0" timeOffset="445.52">508 162,'-266'251,"226"-212,41-38,-1 0,1 0,-1 0,1 0,0 0,0-1,-1 1,1 0,0 0,0-1,0 1,0 0,0-1,0 1,0-1,0 0,0 1,0-1,0 0,0 1,0-1,0 0,1 0,-1 0,0 0,0 0,0 0,0 0,0-1,0 1,0 0,0 0,0-1,0 1,0-1,0 1,0-1,0 1,0-1,0 0,1 0,4 0,2-1,-2 0,-1 0,0 0,0 0,1 1,-1 0,1 0,0 0,-1 1,1 0,-1 0,1 0,0 1,-1 0,1 0,-1 0,1 1,-1-1,0 1,0 1,1-1,-1 1,-1 0,1 0,0 0,-1 1,0-1,0 1,0 0,0 0,0 1,0 1,13 64,-16-60,1 0,0 0,0 0,1 0,0-1,1 1,0-1,0 0,1 0,3 4,18 15,-12-17</inkml:trace>
  <inkml:trace contextRef="#ctx0" brushRef="#br0" timeOffset="1368.735">1044 416,'-13'-2,"0"2,-1-1,1 2,-1 0,1 0,0 1,-1 1,1 0,0 1,1 0,-1 1,1 1,0 0,0 0,0 1,1 1,0 0,1 0,0 1,0 0,1 1,-1 1,9-9,-1 0,1-1,0 1,0 0,0 0,0 0,0 0,1 0,-1 0,0 0,1 0,0 0,-1 0,1 0,0 0,0 0,0 0,0 0,0 0,1 0,-1 0,1 1,-1-1,1-1,0 1,0 0,0 0,0 0,0 0,0 0,0-1,1 1,-1-1,1 1,-1-1,1 1,-1-1,1 0,0 0,0 0,0 0,-1 0,3 1,7-4,-1 0,0-1,0 1,0-2,0 0,-1 0,1 0,-1-2,0 1,-1-1,1 0,-1 0,0-1,3-4,43-42,-43 41,0 1,0 0,1 0,0 1,1 0,0 1,0 1,1 0,0 1,10-4,-22 11,1-1,0 0,-1 1,1-1,-1 1,1 0,0 0,-1 0,1 0,-1 0,1 1,0-1,-1 1,1 0,-1-1,1 1,-1 0,0 1,1-1,-1 0,0 1,0-1,0 1,0 0,0-1,0 1,0 0,-1 0,1 0,-1 1,1-1,-1 0,0 0,0 1,0-1,0 1,0-1,-1 1,1-1,-1 1,1 0,4 113,-62 139,44-213,-7 22,-3 0,-3-1,-3-2,-3-1,-3 2,29-51,-1-1,0 1,0-1,-1-1,0 1,0-1,-1-1,-1 0,1 0,-1 0,0-2,-1 1,0-1,-5 2,15-8,-1 1,1-1,-1 1,1-1,-1 0,1 1,-1-1,1 0,-1 0,1 0,-1 0,1 0,-1 0,1-1,-1 1,1 0,-1-1,1 1,-1-1,1 0,0 1,-1-1,1 0,0 0,0 0,0 0,-1 0,1 0,0 0,0 0,0-1,1 1,-1 0,0 0,0-1,1 1,-1-1,1 1,-1-1,1 1,-1-1,1 0,2-68,7 38,2 1,0 0,3 0,0 1,2 1,1 1,1 0,2 1,1 1,0 1,-11 13,0 0,0 1,1 0,1 0,0 2,0-1,1 2,0-1,0 2,1 0,0 0,0 1,1 1,-1 1,16-3,15 12,-27 1</inkml:trace>
</inkml:ink>
</file>

<file path=ppt/ink/ink16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4:40:11.22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46,'39'-5,"26"-2,8 1,-5-4,-8 0,-15 2</inkml:trace>
</inkml:ink>
</file>

<file path=ppt/ink/ink16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4:40:09.66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311 84,'16'73,"26"194,-42-256,1 9,-1 0,0 0,-1 0,-2 0,0 0,0-1,-7 18,4-25</inkml:trace>
  <inkml:trace contextRef="#ctx0" brushRef="#br0" timeOffset="313.068">0 113,'24'-10,"27"-3,10-4,4 1,-5 3,-2 3,-6 4,-3 3,-5-3,-5 0,-4 1,-4 0,-1 3,-7 5,-2 2,-5 6,-9 1,-7-2</inkml:trace>
  <inkml:trace contextRef="#ctx0" brushRef="#br0" timeOffset="893.482">621 480,'179'-26,"-177"26,-1-1,1 1,0-1,0 1,0-1,0 1,0 0,0 0,0 0,0 0,0 0,0 1,0-1,0 1,0-1,0 1,0 0,0-1,-1 1,1 0,0 0,-1 0,1 1,0-1,-1 0,1 1,-1-1,0 1,0-1,1 1,-1-1,0 1,0 0,0 0,-1 0,1-1,0 1,-1 0,1 0,-1 0,0 0,1 0,-1 0,0 0,0 0,0 0,-1 2,-50 81,52-82,0 0,0 0,0 0,1-1,-1 1,1 0,0-1,0 1,0-1,0 0,0 0,0 0,1 0,-1 0,1 0,-1 0,1-1,0 1,0-1,-1 0,1 0,0 0,0 0,0-1,0 1,3 0,-1 0,3 2,61 28,-68-30,1 0,-1 0,1 0,-1 1,1-1,-1 0,0 1,0-1,0 1,0-1,0 1,0-1,0 1,0 0,0 0,-1-1,1 1,-1 0,0 0,1 0,-1 0,0-1,0 1,0 0,0 0,0 0,-1 0,1 0,0-1,-1 1,0 0,1 0,-1 0,0-1,0 1,0 1,-6 4,1 0,-1-1,0 1,0-1,-1 0,0-1,0 0,0 0,-1-1,1 0,-1-1,0 0,0 0,0 0,-1-2,1 1,-1-1,1 0,0-1,-1 0,1 0,-9-3,-4-2,4-1</inkml:trace>
</inkml:ink>
</file>

<file path=ppt/ink/ink16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4:40:07.99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0 226,'15'0,"9"0,5 0,3 0,1 0,-1 0,-1 0,0 0,-2 0,0 0,-1 0,1 0,-1 0,0 0,0 0,-10 0,-7 0</inkml:trace>
  <inkml:trace contextRef="#ctx0" brushRef="#br0" timeOffset="279.764">0 424,'29'0,"28"0,15-5,0-1,-9 0,-8 1,-11 2,-6 0,-6 2,-3 1,-7 0</inkml:trace>
  <inkml:trace contextRef="#ctx0" brushRef="#br0" timeOffset="898.522">310 0,'32'45,"-15"-30,-1 0,2-2,0 0,1 0,0-2,15 7,100 72,-130-87,-1 0,1 0,-1 1,0-1,0 1,0 0,0-1,-1 1,1 1,-1-1,0 0,0 0,-1 1,1-1,-1 1,0-1,0 1,-1 0,1-1,-1 1,0 0,0-1,-1 1,1 0,-1-1,0 1,0-1,-1 1,0-1,1 1,-1-1,-1 0,1 0,0 0,-3 3,-30 27,-1-1,-2-2,-1-1,-1-3,-1-1,-18 7,41-23</inkml:trace>
</inkml:ink>
</file>

<file path=ppt/ink/ink16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4:40:13.89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5 196,'-1'62,"-1"-36,1 0,1 0,2 0,0 0,2 0,1-1,0 1,8 18,-11-40,0 1,-1-1,1 0,1 0,-1 1,1-1,-1-1,1 1,0 0,1-1,-1 0,0 1,1-1,0 0,0-1,0 1,0-1,0 0,0 0,1 0,-1-1,1 1,-1-1,1 0,0 0,-1-1,1 1,0-1,0 0,-1 0,1-1,0 1,-1-1,1 0,-1-1,1 1,-1-1,4-1,10-8,0-1,-1 0,-1-1,0 0,-1-2,0 0,5-8,24-23,1 1,-43 46,0-1,0 1,0 0,0 0,0 0,0 0,0 1,0-1,0 0,0 1,-1-1,1 1,0 0,-1-1,0 1,1 0,-1 0,0 0,0 0,0 0,0 0,0 0,-1 0,1 1,-1-1,1 0,-1 0,0 1,0 0,2 2,0 1,0 0,1 0,-1 0,1 0,1-1,-1 1,1-1,0 0,0 0,0 0,1-1,0 1,0-1,0 0,0-1,1 1,-1-1,1 0,0 0,0-1,0 1,0-2,0 1,1 0,-1-1,0-1,1 1,-1-1,1 0,-1 0,1-1,-1 1,1-2,-1 1,0-1,0 0,0 0,0 0,0-1,0 0,0 0,-1-1,0 0,0 0,19-18,-1-1,-1-2,-1 0,-1-1,-2-1,0-1,-2 0,-1-1,-2-2,69-179,-76 186</inkml:trace>
  <inkml:trace contextRef="#ctx0" brushRef="#br0" timeOffset="531.444">5 704,'18'12,"1"-1,0-1,0 0,1-2,0 0,0-1,1-1,0-1,1-1,-1-1,0 0,1-2,8-1,46-2,1-3,-1-4,6-4,-82 13,346-55,-275 46,7-2,1 3,0 3,61 5,-32 22,-87-18</inkml:trace>
  <inkml:trace contextRef="#ctx0" brushRef="#br0" timeOffset="1950.987">372 1127,'0'-2,"-1"1,1-1,-1 1,1-1,-1 0,1 1,-1-1,0 1,0 0,0-1,0 1,0 0,0-1,0 1,0 0,-1 0,1 0,0 0,-1 0,1 0,-1 0,1 1,-1-1,1 0,-1 1,1-1,-1 1,0 0,1-1,-1 1,0 0,1 0,-1 0,0 0,1 0,-63 5,55-4,-1 1,1-1,0 2,0-1,0 1,0 1,0 0,1 0,0 0,0 1,0 1,0-1,1 1,0 0,0 1,0 0,1 0,0 0,1 1,-1 0,1 0,0 2,6-5,0 1,0-1,1 1,-1-1,1 0,0 1,1-1,-1 0,1 0,0-1,0 1,1 0,-1-1,1 0,0 0,0 0,1 0,-1-1,1 0,0 0,-1 0,2 0,-1-1,0 0,0 0,1 0,2 0,26 17,-31-18,0 0,0 0,-1 0,1 0,0 1,-1-1,1 1,-1 0,0 0,0 0,1 0,-1 0,-1 0,1 0,0 1,0-1,-1 1,0-1,1 1,-1 0,0-1,0 1,0 0,-1 0,1 0,-1 0,1-1,-1 1,0 0,0 0,-1 0,1 0,0 0,-1 0,0 0,0 0,1-1,-2 1,1 0,0-1,-1 1,1-1,-2 2,-6 6,0-1,-1-1,0 0,0 0,-1-1,0 0,0-1,-1 0,1-1,-1-1,-1 1,1-2,-1 0,-58 2,54-10</inkml:trace>
  <inkml:trace contextRef="#ctx0" brushRef="#br0" timeOffset="2184.749">541 1410,'-9'33,"-4"7,1-3</inkml:trace>
  <inkml:trace contextRef="#ctx0" brushRef="#br0" timeOffset="2368.159">626 1015,'0'19,"0"6</inkml:trace>
  <inkml:trace contextRef="#ctx0" brushRef="#br0" timeOffset="2797.912">710 1636,'88'-196,"-88"194,0 1,0 0,0 0,0-1,0 1,0 0,0 0,0 0,1-1,-1 1,1 0,-1 0,1 0,-1 0,1 0,-1 0,1 0,0 0,0 0,-1 0,1 0,0 0,0 1,0-1,0 0,0 0,0 1,0-1,0 1,0-1,1 1,-1 0,0-1,0 1,0 0,1 0,-1 0,0-1,0 2,0-1,1 0,-1 0,0 0,0 0,0 1,1-1,-1 0,0 1,0-1,0 1,0 0,0-1,0 1,1 0,9 57,-12-54,0-1,1 1,0 0,-1-1,1 1,0-1,0 1,1 0,-1-1,1 1,0-1,0 1,0-1,0 0,1 1,-1-1,1 0,0 0,0 0,0 0,0 0,1 0,-1-1,1 1,-1-1,1 0,0 1,0-1,0-1,0 1,0 0,1-1,-1 1,0-1,1 0,-1 0,1-1,0 1,-1-1,1 1,5-5,-1 1,1-1,-1-1,0 1,0-1,0-1,-1 0,1 0,-1 0,-1-1,1 0,-1 0,-1 0,1-1,-1 0,-1 0,1-1,-1 1,-1-1,1 0,-2 0,1 0,-1 0,-1-1,3-10</inkml:trace>
  <inkml:trace contextRef="#ctx0" brushRef="#br0" timeOffset="3252.25">1416 959,'-26'35,"2"2,1 1,3 1,0 0,3 2,1 0,-2 14,17-38,0 1,1-1,1 0,0 0,1 0,1 0,1 0,1 0,0-1,1 1,0-1,2-1,0 1,0-1,1-1,1 0,7 7,0 7,23 16,-24-36</inkml:trace>
  <inkml:trace contextRef="#ctx0" brushRef="#br0" timeOffset="3682.986">1670 1127,'-30'44,"16"-27,1 1,1 0,0 1,1 0,1 1,1 0,1 1,1 0,1 0,1 1,0 1,5-15,0 0,1 0,0 0,1-1,-1 1,2 0,-1 0,1-1,0 0,0 1,1-1,0 0,0-1,1 1,0-1,5 6,-8-9,1 0,0 0,0-1,0 1,0 0,0-1,1 0,-1 0,1 0,-1 0,1 0,0-1,-1 0,1 0,0 0,0 0,0 0,0-1,0 0,0 1,0-2,0 1,0 0,0-1,0 0,0 0,0 0,0 0,0-1,-1 1,1-1,0 0,0-1,3-1,-1-1,-1 0,1 0,-1 0,1-1,-1 1,-1-1,1-1,-1 1,0-1,-1 1,0-1,0 0,0 0,-1-1,0 1,0 0,-1-1,0 1,0-1,-1 1,1-1,-2 0,1 1,-1-2,-2 6,0-1,0 1,-1 0,1 0,0 0,-1 1,0-1,0 1,1 0,-1 0,0 0,-1 0,1 1,0 0,0 0,-1 0,1 0,-1 1,1-1,-1 1,1 0,-1 1,1-1,0 1,-1 0,1 0,0 0,-1 1,1-1,0 1,0 0,0 0,0 0,1 1,-3 1,-15 9</inkml:trace>
  <inkml:trace contextRef="#ctx0" brushRef="#br0" timeOffset="4113.763">2009 1156,'-13'19,"0"0,2 1,0 0,1 1,1 0,1 1,1 0,1 0,-2 17,8-35,0 0,0 0,1 0,0 0,-1 0,1 0,1 0,-1-1,0 1,1 0,0-1,0 1,0-1,0 0,0 1,1-1,0 0,-1 0,1-1,0 1,1-1,-1 1,0-1,1 0,-1 0,1 0,-1-1,1 1,0-1,0 0,0 0,0 0,0-1,0 1,0-1,0 0,0 0,0-1,-1 1,1-1,0 1,0-1,0-1,0 1,0 0,-1-1,1 0,-1 0,1 0,2-2,0 0,1 1,-1-1,0 0,-1-1,1 1,-1-1,0 0,0-1,0 1,-1-1,0 0,0 0,0 0,-1 0,0-1,0 1,-1-1,1 0,-2 0,1 0,-1 0,0 0,0 0,-1 0,0-1,0 1,-1 0,0 0,0 0,0 0,-1 0,-2-4,-25-20,12 23</inkml:trace>
  <inkml:trace contextRef="#ctx0" brushRef="#br0" timeOffset="4549.593">2207 1015,'-5'10,"-2"7,1 6,1 4,6-2,8-7,7-5,6-5,4-9,-3-9,0-3,-4-4,-5-3,-6-4,-8-3,-9 4,-8 6,-1 5</inkml:trace>
  <inkml:trace contextRef="#ctx0" brushRef="#br0" timeOffset="4900.33">2320 873,'14'12,"-1"1,0 0,-1 1,0 0,-1 0,-1 2,0-1,-1 1,-1 1,0-1,-1 1,-1 1,-1-1,0 1,0 6,4 34,-2 0,-2 0,-3 0,-3 12,1-51,-1 0,-1 0,-1 0,-1 0,0 0,-1-1,-1 0,-1 0,-1 0,0-1,-1 0,-1-1,0 0,-1-1,-1 0,-1 0,0-1,0-1,-2 0,-3 1,-4 0</inkml:trace>
</inkml:ink>
</file>

<file path=ppt/ink/ink16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4:40:49.12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0 340,'313'-1,"-144"-27,-61 27,-108 1</inkml:trace>
  <inkml:trace contextRef="#ctx0" brushRef="#br0" timeOffset="421.182">29 565,'224'46,"-193"-41,0-1,-1-1,1-2,0-1,16-2,-41 1,-1 0,0 0,1 0,-1 0,0-1,0 0,0 0,0 0,0-1,0 1,-1-1,1 0,-1-1,0 1,0-1,0 0,0 0,-1 0,3-5,6-12</inkml:trace>
  <inkml:trace contextRef="#ctx0" brushRef="#br0" timeOffset="1453.811">227 0,'83'83,"247"96,-327-177,-1-1,1 0,0 1,-1-1,1 0,-1 1,1-1,-1 1,0 0,0 0,0-1,0 2,0-1,0 0,0 0,-1 1,1-1,-1 1,1-1,-1 1,0-1,0 1,-1 0,1 0,0-1,-1 1,1 0,-1 0,0 0,0 0,0 0,-1-1,1 1,-1 0,1 0,-1 0,-224 329,58-111,150-203</inkml:trace>
</inkml:ink>
</file>

<file path=ppt/ink/ink16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4:40:51.923"/>
    </inkml:context>
    <inkml:brush xml:id="br0">
      <inkml:brushProperty name="width" value="0.1" units="cm"/>
      <inkml:brushProperty name="height" value="0.1" units="cm"/>
      <inkml:brushProperty name="ignorePressure" value="1"/>
    </inkml:brush>
    <inkml:brush xml:id="br1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395 5674,'-16'233,"-27"72,20-193,21-88</inkml:trace>
  <inkml:trace contextRef="#ctx0" brushRef="#br0" timeOffset="337.609">1 5730,'24'-9,"17"-4,7 1,0 2,1 3,-2 2,-5 3,-5-4,-4 0,-2 0,-2 1,-1 2,-6 7,-1 1,1 1,-5-1</inkml:trace>
  <inkml:trace contextRef="#ctx0" brushRef="#br0" timeOffset="14024.097">508 6238,'284'-29,"-275"29,-6-1,0 0,0 0,1 0,-1 0,0 1,0 0,0-1,0 1,0 0,1 1,-1-1,0 0,0 1,0 0,0 0,0 0,0 0,0 0,0 1,0-1,-1 1,1 0,0-1,-1 1,0 1,1-1,-1 0,0 0,0 1,0-1,0 1,-1 0,1 0,-1-1,1 1,-1 0,0 0,0 0,-1 0,1 2,-4 7,0-1,-1 0,0 0,-1 0,0-1,-1 0,0 0,-1 0,0-1,0 0,-1 0,0 0,-1-1,1-1,-2 0,1 0,-1 0,0-1,-9 4,-50 41,65-48,2-2,0 0,0 0,0 0,0 0,0 0,0 0,0 0,0 1,0-1,0 1,1-1,-1 1,1 0,-1-1,1 1,0 0,-1 0,1 0,0 0,0 0,1 1,-1-1,0 0,1 0,-1 1,1-1,0 0,0 0,0 1,0-1,0 0,0 1,1-1,-1 0,1 0,-1 1,1-1,0 0,0 0,0 0,0 0,0 0,0 0,1 0,0 0,130 34,-113-32,-1-2,0 1,1-2,-1-1,1 0,-1-1,1-1,2-1,-3-4</inkml:trace>
  <inkml:trace contextRef="#ctx0" brushRef="#br0" timeOffset="14674.168">1242 6012,'56'-17,"172"-6,-58-12,-69 25,-94 14,-8 2</inkml:trace>
  <inkml:trace contextRef="#ctx0" brushRef="#br0" timeOffset="15104.416">1355 6238,'7'4,"1"0,-1 0,0-1,1 0,0 0,0-1,0 0,0-1,0 1,0-2,0 1,0-1,0 0,6-1,1 1,-6 0,31 2,0-2,1-1,-1-3,21-4,46-14,-89 15</inkml:trace>
  <inkml:trace contextRef="#ctx0" brushRef="#br0" timeOffset="20772.049">2569 5334,'-28'170,"28"85,1-251,0 0,0 0,0 0,0 0,1 0,-1 0,1 0,0-1,1 1,-1-1,0 1,1-1,0 0,0 0,0 0,0 0,0-1,0 1,1-1,-1 0,1 0,0 0,0 0,-1-1,1 0,0 0,0 0,0 0,1 0,-1-1,0 1,0-1,0 0,0-1,1 1,-1-1,0 0,0 0,0 0,0 0,0-1,-1 1,1-1,0 0,3-3,10-7,-1 0,0-2,-1 0,0-1,-1 0,-1-1,1-2,35-40,-47 57,1 1,-1-1,0 1,1-1,-1 1,1 0,-1 0,1 0,-1 0,0 0,1 1,-1-1,1 1,-1-1,0 1,1 0,-1 0,0 0,0 0,0 1,0-1,0 0,0 1,0-1,0 1,-1 0,1 0,0 0,-1 0,0 0,1 0,-1 0,0 0,0 0,0 1,0-1,-1 0,1 1,-1-1,1 1,-1 1,8 9,-3-2,0-1,1 0,0 0,1 0,0-1,0 0,1 0,0-1,1 0,0-1,0 1,0-2,1 1,0-1,0-1,1 0,0-1,0 1,0-2,5 1,-8-7,1 0,-1-1,1-1,-1 1,-1-1,1-1,-1 1,0-1,0 0,0-1,-1 0,0 0,0 0,-1-1,0 0,0 0,-1 0,0 0,-1-1,0 1,2-7,80-213,-77 180,-6 26</inkml:trace>
  <inkml:trace contextRef="#ctx0" brushRef="#br0" timeOffset="22194.122">2400 6097,'962'0,"-765"-28,26 16,-199 9,-27 7,-10 0</inkml:trace>
  <inkml:trace contextRef="#ctx0" brushRef="#br0" timeOffset="22980.178">2936 6294,'-65'18,"32"-11,0 2,1 1,1 2,0 1,-11 7,41-20,0 0,0 0,-1 1,1-1,0 0,0 1,-1-1,1 0,0 1,0 0,0-1,0 1,0 0,0-1,0 1,0 0,0 0,0 0,0 0,0 0,0 0,1 0,-1 0,0 0,1 0,-1 0,1 1,0-1,-1 0,1 0,0 0,-1 1,1-1,0 0,0 1,0-1,0 0,0 0,1 1,-1-1,0 0,1 0,-1 1,0-1,1 0,0 0,-1 0,1 0,0 0,-1 0,1 0,0 0,0 0,0 0,0 0,0 0,0-1,0 1,0 0,0-1,0 1,0-1,0 1,1 0,79 23,-74-24,1 1,-1 0,0 0,0 1,0 0,0 1,0-1,-1 1,1 0,-1 1,1 0,-1 0,-1 0,1 1,0-1,-1 1,5 6,-9-9,0 0,0 1,0-1,0 0,0 1,0-1,-1 1,1-1,-1 1,0-1,0 1,0 0,0-1,0 1,0-1,-1 1,1-1,-1 1,0-1,1 1,-1-1,0 0,-1 1,1-1,0 0,-1 0,1 0,-1 0,0 0,1 0,-1 0,0 0,0-1,0 1,-2 0,-79 45,82-46,-157 66,159-67,-1-1,0 1,1 0,-1-1,0 1,1-1,-1 1,0-1,0 1,1-1,-1 1,0 0,0-1,0 1,0-1,0 1,0-1,0 0,0 1,0-1,0 1,0-1,0 1,0-1,0 1,0-1,0 1,-1 0,1-1,0 1,0-1,-1 1,1-1,0 1,-1-1,1 1,0 0,-1-1,1 1,0 0,-1-1,1 1,-1 0,1 0,-1-1,1 1,-1 0,1 0,-1 0,1 0,-1 0,1 0,10-13</inkml:trace>
  <inkml:trace contextRef="#ctx0" brushRef="#br0" timeOffset="23242.862">3105 6576,'-5'34,"-6"11,-2-3</inkml:trace>
  <inkml:trace contextRef="#ctx0" brushRef="#br0" timeOffset="23490.946">3077 6322,'0'0</inkml:trace>
  <inkml:trace contextRef="#ctx0" brushRef="#br0" timeOffset="23844.38">3302 6718,'51'-150,"-49"147,0-3,-1 1,1-1,1 1,-1 0,1 0,0 0,0 0,1 0,-1 1,1-1,0 1,0 0,0 0,1 0,0 1,-1 0,1 0,0 0,1 0,-1 1,0 0,1 0,-4 3,-1 1,1-1,-1 0,1 1,-1 0,1-1,-1 1,0 0,0 0,0-1,0 1,0 0,0 0,-1 0,1 0,-1 0,1 0,-1 1,0-1,1 0,-1 0,0 0,-1 0,1 0,0 0,-1 0,1 1,-1-1,1 0,-1 0,-1 1,1 5,0 89,2-94,-1-1,1 1,0-1,0 0,-1 1,2-1,-1 0,0 0,0 1,1-1,-1 0,1 0,0-1,-1 1,1 0,0 0,0-1,0 1,0-1,0 0,1 0,-1 1,0-1,1-1,-1 1,0 0,1-1,-1 1,1-1,-1 0,1 1,-1-1,1-1,-1 1,1 0,2-1,2 0,0-1,0 1,0-2,0 1,0-1,-1 0,1 0,-1 0,0-1,0 0,0-1,-1 1,1-1,-1 0,0 0,0-1,-1 0,0 0,0 0,0 0,-1 0,1-1,-2 1,1-1,-1 0,0 0,1-7,1-10</inkml:trace>
  <inkml:trace contextRef="#ctx0" brushRef="#br0" timeOffset="24361.4">4178 6125,'-19'10,"0"1,1 1,0 1,1 0,1 1,0 1,1 1,0 0,2 1,0 0,0 1,2 1,0 0,2 0,0 1,-4 14,7-22,0 0,1 1,1 0,0 0,0 0,1 0,1 1,0-1,1 1,1 0,0-1,1 1,0-1,1 1,1-1,0 1,0-1,2 0,-1-1,2 1,0-1,0 0,1 0,8 10,-10-17,1 0,0 0,0-1,0 1,0-1,1-1,-1 1,1-1,0 0,0-1,1 0,-1 0,0 0,1-1,-1 0,1-1,-1 0,1 0,-1 0,1-1,-1 0,0 0,1-1,-1 0,0 0,0-1,0 0,0 0,1-1,-1 0,1 0,-1-1,0 0,0 0,0 0,-1-1,1 1,-1-2,-1 1,1-1,-1 0,-1 0,1 0,-1-1,0 1,-1-1,0 0,0 0,0 0,-1-1,-1 1,1 0,-1-1,-1 0,0-3,-3 6,-1 1,0 0,0-1,-1 2,0-1,1 1,-2-1,1 2,0-1,-1 0,0 1,0 0,0 0,0 1,0 0,0 0,-1 0,1 1,-1 0,1 0,-1 0,1 1,-1 0,1 1,-1-1,0 1,1 0,0 1,-1 0,1 0,-2 1,-4 0,0 1,0 1,0 0,1 1,0 0,0 0,1 1,0 1,0 0,0 1,-3 5</inkml:trace>
  <inkml:trace contextRef="#ctx0" brushRef="#br0" timeOffset="24754.913">4545 6322,'-26'25,"2"0,1 2,0 0,3 2,0 0,2 1,-3 8,19-35,0 1,0 0,0-1,1 1,0 0,-1 0,1 0,0 0,1 0,-1 0,1 0,0 0,0 0,0 0,0 1,1-1,0 0,-1 0,1 0,1-1,-1 1,1 0,-1 0,1-1,0 1,1-1,-1 1,1-1,-1 0,1 0,0 0,1 1,2 0,0 0,0 0,0-1,1 1,-1-1,1-1,0 1,0-1,0 0,0-1,0 0,0 0,1 0,-1-1,0 0,0-1,1 0,-1 0,0 0,0-1,0 0,0 0,0 0,-1-1,1-1,5-3,-3 2,-1-2,0 1,-1-1,1-1,-2 1,1-1,-1 0,0-1,0 1,-1-1,0 0,-1-1,0 1,-1-1,0 0,0 0,-1-1,0 6,-1 0,0 0,-1 0,1 0,-1-1,0 1,0 0,-1 0,1-1,-1 1,-1 0,1 0,0 0,-1 0,0 0,-1 0,1 1,-1-1,0 1,0 0,0-1,0 1,-1 1,1-1,-1 0,0 1,-1 0,1 0,0 0,-1 0,0 1,1 0,-4-1,-18-5,1 3</inkml:trace>
  <inkml:trace contextRef="#ctx0" brushRef="#br0" timeOffset="25141">4855 6181,'-3'7,"1"-1,-1 1,1 0,1 0,-1 0,1 0,0 0,1 0,-1 0,2 0,-1 0,1 0,0 0,0 0,1 1,-1-5,0 0,0 0,0 0,0 0,1 0,-1 0,1 0,0 0,0-1,0 1,0-1,0 0,0 1,1-1,-1 0,1 0,0 0,-1-1,1 1,0-1,0 1,0-1,0 0,0 0,0 0,1-1,-1 1,0-1,0 0,1 0,-1 0,0 0,2-1,0 0,-1 0,0 0,1-1,-1 1,0-1,0 0,0 0,0-1,0 1,-1-1,1 0,-1 0,1 0,-1-1,0 1,-1-1,1 1,-1-1,1 0,-1 0,0 0,0-1,-1 1,1 0,-1-1,0 1,0 0,-1-1,1 1,-1-1,0 0,0 1,0-1,-1 1,0-1,0 1,0-1,0 1,-1 0,-1-3,-41-34,27 34</inkml:trace>
  <inkml:trace contextRef="#ctx0" brushRef="#br0" timeOffset="26324.157">5109 5447,'58'77,"-4"3,-4 2,-3 1,-3 3,-5 2,0 11,-30-74,0 0,-2 1,-2 1,0-1,-1 1,-2-1,-1 1,-1 0,-1 0,-1 0,-2-1,0 1,-2-1,-1 0,-1-1,-1 1,-1-1,-2-1,0 0,-3 2,-3 2,0-1,-3-1,0-1,-1 0,-1-2,-13 9,-5 0,-1-1,-2-3,-1-2,-24 10,24-15</inkml:trace>
  <inkml:trace contextRef="#ctx0" brushRef="#br0" timeOffset="26957.324">2314 5221,'-39'91,"4"2,4 1,5 1,1 11,24-103,-20 81,4 2,3 0,4 0,3 19,6-73,2-1,1 1,1 0,2-1,1 1,2-1,1-1,1 0,2 0,1-1,1 0,1-1,4 3,0-5,2-1,0 0,2-2,1 0,0-2,2 0,0-2,1-1,1-1,1-2,0 0,1-2,0-1,1-2,0-1,10 1,3-3</inkml:trace>
  <inkml:trace contextRef="#ctx0" brushRef="#br0" timeOffset="28196.393">5984 5843,'-4'-2,"0"-1,0 1,0 0,0 0,0 1,-1-1,1 1,0 0,-1 0,1 0,-1 1,1-1,-1 1,1 0,-1 1,1-1,-1 1,1 0,-1 0,1 0,0 1,-1-1,1 1,0 0,0 0,0 1,1-1,-1 1,0 0,1 0,-2 1,-7 8,1 0,0 0,1 1,0 1,1-1,1 2,0-1,0 2,-3 5,2-1,0 1,1 1,2 0,0 0,1 0,1 1,1-1,0 18,26 73,-22-110,1 0,0 1,0-1,0 0,0 0,1 0,-1 0,1-1,0 1,0-1,0 1,0-1,0 0,0 0,1 0,-1-1,0 1,1-1,0 0,-1 0,1 0,0-1,-1 1,1-1,0 0,0 0,0 0,-1 0,3-1,20-3,-3-2</inkml:trace>
  <inkml:trace contextRef="#ctx0" brushRef="#br0" timeOffset="28526.577">6435 5899,'-43'32,"2"3,1 1,1 3,3 0,-20 29,3 34,52-99,1 0,-1 0,0 0,1 1,0-1,0 0,0 0,0 1,1-1,-1 0,1 0,0 0,0 1,0-1,0 0,0 0,1 0,-1-1,1 1,0 0,0 0,0-1,0 0,1 1,-1-1,0 0,1 0,0 0,-1 0,1-1,0 1,0-1,0 1,11 2,1 0,-1-1,1 0,0-1,-1-1,1 0,0-1,0 0,0-2,-1 0,1 0,-1-1,1-1,8-4,4 1,0-1,-1-1,0-1,-1-1,0-2,-1 0,-1-2,0-1,-1 0,0-2,-1 0,-2-1,17-21,-33 36,0-1,0 1,-1-1,1 0,-1 0,0 0,-1 0,1 0,-1 0,0-1,0 1,-1 0,1-1,-1 1,0 0,-1-1,1 1,-1 0,0-1,-1 1,1 0,-1 0,0 0,0 0,-1 0,1 1,-1-1,0 1,0-1,-1 1,1 0,-1 0,0 1,-2-3,-5-3,-1 0,0 1,0 0,-1 1,0 1,0-1,-1 2,1 0,-1 1,0 0,-1 1,1 1,0 0,-1 1,0 0,1 1,-1 1,1 0,-1 1,1 1,0 0,0 1,0 0,0 2,1-1,0 1,0 1,0 1,1 0,-2 2,-9 7</inkml:trace>
  <inkml:trace contextRef="#ctx0" brushRef="#br0" timeOffset="28927.041">7169 5899,'-36'8,"0"1,1 2,0 2,1 1,0 1,-14 11,47-26,-1 1,0 0,0-1,1 1,-1 0,0 0,1 0,-1 1,1-1,0 0,-1 0,1 1,0-1,0 1,-1-1,1 1,1-1,-1 1,0 0,0 0,0-1,1 1,-1 0,1 0,0 0,-1 0,1 0,0-1,0 1,0 0,0 0,1 0,-1 0,0 0,1-1,-1 1,1 0,0 0,0 0,0-1,-1 1,2-1,-1 1,0 0,0-1,0 0,1 1,-1-1,0 0,1 0,-1 0,1 0,0 1,90 35,-80-34,0 1,-1 0,1 0,-1 1,0 1,0 0,-1 0,1 1,-1 0,4 5,-13-10,1 0,-1 0,1 1,-1-1,0 1,0-1,0 1,0-1,0 1,0 0,-1-1,1 1,-1 0,0 0,0-1,0 1,0 0,-1 0,1-1,-1 1,1 0,-1-1,0 1,0 0,0-1,0 0,-1 1,1-1,-1 1,1-1,-1 0,0 0,0 0,0 0,-2 1,-80 61,65-55,0-1,0-1,-1 0,0-2,0 0,0-1,-9 0,4-2</inkml:trace>
  <inkml:trace contextRef="#ctx0" brushRef="#br0" timeOffset="29612.617">7733 5730,'-14'9,"0"1,1 1,1 0,-1 1,2 0,0 0,0 1,1 1,0 1,3-5,-10 11,2 1,1 0,0 1,2 1,0 0,2 1,1 0,1 0,1 1,1 0,0 10,6-26,0-1,1 0,0 1,0-1,1 0,0 0,1 0,0 0,1 0,0-1,0 1,0-1,1 0,1 0,-1-1,1 1,0-1,1-1,0 1,0-1,0 0,1-1,0 0,0 0,0 0,1-1,-1-1,1 1,0-1,0-1,0 0,0 0,1-1,-1 0,0 0,1-1,-1 0,0-1,1 0,-1-1,0 0,0 0,0-1,0 0,0 0,0-1,-1 0,0-1,6-4,-11 8,1-1,-1-1,1 1,-1 0,0-1,0 0,0 0,0 0,-1 0,1 0,-1 0,0-1,0 1,0-1,0 1,-1-1,1 0,-1 0,0 0,0 0,0 0,-1 0,0 0,1 0,-1 0,0 0,-1 0,1 0,-1 0,0 0,0 0,0 1,-1-1,1 0,-1 0,0 1,0-1,0 1,0-1,-1 1,1 0,-2-1,-6-5,0 1,-1 1,0 0,0 0,-1 1,0 0,0 1,0 1,0-1,-1 2,0 0,0 1,0 0,0 1,0 0,0 1,0 0,0 1,0 1,0 0,-8 3,-3 2</inkml:trace>
  <inkml:trace contextRef="#ctx0" brushRef="#br0" timeOffset="29994.407">8242 5927,'-38'21,"1"0,2 3,0 1,1 1,2 2,-6 7,35-31,-1-1,0 1,1-1,0 1,0 0,0 1,1-1,-1 0,1 1,0-1,0 1,1 0,-1 0,1-1,0 1,0 0,1 0,-1 0,1 0,0 0,1 0,-1 0,1 0,0 0,0 0,1 0,-1 0,1-1,0 1,0-1,1 1,-1-1,1 0,0 0,0 0,0 0,1 0,0-1,-1 0,1 1,0-1,1-1,6 6,0-2,1 0,0 0,0-1,0-1,0 0,1-1,0 0,0 0,0-2,0 0,0 0,0-1,0-1,0 0,0 0,13-5,-19 5,1-1,0 0,-1-1,1 0,-1 0,0 0,1-1,-2 0,1-1,0 1,-1-1,0-1,0 1,-1-1,1 0,-1 0,-1 0,1-1,-1 0,0 0,-1 0,1 0,-1-1,-1 1,0-1,0 0,0 0,-1 0,0 0,0 0,-1 0,0 0,-1 0,0 1,0-1,0 0,-1 0,0 0,-1 1,0-1,-2-3,-1 3,1 1,-2 0,1 0,-1 1,0-1,0 2,-1-1,0 1,0 0,0 1,0 0,-1 0,0 1,0 0,1 0,-2 1,1 0,0 1,-5-1,-11 1</inkml:trace>
  <inkml:trace contextRef="#ctx0" brushRef="#br0" timeOffset="30345.302">8665 5758,'-7'7,"0"-2,0 0,1 1,-1 0,1 1,0-1,1 1,-1 0,1 1,1-1,0 1,0 0,0 0,1 0,0 1,0-1,1 1,1-1,-1 1,1 5,4-10,0 0,0 0,1-1,-1 1,1-1,0 0,0 0,0 0,1-1,-1 1,1-1,-1 0,1-1,0 1,0-1,-1 1,1-2,0 1,0 0,0-1,0 0,0 0,0-1,0 1,0-1,0 0,0 0,0-1,0 1,1-2,0 1,1-1,-1 0,0 0,1 0,-1-1,-1 0,1 0,-1-1,1 0,-1 0,-1 0,1 0,-1-1,0 1,0-1,0 0,-1-1,0 1,0-1,-1 1,0-1,0 0,0 0,-1-1,1 3,-2 0,1 0,0 0,-1 0,0 0,0 0,-1 0,1 0,-1 0,0 0,0 1,-1-1,0 0,1 1,-2-1,1 1,0-1,-1 1,0 0,0 0,0 0,0 0,-1 1,0-1,-10-14</inkml:trace>
  <inkml:trace contextRef="#ctx0" brushRef="#br0" timeOffset="30624.11">8806 5504,'24'40,"-1"2,-2 0,-2 1,-2 1,-2 0,-2 2,-2-1,-2 1,0 16,-4-17,-1-1,-3 1,-1 0,-3 0,-2-1,-5 26,5-50,0 0,-1-1,-1 1,-1-1,0-1,-2 1,0-1,-1-1,-1 0,0-1,-1 0,-1-1,-6 5,3-5</inkml:trace>
  <inkml:trace contextRef="#ctx0" brushRef="#br0" timeOffset="31059.225">7395 5561,'-138'334,"108"-255,5 1,2 1,0 24,20-89,1 1,0-1,1 0,1 1,0-1,1 0,1 0,1 1,0-1,1 0,0-1,2 1,0-1,0 0,2 0,0-1,0 0,1-1,1 1,0-2,1 0,1 0,-1 0,2-2,0 0,0 0,0-1,1 0,1-2,0 1,0-2,0 0,0-1,1 0,8 0,85 0,-81-5</inkml:trace>
  <inkml:trace contextRef="#ctx0" brushRef="#br1" timeOffset="143998.959">17216 509,'-59'-50,"-2"3,-1 2,-3 3,-1 4,-2 2,-2 3,0 3,-3 3,0 3,-41-6,-59-6,-1 6,-1 9,-48 5,-619 12,491 12,1 16,-59 23,260-23,2 6,0 8,-116 46,214-67,1 3,0 1,2 3,1 1,0 3,3 1,0 3,2 1,1 1,2 3,1 1,3 1,1 2,1 2,0 4,0 11,2 1,2 1,3 1,3 1,2 1,4 1,2 0,-1 30,11-78,1-1,1 1,0-1,2 1,-1-1,2 1,0-1,1 1,0-1,1 0,1 0,1 0,0-1,0 0,2 0,0-1,0 1,1-2,1 1,0-1,0-1,2 0,-1-1,1 0,1 0,22 8,1-1,0-2,1-1,0-2,1-2,1-2,-1-1,1-2,0-1,1-2,19-3,23 6,843 10,-632-17,68-6,169-31,80-41,-5-26,3-29,-457 101,-61 16,0-5,-2-3,-1-4,13-9,-86 32,0 0,0-1,-1 0,-1-1,1 0,-1-1,-1-1,2-1,-10 8,0 1,0-1,-1 1,1-1,-1 0,1 0,-1 0,-1-1,1 1,0 0,-1-1,0 1,0-1,0 0,-1 1,0-1,0 1,0-1,0 0,-1 1,1-1,-1 1,0-1,-1 1,1-1,-1 1,0 0,-1-3,-46-60,22 39</inkml:trace>
  <inkml:trace contextRef="#ctx0" brushRef="#br1" timeOffset="149398.568">12673 1666,'-196'113,"78"-31,4 5,-17 22,-10 8,-278 195,-208 105,-142 52,-73-15,638-349,-12 11,5 10,6 9,6 9,-16 26,129-97,-3-5,-3-3,-30 12,16-29,105-47,1-1,-1 0,1 1,-1-1,1 0,-1 0,0 1,1-1,-1 0,0 0,1 0,-1 0,1 0,-1 0,0 0,1 0,-1 0,0 0,1 0,-1 0,0 0,1 0,-1-1,0 1,1 0,-1-1,1 1,-1 0,1-1,-1 1,1 0,-1-1,1 1,-1-1,1 1,-1-1,1 1,0-1,-1 0,1 1,0-1,0 1,-1-1,1 0,0 1,0-1,0 0,0 1,0-1,0 0,0 1,0-1,0 1,0-1,0 0,0 1,0-1,0 0,1 1,-1-1,0 1,1-1,-1 0,0 1,1-1,-1 0,23-47,-21 44,-2 3,7-10,-1 0,0-1,0 0,-2 0,1 0,-1-1,-1 1,-1-1,0 0,0-4,2-39,-4-1,-1 0,-4 0,-1 1,-4-1,-1 2,-3 0,-6-10,-37-60,51 124,12 19,9 10,2 0,0-1,2 0,1-2,1 0,1-1,1-1,1-2,0 0,2-1,1-2,0-1,1-1,1-1,0-1,1-2,1-1,20 4,59 7,1-5,89 1,-165-15,439 23,-437-23,-25-3,-1 0,0 0,1 2,-1-1,0 1,0 1,0 0,0 0,0 1,-1 1,0-1,1 2,-2-1,6 5,-14-9,0 1,0-1,0 1,0-1,0 1,0-1,0 1,0 0,0-1,-1 1,1 0,-1 0,1 0,-1-1,0 1,0 0,0 0,0 0,0 0,0-1,0 1,0 0,-1 0,1 0,-1 0,0-1,1 1,-1 0,0-1,0 1,0-1,0 1,0-1,0 1,-1-1,1 1,0-1,-1 0,1 0,-1 0,1 0,-2 1,-73 40,-105 28,-3-7,-3-8,-52 3,-524 111,678-145</inkml:trace>
  <inkml:trace contextRef="#ctx0" brushRef="#br1" timeOffset="161106.095">19897 3021,'1'-17,"-1"1,0-1,-1 1,-1 0,-1-1,0 1,-2 0,1 0,-2 1,0 0,-1 0,0 0,-1 0,-1 1,0 1,-1 0,-1 0,0 1,0 0,-1 1,-2-1,-29-13,-1 2,-1 1,-2 3,0 1,-11 0,38 11,-185-51,-3 9,-1 9,-2 10,-124 0,-348 0,419 21,-73 13,71 8,0 12,-200 47,351-47,1 5,-100 40,123-28,2 4,2 3,3 5,1 3,3 4,3 3,3 3,-56 64,79-73,2 3,3 1,2 2,4 2,2 1,3 3,3 0,-16 56,36-85,3 0,1 0,1 1,3-1,1 1,2 0,2 0,2 0,2 0,1 0,2-1,2 0,1-1,2 0,2-1,2 0,1-1,2-2,1 1,2-2,3 1,45 49,4-2,3-4,3-4,4-3,3-4,2-4,3-4,3-4,2-4,67 23,-13-11,2-6,2-7,3-8,91 12,655 67,-781-105,0-5,1-5,0-7,0-4,-1-6,0-5,-1-6,16-10,-46 2,-1-5,-2-4,-2-4,-2-3,-2-4,-2-4,-2-4,-3-2,-3-4,33-40,-7 0,-4-5,-5-4,-6-4,-4-4,-6-2,50-115,-92 166,-3-1,-4-1,-2-1,-4-1,-4-1,-2-1,-5 0,-2 0,-4-1,-4 0,-2 1,-5-1,-8-29,6 60,-2 0,-3 1,-1 1,-3 0,-1 2,-3 0,-1 1,-2 2,-2 0,-2 2,-1 2,-2 0,-2 2,-1 2,-1 1,-2 2,-1 2,-4-1,-16-3,-1 2,-2 2,-1 4,-1 2,-1 3,-1 3,-38-3,-55-3</inkml:trace>
  <inkml:trace contextRef="#ctx0" brushRef="#br1" timeOffset="162268.602">15269 4432,'-507'198,"333"-133,-3-7,-73 10,-536 90,-234 75,483-101,369-77,166-55,1 2,0-1,0 0,-1 0,1 0,0 0,-1 0,1 0,-1-1,1 1,-1 0,1-1,-1 1,0-1,1 0,-1 1,1-1,-1 0,0 0,1 0,-1 0,0 0,1 0,-1-1,0 1,1-1,-1 1,1-1,-1 1,1-1,-1 0,1 0,-1 0,1 0,0 0,-1 0,1 0,0 0,0 0,0 0,0-1,0 1,0-1,0 1,1-1,-2-1,6-11,0 0,1 0,0 1,1-1,1 1,0 0,1 1,0 0,1 0,2-1,3-7,168-255,-151 236,1 2,2 1,2 2,1 1,20-13,-52 43,1-1,-1 1,0 0,1 0,0 1,-1-1,1 1,0 1,0-1,0 1,1 0,-1 0,0 1,0 0,0 0,1 0,-1 1,0 0,0 0,0 0,0 1,0 0,0 0,0 1,-1 0,1 0,-1 0,2 1,13 10,-1 1,0 1,-1 0,0 1,-2 1,0 1,-1 0,0 1,-2 0,-1 1,0 1,104 255,-87-197,94 207,25 9,-113-220,-152-187,-5 5,-13-2,65 57,-2 3,-2 4,-2 3,-32-11,74 37,-1 2,-1 2,0 1,0 2,-1 1,0 2,0 1,0 3,0 0,-1 3,-13 2,-9 7</inkml:trace>
</inkml:ink>
</file>

<file path=ppt/ink/ink16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4:31:18.990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57,'86'23,"158"-15,-149-10,424 2,-275 28,300-28,-280-27,299 26,-317-27,71-1,429 29,-549-28,283 28,537 0,-820 28,169-28,-334-2,-29 1,0 1,1-1,-1 1,0-1,0 1,1 0,-1 0,0 0,1 1,-1-1,0 1,0 0,1 0,-1 0,0 0,0 0,0 1,0-1,-1 1,1 0,0 0,-1 0,1 0,-1 1,1-1,-1 1,0 0,8 13,-2 0</inkml:trace>
</inkml:ink>
</file>

<file path=ppt/ink/ink16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4:31:27.694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85,'0'0,"0"-1,0 0,0 0,0 0,0 1,0-1,0 0,0 0,0 1,1-1,-1 0,0 0,0 1,1-1,-1 0,1 0,-1 1,0-1,1 0,-1 1,1-1,0 1,-1-1,1 1,-1-1,1 1,0-1,-1 1,1-1,0 1,0 0,-1 0,1-1,0 1,0 0,-1 0,1 0,0 0,0 0,0 0,-1 0,1 0,0 0,0 0,-1 0,1 0,0 0,0 1,-1-1,1 0,0 1,0-1,-1 1,1-1,0 0,-1 1,1 0,-1-1,1 1,-1-1,1 1,-1 0,1-1,-1 1,1 0,-1-1,0 1,1 0,2 1,20 8,0 0,1-1,0-2,0-1,1 0,10-1,-26-3,43 5,1-3,0-2,49-4,-11 0,322 1,-304-12,-83 9,0 0,1 1,-1 2,1 0,-1 2,0 1,20 4,3 3,1-3,-1-3,1-1,36-4,85 3,35 26,407-26,309-1,-528-30,460 31,-618-28,-132 26,91-10,2-24,29-5,-29 12,85 29,-273-1,-1 1,0 0,0 0,0 0,0 1,0 1,0-1,0 1,-1 0,1 1,-1 0,0 0,0 1,-1 0,5 4,6 4</inkml:trace>
</inkml:ink>
</file>

<file path=ppt/ink/ink16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4:31:30.143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6 1,'-1'1,"0"0,1 0,-1 1,0-1,1 0,0 0,-1 1,1-1,0 0,-1 1,1-1,0 0,0 1,0-1,0 0,1 1,-1-1,0 0,0 1,1-1,-1 0,1 0,-1 1,1-1,0 0,-1 0,1 0,0 0,0 0,0 0,0 0,0 0,0 0,0 0,0 0,0 0,0-1,0 1,0-1,1 1,-1-1,0 1,0-1,1 1,0-1,66 10,-66-10,289-27,498 24,-276 31,87 1,-2 0,740-30,-911 29,12-55,-18-3,24 2,-157 17,-226 2,0 3,0 3,0 2,0 3,45 9,10 1,1-4,-1-6,13-5,26 1,255 2,-321 15,-78-12,0 0,0-1,0 0,0 0,0-2,0 1,0-1,0-1,9-2,19-5,1 1,-1 2,1 2,28 1,740 3,-561 28,-61-18,37 8,-26 7,197-26,-197 28,281-27,1-1,-282-29,196 28,-251-25,336 25,-377-16,-101 17,0 0,0 0,0 0,0 0,0 0,1 0,-1 1,0-1,0 0,0 1,0-1,0 0,0 1,0-1,0 1,0 0,0-1,0 1,-1 0,1-1,0 1,0 0,-1 0,1 0,0 0,-1 0,1 0,-1 0,1 0,-1 0,1 0,-1 0,0 0,0 0,1 0,4 15</inkml:trace>
</inkml:ink>
</file>

<file path=ppt/ink/ink16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4:31:52.71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254 59,'1'0,"1"0,-1 0,0 0,1 0,-1 1,0-1,1 1,-1-1,0 1,0-1,1 1,-1 0,0 0,0-1,0 1,0 0,0 0,0 0,0 0,0 0,-1 0,1 1,0-1,-1 0,1 0,0 0,-1 1,0-1,1 0,-1 1,0-1,1 0,-1 1,0-1,0 0,0 1,0-1,-1 1,1-1,0 0,0 1,-1-1,1 0,-1 0,0 2,2 4,28 195,-59 53,13-182,12-67,2-6</inkml:trace>
  <inkml:trace contextRef="#ctx0" brushRef="#br0" timeOffset="419.146">0 86,'74'-16,"61"-14,-98 19,0 2,1 2,0 1,1 2,-1 2,36 2,-51 5,-5 1</inkml:trace>
  <inkml:trace contextRef="#ctx0" brushRef="#br0" timeOffset="1117.953">621 426,'0'4,"0"7,0 7,0 4,0 3,0 3,0 1,0 1,0-1,0 0,0 0,0 0,0-1,0-4</inkml:trace>
</inkml:ink>
</file>

<file path=ppt/ink/ink1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4:13:38.42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0 705,'431'-17,"52"-6,-288 9,0 9,10 8,399 52,-21-25,-142-19,114 8,-168 7,305-26,-668 0</inkml:trace>
  <inkml:trace contextRef="#ctx0" brushRef="#br0" timeOffset="455.227">1552 112,'-492'177,"205"-58,-61 47,310-138,37-28,1 1,-1-1,1 1,-1-1,1 1,-1 0,0-1,1 1,0 0,-1-1,1 1,-1 0,1-1,0 1,0 0,-1 0,1-1,0 1,0 0,0 0,0 0,0-1,0 1,0 0,0 0,0 0,0-1,0 1,1 0,-1 0,0-1,1 1,-1 0,0-1,1 1,-1 0,1-1,-1 1,1 0,-1-1,1 1,-1-1,1 1,0-1,-1 1,1-1,0 0,0 1,-1-1,1 0,0 1,0-1,-1 0,1 0,7 2,0-1,0 0,-1 0,1-1,0 0,0 0,0-1,0 0,-1-1,1 0,0 0,-1 0,-5 1,36-9</inkml:trace>
  <inkml:trace contextRef="#ctx0" brushRef="#br0" timeOffset="699.125">3104 0,'-1077'417,"821"-326,231-77,25-14,0-1,1 1,-1 0,0 0,1 0,-1 0,0 0,1 0,-1 0,0 0,1 0,-1 0,0 0,1 0,-1 0,0 0,1 0,-1 0,0 1,1-1,-1 0,0 0,0 0,1 0,-1 1,0-1,0 0,1 0,-1 1,0-1,0 0,1 0,-1 1,0-1,0 0,0 1,0-1,0 0,0 1,1-1,-1 0,0 1,0-1,0 0,0 1,0-1,0 0,0 1,0-1,0 0,0 1,-1-1,1 0,0 1,0-1,0 0,0 0,0 1,-1-1,1 0,0 1,0-1,0 0,-1 0,1 1,0-1,0 0,-1 0,148-7,-97 1,6 0</inkml:trace>
  <inkml:trace contextRef="#ctx0" brushRef="#br0" timeOffset="871.532">3725 169,'-53'19,"-50"21,-23 8,-5 1,7-3,14-4,16-10,20-6,12-6,17-3,11-3,12 0,14-3,18-2,12-3,8-3,-3-1</inkml:trace>
  <inkml:trace contextRef="#ctx0" brushRef="#br0" timeOffset="1098.264">4742 141,'-44'29,"-47"33,-18 16,-5 4,3-7,10-6,13-11,12-10,9-8,11-7,11-4,7-6,11-3,10-5</inkml:trace>
  <inkml:trace contextRef="#ctx0" brushRef="#br0" timeOffset="2537.671">2511 733,'0'1397,"30"-1018,-31 135,28-318,-26 113,-1-284</inkml:trace>
  <inkml:trace contextRef="#ctx0" brushRef="#br0" timeOffset="4640.295">1947 3612,'140'-22,"72"4,-83 6,0 6,42 7,-98-1,56-13,-106 9,0 1,1 0,-1 2,0 1,1 0,-1 2,6 2,37-8,-61 3,-1-1,1 1,-1 0,1 1,0-1,0 1,-1 0,1 0,0 0,0 1,-1-1,1 1,0 1,-1-1,1 0,-1 1,0 0,1 0,2 3,-5-2,0 1,-1 0,0 0,0 0,0-1,0 1,-1 0,0 0,1 0,-1 0,-1 0,1 0,-1 0,1 0,-1 0,0 0,-1 0,0 2,-2 14,-56 253,-19 49,68-117,12-156,14 38,-12-77,0 1,0-1,-1 0,-1 1,1 0,-2-1,1 1,-2-1,1 1,-2 0,0 4,0-13,1-1,0 1,-1 0,0-1,1 1,-1-1,0 1,0-1,0 0,0 0,0 0,0 0,0 0,0-1,-1 1,1-1,0 1,0-1,0 0,-1 1,1-1,0-1,-1 1,1 0,0 0,0-1,0 1,-1-1,1 0,0 0,-1 0,-11-1,-20 1,-1 1,0 2,0 1,1 2,-22 6,34-7,-306 38,5-31,235-12,-138-27,86 27,137 1,0-1,1 1,-1-1,0 1,1-1,-1 0,1 0,-1 0,1 0,0 0,-1-1,1 1,0-1,0 0,0 1,0-1,0 0,1 0,-1 0,0-1,1 1,-1 0,1 0,0-1,0 1,0-1,0 1,0-1,1 1,-1-3,-2-87,5 71,5-52,3 0,4 1,9-25,1-7,42-233,-54 264,4-91,-25 136,9 28,0 1,0-1,0 0,0 0,0 1,0-1,0 0,0 1,0-1,0 0,0 0,0 1,-1-1,1 0,0 0,0 1,0-1,-1 0,1 0,0 1,0-1,0 0,-1 0,1 0,0 0,0 0,-1 1,1-1,0 0,-1 0,1 0,0 0,0 0,-1 0,1 0,0 0,-1 0,1 0,0 0,-1 0,1 0,0 0,0 0,-1 0,1 0,0-1,-1 1,1 0,0 0,0 0,-1 0,1 0,0-1,0 1,4 34,0-16</inkml:trace>
  <inkml:trace contextRef="#ctx0" brushRef="#br0" timeOffset="5386.402">2230 4402,'11'-138,"-6"109,2 0,1 0,1 0,1 1,2 0,1 1,1 0,16-22,-29 48,-1-1,1 0,-1 1,1-1,0 1,0-1,0 1,0 0,0-1,0 1,0 0,0 0,1-1,-1 1,0 0,1 0,-1 1,1-1,-1 0,1 0,-1 1,1-1,-1 1,1-1,0 1,-1 0,1 0,0-1,0 1,-1 0,1 0,0 1,-1-1,1 0,0 1,-1-1,1 1,-1-1,1 1,-1 0,1-1,-1 1,1 0,-1 0,0 0,1 0,-1 1,0-1,0 0,0 0,0 1,0-1,1 2,38 165,-12-108,-27-59,0 0,0 0,0 0,0 0,0 0,0 0,1 0,-1-1,0 1,0 0,1-1,-1 1,0-1,1 0,-1 1,1-1,-1 0,1 0,-1 0,0 0,1 0,-1 0,1 0,-1 0,0-1,1 1,-1-1,1 1,-1-1,0 1,0-1,1 0,-1 1,0-1,0 0,0 0,0 0,0 0,0 0,0 0,0 0,0-1,0 1,0-1,171-268,-172 268,0 1,1 0,-1 0,1 0,-1 0,1 0,0 0,-1 0,1 0,0 0,0 0,0 0,0 0,-1 1,1-1,0 0,0 0,1 1,-1-1,0 1,0-1,0 1,0 0,0-1,1 1,-1 0,0 0,0 0,0 0,1 0,-1 0,0 0,0 0,0 0,1 0,-1 1,0-1,0 1,0-1,0 1,0-1,0 1,0-1,0 1,0 0,0 0,0-1,0 1,0 0,0 0,-1 0,1 0,0 1,40 117,-23-49,9 77,-23-125,2-4</inkml:trace>
</inkml:ink>
</file>

<file path=ppt/ink/ink16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4:32:32.41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0 169,'488'-29,"-296"1,-51 0,-70 28,72-11,-102 3,0 1,0 3,0 1,1 2,39 4,10-1,34-18,56-19,-154 32</inkml:trace>
</inkml:ink>
</file>

<file path=ppt/ink/ink16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4:32:32.66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52,'39'-5,"22"-1,5 0,-3 1,-9 2,-7-4,-3-1,-4 1,-9 2</inkml:trace>
</inkml:ink>
</file>

<file path=ppt/ink/ink16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4:31:48.64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2682 3201,'-29'255,"29"396,29-455,-28 170,25-223,-24 167,25-113,-27 142,-27-153,-22-295,33 84,-1 1,-2 0,0 1,-1 1,-2 1,0 1,-1 1,-1 1,0 1,-4 0,-86-71,113 87,0 0,0 0,0 0,1 0,-1 0,0 0,1-1,-1 1,1 0,0 0,-1-1,1 1,0 0,0 0,0-1,0 1,0 0,0-1,0 1,0 0,0 0,1-1,-1 1,0 0,1 0,-1-1,1 1,-1 0,1 0,0 0,0 0,-1 0,1 0,0 0,0 0,0 0,0 0,0 0,0 1,0-1,0 0,1 1,-1-1,0 1,0-1,2 1,60-19,115 3,98-17,-227 26,0 2,1 2,-1 3,42 5,-90-6,0 1,0 0,0-1,0 1,0 0,0 0,0 0,0 0,0 0,0 0,0 0,0 0,0 0,0 0,0 0,0 1,0-1,0 0,0 1,0-1,-1 1,1-1,0 1,0-1,0 1,-1 0,1-1,0 1,0 0,-1 0,1-1,-1 1,1 0,-1 0,1 0,-1 0,1 0,-1 0,0 0,0 0,1 0,-1 0,0 0,0 0,0 0,0 0,0 0,0 0,0 0,-1 0,1 0,0 0,-1 0,1-1,0 1,-1 0,1 0,-1 0,1 0,-1 0,0-1,1 1,-1 0,0 0,0-1,-19 26,-1-1,-1-1,-2-2,0 0,-14 9,-216 142,235-160</inkml:trace>
  <inkml:trace contextRef="#ctx0" brushRef="#br0" timeOffset="9737.398">2653 3201,'-1'-2,"0"0,0 1,-1-1,1 0,0 1,-1 0,0-1,1 1,-1 0,0 0,1 0,-1 0,0 0,0 0,0 0,0 1,0-1,0 1,0-1,0 1,0 0,0 0,0 0,-1 0,1 0,0 1,0-1,0 0,-1 2,-254 18,-166-20,225 28,-139-27,194 26,-14-15,71 3,85-16,0 0,1 0,-1 0,0-1,1 1,-1 0,1-1,-1 1,1 0,0-1,-1 1,1-1,0 1,0 0,0-1,0 1,0-1,1 1,-1 0,0-1,1 1,-1-1,1 1,-1 0,1 0,-1-1,1 1,0 0,0 0,0 0,0 0,0-1,0 1,0 1,0-1,0 0,0 0,1 0,2-4,17-29,69-134,-63 97,-27 71,1 0,0 1,0-1,0 0,0 1,0-1,-1 0,1 1,0-1,0 1,-1-1,1 1,0 0,-1-1,1 1,-1 0,1-1,-1 1,1 0,-1 0,1 0,-1-1,0 1,1 0,-1 0,0 0,0 0,0 0,1-1,-1 1,0 0,0 0,0 0,-1 0,1 0,0 0,0 0,0-1,-1 1,1 0,-1 1,3 5,37 229,28-5,-30-147,-196-284,89 132,56 58</inkml:trace>
  <inkml:trace contextRef="#ctx0" brushRef="#br0" timeOffset="10698.534">368 2072,'-2'1,"0"1,0-1,0 1,0-1,1 1,-1-1,0 1,1 0,0 0,-1 0,1 0,0 0,0 0,0 0,0 1,1-1,-1 0,1 0,-1 1,1-1,0 0,0 1,0-1,0 0,0 2,0-1,22 179,-19-134,-2 1,-1-1,-3 0,-3 1,-3 8,2-5,7-40,-2 0,1 0,-1-1,-1 1,0 0,0-1,-2 0,1 0,-1 0,-1-1,-3 6,-7 2</inkml:trace>
  <inkml:trace contextRef="#ctx0" brushRef="#br0" timeOffset="10969.596">1 2043,'38'-4,"32"-7,9-2,1 2,-9 3,-11-2,-12 0,-8 2,-7 3,-4 1,-7 8,-7 1</inkml:trace>
  <inkml:trace contextRef="#ctx0" brushRef="#br0" timeOffset="11505.617">621 2467,'18'-6,"0"1,1 1,-1 0,1 2,-1 0,1 1,0 1,17 2,-35-3,-1 1,1 0,0 0,0 0,0 0,0 0,0 0,0 1,0-1,0 0,-1 0,1 1,0-1,0 0,0 1,0-1,-1 1,1-1,0 1,-1 0,1-1,0 1,-1 0,1-1,-1 1,1 0,-1 0,1-1,-1 1,1 0,-1 0,0 0,0 0,1-1,-1 1,0 0,0 0,0 0,0 0,0 0,0 0,0 0,0 0,0-1,0 1,-1 0,1 0,0 0,-1 0,1 0,-31 41,23-32,-110 135,117-143,0 0,-1-1,1 1,0 0,0 0,1 0,-1-1,0 1,1 0,-1 0,1 0,-1 0,1 0,0 0,0 0,0 1,0-1,0 0,1 0,-1 0,0 0,1 0,0 0,-1-1,1 1,0 0,0 0,0 0,0-1,0 1,1 0,-1-1,0 1,1-1,-1 1,1-1,0 0,-1 0,1 0,0 0,0 0,0 0,-1 0,1-1,0 1,0 0,0-1,0 0,2 1,7 1,0-1,0 0,0-1,0 0,0 0,0-1,0-1,0 0,0 0,10-5,-1 0</inkml:trace>
  <inkml:trace contextRef="#ctx0" brushRef="#br0" timeOffset="13603.102">2710 3201,'47'-62,"182"-167,-81 96,77-66,13-31,-19 44,-81 62,26-31,205-189,-205 192,-155 142,-5 3</inkml:trace>
  <inkml:trace contextRef="#ctx0" brushRef="#br0" timeOffset="40780.692">4658 1366,'61'-47,"182"-196,-74 44,82-45,-92 108,108-131,-266 267,0 0,-1 0,1 0,0-1,-1 1,1 0,0 0,-1-1,1 1,0 0,-1-1,1 1,0 0,-1-1,1 1,-1-1,1 1,-1-1,1 1,-1-1,1 0,-1 1,0-1,1 0,-1 1,0-1,0 0,1 1,-1-1,0 0,0 1,0-1,0 0,0 0,0 1,0-1,0 0,0 0,0 1,0-1,-1 0,1 1,0-1,0 0,-1 1,1-1,0 0,-1 1,1-1,-1 1,1-1,-1 0,1 1,-1-1,1 1,-1 0,1-1,-1 1,0-1,1 1,-1 0,0 0,1-1,-1 1,0 0,0 0,1 0,-2 0,-64 5,47-2,-1-1,1 0,0-2,-1 0,1-2,0 0,-18-4,36 5,0 0,0 0,1 0,-1 1,0-1,0 0,-1 1,1-1,0 0,0 1,0-1,0 1,0 0,-1-1,1 1,0 0,0 0,0 0,-1 0,1 0,0 0,0 0,-1 0,1 0,0 1,0-1,0 0,-1 1,1-1,0 1,0 0,0-1,0 1,0 0,0-1,0 1,0 0,0 0,1 0,-1 0,0 0,0 0,1 0,-1 0,1 0,-1 0,1 0,-1 1,1-1,0 0,-1 0,1 0,0 1,0-1,0 0,0 0,0 1,78 185,-3 96,-51-203,-13-103,57-217,-54 203,-1 0,-2-1,-2-1,-1 0,-2 0,0-30,12-29,-14 79</inkml:trace>
  <inkml:trace contextRef="#ctx0" brushRef="#br0" timeOffset="42366.336">1101 210,'10'0,"8"0,5 0,4 0,2-5,1-2,0 1,0 1,0 1,-1 2,-1 1,1 1,-1 0,0 0,0 0,-4 0</inkml:trace>
  <inkml:trace contextRef="#ctx0" brushRef="#br0" timeOffset="42627.361">2005 97,'24'-5,"17"-2,7 1,0 1,-4 1,-4 2,-4 1,-4 1,-2 0,-1 0,-6 0</inkml:trace>
  <inkml:trace contextRef="#ctx0" brushRef="#br0" timeOffset="42877.231">2964 68,'38'-5,"28"-6,6-2,-3 2,-9 3,-10 2,-9 3,-6 1,-4 2,-8 0</inkml:trace>
  <inkml:trace contextRef="#ctx0" brushRef="#br0" timeOffset="43027.534">3811 40,'38'0,"23"0,5 0,-4 0,-7 0,-8 0,-13 0</inkml:trace>
  <inkml:trace contextRef="#ctx0" brushRef="#br0" timeOffset="43233.296">4912 40,'38'-10,"13"-2</inkml:trace>
  <inkml:trace contextRef="#ctx0" brushRef="#br0" timeOffset="43398.024">5814 11,'24'-4,"8"-3</inkml:trace>
  <inkml:trace contextRef="#ctx0" brushRef="#br0" timeOffset="48750.159">4037 633,'-121'106,"113"-97,-1 1,2 0,0 0,0 1,0-1,2 2,-1-1,1 0,1 1,0 0,1 0,0 1,1-1,-1 10,2-15,1 1,-1-1,1 1,1-1,-1 1,1-1,0 0,1 1,0-1,0 0,1 0,-1 0,2 0,-1 0,1-1,0 0,0 1,1-1,-1-1,1 1,1-1,-1 0,1 0,-1 1,1-1,-1-1,1 1,0-1,1 0,-1 0,0-1,1 0,0 0,0-1,0 1,0-2,0 1,0-1,1 0,-1 0,0-1,1 0,-1 0,0-1,1 0,-1 0,0-1,0 0,0 0,0 0,0-1,0 0,-1-1,0 1,1-1,-1-1,0 1,1-1,-2 0,1 0,-1-1,1 1,-2-1,1 0,0 0,-1-1,-1 1,1-1,-1 0,0 0,0 0,-1-1,0 1,0 0,-1-1,0 0,0 1,-1-1,0 1,0-1,-2-4,-2 7,0 1,0 0,-1 0,0 0,0 1,0 0,0-1,-1 2,1-1,-1 1,1 0,-1 0,0 0,0 1,0 0,0 0,0 0,0 1,0 0,0 0,0 1,0 0,0 0,-4 1,-6-1,-71 1,62-1</inkml:trace>
  <inkml:trace contextRef="#ctx0" brushRef="#br0" timeOffset="49316.895">4432 604,'-10'21,"1"0,2 0,0 1,1 0,1 0,1 1,1-1,1 1,1 0,2 6,-1-26,1 1,0 0,0-1,1 0,-1 1,1-1,-1 0,1 0,0 0,0 0,1 0,-1 0,1 0,-1-1,1 1,0-1,0 0,0 0,0 0,0 0,0-1,0 1,1-1,-1 1,1-1,-1-1,1 1,-1 0,1-1,0 1,-1-1,1 0,1-1,7 1,0 0,0-1,0-1,0 0,-1-1,1 0,0 0,-1-1,10-6,-13 7,0-1,-1-1,1 1,-1-1,0-1,0 1,-1-1,1-1,-1 1,-1-1,1 0,-1 0,-1 0,1-1,-1 0,0 0,-1 0,0 0,0-1,-1 1,0-1,0 1,-1-1,0 0,-1 0,0 0,-1-5,0 8,-1 1,0 0,-1 0,1 0,-1 0,0 0,0 0,-1 1,1 0,-1-1,0 1,0 1,-1-1,1 0,-1 1,1 0,-1 0,0 1,0-1,-1 1,1 0,0 0,-1 1,1 0,-1 0,1 0,-1 0,1 1,-1 0,0 0,1 1,-1-1,0 1,1 1,-1-1,-3 2,-16 4</inkml:trace>
  <inkml:trace contextRef="#ctx0" brushRef="#br0" timeOffset="49817.921">4855 322,'-2'7,"0"0,1 0,0 1,0-1,0 0,1 1,0-1,1 1,0-1,0 0,0 0,1 1,0-1,1 0,-1 0,3 2,-5-7,1 1,1-1,-1 1,0-1,1 0,-1 0,1 0,0 0,-1 0,1 0,0 0,0-1,0 1,0 0,1-1,-1 0,0 0,1 0,-1 0,1 0,-1 0,1 0,-1-1,1 1,0-1,-1 0,1 0,-1 0,1 0,0 0,-1 0,1-1,-1 0,1 1,-1-1,1 0,-1 0,1 0,-1 0,0-1,1 1,-1-1,0 1,0-1,0 0,0 0,-1 0,1 0,0 0,41-93,-41 91,-1 1,-1 0,1-1,0 1,-1-1,0 1,0-1,0 1,0-1,0 1,-1-1,1 1,-1-1,0 1,0 0,-1-1,1 1,-1 0,1 0,-1 0,0 0,0 0,0 0,-1 1,1-1,-1 1,-1-2,-13-5</inkml:trace>
  <inkml:trace contextRef="#ctx0" brushRef="#br0" timeOffset="50569.712">4149 124,'-10'15,"-3"9,1 5,2 3,8 1,5-1,0-1,2 0,3-7,1-6</inkml:trace>
  <inkml:trace contextRef="#ctx0" brushRef="#br0" timeOffset="51061.782">4318 1084,'5'24,"11"18,8 6,4-5,3-10,-5-5,-1-8,0-7,-5-6</inkml:trace>
</inkml:ink>
</file>

<file path=ppt/ink/ink16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4:32:51.07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284 86,'1'1,"1"0,0 0,-1 1,1-1,-1 0,1 1,-1-1,0 1,1-1,-1 1,0 0,0-1,0 1,0 0,0 0,-1 0,1 0,-1 0,1 0,-1 0,1 0,-1 0,0 0,0 0,0 2,1 6,9 26,-6-21,1 0,-2 0,0 0,-1 0,-1 0,0 1,-1-1,-2 16,-50 235,23-108,27-157,3-12</inkml:trace>
  <inkml:trace contextRef="#ctx0" brushRef="#br0" timeOffset="413.051">1 115,'5'-5,"1"-1,0 1,0 1,0-1,1 1,-1 0,1 0,0 1,0 0,0 0,1 1,-1 0,1 0,-1 1,1 0,0 0,-1 1,5 0,227-14,57-30,-283 43</inkml:trace>
  <inkml:trace contextRef="#ctx0" brushRef="#br0" timeOffset="1149.442">678 566,'32'-26,"103"-21,-133 47,0-1,0 1,0-1,-1 1,1 0,0 0,0 0,0 0,0 0,0 1,0-1,0 0,-1 1,1 0,0-1,0 1,-1 0,1 0,0 0,-1 0,1 0,-1 0,1 0,-1 1,0-1,1 0,-1 1,0-1,0 1,0 0,0-1,0 1,0 0,-1 0,1-1,-1 1,1 0,-1 0,1 0,-1 0,0-1,0 1,0 0,0 0,0 0,-1 0,1 0,-1 0,1-1,-1 1,1 0,-1 0,0-1,0 1,0 0,0-1,0 1,0-1,0 1,-1-1,1 1,-47 52,44-52,0 1,-1 0,1 0,0 0,0 0,1 1,-1-1,1 1,-1 0,1 0,1 0,-1 0,0 1,1-1,0 1,0 0,0-1,1 1,0 0,0 0,0 0,0 0,1 0,0 0,0 0,0 0,0 0,1 0,0 0,0 0,0 0,1 0,0 0,0 0,0-1,0 1,1-1,84 81,-86-83,0-1,0 1,0-1,0 1,-1-1,1 1,-1-1,1 1,-1 0,0-1,1 1,-1 0,0-1,0 1,0 0,0-1,-1 1,1 0,0-1,-1 1,1-1,-1 1,1 0,-1-1,0 1,0-1,0 0,0 1,0-1,0 0,0 1,0-1,0 0,0 0,-1 0,1 0,-1 0,1 0,-1 0,1-1,-1 1,-66 26,53-24,0 0,-1-1,1-1,0 0,-1-1,1-1,-1 0,1-1,-1-1,1 0,0-1,1-1,-1 0,-5-3,6-2</inkml:trace>
</inkml:ink>
</file>

<file path=ppt/ink/ink16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4:33:40.338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52 335,'0'683,"-30"-403,19-196,8-71,0-1,1 1,1 0,0 0,1 0,0 0,1 0,0 0,1 1,45 131,-43-142,-1 1,1-1,1 1,-1-1,0 0,1-1,0 1,0-1,-1 0,1 0,0 0,1-1,-1 0,0 0,0 0,1 0,-1-1,0 0,0 0,1-1,-1 1,0-1,1 0,-1-1,0 1,0-1,0 0,0 0,4-3,40-7,208 6,-149 8,259-2,-169-28,73 27,-281 1</inkml:trace>
  <inkml:trace contextRef="#ctx0" brushRef="#br0" timeOffset="1852.023">587 54,'-4'6,"0"1,1 0,0 1,0-1,0 1,1-1,0 1,1 0,-1 0,2-1,-1 1,1 0,0 0,1 0,0 0,0 0,1 0,39 90,-39-95,0 0,0 0,0-1,1 1,-1-1,1 0,-1 0,1 0,0 0,0 0,0-1,0 1,0-1,0 1,0-1,0 0,1-1,-1 1,0 0,1-1,-1 0,0 0,1 0,-1 0,0 0,1-1,-1 0,0 1,4-2,2-4,1 0,-1 0,0-1,-1 0,0 0,0-1,0 0,-1-1,-1 0,1 0,-1 0,-1 0,1-1,-2 0,1-1,-2 1,1 0,1-11,10-18,-4 7,24-39,-34 70,0 1,0-1,0 0,0 1,0-1,0 1,0-1,0 1,1 0,-1-1,0 1,0 0,0 0,0 0,0 0,1 0,-1 0,0 0,0 0,0 0,0 0,1 1,-1-1,0 1,0-1,0 1,0-1,0 1,0-1,0 1,0 0,0 0,0-1,-1 1,1 0,0 0,0 0,-1 0,1 0,-1 0,1 0,-1 0,1 0,0 1,20 50,68 280,-80-296,-1 2,-2-1,-1 0,-3 1,0 0,-3 0,-1 2,2-35,0-1,0 1,0-1,-1 1,1-1,-1 1,0-1,-1 1,1-1,-1 0,1 0,-1 0,-1 0,1 0,-1 0,1 0,-1-1,0 1,0-1,-1 0,1 0,-1 0,1 0,-1-1,0 1,0-1,0 0,0 0,-1-1,1 1,0-1,-1 0,1 0,-1 0,1-1,-1 1,1-1,-2 0,1-1,0 0,0 1,0-2,0 1,1 0,-1-1,0 0,1 0,0 0,-1-1,1 0,0 1,0-1,1-1,-1 1,0 0,1-1,0 0,0 0,0 0,1 0,-1 0,1-1,0 1,0-1,0 1,0-5,-3-6,1 0,1-1,1 0,0 1,1-1,1 0,0 1,1-5,0 10,1 1,0 0,0 0,1 0,0 0,1 0,0 1,0 0,1-1,-1 1,2 1,-1-1,1 1,1 0,-1 0,1 1,0 0,1 0,-1 1,16-10,1 0,1 2,0 1,0 1,21-6,-22 9</inkml:trace>
</inkml:ink>
</file>

<file path=ppt/ink/ink16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4:33:40.772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396 113,'-144'180,"-24"-16,146-143</inkml:trace>
  <inkml:trace contextRef="#ctx0" brushRef="#br0" timeOffset="364.142">1 0,'22'36,"1"-1,2-2,2 0,1-1,1-2,2-1,0-2,5 1,121 120,-70-67,-57-75,-22-14</inkml:trace>
</inkml:ink>
</file>

<file path=ppt/ink/ink16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4:33:50.95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0 121,'255'0,"-58"28,-197-27,1-1,0 0,0 0,0 0,-1 0,1 0,0 0,0 0,-1 0,1 0,0 0,0 0,0 0,-1-1,1 1,0 0,0 0,-1-1,1 1,0-1,-1 1,1 0,-1-1,1 1,0-1,-1 0,1 1,-1-1,1 1,-1-1,0 0,1 1,-1-1,1 0,-1 0,0 1,0-1,0 0,1 0,-1 1,0-1,0 0,0 0,0 0,0 1,0-1,0 0,-1 0,1 0,0 1,0-1,-1 0,1 1,0-1,-1 0,1 0,0 1,-1-1,1 1,-1-1,1 0,-1 1,0-1,-37-37,-55-27,85 52,14 11</inkml:trace>
</inkml:ink>
</file>

<file path=ppt/ink/ink16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4:33:51.42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1,'73'12,"1"-3,0-3,49-3,43-32,-133 43,-27-2</inkml:trace>
</inkml:ink>
</file>

<file path=ppt/ink/ink16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4:33:51.65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0,'39'0,"21"0,7 0,-5 0,-7 0,-13 0</inkml:trace>
</inkml:ink>
</file>

<file path=ppt/ink/ink16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4:33:52.33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311 53,'-18'112,"8"309,-16-257,24-158,0-7</inkml:trace>
  <inkml:trace contextRef="#ctx0" brushRef="#br0" timeOffset="306.378">0 81,'48'-10,"21"-3,3 1,-5-2,-6 0,-7 4,-8 3,-8 7,-5 4,-3 2,-3-1,-5 3,-2 2,-4-2</inkml:trace>
  <inkml:trace contextRef="#ctx0" brushRef="#br0" timeOffset="874.501">537 617,'8'-1,"0"-2,0 0,1 1,0 0,-1 0,1 1,0 1,0-1,0 1,0 1,-1-1,1 2,0-1,0 1,-1 0,1 1,-1 0,0 1,0-1,2 2,-9-2,1 0,0-1,-1 1,0 0,0 0,0 0,0 0,0 0,0 0,-1 0,1 0,-1 1,0-1,0 0,0 0,-1 0,1 0,-1 0,1 0,-1 0,0 0,0 0,-1 0,1 0,-1 0,1 0,-1-1,0 1,0-1,0 1,0-1,0 0,-1 0,1 0,-1 0,1 0,-2 0,-13 18,17-18,0 0,0 1,0-1,0 0,0 0,0 0,1 1,-1-1,1 0,0 0,-1 0,1 0,0 0,0 0,0 0,1 0,-1 0,0 0,1-1,-1 1,1-1,-1 1,1-1,0 1,0-1,0 0,-1 0,1 0,0 0,1 0,-1 0,0-1,0 1,0-1,0 1,0-1,1 0,-1 0,0 0,0 0,1 0,-1 0,17 6,-16-5,-1 0,1-1,-1 1,1 0,-1 0,0 0,1 0,-1 1,0-1,0 1,0-1,0 1,0 0,0 0,0 0,-1 0,1 0,-1 0,1 0,-1 0,0 1,0-1,0 1,0-1,0 0,-1 1,1 0,-1-1,0 1,1-1,-1 1,0-1,-1 1,1 0,0-1,-1 1,1-1,-1 1,0-1,0 1,0-1,0 0,0 1,-1-1,1 0,-1 0,1 0,-1 0,-2 2,-4 1,0 1,-1-2,0 1,0-1,0 0,0-1,-1 0,0-1,1 0,-9 1,-25 6,1-4,27-8</inkml:trace>
  <inkml:trace contextRef="#ctx0" brushRef="#br0" timeOffset="1250.876">1158 645,'0'5,"0"6,-5 2,-1 3,0 3,-4 4,0 3,-3 1,-4 1,-5 1,-2 0,-3 0,4 0,6-10,5-9</inkml:trace>
  <inkml:trace contextRef="#ctx0" brushRef="#br0" timeOffset="1621.348">960 589,'12'20,"1"0,1-1,1 0,1-1,0-1,1 0,1-1,9 6,46 44,-23 11,-43-55</inkml:trace>
</inkml:ink>
</file>

<file path=ppt/ink/ink1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4:14:08.943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75,'4'-4,"-1"1,1-1,0 1,0 0,0 1,0-1,0 1,1 0,-1 0,1 0,-1 0,1 1,0 0,0 0,-1 0,1 0,0 1,0 0,0 0,0 0,0 1,0-1,0 1,-1 1,1-1,0 0,-1 1,1 0,-1 0,3 2,19 2,256 32,20-52,-239 8,234-27,-50 5,-154 12,-91 16,-1-1,1 1,-1 0,1 0,-1 0,1 0,-1 0,1 1,-1-1,0 0,1 1,-1-1,1 1,-1-1,0 1,1 0,-1-1,0 1,0 0,1 0,-1 0,0 0,0 0,0 0,0 0,0 0,-1 1,1-1,0 0,0 1,-1-1,1 1,5 15</inkml:trace>
</inkml:ink>
</file>

<file path=ppt/ink/ink16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4:33:47.83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311 35,'0'566,"0"-542</inkml:trace>
  <inkml:trace contextRef="#ctx0" brushRef="#br0" timeOffset="532.443">1 64,'6'-6,"0"0,0 0,1 1,0 0,0 0,1 1,-1 0,1 0,0 0,0 1,0 1,0-1,1 1,-1 1,1-1,-1 1,1 1,-1 0,1 0,0 1,-1 0,6 1,-3-2,472 2,-459-2</inkml:trace>
  <inkml:trace contextRef="#ctx0" brushRef="#br0" timeOffset="2121.636">762 459,'102'5,"-100"-4,-1 0,1 0,-1 0,1 1,-1-1,1 0,-1 1,0-1,0 1,0-1,0 1,0 0,0 0,0-1,0 1,-1 0,1 0,-1 0,1 0,-1 0,0 0,0-1,0 1,0 0,0 0,0 0,0 0,-1 0,1 0,-1 0,1 0,-1-1,0 1,0 0,0 0,0-1,0 1,0 0,0-1,0 1,-2 0,-8 33,12-31,-1-1,1 1,-1 0,1-1,0 1,0-1,1 1,-1-1,1 0,-1 0,1 1,0-1,0 0,1 0,-1-1,1 1,-1 0,1-1,0 0,0 1,0-1,0 0,1 0,40 48,-44-48,1-1,-1 1,0-1,1 1,-1-1,0 1,0-1,0 1,-1-1,1 1,0-1,0 1,-1-1,1 0,-1 1,1-1,-1 1,0-1,0 0,1 0,-1 1,0-1,0 0,0 0,0 0,0 0,-1 0,1 0,0 0,0 0,-1-1,1 1,0 0,-1-1,1 1,-1-1,1 0,-1 1,1-1,-1 0,-64 8,64-8,-76-13,59 6</inkml:trace>
</inkml:ink>
</file>

<file path=ppt/ink/ink16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4:33:55.46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87 1,'-2'1,"1"0,-1 0,0 0,1 0,-1 1,1-1,0 1,-1-1,1 1,0-1,0 1,0 0,0-1,0 1,0 0,0 0,1 0,-1 0,1 0,-1 0,1 0,0-1,0 1,0 0,0 0,0 1,-2 7,-29 133,3 112,27-250,1 1,0-1,0 1,0-1,1 0,-1 1,1-1,1 0,-1 1,1-1,0 0,0 0,0 0,1-1,-1 1,1 0,0-1,1 0,-1 0,1 0,0 0,0 0,0-1,0 0,1 0,-1 0,1 0,0-1,0 1,0-1,5 1,-10-3,5 2,0-1,1 0,-1 0,1 0,-1-1,1 0,-1 0,1 0,-1-1,1 1,-1-1,1-1,2 0,-1-5</inkml:trace>
</inkml:ink>
</file>

<file path=ppt/ink/ink16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4:33:56.14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0 200,'72'-41,"-3"-4,60-50,-120 89,-8 4,0 1,1 0,-1 0,1 0,-1 0,1 0,-1 0,1 1,0-1,0 0,-1 1,1-1,0 1,0 0,-1 0,1 0,0-1,0 2,0-1,-1 0,1 0,0 0,0 1,0-1,-1 1,1 0,0-1,-1 1,1 0,-1 0,1 0,-1 0,1 0,-1 0,0 1,1-1,-1 0,0 1,0-1,0 1,0-1,0 1,0-1,-1 1,1 0,0 0,-1-1,1 1,-1 1,4 3,63 123,-38-67,-18-48</inkml:trace>
</inkml:ink>
</file>

<file path=ppt/ink/ink16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4:33:56.90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0 226,'34'0,"25"0,7 0,-2 0,-7 0,-10-5,-6-1,-7 0,-3 1,-3 1,-11 2,-8 1</inkml:trace>
  <inkml:trace contextRef="#ctx0" brushRef="#br0" timeOffset="248.941">227 0,'-10'39,"-3"26,1 8,2-5,3-8,3-10,1-8,3-7,0-5,0-2,1-1,-1-6</inkml:trace>
</inkml:ink>
</file>

<file path=ppt/ink/ink16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4:33:59.99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23 1,'-22'89,"22"-87,-1 0,1 1,0-1,0 0,0 1,0-1,1 0,-1 0,1 0,-1 1,1-1,0 0,0 0,0 0,0 0,0 0,0 0,0 0,1 0,-1-1,1 1,0 0,-1-1,1 0,0 1,0-1,0 0,0 0,0 0,0 0,0 0,0 0,0 0,0-1,0 1,1-1,1 0,2-1,1 0,-1-1,1 0,-1 0,1-1,-1 0,0 0,0 0,-1-1,1 0,-1 0,0-1,0 1,0-1,0 0,0-1,24-20,-28 24,1 0,-1 0,1 0,0 0,0 0,0 0,0 1,0-1,1 1,-1-1,0 1,1 0,-1 0,1 0,-1 0,1 1,-1-1,1 1,0-1,-1 1,1 0,0 0,-1 0,1 0,0 0,-1 1,1 0,-1-1,1 1,-1 0,1 0,-1 0,1 0,-1 1,0-1,0 1,1-1,-1 1,0 0,0 0,2 10,-1 0,-1 0,0 0,0 0,-2 1,1-1,-1 0,-1 0,-2 10,1 12,-12 111,1-69,12-62,0 1,0-1,-2 0,1 0,-2 0,0 0,-1-1,0 0,-1 0,0 0,-1 0,-1-1,0 0,-1-1,0 0,0 0,-9 6,17-15,-1-1,1 0,-1 0,1 0,-1 0,0 0,0 0,0 0,0 0,1-1,-1 1,0-1,0 1,0-1,0 0,0 0,0 0,0 0,0 0,0 0,0-1,0 1,0-1,0 1,0-1,0 0,0 0,1 0,-1 0,0 0,0 0,1 0,-1 0,1-1,-1 1,1-1,0 1,0-1,-1 1,1-3,-34-79,32 74,0-1,0 0,1 0,1-1,0 1,0 0,1-1,0 1,0 0,1-1,1 1,1-6,3-8</inkml:trace>
</inkml:ink>
</file>

<file path=ppt/ink/ink16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4:34:01.02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0 169,'36'-18,"-1"-2,-1-1,-1-1,-1-2,3-5,-32 26,0 0,0 0,0 0,1 0,-1 1,1-1,0 1,-1 0,1 0,0 1,0-1,1 1,-1 0,0 0,0 0,1 0,-1 1,0 0,1 0,-1 0,0 0,1 1,-1-1,0 1,0 0,1 1,-1-1,0 1,0-1,-1 1,1 1,0-1,0 0,-1 1,0 0,1 0,-1 0,0 0,-1 0,1 1,0-1,-1 1,1 0,8 19,0 0,-1 0,-2 1,0 0,-2 1,0-1,-2 1,0 0,-2 9,3 5,2 15,-3 0,-2 0,-2 0,-3 0,-2 2,-2-13,-2 0,-2-1,-2 0,-1-1,-3-1,-1 0,-2-1,-9 11,27-45,0 0,-1 0,0-1,0 1,0-1,0 0,-1 0,0 0,0 0,0 0,0-1,0 0,-1 0,1 0,-1-1,0 1,0-1,0 0,-3 0,5-3,0-1,0 0,0-1,1 1,-1 0,1-1,0 1,-1-1,1 0,1 0,-1 0,0 0,1 0,-1 0,1-1,0 1,0 0,0-1,0 1,1 0,-1-1,1 1,0-1,0 1,0-1,1 1,-1-1,1 1,0-2,-1 0,-1-16,0 0,1-1,2 1,0 0,1 0,1 0,1 1,1-1,0 1,2 1,0-1,1 1,1 0,1 1,1 0,0 1,2 1,-1 0,2 0,0 1,12-8,-15 17,1 0,0 1,0 0,0 1,0 0,1 1,0 1,-1 0,1 1,0 0,0 1,0 0,4 2,6-1</inkml:trace>
</inkml:ink>
</file>

<file path=ppt/ink/ink16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4:34:01.52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0 352,'61'-62,"-2"-3,-4-3,34-54,-89 120,0 0,1 1,-1-1,1 0,-1 1,1-1,0 1,0-1,0 1,-1-1,1 1,1 0,-1-1,0 1,0 0,0 0,1 0,-1 0,0 0,1 0,-1 0,1 0,-1 1,1-1,0 1,-1-1,1 1,-1-1,1 1,0 0,-1 0,1 0,0 0,0 0,-1 0,1 0,0 1,-1-1,1 0,-1 1,1 0,0-1,-1 1,1 0,-1 0,1 0,-1 0,0 0,0 0,1 0,-1 0,0 0,0 1,69 251,-16-151,-43-84</inkml:trace>
</inkml:ink>
</file>

<file path=ppt/ink/ink16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4:33:57.86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283 86,'2'1,"0"1,0-1,0 1,-1-1,1 1,0 0,-1-1,0 1,1 0,-1 0,0 0,0 0,0 1,0-1,0 0,-1 0,1 1,-1-1,1 0,-1 0,0 1,0-1,0 1,0-1,0 1,0 0,-21 147,5 70,-2-80,10-113,8-27,0 0,0-1,0 1,0 0,0 0,0-1,0 1,0 0,0-1,0 1,0 0,-1 0,1-1,0 1,0 0,0 0,-1-1,1 1,0 0,0 0,-1-1,1 1,0 0,0 0,-1 0,1 0,0 0,0-1,-1 1,1 0,0 0,-1 0,1 0,0 0,-1 0,1 0,0 0,-1 0,1 0,0 0,0 0,-1 0,1 1,0-1,-1 0,1 0,0 0,0 0,-1 0,1 1,0-1,0 0,-1 0,1 0,0 1,0-1,0 0,-1 0,1 1,-3-16</inkml:trace>
  <inkml:trace contextRef="#ctx0" brushRef="#br0" timeOffset="263.465">1 29,'38'0,"37"0,11 0,-1-4,-9-3,-8 1,-11 2,-10 0,-9 2,-5 1,-4 0,-7 1</inkml:trace>
  <inkml:trace contextRef="#ctx0" brushRef="#br0" timeOffset="1493.902">565 566,'17'0,"128"6,-144-6,0 0,1 0,-1 1,0-1,0 0,0 1,0-1,1 1,-1 0,0-1,0 1,0 0,0 0,0 0,-1-1,1 1,0 0,0 0,0 0,-1 0,1 1,-1-1,1 0,-1 0,1 0,-1 0,1 1,-1-1,0 0,0 0,0 0,0 1,0-1,0 0,0 0,0 1,0-1,0 0,-1 1,-29 44,10-18,19-26,0 0,0 1,1-1,-1 1,1-1,0 1,-1-1,1 1,0-1,1 1,-1-1,0 1,1-1,-1 1,1-1,0 0,0 1,0-1,0 0,0 1,0-1,1 0,-1 0,1 0,0 0,-1-1,1 1,0 0,1 0,0 0,-1 1,0-1,0 0,0 1,0-1,0 1,-1-1,1 1,-1 0,1 0,-1 0,0 0,0 0,-1 0,1 0,-1 0,1 0,-1 0,0 0,0 2,-3-1,1 1,-1-1,-1 0,1 0,-1 0,1 0,-1-1,0 1,0-1,-1 0,1 0,-1-1,1 1,-1-1,0 0,0 0,0 0,0-1,0 0,0 0,-1 0,1-1,-55-6,54 0</inkml:trace>
</inkml:ink>
</file>

<file path=ppt/ink/ink16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4:34:13.24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28 2,'-16'73,"11"-47,2-1,0 1,2 0,1-1,1 1,2 0,0-1,1 0,2 1,1-2,0 1,2-1,1 0,3 4,-10-23,1-1,0 1,0-1,0 0,0 0,0-1,1 1,-1-1,1 0,0 0,0-1,1 1,-1-1,0 0,1-1,-1 1,1-1,-1 0,1-1,0 1,-1-1,1 0,0 0,-1-1,1 0,0 0,-1 0,1 0,-1-1,0 0,1 0,-1-1,0 0,0 0,-1 0,1 0,0 0,-1-1,0 0,0 0,0 0,-1-1,2 0,12-14,-1-1,-1 0,-1-1,-1 0,0-1,7-21,-2 8,-18 34,0-1,0 1,0 0,0 0,0 0,0 0,1-1,-1 1,0 0,1 0,-1 0,0 0,1 0,0 0,-1 0,1 0,0 0,-1 0,1 0,0 0,0 0,0 1,0-1,0 0,0 1,0-1,0 0,0 1,0 0,0-1,0 1,0-1,0 1,0 0,1 0,-1 0,0 0,0 0,0 0,0 0,1 0,-1 0,0 0,0 1,0-1,0 0,0 1,0-1,1 1,-1-1,0 1,0 0,-1-1,13 42,-13-37,1 1,0 0,0-1,0 1,0 0,1-1,0 0,0 1,1-1,0 0,0 0,0 0,0-1,1 1,-1-1,1 0,0 0,0 0,1 0,-1-1,1 0,0 0,0 0,0 0,0-1,1 0,-1 0,1 0,0 0,-2-2,1 0,-1 0,1 0,-1-1,1 0,-1 1,1-1,-1-1,0 1,1-1,-1 0,0 0,0 0,0 0,-1-1,1 1,0-1,-1 0,0 0,0 0,0-1,0 1,0-1,-1 0,1 0,48-106,-49 104,38-121,-47 43,2 65</inkml:trace>
</inkml:ink>
</file>

<file path=ppt/ink/ink16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4:34:17.19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1,'0'933,"3"-913,5-26,7-30,-15 36,3-7,9-29,1 1,2 1,2 0,1 2,1-1,1 2,14-13,-34 42,1 1,0-1,0 1,0-1,0 1,0 0,0-1,0 1,1 0,-1 0,0 0,1 0,-1 0,1 0,-1 0,1 1,-1-1,1 0,-1 1,1-1,0 1,-1 0,1 0,0-1,0 1,-1 0,1 1,0-1,-1 0,1 0,0 1,-1-1,1 1,0-1,-1 1,1 0,-1-1,1 1,-1 0,0 0,1 0,-1 0,0 0,1 1,-1-1,0 0,0 0,0 1,0-1,-1 1,2 0,5 20,1 1,-2-1,-1 2,-1-1,-1 0,-2 1,0 0,-1-1,-1 1,-1-1,-1 1,-3 6,6-28,-1 0,-1 0,1 0,1 0,-1 0,0 0,0 1,1-1,0 0,-1 0,1 1,0-1,0 0,0 1,0-1,0 0,1 1,-1-1,1 0,0 0,-1 0,1 0,0 1,0-1,0 0,1 0,-1-1,0 1,1 0,-1 0,1-1,0 1,-1-1,1 1,1 0,13-1</inkml:trace>
</inkml:ink>
</file>

<file path=ppt/ink/ink1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4:14:10.688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1 142,'328'-17,"-203"7,0 6,32 6,-18 0,218-32,22 2,-95 17,-30-6,198 15,-217 4,162-31,651 30,-838 27,-3 1,233-28,-206 25,-160-24,1-4,-1-2,26-8,367-10,-352 10,0 6,65 6,-118 0,-9 5,-35 2</inkml:trace>
</inkml:ink>
</file>

<file path=ppt/ink/ink16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4:34:21.43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2,'10'4,"12"3,8-1,-2-6,0-3,-1-1,1 0,-1 1,1 1,0 1,0 0,0 1,0 0,0 0,1 0,-6 0</inkml:trace>
</inkml:ink>
</file>

<file path=ppt/ink/ink16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4:34:21.79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2,'19'5,"16"1,7 0,1-1,-2-7,-4-2,-2-1,-3 1,-2 1,-1 0,-1 2,-1 0,1 1,-5 0</inkml:trace>
</inkml:ink>
</file>

<file path=ppt/ink/ink16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4:34:19.31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423 116,'-4'6,"0"1,1 1,-1-1,1 0,0 1,1 0,0 0,0 0,1-1,0 1,0 1,1-1,0 0,1 0,-1 0,0 7,-11 178,-6 145,18-338,-1-11</inkml:trace>
  <inkml:trace contextRef="#ctx0" brushRef="#br0" timeOffset="363.974">0 143,'38'-14,"32"-10,14-1,-3 5,-5 4,-11 6,-12 0,-10 1,-7 2,-6 3,-2 2,-2 1,0 1,0 4,-4 3</inkml:trace>
  <inkml:trace contextRef="#ctx0" brushRef="#br0" timeOffset="977.682">621 567,'11'-2,"0"1,0 0,0 0,1 1,-1 1,0 0,0 1,0 0,0 0,9 4,-17-5,0 0,1 1,-1-1,1 1,-1-1,0 1,0 0,0 0,0 0,-1 1,1-1,0 1,-1 0,0-1,1 1,-1 0,0 0,-1 0,1 1,-1-1,1 0,-1 1,0-1,0 1,0-1,-1 1,1 0,-1-1,0 1,0-1,0 1,0 0,-1-1,0 2,-55 111,57-113,0 0,0 0,1-1,-1 1,1 0,0-1,0 1,0-1,0 1,0-1,1 0,-1 0,1 0,-1 0,1 0,0-1,0 1,-1-1,1 0,0 0,0 0,1 0,-1 0,0-1,0 1,0-1,0 0,1 0,8 4,-9-4,0 1,0-1,0 1,-1 0,1 0,0 0,0 0,-1 1,1-1,-1 1,1 0,-1-1,0 1,1 0,-1 0,0 1,0-1,-1 0,1 1,0-1,-1 1,1 0,-1-1,0 1,0 0,0 0,0 0,-1-1,1 1,-1 0,0 0,0 0,0 0,0 0,0 0,0 0,-1 0,0 0,1 0,-1 0,0 0,0-1,-1 1,1 0,-1-1,1 1,-1-1,0 0,0 1,0-1,0 0,0 0,0 0,-15 9,-1 0,0-2,0 0,-1-1,0 0,0-2,-1 0,1-1,-1-2,-18 2,14-3</inkml:trace>
  <inkml:trace contextRef="#ctx0" brushRef="#br0" timeOffset="1280.406">1298 736,'-24'29,"-8"14,2 5,1-7,5-4,7-4,1-8,4-3,-1-6,1-5</inkml:trace>
  <inkml:trace contextRef="#ctx0" brushRef="#br0" timeOffset="1582.15">1015 680,'10'19,"12"16,8 2,4 0,0-2,-1-7,0-4,-2-5,-6-1,-3-4,-4 0,-1-2,-4 2,2-1,-7 1,-5-6,-3-4</inkml:trace>
</inkml:ink>
</file>

<file path=ppt/ink/ink16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4:34:17.96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1 410,'23'-5,"1"0,-1-2,-1 0,1-2,-1 0,-1-1,0-2,0 0,-1-1,-1-1,0-1,3-4,-19 17,-1 0,1-1,0 1,-1-1,0 1,1-1,-1 0,0 0,-1 0,1 0,0 0,-1 0,0-1,0 1,0 0,0-1,0 1,-1-1,1 1,-1-1,0 1,0-1,-1 1,1-1,-1 1,1-1,-1 1,0-1,0 1,-1 0,1-1,-1 1,1 0,-1 0,0 0,0 0,-1 1,1-1,0 1,-1-1,0 1,0 0,1 0,-1 0,0 0,0 0,-1 1,0-1,-5 2,0 1,1 0,-1 1,0 0,0 0,1 1,0 0,-1 1,1-1,0 2,1-1,-1 1,1 0,0 1,0-1,0 1,1 1,0-1,0 1,1 0,0 1,-3 4,-1-2,1 0,-1 0,2 0,0 1,0 0,1 0,0 1,1 0,0 0,1 0,0 1,1-1,0 1,1 0,1 0,0 0,1 0,0 0,1 0,0 0,1 0,1 1,3-9,-1-1,1 1,0-1,0 0,0 0,1 0,-1-1,1 0,0-1,0 1,0-1,0-1,0 1,1-1,-1-1,0 1,1-1,-1 0,0-1,1 0,-1 0,0 0,4-2,-8 2,33-5,0-1,-1-3,1 0,-2-3,0-1,0-1,-2-2,15-10,-17 10,-1-1,-1-2,-1-1,-1-1,0-1,-2-1,-1-2,-1 0,11-17,-29 38,0 1,-1 0,1-1,-1 1,0-1,-1 0,1 0,-1 0,0 0,0-1,0 1,-1-1,1 1,-1-1,-1 1,1-1,-1 0,0 1,-1-1,1 1,-1-1,0 0,0 1,-1-1,1 1,-1 0,-1 0,1 0,-1 0,0 0,0 0,0 0,0 1,-1 0,0 0,-3-3,-1 5,1 2,-1-1,1 1,-1 0,1 0,-1 1,1 0,-1 0,1 1,0 0,-1 1,1-1,0 1,1 1,-1-1,1 1,-1 0,1 0,0 1,0 0,1 0,-3 3,-4 1,9-7,-1 0,1 0,-1 0,1 1,0-1,0 1,0 0,0-1,0 1,0 1,1-1,0 0,0 1,0-1,0 1,0 0,1-1,-1 1,1 0,0 0,0 0,1 0,-1 0,1 0,0 0,0 0,0 0,0 0,1 0,0 0,0 0,0 0,0 0,0 0,1-1,0 1,0 0,0-1,0 1,0-1,1 0,0 0,0 0,4 2,1-1,0-1,1 1,-1-2,1 1,-1-1,1 0,0-1,0 0,0 0,0-1,-1 0,1 0,6-2,93 12,-105-7,0-1,0 0,0 1,-1-1,1 1,-1 0,0 0,0 0,0 0,0 0,0 0,-1 0,1 1,-1-1,0 1,0-1,0 1,-1-1,1 1,-1 0,0-1,0 1,0 0,0-1,-1 1,1-1,-1 1,0-1,0 1,0-1,-1 1,1-1,-1 0,0 0,0 1,0-1,0-1,-1 1,1 0,-1 0,-9 24,3-4</inkml:trace>
  <inkml:trace contextRef="#ctx0" brushRef="#br0" timeOffset="414.615">1102 382,'38'-5,"0"-2,0-2,-1-1,0-2,-1-1,32-18,-56 25,-1-1,0 0,-1-1,1 0,-2-1,1 0,-1 0,-1-1,1 0,5-11,-11 16,0 1,0-1,-1 0,0 0,0 0,0 0,-1 0,1 0,-1 0,0-1,-1 1,1 0,-1-1,0 1,-1 0,1-1,-1 1,0 0,0-1,-1 1,1 0,-1 0,0 0,-1 0,1 1,-1-1,-2-2,-1 3,0-1,0 1,0 1,-1-1,1 1,-1 0,0 0,0 1,0 0,0 0,-1 1,1 0,0 0,-1 1,1 0,-1 0,1 0,0 1,-1 1,1-1,0 1,0 0,0 1,0-1,0 1,1 1,-1-1,1 1,0 0,-2 2,-6 5,0 0,1 1,0 1,1 0,0 1,1 0,1 0,0 1,1 0,1 1,-6 15,10-23,1-1,1 1,-1 0,1 0,1 0,-1 0,1 0,1 0,-1 0,1 0,1 0,0 1,0-1,0 0,1 0,0-1,1 1,0 0,0-1,1 1,-1-1,2 0,-1 0,1-1,0 1,5 4,9 4,1-2,0 0,1-1,0 0,1-2,0-1,1-1,-1-1,2 0,-1-2,1-1,-1-1,1-1,0 0,0-2,0-1,19-4,68-23,-94 18</inkml:trace>
</inkml:ink>
</file>

<file path=ppt/ink/ink16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4:34:24.98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311 23,'-1'474,"-25"-266,12-126,18-90,-1-5</inkml:trace>
  <inkml:trace contextRef="#ctx0" brushRef="#br0" timeOffset="373.376">1 79,'119'-24,"-51"16,131-18,-143 15,35 1,-74 15</inkml:trace>
  <inkml:trace contextRef="#ctx0" brushRef="#br0" timeOffset="1035.807">481 616,'20'-4,"-9"0,1 1,0 0,-1 1,1 0,0 1,0 1,0 0,0 0,0 1,0 1,0 0,0 0,11 5,-21-5,0 1,0-1,0 1,0-1,0 1,0 0,-1 0,1 0,-1 0,0 0,0 0,0 0,0 0,0 0,-1 1,0-1,1 0,-1 1,0-1,-1 0,1 0,-1 1,1-1,-1 0,0 0,0 0,0 0,-1 0,1 0,-1 0,1 0,-1 0,0-1,0 1,0-1,-1 1,-14 38,16-37,1 1,0-1,0 0,1 0,-1 0,1 0,0 1,0-1,0 0,0 0,1-1,-1 1,1 0,0 0,1-1,-1 1,0-1,1 0,0 0,0 0,0 0,0 0,0 0,1-1,-1 0,1 0,0 0,2 2,-2-2,0 0,0 0,0 1,0-1,-1 1,1 0,-1 0,0 0,0 1,0-1,0 1,-1 0,1 0,-1-1,0 2,0-1,0 0,-1 0,0 1,0-1,0 0,0 1,0 2,-3-3,0-1,0 1,-1 0,1 0,-1-1,0 1,0-1,0 0,0 0,-1 0,1-1,-1 1,0-1,1 1,-1-1,0-1,0 1,-1 0,1-1,0 0,0 0,-1 0,1-1,-1 1,1-1,-1 0,-11 2,1 0,-1 0,1-2,-1 0,0 0,1-2,-1 0,-2-1,-1-4</inkml:trace>
</inkml:ink>
</file>

<file path=ppt/ink/ink16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4:34:31.73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260 58,'1'-2,"-1"1,1-1,0 1,-1-1,1 1,-1-1,1 1,-1-1,0 1,0-1,0 0,1 1,-2-1,1 0,0 1,0-1,0 1,-1-1,1 0,-1 1,1-1,-1 1,0-1,0 1,1 0,-1-1,0 1,0 0,0-1,0 1,-1 0,1 0,0 0,0 0,-1 0,1 0,-1 1,1-1,-1 0,1 1,-1-1,1 1,-1-1,1 1,-1 0,0 0,1-1,-1 1,0 0,1 1,-1-1,1 0,-1 0,0 1,1-1,-1 1,1-1,-1 1,1 0,-1-1,0 2,-10 2,1 1,-1 0,1 1,0 0,1 1,0 0,0 1,0 0,1 0,0 1,1 0,0 1,0 0,-4 9,3-3,1 1,0 0,2 1,0 0,1 0,1 0,0 0,1 1,2 0,0-1,0 1,2 0,2 16,-3-29,1 0,0 0,-1 0,2-1,-1 1,1 0,0-1,0 1,0-1,1 0,0 1,0-1,0 0,1-1,-1 1,1-1,0 1,1-1,-1 0,1-1,0 1,0-1,0 0,0 0,0-1,1 1,-1-1,1 0,-1-1,1 1,0-1,0 0,0-1,0 1,3-1,66-24,-56 13</inkml:trace>
</inkml:ink>
</file>

<file path=ppt/ink/ink16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4:34:32.12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89 621,'-11'14,"1"0,1 1,0 0,1 1,1-1,0 1,1 1,1-1,0 1,1 0,1 0,1 1,0-1,2 4,0-18,0 0,1 0,-1 1,1-1,0 0,0 0,1 0,-1 0,0 0,1 0,0 0,0-1,0 1,0-1,0 1,0-1,1 1,-1-1,1 0,-1 0,1-1,0 1,0 0,0-1,0 0,0 1,0-1,0-1,0 1,1 0,-1-1,0 1,0-1,1 0,-1 0,0-1,1 1,-1 0,3-2,6 0,1 0,0-1,-1-1,1 0,-1-1,0 0,-1-1,1 0,8-7,-12 9,0-1,-1 0,1 0,-1-1,0 0,0 0,-1-1,0 0,0 0,0 0,-1-1,0 0,-1 0,0 0,0-1,0 1,-1-1,-1 0,1 0,-2 0,1 0,-1 0,0 0,-1-1,0 1,-1 0,-1 5,0 0,0 0,-1 0,0 1,0-1,0 1,0 0,0 0,-1 0,1 0,-1 0,0 1,0 0,1-1,-2 1,1 1,0-1,0 1,-1-1,1 1,0 1,-1-1,1 1,-1-1,1 1,-1 0,0 1,1-1,0 1,-1 0,1 0,-1 1,1-1,0 1,0 0,0 0,0 0,0 0,0 1,1 0,-1-1,1 1,0 1,-2 1,-20 16,2-1</inkml:trace>
  <inkml:trace contextRef="#ctx0" brushRef="#br0" timeOffset="480.673">682 537,'-10'1,"0"1,0 0,0 1,1 0,-1 0,1 1,0 0,0 1,0 0,0 0,1 1,0 0,0 1,1-1,0 2,-4 4,10-8,1-1,0 1,1-1,-1 1,1-1,-1 0,1 1,0-1,0 1,1-1,-1 0,1 0,-1 0,1 0,0 0,0 0,1 0,-1-1,0 1,1-1,0 0,-1 1,1-1,0 0,0-1,0 1,0 0,1-1,-1 0,0 0,1 0,14 11,72 65,-88-74,1 0,-1 0,0 0,0 0,0 0,-1 1,1-1,-1 0,1 1,-1-1,0 1,-1 0,1-1,-1 1,1 0,-1-1,0 1,-1 0,1-1,0 1,-1 0,0-1,0 1,0-1,0 1,-1-1,0 0,1 1,-3 1,-3 4,0-2,-1 1,0-1,0 0,-1-1,0 0,0 0,0-1,-1 0,1 0,-1-1,0-1,-1 0,1 0,-1-1,1 0,-1-1,0 0,-8 0,-29-15,31 2</inkml:trace>
  <inkml:trace contextRef="#ctx0" brushRef="#br0" timeOffset="1298.74">1359 311,'-30'34,"0"2,3 0,1 2,1 1,3 1,1 1,2 1,0 6,16-42,0 1,1 0,0 1,1-1,-1 0,1 0,1 1,-1-1,1 1,1-1,-1 0,1 1,1-1,-1 0,1 0,0 0,1 0,0 0,0 0,0 0,1-1,0 0,0 0,1 0,-1 0,1-1,1 1,-1-1,1-1,0 1,0-1,0 0,0 0,2 0,2 0,0-1,0 0,0 0,0-1,0-1,1 0,-1 0,1-1,-1 0,0-1,1 0,-1 0,0-1,1-1,-6 2,0 0,0 0,0-1,0 0,0 0,-1 0,1-1,0 1,-1-1,0 0,0-1,0 1,0-1,0 1,-1-1,0 0,0-1,0 1,0 0,0-1,-1 0,0 1,0-1,0 0,-1 0,0 0,1 0,-1-3,-1 5,0-1,0 1,0-1,0 1,-1 0,1-1,-1 1,0 0,0-1,0 1,0 0,-1 0,1 0,-1 0,0 0,0 0,0 0,0 1,0-1,-1 1,1 0,-1-1,0 1,1 0,-1 1,0-1,0 0,0 1,-1-1,1 1,0 0,0 0,-1 1,1-1,-2 0,-122 0,117 2,0 0,1 2,-1-1,1 1,0 0,0 1,0 0,0 0,1 1,0 1,-1-1,-4 6,1 2</inkml:trace>
  <inkml:trace contextRef="#ctx0" brushRef="#br0" timeOffset="1699.967">1867 481,'-31'20,"0"2,2 1,0 1,2 2,1 0,1 2,-20 29,42-54,0 0,0 0,0 0,0 1,1-1,-1 1,1 0,0-1,0 1,0 0,1 0,-1 0,1 0,0 1,0-1,1 0,-1 0,1 1,0-1,0 0,0 1,1-1,-1 0,1 0,0 1,0-1,1 0,-1 0,1 0,0 0,0 0,0-1,1 1,-1-1,2 2,5 0,1 0,-1-1,1 0,0-1,0 0,0-1,0 0,0 0,1-1,-1-1,1 1,-1-2,0 1,1-2,-1 1,0-1,0-1,0 0,0 0,0-1,-1 0,1-1,-1 0,0-1,-1 1,3-3,-4 1,0 1,0-1,-1 0,0 0,0-1,-1 0,0 0,0 0,-1-1,0 1,-1-1,0 0,0 0,-1 0,0-1,0 1,-1 0,-1-1,1 1,-1-1,-1 1,0-1,0 1,-1 0,0-1,-1 1,0 0,-1-2,1 6,0 0,0 1,-1-1,0 1,1 0,-1 0,0 0,-1 1,1 0,-1-1,0 2,1-1,-1 0,0 1,-1 0,1 0,0 0,-1 1,1 0,-1 0,1 0,-1 1,1 0,-1 0,1 0,-2 1,-18 3</inkml:trace>
  <inkml:trace contextRef="#ctx0" brushRef="#br0" timeOffset="7150.059">2205 283,'0'0,"0"-1,0 0,0 1,0-1,-1 0,1 1,0-1,0 1,-1-1,1 1,0-1,-1 0,1 1,0-1,-1 1,1 0,-1-1,1 1,-1-1,1 1,-1 0,1-1,-1 1,1 0,-1-1,0 1,1 0,-1 0,1 0,-1-1,0 1,1 0,-1 0,0 0,1 0,-1 0,1 0,-1 1,0-1,1 0,-1 0,0 0,1 0,-1 1,1-1,-1 0,1 1,-1-1,1 0,-1 1,1-1,-1 1,0-1,-31 20,27-15,0 0,1 0,-1 0,1 0,0 1,0 0,1 0,0 0,0 0,0 0,1 1,0-1,-1 7,2-11,1 1,-1-1,1 1,0-1,0 1,0-1,0 1,0-1,1 1,-1-1,1 0,-1 1,1-1,0 1,0-1,0 0,0 0,0 0,1 0,-1 0,1 0,-1 0,1 0,0 0,0-1,0 1,0 0,0-1,0 0,0 0,0 1,0-1,1-1,-1 1,0 0,1 0,-1-1,3 1,0 0,1 1,-1-1,1-1,-1 1,1-1,0 0,0 0,-1 0,1-1,-1 0,1 0,0 0,-1-1,0 0,1 0,-1-1,0 1,0-1,0 0,-1 0,1-1,-1 1,1-1,-1 0,0 0,-1 0,1-1,-1 0,0 1,0-1,0 0,0-2,-2 3,-1 1,0 0,0-1,0 1,0-1,0 1,-1-1,0 1,0 0,0 0,0-1,0 1,0 0,-1 0,1 0,-1 0,0 0,0 0,0 1,-1-1,1 1,0-1,-1 1,0 0,0 0,1 0,-1 0,0 1,0-1,-1 1,1 0,0 0,0 0,-3-1,-18-5</inkml:trace>
  <inkml:trace contextRef="#ctx0" brushRef="#br0" timeOffset="7612.895">2347 1,'9'2,"-1"1,1 0,-1 0,0 1,0 0,0 1,-1 0,0 0,0 1,0 0,0 0,-1 0,0 1,0 0,-1 0,0 0,0 1,0 0,-1 0,-1 0,1 0,-1 1,-1-1,1 1,-1 6,5 13,-1 1,-2 0,-1 0,-1 0,-2 0,-2 25,1-6,0-18,-2 0,0 0,-2 0,-1-1,-2 1,-1-1,-1-1,-1 0,-2 0,-12 19,14-32,0-1,-1 0,0-1,-2 0,1-1,-1 0,-3 0,-7 6</inkml:trace>
  <inkml:trace contextRef="#ctx0" brushRef="#br0" timeOffset="8563.726">1105 57,'-1'0,"0"0,-1 0,1 0,0 0,-1 0,1 0,-1 0,1 0,0 1,-1-1,1 1,0-1,0 1,-1-1,1 1,0 0,0 0,0-1,0 1,0 0,0 0,0 0,0 0,0 0,0 0,1 0,-1 1,0-1,0 1,-16 22,1 1,2 1,0 0,1 1,2 0,1 1,1 0,1 0,2 3,-3 18,2 1,3 1,1-1,3 1,3 12,-1 24,-2-69,0 0,2 0,0 0,1 0,0 0,2 0,0-1,1 0,0 0,2 0,0-1,1 0,0-1,1 0,1 0,0-1,1 0,1-1,0-1,1 0,0-1,9 6,21-1,-23-12</inkml:trace>
</inkml:ink>
</file>

<file path=ppt/ink/ink16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4:34:47.90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325 198,'-109'11,"94"-8,-3 0,0 1,1 0,-1 2,1 0,0 0,1 2,-15 8,30-16,1 0,-1 0,0 1,0-1,0 0,0 1,0-1,1 1,-1-1,0 1,0-1,1 1,-1-1,0 1,1 0,-1 0,0-1,1 1,-1 0,1 0,-1 0,1-1,0 1,-1 0,1 0,0 0,0 0,-1 0,1 0,0 0,0 0,0-1,0 1,0 0,0 0,1 0,-1 0,0 0,0 0,1 0,-1 0,0 0,1-1,-1 1,1 0,-1 0,1-1,0 1,-1 0,1 0,-1-1,1 1,0-1,0 1,0-1,-1 1,1-1,0 1,0-1,0 1,204 51,-203-52,1 1,-1 0,0 0,0-1,0 1,0 1,0-1,0 0,0 0,0 1,-1-1,1 1,0 0,-1-1,1 1,-1 0,0 0,0 0,1 0,-1 0,-1 0,1 0,0 0,0 0,-1 1,1-1,-1 0,0 0,1 1,-1-1,0 0,-1 1,1-1,0 0,-1 0,1 1,-1-1,0 0,1 0,-1 0,0 0,0 0,-1 0,0 2,-69 80,35-55,2 1,0 2,2 2,-25 34,56-66,-1 0,0 0,1 0,-1 0,1 0,-1 0,1 1,0-1,0 0,0 1,0-1,1 1,-1-1,1 1,-1-1,1 1,0 0,0-1,0 1,0-1,1 1,-1 0,1-1,-1 1,1-1,0 1,0-1,0 0,0 1,1-1,-1 0,1 0,-1 0,1 0,0 0,-1 0,3 1,8 4,0-1,0-1,1 0,0-1,0 0,0-1,0 0,0-1,1 0,-1-1,1-1,-1 0,1-1,-1-1,9-2,-17 2,0 0,0-1,0 0,-1 0,1-1,-1 1,0-1,0 0,0 0,0-1,-1 1,0-1,0 1,0-1,0 0,-1 0,0 0,0-1,8-18</inkml:trace>
  <inkml:trace contextRef="#ctx0" brushRef="#br0" timeOffset="373.341">127 1,'15'44,"1"-2,-2 0,-2 1,-2 0,-2 1,-1 0,-1 32,2 219,1-228,-2 0,-3 1,-3 0,-5 35,-1-76,-1-3</inkml:trace>
</inkml:ink>
</file>

<file path=ppt/ink/ink16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4:34:51.12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2,'19'5,"21"1,8 0,1-1,-3-2,-4-5,-6-3,-3-1,-2 1,-2 2,-2 0,1 2,-1 0,0 1,-4 0</inkml:trace>
</inkml:ink>
</file>

<file path=ppt/ink/ink16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4:34:51.37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0,'38'10,"33"3,8-1,-4-7,-11-4,-10-3,-11 0,-11-1</inkml:trace>
</inkml:ink>
</file>

<file path=ppt/ink/ink1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4:14:29.10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59,'5'273,"-3"-260,0-1,0 0,2 1,-1-1,2 0,0-1,0 1,1-1,0 0,1 0,0-1,1 0,0 0,0-1,1 0,1 0,-7-7,0 0,0-1,1 1,-1-1,1 0,-1 0,1 0,-1 0,1 0,0-1,-1 0,1 0,0 0,-1 0,1 0,0-1,-1 1,1-1,0 0,-1 0,0-1,1 1,-1-1,0 0,1 1,-1-1,0-1,0 1,-1 0,78-81,22-89,-52 80,-47 92,1-1,0 1,-1 0,1 0,0 0,-1 1,1-1,-1 1,1 0,-1 0,1 0,-1 1,1-1,-1 1,0 0,0 0,0 0,0 0,0 0,0 1,-1-1,1 1,-1 0,0 0,1 0,2 2,146 127,-132-118,-15-10,1 1,0-1,0 0,0-1,0 1,1-1,0 0,-1 0,1-1,0 0,0 0,0 0,1-1,-1 0,0 0,1 0,-1-1,0 0,6-1,-4-1,0 0,1-1,-1-1,-1 1,1-1,0-1,-1 1,0-1,0-1,-1 1,1-1,-1 0,0-1,-1 1,0-1,0 0,0-1,-1 1,0-1,2-5,7-12,-1-1,-2-1,0 0,-2 0,-1-1,-1 0,13-41,-14 50</inkml:trace>
</inkml:ink>
</file>

<file path=ppt/ink/ink16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4:34:52.07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368 89,'-10'53,"2"1,3 0,2 0,3 14,-4 67,-21 14,24-140,-1 0,1 0,-2 0,1 0,-1-1,-1 1,1-1,-2 0,1 0,-1 0,0-1,-2 3,-5-18,9-4</inkml:trace>
  <inkml:trace contextRef="#ctx0" brushRef="#br0" timeOffset="280.306">1 117,'38'-10,"37"-8,11 0,-1 2,-8 0,-10 1,-10 5,-10 3,-8 2,-7 4,-3 0,-2 2,-6 4,-1 2,-4 0</inkml:trace>
  <inkml:trace contextRef="#ctx0" brushRef="#br0" timeOffset="1002.1">508 624,'28'-12,"-14"5,0 0,0 1,1 0,0 1,0 1,0 0,0 1,1 1,0 0,-1 1,11 1,-24 0,-1 0,0 0,1 1,-1-1,1 0,-1 1,1-1,-1 1,0-1,1 1,-1-1,0 1,0 0,0 0,1 0,-1 0,0-1,0 2,0-1,0 0,0 0,-1 0,1 0,0 1,0-1,-1 0,1 0,-1 1,1-1,-1 1,0-1,1 0,-1 1,0-1,0 1,0-1,0 1,0-1,0 0,-1 1,1-1,0 1,-1-1,1 0,-1 1,1-1,-1 0,0 1,0-1,0 0,1 0,-1 0,-50 62,49-62,0 0,0 0,0 0,0 0,0 0,0 0,0 1,1-1,-1 1,1 0,-1-1,1 1,-1 0,1 0,0 0,0 0,0 0,0 0,0 0,1 0,-1 0,0 0,1 0,0 1,-1-1,1 0,0 0,0 1,0-1,1 0,-1 0,0 0,1 1,0-1,-1 0,1 0,0 0,0 0,0 0,0 0,1 0,-1 0,0-1,1 1,32 19,49 41,-82-60,1 0,-1 0,1 1,-1-1,0 0,0 1,0-1,0 0,-1 1,1-1,-1 1,1 0,-1-1,0 1,0-1,0 1,0-1,-1 1,1-1,-1 1,1 0,-1-1,0 0,0 1,0-1,0 0,0 1,-1-1,1 0,-1 0,1 0,-1 0,0 0,0 0,0-1,0 1,0 0,-4 3,1 0,-1 0,0-1,0 0,-1 0,1 0,-1 0,0-1,0-1,0 1,0-1,0 0,-1 0,1-1,-1 0,1-1,-1 1,-2-2,-15-2</inkml:trace>
</inkml:ink>
</file>

<file path=ppt/ink/ink16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4:34:49.10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254 88,'-29'515,"4"-362,23-147,1-6</inkml:trace>
  <inkml:trace contextRef="#ctx0" brushRef="#br0" timeOffset="251.293">0 88,'39'-9,"36"-9,10 0,-4 2,-11 4,-8 4,-10 4,-9 2,-12 6,-6 3,-7 5,-7 5,-5-1</inkml:trace>
  <inkml:trace contextRef="#ctx0" brushRef="#br0" timeOffset="801.393">453 541,'14'-4,"1"1,1 0,-1 1,0 1,1 1,-1 0,0 1,1 0,-1 2,0-1,0 2,0 0,0 1,-13-4,-1-1,1 1,0 0,-1 0,1 0,-1 0,1 0,-1 0,0 0,1 0,-1 0,0 1,0-1,0 1,0-1,0 1,0-1,0 1,-1-1,1 1,0 0,-1-1,0 1,1 0,-1 0,0-1,0 1,0 0,0 0,0 0,0-1,0 1,-1 0,1-1,0 1,-1 0,-37 55,22-35,15-21,-1 1,1-1,0 1,0-1,0 1,0 0,0-1,0 1,1 0,-1 0,1 0,-1-1,1 1,-1 0,1 0,0 0,0 0,0 0,0 0,0 0,1 0,-1 0,1-1,-1 1,1 0,0 0,-1 0,1-1,0 1,0 0,0-1,0 1,1-1,-1 1,0-1,1 0,-1 1,0-1,1 0,0 0,-1 0,1 0,0 0,-1 0,1-1,0 1,0-1,1 1,-1-1,1 1,-1-1,0 1,1 0,-1 0,0-1,0 1,0 1,1-1,-1 0,0 1,0-1,-1 1,1-1,0 1,0 0,-1 0,1 0,-1 0,0 0,1 0,-1 0,0 0,0 0,-1 1,1-1,0 0,-1 1,1-1,-1 0,0 1,0-1,0 1,0-1,0 1,0-1,-1 0,1 1,-1-1,0 0,1 1,-1-1,0 0,-1 0,1 0,0 0,-1 1,-3 1,0 0,0-1,0 1,0-1,0 0,-1-1,0 1,1-1,-1-1,0 1,0-1,0 0,0 0,0 0,0-1,-1 0,1 0,0-1,0 1,0-2,0 1,-5-2,3-3</inkml:trace>
  <inkml:trace contextRef="#ctx0" brushRef="#br0" timeOffset="1420.586">931 512,'19'143,"-20"-141,1 0,0 0,0 0,0 1,0-1,0 0,1 0,-1 0,1 0,-1 0,1 0,0 0,-1 0,1 0,0-1,0 1,1 0,-1 0,0-1,1 1,-1-1,0 1,1-1,0 0,-1 1,1-1,0 0,0 0,0 0,0 0,-1 0,1-1,0 1,0-1,1 1,-1-1,0 0,0 0,0 0,0 0,0 0,0 0,0 0,0-1,0 1,0-1,0 1,2-2,143-138,-146 139,0 0,0 0,1 0,-1 0,0 1,1-1,-1 0,1 1,-1-1,1 1,-1-1,1 1,0 0,-1 0,1 0,-1 0,1 0,-1 0,1 0,0 0,-1 1,1-1,-1 0,1 1,-1-1,1 1,-1 0,0 0,1-1,-1 1,0 0,1 0,-1 0,0 0,0 1,0-1,0 0,0 0,0 1,0-1,-1 0,1 1,0-1,-1 1,1-1,0 2,18 78,-18-73,24 146,-13-71,-8-71,-1-1,-1 1,0-1,0 1,-1 0,-1 0,0 0,0 0,-1-1,-1 1,0 0,-1 0,0-1,0 0,-1 0,-1 0,-5 10,4-13,0-1,0 0,0 0,-1-1,0 0,-1 0,1 0,-1-1,0 0,0-1,-1 0,1 0,-1-1,0 0,0 0,0-1,0-1,0 1,-1-1,1-1,0 0,-3 0,7-1,0-1,1 1,-1-1,0-1,1 1,-1 0,1-1,0 0,0 0,0 0,0-1,0 1,1-1,0 0,0 0,0 0,0-1,0 1,1 0,0-1,0 0,0 0,0 1,1-1,0 0,0 0,0 0,1 0,0-1,0 1,0 0,0 0,1 0,0 0,0 0,0 0,1 0,-1 0,1 1,0-1,1 1,-1-1,4-3,6-16,-2 3</inkml:trace>
</inkml:ink>
</file>

<file path=ppt/ink/ink16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4:34:54.07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405 7,'-3'-1,"-1"0,0-1,1 2,-1-1,0 0,0 1,1-1,-1 1,0 0,0 0,0 1,1-1,-1 1,0 0,0 0,1 0,-3 1,2-1,-21 6,0 1,0 2,1 1,0 0,1 2,0 0,-10 10,31-22,-1 1,1 0,-1 0,1 0,0 0,0 1,0-1,0 0,0 1,0 0,1-1,-1 1,1 0,0 0,0-1,0 1,0 0,0 0,1 0,-1 1,1-1,0 0,0 0,0 0,0 0,1 0,-1 0,1 0,0 0,0 0,0 0,0 0,0 0,1-1,-1 1,1 0,0-1,-1 1,2-1,3 7,1 0,0-1,1 0,0-1,0 0,1 0,0 0,0-1,1-1,5 3,-12-6,3-1,-1 0,0 0,1 1,-1 0,0 0,0 0,0 1,-1 0,1-1,0 2,-1-1,0 0,0 1,0 0,0 0,-1 0,1 1,-1-1,0 1,-1-1,1 1,-1 0,0 0,0 0,0 1,-1-1,1 0,-1 1,-1-1,1 1,-1-1,0 5,-2-4,0 0,0-1,-1 1,0-1,0 0,0 1,-1-1,1-1,-1 1,-1 0,1-1,0 0,-1 0,0-1,0 1,0-1,0 0,-1 0,1 0,-1-1,-1 0,-127 26,64-32,69 4,0-1,0 1,0 0,0 0,0 0,-1-1,1 1,0-1,0 1,0-1,1 1,-1-1,0 0,0 1,0-1,0 0,0 1,1-1,-1 0,0 0,1 0,-1 0,1 0,-1 0,1 0,-1 0,1 0,0 0,-1 0,1 0,0 0,0 0,0 0,0-1,0 1,0 0,0 0,0 0,0 0,1 0,-1 0,0 0,1 0,-1 0,1 0,-1 0,1 0,-1 0,1 0,0 0,-1 0,1 1,0-1,0 0,0 0,0 1,-1-1,1 0,14-14</inkml:trace>
</inkml:ink>
</file>

<file path=ppt/ink/ink16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4:34:54.29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14 0,'-5'34,"-2"16,6-1,2-9</inkml:trace>
</inkml:ink>
</file>

<file path=ppt/ink/ink16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4:34:54.54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0,'0'0</inkml:trace>
</inkml:ink>
</file>

<file path=ppt/ink/ink16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4:34:54.84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0 875,'142'-233,"-142"232,0-1,1 1,-1-1,0 1,0 0,1 0,-1-1,1 1,-1 0,1-1,0 1,-1 0,1 0,0 0,0 0,0 0,0 0,0 0,0 0,0 0,0 0,0 1,1-1,-1 0,0 1,0-1,1 1,-1-1,0 1,1 0,-1 0,0-1,1 1,-1 0,0 0,1 0,-1 0,0 1,1-1,-1 0,0 0,1 1,-1-1,0 1,1-1,-1 1,0 0,0-1,0 1,0 0,0 0,1 1,5 80,-8-78,0 1,0 0,0 0,0 0,1 1,0-1,0 0,0 0,1 0,0 0,0 0,0 0,0 0,1 0,0-1,0 1,0 0,0-1,1 0,0 1,0-1,0 0,0-1,1 1,0 0,-1-1,1 0,1 0,-1 0,0 0,1-1,-1 0,1 1,0-2,1 2,1-2,1 0,-1-1,0 0,0 0,1 0,-1-1,0 0,0 0,0-1,0 0,0 0,0 0,0-1,-1 0,1-1,-1 0,0 0,0 0,0 0,-1-1,0 0,0 0,0-1,0 1,-1-1,0 0,0 0,0 0,-1-1,0 0,0 1,0-4,4-13</inkml:trace>
  <inkml:trace contextRef="#ctx0" brushRef="#br0" timeOffset="296.871">903 57,'-52'81,"3"3,4 2,4 2,4 1,30-76,2 0,0 0,0 0,1 0,1 1,0 0,1-1,0 1,1 0,0 0,2 0,-1 0,2 0,0 0,1 0,0-1,1 1,0-1,1 0,0 0,2-1,-1 1,1-1,1 0,0-1,1 0,0-1,1 1,1 0,-1-5,-1 0,1 0,0-1,0-1,0 0,1 0,-1-1,1 0,0-1,10 1,-2-3</inkml:trace>
  <inkml:trace contextRef="#ctx0" brushRef="#br0" timeOffset="748.685">1242 170,'-44'104,"20"-52,2 1,3 1,-11 52,22-68,3-27,1 1,1 0,0 0,1 0,0 1,1-1,0 0,1 1,1-1,0 0,0 1,1-1,1 0,0 0,0 0,2 0,-1-1,1 0,3 5,-5-11,-1 0,1 0,0-1,1 1,-1-1,1 0,0 1,0-1,0-1,0 1,1-1,-1 0,1 0,0 0,0 0,0-1,0 0,1 0,-1 0,0-1,1 0,0 0,-1 0,1-1,-1 0,1 0,0 0,-1-1,1 1,-1-1,1-1,-1 1,1-1,-1 0,0 0,2-4,0 1,-1-1,0 0,0-1,-1 1,0-1,0 0,0-1,-1 1,0-1,-1 0,0 0,0 0,0 0,-1 0,0-1,-1 1,0-1,0-4,0 7,-1 1,0 0,1 0,-2 0,1-1,-1 1,1 0,-2 0,1 0,0 0,-1 0,0 0,0 0,0 1,-1-1,0 1,0 0,0-1,0 1,0 0,-1 1,0-1,0 1,0 0,0-1,0 2,-1-1,0 0,1 1,-1 0,0 0,-2 0,0 1,1 1,-1 0,1 0,-1 0,1 1,-1 0,1 0,-1 1,1-1,0 2,0-1,0 1,0-1,0 2,0-1,-2 3,-9 4</inkml:trace>
  <inkml:trace contextRef="#ctx0" brushRef="#br0" timeOffset="1130.89">1637 338,'-3'3,"-32"39,2 1,2 1,1 2,3 1,-16 39,40-81,1-1,-1 1,1 0,1 0,-1 0,1 0,-1 1,2-1,-1 0,0 0,1 1,0-1,1 0,-1 1,1-1,0 0,0 0,0 0,1 0,0 0,0 0,0 0,1 0,-1-1,1 1,0-1,0 0,1 0,-1 0,1 0,3 2,-3-2,1 0,0-1,0 1,0-1,1 0,-1 0,1-1,0 0,0 0,0 0,0-1,0 1,0-1,0-1,0 1,0-1,0 0,0-1,1 1,-1-1,0-1,0 1,0-1,-1 0,1 0,3-2,2-1,-1 0,0-1,-1 0,0-1,0 0,0 0,0-1,-1 0,-1 0,0-1,0 0,0-1,-1 1,0-1,-1 0,0 0,-1-1,0 0,-1 0,0 0,0 0,-2 0,1 0,-1-1,-1 1,0 0,0-1,-1 1,-1 0,0-1,0 1,-1 0,-4-8,2 9,0 0,-1 1,0 0,0 0,-1 0,0 1,-1 0,0 0,0 1,0 0,-10-6,-5 0</inkml:trace>
  <inkml:trace contextRef="#ctx0" brushRef="#br0" timeOffset="1484.631">1919 170,'-9'38,"1"18,7-1,8-10,8-12,2-17,2-11,3-11,-2-10,-5-6,0 0,-2-1,-4-1,-3-1,-3-2,-7 4,-2 6</inkml:trace>
  <inkml:trace contextRef="#ctx0" brushRef="#br0" timeOffset="1815.843">2004 0,'21'6,"-1"1,0 1,0 1,0 0,-1 2,0 0,-1 1,-1 1,0 0,0 1,-2 1,0 1,0 0,-1 1,-2 1,1 0,-2 0,-1 1,0 1,3 10,-2 17,-2 0,-2 1,-2 0,-2 1,-2-1,-2 0,-3 1,-1-1,-3 0,-2-1,-4 10,9-42,0 1,0-1,-2 0,0-1,0 0,-1 0,-1 0,-1-1,0 0,0-1,-1 0,-1-1,-5 4,-77 24,71-33</inkml:trace>
  <inkml:trace contextRef="#ctx0" brushRef="#br0" timeOffset="2880.01">2089 254,'5'0,"1"-5,0-6,-6-1,-3-4,-6 1,-1-1,-4 1,-4 4,-4 8,2 5</inkml:trace>
</inkml:ink>
</file>

<file path=ppt/ink/ink16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4:36:36.662"/>
    </inkml:context>
    <inkml:brush xml:id="br0">
      <inkml:brushProperty name="width" value="0.1" units="cm"/>
      <inkml:brushProperty name="height" value="0.1" units="cm"/>
      <inkml:brushProperty name="color" value="#AB008B"/>
      <inkml:brushProperty name="ignorePressure" value="1"/>
    </inkml:brush>
  </inkml:definitions>
  <inkml:trace contextRef="#ctx0" brushRef="#br0">1439 2988,'0'-226,"-28"27,27 172,-1 0,2 0,0 0,2 0,1 0,7-26,-2 13,-2-1,-2 0,-1 0,-2-1,-4-38,0-13,-13-30,10 89,2 0,1-1,2 1,1 0,2-8,-2-101,-28-27,-1-55,18 83,-7-82,-8 81,26-336,0 461,-13-66,12 83,-1 0,0 0,0 1,-1-1,1 1,0-1,0 1,0 0,0 0,0 0,0 0,-1 0,1 0,0 1,0-1,0 1,0-1,0 1,0 0,0 0,0 0,0 0,1 0,-1 0,0 1,0-1,1 0,-1 1,1 0,0-1,-1 1,1 0,0-1,0 1,0 0,0 0,0 0,0 0,0 2,-6 5,-16 15,-1 0,-1-2,0-1,-2 0,-1-2,-15 7,42-26,0 0,0 0,0 0,0 0,-1 0,1 0,0 1,0-1,0 0,0 1,0-1,0 1,0-1,0 1,0-1,0 1,0 0,0-1,0 1,1 0,-1 0,0 0,0 0,1-1,-1 1,1 0,-1 0,1 0,-1 0,1 1,-1-1,1 0,0 0,0 0,0 0,0 0,-1 0,1 0,1 1,-1-1,0 0,0 0,0 0,1 0,-1 0,0 0,1 0,-1 0,1 0,-1 0,1 0,0 0,0 1,100 9,136 41,-83-15,-154-37,1 1,-1-1,1 1,-1-1,1 0,-1 1,1-1,0 0,-1 0,1 1,-1-1,1 0,0 0,-1 0,1 0,-1 0,1 0,0 0,-1 0,1 0,0 0,-1 0,1 0,-1 0,1 0,0-1,-1 1,1 0,-1 0,1-1,-1 1,1 0,-1-1,1 1,-1-1,1 1,-1 0,1-1,-1 1,0-1,1 0,-1 1,0-1,1 1,-1-1,0 1,0-1,0 0,0 1,1-1,-1 1,0-1,0 0,0 1,0-1,0 0,0 1,-1-1,1 1,0-1,0 0,0 1,0-1,-1 1,1-1,-24-39,21 36,-29-37,-2 1,-2 2,-1 1,-13-7,9-3,34 31</inkml:trace>
  <inkml:trace contextRef="#ctx0" brushRef="#br0" timeOffset="2279.246">254 674,'0'284,"-28"-116,26-143,2-26</inkml:trace>
  <inkml:trace contextRef="#ctx0" brushRef="#br0" timeOffset="2598.519">0 589,'5'0,"11"-5,8-1,4 0,2 1,2-4,-1 1,-1-4,0 1,0-4,-2 2,-4-2,-2 1,0 4,-4 7,-4 5</inkml:trace>
  <inkml:trace contextRef="#ctx0" brushRef="#br0" timeOffset="3240.936">395 928,'43'-2,"72"9,-113-5,1 0,-1 0,0 1,0-1,0 0,0 1,0-1,0 1,-1-1,1 1,-1 0,0 0,0 0,0 0,0 0,0 0,-1 0,1 0,-1 0,0 0,0 0,0 0,0 0,-1 0,1 0,-1 0,0 0,0 0,0 1,1 39,42-6,-41-36,1-1,0 0,0 1,-1-1,1 1,0-1,-1 1,1 0,-1 0,1 0,-1 0,1 0,-1 0,0 0,1 0,-1 1,0-1,0 0,0 1,0-1,0 1,0 0,0-1,-1 1,1-1,-1 1,1 0,-1 0,1-1,-1 1,0 0,0 0,0-1,0 1,0 0,0 0,-1-1,1 1,0 0,-1-1,0 1,-5 8,0-1,-1-1,-1 1,0-1,0 0,0-1,-1 0,0 0,0-1,-1 0,-1 0,-7 1,3-5</inkml:trace>
  <inkml:trace contextRef="#ctx0" brushRef="#br0" timeOffset="3880.881">762 900,'18'56,"21"56,-37-111,0 0,1-1,-1 1,0-1,0 1,0-1,0 0,1 1,-1-1,0 0,0-1,0 1,1 0,-1-1,0 1,0-1,0 1,0-1,0 0,0 0,0 0,0 0,0 0,0-1,-1 1,1-1,0 1,-1-1,1 1,-1-1,0 0,1 0,-1 0,0 1,0-1,0 0,0-1,-1 1,1 0,0-2,3-2,24-43,-26 42,1 0,0 0,1 0,-1 1,1 0,0 0,1 0,0 0,-1 0,2 1,-1 0,1 0,0 1,0-1,5-2,-10 7,0 0,1-1,-1 1,0 0,1 0,-1 0,0 0,1 0,-1 0,0 0,1 0,-1 0,0 1,1-1,-1 1,0-1,0 1,1-1,-1 1,0 0,0-1,0 1,0 0,0 0,0 0,0 0,0 0,0 0,0 0,-1 0,1 1,0-1,-1 0,1 0,-1 0,1 1,-1-1,0 0,1 1,-1-1,0 0,0 1,7 63,-7-62,8 174,-2-156,-2 0,0 1,-1-1,-2 1,0-1,-1 1,-1-1,-1 1,-1-1,0 0,-2 0,-1 0,0 0,-2-1,0 0,-1-1,-5 7,12-22,0-1,-1-1,1 1,-1 0,0 0,1-1,-1 0,0 1,0-1,-1 0,1-1,0 1,-1 0,1-1,-1 0,1 0,-1 0,0 0,1-1,-1 1,0-1,0 0,1 0,-1 0,0-1,0 1,1-1,-1 0,1 0,-1 0,1-1,-1 1,1-1,-1 0,1 0,0 0,0 0,0 0,0-1,1 1,-1-1,1 0,-1 0,1 0,0 0,0 0,0 0,1-1,-1 0,-2-6,1 1,1-1,-1 0,2 0,-1 0,1 0,1 0,0 0,0 0,1 0,1 0,-1 0,1 0,1 0,1-2,3-7</inkml:trace>
  <inkml:trace contextRef="#ctx0" brushRef="#br0" timeOffset="4618.091">565 1013,'4'0,"-2"0,-7 0,-3 5,-4 1,-6 0,1 4,3-5,9-4,5-5,3-4</inkml:trace>
  <inkml:trace contextRef="#ctx0" brushRef="#br0" timeOffset="6486.176">565 420,'-98'39,"-42"2,29 9,91-49,25-6</inkml:trace>
  <inkml:trace contextRef="#ctx0" brushRef="#br0" timeOffset="6984.921">254 449,'0'4,"0"7,0 7,0 4,0 3,0 3,0 1,0 0,0 1,0-1,0 0,0 0,0-1,0 1,-5-6,-1-10,0-9</inkml:trace>
  <inkml:trace contextRef="#ctx0" brushRef="#br0" timeOffset="15037.108">1524 3045,'0'0</inkml:trace>
  <inkml:trace contextRef="#ctx0" brushRef="#br0" timeOffset="18332.043">1524 3045,'56'2,"680"-4,-369 2,-197-28,54 26,-81-24,336 25,-254 0,-83-26,309 27,-401 0,115-11,-25-8,-139 18,0 1,-1-1,1 0,0 0,-1 1,1-1,0 0,-1 0,1 0,-1 0,0 0,1 0,-1 0,0 0,0 1,1-1,-1 0,0 0,0 0,0 0,0 0,0 0,0 0,0 0,-1 0,1 0,0 0,-1 0,1 0,0 0,-1 0,1 0,-1 0,1 0,-1 1,0-1,1 0,-1 0,0 1,1-1,-1 0,0 1,0-1,0 1,0-1,0 1,1 0,-1-1,0 1,0 0,0-1,0 1,0 0,-5-6,-109-172,112 173,2 1,-1 0,0 0,0 1,0-1,0 0,-1 1,1-1,-1 1,0 0,0 0,0 0,-1 0,1 1,-1-1,1 1,-1 0,-2-1,4 4,0 0,0 1,0-1,0 1,0-1,0 1,1 0,-1 0,1 0,-1 0,1 0,-1 0,1 0,0 0,0 0,0 1,1-1,-1 0,0 1,1-1,-1 0,1 1,0 0,-3 8,-17 63,-34 79,32-117,6-13,2 1,1 0,1 1,0 1,2-1,-6 27,15-51,0 1,1-1,-1 1,0 0,1-1,-1 1,1 0,-1-1,1 1,0 0,0-1,0 1,0 0,0 0,0-1,0 1,1 0,-1 0,0-1,1 1,0-1,-1 1,1 0,0-1,0 1,0-1,0 1,0-1,0 0,0 0,0 1,1-1,-1 0,0 0,1 0,-1 0,1 0,-1 0,1-1,-1 1,1-1,0 1,-1-1,1 1,0-1,0 0,-1 0,2 0,15-5,0-1,-1-1,1-1,-1-1,-1 0,0-1,14-11,7-3,10-7,-1-2,-2-1,-2-3,14-16,-56 52,1 1,-1 0,0-1,0 1,0-1,0 1,1 0,-1-1,0 1,0 0,1-1,-1 1,0 0,1-1,-1 1,0 0,1-1,-1 1,1 0,-1 0,0 0,1-1,-1 1,1 0,-1 0,1 0,-1 0,0 0,1 0,-1 0,1 0,-1 0,1 0,-1 0,1 0,-1 0,0 0,1 1,-1-1,1 0,-1 0,0 0,1 1,-1-1,1 0,-1 0,0 1,1-1,-1 0,0 1,0-1,1 0,-1 1,0-1,0 0,1 1,-1-1,0 1,0-1,0 1,0-1,0 0,0 1,1-1,-1 1,0-1,0 1,2 12</inkml:trace>
  <inkml:trace contextRef="#ctx0" brushRef="#br0" timeOffset="19624.631">2935 2198,'-22'129,"-36"138,36-210,24-54,2-10</inkml:trace>
  <inkml:trace contextRef="#ctx0" brushRef="#br0" timeOffset="19902.977">2681 2226,'38'-10,"28"-2,11 0,-1 2,-10 3,-11 3,-11 2,-11 6,-13 2</inkml:trace>
  <inkml:trace contextRef="#ctx0" brushRef="#br0" timeOffset="20582.896">3133 2452,'115'-16,"-114"16,0 0,0 0,0 0,0 0,0 0,-1 0,1 0,0 0,0 0,0 0,0 1,0-1,0 0,0 1,-1-1,1 1,0-1,0 1,0-1,-1 1,1-1,0 1,-1 0,1-1,0 1,-1 0,1 0,-1 0,0-1,1 1,-1 0,1 0,-1 0,0 0,0 0,0 0,1 0,-1 0,0-1,0 1,0 0,0 0,0 0,-1 0,1 0,0 0,0 0,-1 0,1 0,0-1,-1 1,1 0,-1 0,-35 45,25-34,10-11,0 1,0-1,0 0,0 1,0-1,0 1,0-1,0 1,1-1,-1 1,1 0,-1-1,1 1,0 0,0-1,-1 1,1 0,0 0,1-1,-1 1,0 0,0-1,1 1,-1 0,1-1,-1 1,1-1,0 1,0 0,0-1,0 0,0 1,0-1,0 0,0 1,0-1,1 0,-1 0,0 0,1 0,-1 0,1 0,-1 0,1-1,-1 1,2 0,-1 0,1 0,-1 1,0-1,0 1,0-1,0 1,0 0,0 0,0 0,0 0,-1 0,1 1,-1-1,0 0,1 1,-1-1,0 1,-1-1,1 1,0-1,-1 1,1 0,-1-1,0 2,-2 1,-1 1,0-1,0 0,0 0,-1 0,0 0,0-1,0 1,0-1,-1 0,0 0,1-1,-2 1,1-1,0 0,0-1,-1 1,0-1,1 0,-1-1,0 1,0-1,0 0,0 0,-16 2</inkml:trace>
  <inkml:trace contextRef="#ctx0" brushRef="#br0" timeOffset="21006.187">3725 2481,'-9'9,"-4"9,-4 0,1 3,-2-3,2 0,0 3,-4 2,3 2,-1-4,3 0,-1-3,2-1,-1-3,2-3</inkml:trace>
  <inkml:trace contextRef="#ctx0" brushRef="#br0" timeOffset="21285.026">3556 2424,'5'24,"6"8,6 3,5 1,4-2,2-1,-4-1,-1-7,-4-2,-6-1,-4-4</inkml:trace>
</inkml:ink>
</file>

<file path=ppt/ink/ink16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4:37:47.168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170 1398,'2'-6,"0"1,0-1,-1 1,0-1,0 0,0 1,-1-1,1 0,-1 0,-1 0,1 1,-1-1,0 0,0 1,-1-1,0 0,0 1,0 0,0-1,-1 1,-1-2,-2-7,-27-67,20 53,2 1,1-2,1 1,1-1,0-12,-26-198,6 30,29 136,-1 72,0 0,1 1,-1-1,0 0,1 0,-1 0,1 1,-1-1,0 0,1 0,0 1,-1-1,1 0,-1 1,1-1,0 1,-1-1,1 1,0-1,0 1,0-1,-1 1,1 0,0-1,0 1,0 0,0 0,-1 0,1 0,0 0,0 0,0 0,0 0,0 0,0 0,0 0,-1 0,1 0,0 1,0-1,0 0,0 1,-1-1,1 1,0-1,-1 1,1-1,0 1,-1 0,1-1,0 1,38 29,233 303,-263-325,1-1,0 0,1-1,-1 0,1 0,0-1,0-1,1 0,-1 0,1-1,8 0,19 8,-33-10,1 0,-1 0,0 0,0-1,0 0,1 0,-1-1,0 1,0-1,0-1,0 1,0-1,0 0,0-1,-1 1,1-1,-1 0,1 0,-1-1,0 0,-1 0,1 0,-1 0,1-1,-1 1,1-4,6-5,-1-1,-1-1,0 1,-1-2,-1 1,0-1,-1 0,-1 0,1-5,-4 5,0 0,-2-1,0 1,-1 0,0 0,-1 0,-1 0,-1 0,0 0,-5-12,-13-65,-12-106,22 123,1-39,16 97</inkml:trace>
</inkml:ink>
</file>

<file path=ppt/ink/ink16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4:38:02.38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664 1,'50'0,"115"12,-77 5,-89-17,0 0,1-1,-1 1,1 0,-1-1,1 1,-1 0,0 0,1-1,-1 1,1 0,-1 0,0 0,1 0,-1 0,0 0,1 0,-1 0,0 0,1 0,-1 0,1 0,-1 1,0-1,1 0,-1 0,1 1,-1-1,0 0,1 1,-1-1,1 0,-1 1,1-1,-1 1,1-1,0 1,-1-1,1 1,0-1,-1 1,1 0,0-1,0 1,-1-1,1 1,0 0,0-1,0 1,0 0,0-1,0 1,0 0,0-1,0 1,0 0,0-1,0 1,1-1,-1 1,0 0,0-1,1 1,-1-1,0 1,1-1,-1 1,1-1,-1 1,1 0,-210 32,179-26,-69 16,0 5,-86 36,130-29,54-34,0 0,1 0,-1 0,0 0,0 0,0 0,1 0,-1 0,1 0,-1 0,1 1,-1-1,1 0,-1 0,1 1,0-1,0 0,0 0,0 1,0-1,0 0,0 1,0-1,0 0,1 0,-1 1,1-1,-1 0,1 0,-1 1,1-1,-1 0,1 0,0 0,0 0,0 0,0 0,-1 0,1 0,0-1,0 1,1 0,-1 0,0-1,0 1,0-1,1 1,133 42,2-27,-115-13,48 21,-70-22,1 0,-1 0,0 0,0-1,0 1,0 0,-1 0,1 0,0 0,-1-1,1 1,-1 0,0 0,1-1,-1 1,0 0,0-1,0 1,0-1,0 1,-1-1,1 1,0-1,-1 0,1 0,-1 0,1 0,-1 0,0 0,1 0,-1 0,0-1,1 1,-3 0,4-1,-344 148,274-112,51-27,0 0,0 1,0 1,1 1,1 0,0 1,1 1,0 1,-5 7,20-20,-1 1,0 0,0 0,1-1,0 1,-1 0,1 0,0 0,1 1,-1-1,1 0,-1 0,1 0,0 1,0-1,0 0,0 0,1 0,-1 1,1-1,0 0,0 0,0 0,0 0,1 0,-1 0,1-1,0 1,0 0,0-1,0 1,0-1,0 0,1 0,-1 0,1 0,-1 0,1 0,0-1,0 1,0-1,0 0,0 1,0-2,0 1,3 0,7 3,-1-1,1 0,0-1,0-1,0 0,0-1,0 0,0-1,0 0,0-1,-1-1,5-1,45-6,241-50,-292 58</inkml:trace>
  <inkml:trace contextRef="#ctx0" brushRef="#br0" timeOffset="615.228">1314 143,'-1'-51,"-15"73,-23 152,11-2,-28 95,53-267,2-11</inkml:trace>
  <inkml:trace contextRef="#ctx0" brushRef="#br0" timeOffset="964.443">1229 58,'14'0,"20"0,8 0,2 0,-2 0,-2 0,-5 0,-2-5,-3-1,-1 0,-1 1,0 2,-5 5,-7 3</inkml:trace>
  <inkml:trace contextRef="#ctx0" brushRef="#br0" timeOffset="1237.268">1201 510,'24'0,"17"-5,7-1,0 0,-4 1,-4 1,-4 2,-8 1</inkml:trace>
  <inkml:trace contextRef="#ctx0" brushRef="#br0" timeOffset="1599.891">1878 510,'-9'5,"-9"11,-1 7,-2 1,3 0,-1-4,4 0,3 1,-1 2,-2 2,1 1,-2-4,2 0,-2 0,-3 2,-2-4,1-4</inkml:trace>
  <inkml:trace contextRef="#ctx0" brushRef="#br0" timeOffset="1952.147">1624 510,'5'19,"6"12,6-1,1 1,1-6,-2-2,0 0,3 0,-2 2,0-4,-3 0,2-4,-3 0,-4-3</inkml:trace>
</inkml:ink>
</file>

<file path=ppt/ink/ink16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4:38:04.68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1 284,'19'0,"11"0,6 0,1 0,-1 0,-2 0,-1 0,-2 0,-2 0,0 0,-1 0,0 0,-10 0,-7 0</inkml:trace>
  <inkml:trace contextRef="#ctx0" brushRef="#br0" timeOffset="251.482">1 482,'29'4,"28"3,10-6,-2-3,-7 0,-9-1,-7 1,-7 0,-5 1,-1 0,-7 1</inkml:trace>
  <inkml:trace contextRef="#ctx0" brushRef="#br0" timeOffset="665.962">1242 58,'-41'31,"1"1,2 2,1 2,2 1,-19 27,49-58,0 1,1-1,-1 1,1 0,1 0,-1 0,1 0,1 1,-1 0,1-1,1 1,-1 0,1 0,1 0,0 0,0 0,0-1,1 1,0 0,0 0,1 0,0-1,1 1,-1-1,2 2,1 1,1-1,0 0,1 0,0-1,0 0,1 0,0 0,0-1,1 0,0-1,0 0,1 0,-1-1,1 0,0-1,1 0,-1-1,1 0,-1 0,1-1,0-1,0 0,0 0,0-1,0 0,0-1,0 0,6-2,2-3,-1-1,0 0,0-1,-1-1,1 0,-2-2,0 0,0 0,-1-2,0 0,-1-1,-1 0,0-1,-1 0,-1-1,0 0,-1-1,7-17,-10 22,-1-1,-1 0,0 0,-1 0,0 0,-1 0,-1-1,0 0,-1 1,0-1,-1 0,-1 0,0 0,0 1,-2-1,-2-10,1 17,1 0,-1 0,0 0,0 0,0 1,-1 0,0 0,-1 0,1 1,-1 0,-4-3,-13-7</inkml:trace>
  <inkml:trace contextRef="#ctx0" brushRef="#br0" timeOffset="1167.466">707 199,'11'9,"0"0,1-1,0-1,1 0,-1 0,1-1,1-1,-1 0,5 0,19 3,-1-1,1-3,1 0,-1-3,0-1,23-3,14 1,11 1,268-17,-156 5,-191 14,-7-1</inkml:trace>
  <inkml:trace contextRef="#ctx0" brushRef="#br0" timeOffset="2506.634">1496 58,'0'-5,"-4"-1,-3-5,-3 0,-6 1,-5 3,-3 2,-3 3,4 5,0 4,0-1,3 4,1 1,3-3</inkml:trace>
</inkml:ink>
</file>

<file path=ppt/ink/ink1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4:14:30.01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114 87,'0'5,"5"6,6 1,6-1,5-3,4-2,2-3,1-1,0-2,1 0,-1-1,0 1,0-1,-1 1,0 0,1 0,-6-1</inkml:trace>
  <inkml:trace contextRef="#ctx0" brushRef="#br0" timeOffset="329.327">1 453,'29'0,"14"0,5 0,-2 0,-3 0,-4 0,-4 0,-8 0</inkml:trace>
  <inkml:trace contextRef="#ctx0" brushRef="#br0" timeOffset="1285.506">735 510,'-2'-20,"2"0,0 0,2 0,0 1,1-1,1 1,0-1,2 1,0 1,1-1,1 1,1 0,1 1,8-12,1 2,1 2,2 0,0 2,2 0,0 1,1 2,24-15,-47 34,-1-1,1 1,0 0,0 0,0 0,0 0,0 0,0 0,0 0,0 0,1 1,-1-1,0 1,0 0,1 0,-1 0,0 0,0 0,1 0,-1 0,0 1,0-1,0 1,1 0,-1 0,0 0,0 0,0 0,0 0,0 0,-1 0,1 1,0-1,0 1,-1 0,1-1,-1 1,0 0,1 0,-1 0,0 0,0 0,0 0,0 0,-1 0,1 0,-1 0,1 1,-1-1,1 0,-1 2,-1 200,1-203,-1 1,1-1,0 0,-1 0,1 0,0 0,0 0,0 1,0-1,0 0,0 0,0 0,0 0,1 1,-1-1,0 0,1 0,-1 0,1 0,-1 0,1 0,-1 0,1 0,0 0,0 0,-1 0,1 0,0-1,0 1,0 0,0-1,0 1,0 0,0-1,0 1,0-1,0 1,0-1,0 0,1 0,-1 1,0-1,0 0,0 0,0 0,1 0,-1 0,0 0,0-1,0 1,0 0,0 0,0-1,1 1,-1-1,0 1,0-1,0 0,0 1,0-1,-1 0,1 1,0-1,0 0,0 0,102-127,-91 114,1-2,0 0,1 1,1 0,0 2,0-1,2 2,6-4,-22 15,0 0,0 0,0 1,0-1,0 0,1 1,-1-1,0 1,0 0,0-1,0 1,0 0,1-1,-1 1,0 0,0 0,1 0,-1 0,0 0,0 1,0-1,1 0,-1 0,0 1,0-1,0 1,0-1,0 1,1-1,-1 1,0 0,-1 0,1-1,0 1,0 0,0 0,0 0,-1 0,1 0,0 0,-1 0,1 0,-1 0,1 1,-1-1,1 0,-1 0,0 0,0 0,1 1,-5 63,-112 215,115-278,0 0,0 0,0 0,0 0,0 0,1 0,-1 0,0 0,1 0,0 0,0 0,0 0,0 0,0 0,0 1,0-1,0 0,1 0,-1 0,1 0,0 0,0 0,-1 0,1 0,1 0,8 7</inkml:trace>
  <inkml:trace contextRef="#ctx0" brushRef="#br0" timeOffset="1916.678">1863 58,'-46'41,"1"2,3 2,1 2,-21 33,58-76,0 1,0-1,0 0,1 1,0 0,0 0,0 0,0 0,1 0,0 1,0-1,0 1,1-1,0 1,0 0,0 0,1-1,-1 1,1 0,1 0,-1 0,1-1,0 1,1 0,-1-1,1 1,1 2,2-6,1 0,-1-1,0 1,0-1,1 0,-1-1,1 1,-1-1,0 0,1-1,-1 1,1-1,-1 0,0 0,0-1,0 0,0 0,0 0,0 0,0-1,0 1,-1-1,1-1,-1 1,0-1,0 1,0-1,0-1,234-222,-237 226,0-1,0 1,0 0,1-1,-1 1,1 0,-1 0,1 0,-1 0,1 1,-1-1,1 0,0 1,-1-1,1 1,0-1,0 1,-1 0,1 0,0 0,0 0,-1 0,1 0,0 0,0 1,-1-1,1 0,0 1,-1 0,1-1,0 1,-1 0,1 0,-1 0,1 0,-1 0,1 0,-1 0,0 1,0-1,0 0,0 1,0-1,0 1,0-1,0 1,0 0,7 17,-1 1,0 0,-2 0,0 1,-2-1,1 15,0 213,-10-185,-4 0,-2 0,-3-1,-8 17,10-41,-2-2,-2 1,-1-2,-1 0,-20 25,23-41,0-1,-1-1,-1 0,-1-1,0-1,-1-1,-1 2,19-13,0 0,-1 0,1-1,-1 1,0-1,1 0,-1 0,0 0,0 0,-1 0,1-1,0 1,0-1,-1 0,1 0,-1 0,1 0,-1-1,1 0,-1 1,0-1,1 0,-1-1,1 1,-1-1,1 1,-1-1,1 0,-1-1,1 1,0 0,0-1,-1 0,1 0,0 0,1 0,-1 0,0-1,1 1,-1-1,1 1,0-1,-1 0,1 0,1 0,-1 0,0-1,0-1,0-17,1 0,1 0,1 1,0-1,2 0,1 1,0 0,2 0,0 0,1 0,2 1,0 0,1 1,0 0,2 1,6-8,1-4,1 0,1 2,2 1,0 0,17-12,-24 25</inkml:trace>
</inkml:ink>
</file>

<file path=ppt/ink/ink16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4:38:11.20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0 368,'2'2,"-1"0,0 0,1-1,0 1,-1 0,1-1,0 1,0-1,-1 1,1-1,0 0,0 0,1 0,-1 0,0 0,0 0,0-1,1 1,-1-1,0 1,1-1,-1 0,0 0,1 0,0-1,0 2,147-13,-44-3,119-13,-201 28</inkml:trace>
  <inkml:trace contextRef="#ctx0" brushRef="#br0" timeOffset="3449.602">28 651,'-17'0,"21"0,178-11,-127 2,1 3,0 3,52 3,-98 0,40-5,-32-1</inkml:trace>
  <inkml:trace contextRef="#ctx0" brushRef="#br0" timeOffset="4439.099">282 1,'244'199,"-173"-147,-54-42,-1 1,0 1,-1 0,0 1,-1 1,-1 0,12 16,-23-27,1 0,-1 1,0 0,-1-1,1 1,-1 0,1 0,-1 0,0 0,-1 0,1 0,-1 0,0 0,0 0,0 0,0 0,-1 0,1 1,-1-1,0 0,0-1,-1 1,1 0,-1 0,0-1,0 1,0-1,-1 1,1-1,-1 0,0 1,-108 84,68-60,-157 132,92-69,100-86,4-4</inkml:trace>
</inkml:ink>
</file>

<file path=ppt/ink/ink16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4:38:20.37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27,'4'0,"12"0,8 0,4 0,2 0,2 0,-1 0,-1-4,0-3,0 1,-2 2,1 0,-5 2</inkml:trace>
</inkml:ink>
</file>

<file path=ppt/ink/ink16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4:38:17.97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311 29,'0'420,"-28"-217,4-123,21-71</inkml:trace>
  <inkml:trace contextRef="#ctx0" brushRef="#br0" timeOffset="350.749">0 29,'29'0,"19"-4,6-3,4 1,-4 2,-6 0,-6 2,-1 1,-2 1,-3 0,-4 0,-1 0,-2 0,-1 0,0 1,-5 3,-7 3</inkml:trace>
  <inkml:trace contextRef="#ctx0" brushRef="#br0" timeOffset="986.469">593 623,'194'-67,"-193"66,0 0,0 0,0 1,0-1,0 0,1 1,-1-1,0 1,0 0,0-1,1 1,-1 0,0 0,1-1,-1 1,0 0,0 0,1 1,-1-1,0 0,0 0,1 1,-1-1,0 0,0 1,1-1,-1 1,0 0,0-1,0 1,0 0,0 0,0 0,0-1,0 1,0 0,-1 0,1 1,0-1,-1 0,1 0,0 0,-1 0,0 0,1 1,-1-1,0 0,1 0,-1 1,0-1,0 0,0 1,0-1,0 0,0 0,-1 1,1-1,0 0,-1 0,1 1,0-1,-1 0,0 0,1 0,-1 0,0 0,-125 104,125-104,1 0,-1 0,1-1,-1 1,1 0,-1 0,1 0,-1 0,1 0,0 0,-1 0,1 0,0 0,0 0,0 0,-1 0,1 0,0 0,1 0,-1 0,0 0,0 0,0 0,1 0,-1 0,0 0,1-1,-1 1,1 0,-1 0,1 0,-1 0,1 0,0-1,-1 1,1 0,0-1,0 1,-1 0,1-1,0 1,0-1,0 1,0-1,0 0,0 1,0-1,0 0,0 0,0 1,61 17,-52-15,-7-3,0-1,0 1,0 1,-1-1,1 0,0 1,0-1,-1 1,1 0,0 0,-1 0,1 0,-1 0,1 1,-1-1,1 1,-1-1,0 1,0 0,0 0,0 0,0 0,0 0,-1 1,1-1,-1 1,1-1,-1 1,0-1,0 1,0-1,0 1,-1 0,1 0,-1 0,0-1,1 1,-1 0,0 0,-1 0,1-1,-1 1,1 0,-1 0,0-1,0 1,0 2,-10 4,1 1,-1-2,-1 1,0-1,0-1,0 0,-1-1,0 0,0-1,-13 3,4 0,15-4,-1-2,0 1,0-1,0 0,0 0,0-1,0 0,0-1,0 1,0-2,0 1,0-1,-5-1,2-4</inkml:trace>
  <inkml:trace contextRef="#ctx0" brushRef="#br0" timeOffset="1269.318">1298 566,'-9'24,"-9"13,-5 4,1 1,-1-2,4-4,0-7,4-4,4-1,4-6</inkml:trace>
  <inkml:trace contextRef="#ctx0" brushRef="#br0" timeOffset="1600.809">1101 538,'10'15,"12"13,8 3,-2 1,0-6,-6-1,-1-6,-4-1,-1-4,3 1,2 3,-2 2,0-1,-3 0,1-2,-3-1,1-1,-2-5</inkml:trace>
</inkml:ink>
</file>

<file path=ppt/ink/ink16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4:38:22.72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46,'40'8,"1"-2,-1-1,1-2,0-3,-1 0,1-3,11-3,177-24,-58 7,-147 18</inkml:trace>
</inkml:ink>
</file>

<file path=ppt/ink/ink16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4:38:23.04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26,'2'3,"0"0,0 0,0 0,0 0,0-1,1 1,-1-1,1 0,0 1,0-1,0 0,0-1,0 1,0 0,0-1,0 0,1 0,-1 0,0 0,1 0,-1 0,1-1,0 0,17 2,0-1,0-1,0 0,1-2,-1-1,0 0,0-2,11-4,57-9,147 0,-181 8,-31 7</inkml:trace>
</inkml:ink>
</file>

<file path=ppt/ink/ink16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4:38:23.44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594 98,'-36'14,"0"2,1 1,1 2,1 1,1 2,0 1,2 1,1 2,-22 25,47-48,0 1,0-1,0 1,1 0,0 1,-1-1,1 0,1 1,-1 0,1 0,0-1,0 1,0 1,0-1,1 0,0 0,0 1,1-1,-1 0,1 1,0-1,1 0,-1 1,1-1,0 0,1 0,-1 1,1-1,0 0,0 0,0-1,1 1,0 0,0-1,5 6,1-1,1 0,-1 0,1-1,1-1,-1 0,1 0,1-1,-1 0,1-1,0-1,0 0,1 0,-1-1,10 1,15 1,1-1,-1-2,0-1,32-5,-40 1,0-1,-1-1,1-2,-1 0,-1-2,0-1,0-2,0 0,-2-2,0-1,0-1,-2 0,0-2,-1-1,0-1,-2-1,-1 0,4-7,-18 22,0 0,0-1,-1 1,0-1,0 0,0-1,-1 1,0-1,-1 1,1-1,-1 0,-1 0,0 0,0 0,0 0,-1 0,0 0,-1 0,0 0,0 0,-1 0,0 0,0 1,-1-1,0 0,0 1,-1 0,1 0,-2 0,1 0,-5-5,-2 2,0 0,0 0,-1 1,0 1,-1 0,0 0,0 1,-1 1,0 0,-2 0,4 1,-23-10</inkml:trace>
  <inkml:trace contextRef="#ctx0" brushRef="#br0" timeOffset="471.789">1 295,'294'23,"1"-13,13-13,-49 1,161 2,-409 0</inkml:trace>
</inkml:ink>
</file>

<file path=ppt/ink/ink16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4:38:21.34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283 57,'0'663,"-22"-517,15-184,18-8,-5 26</inkml:trace>
  <inkml:trace contextRef="#ctx0" brushRef="#br0" timeOffset="362.693">1 57,'197'-12,"110"-17,-289 26,0-1,1 0,-1 2,1 0,0 2,-1 0,1 0,9 3,-5 3</inkml:trace>
  <inkml:trace contextRef="#ctx0" brushRef="#br0" timeOffset="932.533">650 705,'203'-37,"-202"36,1 0,-1 1,0-1,1 1,-1-1,1 1,-1 0,1 0,0-1,-1 1,1 0,-1 0,1 1,-1-1,1 0,-1 0,1 1,-1-1,1 1,-1-1,1 1,-1 0,0-1,1 1,-1 0,0 0,0 0,1 0,-1 0,0 0,0 0,0 1,0-1,-1 0,1 1,0-1,0 0,-1 1,1-1,-1 1,1-1,-1 1,0-1,1 1,-1-1,0 1,0 0,0-1,0 1,-1-1,1 1,0-1,-1 1,1-1,-1 1,-119 99,116-99,1 1,-1 0,0 1,1-1,0 1,0 0,0-1,0 1,1 1,0-1,-1 0,1 0,1 1,-1-1,1 1,0 0,0-1,0 1,0 0,1 0,0 0,0-1,0 1,1 0,0 0,-1-1,2 1,-1 0,0-1,1 1,0-1,0 0,0 1,3 1,1-2,0 0,1-1,-1 0,1-1,0 1,0-1,0 0,0-1,1 0,-1 0,0 0,0-1,1 0,-1-1,0 1,1-2,-1 1,0-1,0 0,0 0,0-1,-1 1,1-2,-1 1,4-3,11-5</inkml:trace>
</inkml:ink>
</file>

<file path=ppt/ink/ink16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4:38:30.81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47 1,'0'255,"-25"-113,10-79,9-57</inkml:trace>
</inkml:ink>
</file>

<file path=ppt/ink/ink16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4:38:31.19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29,'473'0,"-369"-15,-90 11,1 1,-1 0,1 1,0 1,0 0,-1 1,1 1,0 0,6 2,-3 3</inkml:trace>
</inkml:ink>
</file>

<file path=ppt/ink/ink16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4:38:28.76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1 311,'2'-4,"-1"1,1 1,0-1,0 0,1 0,-1 1,1-1,-1 1,1 0,0 0,0 0,0 0,0 0,0 1,0-1,0 1,0 0,1 0,2-1,27-8,1 0,0 3,0 0,0 3,1 0,0 3,10 1,96 1,-117-1</inkml:trace>
  <inkml:trace contextRef="#ctx0" brushRef="#br0" timeOffset="382.411">57 451,'482'0,"-432"6,-31 0</inkml:trace>
  <inkml:trace contextRef="#ctx0" brushRef="#br0" timeOffset="1095.894">284 0,'1'3,"0"0,1-1,-1 1,1-1,0 1,0-1,0 0,0 0,0 0,1 0,-1 0,0 0,1 0,0-1,-1 0,1 1,0-1,0 0,2 1,3 1,180 78,-162-66,-1 0,-1 2,0 0,-2 2,0 1,7 8,-27-25,0 0,0 0,0 0,-1-1,1 2,-1-1,0 0,1 0,-1 0,-1 1,1-1,0 0,-1 1,0-1,0 0,0 1,0-1,-1 1,1-1,-1 0,0 1,1-1,-2 0,1 0,0 0,-1 0,1 0,-1 0,0 0,0 0,0 0,0-1,-1 1,1-1,-1 0,-1 2,-165 162,135-136,-5 2,24-21,0 1,1 1,0 0,1 1,0 1,1 0,-4 7,6-3</inkml:trace>
</inkml:ink>
</file>

<file path=ppt/ink/ink1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4:14:26.62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1128 283,'-16'-8,"-1"0,0 2,0 0,-1 0,1 2,-1 0,0 1,-1 1,1 1,0 1,0 0,-1 1,1 1,0 1,0 0,0 1,1 1,-7 4,6 3,2 0,0 1,0 1,1 1,1 0,0 0,2 2,-1 0,2 0,0 1,2 0,-1 1,2 2,2-11,0 0,1 1,1 0,0 0,0 0,1 0,1 1,0-1,0 1,1 0,1 0,0-1,0 1,1 0,1-1,0 1,2 8,-2-17,-1 0,1-1,0 1,0-1,0 0,0 1,0-1,0 0,0 0,1 0,-1-1,1 1,-1 0,1-1,0 0,0 0,0 1,-1-2,1 1,0 0,0-1,0 1,0-1,0 0,1 0,-1 0,0 0,0-1,0 1,0-1,0 0,-1 0,1 0,0 0,96-47,-64 20,-2-2,0-1,-3-2,0-1,-2-1,-2-1,-1-1,-2-2,-1 0,8-25,-22 50,41-58,-47 73,0 0,0 0,0 0,0 0,0 0,0 1,0-1,0 0,-1 1,1-1,-1 1,1 0,-1 0,1-1,-1 1,0 0,0 0,0 0,0 0,0 1,-1-1,1 0,-1 0,1 0,-1 0,0 1,0-1,0 2,1-1,63 160,63 18,-116-167</inkml:trace>
  <inkml:trace contextRef="#ctx0" brushRef="#br0" timeOffset="255.404">1692 86,'5'43,"2"28,-1 8,-1-5,-1-11,-2-11,-1-9,0-8,-1-4,-1-4,-4-5,-2-3,-4-3,0-1,-4-2,-3 1,1-2</inkml:trace>
  <inkml:trace contextRef="#ctx0" brushRef="#br0" timeOffset="557.105">310 0,'-44'44,"2"2,3 2,1 1,2 2,3 2,-8 19,36-62,-1 1,1 0,1 0,0 1,1-1,0 1,1 0,0 0,1 0,0 0,1 0,0 0,1 0,0 0,1-1,1 1,-1 0,2-1,0 1,0-1,1 0,0 0,1-1,6 9,19 22,1-2,2-1,2-1,2-2,0-2,3-2,24 14,-39-27</inkml:trace>
</inkml:ink>
</file>

<file path=ppt/ink/ink16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4:38:35.88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54,'14'0,"10"0,5 0,3 0,1 0,-1 0,0 0,-2 0,-1 0,0-4,-1-3,1 1,-1 2,0-5,0 1,0 1,0 2,-4 1</inkml:trace>
</inkml:ink>
</file>

<file path=ppt/ink/ink16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4:38:36.12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38,'29'10,"24"-2,12-2,0-3,-6-5,-8-4,-9 0,-6-4,-4 0,-4 1,0-2,-7 0</inkml:trace>
</inkml:ink>
</file>

<file path=ppt/ink/ink16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4:38:36.54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198 75,'6'6,"0"1,0-1,-1 1,0 0,0 0,0 0,-1 1,-1-1,1 1,-1 0,0 0,-1 1,0-1,0 0,-1 1,0-1,-1 1,0 0,0-1,0 1,-1-1,-2 6,3-2,-2 301,13-251,-5-56</inkml:trace>
  <inkml:trace contextRef="#ctx0" brushRef="#br0" timeOffset="282.727">1 47,'38'-5,"33"-1,8 0,0 1,-8 1,-11 2,-12 1,-8 1,-7 0,-4-5,-2-1,-6 0</inkml:trace>
  <inkml:trace contextRef="#ctx0" brushRef="#br0" timeOffset="765.965">594 441,'30'0,"-7"-1,0 1,0 1,0 1,-1 1,1 1,16 6,-37-10,0 1,0 0,0-1,0 1,0 1,0-1,0 0,0 0,0 1,-1-1,1 0,-1 1,1 0,-1-1,0 1,1 0,-1 0,0 0,0 0,0 0,-1 0,1 0,0 0,-1 0,1 0,-1 0,0 0,0 1,0-1,0 0,0 0,0 0,0 0,-1 1,1-1,-1 0,0 0,1 0,-1 0,0 0,0 0,0 0,-1-1,1 1,0 0,-1 0,1-1,-1 1,1-1,-1 0,0 1,0-1,0 0,1 0,-2 0,-33 31,29-28,1 1,-1 0,1 0,0 0,1 1,-1-1,1 2,0-1,1 0,-1 1,1 0,1 0,-1 0,1 1,0-1,1 1,3-5,1-1,-1 1,1 0,0-1,-1 1,1-1,1 0,-1 1,0-1,0 0,1 0,-1 0,1-1,0 1,-1-1,1 1,0-1,0 0,0 0,0 0,0-1,0 1,0-1,0 0,0 1,1-1,-1 0,0-1,0 1,0-1,0 1,3-2,-1 2,103-14,-89 7</inkml:trace>
</inkml:ink>
</file>

<file path=ppt/ink/ink16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4:38:34.72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16 61,'9'-7,"0"0,1 1,-1 0,1 1,0 0,1 0,-1 1,1 1,0-1,0 2,0 0,0 0,0 1,0 0,1 1,-1 0,7 1,-19 0,0-1,1 1,-1-1,0 1,1 0,-1-1,1 1,-1 0,1 0,-1-1,1 1,0 0,-1 0,1 0,0-1,0 1,-1 0,1 0,0 0,0 0,0-1,0 1,0 0,0 0,0 0,1 0,-1 0,0-1,0 1,1 0,-1 0,0 0,1-1,-1 1,1 0,-1 0,1-1,-1 1,1 0,-1-1,1 1,0-1,-1 1,1-1,0 1,0-1,-1 1,1-1,0 0,0 0,0 1,-1-1,1 0,0 0,0 0,0 0,0 0,0 0,-1 0,1 0,0 0,0 0,-38 25,33-23,-1-1,1 1,0 0,-1 0,1 1,0-1,0 1,1 0,-1 0,0 0,1 0,0 1,0-1,0 1,0 0,0 0,1 0,0 0,0 1,0-1,0 1,1-1,0 1,0-1,0 1,0 0,1 3,3-4,0 0,1 0,-1 0,1 0,0 0,0-1,1 0,-1 0,1 0,-1 0,1-1,0 0,0 0,0 0,0 0,0-1,1 0,1 0,16 7,26 18,-48-25,0-1,0 1,0-1,-1 1,1 0,0 0,-1-1,1 1,0 0,-1 0,1 0,-1 0,1 0,-1 0,0 0,1 0,-1 0,0 0,0 0,0 0,1 0,-1 0,0 0,0 0,-1 0,1 0,0 0,0 0,0 0,-1 0,1 0,0 0,-1 0,1 0,-1-1,1 1,-1 0,0 0,1 0,-1-1,0 1,0 0,1 0,-1-1,0 1,0-1,0 1,0-1,0 1,0-1,-27 16,-1-1,0-2,-1-1,0-1,-1-2,-30 6,35-14,24-4</inkml:trace>
  <inkml:trace contextRef="#ctx0" brushRef="#br0" timeOffset="384.53">665 32,'-5'5,"-6"7,-1 5,-4 0,2 3,-3-3,3 0,-2-2,2 1,-2 3,3 3,-2 1,1 3,0-3,0-6</inkml:trace>
  <inkml:trace contextRef="#ctx0" brushRef="#br0" timeOffset="787.366">468 5,'11'22,"2"0,0-1,2 0,0-1,1-1,1-1,1 0,18 14,87 92,-109-113</inkml:trace>
</inkml:ink>
</file>

<file path=ppt/ink/ink16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4:38:46.16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583 0,'10'8,"-10"-8,1 0,-1 0,1 0,-1 0,1 0,-1 0,1 1,-1-1,1 0,-1 0,1 1,-1-1,1 0,-1 1,0-1,1 0,-1 1,1-1,-1 1,0-1,0 0,1 1,-1-1,0 1,0-1,1 1,-1-1,0 1,0-1,0 1,0-1,0 1,0-1,0 1,0-1,0 1,0-1,0 1,0 0,0-1,0 1,0-1,-1 1,1-1,0 0,0 1,-1-1,1 1,0-1,0 1,-1-1,1 0,-1 1,1-1,0 0,-1 1,1-1,-1 0,1 1,-1-1,1 0,-111 38,-160 57,267-94,0 0,0 1,0-1,0 1,0-1,0 1,0 0,1 1,-1-1,1 1,0-1,-1 1,1 0,0 0,0 1,1-1,-1 0,1 1,0 0,0 0,0-1,0 1,1 0,-1 0,1 1,0-1,0 0,1 0,2-1,0 0,0 0,1 0,-1 0,1-1,-1 1,1-1,0 0,0 0,0 0,1 0,-1-1,0 1,1-1,-1 0,0 0,1 0,0 0,-1-1,1 1,-1-1,1 0,0 0,-1 0,1-1,2 1,10 1,160 22,-174-23,0-1,0 1,0-1,0 1,0 0,0 0,0 0,0 0,0 0,0 1,0-1,-1 0,1 1,0 0,0-1,0 1,0 0,-1 0,1 0,0 0,-1 0,1 0,-1 1,1-1,-1 0,0 1,1 0,-1-1,0 1,0-1,0 1,0 0,0 0,-1 0,1-1,0 1,-1 0,0 0,1 0,-1 0,0 0,0 0,0 0,0 0,0 0,0 0,-1 0,1 0,-1 0,1-1,-1 1,0 0,0 0,0 0,0-1,0 1,0-1,-1 2,-15 14,0-1,-1-1,-1-1,0 0,-1-1,0-1,-5 0,-39 26,-151 83,213-120,0 0,1 0,-1 0,0 0,0 1,1-1,-1 1,1 0,-1-1,1 1,-1 0,1 0,0-1,0 1,0 0,0 0,0 1,1-1,-1 0,1 0,-1 0,1 0,0 0,0 1,0-1,0 0,0 0,0 0,1 1,-1-1,1 0,-1 0,1 0,0 0,0 0,0 0,0 0,0 0,0 0,0-1,1 1,-1 0,1-1,-1 1,1-1,0 1,0-1,0 0,-1 0,1 0,0 0,0 0,0 0,1 0,-1-1,2 1,12 3,0-1,1 0,0-1,-1-1,1-1,0 0,-1-2,1 1,0-2,-1 0,0-1,0-1,10-4,56-11,82-4,-107 14,-33 6</inkml:trace>
</inkml:ink>
</file>

<file path=ppt/ink/ink16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4:38:50.81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86,'104'-30,"76"1,-39 4,-124 24,-5 1</inkml:trace>
</inkml:ink>
</file>

<file path=ppt/ink/ink16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4:38:51.12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84,'48'-5,"25"-6,6-1,-7 1,-10 2,-11 4,-9-3,-8 0,-4 1,-2 3,-7 1</inkml:trace>
</inkml:ink>
</file>

<file path=ppt/ink/ink16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4:38:51.66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368 50,'-14'11,"1"2,0 0,1 0,0 1,1 1,1 0,0 0,1 1,-3 9,2-5,1 0,1 0,0 0,2 1,0 0,2 1,0-1,2 1,0 0,1-1,1 1,1 0,3 9,-3-24,2 1,-1-1,1 1,0-1,1 0,0 0,0 0,0-1,1 1,0-1,0 0,0-1,1 1,0-1,0 0,1 0,-1-1,1 0,0 0,0-1,0 1,1-2,-1 1,1-1,-1 0,1-1,0 1,0-1,0-1,0 0,0 0,-1-1,1 1,0-2,0 1,0-1,-1 0,1-1,28-6,-1-2,0-1,0-2,-2-2,0 0,-1-3,0 0,-2-2,0-1,-2-2,0 0,-2-2,13-17,-35 39,1-2,-1 1,0 0,-1-1,1 0,-1 0,0 0,0 0,-1 0,0-1,0 1,-1-1,1 1,-1-1,-1 0,1 1,-1-1,0 0,-1 0,0 1,0-1,0 1,-1-1,0 1,0-1,-1 1,1 0,-1 0,-1 0,1 0,-2 0,-72-61,51 55</inkml:trace>
  <inkml:trace contextRef="#ctx0" brushRef="#br0" timeOffset="700.159">1 276,'56'17,"144"6,-141-15,2-3,-1-3,0-2,1-3,38-8,-21 4,264-1,-213-15,-145 19,-3 4</inkml:trace>
  <inkml:trace contextRef="#ctx0" brushRef="#br0" timeOffset="1212.082">707 79,'-1'0,"1"0,-1 0,1 0,-1 0,1 0,-1 0,1 0,-1 0,1 0,-1 0,1 0,-1-1,0 1,1 0,0 0,-1 0,1-1,-1 1,1 0,-1 0,1-1,-1 1,1-1,0 1,-1 0,1-1,0 1,-1-1,1 1,0 0,-1-1,1 1,0-1,0 1,0-1,0 1,-1-1,1 0,0 1,0-1,0 1,0-1,0 1,0-1,0 1,1-1,-1 1,0-1,0 1,0-1,0 1,1-1,-1 1,0-1,0 1,1-1,-1 1,0-1,1 1,-1 0,1-1,-1 1,0 0,1-1,-1 1,1 0,-1 0,1-1,-15-5,0 1,0 0,0 0,0 1,-1 1,1 1,-1 0,-4 0,-51-8,61 7,0 1,-1 0,1 0,-1 1,1 0,-1 1,1 0,-1 1,1 0,-1 0,1 1,0 0,0 0,-1 1,2 0,-2 1,-4 6</inkml:trace>
</inkml:ink>
</file>

<file path=ppt/ink/ink16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4:38:46.58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148 29,'-54'246,"51"-213,-3 1,-1-1,-1 0,-2-1,-1 0,-1 0,-2-1,-2 1,9-31,13-22,2 7</inkml:trace>
  <inkml:trace contextRef="#ctx0" brushRef="#br0" timeOffset="2752.557">91 86,'-44'-44,"84"30,163 4,-174 4,1 1,-1 1,1 2,0 1,19 2,-30 4,-7 1</inkml:trace>
  <inkml:trace contextRef="#ctx0" brushRef="#br0" timeOffset="3117.893">35 255,'4'5,"8"1,5 0,5-1,4-1,2-2,1-1,0-1,1 0,-1 0,0 0,0 0,-6-1</inkml:trace>
  <inkml:trace contextRef="#ctx0" brushRef="#br0" timeOffset="3818.293">374 453,'-1'8,"0"1,1 0,0 0,0-1,1 1,0 0,1-1,0 1,0-1,1 1,0-1,0 0,1 0,0 0,1-1,-1 1,5 3,-6-10,0 0,0-1,0 0,1 1,-1-1,0-1,0 1,0 0,0-1,0 1,0-1,0 0,0 0,0 0,0 0,0-1,0 1,-1-1,1 0,-1 0,1 0,-1 0,0 0,1 0,-1-1,0 1,-1-1,1 1,0-1,-1 0,1 0,-1 1,0-1,0-3,5-2,14-22,-16 21,1 1,0 0,0 0,1 1,0-1,0 1,1 0,-1 1,2 0,-1 0,1 0,0 1,4-2,-9 7,-1 1,1 0,-1 0,0 0,0 1,1-1,-1 0,0 1,0-1,0 1,-1 0,1 0,0 0,-1 0,1 0,-1 0,0 0,1 0,-1 1,0-1,0 0,-1 1,1-1,0 1,-1-1,1 1,-1-1,0 1,0-1,0 1,0-1,-1 1,1-1,0 1,-1-1,0 1,0 0,1 2,-5 259,5-251,-1 0,0 1,-1-1,0 0,-1 0,0-1,-1 1,-1-1,0 1,-1-1,0-1,-1 1,0-1,0 0,-2-1,1 0,-1 0,-7 5,15-13,-1-1,0 1,1 0,-1-1,0 1,0-1,0 0,0 0,0 0,-1 0,1 0,0 0,0 0,-1-1,1 1,0-1,-1 0,1 0,0 1,-1-2,1 1,-1 0,1 0,0-1,-1 1,1-1,0 0,0 0,-1 0,1 0,0 0,0 0,0 0,0-1,0 1,1-1,-1 1,0-1,1 0,-1 0,1 0,-1 0,1 0,0 0,0 0,0 0,0 0,0 0,1-1,-1 1,1 0,-1-1,1 0,-2-13,0 0,1 0,1-1,1 1,0 0,1 0,0 0,2 0,0 1,0-1,2 1,0 0,0 0,2 1,0 0,0 0,1 1,1 0,9-10,-1 2,-2 3</inkml:trace>
</inkml:ink>
</file>

<file path=ppt/ink/ink16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4:38:58.26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0 255,'139'-12,"-82"4,0 1,1 3,-1 3,18 3,-7-1,15-18,-81 12,-6 2</inkml:trace>
  <inkml:trace contextRef="#ctx0" brushRef="#br0" timeOffset="249.973">113 396,'29'4,"24"-2,7-2,-1-1,-6-6,-7 0,-7 0,-5 1,-4 2,-1 2,-2 1,-1 0,-3 1</inkml:trace>
  <inkml:trace contextRef="#ctx0" brushRef="#br0" timeOffset="250.973">311 1,'81'34,"60"81,37-2,-175-112,-1 0,1 0,-1 0,0 1,0-1,0 1,0-1,0 1,0 0,0 0,0 0,-1 0,1 0,-1 0,0 0,1 1,-1-1,0 0,0 1,0-1,-1 1,1-1,-1 1,1-1,-1 1,0 0,0-1,0 1,0-1,0 1,-1 0,1-1,-1 1,0-1,0 1,0-1,0 0,0 1,0-1,-1 0,1 0,-1 0,1 0,-2 1,-21 22,-1-1,-1-1,-1-1,-1-2,-1-1,-1-1,-10 3,-92 62,114-69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3:37:31.36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343 431,'1'0,"-1"0,0 0,1 0,-1 0,0 0,1 0,-1 0,1 0,-1 0,0 0,1-1,-1 1,0 0,1 0,-1 0,0 0,0-1,1 1,-1 0,0 0,1 0,-1-1,0 1,0 0,1 0,-1-1,0 1,0 0,0-1,0 1,1 0,-1-1,0 1,0 0,0-1,0 1,0 0,0-1,0 1,0 0,0-1,12 36,-4 211,-10-152,2 178,0-309,0 14</inkml:trace>
  <inkml:trace contextRef="#ctx0" brushRef="#br0" timeOffset="412.096">4 318,'0'-1,"-1"1,1-1,0 1,-1-1,1 1,0-1,-1 1,1-1,0 1,0-1,0 0,0 1,-1-1,1 1,0-1,0 1,0-1,0 0,0 1,0-1,0 1,1-1,-1 0,0 1,0-1,0 1,1-1,-1 1,0-1,0 1,1-1,-1 1,1-1,-1 1,0-1,1 1,-1 0,1-1,-1 1,1 0,-1-1,1 1,-1 0,1 0,-1-1,1 1,-1 0,1 0,0 0,-1 0,1 0,-1 0,1 0,0 0,-1 0,1 0,-1 0,1 0,-1 0,42-6,-42 6,191-12,267-56,-454 68,-1-1,-1 0,1 0,-1 1,1-1,-1 1,1-1,0 1,-1 0,1 0,0 0,-1 1,1-1,-1 0,1 1,-1 0,1 0,-1 0,1 0,-1 0,0 0,1 0,-1 1,0-1,0 1,0 0,0-1,1 3,-3 7</inkml:trace>
  <inkml:trace contextRef="#ctx0" brushRef="#br0" timeOffset="895.543">964 571,'-29'34,"22"-27,-1 0,1 1,0 0,1 0,0 0,0 1,1 0,0 0,1 0,0 0,0 1,1 0,0 0,0 0,1 0,1 0,0 0,0 0,1 1,0-1,1 0,0 1,1-1,1 5,-1-12,-1 0,0-1,1 0,0 1,0-1,0 0,0 0,0 0,0 0,0 0,0 0,1 0,-1-1,1 0,0 1,-1-1,1 0,0 0,-1 0,1-1,0 1,0-1,0 1,0-1,0 0,0 0,0 0,0-1,-1 1,1-1,0 1,0-1,0 0,-1 0,3-1,93-53,-75 36,0-1,-1-2,-1 0,-1-1,-1-1,-1-1,2-6,-15 21,1-1,-1 0,-1 1,0-2,-1 1,0 0,-1-1,0 1,0-1,-1 0,-1-5,0 13,0 0,0 0,0 0,-1 1,1-1,-1 0,0 1,0-1,-1 0,1 1,-1-1,1 1,-1 0,0 0,0-1,-1 1,1 1,-1-1,1 0,-1 0,0 1,0 0,0-1,0 1,0 0,-1 1,1-1,-1 1,1-1,-1 1,1 0,-1 0,0 1,0-1,1 1,-3-1,-5 3,0 0,0 1,0 0,1 1,-1 0,1 1,0 0,0 0,0 1,1 1,0-1,0 1,1 1,0 0,0 0,0 1,-1 3,-37 49,28-34</inkml:trace>
  <inkml:trace contextRef="#ctx0" brushRef="#br0" timeOffset="4881.259">1613 599,'-11'15,"0"0,1 0,1 1,1 0,0 0,1 1,1 0,0 1,1-1,1 1,-1 18,5-33,-1 0,1-1,0 1,0 0,0 0,1 0,-1-1,1 1,-1 0,1 0,0-1,0 1,0-1,0 1,1-1,-1 1,1-1,-1 0,1 1,0-1,0 0,0 0,0 0,0-1,1 1,-1 0,0-1,1 0,-1 1,1-1,0 0,-1 0,1-1,0 1,-1 0,1-1,0 0,2 1,6-1,-1 0,0 0,0-1,0 0,1-1,-1 0,-1-1,1 0,0 0,4-3,13-10,-1-2,0 0,-2-2,0 0,-1-2,-1-1,-1 0,-1-2,-1 0,-2-1,0-1,-2-1,0 0,-3-1,6-16,-10 25,-1 0,-1-1,0 0,-2-1,0 1,-2-1,0 0,-1 1,-1-1,-2 0,0 0,-1 1,-1-1,-1 1,-1 0,0 0,-2 1,-5-10,11 26,-1 0,0-1,0 1,0 0,0 0,0 0,-1 1,0-1,0 1,0 0,0 0,0 0,-1 1,1-1,-1 1,0 0,1 1,-1-1,0 1,0 0,0 0,0 0,0 1,0 0,0 0,-1 0,1 0,0 1,0 0,0 0,0 0,1 1,-1 0,0-1,0 2,1-1,-3 2,-5 8,0 1,0 1,2 0,0 0,0 1,1 0,1 0,1 1,0 1,1-1,0 1,2 0,0 0,1 0,0 0,2 1,0 5,3-3,1 0,1 0,1 0,1-1,1 0,0 0,1 0,1-1,1 0,1-1,0 0,1-1,1 0,0-1,1 0,1-1,0-1,1 0,1-1,0-1,0-1,1 0,17 6,-19-10,0-1,0-1,1-1,0 0,0-1,0 0,0-2,0 0,0-1,12-2,-5-2,-6-2</inkml:trace>
  <inkml:trace contextRef="#ctx0" brushRef="#br0" timeOffset="5531.061">2600 431,'-5'-4,"0"1,0 0,0 0,-1 1,1 0,-1 0,1 0,-1 0,0 1,0 0,0 1,0-1,0 1,0 0,0 0,0 1,0 0,0 0,1 0,-1 1,0-1,0 2,1-1,0 1,-3 1,-3 0,1 1,0 1,0-1,1 2,-1-1,2 1,-1 1,1-1,0 1,0 1,1 0,0 0,1 0,0 1,0 0,1 0,0 0,1 1,0-1,1 1,0 0,1 0,0 0,1 1,0 3,1-12,0 0,1 0,-1 0,1 1,0-1,0 0,0 0,0 0,0 0,1 0,0 0,-1-1,1 1,0 0,0-1,0 0,1 1,-1-1,1 0,-1 0,1 0,0 0,-1-1,1 1,0-1,0 0,0 1,0-2,0 1,1 0,-1 0,0-1,0 0,3 1,3-1,-1 0,1 0,0-1,0 0,0-1,-1 1,1-2,-1 1,1-1,-1 0,0-1,3-2,12-7,0-1,0-1,-2-1,0 0,-1-2,18-20,82-93,-120 130,1 1,-1-1,1 1,0-1,-1 1,1-1,0 1,0 0,-1-1,1 1,0 0,0 0,-1-1,1 1,0 0,0 0,0 0,-1 0,1 0,0 0,0 0,0 0,0 0,-1 1,1-1,0 0,0 0,-1 1,1-1,0 0,0 1,-1-1,1 1,0-1,-1 1,1-1,-1 1,1 0,-1-1,1 1,-1 0,1-1,-1 1,1 0,-1 0,0-1,1 1,-1 0,0 0,0-1,0 1,0 1,5 47,-5-45,-2 30,1-26,0-1,0 1,1-1,0 1,0 0,1-1,0 1,0 0,1-1,0 1,0-1,1 0,0 0,0 0,2 4,-3-10,0 1,0 0,0-1,1 0,-1 1,0-1,1 0,-1 0,1 0,-1 0,1-1,-1 1,1-1,0 1,-1-1,1 0,-1 0,1 0,0 0,-1-1,1 1,0-1,0 0,19-3</inkml:trace>
  <inkml:trace contextRef="#ctx0" brushRef="#br0" timeOffset="6113.322">3109 345,'-16'31,"0"0,2 2,2-1,1 1,1 1,2 0,-1 15,8-46,1 0,-1 0,1 0,-1 0,1 0,0 0,0 0,1 0,-1 1,1-1,-1 0,1 0,0-1,0 1,0 0,0 0,1 0,-1-1,1 1,0 0,0-1,0 0,0 1,0-1,0 0,0 0,1 0,-1 0,1-1,0 1,-1-1,1 1,0-1,0 0,0 0,0 0,0-1,3 1,7-4,-1-1,1-1,-1 0,0 0,0-1,0-1,-1 0,0 0,-1-2,1 1,-2-1,1 0,-1-1,0 0,-1-1,-1 0,2-1,19-28,-1-1,-1-1,-3-1,-1-1,5-21,-21 103,-7-10,2-1,0 0,2 1,1-1,7 26,14 30,-4 1,-4 0,-4 1,-3 1,-3 23,-7-76,-9 145,8-168,-1 0,0 0,-1-1,0 1,-1-1,0 1,0-1,-1 0,0 0,0-1,-1 0,-1 0,1 0,-1-1,-7 6,12-10,-1 0,1-1,-1 0,0 1,0-1,0 0,0-1,0 1,0 0,0-1,-1 0,1 0,0 0,-1 0,1 0,-1-1,1 1,-1-1,1 0,-1 0,1 0,-1-1,1 1,-1-1,1 0,-1 0,1 0,0-1,-1 1,1-1,0 1,0-1,0 0,0 0,1-1,-1 1,1 0,-1-1,1 0,0 1,0-1,0 0,0 0,0 0,1-1,-1 1,0-2,-1-21,1 0,0 0,2 0,2 0,0 0,1 0,2 0,0 0,2 1,1 0,1 0,1 1,9-15,-7 13,1 2,1 0,1 0,1 2,1 0,1 1,1 0,17-13,-11 15</inkml:trace>
  <inkml:trace contextRef="#ctx0" brushRef="#br0" timeOffset="6864.955">88 1390,'382'-62,"274"-12,450-37,-58 12,-973 90,220-42,-166 31,-118 20</inkml:trace>
</inkml:ink>
</file>

<file path=ppt/ink/ink1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4:12:25.05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143 91,'-27'135,"-86"267,111-384,119-249,44-10,-155 230,1 1,-1 0,2 0,-1 0,1 1,1 0,0 1,0 0,0 0,1 1,8-4,-17 10,1 1,0 0,-1 0,1 0,0 0,-1 0,1 1,-1-1,1 0,0 1,-1-1,1 1,-1 0,1-1,-1 1,1 0,-1 0,0 0,0 0,1 0,-1 0,0 0,0 1,0-1,0 0,0 1,0-1,0 1,-1-1,1 1,0-1,-1 1,1-1,-1 1,19 59,-14-22,-1 1,-2 0,-1 0,-4 24,0 20,3-75,6 55,-6-63,1 1,-1-1,0 0,1 0,-1-1,1 1,-1 0,1 0,0 0,-1 0,1 0,0-1,0 1,0 0,-1 0,1-1,0 1,0-1,0 1,0-1,0 1,0-1,0 0,0 1,0-1,1 0,-1 0,0 0,0 0,0 0,0 0,0 0,0 0,0 0,0-1,0 1,0 0,0-1,0 1,0 0,0-1,0 1,0-1,0 0,0 1,0-1,0 0,-1 0,1 1,0-1,-1 0,1 0,9-8,0-1,-1 0,0 0,0-1,-1 0,-1 0,0 0,-1-1,3-6,20-34,52-86,48-82,-128 219,0 0,0-1,0 1,0 0,0 0,0 0,0 0,1 0,-1 0,0 0,1 0,-1 0,1 1,-1-1,0 0,1 1,0-1,-1 1,1 0,-1 0,1-1,-1 1,1 0,0 0,-1 0,1 1,-1-1,1 0,0 1,-1-1,1 1,-1-1,1 1,-1-1,0 1,1 0,-1 0,0 0,1 0,-1 0,0 0,0 0,0 1,0-1,0 0,0 0,0 1,0-1,-1 1,1-1,0 1,-1-1,1 1,-1-1,0 1,0-1,1 1,-1 0,0-1,0 1,3 15,0 1,-1-1,-1 1,0-1,-1 1,-1-1,-1 1,-1-1,0 0,-3 7,-9 87,16 47,-1-146</inkml:trace>
</inkml:ink>
</file>

<file path=ppt/ink/ink17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4:39:02.90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31,'19'0,"21"-5,8-2,1 1,-3 1,-4 2,-6 0,-3 2,-2 1,-3 0,0 0,-1 0,-9 0,-8 1</inkml:trace>
</inkml:ink>
</file>

<file path=ppt/ink/ink17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4:38:59.33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170 114,'1'-1,"0"1,0-1,0 0,1 1,-1-1,0 1,0 0,1-1,-1 1,0 0,1 0,-1 0,0 0,1 0,-1 0,0 0,1 0,-1 1,0-1,1 0,-1 1,0-1,0 1,0 0,1-1,-1 1,0 0,0 0,0-1,0 1,0 0,0 0,0 0,-1 0,1 0,0 0,-1 1,1-1,0 0,-1 0,1 0,-1 1,1 0,5 60,-31 113,-4 49,29-199,0-25</inkml:trace>
  <inkml:trace contextRef="#ctx0" brushRef="#br0" timeOffset="784.073">0 59,'227'-18,"-45"-5,4 6,-162 17</inkml:trace>
  <inkml:trace contextRef="#ctx0" brushRef="#br0" timeOffset="1905.099">396 566,'81'-33,"-72"29,1 0,-1 1,1 0,0 0,0 1,0 1,0-1,0 2,0-1,0 2,0-1,0 1,1 1,-10-2,0 0,1 0,-1 1,0-1,0 1,0-1,1 1,-1-1,0 1,0 0,0 0,0-1,0 1,0 0,0 0,0 0,0 0,-1 0,1 0,0 0,-1 1,1-1,0 0,-1 0,0 0,1 1,-1-1,0 0,1 1,-1-1,0 0,0 0,0 1,0-1,0 0,-1 1,1-1,0 0,-1 1,1-1,0 0,-1 0,0 0,1 1,-1-1,0 0,0 0,-46 55,35-44,11-11,1-1,-1 1,0 0,0 0,1-1,-1 1,0 0,1 0,-1 0,1 0,-1 0,1 0,0 0,-1 0,1 0,0 0,0 0,0 0,-1 0,1 0,0 0,0 0,1 0,-1 0,0 0,0 0,0 0,1 0,-1 0,1 0,-1 0,0 0,1 0,0 0,-1 0,1 0,0 0,-1-1,1 1,0 0,0 0,-1-1,1 1,0-1,0 1,1 0,54 22,-39-18,-15-5,0 0,0 1,-1-1,1 1,0 0,0 0,0-1,0 1,-1 0,1 0,-1 1,1-1,0 0,-1 1,0-1,1 0,-1 1,0 0,0-1,0 1,0 0,0-1,0 1,0 0,-1 0,1 0,-1 0,1 0,-1 0,0-1,0 1,0 0,0 0,0 0,0 0,0 0,-1 0,1 0,-1 0,1 0,-1 0,0 0,0-1,0 1,0 0,0-1,0 1,0 0,0-1,-1 1,1-1,-1 0,1 0,-1 1,-1 0,-4 2,0 1,0-1,-1 0,1 0,-1-1,0 0,0-1,0 0,0 0,-1-1,-7 1,-10 1</inkml:trace>
  <inkml:trace contextRef="#ctx0" brushRef="#br0" timeOffset="2616.863">819 566,'-1'44,"8"73,-7-115,1-1,-1 0,1 1,-1-1,1 0,0 1,-1-1,1 0,0 0,0 1,0-1,0 0,0 0,0 0,0 0,0 0,0 0,1-1,-1 1,0 0,0-1,1 1,-1 0,1-1,-1 0,0 1,1-1,-1 0,1 0,-1 0,1 0,-1 0,1 0,-1 0,1 0,-1-1,0 1,1 0,-1-1,1 1,-1-1,0 0,0 1,1-1,-1 0,0 0,0 0,0 0,1 0,54-54,43-72,-98 127,-1-1,1 0,-1 1,1-1,0 1,-1-1,1 1,0-1,0 1,-1 0,1-1,0 1,0 0,0 0,-1-1,1 1,0 0,0 0,0 0,0 0,-1 0,1 0,0 0,0 0,0 1,0-1,-1 0,1 0,0 1,0-1,-1 1,1-1,0 0,0 1,-1-1,1 1,-1 0,1-1,0 1,-1-1,1 1,-1 0,1 0,-1-1,0 1,1 0,-1 0,0-1,1 1,-1 0,0 0,0 0,0-1,0 1,0 0,0 0,0 0,0 0,0 0,0-1,4 61,-4-57,-3 231,2-215,-2 0,0 0,-2-1,0 1,0-1,-2 0,-1-1,0 0,-1 0,-4 4,-58 50,69-70,-1 0,0 0,0 0,1-1,-1 1,0-1,-1 0,1 0,0 0,0 0,0 0,-1-1,1 0,0 1,0-1,-1-1,1 1,0 0,0-1,-1 1,1-1,0 0,0 0,0-1,0 1,0 0,0-1,0 0,0 0,0-4,0 0,0 0,1-1,0 1,0-1,1 0,-1 1,1-1,1 0,-1 0,1 0,1 0,-1 1,1-1,0 0,1 0,-1 1,1-1,1 1,-1-1,1 1,0 0,1 0,-1 0,1 1,2-2,93-137,-84 120</inkml:trace>
</inkml:ink>
</file>

<file path=ppt/ink/ink17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4:39:04.28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35 0,'2'1,"0"1,0-1,0 1,-1-1,1 1,0 0,-1-1,0 1,1 0,-1 0,0 0,0 0,0 0,0 1,0-1,0 0,-1 0,1 0,-1 1,1-1,-1 0,0 1,0-1,0 0,0 2,0-1,3 40,-2 0,-2 0,-2-1,-2 1,-5 17,-19 178,12-138,31-115,-7-3</inkml:trace>
</inkml:ink>
</file>

<file path=ppt/ink/ink17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4:39:04.63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75,'74'1,"177"-13,-10-32,-213 35,-25 8,0-1,0 1,0 0,0 0,0 0,0 0,0 0,1 1,-1-1,0 1,0 0,1 0,-1 0,0 0,1 1,-1-1,0 1,0 0,0 0,0 0,3 2,3 7</inkml:trace>
</inkml:ink>
</file>

<file path=ppt/ink/ink17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4:39:05.04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1,'4'19,"3"16,-1 7,-2 1,-5-2,-3-3,-1-3,1-8</inkml:trace>
</inkml:ink>
</file>

<file path=ppt/ink/ink17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4:39:12.94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60,'107'-22,"42"4,-118 11,1 2,0 1,0 2,0 1,1 1,0 2,-10 3,-5 1</inkml:trace>
</inkml:ink>
</file>

<file path=ppt/ink/ink17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4:39:13.35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0,'5'5,"11"2,8-1,4-1,3-1,0-2,0-1,0-1,-1 1,-1-2,0 1,-1 0,0 0,0-6,1 0,-1 0,0 1,-5 1</inkml:trace>
</inkml:ink>
</file>

<file path=ppt/ink/ink17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4:39:14.07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791 0,'-21'11,"-13"3,0 2,1 1,1 1,1 2,1 1,1 1,0 2,2 1,1 1,1 1,-10 16,28-30,1 0,0 0,1 0,1 1,0 0,0 0,2 0,0 1,0-1,2 0,0 1,0-1,1 3,2-9,0 0,1 0,-1 0,1 0,1-1,0 0,0 0,0 0,1-1,-1 1,2-1,-1-1,1 1,0-1,0 0,0-1,0 1,1-2,0 1,0-1,0 0,0-1,1 1,-1-2,1 1,-1-1,1-1,-1 1,1-1,0-1,-1 0,3 0,40-8,0-1,-1-3,-1-2,0-2,-1-3,-1-1,44-27,-71 37,-2 1,1-2,-2 0,1-2,-2 0,0 0,0-2,-1 0,-11 11,0 0,1 0,-2-1,1 1,-1-1,0 0,0 0,0 0,-1 0,0-1,0 1,-1 0,0-1,0 0,0 1,-1-1,0 1,0-1,-1 0,0 1,0-1,0 1,-1-1,0 1,0 0,-1 0,-2-6,-6-1,0 1,0 1,-1-1,0 2,-1 0,0 0,-1 1,0 1,-1 1,1 0,-1 0,-1 1,1 1,-1 1,0 0,0 1,0 1,0 1,0 0,-17 1,-21-3</inkml:trace>
  <inkml:trace contextRef="#ctx0" brushRef="#br0" timeOffset="485.828">1 395,'4'0,"206"0,-1-9,30-12,231-24,-78 17,-328 20,-40 6</inkml:trace>
</inkml:ink>
</file>

<file path=ppt/ink/ink17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4:39:19.77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1 282,'180'-17,"-134"10,0 2,0 2,1 2,33 4,11-1,-72-2,-7 0</inkml:trace>
  <inkml:trace contextRef="#ctx0" brushRef="#br0" timeOffset="399.414">30 480,'19'0,"21"-4,8-3,1 1,-3 1,-5 1,-4 2,-4 1,-3 0,-1 1,-1 1,-1-1,0 0,1 0,-1 1,-3-6,-8-1</inkml:trace>
  <inkml:trace contextRef="#ctx0" brushRef="#br0" timeOffset="1101.718">311 0,'52'45,"213"115,-261-158,0 0,0 0,0 1,0-1,-1 1,1 0,-1 0,0 0,0 0,0 1,0-1,0 1,-1 0,0 0,0 0,0 0,0 0,0 0,-1 0,0 1,0-1,0 0,-1 1,1-1,-1 1,0-1,0 1,0-1,-1 1,0-1,0 1,0-1,0 0,-1 0,1 1,-1-1,0 0,-1 0,0 1,-20 23,-1-1,-2-1,-1-1,0-2,-2 0,-1-2,-27 15,6-2,-28 42,77-70</inkml:trace>
</inkml:ink>
</file>

<file path=ppt/ink/ink17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4:39:26.03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58,'20'0,"10"-5,5-1,2 0,-1 1,-2 1,-1 2,-2 1,-2-4,0-2,-1 1,0 1,0 2,0 1,0 1,-10 6,-7 1</inkml:trace>
</inkml:ink>
</file>

<file path=ppt/ink/ink1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4:12:27.07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40,'37'1,"111"-13,22-17,-145 29,-23 3</inkml:trace>
</inkml:ink>
</file>

<file path=ppt/ink/ink17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4:39:26.28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55,'38'0,"27"-5,8-1,-4-5,-9 0,-10 1,-9 3,-11 2</inkml:trace>
</inkml:ink>
</file>

<file path=ppt/ink/ink17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4:39:23.43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311 172,'0'484,"-16"-403,5-106,10 6</inkml:trace>
  <inkml:trace contextRef="#ctx0" brushRef="#br0" timeOffset="415.71">1 143,'14'-9,"20"-9,8 0,2 2,-1 4,1-1,-2 3,1 2,-1-2,1 0,-1 2,-4 3,-3 2,-3 1,-1 1,-12 6,-9 7,-5 1</inkml:trace>
  <inkml:trace contextRef="#ctx0" brushRef="#br0" timeOffset="979.203">537 510,'5'-1,"6"-3,0 1,0 0,0 1,0 0,0 1,0 0,0 1,0 0,1 1,-1 0,0 1,0 0,2 1,-11-2,0 1,0-1,0 1,-1 0,1-1,-1 1,1 0,-1 0,0 0,1 0,-1 0,0 0,0 1,-1-1,1 0,0 0,-1 1,1-1,-1 0,0 1,0-1,0 0,0 1,0-1,0 1,-1-1,1 0,-1 0,0 1,0-1,0 0,0 0,0 0,0 0,0 0,-1 0,1 0,-1 1,0-1,1 0,-1 0,1 0,0 0,-1 1,1-1,0 0,1 1,-1-1,0 1,1-1,-1 1,1 0,0-1,0 1,0-1,0 1,0-1,0 1,1 0,-1-1,1 1,0-1,0 1,0-1,0 0,0 1,0-1,1 0,-1 0,1 0,0 0,-1 0,1 0,0 0,0-1,25 12,-25-13,0 0,0 0,0 0,0 0,0 0,0 1,0-1,0 1,0-1,0 1,0 0,0 0,0 0,0 0,0 0,-1 0,1 1,0-1,-1 0,1 1,-1 0,0-1,1 1,-1 0,0-1,0 1,0 0,0 0,0 0,-1 0,1 0,-1 0,1 0,-1 0,0 0,1 1,-1-1,0 0,-1 0,1 0,0 0,0 0,-1 0,0 0,1 0,-1 0,0 0,0 0,0 0,0 0,0-1,-1 2,-10 9,0 0,-1-1,0 0,-1-1,0-1,-1 0,0-1,0-1,0 0,-1-1,0 0,-12 1,4-13,29 0</inkml:trace>
  <inkml:trace contextRef="#ctx0" brushRef="#br0" timeOffset="2032.608">1017 567,'-18'55,"7"-26,7-21,0-1,0 1,1 0,0 0,1 0,0 0,0 1,1-1,0 1,1-1,-1 1,2-1,-1 1,1-1,1 5,-2-12,1 1,0-1,-1 0,1 1,0-1,-1 0,1 1,0-1,0 0,0 0,0 0,0 0,0 0,0 0,0 0,1 0,-1-1,0 1,1 0,-1-1,0 1,1-1,-1 1,1-1,-1 0,1 0,-1 1,0-1,1 0,-1 0,1 0,-1-1,1 1,-1 0,1 0,-1-1,1 1,-1-1,0 0,1 1,-1-1,0 0,0 0,55-38,81-110,-84 70,-60 113,1-4,2-1,0 1,2 1,2-1,1 14,0-14,-1 0,-1 1,-2-1,-1 0,-5 17,4-30,-1 0,0-1,-1 0,-1 0,0 0,-1-1,-1 0,0-1,-1 0,-1-1,0 0,-1-1,0 0,-1-1,-12 8,24-18,1 0,-1 0,1 0,-1-1,0 1,1 0,-1-1,0 1,1-1,-1 1,0-1,0 0,0 0,1 0,-1 0,0 0,0 0,0-1,1 1,-1 0,0-1,0 1,1-1,-1 0,0 0,1 0,-1 1,1-2,-1 1,1 0,0 0,-1 0,1 0,0-1,0 1,0-1,0 1,0-1,0 1,0-1,0 0,1 1,-1-1,1 0,-1 0,1 1,0-1,-1 0,1 0,0 0,0-1,-1-12,1 1,0 0,0-1,2 1,0 0,0-1,1 1,1 0,0 1,1-1,1 1,4-8,-1 2</inkml:trace>
</inkml:ink>
</file>

<file path=ppt/ink/ink17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4:39:28.45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27 1,'2'1,"-1"0,1 1,0-1,-1 0,1 1,-1-1,0 1,0 0,1-1,-1 1,0 0,0 0,0 0,-1-1,1 1,0 0,-1 0,1 0,-1 0,0 1,0-1,0 0,0 0,0 0,0 0,0 0,-1 0,1 0,-1 2,-20 195,8-108,9-80,2 1,-1 0,1 0,1 0,0 0,1 1,0-1,1 0,0 0,1 0,2 7,7-5,-6-18</inkml:trace>
</inkml:ink>
</file>

<file path=ppt/ink/ink17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4:39:29.41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29,'39'0,"31"0,9 0,-4 0,-5 0,-10 0,-11-5,-8-1,-2-1,-2 2,-4 2,-1 1,-7 5,-8 3</inkml:trace>
</inkml:ink>
</file>

<file path=ppt/ink/ink17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4:39:30.08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1,'0'5,"0"6,5 1,1 4,1 4,-2 2,-2 4,-1 1,0 1,-2 1,0 0,0 0,0 0,4-6,2-5</inkml:trace>
</inkml:ink>
</file>

<file path=ppt/ink/ink17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4:39:38.83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424 351,'1'84,"5"-1,3 0,12 45,-12-78,-2 0,-3 0,-1 1,-3 0,-4 27,-3-49,7-29,0-1,0 1,0 0,0-1,0 1,0 0,0-1,-1 1,1 0,0-1,0 1,0 0,0-1,0 1,0 0,-1 0,1-1,0 1,0 0,-1 0,1-1,0 1,0 0,-1 0,1 0,0-1,0 1,-1 0,1 0,0 0,-1 0,1 0,0 0,-1 0,1 0,0 0,-1 0,1 0,0 0,0 0,-1 0,1 0,0 0,-1 0,1 0,0 0,-1 0,1 0,0 0,-1 1,1-1,0 0,0 0,-1 0,1 1,0-1,0 0,-1 0,1 1,0-1,0 0,-4-14</inkml:trace>
  <inkml:trace contextRef="#ctx0" brushRef="#br0" timeOffset="252.646">0 464,'0'0</inkml:trace>
  <inkml:trace contextRef="#ctx0" brushRef="#br0" timeOffset="865.869">29 492,'46'-46,"2"2,1 3,3 1,1 3,1 2,2 2,59-23,-97 48,0 1,1 1,-1 0,2 1,-1 2,0 0,1 1,-1 0,1 2,2 1,-19-1,0 0,-1 0,1 0,0 1,0-1,0 1,-1-1,1 1,0 0,-1 1,1-1,-1 0,1 1,-1-1,1 1,-1 0,0-1,0 1,0 0,0 1,0-1,-1 0,1 0,0 1,-1-1,0 1,0-1,0 1,0 0,0 0,0-1,-1 1,1 0,-1 0,0 0,0-1,0 1,0 0,0 0,0 0,-1 0,0-1,1 1,-2 0,-5 14,-1 0,0-1,-2 0,0-1,0 0,-2-1,1 0,-2 0,0-1,-9 6,-60 70,80-87,0-1,1 1,0 0,-1 0,1-1,0 1,0 0,0 0,0 0,0 0,0 0,0 1,1-1,-1 0,1 0,0 0,0 0,-1 1,1-1,1 0,-1 0,0 1,0-1,1 0,-1 0,1 0,0 0,0 0,0 0,0 0,0 0,0 0,0 0,1 0,-1 0,1-1,-1 1,1-1,0 1,-1-1,1 0,0 0,0 1,0-1,0 0,0-1,2 2,167 54,-167-54,1 0,0 0,-1 0,1 1,-1 0,0 0,0 0,0 0,-1 1,1-1,-1 1,1 0,-1 0,-1 0,1 1,0-1,-1 1,0 0,0-1,-1 1,1 0,-1 0,0 0,0 0,-1 0,1 0,-1 0,0 0,0 0,-1 0,0 0,0 0,0 0,0 0,-1 0,0 0,0 0,-2 2,-16 21,-1-1,-1-1,-1-2,-1 0,-2-1,0-1,-1-2,-1-1,-4 1,-59 16,74-36</inkml:trace>
  <inkml:trace contextRef="#ctx0" brushRef="#br0" timeOffset="1548.163">1158 662,'-9'24,"1"-7,1 0,2 0,-1 1,2 0,0 0,2 1,0-1,0 8,2-24,0 0,0 1,0-1,0 0,0 0,0 0,1 0,-1 0,1 0,0 0,-1 0,1 0,0 0,0 0,0-1,0 1,0 0,1-1,-1 1,1 0,-1-1,1 0,-1 1,1-1,0 0,0 0,-1 0,1 0,0 0,0 0,0-1,0 1,0 0,0-1,0 0,0 1,0-1,1 0,-1 0,0 0,0-1,0 1,0 0,0-1,0 1,0-1,0 0,2-1,14-5,0-1,-1-1,0-1,0 0,-1-1,0-1,-1-1,13-13,74-53,-100 77,0 0,1 1,-1-1,1 1,-1 0,1 0,0 0,-1 0,1 0,0 0,0 1,-1-1,1 1,0 0,0 0,0 0,0 0,0 0,-1 1,1-1,0 1,0 0,-1 0,1 0,0 0,-1 0,1 1,-1-1,1 1,-1 0,0-1,0 1,0 0,0 0,0 1,1 0,1 3,1-1,0 0,0 0,0 0,0 0,1-1,0 0,0 0,0 0,0-1,1 0,-1 0,1-1,0 0,-1 0,1 0,0-1,0 0,1-1,-1 1,0-1,0-1,0 1,0-1,0 0,0-1,6-2,6-4,-1 0,0-2,-1 0,0-1,0-1,-2 0,1-1,-2-1,1 0,-2-1,0-1,-1 0,-1 0,0-1,2-7,0-3,0-1,-2-1,-2 0,0-1,-2 1,-1-1,-2-1,0 1,-3-1,0 1,-2-1,-2-12,2 31,1-1,-2 0,0 1,-1 0,0 0,0 0,-1 0,-1 0,0 0,-1 1,0 0,-4-4,10 14,-1 0,0 0,1 0,-1 0,0 0,1 0,-1 0,0 1,0-1,0 0,0 0,0 1,0-1,0 1,0-1,0 1,0-1,0 1,-1 0,1 0,0-1,0 1,0 0,0 0,0 0,-1 0,1 0,0 0,0 1,0-1,0 0,0 1,-1-1,1 0,0 1,0-1,0 1,0 0,0-1,0 1,0 0,1 0,-1-1,0 1,0 0,1 0,-1 0,0 0,1 0,-1 0,1 0,-1 0,1 0,0 1,-1-1,-16 66,14-19,2 0,3 0,1 0,3 6,1-26,1-1,1 1,2-1,0-1,2 0,1-1,1 0,11 12,43 81,-69-118,-1 0,1 0,-1 1,1-1,0 0,-1 0,1 0,-1 0,1 0,0 1,-1-1,1 0,0 0,-1 0,1 1,0-1,-1 0,1 1,0-1,-1 0,1 1,0-1,0 0,0 1,-1-1,1 0,0 1,0-1,0 1,0-1,0 0,0 1,0-1,0 1,0-1,0 1,0-1,0 0,0 1,0-1,0 1,0-1,0 0,0 1,-11-8</inkml:trace>
  <inkml:trace contextRef="#ctx0" brushRef="#br0" timeOffset="1796.995">1694 295,'38'-5,"33"-1,12 0,-1 1,-12 6,-11 3,-12 1,-9 0,-11-2</inkml:trace>
</inkml:ink>
</file>

<file path=ppt/ink/ink17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4:39:42.98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0 579,'24'-5,"23"-1,7-5,0 0,-4 1,-7 3,-5 3,-9-4,-5 1,-2 0,-9 3,-6 0</inkml:trace>
  <inkml:trace contextRef="#ctx0" brushRef="#br0" timeOffset="203.194">85 777,'38'-5,"23"-6,5-7,-3 1,-8 2,-13 5</inkml:trace>
  <inkml:trace contextRef="#ctx0" brushRef="#br0" timeOffset="853.461">650 240,'22'157,"-17"-137,1 0,0-1,1 0,2 0,-1-1,2 0,1 0,0-1,13 15,-21-29,0 1,0-1,1 0,-1 0,1 0,-1 0,1-1,0 1,0-1,0 0,1 0,-1-1,0 1,1-1,-1 0,1 0,-1 0,1-1,-1 0,1 0,-1 0,1 0,0-1,-1 1,1-1,-1 0,1-1,3-1,2-1,-1 0,1-1,-1 0,0 0,0-1,0-1,-1 1,0-2,0 1,-1-1,0 0,0 0,99-175,-106 184,0-1,0 0,1 1,-1-1,0 1,0-1,0 0,1 1,-1-1,0 0,1 1,-1-1,0 0,1 1,-1-1,1 0,-1 0,0 0,1 1,-1-1,1 0,-1 0,0 0,1 0,-1 0,1 0,-1 0,1 0,-1 0,1 0,-1 0,1 0,-1 0,0 0,1 0,-1 0,1 0,-1 0,1-1,-1 1,0 0,1 0,-1-1,0 1,1 0,-1-1,0 1,1 0,-1-1,0 1,0 0,1-1,-1 1,0 0,0-1,1 1,-1-1,0 1,0-1,0 1,0-1,0 1,0 0,0-1,0 1,0-1,0 1,3 37,-3-33,-2 2,1 1,0-1,1 0,-1 1,1-1,1 0,-1 1,1-1,0 0,0 0,1 1,0-1,0 0,0 0,1-1,0 1,0-1,0 1,1-1,0 0,0 0,0 0,1-1,-1 1,1-1,0 0,0-1,1 1,-1-1,6 3,1-3,0-1,0 0,0 0,0-1,1-1,-1 0,0-1,0 0,0-1,1 0,-2-1,1 0,0-1,-1 0,1-1,-1 0,0-1,-1 0,0-1,0 0,0-1,1-1,8-7,-1-1,-1 0,-1-1,0-1,-2-1,0 0,-1-1,-1 0,-1-1,6-16,-12 27,-1 0,-1 0,1 0,-2 0,0 0,0-1,-1 1,0-1,-1 1,0-1,-1 1,0-1,-1 1,0 0,-1 0,0-1,-1 2,0-1,-1 0,0 1,-1 0,-4-7,-6 0</inkml:trace>
</inkml:ink>
</file>

<file path=ppt/ink/ink17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4:39:41.18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311 172,'21'131,"-6"-50,-4 1,0 77,-13 0,13-175,-4-2</inkml:trace>
  <inkml:trace contextRef="#ctx0" brushRef="#br0" timeOffset="303.065">0 172,'24'-10,"37"-7,13-2,3-2,-2 3,-8 4,-7 0,-8 2,-4 4,-5-3,-5 2,-4 1,-4 3,-1 2,-1 1,-5 6,-7 3</inkml:trace>
  <inkml:trace contextRef="#ctx0" brushRef="#br0" timeOffset="1413.477">791 595,'4'24,"3"18,-1 6,-1 0,-1-4,-2-4,-6-9,-2-10</inkml:trace>
</inkml:ink>
</file>

<file path=ppt/ink/ink17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4:39:49.88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0 610,'24'-4,"0"-1,-1-1,0-1,0 0,0-2,-1-1,0-1,-1-1,0 0,-1-2,-1 0,0-1,12-13,170-219,-168 209,-15 17,0 0,1 2,1 0,0 1,2 1,21-13,-37 27,-4 1,0 0,0 0,0 0,0 0,0 1,0-1,0 1,0 0,1-1,-1 1,0 0,1 0,-1 1,1-1,0 0,-1 1,1 0,-1-1,1 1,0 0,-1 0,1 1,-1-1,1 1,0-1,-1 1,1 0,-1-1,0 2,1-1,-1 0,0 0,1 1,-1-1,0 1,0-1,0 1,0 0,-1 0,2 2,4 12,-2 1,0 1,0-1,-2 1,0-1,-1 1,-1 0,-1 0,0 0,-1 0,-1 0,-4 15,0 8,-1-1,-1 0,-3 0,-1-1,-3 1,11-30,0 0,-1-1,0 1,-1-1,0-1,0 1,-1-1,0 0,0 0,-1-1,0 0,0-1,-1 1,0-2,0 1,0-1,-1 0,0-1,0 0,0-1,0 0,-2-1,6 0,-1 0,1-1,-1-1,1 1,-1-1,0 0,1 0,-1-1,0 0,1 0,-1 0,1-1,0 0,-1-1,-4-2,-7-8</inkml:trace>
</inkml:ink>
</file>

<file path=ppt/ink/ink17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4:39:50.23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232 0,'-31'33,"1"1,2 2,2 0,1 2,1 1,3 1,-13 33,32-70,0 1,0-1,1 1,0 0,-1 0,1 0,1 0,-1-1,1 1,-1 0,1 0,0 0,0 0,1 0,-1 0,1 0,0 0,0 0,1 0,-1-1,1 1,-1 0,1-1,0 1,0-1,1 0,-1 0,1 0,0 0,-1 0,1 0,1-1,-1 1,9 1,1 0,-1-1,1 0,0-1,0 0,0-1,0-1,0 0,0-1,0 0,0-1,-1 0,1-1,0 0,-1-1,0-1,0 0,0-1,-1 0,1 0,-1-1,-1-1,0 0,0 0,0-1,-1-1,0 1,-1-1,0-1,-1 1,0-1,0-1,-2 1,3-7,-7 11,0 0,0 0,-1 0,0 0,0 0,-1 0,1 0,-2 0,1 0,-1 0,0 0,-1 0,1 1,-1-1,-1 1,1 0,-1-1,0 2,0-1,-1 0,0 1,0 0,0 0,0 1,-1-1,0 1,0 0,0 1,0 0,-1-1,1 2,-1-1,0 1,0 0,0 1,0-1,0 1,0 1,-2-1,-17-2</inkml:trace>
</inkml:ink>
</file>

<file path=ppt/ink/ink1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4:12:27.32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58,'39'-9,"21"-4,7 1,-5 2,-7 3,-8 3,-13 1</inkml:trace>
</inkml:ink>
</file>

<file path=ppt/ink/ink17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4:39:56.35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297 22,'-7'-3,"1"0,-1 0,0 0,0 1,0 0,0 0,-1 1,1 0,0 0,-1 1,1-1,-1 2,1-1,0 1,-1 0,1 1,0 0,0 0,0 0,0 1,-6 3,10-5,-1 0,1 1,0-1,-1 1,1 0,0 0,0 0,0 0,0 1,0-1,1 1,-1-1,1 1,0 0,0 0,0 0,0 1,0-1,0 0,1 1,0-1,0 1,0-1,0 1,0-1,1 1,-1 0,1-1,0 1,0 0,1 0,-1-1,1 1,-1-1,1 1,0 0,1-1,-1 0,1 1,0 1,2 2,1 0,-1 0,1 0,1-1,-1 1,1-1,0-1,0 1,1-1,-1 0,1 0,0-1,1 0,-1-1,7 3,68 50,-80-54,0 0,-1 0,1 0,0 1,-1-1,0 0,1 1,-1-1,0 1,0-1,0 1,-1-1,1 1,-1 0,1-1,-1 1,0 0,0 0,0-1,0 1,-1 0,1-1,-1 1,1 0,-1-1,0 1,0-1,0 1,-1-1,1 0,0 1,-1-1,0 0,1 0,-1 0,0 0,0 0,0 0,0-1,-1 1,-100 49,93-48,-1-1,0 0,-1 0,1-1,0 0,0-1,-1 0,1-1,0 0,0-1,-4-1,2-8,7-2</inkml:trace>
</inkml:ink>
</file>

<file path=ppt/ink/ink17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4:39:56.62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34 0,'-14'29,"-5"9</inkml:trace>
</inkml:ink>
</file>

<file path=ppt/ink/ink17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4:39:56.87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0,'0'0</inkml:trace>
</inkml:ink>
</file>

<file path=ppt/ink/ink17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4:39:57.30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0 322,'134'-298,"-133"297,-1 0,0 0,0 0,1 0,-1 0,0 0,1 0,-1 0,1 0,0 0,-1 0,1 0,0 0,-1 0,1 0,0 0,0 0,0 1,0-1,0 0,0 1,0-1,0 1,0-1,0 1,0 0,0-1,0 1,0 0,1 0,-1-1,0 1,0 0,0 0,0 1,1-1,-1 0,0 0,0 0,0 1,0-1,0 0,0 1,0-1,0 1,0 0,0-1,0 1,0 0,0 0,0-1,0 1,-1 0,1 0,0 0,-1 0,1 0,0 0,-1 0,0 0,1 1,16 38,-16-33,1-1,0 1,0-1,0 0,1 0,0 0,0 0,1 0,-1-1,1 1,1-1,-1 0,1-1,0 1,0-1,0 0,0 0,1 0,-1-1,1 1,0-2,0 1,1-1,1 1,-4-2,1 0,-1 0,1 0,-1-1,1 0,0 0,-1 0,1 0,-1-1,1 0,0 0,-1 0,0 0,1-1,-1 0,0 0,0 0,0 0,0 0,0-1,0 0,-1 0,1 0,-1 0,0-1,0 1,0-1,0 0,-1 0,1 0,-1 0,0 0,-1 0,1-1,1-3,-2-16</inkml:trace>
</inkml:ink>
</file>

<file path=ppt/ink/ink17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4:39:57.68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258 1,'-20'13,"0"1,2 0,0 2,0 0,2 1,0 1,1 0,1 1,0 1,2 0,0 1,2 0,0 1,1 0,1 1,1-1,1 2,2-1,0 0,1 1,1 0,2 13,-1-21,1-1,0 1,1-1,1 1,1-1,0 0,1 1,1-2,0 1,1 0,0-1,1 0,1-1,0 0,1 0,0 0,1-1,1-1,5 5,47 30,-49-44</inkml:trace>
  <inkml:trace contextRef="#ctx0" brushRef="#br0" timeOffset="435.933">568 311,'-11'5,"0"1,0 0,1 0,-1 1,2 0,-1 1,1 0,0 1,1 0,-1 0,2 1,0 0,0 0,1 1,0-1,0 2,1-1,1 0,0 1,1 0,0 0,1 0,0 0,1 0,0 1,1-1,1 9,-1-16,1 0,0 1,1-1,-1 0,1 0,0 0,0-1,0 1,1 0,0-1,-1 0,2 1,-1-1,0 0,1-1,0 1,0-1,0 1,0-1,1 0,-1-1,1 1,0-1,-1 0,1 0,0 0,0-1,0 0,1 0,-1 0,1 0,4 0,1 0,-1 0,0-1,1-1,-1 1,0-2,1 1,-1-1,0-1,0 0,0-1,-1 1,1-2,-1 1,5-5,-12 8,0 0,0 0,-1 0,1 0,-1 0,1-1,-1 1,1 0,-1-1,0 1,0-1,1 0,-1 1,0-1,-1 0,1 0,0 0,0 1,-1-1,1 0,-1 0,0 0,1 0,-1 0,0 0,0 0,0 0,-1 0,1 0,0 0,-1 0,1 0,-1 0,0 0,1 1,-1-1,0 0,0 0,0 1,-1-1,1 0,0 1,0 0,-1-1,1 1,-1 0,0-1,1 1,-1 0,0 0,1 0,-1 1,0-1,0 0,0 1,0-1,0 1,0-1,-1 1,-6-1,-1 0,1 0,-1 1,1 1,-1-1,1 1,-1 1,1 0,0 0,-5 3,-6 3</inkml:trace>
  <inkml:trace contextRef="#ctx0" brushRef="#br0" timeOffset="868.728">992 339,'-12'12,"0"1,2 1,-1 0,2 0,0 1,1 0,0 1,1-1,1 2,1-1,0 1,1-1,0 8,4-18,0 0,0 0,1 1,0-1,1 0,-1 0,1 0,0 0,1 0,-1 0,1-1,1 1,-1-1,1 0,-1 0,2 0,-1 0,0-1,1 1,0-1,0-1,0 1,0-1,1 1,-1-1,1-1,0 1,0-1,0 0,0-1,0 1,0-1,1 0,-1-1,0 0,1 0,-1 0,3-1,-2-2,-1-1,0 0,0 0,0 0,0-1,-1 0,1 0,-1 0,-1-1,1 0,-1 0,0 0,0 0,-1-1,0 1,0-1,0 0,-1 0,0 0,0 0,-1 0,0 0,0-1,-1 1,0 0,0-1,-1 1,0 0,0 0,-1-4,1 4,-1 1,1-1,-2 1,1-1,0 1,-1 0,0 0,-1 0,1 0,-1 0,0 1,-1 0,-3-4,-8-6</inkml:trace>
  <inkml:trace contextRef="#ctx0" brushRef="#br0" timeOffset="1164.577">1218 170,'13'14,"0"1,0 0,-1 1,-1 0,-1 1,-1 0,0 0,-1 1,0 0,-2 1,3 14,-2-11,-1 0,-2 1,0-1,-1 1,-2 0,0 0,-1 0,-2 0,0 0,-5 17,7-35,-1 0,0 0,-1 0,1 0,-1 0,0-1,0 1,0 0,-1-1,0 0,0 1,0-1,0 0,-1 0,1-1,-1 1,0-1,0 0,0 0,-1 0,1-1,-1 1,1-1,-1 0,0 0,0-1,0 1,0-1,-1 0,-12-3</inkml:trace>
</inkml:ink>
</file>

<file path=ppt/ink/ink17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4:39:54.00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423 87,'-1'47,"-2"0,-2-1,-2 1,-2-1,-4 6,-24 145,28-123,7-62</inkml:trace>
  <inkml:trace contextRef="#ctx0" brushRef="#br0" timeOffset="334.389">0 87,'29'-5,"24"-6,12-1,5 1,0-2,-2 1,-4 2,-7 4,-4 2,-6 2,-6 1,-6 1,-3 1,-8 4,-2 2,-6 4,-5 1</inkml:trace>
  <inkml:trace contextRef="#ctx0" brushRef="#br0" timeOffset="1049.995">592 454,'77'-27,"-69"23,0 0,1 0,-1 1,1 0,0 0,0 1,0 0,0 1,0-1,1 2,-1 0,0 0,0 0,1 1,0 1,-9-2,1 1,-1 0,1 0,-1 0,1 0,-1 0,0 0,1 0,-1 0,0 0,0 0,0 1,0-1,0 0,0 1,0-1,0 1,-1-1,1 1,0 0,-1-1,1 1,-1 0,0-1,0 1,0 0,1-1,-2 1,1 0,0-1,0 1,0 0,-1-1,1 1,-1 0,0 1,-30 56,28-58,0 1,1 1,0-1,-1 0,1 0,0 1,0 0,0-1,1 1,-1 0,1 0,-1 0,1-1,0 2,0-1,0 0,1 0,-1 0,1 0,0 0,0 1,0-1,0 0,0 0,1 0,-1 1,1-1,0 0,0 0,0 0,0 0,1 0,-1 0,1-1,-1 1,1 0,0-1,0 1,1-1,-1 0,0 0,1 0,1 1,24 12,38 27,-65-41,0 1,1 0,-1-1,0 1,0 0,0 0,0-1,0 1,0 0,-1 0,1 0,-1 0,1 0,-1 0,0 0,0 0,0 0,0 1,0-1,0 0,0 0,-1 0,1 0,-1 0,0 0,1 0,-1-1,0 1,0 0,0 0,0 0,-1-1,1 1,-1 0,-6 6,0-1,0 0,0 0,-1-1,1-1,-2 1,1-1,0-1,-1 0,0 0,0-1,0 0,-6 1,-2 1,-24 1,27-9</inkml:trace>
</inkml:ink>
</file>

<file path=ppt/ink/ink17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4:40:00.22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47,'44'-4,"32"-3,9 1,-5 1,-12 1,-12 2,-11 1,-9-4,-5-2,-8 2</inkml:trace>
</inkml:ink>
</file>

<file path=ppt/ink/ink17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4:40:00.47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22,'48'0,"40"-4,10-3,-7 1,-20 2</inkml:trace>
</inkml:ink>
</file>

<file path=ppt/ink/ink17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4:40:01.30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28 110,'-22'80,"20"-70,1 0,-1 1,2-1,-1 1,2-1,-1 0,1 1,1-1,0 0,0 0,1 0,0 0,1 0,0-1,1 1,0-1,0 0,1-1,0 1,0-1,1 0,0-1,1 0,-1 0,1 0,1-1,-1 0,1-1,0 0,1 0,-1-1,1 0,0-1,3 1,7-3,-1-1,1-1,-1-1,0 0,1-2,-1 0,0-1,-1-1,0-1,0-1,0 0,-1-1,0-1,0-1,-2 0,1-1,-1-1,-1 0,0-1,1-2,-3 2,-12 12,1 0,0 0,-1 1,1-1,0 0,0 1,0-1,0 1,0-1,1 1,-1-1,0 1,1 0,-1 0,1 0,-1 0,1 0,-1 0,1 0,0 0,-1 0,1 1,0-1,0 1,0-1,0 1,-1 0,1 0,0 0,0 0,0 0,0 0,0 0,-1 1,1-1,0 1,0-1,-1 1,1 0,0 0,0-1,0 2,16 19,-12-13,0-1,0 1,1-1,-1 0,2-1,-1 0,1 0,-1-1,2 0,-1 0,0 0,1-1,0-1,0 0,4 1,-5-1,0-1,1-1,-1 0,1 0,-1 0,1-1,-1 0,1-1,-1 0,1 0,-1-1,0 0,0 0,1-1,-2 0,1-1,0 0,-1 0,1 0,-1-1,0 0,-1-1,0 1,1-1,-2 0,1-1,-1 0,0 1,2-4,10-35,-1-1,-3 0,-1-1,1-19,-13 64,5-26,-2 4</inkml:trace>
</inkml:ink>
</file>

<file path=ppt/ink/ink17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4:40:10.97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0,'20'0,"15"0,2 5,-1 2,-1-1,-2-1,-2-2,-6-5,-3-4,-4 1</inkml:trace>
</inkml:ink>
</file>

<file path=ppt/ink/ink1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4:12:37.19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484 2,'-30'-1,"1"1,-1 2,1 1,0 1,0 2,-22 7,-124 45,171-55,1 0,0 1,0-1,1 1,-1 0,1 0,0 0,0 0,0 0,0 0,1 1,-1-1,1 0,0 1,1-1,-1 1,1-1,0 1,0 0,0-1,1 1,-1-1,1 1,0-1,1 0,-1 1,2 20,-3-15,-1-4,0 0,0 0,1 0,0 0,0 0,0 0,1 0,-1 0,2 0,-1 0,1 0,-1 0,2 0,-1-1,1 1,0-1,0 1,0-1,1 0,-1 0,1-1,1 1,-1-1,1 0,-1 0,1 0,0-1,0 0,1 0,-1 0,1 0,0-1,163 9,-154-8,-10-4,0 1,0 0,0 0,0 1,0 0,0-1,0 2,0-1,0 0,0 1,0 0,-1 0,1 1,-1-1,1 1,-1 0,0 0,0 0,-1 1,1-1,-1 1,1 0,-1 0,0 0,-1 1,1-1,-1 1,1-1,-2 1,1 0,0 0,-1-1,1 5,-3-1,1 0,-1 0,-1 0,0 0,0 0,0-1,-1 1,0-1,-1 0,1 0,-2 0,1 0,0-1,-1 0,-1 1,1-2,-1 1,0-1,0 0,0 0,-6 3,-4 2,-2 0,1 0,-1-2,0 0,-1-2,0 0,0-1,-6 1,17-5,1 1,-1-1,0-1,0 0,0 0,1 0,-1-1,0 0,0-1,1 0,-1 0,1 0,-1-1,1 0,0-1,0 1,1-1,-1-1,1 1,0-1,0 0,0-1,1 1,-1-1,1 0,1-1,-2-2,-1-11</inkml:trace>
</inkml:ink>
</file>

<file path=ppt/ink/ink17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4:40:11.22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46,'39'-5,"26"-2,8 1,-5-4,-8 0,-15 2</inkml:trace>
</inkml:ink>
</file>

<file path=ppt/ink/ink17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4:40:09.66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311 84,'16'73,"26"194,-42-256,1 9,-1 0,0 0,-1 0,-2 0,0 0,0-1,-7 18,4-25</inkml:trace>
  <inkml:trace contextRef="#ctx0" brushRef="#br0" timeOffset="313.068">0 113,'24'-10,"27"-3,10-4,4 1,-5 3,-2 3,-6 4,-3 3,-5-3,-5 0,-4 1,-4 0,-1 3,-7 5,-2 2,-5 6,-9 1,-7-2</inkml:trace>
  <inkml:trace contextRef="#ctx0" brushRef="#br0" timeOffset="893.482">621 480,'179'-26,"-177"26,-1-1,1 1,0-1,0 1,0-1,0 1,0 0,0 0,0 0,0 0,0 0,0 1,0-1,0 1,0-1,0 1,0 0,0-1,-1 1,1 0,0 0,-1 0,1 1,0-1,-1 0,1 1,-1-1,0 1,0-1,1 1,-1-1,0 1,0 0,0 0,-1 0,1-1,0 1,-1 0,1 0,-1 0,0 0,1 0,-1 0,0 0,0 0,0 0,-1 2,-50 81,52-82,0 0,0 0,0 0,1-1,-1 1,1 0,0-1,0 1,0-1,0 0,0 0,0 0,1 0,-1 0,1 0,-1 0,1-1,0 1,0-1,-1 0,1 0,0 0,0 0,0-1,0 1,3 0,-1 0,3 2,61 28,-68-30,1 0,-1 0,1 0,-1 1,1-1,-1 0,0 1,0-1,0 1,0-1,0 1,0-1,0 1,0 0,0 0,-1-1,1 1,-1 0,0 0,1 0,-1 0,0-1,0 1,0 0,0 0,0 0,-1 0,1 0,0-1,-1 1,0 0,1 0,-1 0,0-1,0 1,0 1,-6 4,1 0,-1-1,0 1,0-1,-1 0,0-1,0 0,0 0,-1-1,1 0,-1-1,0 0,0 0,0 0,-1-2,1 1,-1-1,1 0,0-1,-1 0,1 0,-9-3,-4-2,4-1</inkml:trace>
</inkml:ink>
</file>

<file path=ppt/ink/ink17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4:40:07.99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0 226,'15'0,"9"0,5 0,3 0,1 0,-1 0,-1 0,0 0,-2 0,0 0,-1 0,1 0,-1 0,0 0,0 0,-10 0,-7 0</inkml:trace>
  <inkml:trace contextRef="#ctx0" brushRef="#br0" timeOffset="279.764">0 424,'29'0,"28"0,15-5,0-1,-9 0,-8 1,-11 2,-6 0,-6 2,-3 1,-7 0</inkml:trace>
  <inkml:trace contextRef="#ctx0" brushRef="#br0" timeOffset="898.522">310 0,'32'45,"-15"-30,-1 0,2-2,0 0,1 0,0-2,15 7,100 72,-130-87,-1 0,1 0,-1 1,0-1,0 1,0 0,0-1,-1 1,1 1,-1-1,0 0,0 0,-1 1,1-1,-1 1,0-1,0 1,-1 0,1-1,-1 1,0 0,0-1,-1 1,1 0,-1-1,0 1,0-1,-1 1,0-1,1 1,-1-1,-1 0,1 0,0 0,-3 3,-30 27,-1-1,-2-2,-1-1,-1-3,-1-1,-18 7,41-23</inkml:trace>
</inkml:ink>
</file>

<file path=ppt/ink/ink17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4:40:13.89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5 196,'-1'62,"-1"-36,1 0,1 0,2 0,0 0,2 0,1-1,0 1,8 18,-11-40,0 1,-1-1,1 0,1 0,-1 1,1-1,-1-1,1 1,0 0,1-1,-1 0,0 1,1-1,0 0,0-1,0 1,0-1,0 0,0 0,1 0,-1-1,1 1,-1-1,1 0,0 0,-1-1,1 1,0-1,0 0,-1 0,1-1,0 1,-1-1,1 0,-1-1,1 1,-1-1,4-1,10-8,0-1,-1 0,-1-1,0 0,-1-2,0 0,5-8,24-23,1 1,-43 46,0-1,0 1,0 0,0 0,0 0,0 0,0 1,0-1,0 0,0 1,-1-1,1 1,0 0,-1-1,0 1,1 0,-1 0,0 0,0 0,0 0,0 0,0 0,-1 0,1 1,-1-1,1 0,-1 0,0 1,0 0,2 2,0 1,0 0,1 0,-1 0,1 0,1-1,-1 1,1-1,0 0,0 0,0 0,1-1,0 1,0-1,0 0,0-1,1 1,-1-1,1 0,0 0,0-1,0 1,0-2,0 1,1 0,-1-1,0-1,1 1,-1-1,1 0,-1 0,1-1,-1 1,1-2,-1 1,0-1,0 0,0 0,0 0,0-1,0 0,0 0,-1-1,0 0,0 0,19-18,-1-1,-1-2,-1 0,-1-1,-2-1,0-1,-2 0,-1-1,-2-2,69-179,-76 186</inkml:trace>
  <inkml:trace contextRef="#ctx0" brushRef="#br0" timeOffset="531.444">5 704,'18'12,"1"-1,0-1,0 0,1-2,0 0,0-1,1-1,0-1,1-1,-1-1,0 0,1-2,8-1,46-2,1-3,-1-4,6-4,-82 13,346-55,-275 46,7-2,1 3,0 3,61 5,-32 22,-87-18</inkml:trace>
  <inkml:trace contextRef="#ctx0" brushRef="#br0" timeOffset="1950.987">372 1127,'0'-2,"-1"1,1-1,-1 1,1-1,-1 0,1 1,-1-1,0 1,0 0,0-1,0 1,0 0,0-1,0 1,0 0,-1 0,1 0,0 0,-1 0,1 0,-1 0,1 1,-1-1,1 0,-1 1,1-1,-1 1,0 0,1-1,-1 1,0 0,1 0,-1 0,0 0,1 0,-63 5,55-4,-1 1,1-1,0 2,0-1,0 1,0 1,0 0,1 0,0 0,0 1,0 1,0-1,1 1,0 0,0 1,0 0,1 0,0 0,1 1,-1 0,1 0,0 2,6-5,0 1,0-1,1 1,-1-1,1 0,0 1,1-1,-1 0,1 0,0-1,0 1,1 0,-1-1,1 0,0 0,0 0,1 0,-1-1,1 0,0 0,-1 0,2 0,-1-1,0 0,0 0,1 0,2 0,26 17,-31-18,0 0,0 0,-1 0,1 0,0 1,-1-1,1 1,-1 0,0 0,0 0,1 0,-1 0,-1 0,1 0,0 1,0-1,-1 1,0-1,1 1,-1 0,0-1,0 1,0 0,-1 0,1 0,-1 0,1-1,-1 1,0 0,0 0,-1 0,1 0,0 0,-1 0,0 0,0 0,1-1,-2 1,1 0,0-1,-1 1,1-1,-2 2,-6 6,0-1,-1-1,0 0,0 0,-1-1,0 0,0-1,-1 0,1-1,-1-1,-1 1,1-2,-1 0,-58 2,54-10</inkml:trace>
  <inkml:trace contextRef="#ctx0" brushRef="#br0" timeOffset="2184.749">541 1410,'-9'33,"-4"7,1-3</inkml:trace>
  <inkml:trace contextRef="#ctx0" brushRef="#br0" timeOffset="2368.159">626 1015,'0'19,"0"6</inkml:trace>
  <inkml:trace contextRef="#ctx0" brushRef="#br0" timeOffset="2797.912">710 1636,'88'-196,"-88"194,0 1,0 0,0 0,0-1,0 1,0 0,0 0,0 0,1-1,-1 1,1 0,-1 0,1 0,-1 0,1 0,-1 0,1 0,0 0,0 0,-1 0,1 0,0 0,0 1,0-1,0 0,0 0,0 1,0-1,0 1,0-1,1 1,-1 0,0-1,0 1,0 0,1 0,-1 0,0-1,0 2,0-1,1 0,-1 0,0 0,0 0,0 1,1-1,-1 0,0 1,0-1,0 1,0 0,0-1,0 1,1 0,9 57,-12-54,0-1,1 1,0 0,-1-1,1 1,0-1,0 1,1 0,-1-1,1 1,0-1,0 1,0-1,0 0,1 1,-1-1,1 0,0 0,0 0,0 0,0 0,1 0,-1-1,1 1,-1-1,1 0,0 1,0-1,0-1,0 1,0 0,1-1,-1 1,0-1,1 0,-1 0,1-1,0 1,-1-1,1 1,5-5,-1 1,1-1,-1-1,0 1,0-1,0-1,-1 0,1 0,-1 0,-1-1,1 0,-1 0,-1 0,1-1,-1 0,-1 0,1-1,-1 1,-1-1,1 0,-2 0,1 0,-1 0,-1-1,3-10</inkml:trace>
  <inkml:trace contextRef="#ctx0" brushRef="#br0" timeOffset="3252.25">1416 959,'-26'35,"2"2,1 1,3 1,0 0,3 2,1 0,-2 14,17-38,0 1,1-1,1 0,0 0,1 0,1 0,1 0,1 0,0-1,1 1,0-1,2-1,0 1,0-1,1-1,1 0,7 7,0 7,23 16,-24-36</inkml:trace>
  <inkml:trace contextRef="#ctx0" brushRef="#br0" timeOffset="3682.986">1670 1127,'-30'44,"16"-27,1 1,1 0,0 1,1 0,1 1,1 0,1 1,1 0,1 0,1 1,0 1,5-15,0 0,1 0,0 0,1-1,-1 1,2 0,-1 0,1-1,0 0,0 1,1-1,0 0,0-1,1 1,0-1,5 6,-8-9,1 0,0 0,0-1,0 1,0 0,0-1,1 0,-1 0,1 0,-1 0,1 0,0-1,-1 0,1 0,0 0,0 0,0 0,0-1,0 0,0 1,0-2,0 1,0 0,0-1,0 0,0 0,0 0,0 0,0-1,-1 1,1-1,0 0,0-1,3-1,-1-1,-1 0,1 0,-1 0,1-1,-1 1,-1-1,1-1,-1 1,0-1,-1 1,0-1,0 0,0 0,-1-1,0 1,0 0,-1-1,0 1,0-1,-1 1,1-1,-2 0,1 1,-1-2,-2 6,0-1,0 1,-1 0,1 0,0 0,-1 1,0-1,0 1,1 0,-1 0,0 0,-1 0,1 1,0 0,0 0,-1 0,1 0,-1 1,1-1,-1 1,1 0,-1 1,1-1,0 1,-1 0,1 0,0 0,-1 1,1-1,0 1,0 0,0 0,0 0,1 1,-3 1,-15 9</inkml:trace>
  <inkml:trace contextRef="#ctx0" brushRef="#br0" timeOffset="4113.763">2009 1156,'-13'19,"0"0,2 1,0 0,1 1,1 0,1 1,1 0,1 0,-2 17,8-35,0 0,0 0,1 0,0 0,-1 0,1 0,1 0,-1-1,0 1,1 0,0-1,0 1,0-1,0 0,0 1,1-1,0 0,-1 0,1-1,0 1,1-1,-1 1,0-1,1 0,-1 0,1 0,-1-1,1 1,0-1,0 0,0 0,0 0,0-1,0 1,0-1,0 0,0 0,0-1,-1 1,1-1,0 1,0-1,0-1,0 1,0 0,-1-1,1 0,-1 0,1 0,2-2,0 0,1 1,-1-1,0 0,-1-1,1 1,-1-1,0 0,0-1,0 1,-1-1,0 0,0 0,0 0,-1 0,0-1,0 1,-1-1,1 0,-2 0,1 0,-1 0,0 0,0 0,-1 0,0-1,0 1,-1 0,0 0,0 0,0 0,-1 0,-2-4,-25-20,12 23</inkml:trace>
  <inkml:trace contextRef="#ctx0" brushRef="#br0" timeOffset="4549.593">2207 1015,'-5'10,"-2"7,1 6,1 4,6-2,8-7,7-5,6-5,4-9,-3-9,0-3,-4-4,-5-3,-6-4,-8-3,-9 4,-8 6,-1 5</inkml:trace>
  <inkml:trace contextRef="#ctx0" brushRef="#br0" timeOffset="4900.33">2320 873,'14'12,"-1"1,0 0,-1 1,0 0,-1 0,-1 2,0-1,-1 1,-1 1,0-1,-1 1,-1 1,-1-1,0 1,0 6,4 34,-2 0,-2 0,-3 0,-3 12,1-51,-1 0,-1 0,-1 0,-1 0,0 0,-1-1,-1 0,-1 0,-1 0,0-1,-1 0,-1-1,0 0,-1-1,-1 0,-1 0,0-1,0-1,-2 0,-3 1,-4 0</inkml:trace>
</inkml:ink>
</file>

<file path=ppt/ink/ink17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4:40:49.12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0 340,'313'-1,"-144"-27,-61 27,-108 1</inkml:trace>
  <inkml:trace contextRef="#ctx0" brushRef="#br0" timeOffset="421.182">29 565,'224'46,"-193"-41,0-1,-1-1,1-2,0-1,16-2,-41 1,-1 0,0 0,1 0,-1 0,0-1,0 0,0 0,0 0,0-1,0 1,-1-1,1 0,-1-1,0 1,0-1,0 0,0 0,-1 0,3-5,6-12</inkml:trace>
  <inkml:trace contextRef="#ctx0" brushRef="#br0" timeOffset="1453.811">227 0,'83'83,"247"96,-327-177,-1-1,1 0,0 1,-1-1,1 0,-1 1,1-1,-1 1,0 0,0 0,0-1,0 2,0-1,0 0,0 0,-1 1,1-1,-1 1,1-1,-1 1,0-1,0 1,-1 0,1 0,0-1,-1 1,1 0,-1 0,0 0,0 0,0 0,-1-1,1 1,-1 0,1 0,-1 0,-224 329,58-111,150-203</inkml:trace>
</inkml:ink>
</file>

<file path=ppt/ink/ink17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4:40:51.92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395 453,'-16'233,"-27"72,20-193,21-88</inkml:trace>
  <inkml:trace contextRef="#ctx0" brushRef="#br0" timeOffset="337.609">1 509,'24'-9,"17"-4,7 1,0 2,1 3,-2 2,-5 3,-5-4,-4 0,-2 0,-2 1,-1 2,-6 7,-1 1,1 1,-5-1</inkml:trace>
  <inkml:trace contextRef="#ctx0" brushRef="#br0" timeOffset="14024.097">508 1017,'284'-29,"-275"29,-6-1,0 0,0 0,1 0,-1 0,0 1,0 0,0-1,0 1,0 0,1 1,-1-1,0 0,0 1,0 0,0 0,0 0,0 0,0 0,0 1,0-1,-1 1,1 0,0-1,-1 1,0 1,1-1,-1 0,0 0,0 1,0-1,0 1,-1 0,1 0,-1-1,1 1,-1 0,0 0,0 0,-1 0,1 2,-4 7,0-1,-1 0,0 0,-1 0,0-1,-1 0,0 0,-1 0,0-1,0 0,-1 0,0 0,-1-1,1-1,-2 0,1 0,-1 0,0-1,-9 4,-50 41,65-48,2-2,0 0,0 0,0 0,0 0,0 0,0 0,0 0,0 1,0-1,0 1,1-1,-1 1,1 0,-1-1,1 1,0 0,-1 0,1 0,0 0,0 0,1 1,-1-1,0 0,1 0,-1 1,1-1,0 0,0 0,0 1,0-1,0 0,0 1,1-1,-1 0,1 0,-1 1,1-1,0 0,0 0,0 0,0 0,0 0,0 0,1 0,0 0,130 34,-113-32,-1-2,0 1,1-2,-1-1,1 0,-1-1,1-1,2-1,-3-4</inkml:trace>
  <inkml:trace contextRef="#ctx0" brushRef="#br0" timeOffset="14674.168">1242 791,'56'-17,"172"-6,-58-12,-69 25,-94 14,-8 2</inkml:trace>
  <inkml:trace contextRef="#ctx0" brushRef="#br0" timeOffset="15104.416">1355 1017,'7'4,"1"0,-1 0,0-1,1 0,0 0,0-1,0 0,0-1,0 1,0-2,0 1,0-1,0 0,6-1,1 1,-6 0,31 2,0-2,1-1,-1-3,21-4,46-14,-89 15</inkml:trace>
  <inkml:trace contextRef="#ctx0" brushRef="#br0" timeOffset="20772.049">2569 113,'-28'170,"28"85,1-251,0 0,0 0,0 0,0 0,1 0,-1 0,1 0,0-1,1 1,-1-1,0 1,1-1,0 0,0 0,0 0,0 0,0-1,0 1,1-1,-1 0,1 0,0 0,0 0,-1-1,1 0,0 0,0 0,0 0,1 0,-1-1,0 1,0-1,0 0,0-1,1 1,-1-1,0 0,0 0,0 0,0 0,0-1,-1 1,1-1,0 0,3-3,10-7,-1 0,0-2,-1 0,0-1,-1 0,-1-1,1-2,35-40,-47 57,1 1,-1-1,0 1,1-1,-1 1,1 0,-1 0,1 0,-1 0,0 0,1 1,-1-1,1 1,-1-1,0 1,1 0,-1 0,0 0,0 0,0 1,0-1,0 0,0 1,0-1,0 1,-1 0,1 0,0 0,-1 0,0 0,1 0,-1 0,0 0,0 0,0 1,0-1,-1 0,1 1,-1-1,1 1,-1 1,8 9,-3-2,0-1,1 0,0 0,1 0,0-1,0 0,1 0,0-1,1 0,0-1,0 1,0-2,1 1,0-1,0-1,1 0,0-1,0 1,0-2,5 1,-8-7,1 0,-1-1,1-1,-1 1,-1-1,1-1,-1 1,0-1,0 0,0-1,-1 0,0 0,0 0,-1-1,0 0,0 0,-1 0,0 0,-1-1,0 1,2-7,80-213,-77 180,-6 26</inkml:trace>
  <inkml:trace contextRef="#ctx0" brushRef="#br0" timeOffset="22194.122">2400 876,'962'0,"-765"-28,26 16,-199 9,-27 7,-10 0</inkml:trace>
  <inkml:trace contextRef="#ctx0" brushRef="#br0" timeOffset="22980.178">2936 1073,'-65'18,"32"-11,0 2,1 1,1 2,0 1,-11 7,41-20,0 0,0 0,-1 1,1-1,0 0,0 1,-1-1,1 0,0 1,0 0,0-1,0 1,0 0,0-1,0 1,0 0,0 0,0 0,0 0,0 0,0 0,1 0,-1 0,0 0,1 0,-1 0,1 1,0-1,-1 0,1 0,0 0,-1 1,1-1,0 0,0 1,0-1,0 0,0 0,1 1,-1-1,0 0,1 0,-1 1,0-1,1 0,0 0,-1 0,1 0,0 0,-1 0,1 0,0 0,0 0,0 0,0 0,0 0,0-1,0 1,0 0,0-1,0 1,0-1,0 1,1 0,79 23,-74-24,1 1,-1 0,0 0,0 1,0 0,0 1,0-1,-1 1,1 0,-1 1,1 0,-1 0,-1 0,1 1,0-1,-1 1,5 6,-9-9,0 0,0 1,0-1,0 0,0 1,0-1,-1 1,1-1,-1 1,0-1,0 1,0 0,0-1,0 1,0-1,-1 1,1-1,-1 1,0-1,1 1,-1-1,0 0,-1 1,1-1,0 0,-1 0,1 0,-1 0,0 0,1 0,-1 0,0 0,0-1,0 1,-2 0,-79 45,82-46,-157 66,159-67,-1-1,0 1,1 0,-1-1,0 1,1-1,-1 1,0-1,0 1,1-1,-1 1,0 0,0-1,0 1,0-1,0 1,0-1,0 0,0 1,0-1,0 1,0-1,0 1,0-1,0 1,0-1,0 1,-1 0,1-1,0 1,0-1,-1 1,1-1,0 1,-1-1,1 1,0 0,-1-1,1 1,0 0,-1-1,1 1,-1 0,1 0,-1-1,1 1,-1 0,1 0,-1 0,1 0,-1 0,1 0,10-13</inkml:trace>
  <inkml:trace contextRef="#ctx0" brushRef="#br0" timeOffset="23242.862">3105 1355,'-5'34,"-6"11,-2-3</inkml:trace>
  <inkml:trace contextRef="#ctx0" brushRef="#br0" timeOffset="23490.946">3077 1101,'0'0</inkml:trace>
  <inkml:trace contextRef="#ctx0" brushRef="#br0" timeOffset="23844.38">3302 1497,'51'-150,"-49"147,0-3,-1 1,1-1,1 1,-1 0,1 0,0 0,0 0,1 0,-1 1,1-1,0 1,0 0,0 0,1 0,0 1,-1 0,1 0,0 0,1 0,-1 1,0 0,1 0,-4 3,-1 1,1-1,-1 0,1 1,-1 0,1-1,-1 1,0 0,0 0,0-1,0 1,0 0,0 0,-1 0,1 0,-1 0,1 0,-1 1,0-1,1 0,-1 0,0 0,-1 0,1 0,0 0,-1 0,1 1,-1-1,1 0,-1 0,-1 1,1 5,0 89,2-94,-1-1,1 1,0-1,0 0,-1 1,2-1,-1 0,0 0,0 1,1-1,-1 0,1 0,0-1,-1 1,1 0,0 0,0-1,0 1,0-1,0 0,1 0,-1 1,0-1,1-1,-1 1,0 0,1-1,-1 1,1-1,-1 0,1 1,-1-1,1-1,-1 1,1 0,2-1,2 0,0-1,0 1,0-2,0 1,0-1,-1 0,1 0,-1 0,0-1,0 0,0-1,-1 1,1-1,-1 0,0 0,0-1,-1 0,0 0,0 0,0 0,-1 0,1-1,-2 1,1-1,-1 0,0 0,1-7,1-10</inkml:trace>
  <inkml:trace contextRef="#ctx0" brushRef="#br0" timeOffset="24361.4">4178 904,'-19'10,"0"1,1 1,0 1,1 0,1 1,0 1,1 1,0 0,2 1,0 0,0 1,2 1,0 0,2 0,0 1,-4 14,7-22,0 0,1 1,1 0,0 0,0 0,1 0,1 1,0-1,1 1,1 0,0-1,1 1,0-1,1 1,1-1,0 1,0-1,2 0,-1-1,2 1,0-1,0 0,1 0,8 10,-10-17,1 0,0 0,0-1,0 1,0-1,1-1,-1 1,1-1,0 0,0-1,1 0,-1 0,0 0,1-1,-1 0,1-1,-1 0,1 0,-1 0,1-1,-1 0,0 0,1-1,-1 0,0 0,0-1,0 0,0 0,1-1,-1 0,1 0,-1-1,0 0,0 0,0 0,-1-1,1 1,-1-2,-1 1,1-1,-1 0,-1 0,1 0,-1-1,0 1,-1-1,0 0,0 0,0 0,-1-1,-1 1,1 0,-1-1,-1 0,0-3,-3 6,-1 1,0 0,0-1,-1 2,0-1,1 1,-2-1,1 2,0-1,-1 0,0 1,0 0,0 0,0 1,0 0,0 0,-1 0,1 1,-1 0,1 0,-1 0,1 1,-1 0,1 1,-1-1,0 1,1 0,0 1,-1 0,1 0,-2 1,-4 0,0 1,0 1,0 0,1 1,0 0,0 0,1 1,0 1,0 0,0 1,-3 5</inkml:trace>
  <inkml:trace contextRef="#ctx0" brushRef="#br0" timeOffset="24754.913">4545 1101,'-26'25,"2"0,1 2,0 0,3 2,0 0,2 1,-3 8,19-35,0 1,0 0,0-1,1 1,0 0,-1 0,1 0,0 0,1 0,-1 0,1 0,0 0,0 0,0 0,0 1,1-1,0 0,-1 0,1 0,1-1,-1 1,1 0,-1 0,1-1,0 1,1-1,-1 1,1-1,-1 0,1 0,0 0,1 1,2 0,0 0,0 0,0-1,1 1,-1-1,1-1,0 1,0-1,0 0,0-1,0 0,0 0,1 0,-1-1,0 0,0-1,1 0,-1 0,0 0,0-1,0 0,0 0,0 0,-1-1,1-1,5-3,-3 2,-1-2,0 1,-1-1,1-1,-2 1,1-1,-1 0,0-1,0 1,-1-1,0 0,-1-1,0 1,-1-1,0 0,0 0,-1-1,0 6,-1 0,0 0,-1 0,1 0,-1-1,0 1,0 0,-1 0,1-1,-1 1,-1 0,1 0,0 0,-1 0,0 0,-1 0,1 1,-1-1,0 1,0 0,0-1,0 1,-1 1,1-1,-1 0,0 1,-1 0,1 0,0 0,-1 0,0 1,1 0,-4-1,-18-5,1 3</inkml:trace>
  <inkml:trace contextRef="#ctx0" brushRef="#br0" timeOffset="25141">4855 960,'-3'7,"1"-1,-1 1,1 0,1 0,-1 0,1 0,0 0,1 0,-1 0,2 0,-1 0,1 0,0 0,0 0,1 1,-1-5,0 0,0 0,0 0,0 0,1 0,-1 0,1 0,0 0,0-1,0 1,0-1,0 0,0 1,1-1,-1 0,1 0,0 0,-1-1,1 1,0-1,0 1,0-1,0 0,0 0,0 0,1-1,-1 1,0-1,0 0,1 0,-1 0,0 0,2-1,0 0,-1 0,0 0,1-1,-1 1,0-1,0 0,0 0,0-1,0 1,-1-1,1 0,-1 0,1 0,-1-1,0 1,-1-1,1 1,-1-1,1 0,-1 0,0 0,0-1,-1 1,1 0,-1-1,0 1,0 0,-1-1,1 1,-1-1,0 0,0 1,0-1,-1 1,0-1,0 1,0-1,0 1,-1 0,-1-3,-41-34,27 34</inkml:trace>
  <inkml:trace contextRef="#ctx0" brushRef="#br0" timeOffset="26324.157">5109 226,'58'77,"-4"3,-4 2,-3 1,-3 3,-5 2,0 11,-30-74,0 0,-2 1,-2 1,0-1,-1 1,-2-1,-1 1,-1 0,-1 0,-1 0,-2-1,0 1,-2-1,-1 0,-1-1,-1 1,-1-1,-2-1,0 0,-3 2,-3 2,0-1,-3-1,0-1,-1 0,-1-2,-13 9,-5 0,-1-1,-2-3,-1-2,-24 10,24-15</inkml:trace>
  <inkml:trace contextRef="#ctx0" brushRef="#br0" timeOffset="26957.324">2314 0,'-39'91,"4"2,4 1,5 1,1 11,24-103,-20 81,4 2,3 0,4 0,3 19,6-73,2-1,1 1,1 0,2-1,1 1,2-1,1-1,1 0,2 0,1-1,1 0,1-1,4 3,0-5,2-1,0 0,2-2,1 0,0-2,2 0,0-2,1-1,1-1,1-2,0 0,1-2,0-1,1-2,0-1,10 1,3-3</inkml:trace>
  <inkml:trace contextRef="#ctx0" brushRef="#br0" timeOffset="28196.393">5984 622,'-4'-2,"0"-1,0 1,0 0,0 0,0 1,-1-1,1 1,0 0,-1 0,1 0,-1 1,1-1,-1 1,1 0,-1 1,1-1,-1 1,1 0,-1 0,1 0,0 1,-1-1,1 1,0 0,0 0,0 1,1-1,-1 1,0 0,1 0,-2 1,-7 8,1 0,0 0,1 1,0 1,1-1,1 2,0-1,0 2,-3 5,2-1,0 1,1 1,2 0,0 0,1 0,1 1,1-1,0 18,26 73,-22-110,1 0,0 1,0-1,0 0,0 0,1 0,-1 0,1-1,0 1,0-1,0 1,0-1,0 0,0 0,1 0,-1-1,0 1,1-1,0 0,-1 0,1 0,0-1,-1 1,1-1,0 0,0 0,0 0,-1 0,3-1,20-3,-3-2</inkml:trace>
  <inkml:trace contextRef="#ctx0" brushRef="#br0" timeOffset="28526.577">6435 678,'-43'32,"2"3,1 1,1 3,3 0,-20 29,3 34,52-99,1 0,-1 0,0 0,1 1,0-1,0 0,0 0,0 1,1-1,-1 0,1 0,0 0,0 1,0-1,0 0,0 0,1 0,-1-1,1 1,0 0,0 0,0-1,0 0,1 1,-1-1,0 0,1 0,0 0,-1 0,1-1,0 1,0-1,0 1,11 2,1 0,-1-1,1 0,0-1,-1-1,1 0,0-1,0 0,0-2,-1 0,1 0,-1-1,1-1,8-4,4 1,0-1,-1-1,0-1,-1-1,0-2,-1 0,-1-2,0-1,-1 0,0-2,-1 0,-2-1,17-21,-33 36,0-1,0 1,-1-1,1 0,-1 0,0 0,-1 0,1 0,-1 0,0-1,0 1,-1 0,1-1,-1 1,0 0,-1-1,1 1,-1 0,0-1,-1 1,1 0,-1 0,0 0,0 0,-1 0,1 1,-1-1,0 1,0-1,-1 1,1 0,-1 0,0 1,-2-3,-5-3,-1 0,0 1,0 0,-1 1,0 1,0-1,-1 2,1 0,-1 1,0 0,-1 1,1 1,0 0,-1 1,0 0,1 1,-1 1,1 0,-1 1,1 1,0 0,0 1,0 0,0 2,1-1,0 1,0 1,0 1,1 0,-2 2,-9 7</inkml:trace>
  <inkml:trace contextRef="#ctx0" brushRef="#br0" timeOffset="28927.041">7169 678,'-36'8,"0"1,1 2,0 2,1 1,0 1,-14 11,47-26,-1 1,0 0,0-1,1 1,-1 0,0 0,1 0,-1 1,1-1,0 0,-1 0,1 1,0-1,0 1,-1-1,1 1,1-1,-1 1,0 0,0 0,0-1,1 1,-1 0,1 0,0 0,-1 0,1 0,0-1,0 1,0 0,0 0,1 0,-1 0,0 0,1-1,-1 1,1 0,0 0,0 0,0-1,-1 1,2-1,-1 1,0 0,0-1,0 0,1 1,-1-1,0 0,1 0,-1 0,1 0,0 1,90 35,-80-34,0 1,-1 0,1 0,-1 1,0 1,0 0,-1 0,1 1,-1 0,4 5,-13-10,1 0,-1 0,1 1,-1-1,0 1,0-1,0 1,0-1,0 1,0 0,-1-1,1 1,-1 0,0 0,0-1,0 1,0 0,-1 0,1-1,-1 1,1 0,-1-1,0 1,0 0,0-1,0 0,-1 1,1-1,-1 1,1-1,-1 0,0 0,0 0,0 0,-2 1,-80 61,65-55,0-1,0-1,-1 0,0-2,0 0,0-1,-9 0,4-2</inkml:trace>
  <inkml:trace contextRef="#ctx0" brushRef="#br0" timeOffset="29612.617">7733 509,'-14'9,"0"1,1 1,1 0,-1 1,2 0,0 0,0 1,1 1,0 1,3-5,-10 11,2 1,1 0,0 1,2 1,0 0,2 1,1 0,1 0,1 1,1 0,0 10,6-26,0-1,1 0,0 1,0-1,1 0,0 0,1 0,0 0,1 0,0-1,0 1,0-1,1 0,1 0,-1-1,1 1,0-1,1-1,0 1,0-1,0 0,1-1,0 0,0 0,0 0,1-1,-1-1,1 1,0-1,0-1,0 0,0 0,1-1,-1 0,0 0,1-1,-1 0,0-1,1 0,-1-1,0 0,0 0,0-1,0 0,0 0,0-1,-1 0,0-1,6-4,-11 8,1-1,-1-1,1 1,-1 0,0-1,0 0,0 0,0 0,-1 0,1 0,-1 0,0-1,0 1,0-1,0 1,-1-1,1 0,-1 0,0 0,0 0,0 0,-1 0,0 0,1 0,-1 0,0 0,-1 0,1 0,-1 0,0 0,0 0,0 1,-1-1,1 0,-1 0,0 1,0-1,0 1,0-1,-1 1,1 0,-2-1,-6-5,0 1,-1 1,0 0,0 0,-1 1,0 0,0 1,0 1,0-1,-1 2,0 0,0 1,0 0,0 1,0 0,0 1,0 0,0 1,0 1,0 0,-8 3,-3 2</inkml:trace>
  <inkml:trace contextRef="#ctx0" brushRef="#br0" timeOffset="29994.407">8242 706,'-38'21,"1"0,2 3,0 1,1 1,2 2,-6 7,35-31,-1-1,0 1,1-1,0 1,0 0,0 1,1-1,-1 0,1 1,0-1,0 1,1 0,-1 0,1-1,0 1,0 0,1 0,-1 0,1 0,0 0,1 0,-1 0,1 0,0 0,0 0,1 0,-1 0,1-1,0 1,0-1,1 1,-1-1,1 0,0 0,0 0,0 0,1 0,0-1,-1 0,1 1,0-1,1-1,6 6,0-2,1 0,0 0,0-1,0-1,0 0,1-1,0 0,0 0,0-2,0 0,0 0,0-1,0-1,0 0,0 0,13-5,-19 5,1-1,0 0,-1-1,1 0,-1 0,0 0,1-1,-2 0,1-1,0 1,-1-1,0-1,0 1,-1-1,1 0,-1 0,-1 0,1-1,-1 0,0 0,-1 0,1 0,-1-1,-1 1,0-1,0 0,0 0,-1 0,0 0,0 0,-1 0,0 0,-1 0,0 1,0-1,0 0,-1 0,0 0,-1 1,0-1,-2-3,-1 3,1 1,-2 0,1 0,-1 1,0-1,0 2,-1-1,0 1,0 0,0 1,0 0,-1 0,0 1,0 0,1 0,-2 1,1 0,0 1,-5-1,-11 1</inkml:trace>
  <inkml:trace contextRef="#ctx0" brushRef="#br0" timeOffset="30345.302">8665 537,'-7'7,"0"-2,0 0,1 1,-1 0,1 1,0-1,1 1,-1 0,1 1,1-1,0 1,0 0,0 0,1 0,0 1,0-1,1 1,1-1,-1 1,1 5,4-10,0 0,0 0,1-1,-1 1,1-1,0 0,0 0,0 0,1-1,-1 1,1-1,-1 0,1-1,0 1,0-1,-1 1,1-2,0 1,0 0,0-1,0 0,0 0,0-1,0 1,0-1,0 0,0 0,0-1,0 1,1-2,0 1,1-1,-1 0,0 0,1 0,-1-1,-1 0,1 0,-1-1,1 0,-1 0,-1 0,1 0,-1-1,0 1,0-1,0 0,-1-1,0 1,0-1,-1 1,0-1,0 0,0 0,-1-1,1 3,-2 0,1 0,0 0,-1 0,0 0,0 0,-1 0,1 0,-1 0,0 0,0 1,-1-1,0 0,1 1,-2-1,1 1,0-1,-1 1,0 0,0 0,0 0,0 0,-1 1,0-1,-10-14</inkml:trace>
  <inkml:trace contextRef="#ctx0" brushRef="#br0" timeOffset="30624.11">8806 283,'24'40,"-1"2,-2 0,-2 1,-2 1,-2 0,-2 2,-2-1,-2 1,0 16,-4-17,-1-1,-3 1,-1 0,-3 0,-2-1,-5 26,5-50,0 0,-1-1,-1 1,-1-1,0-1,-2 1,0-1,-1-1,-1 0,0-1,-1 0,-1-1,-6 5,3-5</inkml:trace>
  <inkml:trace contextRef="#ctx0" brushRef="#br0" timeOffset="31059.225">7395 340,'-138'334,"108"-255,5 1,2 1,0 24,20-89,1 1,0-1,1 0,1 1,0-1,1 0,1 0,1 1,0-1,1 0,0-1,2 1,0-1,0 0,2 0,0-1,0 0,1-1,1 1,0-2,1 0,1 0,-1 0,2-2,0 0,0 0,0-1,1 0,1-2,0 1,0-2,0 0,0-1,1 0,8 0,85 0,-81-5</inkml:trace>
</inkml:ink>
</file>

<file path=ppt/ink/ink17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4:41:27.73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12,'15'0,"13"0,8 0,2 0,0 0,-2 0,-3 0,-1 0,-2 0,-1 0,-1 0,0 0,0-5,-6-1</inkml:trace>
</inkml:ink>
</file>

<file path=ppt/ink/ink17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4:41:27.98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76,'39'-5,"26"-6,8-2,-5 2,-8 3,-15-3,-10 2,-11 1</inkml:trace>
</inkml:ink>
</file>

<file path=ppt/ink/ink17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4:41:2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53 0,'-8'16,"1"-1,0 1,1 1,1-1,0 1,1 0,1 0,1 0,-1 17,2-22,0 1,1-1,0 1,1-1,1 1,0-1,0 0,1 1,1-1,0-1,0 1,1 0,1-1,0 0,1-1,0 1,0-1,1 0,0-1,1 0,3 3,-8-10,1 1,-1-1,1 0,-1 0,1-1,0 1,-1-1,1 0,0 0,0 0,0-1,0 0,0 0,0 0,0-1,-1 1,1-1,0 0,0-1,0 1,-1-1,1 0,-1 0,1 0,-1-1,1 0,107-90,-84 67,-27 24,0 0,1-1,-1 1,1 0,0 0,0 0,0 0,0 0,0 1,0-1,1 0,-1 1,1 0,-1 0,1-1,-1 2,1-1,-1 0,1 0,0 1,-1-1,1 1,0 0,0 0,-1 0,1 0,0 1,0-1,-1 1,1-1,0 1,-1 0,1 0,-1 0,1 0,-1 1,0-1,1 1,-1-1,0 1,40 107,-38-102,0 0,0 0,1 0,0 0,0-1,1 0,0 0,0 0,0-1,0 0,1 0,0-1,0 0,1 0,-1 0,1-1,-1 0,1-1,0 0,0 0,1 0,-1-1,0 0,0-1,0 0,1 0,-1-1,0 0,0-1,0 1,0-1,0-1,0 0,0 0,3-2,1-1,-1-1,1 0,-1-1,0 0,-1-1,0 0,-1 0,1-1,-2 0,0-1,0 0,-1 0,0-1,-1 0,0 0,-1 0,0-1,-1 0,0 0,-1 0,-1 0,0 0,-1-9,-14-80,6 84</inkml:trace>
</inkml:ink>
</file>

<file path=ppt/ink/ink17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4:41:29.46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316 396,'-25'10,"0"1,1 1,0 2,1 0,1 1,0 1,1 1,0 1,2 1,0 1,1 0,-10 17,25-32,0 0,0 1,0-1,1 1,0-1,0 1,0 0,1 0,0 0,0 0,0 0,1 0,0 0,0 0,0 0,1 0,0 0,0 0,1 0,0-1,0 1,0 0,0-1,1 1,0-1,0 0,1 0,-1 0,1 0,0-1,0 0,1 0,-1 0,1 0,0 0,0-1,0 0,1 0,-1 0,1-1,-1 0,6 1,-1 0,1-1,0 0,0-1,0 0,0 0,0-1,0-1,0 0,0-1,-1 0,1 0,0-1,-1 0,0-1,1-1,1 0,12-5</inkml:trace>
  <inkml:trace contextRef="#ctx0" brushRef="#br0" timeOffset="266.95">739 480,'-46'42,"3"2,1 2,-30 43,71-87,-50 81,50-81,0 0,0 1,0-1,0 0,1 1,-1-1,1 0,-1 1,1-1,0 1,0-1,0 1,0-1,0 1,1-1,-1 1,1-1,-1 1,1-1,0 0,0 1,0-1,0 0,1 0,-1 0,1 0,-1 0,1 0,-1 0,1 0,0-1,0 1,0-1,2 2,8 1,1-1,-1 0,1-1,-1-1,1 0,0 0,0-1,0-1,-1 0,1-1,0 0,-1-1,0 0,1-1,-1 0,-1-1,8-4,-16 8,16-5,-1-1,1-1,-2 0,1-1,-1-1,0-1,-1 0,0-1,-1-1,0 0,5-7,-17 14,0 0,0 0,-1 0,1-1,-1 1,-1 0,1-1,-1 0,0 1,-1-1,1 0,-2 1,1-1,0 0,-1 1,-1-1,1 1,-1-1,0 1,0 0,-1-1,0 1,0 0,0 1,-1-1,0 1,0-1,0 1,-1 0,1 1,-1-1,-1 1,1 0,0 0,-1 0,0 1,0 0,0 0,0 1,-6-2,-13-5</inkml:trace>
  <inkml:trace contextRef="#ctx0" brushRef="#br0" timeOffset="640.994">1304 86,'-15'22,"3"-7,0 2,1-1,1 1,0 1,2 0,0 0,1 1,0 0,2 0,0 1,-1 17,7-3,2-1,1 1,1-1,2 0,2 0,0-1,14 28,-1 5,-18-53</inkml:trace>
  <inkml:trace contextRef="#ctx0" brushRef="#br0" timeOffset="888.168">965 367,'43'0,"38"0,15 0,-3 0,-14 0,-15 0,-14 0,-10 0,-7 0,-5 0,-7 0</inkml:trace>
  <inkml:trace contextRef="#ctx0" brushRef="#br0" timeOffset="1784.541">2179 0,'-27'13,"1"1,1 1,1 0,0 2,1 1,0 1,2 1,0 1,-4 8,7-11,2 2,0-1,2 2,0 0,1 1,1 0,1 1,1 0,1 1,1 0,2 1,0-1,1 1,2 0,0 0,2 3,0-11,0 1,1-1,2 1,-1-1,2 0,0 0,1 0,1 0,1-1,0 1,1-1,1-1,0 1,1-1,1-1,0 0,6 6,90 56,-101-74,0 1,-1-1,1 0,0-1,0 1,0-1,0 0,0-1,1 1,-1-1,0 0,0 0,0 0,0-1,0 0,1 0,-1 0,0-1,-1 1,1-1,0 0,0-1,3-1,5-8</inkml:trace>
  <inkml:trace contextRef="#ctx0" brushRef="#br0" timeOffset="2172.194">2602 198,'-27'17,"1"2,0 1,2 1,0 1,1 1,2 1,0 1,2 1,0 1,2 0,-8 20,20-37,2 1,-1 0,2-1,-1 1,2 0,-1 0,1 0,1 0,0 0,1 1,0-1,0 0,1-1,1 1,0 0,0 0,1-1,0 0,1 0,0 0,1 0,0-1,1 0,-1 0,2-1,-1 0,1 0,0-1,1 0,0 0,0-1,0 0,1 0,0-1,0-1,0 1,5 0,-9-3,0 0,0 0,0 0,0 0,0-1,0 0,1 0,-1-1,0 0,1 0,-1 0,0-1,0 0,1 0,-1-1,0 0,0 0,0 0,-1 0,1-1,-1 0,1 0,-1-1,0 0,0 0,0 0,-1 0,1-1,-1 1,0-1,0 0,-1-1,0 1,0-1,1-2,-3 3,0 1,-1 0,0 0,0-1,0 1,0 0,-1 0,0-1,0 1,0 0,0 0,-1 0,1 0,-1 0,0 0,0 1,0-1,-1 1,0-1,1 1,-1 0,0 0,0 0,-1 0,1 0,-1 1,-1-1,-4-3,-1 0,-1 0,1 1,-1 1,1 0,-1 0,0 1,-1 1,-8-2,4 3,0 0,-1 0,1 2,-1 0,1 1,0 1,-12 3,1 1</inkml:trace>
  <inkml:trace contextRef="#ctx0" brushRef="#br0" timeOffset="2539.889">3110 396,'-25'17,"1"1,0 0,2 2,0 1,1 1,1 0,1 1,2 2,0 0,1 0,-3 11,18-34,0 1,0-1,0 1,0-1,0 1,1 0,-1-1,1 1,0 0,-1 0,2-1,-1 1,0 0,0-1,1 1,-1 0,1-1,0 1,0 0,0-1,0 1,0-1,1 0,-1 1,1-1,0 0,-1 0,1 0,0 0,0 0,0-1,0 1,1 0,-1-1,0 0,1 1,-1-1,1 0,-1 0,1 0,0-1,114 10,-103-12,0-1,1-1,-2 0,1 0,0-1,-1-1,0 0,0-1,-1-1,0 0,7-5,-14 9,0-1,0 1,0-1,0 0,-1 0,0 0,0-1,0 0,-1 1,0-1,0 0,0-1,-1 1,0 0,0-1,0 1,-1-1,0 0,0 1,-1-1,0 0,0 0,-1 1,0-1,-1-6,-1 6,0-1,0 1,0-1,-1 1,-1 0,1 1,-1-1,0 1,0 0,-1 0,0 0,0 1,-1-1,-11-7</inkml:trace>
  <inkml:trace contextRef="#ctx0" brushRef="#br0" timeOffset="2940.062">3448 227,'-10'9,"3"-3,-1 0,1 1,1-1,-1 2,1-1,0 1,1-1,0 2,0-1,1 0,0 1,0 0,1 0,0 0,1 0,-2 9,7-12,-1 0,1 0,0 0,1 0,0-1,-1 1,2-1,-1 0,1-1,-1 1,1-1,1 0,-1 0,0 0,1-1,0 1,0-1,0-1,0 1,0-1,1-1,-1 1,1-1,3 1,-6-1,0-1,0 1,0 0,0-1,0 0,0 0,0 0,0-1,0 1,0-1,0 0,0 0,-1 0,1-1,0 0,-1 1,1-1,-1 0,1 0,-1-1,0 1,0-1,0 0,0 0,-1 0,1 0,-1 0,0 0,1-1,-1 1,-1-1,1 1,-1-1,1 0,-1 0,0 0,0 1,-1-1,1 0,-1 0,0 0,0 0,0 0,-1 0,0-3,1 1,-1 1,0-1,0 1,0 0,-1-1,0 1,0 0,0 0,0 0,-1 1,0-1,0 1,0-1,-1 1,1 0,-1 0,0 0,0 1,-1-1,1 1,-1 0,1 0,-1 1,0 0,-5-3,-14-2</inkml:trace>
  <inkml:trace contextRef="#ctx0" brushRef="#br0" timeOffset="3272.04">3618 86,'13'5,"0"1,-1 0,1 1,-1 1,0 0,-1 0,0 1,-1 1,1-1,-2 2,1 0,-2 0,4 5,3 10,-1 0,-2 0,0 1,-2 1,-1 0,-1 0,-1 1,-2 0,-1 0,-1 0,-2 1,0-1,-4 19,2-28,-2 1,0-1,-1 0,-1 0,-1 0,0 0,-2-1,0 0,-1-1,-1 0,-1 0,-1-1,0-1,-1 0,0 0,-2-2,-15 14,-67 45,77-65</inkml:trace>
</inkml:ink>
</file>

<file path=ppt/ink/ink1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4:12:37.94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280 142,'-8'-2,"-1"0,1 0,-1 1,1 0,-1 1,0-1,1 2,-1-1,0 1,1 1,-1 0,1 0,0 0,0 1,0 0,0 1,0 0,0 0,1 1,0 0,0 0,0 0,1 1,0 0,0 1,0-1,1 1,0 0,0 0,1 1,0-1,0 1,0 3,-2-2,1 1,0 1,1-1,0 1,0-1,2 1,-1 0,1 0,1 1,0-1,0 0,1 0,1 1,0-1,0 0,1 0,1 0,-1 0,2 0,0-1,0 1,1-1,0 0,3 4,-4-10,0 0,1-1,-1 1,0-1,1 0,0-1,0 1,0-1,0 0,0 0,0 0,1-1,-1 1,0-1,1-1,-1 1,1-1,-1 0,1 0,-1-1,1 1,-1-1,1-1,3 0,4-2,0 0,0-1,0 0,0-1,-1 0,0-1,-1 0,1-1,4-4,1-5,0 0,-1-1,-1 0,-1-2,0 0,-1 0,-2-1,0 0,-1-1,-1 0,-1-1,-1 0,2-15,-7 32,-1-1,1 1,-1-1,-1 0,1 0,-1 1,0-1,-1 0,1 0,-1 1,-1-1,1 0,-1 1,0-1,-1 1,0 0,0 0,0 0,0 0,-1 1,0-1,-1 1,1 0,-1 0,0 0,0 1,0-1,-1 1,1 1,-1-1,0 1,0 0,0 0,-1 1,1 0,0 0,-1 0,0 1,1 0,-1 0,0 1,0 0,-5 0,2 2,-1 1,1 0,0 1,1 0,-1 1,1 0,-1 0,2 1,-1 0,1 1,-1 0,2 0,-1 0,-1 3,-9 13</inkml:trace>
</inkml:ink>
</file>

<file path=ppt/ink/ink17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4:41:26.63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621 60,'0'43,"-5"29,-1 11,0-3,-4-10,0-13,-3-11,1-9,-3-5,1-4,-1-1,2-2,-3 1,-2 1,-3 0,1 0,10-9,6-7</inkml:trace>
  <inkml:trace contextRef="#ctx0" brushRef="#br0" timeOffset="288.296">1 144,'43'-9,"43"-9,21-5,3 1,-4 4,-10 0,-7 4,-9 4,-9 3,-11 4,-11 1,-9 2,-7 1,-4-1,-7 6,-7 6,-11 1,-6-2</inkml:trace>
  <inkml:trace contextRef="#ctx0" brushRef="#br0" timeOffset="740.917">734 624,'204'28,"-202"-28,0 0,1 0,-1 0,1 0,-1 0,0 1,1 0,-1-1,0 1,0 0,1 0,-1 0,0 0,0 0,0 0,0 1,0-1,0 1,-1 0,1-1,0 1,-1 0,0 0,1 0,-1 0,0 0,0 0,0 0,0 1,0-1,0 0,-1 0,1 1,-1-1,0 1,0-1,0 0,0 1,0-1,0 0,0 1,-1-1,1 0,-1 1,0-1,0 0,0 1,-148 163,148-165,0 0,0 1,1-1,-1 0,0 1,0-1,1 1,-1-1,1 1,-1 0,1-1,0 1,0-1,-1 1,1 0,0-1,1 1,-1 0,0-1,0 1,1-1,-1 1,1 0,-1-1,1 1,0-1,-1 1,1-1,0 0,0 1,0-1,0 0,0 0,0 0,1 1,-1-1,0 0,1-1,-1 1,0 0,1 0,-1 0,1-1,0 1,-1-1,1 1,-1-1,2 0,82 9,-75-10,-1 0,1-1,-1 0,0-1,1 0,-1 0,-1-1,1 0,0-1,-1 0,0 0,0-1,4-3,0-4</inkml:trace>
</inkml:ink>
</file>

<file path=ppt/ink/ink17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4:41:23.59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1 311,'23'0,"24"0,12 0,1 0,-5 0,-6 0,-3 0,-4 0,-4 0,-5 0,-2-4,-1-3,-2 1,-1 1,1 2,-6 1</inkml:trace>
  <inkml:trace contextRef="#ctx0" brushRef="#br0" timeOffset="252.346">113 594,'38'0,"32"-5,14-1,-2-1,-16 2</inkml:trace>
  <inkml:trace contextRef="#ctx0" brushRef="#br0" timeOffset="2604.232">395 1,'197'137,"2"15,-185-143,-9-8,-1 1,1-1,-1 1,0 0,1 0,-1 1,0-1,-1 1,1 0,0 0,-1 0,1 0,-1 1,0-1,0 1,-1 0,1 0,-1 0,0 0,0 0,0 0,0 1,-1-1,1 1,-1-1,-1 1,1 0,0-1,-1 1,0 0,-1 2,-83 79,59-66,-234 177,182-127,67-57</inkml:trace>
</inkml:ink>
</file>

<file path=ppt/ink/ink17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4:47:18.262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1,'446'0,"-194"27,406-27,-267 1,-92 27,254-29,-502 6,-34 1</inkml:trace>
</inkml:ink>
</file>

<file path=ppt/ink/ink17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4:47:26.884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0,'224'17,"-152"-8,1-4,0-2,40-6,3 1,1252 2,-1087 26,71 6,169-34,-157-26,-121 27,148-9,-80-8,156 17,-207 3,-152-3,310 13,69 23,-77-13,73-7,-202-13,225 25,137-15,504 7,-767-21,-49 28,-294-24</inkml:trace>
</inkml:ink>
</file>

<file path=ppt/ink/ink17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4:47:28.285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0 283,'321'-37,"95"-12,-39 22,424-2,3089 30,-3100-27,109-5,-252 5,52-2,427-3,-750 31,-283 1</inkml:trace>
</inkml:ink>
</file>

<file path=ppt/ink/ink17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4:47:18.262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1,'446'0,"-194"27,406-27,-267 1,-92 27,254-29,-502 6,-34 1</inkml:trace>
</inkml:ink>
</file>

<file path=ppt/ink/ink17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4:47:26.884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0,'224'17,"-152"-8,1-4,0-2,40-6,3 1,1252 2,-1087 26,71 6,169-34,-157-26,-121 27,148-9,-80-8,156 17,-207 3,-152-3,310 13,69 23,-77-13,73-7,-202-13,225 25,137-15,504 7,-767-21,-49 28,-294-24</inkml:trace>
</inkml:ink>
</file>

<file path=ppt/ink/ink17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4:47:28.285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0 283,'321'-37,"95"-12,-39 22,424-2,3089 30,-3100-27,109-5,-252 5,52-2,427-3,-750 31,-283 1</inkml:trace>
</inkml:ink>
</file>

<file path=ppt/ink/ink17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4:47:54.79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0 155,'5'0,"1"-5,5-1,0-5,4-1,3 3,-1-3,2 1,2-3,2 2,2-3,2-3,0 2,-3 2</inkml:trace>
</inkml:ink>
</file>

<file path=ppt/ink/ink17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4:47:55.03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98,'39'-24,"22"-13,0 0</inkml:trace>
</inkml:ink>
</file>

<file path=ppt/ink/ink1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4:12:39.01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49,'39'17,"-33"-14,1-1,0 0,-1 0,1-1,0 1,0-2,0 1,0-1,0 0,0 0,0-1,0 0,0 0,0-1,-1 0,1 0,0 0,-1-1,0 0,0 0,0-1,0 0,0 0,-1 0,1-1,-1 0,0 0,-1 0,1 0,-1-1,3-5,-7 11,0 1,0-1,-1 0,1 1,0-1,0 0,-1 0,1 0,0 1,0-1,-1 0,1 0,0 0,-1 0,1 1,0-1,-1 0,1 0,0 0,-1 0,1 0,-1 0,1 0,0 0,-1 0,1 0,0 0,-1 0,1 0,0-1,-1 1,1 0,0 0,-1 0,1 0,0 0,0-1,-1 1,1 0,0 0,0-1,-1 1,1 0,0 0,0-1,-1 1,1-1,-52 139,37 119,-29-36,-3-80,28-109,18-61,8 10,1 0,0 1,2 0,0 0,1 1,11-13,5-10,133-176,-136 187</inkml:trace>
  <inkml:trace contextRef="#ctx0" brushRef="#br0" timeOffset="445.52">508 162,'-266'251,"226"-212,41-38,-1 0,1 0,-1 0,1 0,0 0,0-1,-1 1,1 0,0 0,0-1,0 1,0 0,0-1,0 1,0-1,0 0,0 1,0-1,0 0,0 1,0-1,0 0,1 0,-1 0,0 0,0 0,0 0,0 0,0-1,0 1,0 0,0 0,0-1,0 1,0-1,0 1,0-1,0 1,0-1,0 0,1 0,4 0,2-1,-2 0,-1 0,0 0,0 0,1 1,-1 0,1 0,0 0,-1 1,1 0,-1 0,1 0,0 1,-1 0,1 0,-1 0,1 1,-1-1,0 1,0 1,1-1,-1 1,-1 0,1 0,0 0,-1 1,0-1,0 1,0 0,0 0,0 1,0 1,13 64,-16-60,1 0,0 0,0 0,1 0,0-1,1 1,0-1,0 0,1 0,3 4,18 15,-12-17</inkml:trace>
  <inkml:trace contextRef="#ctx0" brushRef="#br0" timeOffset="1368.735">1044 416,'-13'-2,"0"2,-1-1,1 2,-1 0,1 0,0 1,-1 1,1 0,0 1,1 0,-1 1,1 1,0 0,0 0,0 1,1 1,0 0,1 0,0 1,0 0,1 1,-1 1,9-9,-1 0,1-1,0 1,0 0,0 0,0 0,0 0,1 0,-1 0,0 0,1 0,0 0,-1 0,1 0,0 0,0 0,0 0,0 0,0 0,1 0,-1 0,1 1,-1-1,1-1,0 1,0 0,0 0,0 0,0 0,0 0,0-1,1 1,-1-1,1 1,-1-1,1 1,-1-1,1 0,0 0,0 0,0 0,-1 0,3 1,7-4,-1 0,0-1,0 1,0-2,0 0,-1 0,1 0,-1-2,0 1,-1-1,1 0,-1 0,0-1,3-4,43-42,-43 41,0 1,0 0,1 0,0 1,1 0,0 1,0 1,1 0,0 1,10-4,-22 11,1-1,0 0,-1 1,1-1,-1 1,1 0,0 0,-1 0,1 0,-1 0,1 1,0-1,-1 1,1 0,-1-1,1 1,-1 0,0 1,1-1,-1 0,0 1,0-1,0 1,0 0,0-1,0 1,0 0,-1 0,1 0,-1 1,1-1,-1 0,0 0,0 1,0-1,0 1,0-1,-1 1,1-1,-1 1,1 0,4 113,-62 139,44-213,-7 22,-3 0,-3-1,-3-2,-3-1,-3 2,29-51,-1-1,0 1,0-1,-1-1,0 1,0-1,-1-1,-1 0,1 0,-1 0,0-2,-1 1,0-1,-5 2,15-8,-1 1,1-1,-1 1,1-1,-1 0,1 1,-1-1,1 0,-1 0,1 0,-1 0,1 0,-1 0,1-1,-1 1,1 0,-1-1,1 1,-1-1,1 0,0 1,-1-1,1 0,0 0,0 0,0 0,-1 0,1 0,0 0,0 0,0-1,1 1,-1 0,0 0,0-1,1 1,-1-1,1 1,-1-1,1 1,-1-1,1 0,2-68,7 38,2 1,0 0,3 0,0 1,2 1,1 1,1 0,2 1,1 1,0 1,-11 13,0 0,0 1,1 0,1 0,0 2,0-1,1 2,0-1,0 2,1 0,0 0,0 1,1 1,-1 1,16-3,15 12,-27 1</inkml:trace>
</inkml:ink>
</file>

<file path=ppt/ink/ink17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4:47:56.72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1 127,'38'-29,"28"-19,2-1</inkml:trace>
</inkml:ink>
</file>

<file path=ppt/ink/ink17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4:47:56.95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1,'0'0</inkml:trace>
</inkml:ink>
</file>

<file path=ppt/ink/ink17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4:47:59.28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34 1,'-15'14,"-4"5</inkml:trace>
</inkml:ink>
</file>

<file path=ppt/ink/ink17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4:47:59.44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1,'0'0</inkml:trace>
</inkml:ink>
</file>

<file path=ppt/ink/ink17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4:47:59.62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179 1,'-14'9,"-10"9,-5 0,1 3,2-3,5 1,1-4,4-3</inkml:trace>
</inkml:ink>
</file>

<file path=ppt/ink/ink17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4:48:11.21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118 0,'-19'15,"-11"9,-6 5,4-2</inkml:trace>
</inkml:ink>
</file>

<file path=ppt/ink/ink17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4:48:11.38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1,'0'0</inkml:trace>
</inkml:ink>
</file>

<file path=ppt/ink/ink17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4:48:11.54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34 0,'-14'15,"-5"4</inkml:trace>
</inkml:ink>
</file>

<file path=ppt/ink/ink17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4:48:11.71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1,'0'0</inkml:trace>
</inkml:ink>
</file>

<file path=ppt/ink/ink17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4:48:12.64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0,'0'0</inkml:trace>
</inkml:ink>
</file>

<file path=ppt/ink/ink1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4:13:38.42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0 705,'431'-17,"52"-6,-288 9,0 9,10 8,399 52,-21-25,-142-19,114 8,-168 7,305-26,-668 0</inkml:trace>
  <inkml:trace contextRef="#ctx0" brushRef="#br0" timeOffset="455.227">1552 112,'-492'177,"205"-58,-61 47,310-138,37-28,1 1,-1-1,1 1,-1-1,1 1,-1 0,0-1,1 1,0 0,-1-1,1 1,-1 0,1-1,0 1,0 0,-1 0,1-1,0 1,0 0,0 0,0 0,0-1,0 1,0 0,0 0,0 0,0-1,0 1,1 0,-1 0,0-1,1 1,-1 0,0-1,1 1,-1 0,1-1,-1 1,1 0,-1-1,1 1,-1-1,1 1,0-1,-1 1,1-1,0 0,0 1,-1-1,1 0,0 1,0-1,-1 0,1 0,7 2,0-1,0 0,-1 0,1-1,0 0,0 0,0-1,0 0,-1-1,1 0,0 0,-1 0,-5 1,36-9</inkml:trace>
  <inkml:trace contextRef="#ctx0" brushRef="#br0" timeOffset="699.125">3104 0,'-1077'417,"821"-326,231-77,25-14,0-1,1 1,-1 0,0 0,1 0,-1 0,0 0,1 0,-1 0,0 0,1 0,-1 0,0 0,1 0,-1 0,0 0,1 0,-1 0,0 1,1-1,-1 0,0 0,0 0,1 0,-1 1,0-1,0 0,1 0,-1 1,0-1,0 0,1 0,-1 1,0-1,0 0,0 1,0-1,0 0,0 1,1-1,-1 0,0 1,0-1,0 0,0 1,0-1,0 0,0 1,0-1,0 0,0 1,-1-1,1 0,0 1,0-1,0 0,0 0,0 1,-1-1,1 0,0 1,0-1,0 0,-1 0,1 1,0-1,0 0,-1 0,148-7,-97 1,6 0</inkml:trace>
  <inkml:trace contextRef="#ctx0" brushRef="#br0" timeOffset="871.532">3725 169,'-53'19,"-50"21,-23 8,-5 1,7-3,14-4,16-10,20-6,12-6,17-3,11-3,12 0,14-3,18-2,12-3,8-3,-3-1</inkml:trace>
  <inkml:trace contextRef="#ctx0" brushRef="#br0" timeOffset="1098.264">4742 141,'-44'29,"-47"33,-18 16,-5 4,3-7,10-6,13-11,12-10,9-8,11-7,11-4,7-6,11-3,10-5</inkml:trace>
  <inkml:trace contextRef="#ctx0" brushRef="#br0" timeOffset="2537.671">2511 733,'0'1397,"30"-1018,-31 135,28-318,-26 113,-1-284</inkml:trace>
  <inkml:trace contextRef="#ctx0" brushRef="#br0" timeOffset="4640.295">1947 3612,'140'-22,"72"4,-83 6,0 6,42 7,-98-1,56-13,-106 9,0 1,1 0,-1 2,0 1,1 0,-1 2,6 2,37-8,-61 3,-1-1,1 1,-1 0,1 1,0-1,0 1,-1 0,1 0,0 0,0 1,-1-1,1 1,0 1,-1-1,1 0,-1 1,0 0,1 0,2 3,-5-2,0 1,-1 0,0 0,0 0,0-1,0 1,-1 0,0 0,1 0,-1 0,-1 0,1 0,-1 0,1 0,-1 0,0 0,-1 0,0 2,-2 14,-56 253,-19 49,68-117,12-156,14 38,-12-77,0 1,0-1,-1 0,-1 1,1 0,-2-1,1 1,-2-1,1 1,-2 0,0 4,0-13,1-1,0 1,-1 0,0-1,1 1,-1-1,0 1,0-1,0 0,0 0,0 0,0 0,0 0,0-1,-1 1,1-1,0 1,0-1,0 0,-1 1,1-1,0-1,-1 1,1 0,0 0,0-1,0 1,-1-1,1 0,0 0,-1 0,-11-1,-20 1,-1 1,0 2,0 1,1 2,-22 6,34-7,-306 38,5-31,235-12,-138-27,86 27,137 1,0-1,1 1,-1-1,0 1,1-1,-1 0,1 0,-1 0,1 0,0 0,-1-1,1 1,0-1,0 0,0 1,0-1,0 0,1 0,-1 0,0-1,1 1,-1 0,1 0,0-1,0 1,0-1,0 1,0-1,1 1,-1-3,-2-87,5 71,5-52,3 0,4 1,9-25,1-7,42-233,-54 264,4-91,-25 136,9 28,0 1,0-1,0 0,0 0,0 1,0-1,0 0,0 1,0-1,0 0,0 0,0 1,-1-1,1 0,0 0,0 1,0-1,-1 0,1 0,0 1,0-1,0 0,-1 0,1 0,0 0,0 0,-1 1,1-1,0 0,-1 0,1 0,0 0,0 0,-1 0,1 0,0 0,-1 0,1 0,0 0,-1 0,1 0,0 0,0 0,-1 0,1 0,0-1,-1 1,1 0,0 0,0 0,-1 0,1 0,0-1,0 1,4 34,0-16</inkml:trace>
  <inkml:trace contextRef="#ctx0" brushRef="#br0" timeOffset="5386.402">2230 4402,'11'-138,"-6"109,2 0,1 0,1 0,1 1,2 0,1 1,1 0,16-22,-29 48,-1-1,1 0,-1 1,1-1,0 1,0-1,0 1,0 0,0-1,0 1,0 0,0 0,1-1,-1 1,0 0,1 0,-1 1,1-1,-1 0,1 0,-1 1,1-1,-1 1,1-1,0 1,-1 0,1 0,0-1,0 1,-1 0,1 0,0 1,-1-1,1 0,0 1,-1-1,1 1,-1-1,1 1,-1 0,1-1,-1 1,1 0,-1 0,0 0,1 0,-1 1,0-1,0 0,0 0,0 1,0-1,1 2,38 165,-12-108,-27-59,0 0,0 0,0 0,0 0,0 0,0 0,1 0,-1-1,0 1,0 0,1-1,-1 1,0-1,1 0,-1 1,1-1,-1 0,1 0,-1 0,0 0,1 0,-1 0,1 0,-1 0,0-1,1 1,-1-1,1 1,-1-1,0 1,0-1,1 0,-1 1,0-1,0 0,0 0,0 0,0 0,0 0,0 0,0 0,0-1,0 1,0-1,171-268,-172 268,0 1,1 0,-1 0,1 0,-1 0,1 0,0 0,-1 0,1 0,0 0,0 0,0 0,0 0,-1 1,1-1,0 0,0 0,1 1,-1-1,0 1,0-1,0 1,0 0,0-1,1 1,-1 0,0 0,0 0,0 0,1 0,-1 0,0 0,0 0,0 0,1 0,-1 1,0-1,0 1,0-1,0 1,0-1,0 1,0-1,0 1,0 0,0 0,0-1,0 1,0 0,0 0,-1 0,1 0,0 1,40 117,-23-49,9 77,-23-125,2-4</inkml:trace>
</inkml:ink>
</file>

<file path=ppt/ink/ink17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4:48:12.88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55,'39'-5,"21"-1,6 0,-3 1,-8-4,-9 1,-7 1,-5 2,-9 1</inkml:trace>
</inkml:ink>
</file>

<file path=ppt/ink/ink17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4:48:13.06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1,'38'0,"18"0,-1 0</inkml:trace>
</inkml:ink>
</file>

<file path=ppt/ink/ink17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4:48:13.23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1,'0'0</inkml:trace>
</inkml:ink>
</file>

<file path=ppt/ink/ink17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4:48:13.38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0,'0'0</inkml:trace>
</inkml:ink>
</file>

<file path=ppt/ink/ink17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4:48:14.22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29,'43'0,"43"-5,12-2,-1 1,-13 1,-15 1,-20 2</inkml:trace>
</inkml:ink>
</file>

<file path=ppt/ink/ink17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4:48:14.38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1,'0'0</inkml:trace>
</inkml:ink>
</file>

<file path=ppt/ink/ink17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4:48:15.15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0,'0'19,"0"12,0 4,0 2,0-1,0-6</inkml:trace>
</inkml:ink>
</file>

<file path=ppt/ink/ink17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4:48:15.31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0,'0'0</inkml:trace>
</inkml:ink>
</file>

<file path=ppt/ink/ink17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4:48:23.38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0,'9'39,"4"21,-1 6,3-3,-2-8,2-13,-1-14</inkml:trace>
</inkml:ink>
</file>

<file path=ppt/ink/ink17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4:48:23.64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13 0,'-5'29,"-1"14,5 5,2-2,2-3,-1-4,6-9,0-9</inkml:trace>
</inkml:ink>
</file>

<file path=ppt/ink/ink1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4:14:08.943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75,'4'-4,"-1"1,1-1,0 1,0 0,0 1,0-1,0 1,1 0,-1 0,1 0,-1 0,1 1,0 0,0 0,-1 0,1 0,0 1,0 0,0 0,0 0,0 1,0-1,0 1,-1 1,1-1,0 0,-1 1,1 0,-1 0,3 2,19 2,256 32,20-52,-239 8,234-27,-50 5,-154 12,-91 16,-1-1,1 1,-1 0,1 0,-1 0,1 0,-1 0,1 1,-1-1,0 0,1 1,-1-1,1 1,-1-1,0 1,1 0,-1-1,0 1,0 0,1 0,-1 0,0 0,0 0,0 0,0 0,0 0,-1 1,1-1,0 0,0 1,-1-1,1 1,5 15</inkml:trace>
</inkml:ink>
</file>

<file path=ppt/ink/ink17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4:48:23.88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1,'0'38,"0"13</inkml:trace>
</inkml:ink>
</file>

<file path=ppt/ink/ink17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4:48:24.06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1,'0'0</inkml:trace>
</inkml:ink>
</file>

<file path=ppt/ink/ink17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4:48:24.31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1,'4'14,"3"5</inkml:trace>
</inkml:ink>
</file>

<file path=ppt/ink/ink17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4:48:24.58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0,'0'0</inkml:trace>
</inkml:ink>
</file>

<file path=ppt/ink/ink17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4:48:24.81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706 1,'0'33,"0"22,-5 5,-1-2,0-7,1-6,1-7,2-5,1-3,0-2,1-1,1-5</inkml:trace>
  <inkml:trace contextRef="#ctx0" brushRef="#br0" timeOffset="4788.914">0 622,'10'-5,"-13"-26,1 13,25-126,-10 47,-9 77,0 0,-2 0,0-1,-1 1,-2-1,0 1,-1 0,-1-5,-17-42,20 65,1 1,0-1,0 1,0-1,0 1,0 0,0-1,0 1,1 0,-1 0,0 0,1 0,-1 0,0 0,1 0,-1 1,1-1,0 0,-1 1,1-1,-1 1,1 0,0 0,-1-1,1 1,0 0,-1 0,1 0,0 1,-1-1,1 0,0 1,-1-1,1 1,3-1,368 5,-233-30,-105 11,-29 7</inkml:trace>
</inkml:ink>
</file>

<file path=ppt/ink/ink17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4:47:59.03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72 1,'-5'0,"-6"0,-2 5,-3 1,2 5,2 1</inkml:trace>
  <inkml:trace contextRef="#ctx0" brushRef="#br0" timeOffset="35922.277">551 453,'0'-3,"1"-13,-1 1,0-1,-1 1,-1-1,-1 1,0 0,-1 0,0 0,-7-14,2 10,-1 1,0 0,-2 0,0 2,-1-1,-13-13,-42-43,68 72,0 0,0 1,0-1,0 0,0 0,0 0,0 0,-1 1,1-1,0 0,-1 0,1 1,0-1,-1 0,1 1,-1-1,1 0,-1 1,1-1,-1 1,0-1,1 0,-1 1,0 0,1-1,-1 1,0-1,0 1,1 0,-1 0,0-1,0 1,0 0,1 0,-1 0,0 0,0 0,0 0,0 0,1 0,-1 0,0 0,0 0,0 1,1-1,-1 0,0 1,0-1,1 0,-1 1,0-1,1 1,-1-1,0 1,1 0,-1-1,1 1,-1-1,1 1,-1 0,1-1,-1 1,-23 60,16-39,0 0,-2-1,0 1,-1-2,-2 0,0 0,-1-1,-7 7,51-37,154-104,88-54,-272 169,-1 0,1-1,0 1,0 0,-1 0,1-1,0 1,0 0,0-1,-1 1,1 0,0-1,0 1,0 0,0-1,0 1,0-1,0 1,0 0,0-1,0 1,0 0,0-1,0 1,0-1,0 1,0 0,0-1,0 1,1 0,-1-1,0 1,0 0,0-1,0 1,1 0,-1-1,0 1,1 0,-1 0,0-1,0 1,1 0,-1 0,0 0,1 0,-1-1,0 1,1 0,-1 0,0 0,1 0,-1 0,1 0,-37 7,28-5,-23 4,0-2,0-1,0-1,0-1,-19-3,14-9,30 5</inkml:trace>
</inkml:ink>
</file>

<file path=ppt/ink/ink17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4:48:31.96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502 1,'-37'109,"28"-83,-1 0,-1-1,-1 0,-1-1,-2-1,-9 14,18-27,-1-1,0 1,0-1,-1-1,0 1,0-1,-1-1,0 0,0 0,-1 0,0-1,0-1,0 0,-1 0,1-1,-1 0,0-1,-1 0,1-1,0 0,-3-1,8 0,1 0,-1 0,0-1,0 0,1 0,-1 0,0-1,0 1,1-1,-1-1,1 1,-1-1,1 0,-1 0,1-1,0 0,0 0,0 0,1 0,-1-1,1 0,-1 0,1 0,1 0,-1 0,0-1,1 0,0 0,-1-7,0 1,1-1,1 0,0 0,0-1,2 1,-1 0,1-1,1 1,0 0,1 0,0 0,1 0,0 0,1 0,1 1,0-1,0 1,1 0,0 1,1-1,0 1,1 1,0-1,1 1,-7 5,-1 1,2 0,-1-1,0 1,1 0,-1 1,1-1,0 0,0 1,0-1,0 1,0 0,1 0,-1 0,1 1,-1-1,1 1,0 0,-1 0,1 0,0 0,0 1,0-1,-1 1,1 0,0 0,0 1,0-1,0 1,-1 0,1 0,0 0,0 0,-1 1,1-1,-1 1,0 0,1 0,-1 0,0 1,0-1,0 1,1 1,123 185,-64-140,-50-39</inkml:trace>
  <inkml:trace contextRef="#ctx0" brushRef="#br0" timeOffset="1206.946">502 283,'0'5,"0"6,4 2,8-2,0 2,4-1,3-3,4-2,3-3,-9-2,-6-2</inkml:trace>
</inkml:ink>
</file>

<file path=ppt/ink/ink17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4:48:32.40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193 366,'0'-4,"0"-8,0-5,4-5,3-4,-1-2,-2-1,0 0,-2-1,-1 6</inkml:trace>
  <inkml:trace contextRef="#ctx0" brushRef="#br0" timeOffset="4699.233">249 28,'-12'-27,"12"27,0 0,0 1,1-1,-1 0,0 1,-1-1,1 0,0 1,0-1,0 0,0 1,0-1,0 0,0 1,0-1,0 0,-1 1,1-1,0 0,0 1,0-1,-1 0,1 0,0 1,-1-1,1 0,0 0,0 0,-1 1,1-1,0 0,-1 0,1 0,0 0,-1 0,1 0,0 0,-1 0,1 0,0 0,-1 0,1 0,0 0,-1 0,1 0,0 0,-1 0,1 0,0 0,-1 0,1 0,0-1,-1 1,1 0,0 0,-1 0,1-1,0 1,0 0,-1-1,-13 149,-50 46,64-193,0 0,0 0,-1 0,1 0,0 0,-1 0,1 0,0 0,-1 0,1 0,-1 0,1 0,-1 0,0 0,0-1,1 1,-1 0,0 0,0-1,0 1,1-1,-1 1,0-1,0 1,0-1,0 1,0-1,0 0,0 1,0-1,0 0,0 0,0 0,-1 0,1 0,0 0,0 0,0 0,0 0,0-1,0 1,0 0,0-1,0 1,0-1,0 1,0-1,0 1,1-1,-1 0,0 1,0-1,0 0,1 0,-1 1,1-1,-1 0,0 0,1 0,-1 0,1 0,0 0,-1 0,1 0,-84-93,83 94,0 0,1-1,-1 1,0 0,1-1,-1 1,0-1,1 1,-1-1,1 1,-1-1,1 1,-1-1,1 1,-1-1,1 0,-1 1,1-1,0 0,-1 1,1-1,0 0,0 0,0 1,-1-1,1 0,0 0,0 1,0-1,0 0,0 0,0 1,1-1,-1 0,0 0,0 1,0-1,1 0,-1 1,0-1,1 0,-1 1,1-1,-1 0,1 1,-1-1,1 1,-1-1,1 1,-1-1,1 1,0-1,-1 1,1 0,0-1,-1 1,1 0,0-1,0 1,-1 0,1 0,0 0,0 0,0 0,53-3,124 32,-47-26,-131-3,-1 0,1 0,0 0,0 1,-1-1,1 0,0 0,-1 0,1 1,0-1,0 0,-1 0,1 1,0-1,0 0,0 0,0 1,-1-1,1 0,0 1,0-1,0 0,0 1,0-1,0 0,0 1,0-1,0 0,0 1,0-1,0 0,0 1,0-1,0 0,0 1,0-1,0 0,1 1,-1-1,0 0,0 1,0-1,1 0,-1 0,0 1,0-1,0 0,1 0,-1 1,0-1,1 0,-1 0,0 0,0 0,1 1,-1-1,0 0,1 0,-1 0,0 0,1 0,-1 0,0 0,1 0,-1 0,0 0,1 0,-30 18,24-15,-144 84,133-75,3 0</inkml:trace>
</inkml:ink>
</file>

<file path=ppt/ink/ink17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4:48:13.56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763 6128,'43'0,"34"0,12 0,2 0,-10 0,-14 0,-14 0,-16 0</inkml:trace>
  <inkml:trace contextRef="#ctx0" brushRef="#br0" timeOffset="336.085">1891 6099,'472'-17,"-275"5,134 11,-144 3,181-2,-108-29,254 30,-251-29,-234 27</inkml:trace>
  <inkml:trace contextRef="#ctx0" brushRef="#br0" timeOffset="500.523">5250 5958,'34'0,"10"0</inkml:trace>
  <inkml:trace contextRef="#ctx0" brushRef="#br0" timeOffset="-18286.07">0 3559,'29'-19,"14"-6,0 0</inkml:trace>
  <inkml:trace contextRef="#ctx0" brushRef="#br0" timeOffset="-18102.579">537 3277,'24'-19,"22"-12,8 1,-5 4</inkml:trace>
  <inkml:trace contextRef="#ctx0" brushRef="#br0" timeOffset="-26102.45">255 2007,'6'22,"1"-1,0-1,2 1,0-1,1-1,2 0,0 0,6 6,175 240,-59-14,-8-82,-55-77,-68-91,0 0,1 0,-1 0,0 0,0-1,0 1,1-1,-1 0,0 0,0 0,1-1,-1 1,0-1,0 0,0 0,1 0,-1 0,0 0,0-1,-1 1,1-1,0 0,0 1,-1-2,1 1,-1 0,0 0,2-3,18-10,198-86,-39 11,-2-2,61-24,-33 13,-87 25,-32-7,-85 80,0 1,-1 0,1-1,-1 1,0-1,0 0,-1 1,0-1,1 0,-1 0,-1 0,1 0,-1 0,0 0,0 0,-1 0,1 0,-1 0,0 0,0 0,-1 0,0 0,1 0,-2 1,1-1,0 1,-1 0,0-1,0 1,0 0,-1 1,1-1,-3-1,-21-41,-38-114,-58-103,22 74,-30 39,129 144,-2 0,1 0,-1 1,0 0,0 0,0 0,-1 0,0 1,0-1,0 1,0 0,-1 1,0-1,0 1,1 0,-2 1,1-1,0 1,0 1,-1-1,1 1,-1 0,1 0,-7 1,-1 2,1 0,0 1,-1 1,1 0,0 1,1 0,-1 1,1 1,1 0,-3 2,-28 14,-200 90,171-82,2 3,1 3,-45 33,-38 4,47-33,29-5,51-26,0 1,1 0,0 2,1 1,0 1,1 1,-11 11,-53 55,69-62</inkml:trace>
  <inkml:trace contextRef="#ctx0" brushRef="#br0" timeOffset="-21171.502">2117 1668,'170'-112,"-32"34,-112 61,0 1,2 2,-1 0,2 2,13-3,-6 2,-1-1,0-1,0-2,-2-1,3-5,126-69,87-31,-123 57,-126 66,1 0,-1 0,0 0,1 0,-1 0,0-1,1 1,-1 0,0 0,1 0,-1 0,0-1,1 1,-1 0,0 0,0-1,1 1,-1 0,0-1,0 1,1 0,-1-1,0 1,0 0,0-1,0 1,0 0,1-1,-1 1,0 0,0-1,0 1,0-1,0 1,0 0,0-1,0 1,0 0,-1-1,1 1,0-1,0 1,0 0,0-1,0 1,-1 0,1-1,0 1,0 0,0 0,-1-1,1 1,0 0,-1 0,1-1,0 1,-1 0,1 0,0 0,-1-1,1 1,0 0,-1 0,1 0,0 0,-36-10,15 5,-22-20,38 21,0 0,0 1,0-1,0 1,0 1,-1-1,1 1,-1 0,0 0,0 1,0-1,0 1,0 1,-2-1,6 2,-1 1,0 0,1-1,-1 1,1 0,-1 0,1 0,0 1,0-1,0 1,0-1,0 1,1-1,-1 1,1 0,-1 0,1 0,0 0,0 0,1 0,-1 0,1 0,-1 0,1 1,0-1,0 0,0 0,1 1,-4 15,-81 271,66-188,18-101,-1-1,1 1,0-1,1 1,-1-1,0 0,0 1,0-1,0 1,0-1,0 1,1-1,-1 1,0-1,0 0,0 1,1-1,-1 0,0 1,1-1,-1 0,0 1,1-1,-1 0,0 1,1-1,-1 0,1 0,-1 0,1 1,-1-1,0 0,1 0,-1 0,1 0,-1 0,1 0,-1 0,1 0,-1 0,1 0,-1 0,0 0,1 0,-1 0,1 0,-1-1,1 1,-1 0,1 0,-1-1,0 1,1 0,-1 0,0-1,1 1,-1 0,0-1,1 1,-1 0,0-1,0 1,1-1,-1 1,0 0,0-1,26-26,-25 26,285-376,-207 279,-67 91,-1 5</inkml:trace>
  <inkml:trace contextRef="#ctx0" brushRef="#br0" timeOffset="-20603.354">3782 313,'-2'57,"4"483,9-479,3-92,-10-21,-4 26</inkml:trace>
  <inkml:trace contextRef="#ctx0" brushRef="#br0" timeOffset="-20219.298">3472 313,'-1'0,"1"-1,-1 0,1 0,-1 0,1 0,-1 0,1 0,0 0,-1 0,1 0,0 0,0 0,0 0,-1-1,1 1,1 0,-1 0,0 0,0 0,0 0,0 0,1 0,-1 0,0 0,1 0,-1 0,1 0,0 0,-1 0,1 0,-1 1,1-1,0 0,0 0,0 0,-1 1,1-1,0 1,0-1,0 1,0-1,1 0,41-24,209-70,67-39,-209 115,-86 19</inkml:trace>
  <inkml:trace contextRef="#ctx0" brushRef="#br0" timeOffset="-17856.977">989 3023,'14'-15,"15"-8,7-2,-3 0,-2 3,-2 6,0 1,-1 2,-5 5</inkml:trace>
  <inkml:trace contextRef="#ctx0" brushRef="#br0" timeOffset="-17855.977">1497 2769,'0'0</inkml:trace>
  <inkml:trace contextRef="#ctx0" brushRef="#br0" timeOffset="-17622.035">2344 2318,'0'0</inkml:trace>
  <inkml:trace contextRef="#ctx0" brushRef="#br0" timeOffset="-17621.035">2936 1951,'0'0</inkml:trace>
  <inkml:trace contextRef="#ctx0" brushRef="#br0" timeOffset="-17368.896">3331 1725</inkml:trace>
  <inkml:trace contextRef="#ctx0" brushRef="#br0" timeOffset="-17088.989">4177 1217,'338'-220,"-171"112,49-39,-196 131,-3 1,1 0,0 2,1 0,0 1,1 1,6-1,-4 4</inkml:trace>
  <inkml:trace contextRef="#ctx0" brushRef="#br0" timeOffset="-6936.622">1778 2656,'-1'6,"1"1,-1-1,1 1,0-1,1 1,-1-1,1 0,1 1,-1-1,1 0,0 0,0 1,1-2,0 1,0 0,0 0,1-1,0 0,0 0,0 0,1 0,-1-1,5 4,1-2,0 1,0 1,-1-1,0 1,0 1,-1 0,0 0,-1 1,0 0,5 9,118 218,-51-120,27 76,-36-81,-58-100</inkml:trace>
  <inkml:trace contextRef="#ctx0" brushRef="#br0" timeOffset="-5669.042">1807 2685,'-44'107,"-35"70,79-176,-1 0,1 0,-1 0,0-1,1 1,0 0,-1 0,1 0,0 0,-1 0,1 0,0 0,0 0,0 0,0 0,0 0,0-1,0 1,0 0,0 0,0 0,0 0,1 0,-1 0,0 0,1 0,-1 0,1 0,-1-1,1 1,-1 0,1 0,-1 0,1-1,0 1,0 0,-1-1,1 1,0-1,0 1,0-1,-1 1,1-1,0 0,0 1,0-1,0 0,0 0,0 1,0-1,0 0,0 0,0 0,1 0,28-4,0-2,0 0,0-2,-1-1,22-10,23-7,127-45,-200 71,0-1,0 1,0 0,-1 0,1-1,0 1,0-1,0 1,0 0,-1-1,1 0,0 1,0-1,-1 1,1-1,0 0,-1 1,1-1,-1 0,1 0,-1 0,1 1,-1-1,1 0,-1 0,0 0,0 0,1 0,-1 0,0 0,0 0,0 0,0 0,0 1,0-1,0 0,-1 0,1 0,0 0,0 0,-1 0,1 0,0 0,-1 1,1-1,-1 0,1 0,-1 0,0 1,1-1,-1 0,0 1,1-1,-1 1,0-1,0 1,0-1,-46-35,-144-54,89 45,77 42,23 5</inkml:trace>
  <inkml:trace contextRef="#ctx0" brushRef="#br0" timeOffset="-4511.181">2879 3221,'-28'90,"-107"215,85-202,227-490,-145 297,-32 90,0-1,-1 1,1-1,0 1,0-1,0 0,0 1,0-1,0 1,0-1,0 0,0 1,0-1,0 1,0-1,0 0,0 1,0-1,1 1,-1-1,0 1,0-1,1 1,-1-1,1 1,-1-1,0 1,1-1,-1 1,1-1,-1 1,1 0,-1-1,1 1,-1 0,1-1,-1 1,1 0,-1 0,1 0,0 0,-1-1,1 1,-1 0,1 0,0 0,-1 0,1 0,-1 0,1 0,0 1,-1-1,1 0,-1 0,1 0,0 1,-1-1,1 0,-1 1,1-1,-1 0,1 1,-1-1,0 0,1 1,-1-1,1 1,24 42,-19-33,114 214,-58-135,-61-86,1-1,-1 1,1 0,0-1,0 1,0-1,0 1,0-1,1 0,-1 0,1 0,-1 0,1 0,0-1,0 1,0-1,0 0,0 0,0 0,0 0,0-1,0 1,0-1,1 1,-1-1,0 0,0-1,0 1,1 0,-1-1,0 0,0 0,0 0,0 0,0 0,0 0,0-1,-1 1,1-1,0 0,-1 0,0 0,1 0,-1-1,1 0,3-7,0 0,0-1,-2 0,1 0,-1 0,-1 0,0 0,-1-1,0 1,0-1,-1 0,-1-6,8-51,39-187,-42 236,-5 15,1 0,-1-1,1 1,0 0,1 0,-1-1,1 1,0 0,0 0,0 1,1-1,0 0,0 1,0-1,0 1,1 0,-1 0,1 1,0-1,1 1,-1 0,0 0,1 0,0 0,3-1,5 6</inkml:trace>
  <inkml:trace contextRef="#ctx0" brushRef="#br0" timeOffset="38161.672">1694 2656,'0'0</inkml:trace>
  <inkml:trace contextRef="#ctx0" brushRef="#br0" timeOffset="38494.871">1694 2656,'0'0</inkml:trace>
  <inkml:trace contextRef="#ctx0" brushRef="#br0" timeOffset="44500.64">1694 2769,'0'792,"27"-622,-26 140,27-141,-27-137,-1-1,-2 1,-1-1,-2 1,-3 8,1 15,1 1,3 0,3-1,3 15,-1 33,-2 1393,28-1299,-27 85,27-84,-28-192,2 25,-1 1,-2-1,-2 1,0-1,-2 1,-4 8,-4-23,4-20</inkml:trace>
  <inkml:trace contextRef="#ctx0" brushRef="#br0" timeOffset="46283.469">1778 7200,'-2'-9,"0"0,-1 0,-1 0,0 0,0 1,0 0,-1 0,0 0,-1 0,1 1,-1 0,-1 0,0 0,0 1,0 0,0 0,-8-3,-2-5,-146-125,54 57,109 81,0 1,-1 0,1 0,-1 0,1 0,0 0,-1-1,1 1,-1 0,1 0,0-1,-1 1,1 0,0 0,-1-1,1 1,0 0,0-1,-1 1,1-1,0 1,0 0,0-1,0 1,-1 0,1-1,0 1,0-1,0 1,0-1,0 1,0 0,0-1,0 1,0-1,0 1,0-1,0 1,1 0,-1-1,0 1,0-1,0 1,1 0,-1-1,0 1,0 0,1-1,-1 1,0 0,0-1,1 1,-1 0,1 0,-1-1,0 1,1 0,-1 0,0 0,1-1,-1 1,1 0,-1 0,0 0,1 0,-1 0,1 0,-1 0,1 0,-1 0,37-2,-32 2,486 1,-267-29,-91 33,-132-5,0 0,-1 1,1-1,0 0,0 0,0 1,0-1,-1 1,1-1,0 1,-1-1,1 1,0-1,-1 1,1 0,0-1,-1 1,1 0,-1-1,1 1,-1 0,0 0,1 0,-1-1,0 1,1 0,-1 0,0 0,0 0,0 0,0-1,0 1,0 0,0 0,0 0,0 0,0 0,-1 0,1-1,0 1,0 0,-1 0,1 0,-1-1,1 1,-1 0,1 0,-1-1,1 1,-1 0,0-1,1 1,-1-1,0 1,1-1,-1 1,0-1,0 0,0 1,1-1,-1 0,-48 33,-145 72,-137 109,347-226,0 5</inkml:trace>
  <inkml:trace contextRef="#ctx0" brushRef="#br0" timeOffset="48029.468">2597 6579,'-1'1,"0"0,0 0,0 0,0 0,0 1,0-1,0 0,0 1,0-1,0 0,1 1,-1-1,1 1,-1-1,1 1,-1-1,1 1,0 0,0-1,0 1,0-1,0 1,0-1,0 1,0 0,1-1,-1 1,1-1,-1 1,1-1,-1 1,2 0,-1 6,18 122,-5-72,-11-43,0 1,0-1,2 0,0 0,1-1,0 0,1 0,0 0,3 1,-9-13,0 0,1 0,-1 0,1 0,0 0,-1-1,1 1,0-1,0 1,0-1,0 0,0 0,0 0,1 0,-1 0,0 0,1 0,-1-1,0 1,1-1,-1 0,0 0,1 1,-1-2,1 1,-1 0,1 0,-1-1,0 1,1-1,-1 0,0 0,0 0,0 0,1 0,-1 0,0-1,0 1,-1-1,1 1,0-1,66-80,-66 79,67-110,-66 112,0-1,0 1,0-1,0 1,0 0,1 1,-1-1,0 0,1 1,-1 0,0 0,1 0,-1 0,1 0,-1 1,0-1,0 1,1 0,-1 0,0 0,0 1,0-1,0 1,0 0,0-1,0 1,-1 1,1-1,-1 0,1 0,-1 1,0 0,0-1,0 2,11 6,-2-1,3 2,0 1,1-2,1 0,0 0,0-2,0 0,8 2,-21-10,0 1,0-1,0 0,0 0,0 0,0 0,0 0,0-1,0 1,0-1,0 0,0 0,0 0,0 0,0-1,-1 1,1-1,-1 1,1-1,-1 0,1 0,-1 0,0-1,0 1,0 0,0-1,0 1,-1-1,1 0,-1 1,0-1,0 0,0 0,0 0,27-107,-8-58,-9 54,5 74,-4 29</inkml:trace>
</inkml:ink>
</file>

<file path=ppt/ink/ink17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4:47:18.262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1,'446'0,"-194"27,406-27,-267 1,-92 27,254-29,-502 6,-34 1</inkml:trace>
</inkml:ink>
</file>

<file path=ppt/ink/ink1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4:14:10.688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1 142,'328'-17,"-203"7,0 6,32 6,-18 0,218-32,22 2,-95 17,-30-6,198 15,-217 4,162-31,651 30,-838 27,-3 1,233-28,-206 25,-160-24,1-4,-1-2,26-8,367-10,-352 10,0 6,65 6,-118 0,-9 5,-35 2</inkml:trace>
</inkml:ink>
</file>

<file path=ppt/ink/ink17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4:47:26.884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0,'224'17,"-152"-8,1-4,0-2,40-6,3 1,1252 2,-1087 26,71 6,169-34,-157-26,-121 27,148-9,-80-8,156 17,-207 3,-152-3,310 13,69 23,-77-13,73-7,-202-13,225 25,137-15,504 7,-767-21,-49 28,-294-24</inkml:trace>
</inkml:ink>
</file>

<file path=ppt/ink/ink17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4:47:28.285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0 283,'321'-37,"95"-12,-39 22,424-2,3089 30,-3100-27,109-5,-252 5,52-2,427-3,-750 31,-283 1</inkml:trace>
</inkml:ink>
</file>

<file path=ppt/ink/ink17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4:47:54.79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0 155,'5'0,"1"-5,5-1,0-5,4-1,3 3,-1-3,2 1,2-3,2 2,2-3,2-3,0 2,-3 2</inkml:trace>
</inkml:ink>
</file>

<file path=ppt/ink/ink17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4:47:55.03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98,'39'-24,"22"-13,0 0</inkml:trace>
</inkml:ink>
</file>

<file path=ppt/ink/ink17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4:47:56.72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1 127,'38'-29,"28"-19,2-1</inkml:trace>
</inkml:ink>
</file>

<file path=ppt/ink/ink17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4:47:56.95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1,'0'0</inkml:trace>
</inkml:ink>
</file>

<file path=ppt/ink/ink17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4:47:59.28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34 1,'-15'14,"-4"5</inkml:trace>
</inkml:ink>
</file>

<file path=ppt/ink/ink17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4:47:59.44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1,'0'0</inkml:trace>
</inkml:ink>
</file>

<file path=ppt/ink/ink17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4:47:59.62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179 1,'-14'9,"-10"9,-5 0,1 3,2-3,5 1,1-4,4-3</inkml:trace>
</inkml:ink>
</file>

<file path=ppt/ink/ink17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4:48:11.21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118 0,'-19'15,"-11"9,-6 5,4-2</inkml:trace>
</inkml:ink>
</file>

<file path=ppt/ink/ink1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4:14:29.10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59,'5'273,"-3"-260,0-1,0 0,2 1,-1-1,2 0,0-1,0 1,1-1,0 0,1 0,0-1,1 0,0 0,0-1,1 0,1 0,-7-7,0 0,0-1,1 1,-1-1,1 0,-1 0,1 0,-1 0,1 0,0-1,-1 0,1 0,0 0,-1 0,1 0,0-1,-1 1,1-1,0 0,-1 0,0-1,1 1,-1-1,0 0,1 1,-1-1,0-1,0 1,-1 0,78-81,22-89,-52 80,-47 92,1-1,0 1,-1 0,1 0,0 0,-1 1,1-1,-1 1,1 0,-1 0,1 0,-1 1,1-1,-1 1,0 0,0 0,0 0,0 0,0 0,0 1,-1-1,1 1,-1 0,0 0,1 0,2 2,146 127,-132-118,-15-10,1 1,0-1,0 0,0-1,0 1,1-1,0 0,-1 0,1-1,0 0,0 0,0 0,1-1,-1 0,0 0,1 0,-1-1,0 0,6-1,-4-1,0 0,1-1,-1-1,-1 1,1-1,0-1,-1 1,0-1,0-1,-1 1,1-1,-1 0,0-1,-1 1,0-1,0 0,0-1,-1 1,0-1,2-5,7-12,-1-1,-2-1,0 0,-2 0,-1-1,-1 0,13-41,-14 50</inkml:trace>
</inkml:ink>
</file>

<file path=ppt/ink/ink17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4:48:11.38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1,'0'0</inkml:trace>
</inkml:ink>
</file>

<file path=ppt/ink/ink17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4:48:11.54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34 0,'-14'15,"-5"4</inkml:trace>
</inkml:ink>
</file>

<file path=ppt/ink/ink17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4:48:11.71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1,'0'0</inkml:trace>
</inkml:ink>
</file>

<file path=ppt/ink/ink17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4:48:12.64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0,'0'0</inkml:trace>
</inkml:ink>
</file>

<file path=ppt/ink/ink17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4:48:12.88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55,'39'-5,"21"-1,6 0,-3 1,-8-4,-9 1,-7 1,-5 2,-9 1</inkml:trace>
</inkml:ink>
</file>

<file path=ppt/ink/ink17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4:48:13.06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1,'38'0,"18"0,-1 0</inkml:trace>
</inkml:ink>
</file>

<file path=ppt/ink/ink17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4:48:13.23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1,'0'0</inkml:trace>
</inkml:ink>
</file>

<file path=ppt/ink/ink17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4:48:13.38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0,'0'0</inkml:trace>
</inkml:ink>
</file>

<file path=ppt/ink/ink17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4:48:14.22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29,'43'0,"43"-5,12-2,-1 1,-13 1,-15 1,-20 2</inkml:trace>
</inkml:ink>
</file>

<file path=ppt/ink/ink17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4:48:14.38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1,'0'0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3:37:49.04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98 0,'2'2,"0"-1,0 1,0-1,0 1,-1 0,1-1,-1 1,1 0,-1 0,0 0,0 0,1 0,-2 1,1-1,0 0,0 0,-1 1,1-1,-1 0,0 1,0-1,1 1,-2-1,1 3,0-2,2 15,-2 0,0 0,-1 0,0 0,-2 0,0-1,-4 11,-17 119,-19 81,15-76,13-62,16-78</inkml:trace>
</inkml:ink>
</file>

<file path=ppt/ink/ink1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4:14:30.01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114 87,'0'5,"5"6,6 1,6-1,5-3,4-2,2-3,1-1,0-2,1 0,-1-1,0 1,0-1,-1 1,0 0,1 0,-6-1</inkml:trace>
  <inkml:trace contextRef="#ctx0" brushRef="#br0" timeOffset="329.327">1 453,'29'0,"14"0,5 0,-2 0,-3 0,-4 0,-4 0,-8 0</inkml:trace>
  <inkml:trace contextRef="#ctx0" brushRef="#br0" timeOffset="1285.506">735 510,'-2'-20,"2"0,0 0,2 0,0 1,1-1,1 1,0-1,2 1,0 1,1-1,1 1,1 0,1 1,8-12,1 2,1 2,2 0,0 2,2 0,0 1,1 2,24-15,-47 34,-1-1,1 1,0 0,0 0,0 0,0 0,0 0,0 0,0 0,0 0,1 1,-1-1,0 1,0 0,1 0,-1 0,0 0,0 0,1 0,-1 0,0 1,0-1,0 1,1 0,-1 0,0 0,0 0,0 0,0 0,0 0,-1 0,1 1,0-1,0 1,-1 0,1-1,-1 1,0 0,1 0,-1 0,0 0,0 0,0 0,0 0,-1 0,1 0,-1 0,1 1,-1-1,1 0,-1 2,-1 200,1-203,-1 1,1-1,0 0,-1 0,1 0,0 0,0 0,0 1,0-1,0 0,0 0,0 0,0 0,1 1,-1-1,0 0,1 0,-1 0,1 0,-1 0,1 0,-1 0,1 0,0 0,0 0,-1 0,1 0,0-1,0 1,0 0,0-1,0 1,0 0,0-1,0 1,0-1,0 1,0-1,0 0,1 0,-1 1,0-1,0 0,0 0,0 0,1 0,-1 0,0 0,0-1,0 1,0 0,0 0,0-1,1 1,-1-1,0 1,0-1,0 0,0 1,0-1,-1 0,1 1,0-1,0 0,0 0,102-127,-91 114,1-2,0 0,1 1,1 0,0 2,0-1,2 2,6-4,-22 15,0 0,0 0,0 1,0-1,0 0,1 1,-1-1,0 1,0 0,0-1,0 1,0 0,1-1,-1 1,0 0,0 0,1 0,-1 0,0 0,0 1,0-1,1 0,-1 0,0 1,0-1,0 1,0-1,0 1,1-1,-1 1,0 0,-1 0,1-1,0 1,0 0,0 0,0 0,-1 0,1 0,0 0,-1 0,1 0,-1 0,1 1,-1-1,1 0,-1 0,0 0,0 0,1 1,-5 63,-112 215,115-278,0 0,0 0,0 0,0 0,0 0,1 0,-1 0,0 0,1 0,0 0,0 0,0 0,0 0,0 0,0 1,0-1,0 0,1 0,-1 0,1 0,0 0,0 0,-1 0,1 0,1 0,8 7</inkml:trace>
  <inkml:trace contextRef="#ctx0" brushRef="#br0" timeOffset="1916.678">1863 58,'-46'41,"1"2,3 2,1 2,-21 33,58-76,0 1,0-1,0 0,1 1,0 0,0 0,0 0,0 0,1 0,0 1,0-1,0 1,1-1,0 1,0 0,0 0,1-1,-1 1,1 0,1 0,-1 0,1-1,0 1,1 0,-1-1,1 1,1 2,2-6,1 0,-1-1,0 1,0-1,1 0,-1-1,1 1,-1-1,0 0,1-1,-1 1,1-1,-1 0,0 0,0-1,0 0,0 0,0 0,0 0,0-1,0 1,-1-1,1-1,-1 1,0-1,0 1,0-1,0-1,234-222,-237 226,0-1,0 1,0 0,1-1,-1 1,1 0,-1 0,1 0,-1 0,1 1,-1-1,1 0,0 1,-1-1,1 1,0-1,0 1,-1 0,1 0,0 0,0 0,-1 0,1 0,0 0,0 1,-1-1,1 0,0 1,-1 0,1-1,0 1,-1 0,1 0,-1 0,1 0,-1 0,1 0,-1 0,0 1,0-1,0 0,0 1,0-1,0 1,0-1,0 1,0 0,7 17,-1 1,0 0,-2 0,0 1,-2-1,1 15,0 213,-10-185,-4 0,-2 0,-3-1,-8 17,10-41,-2-2,-2 1,-1-2,-1 0,-20 25,23-41,0-1,-1-1,-1 0,-1-1,0-1,-1-1,-1 2,19-13,0 0,-1 0,1-1,-1 1,0-1,1 0,-1 0,0 0,0 0,-1 0,1-1,0 1,0-1,-1 0,1 0,-1 0,1 0,-1-1,1 0,-1 1,0-1,1 0,-1-1,1 1,-1-1,1 1,-1-1,1 0,-1-1,1 1,0 0,0-1,-1 0,1 0,0 0,1 0,-1 0,0-1,1 1,-1-1,1 1,0-1,-1 0,1 0,1 0,-1 0,0-1,0-1,0-17,1 0,1 0,1 1,0-1,2 0,1 1,0 0,2 0,0 0,1 0,2 1,0 0,1 1,0 0,2 1,6-8,1-4,1 0,1 2,2 1,0 0,17-12,-24 25</inkml:trace>
</inkml:ink>
</file>

<file path=ppt/ink/ink18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4:48:15.15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0,'0'19,"0"12,0 4,0 2,0-1,0-6</inkml:trace>
</inkml:ink>
</file>

<file path=ppt/ink/ink18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4:48:15.31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0,'0'0</inkml:trace>
</inkml:ink>
</file>

<file path=ppt/ink/ink18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4:48:23.38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0,'9'39,"4"21,-1 6,3-3,-2-8,2-13,-1-14</inkml:trace>
</inkml:ink>
</file>

<file path=ppt/ink/ink18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4:48:23.64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13 0,'-5'29,"-1"14,5 5,2-2,2-3,-1-4,6-9,0-9</inkml:trace>
</inkml:ink>
</file>

<file path=ppt/ink/ink18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4:48:23.88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1,'0'38,"0"13</inkml:trace>
</inkml:ink>
</file>

<file path=ppt/ink/ink18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4:48:24.06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1,'0'0</inkml:trace>
</inkml:ink>
</file>

<file path=ppt/ink/ink18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4:48:24.31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1,'4'14,"3"5</inkml:trace>
</inkml:ink>
</file>

<file path=ppt/ink/ink18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4:48:24.58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0,'0'0</inkml:trace>
</inkml:ink>
</file>

<file path=ppt/ink/ink18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4:48:24.81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706 1,'0'33,"0"22,-5 5,-1-2,0-7,1-6,1-7,2-5,1-3,0-2,1-1,1-5</inkml:trace>
  <inkml:trace contextRef="#ctx0" brushRef="#br0" timeOffset="4788.914">0 622,'10'-5,"-13"-26,1 13,25-126,-10 47,-9 77,0 0,-2 0,0-1,-1 1,-2-1,0 1,-1 0,-1-5,-17-42,20 65,1 1,0-1,0 1,0-1,0 1,0 0,0-1,0 1,1 0,-1 0,0 0,1 0,-1 0,0 0,1 0,-1 1,1-1,0 0,-1 1,1-1,-1 1,1 0,0 0,-1-1,1 1,0 0,-1 0,1 0,0 1,-1-1,1 0,0 1,-1-1,1 1,3-1,368 5,-233-30,-105 11,-29 7</inkml:trace>
</inkml:ink>
</file>

<file path=ppt/ink/ink18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4:47:59.03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72 1,'-5'0,"-6"0,-2 5,-3 1,2 5,2 1</inkml:trace>
  <inkml:trace contextRef="#ctx0" brushRef="#br0" timeOffset="35922.277">551 453,'0'-3,"1"-13,-1 1,0-1,-1 1,-1-1,-1 1,0 0,-1 0,0 0,-7-14,2 10,-1 1,0 0,-2 0,0 2,-1-1,-13-13,-42-43,68 72,0 0,0 1,0-1,0 0,0 0,0 0,0 0,-1 1,1-1,0 0,-1 0,1 1,0-1,-1 0,1 1,-1-1,1 0,-1 1,1-1,-1 1,0-1,1 0,-1 1,0 0,1-1,-1 1,0-1,0 1,1 0,-1 0,0-1,0 1,0 0,1 0,-1 0,0 0,0 0,0 0,0 0,1 0,-1 0,0 0,0 0,0 1,1-1,-1 0,0 1,0-1,1 0,-1 1,0-1,1 1,-1-1,0 1,1 0,-1-1,1 1,-1-1,1 1,-1 0,1-1,-1 1,-23 60,16-39,0 0,-2-1,0 1,-1-2,-2 0,0 0,-1-1,-7 7,51-37,154-104,88-54,-272 169,-1 0,1-1,0 1,0 0,-1 0,1-1,0 1,0 0,0-1,-1 1,1 0,0-1,0 1,0 0,0-1,0 1,0-1,0 1,0 0,0-1,0 1,0 0,0-1,0 1,0-1,0 1,0 0,0-1,0 1,1 0,-1-1,0 1,0 0,0-1,0 1,1 0,-1-1,0 1,1 0,-1 0,0-1,0 1,1 0,-1 0,0 0,1 0,-1-1,0 1,1 0,-1 0,0 0,1 0,-1 0,1 0,-37 7,28-5,-23 4,0-2,0-1,0-1,0-1,-19-3,14-9,30 5</inkml:trace>
</inkml:ink>
</file>

<file path=ppt/ink/ink1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4:14:26.62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1128 283,'-16'-8,"-1"0,0 2,0 0,-1 0,1 2,-1 0,0 1,-1 1,1 1,0 1,0 0,-1 1,1 1,0 1,0 0,0 1,1 1,-7 4,6 3,2 0,0 1,0 1,1 1,1 0,0 0,2 2,-1 0,2 0,0 1,2 0,-1 1,2 2,2-11,0 0,1 1,1 0,0 0,0 0,1 0,1 1,0-1,0 1,1 0,1 0,0-1,0 1,1 0,1-1,0 1,2 8,-2-17,-1 0,1-1,0 1,0-1,0 0,0 1,0-1,0 0,0 0,1 0,-1-1,1 1,-1 0,1-1,0 0,0 0,0 1,-1-2,1 1,0 0,0-1,0 1,0-1,0 0,1 0,-1 0,0 0,0-1,0 1,0-1,0 0,-1 0,1 0,0 0,96-47,-64 20,-2-2,0-1,-3-2,0-1,-2-1,-2-1,-1-1,-2-2,-1 0,8-25,-22 50,41-58,-47 73,0 0,0 0,0 0,0 0,0 0,0 1,0-1,0 0,-1 1,1-1,-1 1,1 0,-1 0,1-1,-1 1,0 0,0 0,0 0,0 0,0 1,-1-1,1 0,-1 0,1 0,-1 0,0 1,0-1,0 2,1-1,63 160,63 18,-116-167</inkml:trace>
  <inkml:trace contextRef="#ctx0" brushRef="#br0" timeOffset="255.404">1692 86,'5'43,"2"28,-1 8,-1-5,-1-11,-2-11,-1-9,0-8,-1-4,-1-4,-4-5,-2-3,-4-3,0-1,-4-2,-3 1,1-2</inkml:trace>
  <inkml:trace contextRef="#ctx0" brushRef="#br0" timeOffset="557.105">310 0,'-44'44,"2"2,3 2,1 1,2 2,3 2,-8 19,36-62,-1 1,1 0,1 0,0 1,1-1,0 1,1 0,0 0,1 0,0 0,1 0,0 0,1 0,0 0,1-1,1 1,-1 0,2-1,0 1,0-1,1 0,0 0,1-1,6 9,19 22,1-2,2-1,2-1,2-2,0-2,3-2,24 14,-39-27</inkml:trace>
</inkml:ink>
</file>

<file path=ppt/ink/ink18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4:48:31.96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502 1,'-37'109,"28"-83,-1 0,-1-1,-1 0,-1-1,-2-1,-9 14,18-27,-1-1,0 1,0-1,-1-1,0 1,0-1,-1-1,0 0,0 0,-1 0,0-1,0-1,0 0,-1 0,1-1,-1 0,0-1,-1 0,1-1,0 0,-3-1,8 0,1 0,-1 0,0-1,0 0,1 0,-1 0,0-1,0 1,1-1,-1-1,1 1,-1-1,1 0,-1 0,1-1,0 0,0 0,0 0,1 0,-1-1,1 0,-1 0,1 0,1 0,-1 0,0-1,1 0,0 0,-1-7,0 1,1-1,1 0,0 0,0-1,2 1,-1 0,1-1,1 1,0 0,1 0,0 0,1 0,0 0,1 0,1 1,0-1,0 1,1 0,0 1,1-1,0 1,1 1,0-1,1 1,-7 5,-1 1,2 0,-1-1,0 1,1 0,-1 1,1-1,0 0,0 1,0-1,0 1,0 0,1 0,-1 0,1 1,-1-1,1 1,0 0,-1 0,1 0,0 0,0 1,0-1,-1 1,1 0,0 0,0 1,0-1,0 1,-1 0,1 0,0 0,0 0,-1 1,1-1,-1 1,0 0,1 0,-1 0,0 1,0-1,0 1,1 1,123 185,-64-140,-50-39</inkml:trace>
  <inkml:trace contextRef="#ctx0" brushRef="#br0" timeOffset="1206.946">502 283,'0'5,"0"6,4 2,8-2,0 2,4-1,3-3,4-2,3-3,-9-2,-6-2</inkml:trace>
</inkml:ink>
</file>

<file path=ppt/ink/ink18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4:48:32.40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193 366,'0'-4,"0"-8,0-5,4-5,3-4,-1-2,-2-1,0 0,-2-1,-1 6</inkml:trace>
  <inkml:trace contextRef="#ctx0" brushRef="#br0" timeOffset="4699.233">249 28,'-12'-27,"12"27,0 0,0 1,1-1,-1 0,0 1,-1-1,1 0,0 1,0-1,0 0,0 1,0-1,0 0,0 1,0-1,0 0,-1 1,1-1,0 0,0 1,0-1,-1 0,1 0,0 1,-1-1,1 0,0 0,0 0,-1 1,1-1,0 0,-1 0,1 0,0 0,-1 0,1 0,0 0,-1 0,1 0,0 0,-1 0,1 0,0 0,-1 0,1 0,0 0,-1 0,1 0,0 0,-1 0,1 0,0-1,-1 1,1 0,0 0,-1 0,1-1,0 1,0 0,-1-1,-13 149,-50 46,64-193,0 0,0 0,-1 0,1 0,0 0,-1 0,1 0,0 0,-1 0,1 0,-1 0,1 0,-1 0,0 0,0-1,1 1,-1 0,0 0,0-1,0 1,1-1,-1 1,0-1,0 1,0-1,0 1,0-1,0 0,0 1,0-1,0 0,0 0,0 0,-1 0,1 0,0 0,0 0,0 0,0 0,0-1,0 1,0 0,0-1,0 1,0-1,0 1,0-1,0 1,1-1,-1 0,0 1,0-1,0 0,1 0,-1 1,1-1,-1 0,0 0,1 0,-1 0,1 0,0 0,-1 0,1 0,-84-93,83 94,0 0,1-1,-1 1,0 0,1-1,-1 1,0-1,1 1,-1-1,1 1,-1-1,1 1,-1-1,1 1,-1-1,1 0,-1 1,1-1,0 0,-1 1,1-1,0 0,0 0,0 1,-1-1,1 0,0 0,0 1,0-1,0 0,0 0,0 1,1-1,-1 0,0 0,0 1,0-1,1 0,-1 1,0-1,1 0,-1 1,1-1,-1 0,1 1,-1-1,1 1,-1-1,1 1,-1-1,1 1,0-1,-1 1,1 0,0-1,-1 1,1 0,0-1,0 1,-1 0,1 0,0 0,0 0,0 0,53-3,124 32,-47-26,-131-3,-1 0,1 0,0 0,0 1,-1-1,1 0,0 0,-1 0,1 1,0-1,0 0,-1 0,1 1,0-1,0 0,0 0,0 1,-1-1,1 0,0 1,0-1,0 0,0 1,0-1,0 0,0 1,0-1,0 0,0 1,0-1,0 0,0 1,0-1,0 0,0 1,0-1,0 0,1 1,-1-1,0 0,0 1,0-1,1 0,-1 0,0 1,0-1,0 0,1 0,-1 1,0-1,1 0,-1 0,0 0,0 0,1 1,-1-1,0 0,1 0,-1 0,0 0,1 0,-1 0,0 0,1 0,-1 0,0 0,1 0,-30 18,24-15,-144 84,133-75,3 0</inkml:trace>
</inkml:ink>
</file>

<file path=ppt/ink/ink18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4:48:13.56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763 6128,'43'0,"34"0,12 0,2 0,-10 0,-14 0,-14 0,-16 0</inkml:trace>
  <inkml:trace contextRef="#ctx0" brushRef="#br0" timeOffset="336.085">1891 6099,'472'-17,"-275"5,134 11,-144 3,181-2,-108-29,254 30,-251-29,-234 27</inkml:trace>
  <inkml:trace contextRef="#ctx0" brushRef="#br0" timeOffset="500.523">5250 5958,'34'0,"10"0</inkml:trace>
  <inkml:trace contextRef="#ctx0" brushRef="#br0" timeOffset="-18286.07">0 3559,'29'-19,"14"-6,0 0</inkml:trace>
  <inkml:trace contextRef="#ctx0" brushRef="#br0" timeOffset="-18102.579">537 3277,'24'-19,"22"-12,8 1,-5 4</inkml:trace>
  <inkml:trace contextRef="#ctx0" brushRef="#br0" timeOffset="-26102.45">255 2007,'6'22,"1"-1,0-1,2 1,0-1,1-1,2 0,0 0,6 6,175 240,-59-14,-8-82,-55-77,-68-91,0 0,1 0,-1 0,0 0,0-1,0 1,1-1,-1 0,0 0,0 0,1-1,-1 1,0-1,0 0,0 0,1 0,-1 0,0 0,0-1,-1 1,1-1,0 0,0 1,-1-2,1 1,-1 0,0 0,2-3,18-10,198-86,-39 11,-2-2,61-24,-33 13,-87 25,-32-7,-85 80,0 1,-1 0,1-1,-1 1,0-1,0 0,-1 1,0-1,1 0,-1 0,-1 0,1 0,-1 0,0 0,0 0,-1 0,1 0,-1 0,0 0,0 0,-1 0,0 0,1 0,-2 1,1-1,0 1,-1 0,0-1,0 1,0 0,-1 1,1-1,-3-1,-21-41,-38-114,-58-103,22 74,-30 39,129 144,-2 0,1 0,-1 1,0 0,0 0,0 0,-1 0,0 1,0-1,0 1,0 0,-1 1,0-1,0 1,1 0,-2 1,1-1,0 1,0 1,-1-1,1 1,-1 0,1 0,-7 1,-1 2,1 0,0 1,-1 1,1 0,0 1,1 0,-1 1,1 1,1 0,-3 2,-28 14,-200 90,171-82,2 3,1 3,-45 33,-38 4,47-33,29-5,51-26,0 1,1 0,0 2,1 1,0 1,1 1,-11 11,-53 55,69-62</inkml:trace>
  <inkml:trace contextRef="#ctx0" brushRef="#br0" timeOffset="-21171.502">2117 1668,'170'-112,"-32"34,-112 61,0 1,2 2,-1 0,2 2,13-3,-6 2,-1-1,0-1,0-2,-2-1,3-5,126-69,87-31,-123 57,-126 66,1 0,-1 0,0 0,1 0,-1 0,0-1,1 1,-1 0,0 0,1 0,-1 0,0-1,1 1,-1 0,0 0,0-1,1 1,-1 0,0-1,0 1,1 0,-1-1,0 1,0 0,0-1,0 1,0 0,1-1,-1 1,0 0,0-1,0 1,0-1,0 1,0 0,0-1,0 1,0 0,-1-1,1 1,0-1,0 1,0 0,0-1,0 1,-1 0,1-1,0 1,0 0,0 0,-1-1,1 1,0 0,-1 0,1-1,0 1,-1 0,1 0,0 0,-1-1,1 1,0 0,-1 0,1 0,0 0,-36-10,15 5,-22-20,38 21,0 0,0 1,0-1,0 1,0 1,-1-1,1 1,-1 0,0 0,0 1,0-1,0 1,0 1,-2-1,6 2,-1 1,0 0,1-1,-1 1,1 0,-1 0,1 0,0 1,0-1,0 1,0-1,0 1,1-1,-1 1,1 0,-1 0,1 0,0 0,0 0,1 0,-1 0,1 0,-1 0,1 1,0-1,0 0,0 0,1 1,-4 15,-81 271,66-188,18-101,-1-1,1 1,0-1,1 1,-1-1,0 0,0 1,0-1,0 1,0-1,0 1,1-1,-1 1,0-1,0 0,0 1,1-1,-1 0,0 1,1-1,-1 0,0 1,1-1,-1 0,0 1,1-1,-1 0,1 0,-1 0,1 1,-1-1,0 0,1 0,-1 0,1 0,-1 0,1 0,-1 0,1 0,-1 0,1 0,-1 0,0 0,1 0,-1 0,1 0,-1-1,1 1,-1 0,1 0,-1-1,0 1,1 0,-1 0,0-1,1 1,-1 0,0-1,1 1,-1 0,0-1,0 1,1-1,-1 1,0 0,0-1,26-26,-25 26,285-376,-207 279,-67 91,-1 5</inkml:trace>
  <inkml:trace contextRef="#ctx0" brushRef="#br0" timeOffset="-20603.354">3782 313,'-2'57,"4"483,9-479,3-92,-10-21,-4 26</inkml:trace>
  <inkml:trace contextRef="#ctx0" brushRef="#br0" timeOffset="-20219.298">3472 313,'-1'0,"1"-1,-1 0,1 0,-1 0,1 0,-1 0,1 0,0 0,-1 0,1 0,0 0,0 0,0 0,-1-1,1 1,1 0,-1 0,0 0,0 0,0 0,0 0,1 0,-1 0,0 0,1 0,-1 0,1 0,0 0,-1 0,1 0,-1 1,1-1,0 0,0 0,0 0,-1 1,1-1,0 1,0-1,0 1,0-1,1 0,41-24,209-70,67-39,-209 115,-86 19</inkml:trace>
  <inkml:trace contextRef="#ctx0" brushRef="#br0" timeOffset="-17856.977">989 3023,'14'-15,"15"-8,7-2,-3 0,-2 3,-2 6,0 1,-1 2,-5 5</inkml:trace>
  <inkml:trace contextRef="#ctx0" brushRef="#br0" timeOffset="-17855.977">1497 2769,'0'0</inkml:trace>
  <inkml:trace contextRef="#ctx0" brushRef="#br0" timeOffset="-17622.035">2344 2318,'0'0</inkml:trace>
  <inkml:trace contextRef="#ctx0" brushRef="#br0" timeOffset="-17621.035">2936 1951,'0'0</inkml:trace>
  <inkml:trace contextRef="#ctx0" brushRef="#br0" timeOffset="-17368.896">3331 1725</inkml:trace>
  <inkml:trace contextRef="#ctx0" brushRef="#br0" timeOffset="-17088.989">4177 1217,'338'-220,"-171"112,49-39,-196 131,-3 1,1 0,0 2,1 0,0 1,1 1,6-1,-4 4</inkml:trace>
  <inkml:trace contextRef="#ctx0" brushRef="#br0" timeOffset="-6936.622">1778 2656,'-1'6,"1"1,-1-1,1 1,0-1,1 1,-1-1,1 0,1 1,-1-1,1 0,0 0,0 1,1-2,0 1,0 0,0 0,1-1,0 0,0 0,0 0,1 0,-1-1,5 4,1-2,0 1,0 1,-1-1,0 1,0 1,-1 0,0 0,-1 1,0 0,5 9,118 218,-51-120,27 76,-36-81,-58-100</inkml:trace>
  <inkml:trace contextRef="#ctx0" brushRef="#br0" timeOffset="-5669.042">1807 2685,'-44'107,"-35"70,79-176,-1 0,1 0,-1 0,0-1,1 1,0 0,-1 0,1 0,0 0,-1 0,1 0,0 0,0 0,0 0,0 0,0 0,0-1,0 1,0 0,0 0,0 0,0 0,1 0,-1 0,0 0,1 0,-1 0,1 0,-1-1,1 1,-1 0,1 0,-1 0,1-1,0 1,0 0,-1-1,1 1,0-1,0 1,0-1,-1 1,1-1,0 0,0 1,0-1,0 0,0 0,0 1,0-1,0 0,0 0,0 0,1 0,28-4,0-2,0 0,0-2,-1-1,22-10,23-7,127-45,-200 71,0-1,0 1,0 0,-1 0,1-1,0 1,0-1,0 1,0 0,-1-1,1 0,0 1,0-1,-1 1,1-1,0 0,-1 1,1-1,-1 0,1 0,-1 0,1 1,-1-1,1 0,-1 0,0 0,0 0,1 0,-1 0,0 0,0 0,0 0,0 0,0 1,0-1,0 0,-1 0,1 0,0 0,0 0,-1 0,1 0,0 0,-1 1,1-1,-1 0,1 0,-1 0,0 1,1-1,-1 0,0 1,1-1,-1 1,0-1,0 1,0-1,-46-35,-144-54,89 45,77 42,23 5</inkml:trace>
  <inkml:trace contextRef="#ctx0" brushRef="#br0" timeOffset="-4511.181">2879 3221,'-28'90,"-107"215,85-202,227-490,-145 297,-32 90,0-1,-1 1,1-1,0 1,0-1,0 0,0 1,0-1,0 1,0-1,0 0,0 1,0-1,0 1,0-1,0 0,0 1,0-1,1 1,-1-1,0 1,0-1,1 1,-1-1,1 1,-1-1,0 1,1-1,-1 1,1-1,-1 1,1 0,-1-1,1 1,-1 0,1-1,-1 1,1 0,-1 0,1 0,0 0,-1-1,1 1,-1 0,1 0,0 0,-1 0,1 0,-1 0,1 0,0 1,-1-1,1 0,-1 0,1 0,0 1,-1-1,1 0,-1 1,1-1,-1 0,1 1,-1-1,0 0,1 1,-1-1,1 1,24 42,-19-33,114 214,-58-135,-61-86,1-1,-1 1,1 0,0-1,0 1,0-1,0 1,0-1,1 0,-1 0,1 0,-1 0,1 0,0-1,0 1,0-1,0 0,0 0,0 0,0 0,0-1,0 1,0-1,1 1,-1-1,0 0,0-1,0 1,1 0,-1-1,0 0,0 0,0 0,0 0,0 0,0 0,0-1,-1 1,1-1,0 0,-1 0,0 0,1 0,-1-1,1 0,3-7,0 0,0-1,-2 0,1 0,-1 0,-1 0,0 0,-1-1,0 1,0-1,-1 0,-1-6,8-51,39-187,-42 236,-5 15,1 0,-1-1,1 1,0 0,1 0,-1-1,1 1,0 0,0 0,0 1,1-1,0 0,0 1,0-1,0 1,1 0,-1 0,1 1,0-1,1 1,-1 0,0 0,1 0,0 0,3-1,5 6</inkml:trace>
  <inkml:trace contextRef="#ctx0" brushRef="#br0" timeOffset="38161.672">1694 2656,'0'0</inkml:trace>
  <inkml:trace contextRef="#ctx0" brushRef="#br0" timeOffset="38494.871">1694 2656,'0'0</inkml:trace>
  <inkml:trace contextRef="#ctx0" brushRef="#br0" timeOffset="44500.64">1694 2769,'0'792,"27"-622,-26 140,27-141,-27-137,-1-1,-2 1,-1-1,-2 1,-3 8,1 15,1 1,3 0,3-1,3 15,-1 33,-2 1393,28-1299,-27 85,27-84,-28-192,2 25,-1 1,-2-1,-2 1,0-1,-2 1,-4 8,-4-23,4-20</inkml:trace>
  <inkml:trace contextRef="#ctx0" brushRef="#br0" timeOffset="46283.469">1778 7200,'-2'-9,"0"0,-1 0,-1 0,0 0,0 1,0 0,-1 0,0 0,-1 0,1 1,-1 0,-1 0,0 0,0 1,0 0,0 0,-8-3,-2-5,-146-125,54 57,109 81,0 1,-1 0,1 0,-1 0,1 0,0 0,-1-1,1 1,-1 0,1 0,0-1,-1 1,1 0,0 0,-1-1,1 1,0 0,0-1,-1 1,1-1,0 1,0 0,0-1,0 1,-1 0,1-1,0 1,0-1,0 1,0-1,0 1,0 0,0-1,0 1,0-1,0 1,0-1,0 1,1 0,-1-1,0 1,0-1,0 1,1 0,-1-1,0 1,0 0,1-1,-1 1,0 0,0-1,1 1,-1 0,1 0,-1-1,0 1,1 0,-1 0,0 0,1-1,-1 1,1 0,-1 0,0 0,1 0,-1 0,1 0,-1 0,1 0,-1 0,37-2,-32 2,486 1,-267-29,-91 33,-132-5,0 0,-1 1,1-1,0 0,0 0,0 1,0-1,-1 1,1-1,0 1,-1-1,1 1,0-1,-1 1,1 0,0-1,-1 1,1 0,-1-1,1 1,-1 0,0 0,1 0,-1-1,0 1,1 0,-1 0,0 0,0 0,0 0,0-1,0 1,0 0,0 0,0 0,0 0,0 0,-1 0,1-1,0 1,0 0,-1 0,1 0,-1-1,1 1,-1 0,1 0,-1-1,1 1,-1 0,0-1,1 1,-1-1,0 1,1-1,-1 1,0-1,0 0,0 1,1-1,-1 0,-48 33,-145 72,-137 109,347-226,0 5</inkml:trace>
  <inkml:trace contextRef="#ctx0" brushRef="#br0" timeOffset="48029.468">2597 6579,'-1'1,"0"0,0 0,0 0,0 0,0 1,0-1,0 0,0 1,0-1,0 0,1 1,-1-1,1 1,-1-1,1 1,-1-1,1 1,0 0,0-1,0 1,0-1,0 1,0-1,0 1,0 0,1-1,-1 1,1-1,-1 1,1-1,-1 1,2 0,-1 6,18 122,-5-72,-11-43,0 1,0-1,2 0,0 0,1-1,0 0,1 0,0 0,3 1,-9-13,0 0,1 0,-1 0,1 0,0 0,-1-1,1 1,0-1,0 1,0-1,0 0,0 0,0 0,1 0,-1 0,0 0,1 0,-1-1,0 1,1-1,-1 0,0 0,1 1,-1-2,1 1,-1 0,1 0,-1-1,0 1,1-1,-1 0,0 0,0 0,0 0,1 0,-1 0,0-1,0 1,-1-1,1 1,0-1,66-80,-66 79,67-110,-66 112,0-1,0 1,0-1,0 1,0 0,1 1,-1-1,0 0,1 1,-1 0,0 0,1 0,-1 0,1 0,-1 1,0-1,0 1,1 0,-1 0,0 0,0 1,0-1,0 1,0 0,0-1,0 1,-1 1,1-1,-1 0,1 0,-1 1,0 0,0-1,0 2,11 6,-2-1,3 2,0 1,1-2,1 0,0 0,0-2,0 0,8 2,-21-10,0 1,0-1,0 0,0 0,0 0,0 0,0 0,0-1,0 1,0-1,0 0,0 0,0 0,0 0,0-1,-1 1,1-1,-1 1,1-1,-1 0,1 0,-1 0,0-1,0 1,0 0,0-1,0 1,-1-1,1 0,-1 1,0-1,0 0,0 0,0 0,27-107,-8-58,-9 54,5 74,-4 29</inkml:trace>
</inkml:ink>
</file>

<file path=ppt/ink/ink18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4:50:21.24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137 414,'59'8,"0"-4,0-1,0-4,0-2,-1-2,33-9,-75 12,0-1,0-1,0-1,-1 0,1-1,-1 0,0-1,-1-1,0-1,0 0,-1 0,0-2,0 1,-1-2,-1 1,0-2,-1 1,0-2,-1 1,0-1,-1-1,0 1,-2-1,0-1,0 1,-1-2,-15-75,9 90,1 0,-1 0,0 0,0 0,0 0,0 0,0 0,0 1,0-1,-1 0,1 1,0-1,-1 1,0-1,1 1,-1 0,0-1,0 1,0 0,1 0,-1 0,0 1,0-1,-1 0,1 1,0-1,0 1,0 0,0 0,0 0,0 0,-1 0,1 0,0 0,0 1,0-1,0 1,0 0,0-1,-1 2,-6 4,0 1,1-1,0 2,1-1,-1 1,2 0,-1 1,1 0,0 0,1 0,0 0,-3 9,-104 281,55-138,5-9,-6-1,-78 140,110-248,-1-2,-2-1,-2-1,-1-1,-2-2,-37 30,35-42,36-24,-1 1,1-1,0 0,-1 1,1-1,-1 0,1 1,-1-1,1 0,-1 1,1-1,-1 0,1 0,-1 0,0 1,1-1,-1 0,1 0,-1 0,0 0,1 0,-1 0,1 0,-1 0,1 0,-1-1,0 1,1 0,-1 0,1 0,-1-1,1 1,-1 0,1-1,-1 1,1 0,-1-1,1 1,-1-1,1 1,0 0,-1-1,1 1,0-1,-1 1,1-1,0 0,0 1,0-1,-1 1,1-1,0 1,0-1,0 0,0 1,0-1,0 1,0-1,0 1,0-1,0 0,0 1,1-1,-1 0,4-8,0-1,1 1,0 0,1 0,0 1,0-1,1 1,0 1,0-1,1 1,0 1,0-1,1 1,-1 1,10-5,-4 1,222-133,-226 137,0-1,0 2,1 0,0 0,-1 0,1 2,0-1,0 1,1 1,-1 0,0 0,0 2,1-1,-1 1,0 1,0 0,0 0,0 1,0 1,0 0,-1 0,0 1,0 0,0 1,9 6,-12-4,0 0,1 0,1-1,-1-1,1 1,0-1,0-1,1 0,0 0,0-1,0 0,0-1,1 0,-1 0,1-1,0-1,-1 0,1 0,0-1,0-1,2 0,2-2,0-1,0-1,-1 0,1-1,-1-1,0 0,-1-1,0 0,0-1,-1-1,0 0,0 0,-1-1,-1-1,0 0,0 0,-2-1,1 0,-1 0,-1-1,-1 0,0-1,-1 1,0-1,-1 0,-1 0,1-4,-4 17,-1-1,1 1,-1 0,1 0,-1-1,0 1,1 0,-1 0,0 0,0 0,-1 0,1 0,0 0,-1 1,1-1,-1 0,0 1,1-1,-1 1,0 0,0-1,0 1,0 0,0 0,0 0,0 0,0 1,0-1,-1 1,1-1,0 1,0 0,-1-1,1 1,0 0,0 1,-1-1,1 0,0 1,0-1,-1 1,1 0,0 0,0-1,0 1,0 1,0-1,0 0,0 0,1 1,-1-1,0 1,1 0,-1-1,1 1,0 0,-1 1,-11 10,1 0,0 1,1 0,1 1,0 0,1 0,1 1,0 1,1-1,1 1,0 0,-2 15,7-26,0 0,0 0,1 0,0 0,0 0,0 0,1 0,-1 0,1 0,1 0,-1 0,1-1,0 1,1-1,-1 1,1-1,0 0,0 0,1 0,0 0,0 0,0-1,0 0,0 0,1 0,0 0,0-1,0 0,0 0,0 0,1-1,0 1,-1-1,1 0,4 0,18 4,1-2,-1-1,0-1,1-1,-1-2,1 0,-1-3,0 0,0-1,25-9,-24 4,1-2,-2-1,0-2,0 0,-1-2,-1 0,-1-2,-1-1,0-2,11-13,17-22,-3-2,-3-3,29-51,-53 80,-3 0,0-2,-3 0,-1-1,-1-1,-2 0,-2 0,-1-1,-2 0,-2-1,-1 0,-2-30,-1 67,-1 0,0 1,1-1,-1 0,0 0,0 0,0 1,0-1,-1 0,1 0,-1 0,1 1,-1-1,1 0,-1 0,0 1,0-1,0 1,0-1,0 1,0-1,0 1,0-1,-1 1,1 0,0 0,-1 0,1 0,-1 0,0 0,1 0,-1 0,0 1,1-1,-1 1,0-1,0 1,0-1,1 1,-1 0,0 0,0 0,0 0,0 0,1 1,-1-1,0 1,0-1,1 1,-1-1,0 1,-12 9,0 1,0 0,1 0,0 2,1 0,1 0,0 1,0 0,2 1,0 0,1 0,0 1,1 0,1 1,0 0,-1 8,-6 21,2 1,1 0,3 0,2 1,1 0,3 0,2 0,2 0,3 0,1-1,8 25,41 99,-47-110,-32-72,7-4</inkml:trace>
  <inkml:trace contextRef="#ctx0" brushRef="#br0" timeOffset="244.39">1408 809,'43'0,"38"0,16-5,-1-1,0 0,-9 1,-8 2,-9 1,-11 0,-6 2,-7 0,-7 0,-10 1</inkml:trace>
</inkml:ink>
</file>

<file path=ppt/ink/ink18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4:50:23.63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25 960,'-6'-23,"2"0,1-1,1 1,1-1,1 0,1 1,1-1,1 1,2-1,0 1,1 1,1-1,1 1,1 0,1 1,10-16,4-6,8-19,3 1,2 2,3 1,3 2,1 2,4 2,15-11,-16 36,-46 27,-1 0,1 0,0-1,0 1,-1 0,1 0,0 0,0 0,-1 0,1 0,0 0,0 0,-1 1,1-1,0 0,0 0,-1 1,1-1,0 0,-1 1,1-1,0 0,-1 1,1-1,-1 1,1-1,0 1,-1 0,0-1,1 1,-1-1,1 1,-1 0,0-1,1 1,-1 0,0 0,0-1,1 1,-1 0,0 0,0-1,0 1,0 0,0 0,0-1,0 1,0 0,-1 0,1-1,0 1,0 0,-1 0,1-1,0 1,-1 0,1-1,0 1,-1 0,1-1,-1 1,1-1,-1 1,0-1,1 1,-1-1,1 1,-1-1,-156 261,157-260,-1 1,0-1,0 1,1-1,-1 0,1 1,-1-1,1 1,0 0,-1-1,1 1,0-1,0 1,0-1,0 1,0 0,1-1,-1 1,0-1,1 1,-1-1,1 1,0-1,-1 0,1 1,0-1,0 0,0 1,0-1,0 0,0 0,0 0,0 0,0 0,1 0,-1 0,0 0,1 0,-1-1,1 1,-1-1,1 1,-1-1,1 1,-1-1,79 4,-68-4,18-2,121 9,-146-6,-1 0,1 1,0-1,-1 1,1 0,-1 0,1 0,-1 1,0-1,0 1,0 0,-1 1,1-1,-1 0,1 1,-1 0,0 0,-1 0,1 0,-1 0,1 1,-1-1,-1 1,1-1,-1 1,1 0,-1 0,0 2,-2 3,-1-1,0 1,0-1,0 0,-2 0,1 0,-1 0,0-1,-1 1,0-1,0 0,-1-1,0 1,0-1,0 0,-1 0,0-1,-1 0,0-1,0 1,0-1,0-1,-1 0,1 0,-1 0,-6 1,-10 0,-1 0,1-2,-1-1,0-1,0-1,1-1,-22-4,36 3,1-1,-1-1,1 1,0-2,0 0,1 0,-1 0,1-1,0-1,1 0,-1 0,1 0,-1-4,-28-20,16 14,1-1,1-1,0 0,2-2,0 0,1-1,1-1,2 0,-12-25,16 24</inkml:trace>
  <inkml:trace contextRef="#ctx0" brushRef="#br0" timeOffset="449.53">956 226,'18'7,"0"-2,0 0,1-1,0 0,0-2,0 0,0-1,12-2,-16 2,244-2,-151-22,-100 20</inkml:trace>
  <inkml:trace contextRef="#ctx0" brushRef="#br0" timeOffset="681.265">1012 536,'39'0,"36"-4,10-3,1 1,-10-3,-13-1,-12 1,-10 3,-8-2,-4-1,-7 2</inkml:trace>
  <inkml:trace contextRef="#ctx0" brushRef="#br0" timeOffset="1587.929">2423 85,'-20'-8,"0"0,-1 2,-1 0,1 2,-1 0,0 1,1 1,-1 1,0 1,0 2,-12 1,27-1,0 1,1-1,-1 1,0 1,1-1,0 1,0 0,0 1,0-1,1 1,0 0,0 1,0-1,0 1,1 0,0 0,0 0,1 1,0-1,0 1,0 0,1 0,0 0,1 0,-1 0,1 1,0-1,1 0,0 8,0-9,0 0,0 0,1 0,0 1,0-1,0 0,1 0,0 0,0-1,0 1,1 0,-1-1,2 1,-1-1,0 0,1 0,0-1,0 1,1-1,-1 1,1-2,0 1,0 0,0-1,0 0,1 0,0 0,-1-1,1 0,0 0,0 0,0-1,0 0,0 0,2-1,7-1,-1-2,1 0,-1-1,0 0,0-1,-1-1,0 0,1-1,-2 0,1-1,-1 0,-1-1,1 0,-1-1,6-8,0 3,62-50,-78 64,-1 1,1-1,0 0,-1 1,1-1,0 1,-1 0,1-1,0 1,-1 0,1-1,0 1,0 0,-1 0,1-1,0 1,0 0,0 0,0 0,-1 0,1 0,0 0,0 0,0 1,-1-1,1 0,0 0,0 1,-1-1,1 0,0 1,0-1,-1 0,1 1,-1-1,1 1,0 0,-1-1,1 1,-1-1,1 1,-1 0,1-1,-1 1,0 0,1 0,-1-1,0 1,0 0,1 0,-1 0,0-1,0 1,0 0,0 0,0 0,0-1,0 2,-7 48,-107 237,96-247,8-21,1 2,0-1,2 1,0 1,2-1,-3 18,7-38,1 1,0-1,-1 0,1 0,0 1,0-1,0 0,0 1,0-1,0 0,0 1,1-1,-1 0,0 0,1 1,-1-1,1 0,-1 0,1 0,0 0,-1 0,1 1,0-1,0 0,0-1,0 1,0 0,0 0,0 0,0 0,0-1,0 1,0-1,0 1,0-1,1 1,-1-1,0 1,0-1,1 0,-1 0,0 0,1 0,-1 0,0 0,1 0,-1 0,0 0,0-1,1 1,-1 0,0-1,0 1,0-1,1 0,-1 1,0-1,0 0,1 0,12-8</inkml:trace>
  <inkml:trace contextRef="#ctx0" brushRef="#br0" timeOffset="1888.879">2960 113,'-49'56,"3"2,3 2,2 2,-23 48,30-13,33-94,1 0,-1 1,1-1,0 0,0 1,1-1,-1 0,1 1,-1-1,1 0,0 0,0 0,1 0,-1 0,1 0,-1 0,1 0,0 0,0-1,0 1,0-1,1 1,-1-1,1 0,-1 0,1 0,0 0,2 1,2 0,0-1,0 1,1-1,-1-1,1 1,-1-1,1-1,-1 1,1-1,-1 0,1-1,-1 0,1 0,-1-1,0 0,1 0,-1 0,0-1,0 0,1-2,126-88,-119 79,-1-1,-1 0,-1-1,0-1,-1 0,0 0,-2-1,0 0,-1-1,-1 0,-1 0,0-1,-2 1,2-14,-5 28,-1 1,0 0,0-1,0 1,0 0,-1-1,1 1,-1-1,0 1,-1 0,1 0,-1 0,0 0,0 0,0 0,0 0,-1 1,1-1,-1 1,0-1,0 1,0 0,-1 0,1 1,-1-1,1 1,-1-1,0 1,0 1,0-1,0 0,0 1,-1 0,1 0,0 0,-1 0,1 1,0 0,-1 0,1 0,0 0,-1 1,1-1,-1 1,1 0,-4 2,-68 46,57-29</inkml:trace>
  <inkml:trace contextRef="#ctx0" brushRef="#br0" timeOffset="2152.878">3355 396,'33'-5,"22"-1,5 0,-2 1,-12 1</inkml:trace>
  <inkml:trace contextRef="#ctx0" brushRef="#br0" timeOffset="2698.044">4428 1,'-3'5,"-20"46,-3-1,-1 0,-3-2,-2-2,-2-1,-2-1,-11 8,38-45,0-1,-1 1,0-1,1-1,-2 0,1-1,-1 0,1 0,-1-1,0 0,0-1,-1-1,1 1,-8-1,15-1,1 0,0-1,0 1,0 0,-1-1,1 0,0 1,0-1,0-1,0 1,0 0,0-1,1 1,-1-1,0 0,1 0,-1 0,1 0,0-1,0 1,0 0,0-1,0 0,0 1,1-1,-1 0,1 0,0 0,-1 0,2 0,-1 0,0-2,-1-3,1 0,1 0,-1 0,1 0,1-1,-1 1,2 0,-1 0,1 0,0 0,0 0,2-1,1-4,2 1,-1-1,1 1,1 0,1 1,-1-1,2 2,-1-1,1 1,1 1,0 0,0 1,1 0,0 0,0 1,1 1,4-2,-12 7,-1 0,1 0,-1 0,1 0,-1 1,1-1,0 1,-1 1,1-1,-1 0,1 1,0 0,-1 0,1 1,-1-1,0 1,0 0,1 0,-1 0,-1 1,1-1,0 1,0 0,-1 0,2 2,70 98,-63-83,76 104,-77-110,1-1,0 0,1-1,1-1,0 0,0 0,1-1,0-1,1-1,11 5,-10-7,-11-3,1 0,0 0,0 0,0-1,0 0,0-1,1 0,-1 0,0 0,1-1,-1 0,0-1,1 1,-1-2,1 1,9-5</inkml:trace>
</inkml:ink>
</file>

<file path=ppt/ink/ink18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4:47:18.262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1,'446'0,"-194"27,406-27,-267 1,-92 27,254-29,-502 6,-34 1</inkml:trace>
</inkml:ink>
</file>

<file path=ppt/ink/ink18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4:47:26.884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0,'224'17,"-152"-8,1-4,0-2,40-6,3 1,1252 2,-1087 26,71 6,169-34,-157-26,-121 27,148-9,-80-8,156 17,-207 3,-152-3,310 13,69 23,-77-13,73-7,-202-13,225 25,137-15,504 7,-767-21,-49 28,-294-24</inkml:trace>
</inkml:ink>
</file>

<file path=ppt/ink/ink18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4:47:28.285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0 283,'321'-37,"95"-12,-39 22,424-2,3089 30,-3100-27,109-5,-252 5,52-2,427-3,-750 31,-283 1</inkml:trace>
</inkml:ink>
</file>

<file path=ppt/ink/ink18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4:47:54.79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0 155,'5'0,"1"-5,5-1,0-5,4-1,3 3,-1-3,2 1,2-3,2 2,2-3,2-3,0 2,-3 2</inkml:trace>
</inkml:ink>
</file>

<file path=ppt/ink/ink18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4:47:55.03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98,'39'-24,"22"-13,0 0</inkml:trace>
</inkml:ink>
</file>

<file path=ppt/ink/ink1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4:14:32.73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0 649,'57'-3,"167"-10,-23-26,-145 20,-49 19,-5 2</inkml:trace>
  <inkml:trace contextRef="#ctx0" brushRef="#br0" timeOffset="315.085">29 848,'14'4,"10"2,5 0,3-1,1-1,-1-2,-1-1,0-1,-2 0,0 0,-5-5,-2-1,0 0,1 1,1 1,2 2,-4 1</inkml:trace>
  <inkml:trace contextRef="#ctx0" brushRef="#br0" timeOffset="34158.444">1524 311,'-3'-3,"0"1,-1-1,0 1,1 0,-1 0,0 0,0 0,0 1,-1-1,1 1,0 0,0 1,-1-1,1 1,0 0,-1 0,1 0,0 0,-1 1,1 0,0 0,0 0,-1 0,1 1,0-1,0 1,-2 2,-98 68,93-61,6-9,0 1,1 0,-1 0,1 0,0 1,0 0,0 0,0 0,1 0,0 0,0 1,0-1,0 1,1 0,-1 0,1 0,0 0,1 0,-1 0,1 1,0-1,1 1,-1-1,1 0,0 1,1-1,-1 1,1-1,0 0,0 1,0-1,1 0,0 1,6 4,1 0,0-1,0 0,1-1,0 0,1 0,-1-1,1 0,1-1,-1-1,1 1,0-2,6 2,-3-1,0 1,0 1,0 1,-1 0,0 0,-1 1,0 1,1 2,-9-6,-1 0,1 0,-1 0,-1 0,1 1,-1 0,0 0,-1-1,1 2,-2-1,1 0,-1 0,0 1,0-1,-1 0,0 1,0-1,-1 1,0-1,0 0,-1 0,0 1,0-1,0 0,-1-1,0 1,-1 0,1-1,-1 0,-1 0,1 0,-1 0,0-1,-4 4,-8 6,-2 0,1-2,-2 0,0-1,0-1,-1 0,0-2,-1-1,0 0,0-2,-15 3,35-8,-1 0,0 1,1-1,-1 0,0 0,0 0,0-1,0 1,0-1,0 0,0 1,0-1,0-1,0 1,0 0,0-1,0 1,1-1,-1 0,0 0,0 0,0-1,1 1,-1 0,1-1,-1 0,1 0,-1 1,1-1,0-1,0 1,0 0,0 0,1-1,-1 1,1-1,-2-2,5-9</inkml:trace>
  <inkml:trace contextRef="#ctx0" brushRef="#br0" timeOffset="34678.344">2089 311,'-34'38,"-54"60,4 3,-41 69,120-165,1 0,-1 0,1 1,0 0,0 0,1 0,0 0,0 1,0-1,1 1,0 0,0 0,1 0,0 0,0 0,1 0,-1 0,1 0,1 0,0 0,0 0,0 0,1-1,0 1,0 0,0 0,1-1,0 0,1 1,-1-1,1-1,0 1,1 0,0-1,3 1,2-1,-1 0,1-1,-1 0,1 0,0-1,1-1,-1 1,0-2,1 1,-1-2,1 1,-1-1,1-1,-1 0,1 0,5-3,8-1,-1-1,0-2,0 0,-1-1,0-2,0 0,4-5,177-147,-190 151,1 1,-1-2,-1 1,0-2,-1 0,-1 0,0-1,-1 0,0 0,-1-1,-1-1,-1 1,0-1,-1 0,-1 0,-1-1,0 1,-1-1,-1 0,0 1,-2-1,0 0,-2-4,1 14,-1 0,-1 0,1 1,-1 0,-1 0,1 0,-1 0,-1 1,1 0,-1 0,0 0,0 0,-1 1,1 0,-1 1,0 0,-1 0,1 0,-1 1,1 0,-1 0,0 1,0 0,0 0,-1 1,1 0,0 1,0 0,-1 0,1 0,0 1,0 1,0-1,0 1,0 1,0-1,0 1,0 1,1-1,0 1,-2 2,-14 6,0 1,1 2,1 0,0 1,1 1,1 1,-11 13,8-5</inkml:trace>
  <inkml:trace contextRef="#ctx0" brushRef="#br0" timeOffset="35759.256">1552 254,'10'0,"8"0,5 0,4 0,2 0,1 0,1 0,-2 0,1 0,-1 0,-1 0,1 0,-1 0,-4-4,-3-3,2 1,-5 1</inkml:trace>
  <inkml:trace contextRef="#ctx0" brushRef="#br0" timeOffset="36479.371">2850 141,'-38'351,"30"-285,-1 21,-4 0,-4-2,-4 0,-13 32,17-73,92-169,-62 98</inkml:trace>
  <inkml:trace contextRef="#ctx0" brushRef="#br0" timeOffset="36880.607">3190 481,'-331'197,"273"-147,57-48,0-1,0 1,0 0,0-1,0 1,1 0,-1 0,1 0,-1-1,1 1,0 0,-1 0,1 0,0 0,0 0,1 0,-1 0,0 0,1-1,-1 1,1 0,-1 0,1 0,0-1,0 1,0 0,0-1,0 1,0-1,0 1,1-1,-1 1,0-1,1 0,-1 0,1 0,0 1,74 46,-64-42,-1 0,1 1,-1 0,0 0,-1 2,0-1,-1 1,1 1,-2 0,3 3,30 25,-29-37</inkml:trace>
  <inkml:trace contextRef="#ctx0" brushRef="#br0" timeOffset="37481.134">3472 565,'-31'18,"1"2,1 1,0 1,2 1,0 1,2 2,-16 22,3 20,37-66,0 0,1 0,-1 0,0 0,1 0,0 0,0 0,-1 0,1 0,0 0,0 0,1 0,-1 0,0 0,1 0,-1 0,1 0,0 0,0 0,0 0,0 0,0 0,0-1,0 1,0 0,1-1,-1 1,1-1,-1 0,1 1,0-1,-1 0,1 0,2 1,8 0,0 0,0-1,0-1,0 0,1-1,-1 0,0 0,0-2,0 1,-1-1,1-1,0 0,-1-1,0 0,0-1,-1 0,0-1,0 0,0-1,0 0,0 2,199-182,-209 187,1 0,-1 0,1 0,0 1,-1-1,1 0,0 0,0 0,0 1,0-1,0 0,0 1,0-1,0 0,0 1,0 0,0-1,0 1,0 0,0-1,0 1,1 0,-1 0,0 0,0 0,0 0,0 0,1 0,-1 0,0 1,0-1,0 0,0 1,0-1,0 1,0-1,0 1,0 0,0-1,0 1,0 0,0-1,0 1,-1 0,1 0,0 0,-1 0,1 0,0 0,-1 0,1 0,-1 0,0 0,1 0,-1 0,0 1,0-1,1 0,-20 120,-8 173,20-197,8-75,-2 0,-1 0,0 0,-2 0,0 0,-2-1,0 1,-2 1,7-21,0 0,0 1,0-1,0 0,-1 1,1-1,0 0,-1 0,0 0,0 0,1 0,-1-1,0 1,0 0,-1-1,1 0,0 1,0-1,-1 0,1 0,0 0,-1-1,1 1,-1 0,0-1,1 0,-1 0,1 1,-1-2,1 1,-1 0,0 0,1-1,-1 1,1-1,-1 0,1 0,0 0,-1 0,1 0,0-1,0 1,0 0,0-1,0 0,0 0,0 1,0-1,1 0,-1 0,1-1,-1 1,0-2,-4-7,1 0,0-1,1 0,1 1,0-1,0 0,1-1,1 1,0 0,0-1,1 1,1 0,0-1,1 1,0 0,1 0,0 0,1 0,0 1,1-1,1 1,-1 0,2 1,0-2,82-117,-72 111</inkml:trace>
  <inkml:trace contextRef="#ctx0" brushRef="#br0" timeOffset="37897.389">4036 1,'26'25,"-1"1,-2 1,-1 2,-1 0,-1 1,-2 1,-1 1,-1 0,-2 2,6 23,-10-22,-2 0,-1 0,-2 1,-2 0,-1 0,-2 0,-1 1,-2-1,-2 0,-1-1,-1 1,-2-1,-2-1,-1 0,-2 0,-1-1,-1-1,-19 27,18-33,-2-1,-1-1,0-1,-2 0,-1-2,0 0,-2-2,0 0,-1-2,-1-1,0-1,-2-1,-11 6</inkml:trace>
  <inkml:trace contextRef="#ctx0" brushRef="#br0" timeOffset="38429.806">1214 1,'-23'7,"1"1,0 1,1 2,0 0,0 1,1 0,1 2,0 1,1 0,1 1,0 1,1 1,-5 7,0 8,2 1,1 1,1 0,3 1,0 1,3 0,0 1,3 0,1 1,2-1,2 1,1 0,2 0,2 0,1 0,3 1,-3-11,2-1,1 0,1 0,1 0,1-1,2 0,1-1,1 0,1-1,1-1,1 0,1-1,1-1,1 0,1-2,1 0,1-1,1-1,0-2,1 0,19 9,40 10,-50-21</inkml:trace>
  <inkml:trace contextRef="#ctx0" brushRef="#br0" timeOffset="39230.627">4770 1,'-35'31,"1"2,2 1,1 2,1 1,3 1,-10 18,11-1,1 0,4 2,1 0,3 1,3 1,2 1,3-1,1 23,6-70,-3 14,0 0,2 1,1-1,1 1,1-1,1 1,1-1,2 0,1 0,0 0,2 0,3 3,50 65,-58-90,1-1,0 0,0 0,0 0,1-1,-1 1,1-1,-1 1,1-1,0 0,0-1,0 1,0-1,0 1,0-1,0 0,0-1,0 1,1-1,-1 0,0 0,0 0,1-1,2 0,17-20,-22 10</inkml:trace>
  <inkml:trace contextRef="#ctx0" brushRef="#br0" timeOffset="40480.944">5306 395,'-37'-21,"14"6,-1 0,0 2,-2 1,1 1,-1 1,-1 1,0 1,-23-3,43 11,1 1,-1-1,1 1,0 0,-1 0,1 1,0 0,0 0,0 1,0-1,0 1,1 0,-1 1,1 0,0-1,0 2,0-1,1 0,-1 1,1 0,0 0,0 0,1 1,-2 3,-4 5,1 1,1-1,1 1,0 1,1-1,0 1,2 0,0 0,-1 6,3-16,0 0,1 0,-1 1,1-1,0 0,1 0,-1 1,1-1,1 0,-1 0,1 0,0 0,0 0,1 0,0-1,0 1,0-1,0 0,1 0,0 0,0 0,1 0,-1-1,1 0,0 0,0 0,0-1,1 0,-1 0,1 0,-1 0,1-1,0 0,6 1,3-2,-1 0,0-1,0 0,0-2,0 1,0-2,0 0,0 0,0-1,-1-1,0-1,0 1,0-2,-1 0,0-1,0 0,-1 0,9-9,-2 4,-1-1,0-1,-1 0,-1-2,-1 1,0-2,-1 0,0 0,8-19,-13 24,-16 39,2-8,-83 290,27-95,57-115,9-88,3-4</inkml:trace>
  <inkml:trace contextRef="#ctx0" brushRef="#br0" timeOffset="40696.51">5532 819,'-5'14,"8"0,4-2</inkml:trace>
</inkml:ink>
</file>

<file path=ppt/ink/ink18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4:47:56.72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1 127,'38'-29,"28"-19,2-1</inkml:trace>
</inkml:ink>
</file>

<file path=ppt/ink/ink18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4:47:56.95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1,'0'0</inkml:trace>
</inkml:ink>
</file>

<file path=ppt/ink/ink18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4:47:59.28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34 1,'-15'14,"-4"5</inkml:trace>
</inkml:ink>
</file>

<file path=ppt/ink/ink18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4:47:59.44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1,'0'0</inkml:trace>
</inkml:ink>
</file>

<file path=ppt/ink/ink18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4:47:59.62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179 1,'-14'9,"-10"9,-5 0,1 3,2-3,5 1,1-4,4-3</inkml:trace>
</inkml:ink>
</file>

<file path=ppt/ink/ink18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4:48:11.21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118 0,'-19'15,"-11"9,-6 5,4-2</inkml:trace>
</inkml:ink>
</file>

<file path=ppt/ink/ink18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4:48:11.38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1,'0'0</inkml:trace>
</inkml:ink>
</file>

<file path=ppt/ink/ink18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4:48:11.54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34 0,'-14'15,"-5"4</inkml:trace>
</inkml:ink>
</file>

<file path=ppt/ink/ink18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4:48:11.71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1,'0'0</inkml:trace>
</inkml:ink>
</file>

<file path=ppt/ink/ink18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4:48:12.64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0,'0'0</inkml:trace>
</inkml:ink>
</file>

<file path=ppt/ink/ink1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4:15:13.80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168 424,'-12'8,"1"0,0 1,0 0,1 0,1 1,-1 0,2 1,-1 0,2 1,-1 0,2 0,-1 0,1 2,3-7,0 1,0-1,1 1,0 0,0 0,1 0,0-1,0 1,1 0,0 1,0-1,1 0,0-1,1 1,-1 0,2 0,-1 0,1-1,0 0,1 1,-1-1,1 0,1 0,-2-3,1 0,0-1,0 1,1 0,-1-1,1 0,-1 0,1-1,0 1,0-1,0 0,1 0,-1-1,0 1,1-1,-1 0,1-1,-1 1,1-1,-1 0,1-1,-1 1,6-2,0 0,1 0,-1-1,0 0,0-1,-1 0,1-1,-1 0,0 0,0-1,0-1,0-1,0 1,-1-1,0-1,0 1,-1-2,0 1,-1-1,0 0,0 0,-1-1,0 0,-1 0,-1-1,0 1,0-1,-1 0,0 0,-1 0,-1 0,0 0,0-1,-1 1,-1 0,-1-5,-1 11,0 1,0-1,-1 1,0 0,0 0,0 0,0 0,-1 1,0 0,0 0,0 0,-1 0,1 1,-1 0,0 0,1 1,-1-1,-1 1,1 0,0 1,0 0,-1 0,1 0,-1 1,1 0,0 0,-1 0,1 1,-1 0,1 0,0 1,0 0,-1 0,1 0,1 1,-5 1,-12 4,0 0,0 2,1 0,0 2,1 0,0 1,-12 11,10-2</inkml:trace>
  <inkml:trace contextRef="#ctx0" brushRef="#br0" timeOffset="340.381">365 763,'-40'14,"1"3,0 1,1 2,2 2,0 1,-20 17,51-37,-1 0,1 0,0 1,0 0,0-1,0 2,1-1,0 0,0 1,0 0,0 0,1 0,0 0,0 1,0-1,1 1,-1 0,1 0,1 0,-1 0,1 0,0 0,1 0,-1 0,1 0,0 1,1-1,0 0,1 6,1-6,1 0,0 0,0 0,0-1,1 0,0 0,0 0,0 0,1-1,-1 1,1-2,0 1,0-1,1 1,-1-2,1 1,0-1,-1 0,1 0,0-1,0 0,0 0,0-1,0 1,0-2,0 1,0-1,4-1,1 1,0-1,0-1,-1 0,1-1,-1 0,0 0,0-1,0-1,-1 0,0-1,0 0,0 0,-1-1,0 0,0 0,4-7,-9 9,0 0,-1 0,0 0,1 0,-2 0,1-1,-1 0,0 1,-1-1,1 0,-1 0,-1 0,1 0,-1 0,0 0,-1 0,0 0,0 1,0-1,-1 0,0 0,0 1,-1-1,1 1,-2 0,1 0,-1 0,0 0,0 0,0 1,-1 0,0 0,0 0,-2-2,-13-5</inkml:trace>
  <inkml:trace contextRef="#ctx0" brushRef="#br0" timeOffset="1550.723">648 1073,'91'-129,"79"-74,-169 202,-1 1,0-1,1 1,-1-1,1 1,-1 0,0-1,1 1,-1 0,1-1,-1 1,1 0,-1 0,1-1,-1 1,1 0,0 0,-1 0,1 0,-1 0,1 0,-1 0,1 0,-1 0,1 0,0 0,-1 0,1 0,-1 0,1 0,-1 1,1-1,-1 0,1 0,-1 1,1-1,-1 0,1 1,-1-1,1 0,-1 1,0-1,1 1,-1-1,0 1,1-1,-1 0,0 1,0 0,1-1,-1 1,0-1,0 1,0-1,0 1,0-1,0 1,0-1,0 1,0 0,0-1,0 1,0-1,0 1,0-1,0 1,0-1,-1 1,2 52,-1-46,0 3,4 62,-4-71,1 0,-1 0,0 1,1-1,-1 0,1 1,-1-1,1 0,-1 0,1 0,0 0,0 1,-1-1,1 0,0 0,0-1,0 1,0 0,0 0,1 0,-1-1,0 1,0 0,0-1,1 1,-1-1,0 0,0 1,1-1,-1 0,0 0,1 0,-1 0,0 0,1 0,-1 0,1 0,-1 0,0-1,0 1,1-1,-1 1,0-1,0 1,1-1,-1 0,10-6,-1-1,-1 1,1-2,-1 0,-1 0,0 0,0-1,-1 0,0-1,-1 0,4-7,-9 16,42-77,-28 49,1 1,2 1,1 0,1 1,8-8,-28 36,0-1,1 1,-1 0,0 0,0-1,0 1,0 0,1-1,-1 1,0 0,1-1,-1 1,0 0,1-1,-1 1,1-1,-1 1,1-1,-1 1,1-1,-1 1,1-1,0 1,-1-1,1 0,0 1,-1-1,1 0,0 0,-1 1,1-1,0 0,0 0,-1 0,1 0,0 0,-1 0,1 0,0 0,0 0,-1 0,1-1,0 1,-1 0,1 0,0-1,-1 1,1 0,0-1,-1 1,1-1,-1 1,1-1,-1 1,1-1,-1 1,1-1,-1 0,1 1,-1-1,0 1,1-1,-1 0,0 0,0 1,1-1,-1 0,0 1,0-1,0 0,-14 280,14-233,0-34</inkml:trace>
  <inkml:trace contextRef="#ctx0" brushRef="#br0" timeOffset="1821.795">1805 340,'-192'259,"-185"190,352-422,1 2,0 1,3 1,0 1,-14 32,26-45</inkml:trace>
  <inkml:trace contextRef="#ctx0" brushRef="#br0" timeOffset="2238.491">1776 876,'-4'1,"-23"9,0 1,0 2,1 0,1 1,1 2,-11 9,34-24,0-1,0 1,0 0,0 0,0 0,0 0,0 0,1 0,-1 0,0 0,1 0,-1 0,1 0,-1 1,1-1,0 0,-1 0,1 0,0 1,0-1,0 0,0 0,0 1,0-1,0 0,0 0,1 1,-1-1,0 0,1 0,-1 0,1 1,-1-1,1 0,0 0,-1 0,1 0,0 0,0 0,0 0,0 0,0-1,0 1,0 0,0-1,0 1,0 0,0-1,1 1,66 30,-56-26,-8-5,-1 0,1 1,-1 0,1 0,-1 0,0 0,0 1,1-1,-1 1,0 0,0-1,0 2,-1-1,1 0,0 0,-1 1,0 0,1-1,-1 1,0 0,0 0,-1 0,1 0,-1 1,1-1,-1 0,0 1,0-1,0 0,-1 1,1-1,-1 1,0-1,0 1,0 0,-1-1,1 1,-1-1,0 0,0 1,0-1,0 1,0-1,-1 0,0 0,0 1,-9 3,0 0,0 0,-1-1,0 0,0-1,0 0,-1-1,0-1,0 0,0-1,0 0,0-1,0 0,-1-1,1-1,0 0,-10-2,0-2,4-1</inkml:trace>
  <inkml:trace contextRef="#ctx0" brushRef="#br0" timeOffset="2633.929">1946 1,'20'11,"0"0,0 2,-1 0,-1 2,-1 0,0 0,0 2,-2 0,0 1,-1 0,-1 1,4 10,9 18,-3 2,-2 1,-1 0,-4 2,-1 0,-3 0,-2 2,-2-1,0 41,-7-72,-1 0,0-1,-2 1,0-1,-1 1,-1-1,-2 0,0-1,-1 1,-1-1,0 0,-2-1,0 0,-1 0,-1-1,-1-1,-3 3,-8 10,-1-2,-1 0,-2-2,-1 0,0-2,-2-2,0-1,-2-1,-4 1,14-10,5 0</inkml:trace>
</inkml:ink>
</file>

<file path=ppt/ink/ink18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4:48:12.88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55,'39'-5,"21"-1,6 0,-3 1,-8-4,-9 1,-7 1,-5 2,-9 1</inkml:trace>
</inkml:ink>
</file>

<file path=ppt/ink/ink18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4:48:13.06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1,'38'0,"18"0,-1 0</inkml:trace>
</inkml:ink>
</file>

<file path=ppt/ink/ink18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4:48:13.23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1,'0'0</inkml:trace>
</inkml:ink>
</file>

<file path=ppt/ink/ink18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4:48:13.38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0,'0'0</inkml:trace>
</inkml:ink>
</file>

<file path=ppt/ink/ink18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4:48:14.22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29,'43'0,"43"-5,12-2,-1 1,-13 1,-15 1,-20 2</inkml:trace>
</inkml:ink>
</file>

<file path=ppt/ink/ink18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4:48:14.38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1,'0'0</inkml:trace>
</inkml:ink>
</file>

<file path=ppt/ink/ink18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4:48:15.15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0,'0'19,"0"12,0 4,0 2,0-1,0-6</inkml:trace>
</inkml:ink>
</file>

<file path=ppt/ink/ink18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4:48:15.31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0,'0'0</inkml:trace>
</inkml:ink>
</file>

<file path=ppt/ink/ink18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4:48:23.38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0,'9'39,"4"21,-1 6,3-3,-2-8,2-13,-1-14</inkml:trace>
</inkml:ink>
</file>

<file path=ppt/ink/ink18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4:48:23.64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13 0,'-5'29,"-1"14,5 5,2-2,2-3,-1-4,6-9,0-9</inkml:trace>
</inkml:ink>
</file>

<file path=ppt/ink/ink1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4:12:25.05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143 91,'-27'135,"-86"267,111-384,119-249,44-10,-155 230,1 1,-1 0,2 0,-1 0,1 1,1 0,0 1,0 0,0 0,1 1,8-4,-17 10,1 1,0 0,-1 0,1 0,0 0,-1 0,1 1,-1-1,1 0,0 1,-1-1,1 1,-1 0,1-1,-1 1,1 0,-1 0,0 0,0 0,1 0,-1 0,0 0,0 1,0-1,0 0,0 1,0-1,0 1,-1-1,1 1,0-1,-1 1,1-1,-1 1,19 59,-14-22,-1 1,-2 0,-1 0,-4 24,0 20,3-75,6 55,-6-63,1 1,-1-1,0 0,1 0,-1-1,1 1,-1 0,1 0,0 0,-1 0,1 0,0-1,0 1,0 0,-1 0,1-1,0 1,0-1,0 1,0-1,0 1,0-1,0 0,0 1,0-1,1 0,-1 0,0 0,0 0,0 0,0 0,0 0,0 0,0 0,0-1,0 1,0 0,0-1,0 1,0 0,0-1,0 1,0-1,0 0,0 1,0-1,0 0,-1 0,1 1,0-1,-1 0,1 0,9-8,0-1,-1 0,0 0,0-1,-1 0,-1 0,0 0,-1-1,3-6,20-34,52-86,48-82,-128 219,0 0,0-1,0 1,0 0,0 0,0 0,0 0,1 0,-1 0,0 0,1 0,-1 0,1 1,-1-1,0 0,1 1,0-1,-1 1,1 0,-1 0,1-1,-1 1,1 0,0 0,-1 0,1 1,-1-1,1 0,0 1,-1-1,1 1,-1-1,1 1,-1-1,0 1,1 0,-1 0,0 0,1 0,-1 0,0 0,0 0,0 1,0-1,0 0,0 0,0 1,0-1,-1 1,1-1,0 1,-1-1,1 1,-1-1,0 1,0-1,1 1,-1 0,0-1,0 1,3 15,0 1,-1-1,-1 1,0-1,-1 1,-1-1,-1 1,-1-1,0 0,-3 7,-9 87,16 47,-1-146</inkml:trace>
</inkml:ink>
</file>

<file path=ppt/ink/ink18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4:48:23.88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1,'0'38,"0"13</inkml:trace>
</inkml:ink>
</file>

<file path=ppt/ink/ink18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4:48:24.06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1,'0'0</inkml:trace>
</inkml:ink>
</file>

<file path=ppt/ink/ink18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4:48:24.31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1,'4'14,"3"5</inkml:trace>
</inkml:ink>
</file>

<file path=ppt/ink/ink18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4:48:24.58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0,'0'0</inkml:trace>
</inkml:ink>
</file>

<file path=ppt/ink/ink18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4:48:24.81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706 1,'0'33,"0"22,-5 5,-1-2,0-7,1-6,1-7,2-5,1-3,0-2,1-1,1-5</inkml:trace>
  <inkml:trace contextRef="#ctx0" brushRef="#br0" timeOffset="4788.914">0 622,'10'-5,"-13"-26,1 13,25-126,-10 47,-9 77,0 0,-2 0,0-1,-1 1,-2-1,0 1,-1 0,-1-5,-17-42,20 65,1 1,0-1,0 1,0-1,0 1,0 0,0-1,0 1,1 0,-1 0,0 0,1 0,-1 0,0 0,1 0,-1 1,1-1,0 0,-1 1,1-1,-1 1,1 0,0 0,-1-1,1 1,0 0,-1 0,1 0,0 1,-1-1,1 0,0 1,-1-1,1 1,3-1,368 5,-233-30,-105 11,-29 7</inkml:trace>
</inkml:ink>
</file>

<file path=ppt/ink/ink18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4:47:59.03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72 1,'-5'0,"-6"0,-2 5,-3 1,2 5,2 1</inkml:trace>
  <inkml:trace contextRef="#ctx0" brushRef="#br0" timeOffset="35922.277">551 453,'0'-3,"1"-13,-1 1,0-1,-1 1,-1-1,-1 1,0 0,-1 0,0 0,-7-14,2 10,-1 1,0 0,-2 0,0 2,-1-1,-13-13,-42-43,68 72,0 0,0 1,0-1,0 0,0 0,0 0,0 0,-1 1,1-1,0 0,-1 0,1 1,0-1,-1 0,1 1,-1-1,1 0,-1 1,1-1,-1 1,0-1,1 0,-1 1,0 0,1-1,-1 1,0-1,0 1,1 0,-1 0,0-1,0 1,0 0,1 0,-1 0,0 0,0 0,0 0,0 0,1 0,-1 0,0 0,0 0,0 1,1-1,-1 0,0 1,0-1,1 0,-1 1,0-1,1 1,-1-1,0 1,1 0,-1-1,1 1,-1-1,1 1,-1 0,1-1,-1 1,-23 60,16-39,0 0,-2-1,0 1,-1-2,-2 0,0 0,-1-1,-7 7,51-37,154-104,88-54,-272 169,-1 0,1-1,0 1,0 0,-1 0,1-1,0 1,0 0,0-1,-1 1,1 0,0-1,0 1,0 0,0-1,0 1,0-1,0 1,0 0,0-1,0 1,0 0,0-1,0 1,0-1,0 1,0 0,0-1,0 1,1 0,-1-1,0 1,0 0,0-1,0 1,1 0,-1-1,0 1,1 0,-1 0,0-1,0 1,1 0,-1 0,0 0,1 0,-1-1,0 1,1 0,-1 0,0 0,1 0,-1 0,1 0,-37 7,28-5,-23 4,0-2,0-1,0-1,0-1,-19-3,14-9,30 5</inkml:trace>
</inkml:ink>
</file>

<file path=ppt/ink/ink18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4:48:31.96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502 1,'-37'109,"28"-83,-1 0,-1-1,-1 0,-1-1,-2-1,-9 14,18-27,-1-1,0 1,0-1,-1-1,0 1,0-1,-1-1,0 0,0 0,-1 0,0-1,0-1,0 0,-1 0,1-1,-1 0,0-1,-1 0,1-1,0 0,-3-1,8 0,1 0,-1 0,0-1,0 0,1 0,-1 0,0-1,0 1,1-1,-1-1,1 1,-1-1,1 0,-1 0,1-1,0 0,0 0,0 0,1 0,-1-1,1 0,-1 0,1 0,1 0,-1 0,0-1,1 0,0 0,-1-7,0 1,1-1,1 0,0 0,0-1,2 1,-1 0,1-1,1 1,0 0,1 0,0 0,1 0,0 0,1 0,1 1,0-1,0 1,1 0,0 1,1-1,0 1,1 1,0-1,1 1,-7 5,-1 1,2 0,-1-1,0 1,1 0,-1 1,1-1,0 0,0 1,0-1,0 1,0 0,1 0,-1 0,1 1,-1-1,1 1,0 0,-1 0,1 0,0 0,0 1,0-1,-1 1,1 0,0 0,0 1,0-1,0 1,-1 0,1 0,0 0,0 0,-1 1,1-1,-1 1,0 0,1 0,-1 0,0 1,0-1,0 1,1 1,123 185,-64-140,-50-39</inkml:trace>
  <inkml:trace contextRef="#ctx0" brushRef="#br0" timeOffset="1206.946">502 283,'0'5,"0"6,4 2,8-2,0 2,4-1,3-3,4-2,3-3,-9-2,-6-2</inkml:trace>
</inkml:ink>
</file>

<file path=ppt/ink/ink18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4:48:32.40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193 366,'0'-4,"0"-8,0-5,4-5,3-4,-1-2,-2-1,0 0,-2-1,-1 6</inkml:trace>
  <inkml:trace contextRef="#ctx0" brushRef="#br0" timeOffset="4699.233">249 28,'-12'-27,"12"27,0 0,0 1,1-1,-1 0,0 1,-1-1,1 0,0 1,0-1,0 0,0 1,0-1,0 0,0 1,0-1,0 0,-1 1,1-1,0 0,0 1,0-1,-1 0,1 0,0 1,-1-1,1 0,0 0,0 0,-1 1,1-1,0 0,-1 0,1 0,0 0,-1 0,1 0,0 0,-1 0,1 0,0 0,-1 0,1 0,0 0,-1 0,1 0,0 0,-1 0,1 0,0 0,-1 0,1 0,0-1,-1 1,1 0,0 0,-1 0,1-1,0 1,0 0,-1-1,-13 149,-50 46,64-193,0 0,0 0,-1 0,1 0,0 0,-1 0,1 0,0 0,-1 0,1 0,-1 0,1 0,-1 0,0 0,0-1,1 1,-1 0,0 0,0-1,0 1,1-1,-1 1,0-1,0 1,0-1,0 1,0-1,0 0,0 1,0-1,0 0,0 0,0 0,-1 0,1 0,0 0,0 0,0 0,0 0,0-1,0 1,0 0,0-1,0 1,0-1,0 1,0-1,0 1,1-1,-1 0,0 1,0-1,0 0,1 0,-1 1,1-1,-1 0,0 0,1 0,-1 0,1 0,0 0,-1 0,1 0,-84-93,83 94,0 0,1-1,-1 1,0 0,1-1,-1 1,0-1,1 1,-1-1,1 1,-1-1,1 1,-1-1,1 1,-1-1,1 0,-1 1,1-1,0 0,-1 1,1-1,0 0,0 0,0 1,-1-1,1 0,0 0,0 1,0-1,0 0,0 0,0 1,1-1,-1 0,0 0,0 1,0-1,1 0,-1 1,0-1,1 0,-1 1,1-1,-1 0,1 1,-1-1,1 1,-1-1,1 1,-1-1,1 1,0-1,-1 1,1 0,0-1,-1 1,1 0,0-1,0 1,-1 0,1 0,0 0,0 0,0 0,53-3,124 32,-47-26,-131-3,-1 0,1 0,0 0,0 1,-1-1,1 0,0 0,-1 0,1 1,0-1,0 0,-1 0,1 1,0-1,0 0,0 0,0 1,-1-1,1 0,0 1,0-1,0 0,0 1,0-1,0 0,0 1,0-1,0 0,0 1,0-1,0 0,0 1,0-1,0 0,0 1,0-1,0 0,1 1,-1-1,0 0,0 1,0-1,1 0,-1 0,0 1,0-1,0 0,1 0,-1 1,0-1,1 0,-1 0,0 0,0 0,1 1,-1-1,0 0,1 0,-1 0,0 0,1 0,-1 0,0 0,1 0,-1 0,0 0,1 0,-30 18,24-15,-144 84,133-75,3 0</inkml:trace>
</inkml:ink>
</file>

<file path=ppt/ink/ink18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4:48:13.56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763 6128,'43'0,"34"0,12 0,2 0,-10 0,-14 0,-14 0,-16 0</inkml:trace>
  <inkml:trace contextRef="#ctx0" brushRef="#br0" timeOffset="336.085">1891 6099,'472'-17,"-275"5,134 11,-144 3,181-2,-108-29,254 30,-251-29,-234 27</inkml:trace>
  <inkml:trace contextRef="#ctx0" brushRef="#br0" timeOffset="500.523">5250 5958,'34'0,"10"0</inkml:trace>
  <inkml:trace contextRef="#ctx0" brushRef="#br0" timeOffset="-18286.07">0 3559,'29'-19,"14"-6,0 0</inkml:trace>
  <inkml:trace contextRef="#ctx0" brushRef="#br0" timeOffset="-18102.579">537 3277,'24'-19,"22"-12,8 1,-5 4</inkml:trace>
  <inkml:trace contextRef="#ctx0" brushRef="#br0" timeOffset="-26102.45">255 2007,'6'22,"1"-1,0-1,2 1,0-1,1-1,2 0,0 0,6 6,175 240,-59-14,-8-82,-55-77,-68-91,0 0,1 0,-1 0,0 0,0-1,0 1,1-1,-1 0,0 0,0 0,1-1,-1 1,0-1,0 0,0 0,1 0,-1 0,0 0,0-1,-1 1,1-1,0 0,0 1,-1-2,1 1,-1 0,0 0,2-3,18-10,198-86,-39 11,-2-2,61-24,-33 13,-87 25,-32-7,-85 80,0 1,-1 0,1-1,-1 1,0-1,0 0,-1 1,0-1,1 0,-1 0,-1 0,1 0,-1 0,0 0,0 0,-1 0,1 0,-1 0,0 0,0 0,-1 0,0 0,1 0,-2 1,1-1,0 1,-1 0,0-1,0 1,0 0,-1 1,1-1,-3-1,-21-41,-38-114,-58-103,22 74,-30 39,129 144,-2 0,1 0,-1 1,0 0,0 0,0 0,-1 0,0 1,0-1,0 1,0 0,-1 1,0-1,0 1,1 0,-2 1,1-1,0 1,0 1,-1-1,1 1,-1 0,1 0,-7 1,-1 2,1 0,0 1,-1 1,1 0,0 1,1 0,-1 1,1 1,1 0,-3 2,-28 14,-200 90,171-82,2 3,1 3,-45 33,-38 4,47-33,29-5,51-26,0 1,1 0,0 2,1 1,0 1,1 1,-11 11,-53 55,69-62</inkml:trace>
  <inkml:trace contextRef="#ctx0" brushRef="#br0" timeOffset="-21171.502">2117 1668,'170'-112,"-32"34,-112 61,0 1,2 2,-1 0,2 2,13-3,-6 2,-1-1,0-1,0-2,-2-1,3-5,126-69,87-31,-123 57,-126 66,1 0,-1 0,0 0,1 0,-1 0,0-1,1 1,-1 0,0 0,1 0,-1 0,0-1,1 1,-1 0,0 0,0-1,1 1,-1 0,0-1,0 1,1 0,-1-1,0 1,0 0,0-1,0 1,0 0,1-1,-1 1,0 0,0-1,0 1,0-1,0 1,0 0,0-1,0 1,0 0,-1-1,1 1,0-1,0 1,0 0,0-1,0 1,-1 0,1-1,0 1,0 0,0 0,-1-1,1 1,0 0,-1 0,1-1,0 1,-1 0,1 0,0 0,-1-1,1 1,0 0,-1 0,1 0,0 0,-36-10,15 5,-22-20,38 21,0 0,0 1,0-1,0 1,0 1,-1-1,1 1,-1 0,0 0,0 1,0-1,0 1,0 1,-2-1,6 2,-1 1,0 0,1-1,-1 1,1 0,-1 0,1 0,0 1,0-1,0 1,0-1,0 1,1-1,-1 1,1 0,-1 0,1 0,0 0,0 0,1 0,-1 0,1 0,-1 0,1 1,0-1,0 0,0 0,1 1,-4 15,-81 271,66-188,18-101,-1-1,1 1,0-1,1 1,-1-1,0 0,0 1,0-1,0 1,0-1,0 1,1-1,-1 1,0-1,0 0,0 1,1-1,-1 0,0 1,1-1,-1 0,0 1,1-1,-1 0,0 1,1-1,-1 0,1 0,-1 0,1 1,-1-1,0 0,1 0,-1 0,1 0,-1 0,1 0,-1 0,1 0,-1 0,1 0,-1 0,0 0,1 0,-1 0,1 0,-1-1,1 1,-1 0,1 0,-1-1,0 1,1 0,-1 0,0-1,1 1,-1 0,0-1,1 1,-1 0,0-1,0 1,1-1,-1 1,0 0,0-1,26-26,-25 26,285-376,-207 279,-67 91,-1 5</inkml:trace>
  <inkml:trace contextRef="#ctx0" brushRef="#br0" timeOffset="-20603.354">3782 313,'-2'57,"4"483,9-479,3-92,-10-21,-4 26</inkml:trace>
  <inkml:trace contextRef="#ctx0" brushRef="#br0" timeOffset="-20219.298">3472 313,'-1'0,"1"-1,-1 0,1 0,-1 0,1 0,-1 0,1 0,0 0,-1 0,1 0,0 0,0 0,0 0,-1-1,1 1,1 0,-1 0,0 0,0 0,0 0,0 0,1 0,-1 0,0 0,1 0,-1 0,1 0,0 0,-1 0,1 0,-1 1,1-1,0 0,0 0,0 0,-1 1,1-1,0 1,0-1,0 1,0-1,1 0,41-24,209-70,67-39,-209 115,-86 19</inkml:trace>
  <inkml:trace contextRef="#ctx0" brushRef="#br0" timeOffset="-17856.977">989 3023,'14'-15,"15"-8,7-2,-3 0,-2 3,-2 6,0 1,-1 2,-5 5</inkml:trace>
  <inkml:trace contextRef="#ctx0" brushRef="#br0" timeOffset="-17855.977">1497 2769,'0'0</inkml:trace>
  <inkml:trace contextRef="#ctx0" brushRef="#br0" timeOffset="-17622.035">2344 2318,'0'0</inkml:trace>
  <inkml:trace contextRef="#ctx0" brushRef="#br0" timeOffset="-17621.035">2936 1951,'0'0</inkml:trace>
  <inkml:trace contextRef="#ctx0" brushRef="#br0" timeOffset="-17368.896">3331 1725</inkml:trace>
  <inkml:trace contextRef="#ctx0" brushRef="#br0" timeOffset="-17088.989">4177 1217,'338'-220,"-171"112,49-39,-196 131,-3 1,1 0,0 2,1 0,0 1,1 1,6-1,-4 4</inkml:trace>
  <inkml:trace contextRef="#ctx0" brushRef="#br0" timeOffset="-6936.622">1778 2656,'-1'6,"1"1,-1-1,1 1,0-1,1 1,-1-1,1 0,1 1,-1-1,1 0,0 0,0 1,1-2,0 1,0 0,0 0,1-1,0 0,0 0,0 0,1 0,-1-1,5 4,1-2,0 1,0 1,-1-1,0 1,0 1,-1 0,0 0,-1 1,0 0,5 9,118 218,-51-120,27 76,-36-81,-58-100</inkml:trace>
  <inkml:trace contextRef="#ctx0" brushRef="#br0" timeOffset="-5669.042">1807 2685,'-44'107,"-35"70,79-176,-1 0,1 0,-1 0,0-1,1 1,0 0,-1 0,1 0,0 0,-1 0,1 0,0 0,0 0,0 0,0 0,0 0,0-1,0 1,0 0,0 0,0 0,0 0,1 0,-1 0,0 0,1 0,-1 0,1 0,-1-1,1 1,-1 0,1 0,-1 0,1-1,0 1,0 0,-1-1,1 1,0-1,0 1,0-1,-1 1,1-1,0 0,0 1,0-1,0 0,0 0,0 1,0-1,0 0,0 0,0 0,1 0,28-4,0-2,0 0,0-2,-1-1,22-10,23-7,127-45,-200 71,0-1,0 1,0 0,-1 0,1-1,0 1,0-1,0 1,0 0,-1-1,1 0,0 1,0-1,-1 1,1-1,0 0,-1 1,1-1,-1 0,1 0,-1 0,1 1,-1-1,1 0,-1 0,0 0,0 0,1 0,-1 0,0 0,0 0,0 0,0 0,0 1,0-1,0 0,-1 0,1 0,0 0,0 0,-1 0,1 0,0 0,-1 1,1-1,-1 0,1 0,-1 0,0 1,1-1,-1 0,0 1,1-1,-1 1,0-1,0 1,0-1,-46-35,-144-54,89 45,77 42,23 5</inkml:trace>
  <inkml:trace contextRef="#ctx0" brushRef="#br0" timeOffset="-4511.181">2879 3221,'-28'90,"-107"215,85-202,227-490,-145 297,-32 90,0-1,-1 1,1-1,0 1,0-1,0 0,0 1,0-1,0 1,0-1,0 0,0 1,0-1,0 1,0-1,0 0,0 1,0-1,1 1,-1-1,0 1,0-1,1 1,-1-1,1 1,-1-1,0 1,1-1,-1 1,1-1,-1 1,1 0,-1-1,1 1,-1 0,1-1,-1 1,1 0,-1 0,1 0,0 0,-1-1,1 1,-1 0,1 0,0 0,-1 0,1 0,-1 0,1 0,0 1,-1-1,1 0,-1 0,1 0,0 1,-1-1,1 0,-1 1,1-1,-1 0,1 1,-1-1,0 0,1 1,-1-1,1 1,24 42,-19-33,114 214,-58-135,-61-86,1-1,-1 1,1 0,0-1,0 1,0-1,0 1,0-1,1 0,-1 0,1 0,-1 0,1 0,0-1,0 1,0-1,0 0,0 0,0 0,0 0,0-1,0 1,0-1,1 1,-1-1,0 0,0-1,0 1,1 0,-1-1,0 0,0 0,0 0,0 0,0 0,0 0,0-1,-1 1,1-1,0 0,-1 0,0 0,1 0,-1-1,1 0,3-7,0 0,0-1,-2 0,1 0,-1 0,-1 0,0 0,-1-1,0 1,0-1,-1 0,-1-6,8-51,39-187,-42 236,-5 15,1 0,-1-1,1 1,0 0,1 0,-1-1,1 1,0 0,0 0,0 1,1-1,0 0,0 1,0-1,0 1,1 0,-1 0,1 1,0-1,1 1,-1 0,0 0,1 0,0 0,3-1,5 6</inkml:trace>
  <inkml:trace contextRef="#ctx0" brushRef="#br0" timeOffset="38161.672">1694 2656,'0'0</inkml:trace>
  <inkml:trace contextRef="#ctx0" brushRef="#br0" timeOffset="38494.871">1694 2656,'0'0</inkml:trace>
  <inkml:trace contextRef="#ctx0" brushRef="#br0" timeOffset="44500.64">1694 2769,'0'792,"27"-622,-26 140,27-141,-27-137,-1-1,-2 1,-1-1,-2 1,-3 8,1 15,1 1,3 0,3-1,3 15,-1 33,-2 1393,28-1299,-27 85,27-84,-28-192,2 25,-1 1,-2-1,-2 1,0-1,-2 1,-4 8,-4-23,4-20</inkml:trace>
  <inkml:trace contextRef="#ctx0" brushRef="#br0" timeOffset="46283.469">1778 7200,'-2'-9,"0"0,-1 0,-1 0,0 0,0 1,0 0,-1 0,0 0,-1 0,1 1,-1 0,-1 0,0 0,0 1,0 0,0 0,-8-3,-2-5,-146-125,54 57,109 81,0 1,-1 0,1 0,-1 0,1 0,0 0,-1-1,1 1,-1 0,1 0,0-1,-1 1,1 0,0 0,-1-1,1 1,0 0,0-1,-1 1,1-1,0 1,0 0,0-1,0 1,-1 0,1-1,0 1,0-1,0 1,0-1,0 1,0 0,0-1,0 1,0-1,0 1,0-1,0 1,1 0,-1-1,0 1,0-1,0 1,1 0,-1-1,0 1,0 0,1-1,-1 1,0 0,0-1,1 1,-1 0,1 0,-1-1,0 1,1 0,-1 0,0 0,1-1,-1 1,1 0,-1 0,0 0,1 0,-1 0,1 0,-1 0,1 0,-1 0,37-2,-32 2,486 1,-267-29,-91 33,-132-5,0 0,-1 1,1-1,0 0,0 0,0 1,0-1,-1 1,1-1,0 1,-1-1,1 1,0-1,-1 1,1 0,0-1,-1 1,1 0,-1-1,1 1,-1 0,0 0,1 0,-1-1,0 1,1 0,-1 0,0 0,0 0,0 0,0-1,0 1,0 0,0 0,0 0,0 0,0 0,-1 0,1-1,0 1,0 0,-1 0,1 0,-1-1,1 1,-1 0,1 0,-1-1,1 1,-1 0,0-1,1 1,-1-1,0 1,1-1,-1 1,0-1,0 0,0 1,1-1,-1 0,-48 33,-145 72,-137 109,347-226,0 5</inkml:trace>
  <inkml:trace contextRef="#ctx0" brushRef="#br0" timeOffset="48029.468">2597 6579,'-1'1,"0"0,0 0,0 0,0 0,0 1,0-1,0 0,0 1,0-1,0 0,1 1,-1-1,1 1,-1-1,1 1,-1-1,1 1,0 0,0-1,0 1,0-1,0 1,0-1,0 1,0 0,1-1,-1 1,1-1,-1 1,1-1,-1 1,2 0,-1 6,18 122,-5-72,-11-43,0 1,0-1,2 0,0 0,1-1,0 0,1 0,0 0,3 1,-9-13,0 0,1 0,-1 0,1 0,0 0,-1-1,1 1,0-1,0 1,0-1,0 0,0 0,0 0,1 0,-1 0,0 0,1 0,-1-1,0 1,1-1,-1 0,0 0,1 1,-1-2,1 1,-1 0,1 0,-1-1,0 1,1-1,-1 0,0 0,0 0,0 0,1 0,-1 0,0-1,0 1,-1-1,1 1,0-1,66-80,-66 79,67-110,-66 112,0-1,0 1,0-1,0 1,0 0,1 1,-1-1,0 0,1 1,-1 0,0 0,1 0,-1 0,1 0,-1 1,0-1,0 1,1 0,-1 0,0 0,0 1,0-1,0 1,0 0,0-1,0 1,-1 1,1-1,-1 0,1 0,-1 1,0 0,0-1,0 2,11 6,-2-1,3 2,0 1,1-2,1 0,0 0,0-2,0 0,8 2,-21-10,0 1,0-1,0 0,0 0,0 0,0 0,0 0,0-1,0 1,0-1,0 0,0 0,0 0,0 0,0-1,-1 1,1-1,-1 1,1-1,-1 0,1 0,-1 0,0-1,0 1,0 0,0-1,0 1,-1-1,1 0,-1 1,0-1,0 0,0 0,0 0,27-107,-8-58,-9 54,5 74,-4 29</inkml:trace>
</inkml:ink>
</file>

<file path=ppt/ink/ink18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4:50:21.24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137 414,'59'8,"0"-4,0-1,0-4,0-2,-1-2,33-9,-75 12,0-1,0-1,0-1,-1 0,1-1,-1 0,0-1,-1-1,0-1,0 0,-1 0,0-2,0 1,-1-2,-1 1,0-2,-1 1,0-2,-1 1,0-1,-1-1,0 1,-2-1,0-1,0 1,-1-2,-15-75,9 90,1 0,-1 0,0 0,0 0,0 0,0 0,0 0,0 1,0-1,-1 0,1 1,0-1,-1 1,0-1,1 1,-1 0,0-1,0 1,0 0,1 0,-1 0,0 1,0-1,-1 0,1 1,0-1,0 1,0 0,0 0,0 0,0 0,-1 0,1 0,0 0,0 1,0-1,0 1,0 0,0-1,-1 2,-6 4,0 1,1-1,0 2,1-1,-1 1,2 0,-1 1,1 0,0 0,1 0,0 0,-3 9,-104 281,55-138,5-9,-6-1,-78 140,110-248,-1-2,-2-1,-2-1,-1-1,-2-2,-37 30,35-42,36-24,-1 1,1-1,0 0,-1 1,1-1,-1 0,1 1,-1-1,1 0,-1 1,1-1,-1 0,1 0,-1 0,0 1,1-1,-1 0,1 0,-1 0,0 0,1 0,-1 0,1 0,-1 0,1 0,-1-1,0 1,1 0,-1 0,1 0,-1-1,1 1,-1 0,1-1,-1 1,1 0,-1-1,1 1,-1-1,1 1,0 0,-1-1,1 1,0-1,-1 1,1-1,0 0,0 1,0-1,-1 1,1-1,0 1,0-1,0 0,0 1,0-1,0 1,0-1,0 1,0-1,0 0,0 1,1-1,-1 0,4-8,0-1,1 1,0 0,1 0,0 1,0-1,1 1,0 1,0-1,1 1,0 1,0-1,1 1,-1 1,10-5,-4 1,222-133,-226 137,0-1,0 2,1 0,0 0,-1 0,1 2,0-1,0 1,1 1,-1 0,0 0,0 2,1-1,-1 1,0 1,0 0,0 0,0 1,0 1,0 0,-1 0,0 1,0 0,0 1,9 6,-12-4,0 0,1 0,1-1,-1-1,1 1,0-1,0-1,1 0,0 0,0-1,0 0,0-1,1 0,-1 0,1-1,0-1,-1 0,1 0,0-1,0-1,2 0,2-2,0-1,0-1,-1 0,1-1,-1-1,0 0,-1-1,0 0,0-1,-1-1,0 0,0 0,-1-1,-1-1,0 0,0 0,-2-1,1 0,-1 0,-1-1,-1 0,0-1,-1 1,0-1,-1 0,-1 0,1-4,-4 17,-1-1,1 1,-1 0,1 0,-1-1,0 1,1 0,-1 0,0 0,0 0,-1 0,1 0,0 0,-1 1,1-1,-1 0,0 1,1-1,-1 1,0 0,0-1,0 1,0 0,0 0,0 0,0 0,0 1,0-1,-1 1,1-1,0 1,0 0,-1-1,1 1,0 0,0 1,-1-1,1 0,0 1,0-1,-1 1,1 0,0 0,0-1,0 1,0 1,0-1,0 0,0 0,1 1,-1-1,0 1,1 0,-1-1,1 1,0 0,-1 1,-11 10,1 0,0 1,1 0,1 1,0 0,1 0,1 1,0 1,1-1,1 1,0 0,-2 15,7-26,0 0,0 0,1 0,0 0,0 0,0 0,1 0,-1 0,1 0,1 0,-1 0,1-1,0 1,1-1,-1 1,1-1,0 0,0 0,1 0,0 0,0 0,0-1,0 0,0 0,1 0,0 0,0-1,0 0,0 0,0 0,1-1,0 1,-1-1,1 0,4 0,18 4,1-2,-1-1,0-1,1-1,-1-2,1 0,-1-3,0 0,0-1,25-9,-24 4,1-2,-2-1,0-2,0 0,-1-2,-1 0,-1-2,-1-1,0-2,11-13,17-22,-3-2,-3-3,29-51,-53 80,-3 0,0-2,-3 0,-1-1,-1-1,-2 0,-2 0,-1-1,-2 0,-2-1,-1 0,-2-30,-1 67,-1 0,0 1,1-1,-1 0,0 0,0 0,0 1,0-1,-1 0,1 0,-1 0,1 1,-1-1,1 0,-1 0,0 1,0-1,0 1,0-1,0 1,0-1,0 1,0-1,-1 1,1 0,0 0,-1 0,1 0,-1 0,0 0,1 0,-1 0,0 1,1-1,-1 1,0-1,0 1,0-1,1 1,-1 0,0 0,0 0,0 0,0 0,1 1,-1-1,0 1,0-1,1 1,-1-1,0 1,-12 9,0 1,0 0,1 0,0 2,1 0,1 0,0 1,0 0,2 1,0 0,1 0,0 1,1 0,1 1,0 0,-1 8,-6 21,2 1,1 0,3 0,2 1,1 0,3 0,2 0,2 0,3 0,1-1,8 25,41 99,-47-110,-32-72,7-4</inkml:trace>
  <inkml:trace contextRef="#ctx0" brushRef="#br0" timeOffset="244.39">1408 809,'43'0,"38"0,16-5,-1-1,0 0,-9 1,-8 2,-9 1,-11 0,-6 2,-7 0,-7 0,-10 1</inkml:trace>
</inkml:ink>
</file>

<file path=ppt/ink/ink1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4:12:27.07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40,'37'1,"111"-13,22-17,-145 29,-23 3</inkml:trace>
</inkml:ink>
</file>

<file path=ppt/ink/ink18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4:50:23.63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25 960,'-6'-23,"2"0,1-1,1 1,1-1,1 0,1 1,1-1,1 1,2-1,0 1,1 1,1-1,1 1,1 0,1 1,10-16,4-6,8-19,3 1,2 2,3 1,3 2,1 2,4 2,15-11,-16 36,-46 27,-1 0,1 0,0-1,0 1,-1 0,1 0,0 0,0 0,-1 0,1 0,0 0,0 0,-1 1,1-1,0 0,0 0,-1 1,1-1,0 0,-1 1,1-1,0 0,-1 1,1-1,-1 1,1-1,0 1,-1 0,0-1,1 1,-1-1,1 1,-1 0,0-1,1 1,-1 0,0 0,0-1,1 1,-1 0,0 0,0-1,0 1,0 0,0 0,0-1,0 1,0 0,-1 0,1-1,0 1,0 0,-1 0,1-1,0 1,-1 0,1-1,0 1,-1 0,1-1,-1 1,1-1,-1 1,0-1,1 1,-1-1,1 1,-1-1,-156 261,157-260,-1 1,0-1,0 1,1-1,-1 0,1 1,-1-1,1 1,0 0,-1-1,1 1,0-1,0 1,0-1,0 1,0 0,1-1,-1 1,0-1,1 1,-1-1,1 1,0-1,-1 0,1 1,0-1,0 0,0 1,0-1,0 0,0 0,0 0,0 0,0 0,1 0,-1 0,0 0,1 0,-1-1,1 1,-1-1,1 1,-1-1,1 1,-1-1,79 4,-68-4,18-2,121 9,-146-6,-1 0,1 1,0-1,-1 1,1 0,-1 0,1 0,-1 1,0-1,0 1,0 0,-1 1,1-1,-1 0,1 1,-1 0,0 0,-1 0,1 0,-1 0,1 1,-1-1,-1 1,1-1,-1 1,1 0,-1 0,0 2,-2 3,-1-1,0 1,0-1,0 0,-2 0,1 0,-1 0,0-1,-1 1,0-1,0 0,-1-1,0 1,0-1,0 0,-1 0,0-1,-1 0,0-1,0 1,0-1,0-1,-1 0,1 0,-1 0,-6 1,-10 0,-1 0,1-2,-1-1,0-1,0-1,1-1,-22-4,36 3,1-1,-1-1,1 1,0-2,0 0,1 0,-1 0,1-1,0-1,1 0,-1 0,1 0,-1-4,-28-20,16 14,1-1,1-1,0 0,2-2,0 0,1-1,1-1,2 0,-12-25,16 24</inkml:trace>
  <inkml:trace contextRef="#ctx0" brushRef="#br0" timeOffset="449.53">956 226,'18'7,"0"-2,0 0,1-1,0 0,0-2,0 0,0-1,12-2,-16 2,244-2,-151-22,-100 20</inkml:trace>
  <inkml:trace contextRef="#ctx0" brushRef="#br0" timeOffset="681.265">1012 536,'39'0,"36"-4,10-3,1 1,-10-3,-13-1,-12 1,-10 3,-8-2,-4-1,-7 2</inkml:trace>
  <inkml:trace contextRef="#ctx0" brushRef="#br0" timeOffset="1587.929">2423 85,'-20'-8,"0"0,-1 2,-1 0,1 2,-1 0,0 1,1 1,-1 1,0 1,0 2,-12 1,27-1,0 1,1-1,-1 1,0 1,1-1,0 1,0 0,0 1,0-1,1 1,0 0,0 1,0-1,0 1,1 0,0 0,0 0,1 1,0-1,0 1,0 0,1 0,0 0,1 0,-1 0,1 1,0-1,1 0,0 8,0-9,0 0,0 0,1 0,0 1,0-1,0 0,1 0,0 0,0-1,0 1,1 0,-1-1,2 1,-1-1,0 0,1 0,0-1,0 1,1-1,-1 1,1-2,0 1,0 0,0-1,0 0,1 0,0 0,-1-1,1 0,0 0,0 0,0-1,0 0,0 0,2-1,7-1,-1-2,1 0,-1-1,0 0,0-1,-1-1,0 0,1-1,-2 0,1-1,-1 0,-1-1,1 0,-1-1,6-8,0 3,62-50,-78 64,-1 1,1-1,0 0,-1 1,1-1,0 1,-1 0,1-1,0 1,-1 0,1-1,0 1,0 0,-1 0,1-1,0 1,0 0,0 0,0 0,-1 0,1 0,0 0,0 0,0 1,-1-1,1 0,0 0,0 1,-1-1,1 0,0 1,0-1,-1 0,1 1,-1-1,1 1,0 0,-1-1,1 1,-1-1,1 1,-1 0,1-1,-1 1,0 0,1 0,-1-1,0 1,0 0,1 0,-1 0,0-1,0 1,0 0,0 0,0 0,0-1,0 2,-7 48,-107 237,96-247,8-21,1 2,0-1,2 1,0 1,2-1,-3 18,7-38,1 1,0-1,-1 0,1 0,0 1,0-1,0 0,0 1,0-1,0 0,0 1,1-1,-1 0,0 0,1 1,-1-1,1 0,-1 0,1 0,0 0,-1 0,1 1,0-1,0 0,0-1,0 1,0 0,0 0,0 0,0 0,0-1,0 1,0-1,0 1,0-1,1 1,-1-1,0 1,0-1,1 0,-1 0,0 0,1 0,-1 0,0 0,1 0,-1 0,0 0,0-1,1 1,-1 0,0-1,0 1,0-1,1 0,-1 1,0-1,0 0,1 0,12-8</inkml:trace>
  <inkml:trace contextRef="#ctx0" brushRef="#br0" timeOffset="1888.879">2960 113,'-49'56,"3"2,3 2,2 2,-23 48,30-13,33-94,1 0,-1 1,1-1,0 0,0 1,1-1,-1 0,1 1,-1-1,1 0,0 0,0 0,1 0,-1 0,1 0,-1 0,1 0,0 0,0-1,0 1,0-1,1 1,-1-1,1 0,-1 0,1 0,0 0,2 1,2 0,0-1,0 1,1-1,-1-1,1 1,-1-1,1-1,-1 1,1-1,-1 0,1-1,-1 0,1 0,-1-1,0 0,1 0,-1 0,0-1,0 0,1-2,126-88,-119 79,-1-1,-1 0,-1-1,0-1,-1 0,0 0,-2-1,0 0,-1-1,-1 0,-1 0,0-1,-2 1,2-14,-5 28,-1 1,0 0,0-1,0 1,0 0,-1-1,1 1,-1-1,0 1,-1 0,1 0,-1 0,0 0,0 0,0 0,0 0,-1 1,1-1,-1 1,0-1,0 1,0 0,-1 0,1 1,-1-1,1 1,-1-1,0 1,0 1,0-1,0 0,0 1,-1 0,1 0,0 0,-1 0,1 1,0 0,-1 0,1 0,0 0,-1 1,1-1,-1 1,1 0,-4 2,-68 46,57-29</inkml:trace>
  <inkml:trace contextRef="#ctx0" brushRef="#br0" timeOffset="2152.878">3355 396,'33'-5,"22"-1,5 0,-2 1,-12 1</inkml:trace>
  <inkml:trace contextRef="#ctx0" brushRef="#br0" timeOffset="2698.044">4428 1,'-3'5,"-20"46,-3-1,-1 0,-3-2,-2-2,-2-1,-2-1,-11 8,38-45,0-1,-1 1,0-1,1-1,-2 0,1-1,-1 0,1 0,-1-1,0 0,0-1,-1-1,1 1,-8-1,15-1,1 0,0-1,0 1,0 0,-1-1,1 0,0 1,0-1,0-1,0 1,0 0,0-1,1 1,-1-1,0 0,1 0,-1 0,1 0,0-1,0 1,0 0,0-1,0 0,0 1,1-1,-1 0,1 0,0 0,-1 0,2 0,-1 0,0-2,-1-3,1 0,1 0,-1 0,1 0,1-1,-1 1,2 0,-1 0,1 0,0 0,0 0,2-1,1-4,2 1,-1-1,1 1,1 0,1 1,-1-1,2 2,-1-1,1 1,1 1,0 0,0 1,1 0,0 0,0 1,1 1,4-2,-12 7,-1 0,1 0,-1 0,1 0,-1 1,1-1,0 1,-1 1,1-1,-1 0,1 1,0 0,-1 0,1 1,-1-1,0 1,0 0,1 0,-1 0,-1 1,1-1,0 1,0 0,-1 0,2 2,70 98,-63-83,76 104,-77-110,1-1,0 0,1-1,1-1,0 0,0 0,1-1,0-1,1-1,11 5,-10-7,-11-3,1 0,0 0,0 0,0-1,0 0,0-1,1 0,-1 0,0 0,1-1,-1 0,0-1,1 1,-1-2,1 1,9-5</inkml:trace>
</inkml:ink>
</file>

<file path=ppt/ink/ink18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4:50:40.50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622 989,'-24'-44,"15"28,0 0,0-1,2 0,0-1,1 0,0 0,2 0,0-1,-25-176,28 175,1 0,1 1,1-1,0 0,1 1,2-1,0 1,1 0,1 1,0 0,1 0,2 0,-1 1,2 0,11-12,57-41,-77 68,0 1,1-1,-1 1,0 0,1 0,-1 0,1 0,0 0,-1 1,1-1,0 1,-1 0,1 0,0-1,-1 2,1-1,0 0,-1 1,1-1,0 1,-1 0,1-1,-1 1,1 1,-1-1,1 0,-1 1,0-1,0 1,0-1,0 1,0 0,0 0,0 0,0 0,-1 0,1 1,2 7,0 0,-1 0,0 1,-1-1,0 1,0 0,-1-1,-1 1,0 0,0 0,-1 0,0 0,-1-1,-1 1,1-1,-2 1,1-1,-1 0,-1 0,0 0,3-5,0 0,0 0,-1 0,1 0,-1 0,0 0,-1-1,1 0,-1 0,0 0,0 0,0 0,-1-1,1 1,-1-1,0 0,0-1,5-3,0-1,0 0,0 0,0 1,0-1,0 0,0 0,1 1,-1-1,1 0,-1 1,1-1,0 1,0-1,-1 0,1 1,0-1,0 1,0 0,1-1,-1 1,0 0,1 0,-1 0,0 0,2-1,-1 0,0 0,1 0,-1 0,1 0,0 0,-1 1,1-1,0 1,0 0,0 0,0 0,0 0,0 0,1 1,-1-1,0 1,0 0,0 0,1 0,-1 0,0 1,0-1,0 1,0 0,0 0,0 0,0 0,0 0,0 1,0-1,0 1,-1 0,1 0,-1 0,1 0,-1 0,0 1,0-1,0 1,0-1,0 1,-1 0,1 0,-1 0,0 0,0 0,1 4,0 1,-1 0,0 0,0-1,-1 1,0 0,-1 0,1-1,-2 1,1 0,-1-1,0 1,0-1,-1 1,0-1,-1 0,1 0,-1-1,0 1,-1-1,0 0,0 0,0 0,-1-1,0 1,0-1,0-1,0 1,-1-1,0 0,0-1,0 0,0 0,-1 0,1-1,-5 1,-10 0,1 0,-1-1,-1-2,1 0,0-1,0-2,-19-4,31 4,1-1,0 0,0-1,0 0,1 0,0-1,0 0,0 0,1-1,0 0,0 0,0-1,1 0,0 0,1 0,0-1,-2-4,0-5</inkml:trace>
  <inkml:trace contextRef="#ctx0" brushRef="#br0" timeOffset="604.206">1073 566,'0'5,"5"6,6 1,6-1,5 2,4-1,2-2,1-4,0-2,1-2,-1-1,0-1,-5-6,-2-1,-5 1</inkml:trace>
  <inkml:trace contextRef="#ctx0" brushRef="#br0" timeOffset="1619.334">113 57,'-2'-3,"-5"-12,9 22,9 27,3 1,0-2,3 0,0 0,2-2,2 0,0-2,24 25,-41-52,-3-4</inkml:trace>
  <inkml:trace contextRef="#ctx0" brushRef="#br0" timeOffset="2285.228">113 1,'-102'89,"102"-89,-1 0,1 0,-1 0,1 0,-1 0,1 0,-1 1,1-1,-1 0,1 0,0 1,-1-1,1 0,-1 1,1-1,0 1,-1-1,1 0,0 1,-1-1,1 1,0-1,0 1,-1-1,1 1,0-1,0 1,0-1,0 1,0-1,0 1,0-1,0 1,0-1,0 1,0-1,0 1,0-1,0 1,0-1,1 1,-1-1,0 1,0-1,0 1,1-1,-1 1,0-1,1 1,-1-1,0 0,1 1,-1-1,1 0,-1 1,1-1,-1 0,0 0,1 1,-1-1,1 0,0 0,35-1,144-26,-116 16,-89-8,-63-10,70 21</inkml:trace>
  <inkml:trace contextRef="#ctx0" brushRef="#br0" timeOffset="3604.336">1440 622,'-7'0,"-1"-1,1 1,0-1,0-1,0 1,0-1,0 0,0-1,0 0,0 0,1 0,0-1,-1 0,2 0,-1 0,-5-6,11 10,-1-1,1 1,0 0,-1-1,1 1,0-1,-1 1,1 0,-1-1,1 1,-1 0,1-1,-1 1,1 0,-1 0,1-1,-1 1,0 0,1 0,-1 0,1 0,-1 0,1 0,-1 0,0 0,1 0,-1 0,1 0,-1 0,0 0,1 0,-1 1,1-1,-1 0,1 0,-1 1,1-1,-1 0,1 1,-1-1,1 1,0-1,-1 0,1 1,0-1,-1 1,1-1,0 1,-1-1,1 1,0-1,0 1,0 0,-1-1,1 1,0-1,0 1,0-1,0 1,0 0,0-1,0 1,0-1,0 1,0 49,0-41,0 11,-1 0,-1 0,-1 0,0 0,-2 0,0-1,-5 10,50-71,16-12,-37 38</inkml:trace>
  <inkml:trace contextRef="#ctx0" brushRef="#br0" timeOffset="4391.339">1356 622,'-5'0,"-6"0,-7 0,-4 0,-4 0,-2 0,-1 0,0 0,-1 0,6-5,1-1,5-5,1 0,-1 1,-4 3,4-2,4 0</inkml:trace>
</inkml:ink>
</file>

<file path=ppt/ink/ink18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4:50:34.49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182 375,'-10'-5,"-7"-6,-2-6,-2-1,3-1,-1-3,3-2,0-2,2-1,4-1,3 0,3-1,2 0,2 0,5 6,2 1,0 4</inkml:trace>
  <inkml:trace contextRef="#ctx0" brushRef="#br0" timeOffset="-1416.189">577 883,'-48'-34,"43"28,0-1,0-1,0 1,1-1,0 1,1-1,0 0,0-1,1 1,0 0,0-1,0-6,-4-11,2-6,1 0,1 0,2-1,1 1,1 0,2 0,1 0,2 0,1 1,2 0,0 1,3 0,0 0,2 1,0 1,11-12,-25 40,-1 1,0 0,0 0,1-1,-1 1,0 0,1-1,-1 1,0 0,1-1,-1 1,1-1,0 1,-1-1,1 1,-1-1,1 1,0-1,-1 1,1-1,0 0,-1 1,1-1,0 0,0 0,-1 1,1-1,0 0,0 0,-1 0,1 0,0 0,0 0,-1 0,1-1,0 1,0 0,-1 0,1 0,0-1,0 1,-1 0,1-1,0 1,-1-1,1 1,-1-1,1 1,-1-1,1 1,-1-1,1 1,-1-1,1 0,-1 1,0-1,1 0,-1 1,0-1,1 0,-1 0,0 1,0-1,0 0,1 53,-2-48,0 0,0 1,0-1,1 0,-1 0,1 0,0 0,0 1,1-1,-1 0,1 0,0 0,0 0,0 0,0 0,1 0,0 0,0 0,0 0,0-1,0 1,1-1,0 0,-1 0,1 0,1 0,-1 0,0 0,0-1,1 0,0 0,-1 0,4 2,45 0,31 8,-81-11,0 0,0 0,0 0,0 1,0-1,0 1,0-1,0 1,0 0,-1 0,1-1,-1 1,1 0,-1 1,0-1,0 0,0 0,0 0,0 1,-1-1,1 0,0 1,-1-1,0 1,0-1,0 1,0-1,0 1,0-1,0 0,-1 2,0 4,0 0,-1 0,1 0,-2 0,1 0,-1-1,0 1,0-1,-1 0,0 0,-1 0,1 0,-1-1,-1 0,1 0,-1 0,0-1,0 0,0 0,-1 0,0-1,0 0,0 0,0-1,-1 0,0 0,1-1,-1 0,0 0,0-1,-2 1,-5-5,0 0,1 0,0-1,-1-1,1 0,1-1,-1-1,1 0,1-1,-1 0,-5-6,-9-3,-59-36,71 42</inkml:trace>
  <inkml:trace contextRef="#ctx0" brushRef="#br0" timeOffset="-781.076">1170 685,'-5'0,"-6"0,-7 0,1-5,-3-1,-1 0,-4 1,0 2,2-4,2-1,3-3,5-1</inkml:trace>
  <inkml:trace contextRef="#ctx0" brushRef="#br0" timeOffset="12318.283">1113 629,'126'0,"-125"-1,-1 0,1 0,0 0,-1 0,0 0,1 0,-1 0,0 0,1 0,-1 0,0 0,0 0,0 0,0 0,0 0,0 0,0 0,0 0,0 0,-1 0,1 0,0 0,-1 0,1 0,0 0,-1 0,0 0,1 0,-1 0,1 0,-1 0,0 1,0-1,1 0,-1 1,0-1,0 0,0 1,0-1,0 1,0-1,-5-6,-48-87,54 93,0 1,0-1,-1 1,1-1,0 1,0-1,-1 1,1 0,0-1,-1 1,1-1,0 1,-1 0,1-1,-1 1,1 0,-1-1,1 1,-1 0,1 0,-1-1,1 1,-1 0,1 0,-1 0,1 0,-1 0,1 0,-1 0,1 0,-1 0,1 0,-1 0,1 0,-1 0,1 0,-1 0,1 0,-1 1,1-1,-1 0,1 0,-1 1,1-1,-1 0,1 1,-1-1,1 0,0 1,-1-1,1 1,0-1,-1 1,1-1,0 0,0 1,-1-1,1 1,0-1,0 1,0 0,0-1,0 1,0-1,0 1,0-1,0 1,0-1,0 1,-5 41,5-42,-16 189,-2-105,44-96,2-22,-14 16</inkml:trace>
  <inkml:trace contextRef="#ctx0" brushRef="#br0" timeOffset="13392.562">125 8,'-3'1,"1"1,-1-1,0 1,1 0,-1 0,1 0,-1 0,1 0,0 1,0-1,0 1,0 0,1-1,-1 1,1 0,-1 0,1 0,0 0,0 0,0 0,-1 3,-77 166,78-171,1 0,0 0,-1 0,1 0,0 0,0 0,0 0,0 0,0 0,0 1,0-1,0 0,0 0,0 0,1 0,-1 0,0 0,1 0,-1 0,1 0,-1 0,1 0,-1-1,1 1,0 0,-1 0,1 0,0-1,0 1,0 0,0-1,-1 1,1 0,0-1,0 0,0 1,0-1,0 1,0-1,0 0,0 0,1 0,-1 1,0-1,0 0,0 0,1-1,56-2,-55 2,120-28,-118 28,39-8,-43 9,-1 0,1 0,-1 0,1-1,0 1,-1 0,1 0,-1-1,1 1,-1-1,1 1,-1 0,1-1,-1 1,0-1,1 1,-1-1,0 1,1-1,-1 1,0-1,1 0,-1 1,0-1,0 1,0-1,0 0,0 1,1-1,-1 0,0 1,0-1,-1 1,1-1,0 0,0 1,0-1,0 1,0-1,-1 0,1 1,0-1,-1 1,1-1,0 1,-1-1,1 1,0-1,-1 1,1-1,-1 1,1-1,-1 1,1 0,-1-1,0 1,1 0,-1 0,1-1,-1 1,0 0,-89-55,70 43</inkml:trace>
</inkml:ink>
</file>

<file path=ppt/ink/ink18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4:47:18.262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1,'446'0,"-194"27,406-27,-267 1,-92 27,254-29,-502 6,-34 1</inkml:trace>
</inkml:ink>
</file>

<file path=ppt/ink/ink18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4:47:26.884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0,'224'17,"-152"-8,1-4,0-2,40-6,3 1,1252 2,-1087 26,71 6,169-34,-157-26,-121 27,148-9,-80-8,156 17,-207 3,-152-3,310 13,69 23,-77-13,73-7,-202-13,225 25,137-15,504 7,-767-21,-49 28,-294-24</inkml:trace>
</inkml:ink>
</file>

<file path=ppt/ink/ink18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4:47:28.285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0 283,'321'-37,"95"-12,-39 22,424-2,3089 30,-3100-27,109-5,-252 5,52-2,427-3,-750 31,-283 1</inkml:trace>
</inkml:ink>
</file>

<file path=ppt/ink/ink18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4:47:54.79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0 155,'5'0,"1"-5,5-1,0-5,4-1,3 3,-1-3,2 1,2-3,2 2,2-3,2-3,0 2,-3 2</inkml:trace>
</inkml:ink>
</file>

<file path=ppt/ink/ink18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4:47:55.03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98,'39'-24,"22"-13,0 0</inkml:trace>
</inkml:ink>
</file>

<file path=ppt/ink/ink18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4:47:56.72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1 127,'38'-29,"28"-19,2-1</inkml:trace>
</inkml:ink>
</file>

<file path=ppt/ink/ink18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4:47:56.95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1,'0'0</inkml:trace>
</inkml:ink>
</file>

<file path=ppt/ink/ink1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4:12:27.32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58,'39'-9,"21"-4,7 1,-5 2,-7 3,-8 3,-13 1</inkml:trace>
</inkml:ink>
</file>

<file path=ppt/ink/ink18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4:47:59.28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34 1,'-15'14,"-4"5</inkml:trace>
</inkml:ink>
</file>

<file path=ppt/ink/ink18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4:47:59.44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1,'0'0</inkml:trace>
</inkml:ink>
</file>

<file path=ppt/ink/ink18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4:47:59.62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179 1,'-14'9,"-10"9,-5 0,1 3,2-3,5 1,1-4,4-3</inkml:trace>
</inkml:ink>
</file>

<file path=ppt/ink/ink18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4:48:11.21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118 0,'-19'15,"-11"9,-6 5,4-2</inkml:trace>
</inkml:ink>
</file>

<file path=ppt/ink/ink18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4:48:11.38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1,'0'0</inkml:trace>
</inkml:ink>
</file>

<file path=ppt/ink/ink18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4:48:11.54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34 0,'-14'15,"-5"4</inkml:trace>
</inkml:ink>
</file>

<file path=ppt/ink/ink18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4:48:11.71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1,'0'0</inkml:trace>
</inkml:ink>
</file>

<file path=ppt/ink/ink18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4:48:12.64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0,'0'0</inkml:trace>
</inkml:ink>
</file>

<file path=ppt/ink/ink18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4:48:12.88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55,'39'-5,"21"-1,6 0,-3 1,-8-4,-9 1,-7 1,-5 2,-9 1</inkml:trace>
</inkml:ink>
</file>

<file path=ppt/ink/ink18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4:48:13.06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1,'38'0,"18"0,-1 0</inkml:trace>
</inkml:ink>
</file>

<file path=ppt/ink/ink1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4:12:37.19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484 2,'-30'-1,"1"1,-1 2,1 1,0 1,0 2,-22 7,-124 45,171-55,1 0,0 1,0-1,1 1,-1 0,1 0,0 0,0 0,0 0,0 0,1 1,-1-1,1 0,0 1,1-1,-1 1,1-1,0 1,0 0,0-1,1 1,-1-1,1 1,0-1,1 0,-1 1,2 20,-3-15,-1-4,0 0,0 0,1 0,0 0,0 0,0 0,1 0,-1 0,2 0,-1 0,1 0,-1 0,2 0,-1-1,1 1,0-1,0 1,0-1,1 0,-1 0,1-1,1 1,-1-1,1 0,-1 0,1 0,0-1,0 0,1 0,-1 0,1 0,0-1,163 9,-154-8,-10-4,0 1,0 0,0 0,0 1,0 0,0-1,0 2,0-1,0 0,0 1,0 0,-1 0,1 1,-1-1,1 1,-1 0,0 0,0 0,-1 1,1-1,-1 1,1 0,-1 0,0 0,-1 1,1-1,-1 1,1-1,-2 1,1 0,0 0,-1-1,1 5,-3-1,1 0,-1 0,-1 0,0 0,0 0,0-1,-1 1,0-1,-1 0,1 0,-2 0,1 0,0-1,-1 0,-1 1,1-2,-1 1,0-1,0 0,0 0,-6 3,-4 2,-2 0,1 0,-1-2,0 0,-1-2,0 0,0-1,-6 1,17-5,1 1,-1-1,0-1,0 0,0 0,1 0,-1-1,0 0,0-1,1 0,-1 0,1 0,-1-1,1 0,0-1,0 1,1-1,-1-1,1 1,0-1,0 0,0-1,1 1,-1-1,1 0,1-1,-2-2,-1-11</inkml:trace>
</inkml:ink>
</file>

<file path=ppt/ink/ink18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4:48:13.23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1,'0'0</inkml:trace>
</inkml:ink>
</file>

<file path=ppt/ink/ink18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4:48:13.38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0,'0'0</inkml:trace>
</inkml:ink>
</file>

<file path=ppt/ink/ink18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4:48:14.22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29,'43'0,"43"-5,12-2,-1 1,-13 1,-15 1,-20 2</inkml:trace>
</inkml:ink>
</file>

<file path=ppt/ink/ink18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4:48:14.38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1,'0'0</inkml:trace>
</inkml:ink>
</file>

<file path=ppt/ink/ink18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4:48:15.15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0,'0'19,"0"12,0 4,0 2,0-1,0-6</inkml:trace>
</inkml:ink>
</file>

<file path=ppt/ink/ink18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4:48:15.31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0,'0'0</inkml:trace>
</inkml:ink>
</file>

<file path=ppt/ink/ink18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4:48:23.38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0,'9'39,"4"21,-1 6,3-3,-2-8,2-13,-1-14</inkml:trace>
</inkml:ink>
</file>

<file path=ppt/ink/ink18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4:48:23.64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13 0,'-5'29,"-1"14,5 5,2-2,2-3,-1-4,6-9,0-9</inkml:trace>
</inkml:ink>
</file>

<file path=ppt/ink/ink18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4:48:23.88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1,'0'38,"0"13</inkml:trace>
</inkml:ink>
</file>

<file path=ppt/ink/ink18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4:48:24.06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1,'0'0</inkml:trace>
</inkml:ink>
</file>

<file path=ppt/ink/ink1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4:12:37.94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280 142,'-8'-2,"-1"0,1 0,-1 1,1 0,-1 1,0-1,1 2,-1-1,0 1,1 1,-1 0,1 0,0 0,0 1,0 0,0 1,0 0,0 0,1 1,0 0,0 0,0 0,1 1,0 0,0 1,0-1,1 1,0 0,0 0,1 1,0-1,0 1,0 3,-2-2,1 1,0 1,1-1,0 1,0-1,2 1,-1 0,1 0,1 1,0-1,0 0,1 0,1 1,0-1,0 0,1 0,1 0,-1 0,2 0,0-1,0 1,1-1,0 0,3 4,-4-10,0 0,1-1,-1 1,0-1,1 0,0-1,0 1,0-1,0 0,0 0,0 0,1-1,-1 1,0-1,1-1,-1 1,1-1,-1 0,1 0,-1-1,1 1,-1-1,1-1,3 0,4-2,0 0,0-1,0 0,0-1,-1 0,0-1,-1 0,1-1,4-4,1-5,0 0,-1-1,-1 0,-1-2,0 0,-1 0,-2-1,0 0,-1-1,-1 0,-1-1,-1 0,2-15,-7 32,-1-1,1 1,-1-1,-1 0,1 0,-1 1,0-1,-1 0,1 0,-1 1,-1-1,1 0,-1 1,0-1,-1 1,0 0,0 0,0 0,0 0,-1 1,0-1,-1 1,1 0,-1 0,0 0,0 1,0-1,-1 1,1 1,-1-1,0 1,0 0,0 0,-1 1,1 0,0 0,-1 0,0 1,1 0,-1 0,0 1,0 0,-5 0,2 2,-1 1,1 0,0 1,1 0,-1 1,1 0,-1 0,2 1,-1 0,1 1,-1 0,2 0,-1 0,-1 3,-9 13</inkml:trace>
</inkml:ink>
</file>

<file path=ppt/ink/ink18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4:48:24.31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1,'4'14,"3"5</inkml:trace>
</inkml:ink>
</file>

<file path=ppt/ink/ink18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4:48:24.58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0,'0'0</inkml:trace>
</inkml:ink>
</file>

<file path=ppt/ink/ink18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4:48:24.81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706 1,'0'33,"0"22,-5 5,-1-2,0-7,1-6,1-7,2-5,1-3,0-2,1-1,1-5</inkml:trace>
  <inkml:trace contextRef="#ctx0" brushRef="#br0" timeOffset="4788.914">0 622,'10'-5,"-13"-26,1 13,25-126,-10 47,-9 77,0 0,-2 0,0-1,-1 1,-2-1,0 1,-1 0,-1-5,-17-42,20 65,1 1,0-1,0 1,0-1,0 1,0 0,0-1,0 1,1 0,-1 0,0 0,1 0,-1 0,0 0,1 0,-1 1,1-1,0 0,-1 1,1-1,-1 1,1 0,0 0,-1-1,1 1,0 0,-1 0,1 0,0 1,-1-1,1 0,0 1,-1-1,1 1,3-1,368 5,-233-30,-105 11,-29 7</inkml:trace>
</inkml:ink>
</file>

<file path=ppt/ink/ink18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4:47:59.03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72 1,'-5'0,"-6"0,-2 5,-3 1,2 5,2 1</inkml:trace>
  <inkml:trace contextRef="#ctx0" brushRef="#br0" timeOffset="35922.277">551 453,'0'-3,"1"-13,-1 1,0-1,-1 1,-1-1,-1 1,0 0,-1 0,0 0,-7-14,2 10,-1 1,0 0,-2 0,0 2,-1-1,-13-13,-42-43,68 72,0 0,0 1,0-1,0 0,0 0,0 0,0 0,-1 1,1-1,0 0,-1 0,1 1,0-1,-1 0,1 1,-1-1,1 0,-1 1,1-1,-1 1,0-1,1 0,-1 1,0 0,1-1,-1 1,0-1,0 1,1 0,-1 0,0-1,0 1,0 0,1 0,-1 0,0 0,0 0,0 0,0 0,1 0,-1 0,0 0,0 0,0 1,1-1,-1 0,0 1,0-1,1 0,-1 1,0-1,1 1,-1-1,0 1,1 0,-1-1,1 1,-1-1,1 1,-1 0,1-1,-1 1,-23 60,16-39,0 0,-2-1,0 1,-1-2,-2 0,0 0,-1-1,-7 7,51-37,154-104,88-54,-272 169,-1 0,1-1,0 1,0 0,-1 0,1-1,0 1,0 0,0-1,-1 1,1 0,0-1,0 1,0 0,0-1,0 1,0-1,0 1,0 0,0-1,0 1,0 0,0-1,0 1,0-1,0 1,0 0,0-1,0 1,1 0,-1-1,0 1,0 0,0-1,0 1,1 0,-1-1,0 1,1 0,-1 0,0-1,0 1,1 0,-1 0,0 0,1 0,-1-1,0 1,1 0,-1 0,0 0,1 0,-1 0,1 0,-37 7,28-5,-23 4,0-2,0-1,0-1,0-1,-19-3,14-9,30 5</inkml:trace>
</inkml:ink>
</file>

<file path=ppt/ink/ink18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4:48:31.96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502 1,'-37'109,"28"-83,-1 0,-1-1,-1 0,-1-1,-2-1,-9 14,18-27,-1-1,0 1,0-1,-1-1,0 1,0-1,-1-1,0 0,0 0,-1 0,0-1,0-1,0 0,-1 0,1-1,-1 0,0-1,-1 0,1-1,0 0,-3-1,8 0,1 0,-1 0,0-1,0 0,1 0,-1 0,0-1,0 1,1-1,-1-1,1 1,-1-1,1 0,-1 0,1-1,0 0,0 0,0 0,1 0,-1-1,1 0,-1 0,1 0,1 0,-1 0,0-1,1 0,0 0,-1-7,0 1,1-1,1 0,0 0,0-1,2 1,-1 0,1-1,1 1,0 0,1 0,0 0,1 0,0 0,1 0,1 1,0-1,0 1,1 0,0 1,1-1,0 1,1 1,0-1,1 1,-7 5,-1 1,2 0,-1-1,0 1,1 0,-1 1,1-1,0 0,0 1,0-1,0 1,0 0,1 0,-1 0,1 1,-1-1,1 1,0 0,-1 0,1 0,0 0,0 1,0-1,-1 1,1 0,0 0,0 1,0-1,0 1,-1 0,1 0,0 0,0 0,-1 1,1-1,-1 1,0 0,1 0,-1 0,0 1,0-1,0 1,1 1,123 185,-64-140,-50-39</inkml:trace>
  <inkml:trace contextRef="#ctx0" brushRef="#br0" timeOffset="1206.946">502 283,'0'5,"0"6,4 2,8-2,0 2,4-1,3-3,4-2,3-3,-9-2,-6-2</inkml:trace>
</inkml:ink>
</file>

<file path=ppt/ink/ink18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4:48:32.40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193 366,'0'-4,"0"-8,0-5,4-5,3-4,-1-2,-2-1,0 0,-2-1,-1 6</inkml:trace>
  <inkml:trace contextRef="#ctx0" brushRef="#br0" timeOffset="4699.233">249 28,'-12'-27,"12"27,0 0,0 1,1-1,-1 0,0 1,-1-1,1 0,0 1,0-1,0 0,0 1,0-1,0 0,0 1,0-1,0 0,-1 1,1-1,0 0,0 1,0-1,-1 0,1 0,0 1,-1-1,1 0,0 0,0 0,-1 1,1-1,0 0,-1 0,1 0,0 0,-1 0,1 0,0 0,-1 0,1 0,0 0,-1 0,1 0,0 0,-1 0,1 0,0 0,-1 0,1 0,0 0,-1 0,1 0,0-1,-1 1,1 0,0 0,-1 0,1-1,0 1,0 0,-1-1,-13 149,-50 46,64-193,0 0,0 0,-1 0,1 0,0 0,-1 0,1 0,0 0,-1 0,1 0,-1 0,1 0,-1 0,0 0,0-1,1 1,-1 0,0 0,0-1,0 1,1-1,-1 1,0-1,0 1,0-1,0 1,0-1,0 0,0 1,0-1,0 0,0 0,0 0,-1 0,1 0,0 0,0 0,0 0,0 0,0-1,0 1,0 0,0-1,0 1,0-1,0 1,0-1,0 1,1-1,-1 0,0 1,0-1,0 0,1 0,-1 1,1-1,-1 0,0 0,1 0,-1 0,1 0,0 0,-1 0,1 0,-84-93,83 94,0 0,1-1,-1 1,0 0,1-1,-1 1,0-1,1 1,-1-1,1 1,-1-1,1 1,-1-1,1 1,-1-1,1 0,-1 1,1-1,0 0,-1 1,1-1,0 0,0 0,0 1,-1-1,1 0,0 0,0 1,0-1,0 0,0 0,0 1,1-1,-1 0,0 0,0 1,0-1,1 0,-1 1,0-1,1 0,-1 1,1-1,-1 0,1 1,-1-1,1 1,-1-1,1 1,-1-1,1 1,0-1,-1 1,1 0,0-1,-1 1,1 0,0-1,0 1,-1 0,1 0,0 0,0 0,0 0,53-3,124 32,-47-26,-131-3,-1 0,1 0,0 0,0 1,-1-1,1 0,0 0,-1 0,1 1,0-1,0 0,-1 0,1 1,0-1,0 0,0 0,0 1,-1-1,1 0,0 1,0-1,0 0,0 1,0-1,0 0,0 1,0-1,0 0,0 1,0-1,0 0,0 1,0-1,0 0,0 1,0-1,0 0,1 1,-1-1,0 0,0 1,0-1,1 0,-1 0,0 1,0-1,0 0,1 0,-1 1,0-1,1 0,-1 0,0 0,0 0,1 1,-1-1,0 0,1 0,-1 0,0 0,1 0,-1 0,0 0,1 0,-1 0,0 0,1 0,-30 18,24-15,-144 84,133-75,3 0</inkml:trace>
</inkml:ink>
</file>

<file path=ppt/ink/ink18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4:48:13.56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763 6128,'43'0,"34"0,12 0,2 0,-10 0,-14 0,-14 0,-16 0</inkml:trace>
  <inkml:trace contextRef="#ctx0" brushRef="#br0" timeOffset="336.085">1891 6099,'472'-17,"-275"5,134 11,-144 3,181-2,-108-29,254 30,-251-29,-234 27</inkml:trace>
  <inkml:trace contextRef="#ctx0" brushRef="#br0" timeOffset="500.523">5250 5958,'34'0,"10"0</inkml:trace>
  <inkml:trace contextRef="#ctx0" brushRef="#br0" timeOffset="-18286.07">0 3559,'29'-19,"14"-6,0 0</inkml:trace>
  <inkml:trace contextRef="#ctx0" brushRef="#br0" timeOffset="-18102.579">537 3277,'24'-19,"22"-12,8 1,-5 4</inkml:trace>
  <inkml:trace contextRef="#ctx0" brushRef="#br0" timeOffset="-26102.45">255 2007,'6'22,"1"-1,0-1,2 1,0-1,1-1,2 0,0 0,6 6,175 240,-59-14,-8-82,-55-77,-68-91,0 0,1 0,-1 0,0 0,0-1,0 1,1-1,-1 0,0 0,0 0,1-1,-1 1,0-1,0 0,0 0,1 0,-1 0,0 0,0-1,-1 1,1-1,0 0,0 1,-1-2,1 1,-1 0,0 0,2-3,18-10,198-86,-39 11,-2-2,61-24,-33 13,-87 25,-32-7,-85 80,0 1,-1 0,1-1,-1 1,0-1,0 0,-1 1,0-1,1 0,-1 0,-1 0,1 0,-1 0,0 0,0 0,-1 0,1 0,-1 0,0 0,0 0,-1 0,0 0,1 0,-2 1,1-1,0 1,-1 0,0-1,0 1,0 0,-1 1,1-1,-3-1,-21-41,-38-114,-58-103,22 74,-30 39,129 144,-2 0,1 0,-1 1,0 0,0 0,0 0,-1 0,0 1,0-1,0 1,0 0,-1 1,0-1,0 1,1 0,-2 1,1-1,0 1,0 1,-1-1,1 1,-1 0,1 0,-7 1,-1 2,1 0,0 1,-1 1,1 0,0 1,1 0,-1 1,1 1,1 0,-3 2,-28 14,-200 90,171-82,2 3,1 3,-45 33,-38 4,47-33,29-5,51-26,0 1,1 0,0 2,1 1,0 1,1 1,-11 11,-53 55,69-62</inkml:trace>
  <inkml:trace contextRef="#ctx0" brushRef="#br0" timeOffset="-21171.502">2117 1668,'170'-112,"-32"34,-112 61,0 1,2 2,-1 0,2 2,13-3,-6 2,-1-1,0-1,0-2,-2-1,3-5,126-69,87-31,-123 57,-126 66,1 0,-1 0,0 0,1 0,-1 0,0-1,1 1,-1 0,0 0,1 0,-1 0,0-1,1 1,-1 0,0 0,0-1,1 1,-1 0,0-1,0 1,1 0,-1-1,0 1,0 0,0-1,0 1,0 0,1-1,-1 1,0 0,0-1,0 1,0-1,0 1,0 0,0-1,0 1,0 0,-1-1,1 1,0-1,0 1,0 0,0-1,0 1,-1 0,1-1,0 1,0 0,0 0,-1-1,1 1,0 0,-1 0,1-1,0 1,-1 0,1 0,0 0,-1-1,1 1,0 0,-1 0,1 0,0 0,-36-10,15 5,-22-20,38 21,0 0,0 1,0-1,0 1,0 1,-1-1,1 1,-1 0,0 0,0 1,0-1,0 1,0 1,-2-1,6 2,-1 1,0 0,1-1,-1 1,1 0,-1 0,1 0,0 1,0-1,0 1,0-1,0 1,1-1,-1 1,1 0,-1 0,1 0,0 0,0 0,1 0,-1 0,1 0,-1 0,1 1,0-1,0 0,0 0,1 1,-4 15,-81 271,66-188,18-101,-1-1,1 1,0-1,1 1,-1-1,0 0,0 1,0-1,0 1,0-1,0 1,1-1,-1 1,0-1,0 0,0 1,1-1,-1 0,0 1,1-1,-1 0,0 1,1-1,-1 0,0 1,1-1,-1 0,1 0,-1 0,1 1,-1-1,0 0,1 0,-1 0,1 0,-1 0,1 0,-1 0,1 0,-1 0,1 0,-1 0,0 0,1 0,-1 0,1 0,-1-1,1 1,-1 0,1 0,-1-1,0 1,1 0,-1 0,0-1,1 1,-1 0,0-1,1 1,-1 0,0-1,0 1,1-1,-1 1,0 0,0-1,26-26,-25 26,285-376,-207 279,-67 91,-1 5</inkml:trace>
  <inkml:trace contextRef="#ctx0" brushRef="#br0" timeOffset="-20603.354">3782 313,'-2'57,"4"483,9-479,3-92,-10-21,-4 26</inkml:trace>
  <inkml:trace contextRef="#ctx0" brushRef="#br0" timeOffset="-20219.298">3472 313,'-1'0,"1"-1,-1 0,1 0,-1 0,1 0,-1 0,1 0,0 0,-1 0,1 0,0 0,0 0,0 0,-1-1,1 1,1 0,-1 0,0 0,0 0,0 0,0 0,1 0,-1 0,0 0,1 0,-1 0,1 0,0 0,-1 0,1 0,-1 1,1-1,0 0,0 0,0 0,-1 1,1-1,0 1,0-1,0 1,0-1,1 0,41-24,209-70,67-39,-209 115,-86 19</inkml:trace>
  <inkml:trace contextRef="#ctx0" brushRef="#br0" timeOffset="-17856.977">989 3023,'14'-15,"15"-8,7-2,-3 0,-2 3,-2 6,0 1,-1 2,-5 5</inkml:trace>
  <inkml:trace contextRef="#ctx0" brushRef="#br0" timeOffset="-17855.977">1497 2769,'0'0</inkml:trace>
  <inkml:trace contextRef="#ctx0" brushRef="#br0" timeOffset="-17622.035">2344 2318,'0'0</inkml:trace>
  <inkml:trace contextRef="#ctx0" brushRef="#br0" timeOffset="-17621.035">2936 1951,'0'0</inkml:trace>
  <inkml:trace contextRef="#ctx0" brushRef="#br0" timeOffset="-17368.896">3331 1725</inkml:trace>
  <inkml:trace contextRef="#ctx0" brushRef="#br0" timeOffset="-17088.989">4177 1217,'338'-220,"-171"112,49-39,-196 131,-3 1,1 0,0 2,1 0,0 1,1 1,6-1,-4 4</inkml:trace>
  <inkml:trace contextRef="#ctx0" brushRef="#br0" timeOffset="-6936.622">1778 2656,'-1'6,"1"1,-1-1,1 1,0-1,1 1,-1-1,1 0,1 1,-1-1,1 0,0 0,0 1,1-2,0 1,0 0,0 0,1-1,0 0,0 0,0 0,1 0,-1-1,5 4,1-2,0 1,0 1,-1-1,0 1,0 1,-1 0,0 0,-1 1,0 0,5 9,118 218,-51-120,27 76,-36-81,-58-100</inkml:trace>
  <inkml:trace contextRef="#ctx0" brushRef="#br0" timeOffset="-5669.042">1807 2685,'-44'107,"-35"70,79-176,-1 0,1 0,-1 0,0-1,1 1,0 0,-1 0,1 0,0 0,-1 0,1 0,0 0,0 0,0 0,0 0,0 0,0-1,0 1,0 0,0 0,0 0,0 0,1 0,-1 0,0 0,1 0,-1 0,1 0,-1-1,1 1,-1 0,1 0,-1 0,1-1,0 1,0 0,-1-1,1 1,0-1,0 1,0-1,-1 1,1-1,0 0,0 1,0-1,0 0,0 0,0 1,0-1,0 0,0 0,0 0,1 0,28-4,0-2,0 0,0-2,-1-1,22-10,23-7,127-45,-200 71,0-1,0 1,0 0,-1 0,1-1,0 1,0-1,0 1,0 0,-1-1,1 0,0 1,0-1,-1 1,1-1,0 0,-1 1,1-1,-1 0,1 0,-1 0,1 1,-1-1,1 0,-1 0,0 0,0 0,1 0,-1 0,0 0,0 0,0 0,0 0,0 1,0-1,0 0,-1 0,1 0,0 0,0 0,-1 0,1 0,0 0,-1 1,1-1,-1 0,1 0,-1 0,0 1,1-1,-1 0,0 1,1-1,-1 1,0-1,0 1,0-1,-46-35,-144-54,89 45,77 42,23 5</inkml:trace>
  <inkml:trace contextRef="#ctx0" brushRef="#br0" timeOffset="-4511.181">2879 3221,'-28'90,"-107"215,85-202,227-490,-145 297,-32 90,0-1,-1 1,1-1,0 1,0-1,0 0,0 1,0-1,0 1,0-1,0 0,0 1,0-1,0 1,0-1,0 0,0 1,0-1,1 1,-1-1,0 1,0-1,1 1,-1-1,1 1,-1-1,0 1,1-1,-1 1,1-1,-1 1,1 0,-1-1,1 1,-1 0,1-1,-1 1,1 0,-1 0,1 0,0 0,-1-1,1 1,-1 0,1 0,0 0,-1 0,1 0,-1 0,1 0,0 1,-1-1,1 0,-1 0,1 0,0 1,-1-1,1 0,-1 1,1-1,-1 0,1 1,-1-1,0 0,1 1,-1-1,1 1,24 42,-19-33,114 214,-58-135,-61-86,1-1,-1 1,1 0,0-1,0 1,0-1,0 1,0-1,1 0,-1 0,1 0,-1 0,1 0,0-1,0 1,0-1,0 0,0 0,0 0,0 0,0-1,0 1,0-1,1 1,-1-1,0 0,0-1,0 1,1 0,-1-1,0 0,0 0,0 0,0 0,0 0,0 0,0-1,-1 1,1-1,0 0,-1 0,0 0,1 0,-1-1,1 0,3-7,0 0,0-1,-2 0,1 0,-1 0,-1 0,0 0,-1-1,0 1,0-1,-1 0,-1-6,8-51,39-187,-42 236,-5 15,1 0,-1-1,1 1,0 0,1 0,-1-1,1 1,0 0,0 0,0 1,1-1,0 0,0 1,0-1,0 1,1 0,-1 0,1 1,0-1,1 1,-1 0,0 0,1 0,0 0,3-1,5 6</inkml:trace>
  <inkml:trace contextRef="#ctx0" brushRef="#br0" timeOffset="38161.672">1694 2656,'0'0</inkml:trace>
  <inkml:trace contextRef="#ctx0" brushRef="#br0" timeOffset="38494.871">1694 2656,'0'0</inkml:trace>
  <inkml:trace contextRef="#ctx0" brushRef="#br0" timeOffset="44500.64">1694 2769,'0'792,"27"-622,-26 140,27-141,-27-137,-1-1,-2 1,-1-1,-2 1,-3 8,1 15,1 1,3 0,3-1,3 15,-1 33,-2 1393,28-1299,-27 85,27-84,-28-192,2 25,-1 1,-2-1,-2 1,0-1,-2 1,-4 8,-4-23,4-20</inkml:trace>
  <inkml:trace contextRef="#ctx0" brushRef="#br0" timeOffset="46283.469">1778 7200,'-2'-9,"0"0,-1 0,-1 0,0 0,0 1,0 0,-1 0,0 0,-1 0,1 1,-1 0,-1 0,0 0,0 1,0 0,0 0,-8-3,-2-5,-146-125,54 57,109 81,0 1,-1 0,1 0,-1 0,1 0,0 0,-1-1,1 1,-1 0,1 0,0-1,-1 1,1 0,0 0,-1-1,1 1,0 0,0-1,-1 1,1-1,0 1,0 0,0-1,0 1,-1 0,1-1,0 1,0-1,0 1,0-1,0 1,0 0,0-1,0 1,0-1,0 1,0-1,0 1,1 0,-1-1,0 1,0-1,0 1,1 0,-1-1,0 1,0 0,1-1,-1 1,0 0,0-1,1 1,-1 0,1 0,-1-1,0 1,1 0,-1 0,0 0,1-1,-1 1,1 0,-1 0,0 0,1 0,-1 0,1 0,-1 0,1 0,-1 0,37-2,-32 2,486 1,-267-29,-91 33,-132-5,0 0,-1 1,1-1,0 0,0 0,0 1,0-1,-1 1,1-1,0 1,-1-1,1 1,0-1,-1 1,1 0,0-1,-1 1,1 0,-1-1,1 1,-1 0,0 0,1 0,-1-1,0 1,1 0,-1 0,0 0,0 0,0 0,0-1,0 1,0 0,0 0,0 0,0 0,0 0,-1 0,1-1,0 1,0 0,-1 0,1 0,-1-1,1 1,-1 0,1 0,-1-1,1 1,-1 0,0-1,1 1,-1-1,0 1,1-1,-1 1,0-1,0 0,0 1,1-1,-1 0,-48 33,-145 72,-137 109,347-226,0 5</inkml:trace>
  <inkml:trace contextRef="#ctx0" brushRef="#br0" timeOffset="48029.468">2597 6579,'-1'1,"0"0,0 0,0 0,0 0,0 1,0-1,0 0,0 1,0-1,0 0,1 1,-1-1,1 1,-1-1,1 1,-1-1,1 1,0 0,0-1,0 1,0-1,0 1,0-1,0 1,0 0,1-1,-1 1,1-1,-1 1,1-1,-1 1,2 0,-1 6,18 122,-5-72,-11-43,0 1,0-1,2 0,0 0,1-1,0 0,1 0,0 0,3 1,-9-13,0 0,1 0,-1 0,1 0,0 0,-1-1,1 1,0-1,0 1,0-1,0 0,0 0,0 0,1 0,-1 0,0 0,1 0,-1-1,0 1,1-1,-1 0,0 0,1 1,-1-2,1 1,-1 0,1 0,-1-1,0 1,1-1,-1 0,0 0,0 0,0 0,1 0,-1 0,0-1,0 1,-1-1,1 1,0-1,66-80,-66 79,67-110,-66 112,0-1,0 1,0-1,0 1,0 0,1 1,-1-1,0 0,1 1,-1 0,0 0,1 0,-1 0,1 0,-1 1,0-1,0 1,1 0,-1 0,0 0,0 1,0-1,0 1,0 0,0-1,0 1,-1 1,1-1,-1 0,1 0,-1 1,0 0,0-1,0 2,11 6,-2-1,3 2,0 1,1-2,1 0,0 0,0-2,0 0,8 2,-21-10,0 1,0-1,0 0,0 0,0 0,0 0,0 0,0-1,0 1,0-1,0 0,0 0,0 0,0 0,0-1,-1 1,1-1,-1 1,1-1,-1 0,1 0,-1 0,0-1,0 1,0 0,0-1,0 1,-1-1,1 0,-1 1,0-1,0 0,0 0,0 0,27-107,-8-58,-9 54,5 74,-4 29</inkml:trace>
</inkml:ink>
</file>

<file path=ppt/ink/ink18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4:50:21.24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137 414,'59'8,"0"-4,0-1,0-4,0-2,-1-2,33-9,-75 12,0-1,0-1,0-1,-1 0,1-1,-1 0,0-1,-1-1,0-1,0 0,-1 0,0-2,0 1,-1-2,-1 1,0-2,-1 1,0-2,-1 1,0-1,-1-1,0 1,-2-1,0-1,0 1,-1-2,-15-75,9 90,1 0,-1 0,0 0,0 0,0 0,0 0,0 0,0 1,0-1,-1 0,1 1,0-1,-1 1,0-1,1 1,-1 0,0-1,0 1,0 0,1 0,-1 0,0 1,0-1,-1 0,1 1,0-1,0 1,0 0,0 0,0 0,0 0,-1 0,1 0,0 0,0 1,0-1,0 1,0 0,0-1,-1 2,-6 4,0 1,1-1,0 2,1-1,-1 1,2 0,-1 1,1 0,0 0,1 0,0 0,-3 9,-104 281,55-138,5-9,-6-1,-78 140,110-248,-1-2,-2-1,-2-1,-1-1,-2-2,-37 30,35-42,36-24,-1 1,1-1,0 0,-1 1,1-1,-1 0,1 1,-1-1,1 0,-1 1,1-1,-1 0,1 0,-1 0,0 1,1-1,-1 0,1 0,-1 0,0 0,1 0,-1 0,1 0,-1 0,1 0,-1-1,0 1,1 0,-1 0,1 0,-1-1,1 1,-1 0,1-1,-1 1,1 0,-1-1,1 1,-1-1,1 1,0 0,-1-1,1 1,0-1,-1 1,1-1,0 0,0 1,0-1,-1 1,1-1,0 1,0-1,0 0,0 1,0-1,0 1,0-1,0 1,0-1,0 0,0 1,1-1,-1 0,4-8,0-1,1 1,0 0,1 0,0 1,0-1,1 1,0 1,0-1,1 1,0 1,0-1,1 1,-1 1,10-5,-4 1,222-133,-226 137,0-1,0 2,1 0,0 0,-1 0,1 2,0-1,0 1,1 1,-1 0,0 0,0 2,1-1,-1 1,0 1,0 0,0 0,0 1,0 1,0 0,-1 0,0 1,0 0,0 1,9 6,-12-4,0 0,1 0,1-1,-1-1,1 1,0-1,0-1,1 0,0 0,0-1,0 0,0-1,1 0,-1 0,1-1,0-1,-1 0,1 0,0-1,0-1,2 0,2-2,0-1,0-1,-1 0,1-1,-1-1,0 0,-1-1,0 0,0-1,-1-1,0 0,0 0,-1-1,-1-1,0 0,0 0,-2-1,1 0,-1 0,-1-1,-1 0,0-1,-1 1,0-1,-1 0,-1 0,1-4,-4 17,-1-1,1 1,-1 0,1 0,-1-1,0 1,1 0,-1 0,0 0,0 0,-1 0,1 0,0 0,-1 1,1-1,-1 0,0 1,1-1,-1 1,0 0,0-1,0 1,0 0,0 0,0 0,0 0,0 1,0-1,-1 1,1-1,0 1,0 0,-1-1,1 1,0 0,0 1,-1-1,1 0,0 1,0-1,-1 1,1 0,0 0,0-1,0 1,0 1,0-1,0 0,0 0,1 1,-1-1,0 1,1 0,-1-1,1 1,0 0,-1 1,-11 10,1 0,0 1,1 0,1 1,0 0,1 0,1 1,0 1,1-1,1 1,0 0,-2 15,7-26,0 0,0 0,1 0,0 0,0 0,0 0,1 0,-1 0,1 0,1 0,-1 0,1-1,0 1,1-1,-1 1,1-1,0 0,0 0,1 0,0 0,0 0,0-1,0 0,0 0,1 0,0 0,0-1,0 0,0 0,0 0,1-1,0 1,-1-1,1 0,4 0,18 4,1-2,-1-1,0-1,1-1,-1-2,1 0,-1-3,0 0,0-1,25-9,-24 4,1-2,-2-1,0-2,0 0,-1-2,-1 0,-1-2,-1-1,0-2,11-13,17-22,-3-2,-3-3,29-51,-53 80,-3 0,0-2,-3 0,-1-1,-1-1,-2 0,-2 0,-1-1,-2 0,-2-1,-1 0,-2-30,-1 67,-1 0,0 1,1-1,-1 0,0 0,0 0,0 1,0-1,-1 0,1 0,-1 0,1 1,-1-1,1 0,-1 0,0 1,0-1,0 1,0-1,0 1,0-1,0 1,0-1,-1 1,1 0,0 0,-1 0,1 0,-1 0,0 0,1 0,-1 0,0 1,1-1,-1 1,0-1,0 1,0-1,1 1,-1 0,0 0,0 0,0 0,0 0,1 1,-1-1,0 1,0-1,1 1,-1-1,0 1,-12 9,0 1,0 0,1 0,0 2,1 0,1 0,0 1,0 0,2 1,0 0,1 0,0 1,1 0,1 1,0 0,-1 8,-6 21,2 1,1 0,3 0,2 1,1 0,3 0,2 0,2 0,3 0,1-1,8 25,41 99,-47-110,-32-72,7-4</inkml:trace>
  <inkml:trace contextRef="#ctx0" brushRef="#br0" timeOffset="244.39">1408 809,'43'0,"38"0,16-5,-1-1,0 0,-9 1,-8 2,-9 1,-11 0,-6 2,-7 0,-7 0,-10 1</inkml:trace>
</inkml:ink>
</file>

<file path=ppt/ink/ink18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4:50:23.63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25 960,'-6'-23,"2"0,1-1,1 1,1-1,1 0,1 1,1-1,1 1,2-1,0 1,1 1,1-1,1 1,1 0,1 1,10-16,4-6,8-19,3 1,2 2,3 1,3 2,1 2,4 2,15-11,-16 36,-46 27,-1 0,1 0,0-1,0 1,-1 0,1 0,0 0,0 0,-1 0,1 0,0 0,0 0,-1 1,1-1,0 0,0 0,-1 1,1-1,0 0,-1 1,1-1,0 0,-1 1,1-1,-1 1,1-1,0 1,-1 0,0-1,1 1,-1-1,1 1,-1 0,0-1,1 1,-1 0,0 0,0-1,1 1,-1 0,0 0,0-1,0 1,0 0,0 0,0-1,0 1,0 0,-1 0,1-1,0 1,0 0,-1 0,1-1,0 1,-1 0,1-1,0 1,-1 0,1-1,-1 1,1-1,-1 1,0-1,1 1,-1-1,1 1,-1-1,-156 261,157-260,-1 1,0-1,0 1,1-1,-1 0,1 1,-1-1,1 1,0 0,-1-1,1 1,0-1,0 1,0-1,0 1,0 0,1-1,-1 1,0-1,1 1,-1-1,1 1,0-1,-1 0,1 1,0-1,0 0,0 1,0-1,0 0,0 0,0 0,0 0,0 0,1 0,-1 0,0 0,1 0,-1-1,1 1,-1-1,1 1,-1-1,1 1,-1-1,79 4,-68-4,18-2,121 9,-146-6,-1 0,1 1,0-1,-1 1,1 0,-1 0,1 0,-1 1,0-1,0 1,0 0,-1 1,1-1,-1 0,1 1,-1 0,0 0,-1 0,1 0,-1 0,1 1,-1-1,-1 1,1-1,-1 1,1 0,-1 0,0 2,-2 3,-1-1,0 1,0-1,0 0,-2 0,1 0,-1 0,0-1,-1 1,0-1,0 0,-1-1,0 1,0-1,0 0,-1 0,0-1,-1 0,0-1,0 1,0-1,0-1,-1 0,1 0,-1 0,-6 1,-10 0,-1 0,1-2,-1-1,0-1,0-1,1-1,-22-4,36 3,1-1,-1-1,1 1,0-2,0 0,1 0,-1 0,1-1,0-1,1 0,-1 0,1 0,-1-4,-28-20,16 14,1-1,1-1,0 0,2-2,0 0,1-1,1-1,2 0,-12-25,16 24</inkml:trace>
  <inkml:trace contextRef="#ctx0" brushRef="#br0" timeOffset="449.53">956 226,'18'7,"0"-2,0 0,1-1,0 0,0-2,0 0,0-1,12-2,-16 2,244-2,-151-22,-100 20</inkml:trace>
  <inkml:trace contextRef="#ctx0" brushRef="#br0" timeOffset="681.265">1012 536,'39'0,"36"-4,10-3,1 1,-10-3,-13-1,-12 1,-10 3,-8-2,-4-1,-7 2</inkml:trace>
  <inkml:trace contextRef="#ctx0" brushRef="#br0" timeOffset="1587.929">2423 85,'-20'-8,"0"0,-1 2,-1 0,1 2,-1 0,0 1,1 1,-1 1,0 1,0 2,-12 1,27-1,0 1,1-1,-1 1,0 1,1-1,0 1,0 0,0 1,0-1,1 1,0 0,0 1,0-1,0 1,1 0,0 0,0 0,1 1,0-1,0 1,0 0,1 0,0 0,1 0,-1 0,1 1,0-1,1 0,0 8,0-9,0 0,0 0,1 0,0 1,0-1,0 0,1 0,0 0,0-1,0 1,1 0,-1-1,2 1,-1-1,0 0,1 0,0-1,0 1,1-1,-1 1,1-2,0 1,0 0,0-1,0 0,1 0,0 0,-1-1,1 0,0 0,0 0,0-1,0 0,0 0,2-1,7-1,-1-2,1 0,-1-1,0 0,0-1,-1-1,0 0,1-1,-2 0,1-1,-1 0,-1-1,1 0,-1-1,6-8,0 3,62-50,-78 64,-1 1,1-1,0 0,-1 1,1-1,0 1,-1 0,1-1,0 1,-1 0,1-1,0 1,0 0,-1 0,1-1,0 1,0 0,0 0,0 0,-1 0,1 0,0 0,0 0,0 1,-1-1,1 0,0 0,0 1,-1-1,1 0,0 1,0-1,-1 0,1 1,-1-1,1 1,0 0,-1-1,1 1,-1-1,1 1,-1 0,1-1,-1 1,0 0,1 0,-1-1,0 1,0 0,1 0,-1 0,0-1,0 1,0 0,0 0,0 0,0-1,0 2,-7 48,-107 237,96-247,8-21,1 2,0-1,2 1,0 1,2-1,-3 18,7-38,1 1,0-1,-1 0,1 0,0 1,0-1,0 0,0 1,0-1,0 0,0 1,1-1,-1 0,0 0,1 1,-1-1,1 0,-1 0,1 0,0 0,-1 0,1 1,0-1,0 0,0-1,0 1,0 0,0 0,0 0,0 0,0-1,0 1,0-1,0 1,0-1,1 1,-1-1,0 1,0-1,1 0,-1 0,0 0,1 0,-1 0,0 0,1 0,-1 0,0 0,0-1,1 1,-1 0,0-1,0 1,0-1,1 0,-1 1,0-1,0 0,1 0,12-8</inkml:trace>
  <inkml:trace contextRef="#ctx0" brushRef="#br0" timeOffset="1888.879">2960 113,'-49'56,"3"2,3 2,2 2,-23 48,30-13,33-94,1 0,-1 1,1-1,0 0,0 1,1-1,-1 0,1 1,-1-1,1 0,0 0,0 0,1 0,-1 0,1 0,-1 0,1 0,0 0,0-1,0 1,0-1,1 1,-1-1,1 0,-1 0,1 0,0 0,2 1,2 0,0-1,0 1,1-1,-1-1,1 1,-1-1,1-1,-1 1,1-1,-1 0,1-1,-1 0,1 0,-1-1,0 0,1 0,-1 0,0-1,0 0,1-2,126-88,-119 79,-1-1,-1 0,-1-1,0-1,-1 0,0 0,-2-1,0 0,-1-1,-1 0,-1 0,0-1,-2 1,2-14,-5 28,-1 1,0 0,0-1,0 1,0 0,-1-1,1 1,-1-1,0 1,-1 0,1 0,-1 0,0 0,0 0,0 0,0 0,-1 1,1-1,-1 1,0-1,0 1,0 0,-1 0,1 1,-1-1,1 1,-1-1,0 1,0 1,0-1,0 0,0 1,-1 0,1 0,0 0,-1 0,1 1,0 0,-1 0,1 0,0 0,-1 1,1-1,-1 1,1 0,-4 2,-68 46,57-29</inkml:trace>
  <inkml:trace contextRef="#ctx0" brushRef="#br0" timeOffset="2152.878">3355 396,'33'-5,"22"-1,5 0,-2 1,-12 1</inkml:trace>
  <inkml:trace contextRef="#ctx0" brushRef="#br0" timeOffset="2698.044">4428 1,'-3'5,"-20"46,-3-1,-1 0,-3-2,-2-2,-2-1,-2-1,-11 8,38-45,0-1,-1 1,0-1,1-1,-2 0,1-1,-1 0,1 0,-1-1,0 0,0-1,-1-1,1 1,-8-1,15-1,1 0,0-1,0 1,0 0,-1-1,1 0,0 1,0-1,0-1,0 1,0 0,0-1,1 1,-1-1,0 0,1 0,-1 0,1 0,0-1,0 1,0 0,0-1,0 0,0 1,1-1,-1 0,1 0,0 0,-1 0,2 0,-1 0,0-2,-1-3,1 0,1 0,-1 0,1 0,1-1,-1 1,2 0,-1 0,1 0,0 0,0 0,2-1,1-4,2 1,-1-1,1 1,1 0,1 1,-1-1,2 2,-1-1,1 1,1 1,0 0,0 1,1 0,0 0,0 1,1 1,4-2,-12 7,-1 0,1 0,-1 0,1 0,-1 1,1-1,0 1,-1 1,1-1,-1 0,1 1,0 0,-1 0,1 1,-1-1,0 1,0 0,1 0,-1 0,-1 1,1-1,0 1,0 0,-1 0,2 2,70 98,-63-83,76 104,-77-110,1-1,0 0,1-1,1-1,0 0,0 0,1-1,0-1,1-1,11 5,-10-7,-11-3,1 0,0 0,0 0,0-1,0 0,0-1,1 0,-1 0,0 0,1-1,-1 0,0-1,1 1,-1-2,1 1,9-5</inkml:trace>
</inkml:ink>
</file>

<file path=ppt/ink/ink18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4:50:40.50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622 989,'-24'-44,"15"28,0 0,0-1,2 0,0-1,1 0,0 0,2 0,0-1,-25-176,28 175,1 0,1 1,1-1,0 0,1 1,2-1,0 1,1 0,1 1,0 0,1 0,2 0,-1 1,2 0,11-12,57-41,-77 68,0 1,1-1,-1 1,0 0,1 0,-1 0,1 0,0 0,-1 1,1-1,0 1,-1 0,1 0,0-1,-1 2,1-1,0 0,-1 1,1-1,0 1,-1 0,1-1,-1 1,1 1,-1-1,1 0,-1 1,0-1,0 1,0-1,0 1,0 0,0 0,0 0,0 0,-1 0,1 1,2 7,0 0,-1 0,0 1,-1-1,0 1,0 0,-1-1,-1 1,0 0,0 0,-1 0,0 0,-1-1,-1 1,1-1,-2 1,1-1,-1 0,-1 0,0 0,3-5,0 0,0 0,-1 0,1 0,-1 0,0 0,-1-1,1 0,-1 0,0 0,0 0,0 0,-1-1,1 1,-1-1,0 0,0-1,5-3,0-1,0 0,0 0,0 1,0-1,0 0,0 0,1 1,-1-1,1 0,-1 1,1-1,0 1,0-1,-1 0,1 1,0-1,0 1,0 0,1-1,-1 1,0 0,1 0,-1 0,0 0,2-1,-1 0,0 0,1 0,-1 0,1 0,0 0,-1 1,1-1,0 1,0 0,0 0,0 0,0 0,0 0,1 1,-1-1,0 1,0 0,0 0,1 0,-1 0,0 1,0-1,0 1,0 0,0 0,0 0,0 0,0 0,0 1,0-1,0 1,-1 0,1 0,-1 0,1 0,-1 0,0 1,0-1,0 1,0-1,0 1,-1 0,1 0,-1 0,0 0,0 0,1 4,0 1,-1 0,0 0,0-1,-1 1,0 0,-1 0,1-1,-2 1,1 0,-1-1,0 1,0-1,-1 1,0-1,-1 0,1 0,-1-1,0 1,-1-1,0 0,0 0,0 0,-1-1,0 1,0-1,0-1,0 1,-1-1,0 0,0-1,0 0,0 0,-1 0,1-1,-5 1,-10 0,1 0,-1-1,-1-2,1 0,0-1,0-2,-19-4,31 4,1-1,0 0,0-1,0 0,1 0,0-1,0 0,0 0,1-1,0 0,0 0,0-1,1 0,0 0,1 0,0-1,-2-4,0-5</inkml:trace>
  <inkml:trace contextRef="#ctx0" brushRef="#br0" timeOffset="604.206">1073 566,'0'5,"5"6,6 1,6-1,5 2,4-1,2-2,1-4,0-2,1-2,-1-1,0-1,-5-6,-2-1,-5 1</inkml:trace>
  <inkml:trace contextRef="#ctx0" brushRef="#br0" timeOffset="1619.334">113 57,'-2'-3,"-5"-12,9 22,9 27,3 1,0-2,3 0,0 0,2-2,2 0,0-2,24 25,-41-52,-3-4</inkml:trace>
  <inkml:trace contextRef="#ctx0" brushRef="#br0" timeOffset="2285.228">113 1,'-102'89,"102"-89,-1 0,1 0,-1 0,1 0,-1 0,1 0,-1 1,1-1,-1 0,1 0,0 1,-1-1,1 0,-1 1,1-1,0 1,-1-1,1 0,0 1,-1-1,1 1,0-1,0 1,-1-1,1 1,0-1,0 1,0-1,0 1,0-1,0 1,0-1,0 1,0-1,0 1,0-1,0 1,0-1,0 1,0-1,1 1,-1-1,0 1,0-1,0 1,1-1,-1 1,0-1,1 1,-1-1,0 0,1 1,-1-1,1 0,-1 1,1-1,-1 0,0 0,1 1,-1-1,1 0,0 0,35-1,144-26,-116 16,-89-8,-63-10,70 21</inkml:trace>
  <inkml:trace contextRef="#ctx0" brushRef="#br0" timeOffset="3604.336">1440 622,'-7'0,"-1"-1,1 1,0-1,0-1,0 1,0-1,0 0,0-1,0 0,0 0,1 0,0-1,-1 0,2 0,-1 0,-5-6,11 10,-1-1,1 1,0 0,-1-1,1 1,0-1,-1 1,1 0,-1-1,1 1,-1 0,1-1,-1 1,1 0,-1 0,1-1,-1 1,0 0,1 0,-1 0,1 0,-1 0,1 0,-1 0,0 0,1 0,-1 0,1 0,-1 0,0 0,1 0,-1 1,1-1,-1 0,1 0,-1 1,1-1,-1 0,1 1,-1-1,1 1,0-1,-1 0,1 1,0-1,-1 1,1-1,0 1,-1-1,1 1,0-1,0 1,0 0,-1-1,1 1,0-1,0 1,0-1,0 1,0 0,0-1,0 1,0-1,0 1,0 49,0-41,0 11,-1 0,-1 0,-1 0,0 0,-2 0,0-1,-5 10,50-71,16-12,-37 38</inkml:trace>
  <inkml:trace contextRef="#ctx0" brushRef="#br0" timeOffset="4391.339">1356 622,'-5'0,"-6"0,-7 0,-4 0,-4 0,-2 0,-1 0,0 0,-1 0,6-5,1-1,5-5,1 0,-1 1,-4 3,4-2,4 0</inkml:trace>
</inkml:ink>
</file>

<file path=ppt/ink/ink1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4:12:39.01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49,'39'17,"-33"-14,1-1,0 0,-1 0,1-1,0 1,0-2,0 1,0-1,0 0,0 0,0-1,0 0,0 0,0-1,-1 0,1 0,0 0,-1-1,0 0,0 0,0-1,0 0,0 0,-1 0,1-1,-1 0,0 0,-1 0,1 0,-1-1,3-5,-7 11,0 1,0-1,-1 0,1 1,0-1,0 0,-1 0,1 0,0 1,0-1,-1 0,1 0,0 0,-1 0,1 1,0-1,-1 0,1 0,0 0,-1 0,1 0,-1 0,1 0,0 0,-1 0,1 0,0 0,-1 0,1 0,0-1,-1 1,1 0,0 0,-1 0,1 0,0 0,0-1,-1 1,1 0,0 0,0-1,-1 1,1 0,0 0,0-1,-1 1,1-1,-52 139,37 119,-29-36,-3-80,28-109,18-61,8 10,1 0,0 1,2 0,0 0,1 1,11-13,5-10,133-176,-136 187</inkml:trace>
  <inkml:trace contextRef="#ctx0" brushRef="#br0" timeOffset="445.52">508 162,'-266'251,"226"-212,41-38,-1 0,1 0,-1 0,1 0,0 0,0-1,-1 1,1 0,0 0,0-1,0 1,0 0,0-1,0 1,0-1,0 0,0 1,0-1,0 0,0 1,0-1,0 0,1 0,-1 0,0 0,0 0,0 0,0 0,0-1,0 1,0 0,0 0,0-1,0 1,0-1,0 1,0-1,0 1,0-1,0 0,1 0,4 0,2-1,-2 0,-1 0,0 0,0 0,1 1,-1 0,1 0,0 0,-1 1,1 0,-1 0,1 0,0 1,-1 0,1 0,-1 0,1 1,-1-1,0 1,0 1,1-1,-1 1,-1 0,1 0,0 0,-1 1,0-1,0 1,0 0,0 0,0 1,0 1,13 64,-16-60,1 0,0 0,0 0,1 0,0-1,1 1,0-1,0 0,1 0,3 4,18 15,-12-17</inkml:trace>
  <inkml:trace contextRef="#ctx0" brushRef="#br0" timeOffset="1368.735">1044 416,'-13'-2,"0"2,-1-1,1 2,-1 0,1 0,0 1,-1 1,1 0,0 1,1 0,-1 1,1 1,0 0,0 0,0 1,1 1,0 0,1 0,0 1,0 0,1 1,-1 1,9-9,-1 0,1-1,0 1,0 0,0 0,0 0,0 0,1 0,-1 0,0 0,1 0,0 0,-1 0,1 0,0 0,0 0,0 0,0 0,0 0,1 0,-1 0,1 1,-1-1,1-1,0 1,0 0,0 0,0 0,0 0,0 0,0-1,1 1,-1-1,1 1,-1-1,1 1,-1-1,1 0,0 0,0 0,0 0,-1 0,3 1,7-4,-1 0,0-1,0 1,0-2,0 0,-1 0,1 0,-1-2,0 1,-1-1,1 0,-1 0,0-1,3-4,43-42,-43 41,0 1,0 0,1 0,0 1,1 0,0 1,0 1,1 0,0 1,10-4,-22 11,1-1,0 0,-1 1,1-1,-1 1,1 0,0 0,-1 0,1 0,-1 0,1 1,0-1,-1 1,1 0,-1-1,1 1,-1 0,0 1,1-1,-1 0,0 1,0-1,0 1,0 0,0-1,0 1,0 0,-1 0,1 0,-1 1,1-1,-1 0,0 0,0 1,0-1,0 1,0-1,-1 1,1-1,-1 1,1 0,4 113,-62 139,44-213,-7 22,-3 0,-3-1,-3-2,-3-1,-3 2,29-51,-1-1,0 1,0-1,-1-1,0 1,0-1,-1-1,-1 0,1 0,-1 0,0-2,-1 1,0-1,-5 2,15-8,-1 1,1-1,-1 1,1-1,-1 0,1 1,-1-1,1 0,-1 0,1 0,-1 0,1 0,-1 0,1-1,-1 1,1 0,-1-1,1 1,-1-1,1 0,0 1,-1-1,1 0,0 0,0 0,0 0,-1 0,1 0,0 0,0 0,0-1,1 1,-1 0,0 0,0-1,1 1,-1-1,1 1,-1-1,1 1,-1-1,1 0,2-68,7 38,2 1,0 0,3 0,0 1,2 1,1 1,1 0,2 1,1 1,0 1,-11 13,0 0,0 1,1 0,1 0,0 2,0-1,1 2,0-1,0 2,1 0,0 0,0 1,1 1,-1 1,16-3,15 12,-27 1</inkml:trace>
</inkml:ink>
</file>

<file path=ppt/ink/ink18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4:50:34.49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182 375,'-10'-5,"-7"-6,-2-6,-2-1,3-1,-1-3,3-2,0-2,2-1,4-1,3 0,3-1,2 0,2 0,5 6,2 1,0 4</inkml:trace>
  <inkml:trace contextRef="#ctx0" brushRef="#br0" timeOffset="-1416.189">577 883,'-48'-34,"43"28,0-1,0-1,0 1,1-1,0 1,1-1,0 0,0-1,1 1,0 0,0-1,0-6,-4-11,2-6,1 0,1 0,2-1,1 1,1 0,2 0,1 0,2 0,1 1,2 0,0 1,3 0,0 0,2 1,0 1,11-12,-25 40,-1 1,0 0,0 0,1-1,-1 1,0 0,1-1,-1 1,0 0,1-1,-1 1,1-1,0 1,-1-1,1 1,-1-1,1 1,0-1,-1 1,1-1,0 0,-1 1,1-1,0 0,0 0,-1 1,1-1,0 0,0 0,-1 0,1 0,0 0,0 0,-1 0,1-1,0 1,0 0,-1 0,1 0,0-1,0 1,-1 0,1-1,0 1,-1-1,1 1,-1-1,1 1,-1-1,1 1,-1-1,1 1,-1-1,1 0,-1 1,0-1,1 0,-1 1,0-1,1 0,-1 0,0 1,0-1,0 0,1 53,-2-48,0 0,0 1,0-1,1 0,-1 0,1 0,0 0,0 1,1-1,-1 0,1 0,0 0,0 0,0 0,0 0,1 0,0 0,0 0,0 0,0-1,0 1,1-1,0 0,-1 0,1 0,1 0,-1 0,0 0,0-1,1 0,0 0,-1 0,4 2,45 0,31 8,-81-11,0 0,0 0,0 0,0 1,0-1,0 1,0-1,0 1,0 0,-1 0,1-1,-1 1,1 0,-1 1,0-1,0 0,0 0,0 0,0 1,-1-1,1 0,0 1,-1-1,0 1,0-1,0 1,0-1,0 1,0-1,0 0,-1 2,0 4,0 0,-1 0,1 0,-2 0,1 0,-1-1,0 1,0-1,-1 0,0 0,-1 0,1 0,-1-1,-1 0,1 0,-1 0,0-1,0 0,0 0,-1 0,0-1,0 0,0 0,0-1,-1 0,0 0,1-1,-1 0,0 0,0-1,-2 1,-5-5,0 0,1 0,0-1,-1-1,1 0,1-1,-1-1,1 0,1-1,-1 0,-5-6,-9-3,-59-36,71 42</inkml:trace>
  <inkml:trace contextRef="#ctx0" brushRef="#br0" timeOffset="-781.076">1170 685,'-5'0,"-6"0,-7 0,1-5,-3-1,-1 0,-4 1,0 2,2-4,2-1,3-3,5-1</inkml:trace>
  <inkml:trace contextRef="#ctx0" brushRef="#br0" timeOffset="12318.283">1113 629,'126'0,"-125"-1,-1 0,1 0,0 0,-1 0,0 0,1 0,-1 0,0 0,1 0,-1 0,0 0,0 0,0 0,0 0,0 0,0 0,0 0,0 0,0 0,-1 0,1 0,0 0,-1 0,1 0,0 0,-1 0,0 0,1 0,-1 0,1 0,-1 0,0 1,0-1,1 0,-1 1,0-1,0 0,0 1,0-1,0 1,0-1,-5-6,-48-87,54 93,0 1,0-1,-1 1,1-1,0 1,0-1,-1 1,1 0,0-1,-1 1,1-1,0 1,-1 0,1-1,-1 1,1 0,-1-1,1 1,-1 0,1 0,-1-1,1 1,-1 0,1 0,-1 0,1 0,-1 0,1 0,-1 0,1 0,-1 0,1 0,-1 0,1 0,-1 0,1 0,-1 0,1 0,-1 1,1-1,-1 0,1 0,-1 1,1-1,-1 0,1 1,-1-1,1 0,0 1,-1-1,1 1,0-1,-1 1,1-1,0 0,0 1,-1-1,1 1,0-1,0 1,0 0,0-1,0 1,0-1,0 1,0-1,0 1,0-1,0 1,-5 41,5-42,-16 189,-2-105,44-96,2-22,-14 16</inkml:trace>
  <inkml:trace contextRef="#ctx0" brushRef="#br0" timeOffset="13392.562">125 8,'-3'1,"1"1,-1-1,0 1,1 0,-1 0,1 0,-1 0,1 0,0 1,0-1,0 1,0 0,1-1,-1 1,1 0,-1 0,1 0,0 0,0 0,0 0,-1 3,-77 166,78-171,1 0,0 0,-1 0,1 0,0 0,0 0,0 0,0 0,0 0,0 1,0-1,0 0,0 0,0 0,1 0,-1 0,0 0,1 0,-1 0,1 0,-1 0,1 0,-1-1,1 1,0 0,-1 0,1 0,0-1,0 1,0 0,0-1,-1 1,1 0,0-1,0 0,0 1,0-1,0 1,0-1,0 0,0 0,1 0,-1 1,0-1,0 0,0 0,1-1,56-2,-55 2,120-28,-118 28,39-8,-43 9,-1 0,1 0,-1 0,1-1,0 1,-1 0,1 0,-1-1,1 1,-1-1,1 1,-1 0,1-1,-1 1,0-1,1 1,-1-1,0 1,1-1,-1 1,0-1,1 0,-1 1,0-1,0 1,0-1,0 0,0 1,1-1,-1 0,0 1,0-1,-1 1,1-1,0 0,0 1,0-1,0 1,0-1,-1 0,1 1,0-1,-1 1,1-1,0 1,-1-1,1 1,0-1,-1 1,1-1,-1 1,1-1,-1 1,1 0,-1-1,0 1,1 0,-1 0,1-1,-1 1,0 0,-89-55,70 43</inkml:trace>
</inkml:ink>
</file>

<file path=ppt/ink/ink18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4:50:57.34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1,'0'5,"5"1,1 5,0 5,4 0,0 2,-2 2,3-1,-1 0,-2 2,3-3,-1 1,-2 2,3-4,-2-3</inkml:trace>
</inkml:ink>
</file>

<file path=ppt/ink/ink18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4:50:57.59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0,'10'15,"3"9,4 0,-1 2,-3-5</inkml:trace>
</inkml:ink>
</file>

<file path=ppt/ink/ink18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4:50:57.85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0,'9'10,"9"8,0 0</inkml:trace>
</inkml:ink>
</file>

<file path=ppt/ink/ink18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4:50:58.09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0,'9'5,"4"7,-1 0</inkml:trace>
</inkml:ink>
</file>

<file path=ppt/ink/ink18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4:51:01.49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7,'5'-5,"1"4,5 6,0 7,4 2,-2 3,-2 4,1-2,-1 0,3-2,-2-5</inkml:trace>
</inkml:ink>
</file>

<file path=ppt/ink/ink18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4:51:01.79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1,'5'14,"6"5,2 4,3 3,-1 1,1-3,-1-6</inkml:trace>
</inkml:ink>
</file>

<file path=ppt/ink/ink18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4:51:02.07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0,'10'29,"3"14,4 0,-1-3,-3-7</inkml:trace>
</inkml:ink>
</file>

<file path=ppt/ink/ink18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4:51:02.31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0,'0'29,"5"9,2-1</inkml:trace>
</inkml:ink>
</file>

<file path=ppt/ink/ink18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4:51:18.51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30,'88'-21,"165"14,-250 7,0-1,0 1,0 0,0 0,0 0,0 0,0 0,0 0,0 1,0 0,0 0,0 0,0 0,0 0,0 0,-1 1,1-1,0 1,-1 0,1 0,-1 0,0 0,0 0,0 0,0 1,0-1,0 1,0 0,-1-1,0 1,1 0,-1 0,0 0,0 0,0 2,-3 223,2-31,0-173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3:37:42.40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413 57,'-21'-2,"-1"2,1 0,-1 1,1 1,0 1,0 1,0 1,0 1,1 1,0 0,0 2,0 0,2 1,-1 1,1 1,1 0,-9 9,23-19,0 0,-1 1,1 0,0-1,1 1,-1 0,0 1,1-1,0 0,-1 1,1-1,1 1,-1 0,0 0,1-1,0 1,0 0,0 0,1 0,-1 0,1 1,0-1,0 0,0 0,1 0,-1 0,1 0,0 0,0 0,0 0,1 1,7 4,0 0,0 0,1-1,0 0,0 0,1-1,0-1,0 0,0 0,1-1,0-1,0 0,0 0,1-1,0-1,48 18,-14-3,104 51,-147-65,1 1,-1 0,0 0,0 0,0 0,-1 0,0 1,1-1,-2 1,1 0,0 0,-1 0,0 0,0 1,-1-1,1 0,-1 1,0-1,-1 1,1 0,-1-1,0 1,-1-1,1 1,-1 0,0-1,-1 0,1 1,-1-1,0 0,0 0,-1 0,0 0,1 0,-2 0,1-1,0 1,-1-1,0 0,0 0,0 0,-2 0,-13 9,-1-2,0 0,-1-1,0-1,-1-1,0-1,0-1,0-1,-1 0,1-2,-1-1,0-1,-7-1,26 1,0 0,0 0,1 0,-1-1,0 0,0 1,0-2,0 1,1 0,-1-1,0 1,0-1,1 0,-1-1,0 1,1 0,-1-1,1 0,0 0,-1 0,1 0,0-1,0 1,1-1,-1 1,0-1,1 0,0 0,0-1,-1 1,2 0,-1-1,0 1,1-1,0 1,-1-1,2 0,-1 0,0 1,1-1,-1 0,1-2,5-20,1 2</inkml:trace>
  <inkml:trace contextRef="#ctx0" brushRef="#br0" timeOffset="5499.527">384 0,'5'0,"7"5,5 2,5-1,3-1,3-1,1-2,-4-6,-2-2,-5 5,-5 2</inkml:trace>
  <inkml:trace contextRef="#ctx0" brushRef="#br0" timeOffset="6179.319">836 621,'-5'10,"-1"8,0 5,-4-1,0 1,7-4,8-9,3-8</inkml:trace>
</inkml:ink>
</file>

<file path=ppt/ink/ink1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4:13:38.42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0 705,'431'-17,"52"-6,-288 9,0 9,10 8,399 52,-21-25,-142-19,114 8,-168 7,305-26,-668 0</inkml:trace>
  <inkml:trace contextRef="#ctx0" brushRef="#br0" timeOffset="455.227">1552 112,'-492'177,"205"-58,-61 47,310-138,37-28,1 1,-1-1,1 1,-1-1,1 1,-1 0,0-1,1 1,0 0,-1-1,1 1,-1 0,1-1,0 1,0 0,-1 0,1-1,0 1,0 0,0 0,0 0,0-1,0 1,0 0,0 0,0 0,0-1,0 1,1 0,-1 0,0-1,1 1,-1 0,0-1,1 1,-1 0,1-1,-1 1,1 0,-1-1,1 1,-1-1,1 1,0-1,-1 1,1-1,0 0,0 1,-1-1,1 0,0 1,0-1,-1 0,1 0,7 2,0-1,0 0,-1 0,1-1,0 0,0 0,0-1,0 0,-1-1,1 0,0 0,-1 0,-5 1,36-9</inkml:trace>
  <inkml:trace contextRef="#ctx0" brushRef="#br0" timeOffset="699.125">3104 0,'-1077'417,"821"-326,231-77,25-14,0-1,1 1,-1 0,0 0,1 0,-1 0,0 0,1 0,-1 0,0 0,1 0,-1 0,0 0,1 0,-1 0,0 0,1 0,-1 0,0 1,1-1,-1 0,0 0,0 0,1 0,-1 1,0-1,0 0,1 0,-1 1,0-1,0 0,1 0,-1 1,0-1,0 0,0 1,0-1,0 0,0 1,1-1,-1 0,0 1,0-1,0 0,0 1,0-1,0 0,0 1,0-1,0 0,0 1,-1-1,1 0,0 1,0-1,0 0,0 0,0 1,-1-1,1 0,0 1,0-1,0 0,-1 0,1 1,0-1,0 0,-1 0,148-7,-97 1,6 0</inkml:trace>
  <inkml:trace contextRef="#ctx0" brushRef="#br0" timeOffset="871.532">3725 169,'-53'19,"-50"21,-23 8,-5 1,7-3,14-4,16-10,20-6,12-6,17-3,11-3,12 0,14-3,18-2,12-3,8-3,-3-1</inkml:trace>
  <inkml:trace contextRef="#ctx0" brushRef="#br0" timeOffset="1098.264">4742 141,'-44'29,"-47"33,-18 16,-5 4,3-7,10-6,13-11,12-10,9-8,11-7,11-4,7-6,11-3,10-5</inkml:trace>
  <inkml:trace contextRef="#ctx0" brushRef="#br0" timeOffset="2537.671">2511 733,'0'1397,"30"-1018,-31 135,28-318,-26 113,-1-284</inkml:trace>
  <inkml:trace contextRef="#ctx0" brushRef="#br0" timeOffset="4640.295">1947 3612,'140'-22,"72"4,-83 6,0 6,42 7,-98-1,56-13,-106 9,0 1,1 0,-1 2,0 1,1 0,-1 2,6 2,37-8,-61 3,-1-1,1 1,-1 0,1 1,0-1,0 1,-1 0,1 0,0 0,0 1,-1-1,1 1,0 1,-1-1,1 0,-1 1,0 0,1 0,2 3,-5-2,0 1,-1 0,0 0,0 0,0-1,0 1,-1 0,0 0,1 0,-1 0,-1 0,1 0,-1 0,1 0,-1 0,0 0,-1 0,0 2,-2 14,-56 253,-19 49,68-117,12-156,14 38,-12-77,0 1,0-1,-1 0,-1 1,1 0,-2-1,1 1,-2-1,1 1,-2 0,0 4,0-13,1-1,0 1,-1 0,0-1,1 1,-1-1,0 1,0-1,0 0,0 0,0 0,0 0,0 0,0-1,-1 1,1-1,0 1,0-1,0 0,-1 1,1-1,0-1,-1 1,1 0,0 0,0-1,0 1,-1-1,1 0,0 0,-1 0,-11-1,-20 1,-1 1,0 2,0 1,1 2,-22 6,34-7,-306 38,5-31,235-12,-138-27,86 27,137 1,0-1,1 1,-1-1,0 1,1-1,-1 0,1 0,-1 0,1 0,0 0,-1-1,1 1,0-1,0 0,0 1,0-1,0 0,1 0,-1 0,0-1,1 1,-1 0,1 0,0-1,0 1,0-1,0 1,0-1,1 1,-1-3,-2-87,5 71,5-52,3 0,4 1,9-25,1-7,42-233,-54 264,4-91,-25 136,9 28,0 1,0-1,0 0,0 0,0 1,0-1,0 0,0 1,0-1,0 0,0 0,0 1,-1-1,1 0,0 0,0 1,0-1,-1 0,1 0,0 1,0-1,0 0,-1 0,1 0,0 0,0 0,-1 1,1-1,0 0,-1 0,1 0,0 0,0 0,-1 0,1 0,0 0,-1 0,1 0,0 0,-1 0,1 0,0 0,0 0,-1 0,1 0,0-1,-1 1,1 0,0 0,0 0,-1 0,1 0,0-1,0 1,4 34,0-16</inkml:trace>
  <inkml:trace contextRef="#ctx0" brushRef="#br0" timeOffset="5386.402">2230 4402,'11'-138,"-6"109,2 0,1 0,1 0,1 1,2 0,1 1,1 0,16-22,-29 48,-1-1,1 0,-1 1,1-1,0 1,0-1,0 1,0 0,0-1,0 1,0 0,0 0,1-1,-1 1,0 0,1 0,-1 1,1-1,-1 0,1 0,-1 1,1-1,-1 1,1-1,0 1,-1 0,1 0,0-1,0 1,-1 0,1 0,0 1,-1-1,1 0,0 1,-1-1,1 1,-1-1,1 1,-1 0,1-1,-1 1,1 0,-1 0,0 0,1 0,-1 1,0-1,0 0,0 0,0 1,0-1,1 2,38 165,-12-108,-27-59,0 0,0 0,0 0,0 0,0 0,0 0,1 0,-1-1,0 1,0 0,1-1,-1 1,0-1,1 0,-1 1,1-1,-1 0,1 0,-1 0,0 0,1 0,-1 0,1 0,-1 0,0-1,1 1,-1-1,1 1,-1-1,0 1,0-1,1 0,-1 1,0-1,0 0,0 0,0 0,0 0,0 0,0 0,0 0,0-1,0 1,0-1,171-268,-172 268,0 1,1 0,-1 0,1 0,-1 0,1 0,0 0,-1 0,1 0,0 0,0 0,0 0,0 0,-1 1,1-1,0 0,0 0,1 1,-1-1,0 1,0-1,0 1,0 0,0-1,1 1,-1 0,0 0,0 0,0 0,1 0,-1 0,0 0,0 0,0 0,1 0,-1 1,0-1,0 1,0-1,0 1,0-1,0 1,0-1,0 1,0 0,0 0,0-1,0 1,0 0,0 0,-1 0,1 0,0 1,40 117,-23-49,9 77,-23-125,2-4</inkml:trace>
</inkml:ink>
</file>

<file path=ppt/ink/ink19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4:47:18.262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1,'446'0,"-194"27,406-27,-267 1,-92 27,254-29,-502 6,-34 1</inkml:trace>
</inkml:ink>
</file>

<file path=ppt/ink/ink19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4:47:26.884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0,'224'17,"-152"-8,1-4,0-2,40-6,3 1,1252 2,-1087 26,71 6,169-34,-157-26,-121 27,148-9,-80-8,156 17,-207 3,-152-3,310 13,69 23,-77-13,73-7,-202-13,225 25,137-15,504 7,-767-21,-49 28,-294-24</inkml:trace>
</inkml:ink>
</file>

<file path=ppt/ink/ink19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4:47:28.285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0 283,'321'-37,"95"-12,-39 22,424-2,3089 30,-3100-27,109-5,-252 5,52-2,427-3,-750 31,-283 1</inkml:trace>
</inkml:ink>
</file>

<file path=ppt/ink/ink19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4:47:54.79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0 155,'5'0,"1"-5,5-1,0-5,4-1,3 3,-1-3,2 1,2-3,2 2,2-3,2-3,0 2,-3 2</inkml:trace>
</inkml:ink>
</file>

<file path=ppt/ink/ink19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4:47:55.03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98,'39'-24,"22"-13,0 0</inkml:trace>
</inkml:ink>
</file>

<file path=ppt/ink/ink19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4:47:56.72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1 127,'38'-29,"28"-19,2-1</inkml:trace>
</inkml:ink>
</file>

<file path=ppt/ink/ink19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4:47:56.95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1,'0'0</inkml:trace>
</inkml:ink>
</file>

<file path=ppt/ink/ink19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4:47:59.28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34 1,'-15'14,"-4"5</inkml:trace>
</inkml:ink>
</file>

<file path=ppt/ink/ink19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4:47:59.44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1,'0'0</inkml:trace>
</inkml:ink>
</file>

<file path=ppt/ink/ink19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4:47:59.62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179 1,'-14'9,"-10"9,-5 0,1 3,2-3,5 1,1-4,4-3</inkml:trace>
</inkml:ink>
</file>

<file path=ppt/ink/ink1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4:14:08.943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75,'4'-4,"-1"1,1-1,0 1,0 0,0 1,0-1,0 1,1 0,-1 0,1 0,-1 0,1 1,0 0,0 0,-1 0,1 0,0 1,0 0,0 0,0 0,0 1,0-1,0 1,-1 1,1-1,0 0,-1 1,1 0,-1 0,3 2,19 2,256 32,20-52,-239 8,234-27,-50 5,-154 12,-91 16,-1-1,1 1,-1 0,1 0,-1 0,1 0,-1 0,1 1,-1-1,0 0,1 1,-1-1,1 1,-1-1,0 1,1 0,-1-1,0 1,0 0,1 0,-1 0,0 0,0 0,0 0,0 0,0 0,-1 1,1-1,0 0,0 1,-1-1,1 1,5 15</inkml:trace>
</inkml:ink>
</file>

<file path=ppt/ink/ink19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4:48:11.21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118 0,'-19'15,"-11"9,-6 5,4-2</inkml:trace>
</inkml:ink>
</file>

<file path=ppt/ink/ink19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4:48:11.38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1,'0'0</inkml:trace>
</inkml:ink>
</file>

<file path=ppt/ink/ink19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4:48:11.54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34 0,'-14'15,"-5"4</inkml:trace>
</inkml:ink>
</file>

<file path=ppt/ink/ink19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4:48:11.71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1,'0'0</inkml:trace>
</inkml:ink>
</file>

<file path=ppt/ink/ink19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4:48:12.64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0,'0'0</inkml:trace>
</inkml:ink>
</file>

<file path=ppt/ink/ink19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4:48:12.88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55,'39'-5,"21"-1,6 0,-3 1,-8-4,-9 1,-7 1,-5 2,-9 1</inkml:trace>
</inkml:ink>
</file>

<file path=ppt/ink/ink19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4:48:13.06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1,'38'0,"18"0,-1 0</inkml:trace>
</inkml:ink>
</file>

<file path=ppt/ink/ink19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4:48:13.23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1,'0'0</inkml:trace>
</inkml:ink>
</file>

<file path=ppt/ink/ink19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4:48:13.38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0,'0'0</inkml:trace>
</inkml:ink>
</file>

<file path=ppt/ink/ink19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4:48:14.22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29,'43'0,"43"-5,12-2,-1 1,-13 1,-15 1,-20 2</inkml:trace>
</inkml:ink>
</file>

<file path=ppt/ink/ink1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4:14:10.688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1 142,'328'-17,"-203"7,0 6,32 6,-18 0,218-32,22 2,-95 17,-30-6,198 15,-217 4,162-31,651 30,-838 27,-3 1,233-28,-206 25,-160-24,1-4,-1-2,26-8,367-10,-352 10,0 6,65 6,-118 0,-9 5,-35 2</inkml:trace>
</inkml:ink>
</file>

<file path=ppt/ink/ink19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4:48:14.38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1,'0'0</inkml:trace>
</inkml:ink>
</file>

<file path=ppt/ink/ink19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4:48:15.15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0,'0'19,"0"12,0 4,0 2,0-1,0-6</inkml:trace>
</inkml:ink>
</file>

<file path=ppt/ink/ink19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4:48:15.31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0,'0'0</inkml:trace>
</inkml:ink>
</file>

<file path=ppt/ink/ink19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4:48:23.38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0,'9'39,"4"21,-1 6,3-3,-2-8,2-13,-1-14</inkml:trace>
</inkml:ink>
</file>

<file path=ppt/ink/ink19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4:48:23.64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13 0,'-5'29,"-1"14,5 5,2-2,2-3,-1-4,6-9,0-9</inkml:trace>
</inkml:ink>
</file>

<file path=ppt/ink/ink19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4:48:23.88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1,'0'38,"0"13</inkml:trace>
</inkml:ink>
</file>

<file path=ppt/ink/ink19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4:48:24.06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1,'0'0</inkml:trace>
</inkml:ink>
</file>

<file path=ppt/ink/ink19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4:48:24.31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1,'4'14,"3"5</inkml:trace>
</inkml:ink>
</file>

<file path=ppt/ink/ink19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4:48:24.58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0,'0'0</inkml:trace>
</inkml:ink>
</file>

<file path=ppt/ink/ink19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4:48:24.81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706 1,'0'33,"0"22,-5 5,-1-2,0-7,1-6,1-7,2-5,1-3,0-2,1-1,1-5</inkml:trace>
  <inkml:trace contextRef="#ctx0" brushRef="#br0" timeOffset="4788.914">0 622,'10'-5,"-13"-26,1 13,25-126,-10 47,-9 77,0 0,-2 0,0-1,-1 1,-2-1,0 1,-1 0,-1-5,-17-42,20 65,1 1,0-1,0 1,0-1,0 1,0 0,0-1,0 1,1 0,-1 0,0 0,1 0,-1 0,0 0,1 0,-1 1,1-1,0 0,-1 1,1-1,-1 1,1 0,0 0,-1-1,1 1,0 0,-1 0,1 0,0 1,-1-1,1 0,0 1,-1-1,1 1,3-1,368 5,-233-30,-105 11,-29 7</inkml:trace>
</inkml:ink>
</file>

<file path=ppt/ink/ink1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4:14:29.10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59,'5'273,"-3"-260,0-1,0 0,2 1,-1-1,2 0,0-1,0 1,1-1,0 0,1 0,0-1,1 0,0 0,0-1,1 0,1 0,-7-7,0 0,0-1,1 1,-1-1,1 0,-1 0,1 0,-1 0,1 0,0-1,-1 0,1 0,0 0,-1 0,1 0,0-1,-1 1,1-1,0 0,-1 0,0-1,1 1,-1-1,0 0,1 1,-1-1,0-1,0 1,-1 0,78-81,22-89,-52 80,-47 92,1-1,0 1,-1 0,1 0,0 0,-1 1,1-1,-1 1,1 0,-1 0,1 0,-1 1,1-1,-1 1,0 0,0 0,0 0,0 0,0 0,0 1,-1-1,1 1,-1 0,0 0,1 0,2 2,146 127,-132-118,-15-10,1 1,0-1,0 0,0-1,0 1,1-1,0 0,-1 0,1-1,0 0,0 0,0 0,1-1,-1 0,0 0,1 0,-1-1,0 0,6-1,-4-1,0 0,1-1,-1-1,-1 1,1-1,0-1,-1 1,0-1,0-1,-1 1,1-1,-1 0,0-1,-1 1,0-1,0 0,0-1,-1 1,0-1,2-5,7-12,-1-1,-2-1,0 0,-2 0,-1-1,-1 0,13-41,-14 50</inkml:trace>
</inkml:ink>
</file>

<file path=ppt/ink/ink19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4:47:59.03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72 1,'-5'0,"-6"0,-2 5,-3 1,2 5,2 1</inkml:trace>
  <inkml:trace contextRef="#ctx0" brushRef="#br0" timeOffset="35922.277">551 453,'0'-3,"1"-13,-1 1,0-1,-1 1,-1-1,-1 1,0 0,-1 0,0 0,-7-14,2 10,-1 1,0 0,-2 0,0 2,-1-1,-13-13,-42-43,68 72,0 0,0 1,0-1,0 0,0 0,0 0,0 0,-1 1,1-1,0 0,-1 0,1 1,0-1,-1 0,1 1,-1-1,1 0,-1 1,1-1,-1 1,0-1,1 0,-1 1,0 0,1-1,-1 1,0-1,0 1,1 0,-1 0,0-1,0 1,0 0,1 0,-1 0,0 0,0 0,0 0,0 0,1 0,-1 0,0 0,0 0,0 1,1-1,-1 0,0 1,0-1,1 0,-1 1,0-1,1 1,-1-1,0 1,1 0,-1-1,1 1,-1-1,1 1,-1 0,1-1,-1 1,-23 60,16-39,0 0,-2-1,0 1,-1-2,-2 0,0 0,-1-1,-7 7,51-37,154-104,88-54,-272 169,-1 0,1-1,0 1,0 0,-1 0,1-1,0 1,0 0,0-1,-1 1,1 0,0-1,0 1,0 0,0-1,0 1,0-1,0 1,0 0,0-1,0 1,0 0,0-1,0 1,0-1,0 1,0 0,0-1,0 1,1 0,-1-1,0 1,0 0,0-1,0 1,1 0,-1-1,0 1,1 0,-1 0,0-1,0 1,1 0,-1 0,0 0,1 0,-1-1,0 1,1 0,-1 0,0 0,1 0,-1 0,1 0,-37 7,28-5,-23 4,0-2,0-1,0-1,0-1,-19-3,14-9,30 5</inkml:trace>
</inkml:ink>
</file>

<file path=ppt/ink/ink19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4:48:31.96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502 1,'-37'109,"28"-83,-1 0,-1-1,-1 0,-1-1,-2-1,-9 14,18-27,-1-1,0 1,0-1,-1-1,0 1,0-1,-1-1,0 0,0 0,-1 0,0-1,0-1,0 0,-1 0,1-1,-1 0,0-1,-1 0,1-1,0 0,-3-1,8 0,1 0,-1 0,0-1,0 0,1 0,-1 0,0-1,0 1,1-1,-1-1,1 1,-1-1,1 0,-1 0,1-1,0 0,0 0,0 0,1 0,-1-1,1 0,-1 0,1 0,1 0,-1 0,0-1,1 0,0 0,-1-7,0 1,1-1,1 0,0 0,0-1,2 1,-1 0,1-1,1 1,0 0,1 0,0 0,1 0,0 0,1 0,1 1,0-1,0 1,1 0,0 1,1-1,0 1,1 1,0-1,1 1,-7 5,-1 1,2 0,-1-1,0 1,1 0,-1 1,1-1,0 0,0 1,0-1,0 1,0 0,1 0,-1 0,1 1,-1-1,1 1,0 0,-1 0,1 0,0 0,0 1,0-1,-1 1,1 0,0 0,0 1,0-1,0 1,-1 0,1 0,0 0,0 0,-1 1,1-1,-1 1,0 0,1 0,-1 0,0 1,0-1,0 1,1 1,123 185,-64-140,-50-39</inkml:trace>
  <inkml:trace contextRef="#ctx0" brushRef="#br0" timeOffset="1206.946">502 283,'0'5,"0"6,4 2,8-2,0 2,4-1,3-3,4-2,3-3,-9-2,-6-2</inkml:trace>
</inkml:ink>
</file>

<file path=ppt/ink/ink19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4:48:32.40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193 366,'0'-4,"0"-8,0-5,4-5,3-4,-1-2,-2-1,0 0,-2-1,-1 6</inkml:trace>
  <inkml:trace contextRef="#ctx0" brushRef="#br0" timeOffset="4699.233">249 28,'-12'-27,"12"27,0 0,0 1,1-1,-1 0,0 1,-1-1,1 0,0 1,0-1,0 0,0 1,0-1,0 0,0 1,0-1,0 0,-1 1,1-1,0 0,0 1,0-1,-1 0,1 0,0 1,-1-1,1 0,0 0,0 0,-1 1,1-1,0 0,-1 0,1 0,0 0,-1 0,1 0,0 0,-1 0,1 0,0 0,-1 0,1 0,0 0,-1 0,1 0,0 0,-1 0,1 0,0 0,-1 0,1 0,0-1,-1 1,1 0,0 0,-1 0,1-1,0 1,0 0,-1-1,-13 149,-50 46,64-193,0 0,0 0,-1 0,1 0,0 0,-1 0,1 0,0 0,-1 0,1 0,-1 0,1 0,-1 0,0 0,0-1,1 1,-1 0,0 0,0-1,0 1,1-1,-1 1,0-1,0 1,0-1,0 1,0-1,0 0,0 1,0-1,0 0,0 0,0 0,-1 0,1 0,0 0,0 0,0 0,0 0,0-1,0 1,0 0,0-1,0 1,0-1,0 1,0-1,0 1,1-1,-1 0,0 1,0-1,0 0,1 0,-1 1,1-1,-1 0,0 0,1 0,-1 0,1 0,0 0,-1 0,1 0,-84-93,83 94,0 0,1-1,-1 1,0 0,1-1,-1 1,0-1,1 1,-1-1,1 1,-1-1,1 1,-1-1,1 1,-1-1,1 0,-1 1,1-1,0 0,-1 1,1-1,0 0,0 0,0 1,-1-1,1 0,0 0,0 1,0-1,0 0,0 0,0 1,1-1,-1 0,0 0,0 1,0-1,1 0,-1 1,0-1,1 0,-1 1,1-1,-1 0,1 1,-1-1,1 1,-1-1,1 1,-1-1,1 1,0-1,-1 1,1 0,0-1,-1 1,1 0,0-1,0 1,-1 0,1 0,0 0,0 0,0 0,53-3,124 32,-47-26,-131-3,-1 0,1 0,0 0,0 1,-1-1,1 0,0 0,-1 0,1 1,0-1,0 0,-1 0,1 1,0-1,0 0,0 0,0 1,-1-1,1 0,0 1,0-1,0 0,0 1,0-1,0 0,0 1,0-1,0 0,0 1,0-1,0 0,0 1,0-1,0 0,0 1,0-1,0 0,1 1,-1-1,0 0,0 1,0-1,1 0,-1 0,0 1,0-1,0 0,1 0,-1 1,0-1,1 0,-1 0,0 0,0 0,1 1,-1-1,0 0,1 0,-1 0,0 0,1 0,-1 0,0 0,1 0,-1 0,0 0,1 0,-30 18,24-15,-144 84,133-75,3 0</inkml:trace>
</inkml:ink>
</file>

<file path=ppt/ink/ink19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4:48:13.56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763 6128,'43'0,"34"0,12 0,2 0,-10 0,-14 0,-14 0,-16 0</inkml:trace>
  <inkml:trace contextRef="#ctx0" brushRef="#br0" timeOffset="336.085">1891 6099,'472'-17,"-275"5,134 11,-144 3,181-2,-108-29,254 30,-251-29,-234 27</inkml:trace>
  <inkml:trace contextRef="#ctx0" brushRef="#br0" timeOffset="500.523">5250 5958,'34'0,"10"0</inkml:trace>
  <inkml:trace contextRef="#ctx0" brushRef="#br0" timeOffset="-18286.07">0 3559,'29'-19,"14"-6,0 0</inkml:trace>
  <inkml:trace contextRef="#ctx0" brushRef="#br0" timeOffset="-18102.579">537 3277,'24'-19,"22"-12,8 1,-5 4</inkml:trace>
  <inkml:trace contextRef="#ctx0" brushRef="#br0" timeOffset="-26102.45">255 2007,'6'22,"1"-1,0-1,2 1,0-1,1-1,2 0,0 0,6 6,175 240,-59-14,-8-82,-55-77,-68-91,0 0,1 0,-1 0,0 0,0-1,0 1,1-1,-1 0,0 0,0 0,1-1,-1 1,0-1,0 0,0 0,1 0,-1 0,0 0,0-1,-1 1,1-1,0 0,0 1,-1-2,1 1,-1 0,0 0,2-3,18-10,198-86,-39 11,-2-2,61-24,-33 13,-87 25,-32-7,-85 80,0 1,-1 0,1-1,-1 1,0-1,0 0,-1 1,0-1,1 0,-1 0,-1 0,1 0,-1 0,0 0,0 0,-1 0,1 0,-1 0,0 0,0 0,-1 0,0 0,1 0,-2 1,1-1,0 1,-1 0,0-1,0 1,0 0,-1 1,1-1,-3-1,-21-41,-38-114,-58-103,22 74,-30 39,129 144,-2 0,1 0,-1 1,0 0,0 0,0 0,-1 0,0 1,0-1,0 1,0 0,-1 1,0-1,0 1,1 0,-2 1,1-1,0 1,0 1,-1-1,1 1,-1 0,1 0,-7 1,-1 2,1 0,0 1,-1 1,1 0,0 1,1 0,-1 1,1 1,1 0,-3 2,-28 14,-200 90,171-82,2 3,1 3,-45 33,-38 4,47-33,29-5,51-26,0 1,1 0,0 2,1 1,0 1,1 1,-11 11,-53 55,69-62</inkml:trace>
  <inkml:trace contextRef="#ctx0" brushRef="#br0" timeOffset="-21171.502">2117 1668,'170'-112,"-32"34,-112 61,0 1,2 2,-1 0,2 2,13-3,-6 2,-1-1,0-1,0-2,-2-1,3-5,126-69,87-31,-123 57,-126 66,1 0,-1 0,0 0,1 0,-1 0,0-1,1 1,-1 0,0 0,1 0,-1 0,0-1,1 1,-1 0,0 0,0-1,1 1,-1 0,0-1,0 1,1 0,-1-1,0 1,0 0,0-1,0 1,0 0,1-1,-1 1,0 0,0-1,0 1,0-1,0 1,0 0,0-1,0 1,0 0,-1-1,1 1,0-1,0 1,0 0,0-1,0 1,-1 0,1-1,0 1,0 0,0 0,-1-1,1 1,0 0,-1 0,1-1,0 1,-1 0,1 0,0 0,-1-1,1 1,0 0,-1 0,1 0,0 0,-36-10,15 5,-22-20,38 21,0 0,0 1,0-1,0 1,0 1,-1-1,1 1,-1 0,0 0,0 1,0-1,0 1,0 1,-2-1,6 2,-1 1,0 0,1-1,-1 1,1 0,-1 0,1 0,0 1,0-1,0 1,0-1,0 1,1-1,-1 1,1 0,-1 0,1 0,0 0,0 0,1 0,-1 0,1 0,-1 0,1 1,0-1,0 0,0 0,1 1,-4 15,-81 271,66-188,18-101,-1-1,1 1,0-1,1 1,-1-1,0 0,0 1,0-1,0 1,0-1,0 1,1-1,-1 1,0-1,0 0,0 1,1-1,-1 0,0 1,1-1,-1 0,0 1,1-1,-1 0,0 1,1-1,-1 0,1 0,-1 0,1 1,-1-1,0 0,1 0,-1 0,1 0,-1 0,1 0,-1 0,1 0,-1 0,1 0,-1 0,0 0,1 0,-1 0,1 0,-1-1,1 1,-1 0,1 0,-1-1,0 1,1 0,-1 0,0-1,1 1,-1 0,0-1,1 1,-1 0,0-1,0 1,1-1,-1 1,0 0,0-1,26-26,-25 26,285-376,-207 279,-67 91,-1 5</inkml:trace>
  <inkml:trace contextRef="#ctx0" brushRef="#br0" timeOffset="-20603.354">3782 313,'-2'57,"4"483,9-479,3-92,-10-21,-4 26</inkml:trace>
  <inkml:trace contextRef="#ctx0" brushRef="#br0" timeOffset="-20219.298">3472 313,'-1'0,"1"-1,-1 0,1 0,-1 0,1 0,-1 0,1 0,0 0,-1 0,1 0,0 0,0 0,0 0,-1-1,1 1,1 0,-1 0,0 0,0 0,0 0,0 0,1 0,-1 0,0 0,1 0,-1 0,1 0,0 0,-1 0,1 0,-1 1,1-1,0 0,0 0,0 0,-1 1,1-1,0 1,0-1,0 1,0-1,1 0,41-24,209-70,67-39,-209 115,-86 19</inkml:trace>
  <inkml:trace contextRef="#ctx0" brushRef="#br0" timeOffset="-17856.977">989 3023,'14'-15,"15"-8,7-2,-3 0,-2 3,-2 6,0 1,-1 2,-5 5</inkml:trace>
  <inkml:trace contextRef="#ctx0" brushRef="#br0" timeOffset="-17855.977">1497 2769,'0'0</inkml:trace>
  <inkml:trace contextRef="#ctx0" brushRef="#br0" timeOffset="-17622.035">2344 2318,'0'0</inkml:trace>
  <inkml:trace contextRef="#ctx0" brushRef="#br0" timeOffset="-17621.035">2936 1951,'0'0</inkml:trace>
  <inkml:trace contextRef="#ctx0" brushRef="#br0" timeOffset="-17368.896">3331 1725</inkml:trace>
  <inkml:trace contextRef="#ctx0" brushRef="#br0" timeOffset="-17088.989">4177 1217,'338'-220,"-171"112,49-39,-196 131,-3 1,1 0,0 2,1 0,0 1,1 1,6-1,-4 4</inkml:trace>
  <inkml:trace contextRef="#ctx0" brushRef="#br0" timeOffset="-6936.622">1778 2656,'-1'6,"1"1,-1-1,1 1,0-1,1 1,-1-1,1 0,1 1,-1-1,1 0,0 0,0 1,1-2,0 1,0 0,0 0,1-1,0 0,0 0,0 0,1 0,-1-1,5 4,1-2,0 1,0 1,-1-1,0 1,0 1,-1 0,0 0,-1 1,0 0,5 9,118 218,-51-120,27 76,-36-81,-58-100</inkml:trace>
  <inkml:trace contextRef="#ctx0" brushRef="#br0" timeOffset="-5669.042">1807 2685,'-44'107,"-35"70,79-176,-1 0,1 0,-1 0,0-1,1 1,0 0,-1 0,1 0,0 0,-1 0,1 0,0 0,0 0,0 0,0 0,0 0,0-1,0 1,0 0,0 0,0 0,0 0,1 0,-1 0,0 0,1 0,-1 0,1 0,-1-1,1 1,-1 0,1 0,-1 0,1-1,0 1,0 0,-1-1,1 1,0-1,0 1,0-1,-1 1,1-1,0 0,0 1,0-1,0 0,0 0,0 1,0-1,0 0,0 0,0 0,1 0,28-4,0-2,0 0,0-2,-1-1,22-10,23-7,127-45,-200 71,0-1,0 1,0 0,-1 0,1-1,0 1,0-1,0 1,0 0,-1-1,1 0,0 1,0-1,-1 1,1-1,0 0,-1 1,1-1,-1 0,1 0,-1 0,1 1,-1-1,1 0,-1 0,0 0,0 0,1 0,-1 0,0 0,0 0,0 0,0 0,0 1,0-1,0 0,-1 0,1 0,0 0,0 0,-1 0,1 0,0 0,-1 1,1-1,-1 0,1 0,-1 0,0 1,1-1,-1 0,0 1,1-1,-1 1,0-1,0 1,0-1,-46-35,-144-54,89 45,77 42,23 5</inkml:trace>
  <inkml:trace contextRef="#ctx0" brushRef="#br0" timeOffset="-4511.181">2879 3221,'-28'90,"-107"215,85-202,227-490,-145 297,-32 90,0-1,-1 1,1-1,0 1,0-1,0 0,0 1,0-1,0 1,0-1,0 0,0 1,0-1,0 1,0-1,0 0,0 1,0-1,1 1,-1-1,0 1,0-1,1 1,-1-1,1 1,-1-1,0 1,1-1,-1 1,1-1,-1 1,1 0,-1-1,1 1,-1 0,1-1,-1 1,1 0,-1 0,1 0,0 0,-1-1,1 1,-1 0,1 0,0 0,-1 0,1 0,-1 0,1 0,0 1,-1-1,1 0,-1 0,1 0,0 1,-1-1,1 0,-1 1,1-1,-1 0,1 1,-1-1,0 0,1 1,-1-1,1 1,24 42,-19-33,114 214,-58-135,-61-86,1-1,-1 1,1 0,0-1,0 1,0-1,0 1,0-1,1 0,-1 0,1 0,-1 0,1 0,0-1,0 1,0-1,0 0,0 0,0 0,0 0,0-1,0 1,0-1,1 1,-1-1,0 0,0-1,0 1,1 0,-1-1,0 0,0 0,0 0,0 0,0 0,0 0,0-1,-1 1,1-1,0 0,-1 0,0 0,1 0,-1-1,1 0,3-7,0 0,0-1,-2 0,1 0,-1 0,-1 0,0 0,-1-1,0 1,0-1,-1 0,-1-6,8-51,39-187,-42 236,-5 15,1 0,-1-1,1 1,0 0,1 0,-1-1,1 1,0 0,0 0,0 1,1-1,0 0,0 1,0-1,0 1,1 0,-1 0,1 1,0-1,1 1,-1 0,0 0,1 0,0 0,3-1,5 6</inkml:trace>
  <inkml:trace contextRef="#ctx0" brushRef="#br0" timeOffset="38161.672">1694 2656,'0'0</inkml:trace>
  <inkml:trace contextRef="#ctx0" brushRef="#br0" timeOffset="38494.871">1694 2656,'0'0</inkml:trace>
  <inkml:trace contextRef="#ctx0" brushRef="#br0" timeOffset="44500.64">1694 2769,'0'792,"27"-622,-26 140,27-141,-27-137,-1-1,-2 1,-1-1,-2 1,-3 8,1 15,1 1,3 0,3-1,3 15,-1 33,-2 1393,28-1299,-27 85,27-84,-28-192,2 25,-1 1,-2-1,-2 1,0-1,-2 1,-4 8,-4-23,4-20</inkml:trace>
  <inkml:trace contextRef="#ctx0" brushRef="#br0" timeOffset="46283.469">1778 7200,'-2'-9,"0"0,-1 0,-1 0,0 0,0 1,0 0,-1 0,0 0,-1 0,1 1,-1 0,-1 0,0 0,0 1,0 0,0 0,-8-3,-2-5,-146-125,54 57,109 81,0 1,-1 0,1 0,-1 0,1 0,0 0,-1-1,1 1,-1 0,1 0,0-1,-1 1,1 0,0 0,-1-1,1 1,0 0,0-1,-1 1,1-1,0 1,0 0,0-1,0 1,-1 0,1-1,0 1,0-1,0 1,0-1,0 1,0 0,0-1,0 1,0-1,0 1,0-1,0 1,1 0,-1-1,0 1,0-1,0 1,1 0,-1-1,0 1,0 0,1-1,-1 1,0 0,0-1,1 1,-1 0,1 0,-1-1,0 1,1 0,-1 0,0 0,1-1,-1 1,1 0,-1 0,0 0,1 0,-1 0,1 0,-1 0,1 0,-1 0,37-2,-32 2,486 1,-267-29,-91 33,-132-5,0 0,-1 1,1-1,0 0,0 0,0 1,0-1,-1 1,1-1,0 1,-1-1,1 1,0-1,-1 1,1 0,0-1,-1 1,1 0,-1-1,1 1,-1 0,0 0,1 0,-1-1,0 1,1 0,-1 0,0 0,0 0,0 0,0-1,0 1,0 0,0 0,0 0,0 0,0 0,-1 0,1-1,0 1,0 0,-1 0,1 0,-1-1,1 1,-1 0,1 0,-1-1,1 1,-1 0,0-1,1 1,-1-1,0 1,1-1,-1 1,0-1,0 0,0 1,1-1,-1 0,-48 33,-145 72,-137 109,347-226,0 5</inkml:trace>
  <inkml:trace contextRef="#ctx0" brushRef="#br0" timeOffset="48029.468">2597 6579,'-1'1,"0"0,0 0,0 0,0 0,0 1,0-1,0 0,0 1,0-1,0 0,1 1,-1-1,1 1,-1-1,1 1,-1-1,1 1,0 0,0-1,0 1,0-1,0 1,0-1,0 1,0 0,1-1,-1 1,1-1,-1 1,1-1,-1 1,2 0,-1 6,18 122,-5-72,-11-43,0 1,0-1,2 0,0 0,1-1,0 0,1 0,0 0,3 1,-9-13,0 0,1 0,-1 0,1 0,0 0,-1-1,1 1,0-1,0 1,0-1,0 0,0 0,0 0,1 0,-1 0,0 0,1 0,-1-1,0 1,1-1,-1 0,0 0,1 1,-1-2,1 1,-1 0,1 0,-1-1,0 1,1-1,-1 0,0 0,0 0,0 0,1 0,-1 0,0-1,0 1,-1-1,1 1,0-1,66-80,-66 79,67-110,-66 112,0-1,0 1,0-1,0 1,0 0,1 1,-1-1,0 0,1 1,-1 0,0 0,1 0,-1 0,1 0,-1 1,0-1,0 1,1 0,-1 0,0 0,0 1,0-1,0 1,0 0,0-1,0 1,-1 1,1-1,-1 0,1 0,-1 1,0 0,0-1,0 2,11 6,-2-1,3 2,0 1,1-2,1 0,0 0,0-2,0 0,8 2,-21-10,0 1,0-1,0 0,0 0,0 0,0 0,0 0,0-1,0 1,0-1,0 0,0 0,0 0,0 0,0-1,-1 1,1-1,-1 1,1-1,-1 0,1 0,-1 0,0-1,0 1,0 0,0-1,0 1,-1-1,1 0,-1 1,0-1,0 0,0 0,0 0,27-107,-8-58,-9 54,5 74,-4 29</inkml:trace>
</inkml:ink>
</file>

<file path=ppt/ink/ink19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4:50:21.24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137 414,'59'8,"0"-4,0-1,0-4,0-2,-1-2,33-9,-75 12,0-1,0-1,0-1,-1 0,1-1,-1 0,0-1,-1-1,0-1,0 0,-1 0,0-2,0 1,-1-2,-1 1,0-2,-1 1,0-2,-1 1,0-1,-1-1,0 1,-2-1,0-1,0 1,-1-2,-15-75,9 90,1 0,-1 0,0 0,0 0,0 0,0 0,0 0,0 1,0-1,-1 0,1 1,0-1,-1 1,0-1,1 1,-1 0,0-1,0 1,0 0,1 0,-1 0,0 1,0-1,-1 0,1 1,0-1,0 1,0 0,0 0,0 0,0 0,-1 0,1 0,0 0,0 1,0-1,0 1,0 0,0-1,-1 2,-6 4,0 1,1-1,0 2,1-1,-1 1,2 0,-1 1,1 0,0 0,1 0,0 0,-3 9,-104 281,55-138,5-9,-6-1,-78 140,110-248,-1-2,-2-1,-2-1,-1-1,-2-2,-37 30,35-42,36-24,-1 1,1-1,0 0,-1 1,1-1,-1 0,1 1,-1-1,1 0,-1 1,1-1,-1 0,1 0,-1 0,0 1,1-1,-1 0,1 0,-1 0,0 0,1 0,-1 0,1 0,-1 0,1 0,-1-1,0 1,1 0,-1 0,1 0,-1-1,1 1,-1 0,1-1,-1 1,1 0,-1-1,1 1,-1-1,1 1,0 0,-1-1,1 1,0-1,-1 1,1-1,0 0,0 1,0-1,-1 1,1-1,0 1,0-1,0 0,0 1,0-1,0 1,0-1,0 1,0-1,0 0,0 1,1-1,-1 0,4-8,0-1,1 1,0 0,1 0,0 1,0-1,1 1,0 1,0-1,1 1,0 1,0-1,1 1,-1 1,10-5,-4 1,222-133,-226 137,0-1,0 2,1 0,0 0,-1 0,1 2,0-1,0 1,1 1,-1 0,0 0,0 2,1-1,-1 1,0 1,0 0,0 0,0 1,0 1,0 0,-1 0,0 1,0 0,0 1,9 6,-12-4,0 0,1 0,1-1,-1-1,1 1,0-1,0-1,1 0,0 0,0-1,0 0,0-1,1 0,-1 0,1-1,0-1,-1 0,1 0,0-1,0-1,2 0,2-2,0-1,0-1,-1 0,1-1,-1-1,0 0,-1-1,0 0,0-1,-1-1,0 0,0 0,-1-1,-1-1,0 0,0 0,-2-1,1 0,-1 0,-1-1,-1 0,0-1,-1 1,0-1,-1 0,-1 0,1-4,-4 17,-1-1,1 1,-1 0,1 0,-1-1,0 1,1 0,-1 0,0 0,0 0,-1 0,1 0,0 0,-1 1,1-1,-1 0,0 1,1-1,-1 1,0 0,0-1,0 1,0 0,0 0,0 0,0 0,0 1,0-1,-1 1,1-1,0 1,0 0,-1-1,1 1,0 0,0 1,-1-1,1 0,0 1,0-1,-1 1,1 0,0 0,0-1,0 1,0 1,0-1,0 0,0 0,1 1,-1-1,0 1,1 0,-1-1,1 1,0 0,-1 1,-11 10,1 0,0 1,1 0,1 1,0 0,1 0,1 1,0 1,1-1,1 1,0 0,-2 15,7-26,0 0,0 0,1 0,0 0,0 0,0 0,1 0,-1 0,1 0,1 0,-1 0,1-1,0 1,1-1,-1 1,1-1,0 0,0 0,1 0,0 0,0 0,0-1,0 0,0 0,1 0,0 0,0-1,0 0,0 0,0 0,1-1,0 1,-1-1,1 0,4 0,18 4,1-2,-1-1,0-1,1-1,-1-2,1 0,-1-3,0 0,0-1,25-9,-24 4,1-2,-2-1,0-2,0 0,-1-2,-1 0,-1-2,-1-1,0-2,11-13,17-22,-3-2,-3-3,29-51,-53 80,-3 0,0-2,-3 0,-1-1,-1-1,-2 0,-2 0,-1-1,-2 0,-2-1,-1 0,-2-30,-1 67,-1 0,0 1,1-1,-1 0,0 0,0 0,0 1,0-1,-1 0,1 0,-1 0,1 1,-1-1,1 0,-1 0,0 1,0-1,0 1,0-1,0 1,0-1,0 1,0-1,-1 1,1 0,0 0,-1 0,1 0,-1 0,0 0,1 0,-1 0,0 1,1-1,-1 1,0-1,0 1,0-1,1 1,-1 0,0 0,0 0,0 0,0 0,1 1,-1-1,0 1,0-1,1 1,-1-1,0 1,-12 9,0 1,0 0,1 0,0 2,1 0,1 0,0 1,0 0,2 1,0 0,1 0,0 1,1 0,1 1,0 0,-1 8,-6 21,2 1,1 0,3 0,2 1,1 0,3 0,2 0,2 0,3 0,1-1,8 25,41 99,-47-110,-32-72,7-4</inkml:trace>
  <inkml:trace contextRef="#ctx0" brushRef="#br0" timeOffset="244.39">1408 809,'43'0,"38"0,16-5,-1-1,0 0,-9 1,-8 2,-9 1,-11 0,-6 2,-7 0,-7 0,-10 1</inkml:trace>
</inkml:ink>
</file>

<file path=ppt/ink/ink19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4:50:23.63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25 960,'-6'-23,"2"0,1-1,1 1,1-1,1 0,1 1,1-1,1 1,2-1,0 1,1 1,1-1,1 1,1 0,1 1,10-16,4-6,8-19,3 1,2 2,3 1,3 2,1 2,4 2,15-11,-16 36,-46 27,-1 0,1 0,0-1,0 1,-1 0,1 0,0 0,0 0,-1 0,1 0,0 0,0 0,-1 1,1-1,0 0,0 0,-1 1,1-1,0 0,-1 1,1-1,0 0,-1 1,1-1,-1 1,1-1,0 1,-1 0,0-1,1 1,-1-1,1 1,-1 0,0-1,1 1,-1 0,0 0,0-1,1 1,-1 0,0 0,0-1,0 1,0 0,0 0,0-1,0 1,0 0,-1 0,1-1,0 1,0 0,-1 0,1-1,0 1,-1 0,1-1,0 1,-1 0,1-1,-1 1,1-1,-1 1,0-1,1 1,-1-1,1 1,-1-1,-156 261,157-260,-1 1,0-1,0 1,1-1,-1 0,1 1,-1-1,1 1,0 0,-1-1,1 1,0-1,0 1,0-1,0 1,0 0,1-1,-1 1,0-1,1 1,-1-1,1 1,0-1,-1 0,1 1,0-1,0 0,0 1,0-1,0 0,0 0,0 0,0 0,0 0,1 0,-1 0,0 0,1 0,-1-1,1 1,-1-1,1 1,-1-1,1 1,-1-1,79 4,-68-4,18-2,121 9,-146-6,-1 0,1 1,0-1,-1 1,1 0,-1 0,1 0,-1 1,0-1,0 1,0 0,-1 1,1-1,-1 0,1 1,-1 0,0 0,-1 0,1 0,-1 0,1 1,-1-1,-1 1,1-1,-1 1,1 0,-1 0,0 2,-2 3,-1-1,0 1,0-1,0 0,-2 0,1 0,-1 0,0-1,-1 1,0-1,0 0,-1-1,0 1,0-1,0 0,-1 0,0-1,-1 0,0-1,0 1,0-1,0-1,-1 0,1 0,-1 0,-6 1,-10 0,-1 0,1-2,-1-1,0-1,0-1,1-1,-22-4,36 3,1-1,-1-1,1 1,0-2,0 0,1 0,-1 0,1-1,0-1,1 0,-1 0,1 0,-1-4,-28-20,16 14,1-1,1-1,0 0,2-2,0 0,1-1,1-1,2 0,-12-25,16 24</inkml:trace>
  <inkml:trace contextRef="#ctx0" brushRef="#br0" timeOffset="449.53">956 226,'18'7,"0"-2,0 0,1-1,0 0,0-2,0 0,0-1,12-2,-16 2,244-2,-151-22,-100 20</inkml:trace>
  <inkml:trace contextRef="#ctx0" brushRef="#br0" timeOffset="681.265">1012 536,'39'0,"36"-4,10-3,1 1,-10-3,-13-1,-12 1,-10 3,-8-2,-4-1,-7 2</inkml:trace>
  <inkml:trace contextRef="#ctx0" brushRef="#br0" timeOffset="1587.929">2423 85,'-20'-8,"0"0,-1 2,-1 0,1 2,-1 0,0 1,1 1,-1 1,0 1,0 2,-12 1,27-1,0 1,1-1,-1 1,0 1,1-1,0 1,0 0,0 1,0-1,1 1,0 0,0 1,0-1,0 1,1 0,0 0,0 0,1 1,0-1,0 1,0 0,1 0,0 0,1 0,-1 0,1 1,0-1,1 0,0 8,0-9,0 0,0 0,1 0,0 1,0-1,0 0,1 0,0 0,0-1,0 1,1 0,-1-1,2 1,-1-1,0 0,1 0,0-1,0 1,1-1,-1 1,1-2,0 1,0 0,0-1,0 0,1 0,0 0,-1-1,1 0,0 0,0 0,0-1,0 0,0 0,2-1,7-1,-1-2,1 0,-1-1,0 0,0-1,-1-1,0 0,1-1,-2 0,1-1,-1 0,-1-1,1 0,-1-1,6-8,0 3,62-50,-78 64,-1 1,1-1,0 0,-1 1,1-1,0 1,-1 0,1-1,0 1,-1 0,1-1,0 1,0 0,-1 0,1-1,0 1,0 0,0 0,0 0,-1 0,1 0,0 0,0 0,0 1,-1-1,1 0,0 0,0 1,-1-1,1 0,0 1,0-1,-1 0,1 1,-1-1,1 1,0 0,-1-1,1 1,-1-1,1 1,-1 0,1-1,-1 1,0 0,1 0,-1-1,0 1,0 0,1 0,-1 0,0-1,0 1,0 0,0 0,0 0,0-1,0 2,-7 48,-107 237,96-247,8-21,1 2,0-1,2 1,0 1,2-1,-3 18,7-38,1 1,0-1,-1 0,1 0,0 1,0-1,0 0,0 1,0-1,0 0,0 1,1-1,-1 0,0 0,1 1,-1-1,1 0,-1 0,1 0,0 0,-1 0,1 1,0-1,0 0,0-1,0 1,0 0,0 0,0 0,0 0,0-1,0 1,0-1,0 1,0-1,1 1,-1-1,0 1,0-1,1 0,-1 0,0 0,1 0,-1 0,0 0,1 0,-1 0,0 0,0-1,1 1,-1 0,0-1,0 1,0-1,1 0,-1 1,0-1,0 0,1 0,12-8</inkml:trace>
  <inkml:trace contextRef="#ctx0" brushRef="#br0" timeOffset="1888.879">2960 113,'-49'56,"3"2,3 2,2 2,-23 48,30-13,33-94,1 0,-1 1,1-1,0 0,0 1,1-1,-1 0,1 1,-1-1,1 0,0 0,0 0,1 0,-1 0,1 0,-1 0,1 0,0 0,0-1,0 1,0-1,1 1,-1-1,1 0,-1 0,1 0,0 0,2 1,2 0,0-1,0 1,1-1,-1-1,1 1,-1-1,1-1,-1 1,1-1,-1 0,1-1,-1 0,1 0,-1-1,0 0,1 0,-1 0,0-1,0 0,1-2,126-88,-119 79,-1-1,-1 0,-1-1,0-1,-1 0,0 0,-2-1,0 0,-1-1,-1 0,-1 0,0-1,-2 1,2-14,-5 28,-1 1,0 0,0-1,0 1,0 0,-1-1,1 1,-1-1,0 1,-1 0,1 0,-1 0,0 0,0 0,0 0,0 0,-1 1,1-1,-1 1,0-1,0 1,0 0,-1 0,1 1,-1-1,1 1,-1-1,0 1,0 1,0-1,0 0,0 1,-1 0,1 0,0 0,-1 0,1 1,0 0,-1 0,1 0,0 0,-1 1,1-1,-1 1,1 0,-4 2,-68 46,57-29</inkml:trace>
  <inkml:trace contextRef="#ctx0" brushRef="#br0" timeOffset="2152.878">3355 396,'33'-5,"22"-1,5 0,-2 1,-12 1</inkml:trace>
  <inkml:trace contextRef="#ctx0" brushRef="#br0" timeOffset="2698.044">4428 1,'-3'5,"-20"46,-3-1,-1 0,-3-2,-2-2,-2-1,-2-1,-11 8,38-45,0-1,-1 1,0-1,1-1,-2 0,1-1,-1 0,1 0,-1-1,0 0,0-1,-1-1,1 1,-8-1,15-1,1 0,0-1,0 1,0 0,-1-1,1 0,0 1,0-1,0-1,0 1,0 0,0-1,1 1,-1-1,0 0,1 0,-1 0,1 0,0-1,0 1,0 0,0-1,0 0,0 1,1-1,-1 0,1 0,0 0,-1 0,2 0,-1 0,0-2,-1-3,1 0,1 0,-1 0,1 0,1-1,-1 1,2 0,-1 0,1 0,0 0,0 0,2-1,1-4,2 1,-1-1,1 1,1 0,1 1,-1-1,2 2,-1-1,1 1,1 1,0 0,0 1,1 0,0 0,0 1,1 1,4-2,-12 7,-1 0,1 0,-1 0,1 0,-1 1,1-1,0 1,-1 1,1-1,-1 0,1 1,0 0,-1 0,1 1,-1-1,0 1,0 0,1 0,-1 0,-1 1,1-1,0 1,0 0,-1 0,2 2,70 98,-63-83,76 104,-77-110,1-1,0 0,1-1,1-1,0 0,0 0,1-1,0-1,1-1,11 5,-10-7,-11-3,1 0,0 0,0 0,0-1,0 0,0-1,1 0,-1 0,0 0,1-1,-1 0,0-1,1 1,-1-2,1 1,9-5</inkml:trace>
</inkml:ink>
</file>

<file path=ppt/ink/ink19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4:50:40.50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622 989,'-24'-44,"15"28,0 0,0-1,2 0,0-1,1 0,0 0,2 0,0-1,-25-176,28 175,1 0,1 1,1-1,0 0,1 1,2-1,0 1,1 0,1 1,0 0,1 0,2 0,-1 1,2 0,11-12,57-41,-77 68,0 1,1-1,-1 1,0 0,1 0,-1 0,1 0,0 0,-1 1,1-1,0 1,-1 0,1 0,0-1,-1 2,1-1,0 0,-1 1,1-1,0 1,-1 0,1-1,-1 1,1 1,-1-1,1 0,-1 1,0-1,0 1,0-1,0 1,0 0,0 0,0 0,0 0,-1 0,1 1,2 7,0 0,-1 0,0 1,-1-1,0 1,0 0,-1-1,-1 1,0 0,0 0,-1 0,0 0,-1-1,-1 1,1-1,-2 1,1-1,-1 0,-1 0,0 0,3-5,0 0,0 0,-1 0,1 0,-1 0,0 0,-1-1,1 0,-1 0,0 0,0 0,0 0,-1-1,1 1,-1-1,0 0,0-1,5-3,0-1,0 0,0 0,0 1,0-1,0 0,0 0,1 1,-1-1,1 0,-1 1,1-1,0 1,0-1,-1 0,1 1,0-1,0 1,0 0,1-1,-1 1,0 0,1 0,-1 0,0 0,2-1,-1 0,0 0,1 0,-1 0,1 0,0 0,-1 1,1-1,0 1,0 0,0 0,0 0,0 0,0 0,1 1,-1-1,0 1,0 0,0 0,1 0,-1 0,0 1,0-1,0 1,0 0,0 0,0 0,0 0,0 0,0 1,0-1,0 1,-1 0,1 0,-1 0,1 0,-1 0,0 1,0-1,0 1,0-1,0 1,-1 0,1 0,-1 0,0 0,0 0,1 4,0 1,-1 0,0 0,0-1,-1 1,0 0,-1 0,1-1,-2 1,1 0,-1-1,0 1,0-1,-1 1,0-1,-1 0,1 0,-1-1,0 1,-1-1,0 0,0 0,0 0,-1-1,0 1,0-1,0-1,0 1,-1-1,0 0,0-1,0 0,0 0,-1 0,1-1,-5 1,-10 0,1 0,-1-1,-1-2,1 0,0-1,0-2,-19-4,31 4,1-1,0 0,0-1,0 0,1 0,0-1,0 0,0 0,1-1,0 0,0 0,0-1,1 0,0 0,1 0,0-1,-2-4,0-5</inkml:trace>
  <inkml:trace contextRef="#ctx0" brushRef="#br0" timeOffset="604.206">1073 566,'0'5,"5"6,6 1,6-1,5 2,4-1,2-2,1-4,0-2,1-2,-1-1,0-1,-5-6,-2-1,-5 1</inkml:trace>
  <inkml:trace contextRef="#ctx0" brushRef="#br0" timeOffset="1619.334">113 57,'-2'-3,"-5"-12,9 22,9 27,3 1,0-2,3 0,0 0,2-2,2 0,0-2,24 25,-41-52,-3-4</inkml:trace>
  <inkml:trace contextRef="#ctx0" brushRef="#br0" timeOffset="2285.228">113 1,'-102'89,"102"-89,-1 0,1 0,-1 0,1 0,-1 0,1 0,-1 1,1-1,-1 0,1 0,0 1,-1-1,1 0,-1 1,1-1,0 1,-1-1,1 0,0 1,-1-1,1 1,0-1,0 1,-1-1,1 1,0-1,0 1,0-1,0 1,0-1,0 1,0-1,0 1,0-1,0 1,0-1,0 1,0-1,0 1,0-1,1 1,-1-1,0 1,0-1,0 1,1-1,-1 1,0-1,1 1,-1-1,0 0,1 1,-1-1,1 0,-1 1,1-1,-1 0,0 0,1 1,-1-1,1 0,0 0,35-1,144-26,-116 16,-89-8,-63-10,70 21</inkml:trace>
  <inkml:trace contextRef="#ctx0" brushRef="#br0" timeOffset="3604.336">1440 622,'-7'0,"-1"-1,1 1,0-1,0-1,0 1,0-1,0 0,0-1,0 0,0 0,1 0,0-1,-1 0,2 0,-1 0,-5-6,11 10,-1-1,1 1,0 0,-1-1,1 1,0-1,-1 1,1 0,-1-1,1 1,-1 0,1-1,-1 1,1 0,-1 0,1-1,-1 1,0 0,1 0,-1 0,1 0,-1 0,1 0,-1 0,0 0,1 0,-1 0,1 0,-1 0,0 0,1 0,-1 1,1-1,-1 0,1 0,-1 1,1-1,-1 0,1 1,-1-1,1 1,0-1,-1 0,1 1,0-1,-1 1,1-1,0 1,-1-1,1 1,0-1,0 1,0 0,-1-1,1 1,0-1,0 1,0-1,0 1,0 0,0-1,0 1,0-1,0 1,0 49,0-41,0 11,-1 0,-1 0,-1 0,0 0,-2 0,0-1,-5 10,50-71,16-12,-37 38</inkml:trace>
  <inkml:trace contextRef="#ctx0" brushRef="#br0" timeOffset="4391.339">1356 622,'-5'0,"-6"0,-7 0,-4 0,-4 0,-2 0,-1 0,0 0,-1 0,6-5,1-1,5-5,1 0,-1 1,-4 3,4-2,4 0</inkml:trace>
</inkml:ink>
</file>

<file path=ppt/ink/ink19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4:50:34.49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182 375,'-10'-5,"-7"-6,-2-6,-2-1,3-1,-1-3,3-2,0-2,2-1,4-1,3 0,3-1,2 0,2 0,5 6,2 1,0 4</inkml:trace>
  <inkml:trace contextRef="#ctx0" brushRef="#br0" timeOffset="-1416.189">577 883,'-48'-34,"43"28,0-1,0-1,0 1,1-1,0 1,1-1,0 0,0-1,1 1,0 0,0-1,0-6,-4-11,2-6,1 0,1 0,2-1,1 1,1 0,2 0,1 0,2 0,1 1,2 0,0 1,3 0,0 0,2 1,0 1,11-12,-25 40,-1 1,0 0,0 0,1-1,-1 1,0 0,1-1,-1 1,0 0,1-1,-1 1,1-1,0 1,-1-1,1 1,-1-1,1 1,0-1,-1 1,1-1,0 0,-1 1,1-1,0 0,0 0,-1 1,1-1,0 0,0 0,-1 0,1 0,0 0,0 0,-1 0,1-1,0 1,0 0,-1 0,1 0,0-1,0 1,-1 0,1-1,0 1,-1-1,1 1,-1-1,1 1,-1-1,1 1,-1-1,1 1,-1-1,1 0,-1 1,0-1,1 0,-1 1,0-1,1 0,-1 0,0 1,0-1,0 0,1 53,-2-48,0 0,0 1,0-1,1 0,-1 0,1 0,0 0,0 1,1-1,-1 0,1 0,0 0,0 0,0 0,0 0,1 0,0 0,0 0,0 0,0-1,0 1,1-1,0 0,-1 0,1 0,1 0,-1 0,0 0,0-1,1 0,0 0,-1 0,4 2,45 0,31 8,-81-11,0 0,0 0,0 0,0 1,0-1,0 1,0-1,0 1,0 0,-1 0,1-1,-1 1,1 0,-1 1,0-1,0 0,0 0,0 0,0 1,-1-1,1 0,0 1,-1-1,0 1,0-1,0 1,0-1,0 1,0-1,0 0,-1 2,0 4,0 0,-1 0,1 0,-2 0,1 0,-1-1,0 1,0-1,-1 0,0 0,-1 0,1 0,-1-1,-1 0,1 0,-1 0,0-1,0 0,0 0,-1 0,0-1,0 0,0 0,0-1,-1 0,0 0,1-1,-1 0,0 0,0-1,-2 1,-5-5,0 0,1 0,0-1,-1-1,1 0,1-1,-1-1,1 0,1-1,-1 0,-5-6,-9-3,-59-36,71 42</inkml:trace>
  <inkml:trace contextRef="#ctx0" brushRef="#br0" timeOffset="-781.076">1170 685,'-5'0,"-6"0,-7 0,1-5,-3-1,-1 0,-4 1,0 2,2-4,2-1,3-3,5-1</inkml:trace>
  <inkml:trace contextRef="#ctx0" brushRef="#br0" timeOffset="12318.283">1113 629,'126'0,"-125"-1,-1 0,1 0,0 0,-1 0,0 0,1 0,-1 0,0 0,1 0,-1 0,0 0,0 0,0 0,0 0,0 0,0 0,0 0,0 0,0 0,-1 0,1 0,0 0,-1 0,1 0,0 0,-1 0,0 0,1 0,-1 0,1 0,-1 0,0 1,0-1,1 0,-1 1,0-1,0 0,0 1,0-1,0 1,0-1,-5-6,-48-87,54 93,0 1,0-1,-1 1,1-1,0 1,0-1,-1 1,1 0,0-1,-1 1,1-1,0 1,-1 0,1-1,-1 1,1 0,-1-1,1 1,-1 0,1 0,-1-1,1 1,-1 0,1 0,-1 0,1 0,-1 0,1 0,-1 0,1 0,-1 0,1 0,-1 0,1 0,-1 0,1 0,-1 0,1 0,-1 1,1-1,-1 0,1 0,-1 1,1-1,-1 0,1 1,-1-1,1 0,0 1,-1-1,1 1,0-1,-1 1,1-1,0 0,0 1,-1-1,1 1,0-1,0 1,0 0,0-1,0 1,0-1,0 1,0-1,0 1,0-1,0 1,-5 41,5-42,-16 189,-2-105,44-96,2-22,-14 16</inkml:trace>
  <inkml:trace contextRef="#ctx0" brushRef="#br0" timeOffset="13392.562">125 8,'-3'1,"1"1,-1-1,0 1,1 0,-1 0,1 0,-1 0,1 0,0 1,0-1,0 1,0 0,1-1,-1 1,1 0,-1 0,1 0,0 0,0 0,0 0,-1 3,-77 166,78-171,1 0,0 0,-1 0,1 0,0 0,0 0,0 0,0 0,0 0,0 1,0-1,0 0,0 0,0 0,1 0,-1 0,0 0,1 0,-1 0,1 0,-1 0,1 0,-1-1,1 1,0 0,-1 0,1 0,0-1,0 1,0 0,0-1,-1 1,1 0,0-1,0 0,0 1,0-1,0 1,0-1,0 0,0 0,1 0,-1 1,0-1,0 0,0 0,1-1,56-2,-55 2,120-28,-118 28,39-8,-43 9,-1 0,1 0,-1 0,1-1,0 1,-1 0,1 0,-1-1,1 1,-1-1,1 1,-1 0,1-1,-1 1,0-1,1 1,-1-1,0 1,1-1,-1 1,0-1,1 0,-1 1,0-1,0 1,0-1,0 0,0 1,1-1,-1 0,0 1,0-1,-1 1,1-1,0 0,0 1,0-1,0 1,0-1,-1 0,1 1,0-1,-1 1,1-1,0 1,-1-1,1 1,0-1,-1 1,1-1,-1 1,1-1,-1 1,1 0,-1-1,0 1,1 0,-1 0,1-1,-1 1,0 0,-89-55,70 43</inkml:trace>
</inkml:ink>
</file>

<file path=ppt/ink/ink19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4:50:57.34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1,'0'5,"5"1,1 5,0 5,4 0,0 2,-2 2,3-1,-1 0,-2 2,3-3,-1 1,-2 2,3-4,-2-3</inkml:trace>
</inkml:ink>
</file>

<file path=ppt/ink/ink19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4:50:57.59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0,'10'15,"3"9,4 0,-1 2,-3-5</inkml:trace>
</inkml:ink>
</file>

<file path=ppt/ink/ink1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4:14:30.01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114 87,'0'5,"5"6,6 1,6-1,5-3,4-2,2-3,1-1,0-2,1 0,-1-1,0 1,0-1,-1 1,0 0,1 0,-6-1</inkml:trace>
  <inkml:trace contextRef="#ctx0" brushRef="#br0" timeOffset="329.327">1 453,'29'0,"14"0,5 0,-2 0,-3 0,-4 0,-4 0,-8 0</inkml:trace>
  <inkml:trace contextRef="#ctx0" brushRef="#br0" timeOffset="1285.506">735 510,'-2'-20,"2"0,0 0,2 0,0 1,1-1,1 1,0-1,2 1,0 1,1-1,1 1,1 0,1 1,8-12,1 2,1 2,2 0,0 2,2 0,0 1,1 2,24-15,-47 34,-1-1,1 1,0 0,0 0,0 0,0 0,0 0,0 0,0 0,0 0,1 1,-1-1,0 1,0 0,1 0,-1 0,0 0,0 0,1 0,-1 0,0 1,0-1,0 1,1 0,-1 0,0 0,0 0,0 0,0 0,0 0,-1 0,1 1,0-1,0 1,-1 0,1-1,-1 1,0 0,1 0,-1 0,0 0,0 0,0 0,0 0,-1 0,1 0,-1 0,1 1,-1-1,1 0,-1 2,-1 200,1-203,-1 1,1-1,0 0,-1 0,1 0,0 0,0 0,0 1,0-1,0 0,0 0,0 0,0 0,1 1,-1-1,0 0,1 0,-1 0,1 0,-1 0,1 0,-1 0,1 0,0 0,0 0,-1 0,1 0,0-1,0 1,0 0,0-1,0 1,0 0,0-1,0 1,0-1,0 1,0-1,0 0,1 0,-1 1,0-1,0 0,0 0,0 0,1 0,-1 0,0 0,0-1,0 1,0 0,0 0,0-1,1 1,-1-1,0 1,0-1,0 0,0 1,0-1,-1 0,1 1,0-1,0 0,0 0,102-127,-91 114,1-2,0 0,1 1,1 0,0 2,0-1,2 2,6-4,-22 15,0 0,0 0,0 1,0-1,0 0,1 1,-1-1,0 1,0 0,0-1,0 1,0 0,1-1,-1 1,0 0,0 0,1 0,-1 0,0 0,0 1,0-1,1 0,-1 0,0 1,0-1,0 1,0-1,0 1,1-1,-1 1,0 0,-1 0,1-1,0 1,0 0,0 0,0 0,-1 0,1 0,0 0,-1 0,1 0,-1 0,1 1,-1-1,1 0,-1 0,0 0,0 0,1 1,-5 63,-112 215,115-278,0 0,0 0,0 0,0 0,0 0,1 0,-1 0,0 0,1 0,0 0,0 0,0 0,0 0,0 0,0 1,0-1,0 0,1 0,-1 0,1 0,0 0,0 0,-1 0,1 0,1 0,8 7</inkml:trace>
  <inkml:trace contextRef="#ctx0" brushRef="#br0" timeOffset="1916.678">1863 58,'-46'41,"1"2,3 2,1 2,-21 33,58-76,0 1,0-1,0 0,1 1,0 0,0 0,0 0,0 0,1 0,0 1,0-1,0 1,1-1,0 1,0 0,0 0,1-1,-1 1,1 0,1 0,-1 0,1-1,0 1,1 0,-1-1,1 1,1 2,2-6,1 0,-1-1,0 1,0-1,1 0,-1-1,1 1,-1-1,0 0,1-1,-1 1,1-1,-1 0,0 0,0-1,0 0,0 0,0 0,0 0,0-1,0 1,-1-1,1-1,-1 1,0-1,0 1,0-1,0-1,234-222,-237 226,0-1,0 1,0 0,1-1,-1 1,1 0,-1 0,1 0,-1 0,1 1,-1-1,1 0,0 1,-1-1,1 1,0-1,0 1,-1 0,1 0,0 0,0 0,-1 0,1 0,0 0,0 1,-1-1,1 0,0 1,-1 0,1-1,0 1,-1 0,1 0,-1 0,1 0,-1 0,1 0,-1 0,0 1,0-1,0 0,0 1,0-1,0 1,0-1,0 1,0 0,7 17,-1 1,0 0,-2 0,0 1,-2-1,1 15,0 213,-10-185,-4 0,-2 0,-3-1,-8 17,10-41,-2-2,-2 1,-1-2,-1 0,-20 25,23-41,0-1,-1-1,-1 0,-1-1,0-1,-1-1,-1 2,19-13,0 0,-1 0,1-1,-1 1,0-1,1 0,-1 0,0 0,0 0,-1 0,1-1,0 1,0-1,-1 0,1 0,-1 0,1 0,-1-1,1 0,-1 1,0-1,1 0,-1-1,1 1,-1-1,1 1,-1-1,1 0,-1-1,1 1,0 0,0-1,-1 0,1 0,0 0,1 0,-1 0,0-1,1 1,-1-1,1 1,0-1,-1 0,1 0,1 0,-1 0,0-1,0-1,0-17,1 0,1 0,1 1,0-1,2 0,1 1,0 0,2 0,0 0,1 0,2 1,0 0,1 1,0 0,2 1,6-8,1-4,1 0,1 2,2 1,0 0,17-12,-24 25</inkml:trace>
</inkml:ink>
</file>

<file path=ppt/ink/ink19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4:50:57.85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0,'9'10,"9"8,0 0</inkml:trace>
</inkml:ink>
</file>

<file path=ppt/ink/ink19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4:50:58.09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0,'9'5,"4"7,-1 0</inkml:trace>
</inkml:ink>
</file>

<file path=ppt/ink/ink19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4:51:01.49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7,'5'-5,"1"4,5 6,0 7,4 2,-2 3,-2 4,1-2,-1 0,3-2,-2-5</inkml:trace>
</inkml:ink>
</file>

<file path=ppt/ink/ink19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4:51:01.79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1,'5'14,"6"5,2 4,3 3,-1 1,1-3,-1-6</inkml:trace>
</inkml:ink>
</file>

<file path=ppt/ink/ink19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4:51:02.07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0,'10'29,"3"14,4 0,-1-3,-3-7</inkml:trace>
</inkml:ink>
</file>

<file path=ppt/ink/ink19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4:51:02.31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0,'0'29,"5"9,2-1</inkml:trace>
</inkml:ink>
</file>

<file path=ppt/ink/ink19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4:51:18.51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30,'88'-21,"165"14,-250 7,0-1,0 1,0 0,0 0,0 0,0 0,0 0,0 0,0 1,0 0,0 0,0 0,0 0,0 0,0 0,-1 1,1-1,0 1,-1 0,1 0,-1 0,0 0,0 0,0 0,0 1,0-1,0 1,0 0,-1-1,0 1,1 0,-1 0,0 0,0 0,0 2,-3 223,2-31,0-173</inkml:trace>
</inkml:ink>
</file>

<file path=ppt/ink/ink19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4:51:34.08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26 1,'0'24,"-4"12,-3 6,1-1,1-1,1-8</inkml:trace>
</inkml:ink>
</file>

<file path=ppt/ink/ink19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4:51:34.32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1,'0'0</inkml:trace>
</inkml:ink>
</file>

<file path=ppt/ink/ink19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4:51:34.57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1,'0'0</inkml:trace>
</inkml:ink>
</file>

<file path=ppt/ink/ink1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4:14:26.62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1128 283,'-16'-8,"-1"0,0 2,0 0,-1 0,1 2,-1 0,0 1,-1 1,1 1,0 1,0 0,-1 1,1 1,0 1,0 0,0 1,1 1,-7 4,6 3,2 0,0 1,0 1,1 1,1 0,0 0,2 2,-1 0,2 0,0 1,2 0,-1 1,2 2,2-11,0 0,1 1,1 0,0 0,0 0,1 0,1 1,0-1,0 1,1 0,1 0,0-1,0 1,1 0,1-1,0 1,2 8,-2-17,-1 0,1-1,0 1,0-1,0 0,0 1,0-1,0 0,0 0,1 0,-1-1,1 1,-1 0,1-1,0 0,0 0,0 1,-1-2,1 1,0 0,0-1,0 1,0-1,0 0,1 0,-1 0,0 0,0-1,0 1,0-1,0 0,-1 0,1 0,0 0,96-47,-64 20,-2-2,0-1,-3-2,0-1,-2-1,-2-1,-1-1,-2-2,-1 0,8-25,-22 50,41-58,-47 73,0 0,0 0,0 0,0 0,0 0,0 1,0-1,0 0,-1 1,1-1,-1 1,1 0,-1 0,1-1,-1 1,0 0,0 0,0 0,0 0,0 1,-1-1,1 0,-1 0,1 0,-1 0,0 1,0-1,0 2,1-1,63 160,63 18,-116-167</inkml:trace>
  <inkml:trace contextRef="#ctx0" brushRef="#br0" timeOffset="255.404">1692 86,'5'43,"2"28,-1 8,-1-5,-1-11,-2-11,-1-9,0-8,-1-4,-1-4,-4-5,-2-3,-4-3,0-1,-4-2,-3 1,1-2</inkml:trace>
  <inkml:trace contextRef="#ctx0" brushRef="#br0" timeOffset="557.105">310 0,'-44'44,"2"2,3 2,1 1,2 2,3 2,-8 19,36-62,-1 1,1 0,1 0,0 1,1-1,0 1,1 0,0 0,1 0,0 0,1 0,0 0,1 0,0 0,1-1,1 1,-1 0,2-1,0 1,0-1,1 0,0 0,1-1,6 9,19 22,1-2,2-1,2-1,2-2,0-2,3-2,24 14,-39-27</inkml:trace>
</inkml:ink>
</file>

<file path=ppt/ink/ink19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4:51:35.23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0,'5'10,"1"12,0 8,4-2,0 0,3-6,-1-6</inkml:trace>
</inkml:ink>
</file>

<file path=ppt/ink/ink19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4:51:35.44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1,'15'19,"4"7</inkml:trace>
</inkml:ink>
</file>

<file path=ppt/ink/ink19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4:51:35.63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1,'5'24,"6"8,7 3,-1-4</inkml:trace>
</inkml:ink>
</file>

<file path=ppt/ink/ink19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4:51:36.78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562 1,'2'1,"0"1,0-1,-1 1,1 0,0 0,-1-1,0 1,1 0,-1 0,0 1,0-1,0 0,0 0,0 1,-1-1,1 0,-1 1,1-1,-1 0,0 1,0-1,0 1,0-1,0 1,-1-1,1 0,-1 1,0-1,1 0,-1 0,-1 2,-3 21,0 0,-2-1,0 0,-2-1,-1 1,0-2,-2 1,-1-2,0 0,-6 6,5-11,0-1,-1-1,0 0,-1-1,-1-1,0 0,-1-1,0-1,-15 6,24-12,1-1,-1 0,0 0,1-1,-1-1,0 1,0-1,-1-1,1 0,0 0,0 0,0-2,0 1,0-1,0 0,0-1,1 0,-1 0,1-1,0 0,0 0,0-1,-1-1,4 3,-1 0,1 0,0 0,0-1,0 0,0 0,1-1,-1 1,1-1,0 0,1 0,-1 0,1-1,0 1,0-1,1 1,0-1,0 0,0 0,1 0,-1 0,1-1,1 1,-1 0,1 0,1-1,-1 1,1 0,0 0,0 0,1 0,-1 0,1 0,1 0,1-3,-1 3,1 1,-1-1,1 1,0 0,1 1,-1-1,1 1,0 0,0 0,0 0,1 1,-1 0,1 0,0 0,-1 1,1 0,1 0,-1 0,0 1,0 0,1 0,-1 0,0 1,1 0,-1 0,0 1,1 0,-1 0,4 1,26 11,-1 1,0 1,-2 2,29 19,43 22,-30-20,-61-28</inkml:trace>
</inkml:ink>
</file>

<file path=ppt/ink/ink19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4:51:37.21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375 0,'0'5,"-5"6,-6 6,-7 5,-4-1,-4 0,-2 2,-1-3,4-1,2-2,0-1,-1-2,-1 1,-1-2,-1-3,4 2,1-2,4-3</inkml:trace>
</inkml:ink>
</file>

<file path=ppt/ink/ink19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4:51:38.08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448 0,'-9'5,"-9"1,-5 5,-4 1,-2-3,-1-2,0-2,0-2,0-2,1-1,0 0,6 4,1 2,0-1,-1 0,-2-2,-1-1,4-1</inkml:trace>
</inkml:ink>
</file>

<file path=ppt/ink/ink19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4:47:18.262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1,'446'0,"-194"27,406-27,-267 1,-92 27,254-29,-502 6,-34 1</inkml:trace>
</inkml:ink>
</file>

<file path=ppt/ink/ink19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4:47:26.884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0,'224'17,"-152"-8,1-4,0-2,40-6,3 1,1252 2,-1087 26,71 6,169-34,-157-26,-121 27,148-9,-80-8,156 17,-207 3,-152-3,310 13,69 23,-77-13,73-7,-202-13,225 25,137-15,504 7,-767-21,-49 28,-294-24</inkml:trace>
</inkml:ink>
</file>

<file path=ppt/ink/ink19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4:47:28.285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0 283,'321'-37,"95"-12,-39 22,424-2,3089 30,-3100-27,109-5,-252 5,52-2,427-3,-750 31,-283 1</inkml:trace>
</inkml:ink>
</file>

<file path=ppt/ink/ink19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4:47:54.79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0 155,'5'0,"1"-5,5-1,0-5,4-1,3 3,-1-3,2 1,2-3,2 2,2-3,2-3,0 2,-3 2</inkml:trace>
</inkml:ink>
</file>

<file path=ppt/ink/ink1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4:14:32.73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0 649,'57'-3,"167"-10,-23-26,-145 20,-49 19,-5 2</inkml:trace>
  <inkml:trace contextRef="#ctx0" brushRef="#br0" timeOffset="315.085">29 848,'14'4,"10"2,5 0,3-1,1-1,-1-2,-1-1,0-1,-2 0,0 0,-5-5,-2-1,0 0,1 1,1 1,2 2,-4 1</inkml:trace>
  <inkml:trace contextRef="#ctx0" brushRef="#br0" timeOffset="34158.444">1524 311,'-3'-3,"0"1,-1-1,0 1,1 0,-1 0,0 0,0 0,0 1,-1-1,1 1,0 0,0 1,-1-1,1 1,0 0,-1 0,1 0,0 0,-1 1,1 0,0 0,0 0,-1 0,1 1,0-1,0 1,-2 2,-98 68,93-61,6-9,0 1,1 0,-1 0,1 0,0 1,0 0,0 0,0 0,1 0,0 0,0 1,0-1,0 1,1 0,-1 0,1 0,0 0,1 0,-1 0,1 1,0-1,1 1,-1-1,1 0,0 1,1-1,-1 1,1-1,0 0,0 1,0-1,1 0,0 1,6 4,1 0,0-1,0 0,1-1,0 0,1 0,-1-1,1 0,1-1,-1-1,1 1,0-2,6 2,-3-1,0 1,0 1,0 1,-1 0,0 0,-1 1,0 1,1 2,-9-6,-1 0,1 0,-1 0,-1 0,1 1,-1 0,0 0,-1-1,1 2,-2-1,1 0,-1 0,0 1,0-1,-1 0,0 1,0-1,-1 1,0-1,0 0,-1 0,0 1,0-1,0 0,-1-1,0 1,-1 0,1-1,-1 0,-1 0,1 0,-1 0,0-1,-4 4,-8 6,-2 0,1-2,-2 0,0-1,0-1,-1 0,0-2,-1-1,0 0,0-2,-15 3,35-8,-1 0,0 1,1-1,-1 0,0 0,0 0,0-1,0 1,0-1,0 0,0 1,0-1,0-1,0 1,0 0,0-1,0 1,1-1,-1 0,0 0,0 0,0-1,1 1,-1 0,1-1,-1 0,1 0,-1 1,1-1,0-1,0 1,0 0,0 0,1-1,-1 1,1-1,-2-2,5-9</inkml:trace>
  <inkml:trace contextRef="#ctx0" brushRef="#br0" timeOffset="34678.344">2089 311,'-34'38,"-54"60,4 3,-41 69,120-165,1 0,-1 0,1 1,0 0,0 0,1 0,0 0,0 1,0-1,1 1,0 0,0 0,1 0,0 0,0 0,1 0,-1 0,1 0,1 0,0 0,0 0,0 0,1-1,0 1,0 0,0 0,1-1,0 0,1 1,-1-1,1-1,0 1,1 0,0-1,3 1,2-1,-1 0,1-1,-1 0,1 0,0-1,1-1,-1 1,0-2,1 1,-1-2,1 1,-1-1,1-1,-1 0,1 0,5-3,8-1,-1-1,0-2,0 0,-1-1,0-2,0 0,4-5,177-147,-190 151,1 1,-1-2,-1 1,0-2,-1 0,-1 0,0-1,-1 0,0 0,-1-1,-1-1,-1 1,0-1,-1 0,-1 0,-1-1,0 1,-1-1,-1 0,0 1,-2-1,0 0,-2-4,1 14,-1 0,-1 0,1 1,-1 0,-1 0,1 0,-1 0,-1 1,1 0,-1 0,0 0,0 0,-1 1,1 0,-1 1,0 0,-1 0,1 0,-1 1,1 0,-1 0,0 1,0 0,0 0,-1 1,1 0,0 1,0 0,-1 0,1 0,0 1,0 1,0-1,0 1,0 1,0-1,0 1,0 1,1-1,0 1,-2 2,-14 6,0 1,1 2,1 0,0 1,1 1,1 1,-11 13,8-5</inkml:trace>
  <inkml:trace contextRef="#ctx0" brushRef="#br0" timeOffset="35759.256">1552 254,'10'0,"8"0,5 0,4 0,2 0,1 0,1 0,-2 0,1 0,-1 0,-1 0,1 0,-1 0,-4-4,-3-3,2 1,-5 1</inkml:trace>
  <inkml:trace contextRef="#ctx0" brushRef="#br0" timeOffset="36479.371">2850 141,'-38'351,"30"-285,-1 21,-4 0,-4-2,-4 0,-13 32,17-73,92-169,-62 98</inkml:trace>
  <inkml:trace contextRef="#ctx0" brushRef="#br0" timeOffset="36880.607">3190 481,'-331'197,"273"-147,57-48,0-1,0 1,0 0,0-1,0 1,1 0,-1 0,1 0,-1-1,1 1,0 0,-1 0,1 0,0 0,0 0,1 0,-1 0,0 0,1-1,-1 1,1 0,-1 0,1 0,0-1,0 1,0 0,0-1,0 1,0-1,0 1,1-1,-1 1,0-1,1 0,-1 0,1 0,0 1,74 46,-64-42,-1 0,1 1,-1 0,0 0,-1 2,0-1,-1 1,1 1,-2 0,3 3,30 25,-29-37</inkml:trace>
  <inkml:trace contextRef="#ctx0" brushRef="#br0" timeOffset="37481.134">3472 565,'-31'18,"1"2,1 1,0 1,2 1,0 1,2 2,-16 22,3 20,37-66,0 0,1 0,-1 0,0 0,1 0,0 0,0 0,-1 0,1 0,0 0,0 0,1 0,-1 0,0 0,1 0,-1 0,1 0,0 0,0 0,0 0,0 0,0 0,0-1,0 1,0 0,1-1,-1 1,1-1,-1 0,1 1,0-1,-1 0,1 0,2 1,8 0,0 0,0-1,0-1,0 0,1-1,-1 0,0 0,0-2,0 1,-1-1,1-1,0 0,-1-1,0 0,0-1,-1 0,0-1,0 0,0-1,0 0,0 2,199-182,-209 187,1 0,-1 0,1 0,0 1,-1-1,1 0,0 0,0 0,0 1,0-1,0 0,0 1,0-1,0 0,0 1,0 0,0-1,0 1,0 0,0-1,0 1,1 0,-1 0,0 0,0 0,0 0,0 0,1 0,-1 0,0 1,0-1,0 0,0 1,0-1,0 1,0-1,0 1,0 0,0-1,0 1,0 0,0-1,0 1,-1 0,1 0,0 0,-1 0,1 0,0 0,-1 0,1 0,-1 0,0 0,1 0,-1 0,0 1,0-1,1 0,-20 120,-8 173,20-197,8-75,-2 0,-1 0,0 0,-2 0,0 0,-2-1,0 1,-2 1,7-21,0 0,0 1,0-1,0 0,-1 1,1-1,0 0,-1 0,0 0,0 0,1 0,-1-1,0 1,0 0,-1-1,1 0,0 1,0-1,-1 0,1 0,0 0,-1-1,1 1,-1 0,0-1,1 0,-1 0,1 1,-1-2,1 1,-1 0,0 0,1-1,-1 1,1-1,-1 0,1 0,0 0,-1 0,1 0,0-1,0 1,0 0,0-1,0 0,0 0,0 1,0-1,1 0,-1 0,1-1,-1 1,0-2,-4-7,1 0,0-1,1 0,1 1,0-1,0 0,1-1,1 1,0 0,0-1,1 1,1 0,0-1,1 1,0 0,1 0,0 0,1 0,0 1,1-1,1 1,-1 0,2 1,0-2,82-117,-72 111</inkml:trace>
  <inkml:trace contextRef="#ctx0" brushRef="#br0" timeOffset="37897.389">4036 1,'26'25,"-1"1,-2 1,-1 2,-1 0,-1 1,-2 1,-1 1,-1 0,-2 2,6 23,-10-22,-2 0,-1 0,-2 1,-2 0,-1 0,-2 0,-1 1,-2-1,-2 0,-1-1,-1 1,-2-1,-2-1,-1 0,-2 0,-1-1,-1-1,-19 27,18-33,-2-1,-1-1,0-1,-2 0,-1-2,0 0,-2-2,0 0,-1-2,-1-1,0-1,-2-1,-11 6</inkml:trace>
  <inkml:trace contextRef="#ctx0" brushRef="#br0" timeOffset="38429.806">1214 1,'-23'7,"1"1,0 1,1 2,0 0,0 1,1 0,1 2,0 1,1 0,1 1,0 1,1 1,-5 7,0 8,2 1,1 1,1 0,3 1,0 1,3 0,0 1,3 0,1 1,2-1,2 1,1 0,2 0,2 0,1 0,3 1,-3-11,2-1,1 0,1 0,1 0,1-1,2 0,1-1,1 0,1-1,1-1,1 0,1-1,1-1,1 0,1-2,1 0,1-1,1-1,0-2,1 0,19 9,40 10,-50-21</inkml:trace>
  <inkml:trace contextRef="#ctx0" brushRef="#br0" timeOffset="39230.627">4770 1,'-35'31,"1"2,2 1,1 2,1 1,3 1,-10 18,11-1,1 0,4 2,1 0,3 1,3 1,2 1,3-1,1 23,6-70,-3 14,0 0,2 1,1-1,1 1,1-1,1 1,1-1,2 0,1 0,0 0,2 0,3 3,50 65,-58-90,1-1,0 0,0 0,0 0,1-1,-1 1,1-1,-1 1,1-1,0 0,0-1,0 1,0-1,0 1,0-1,0 0,0-1,0 1,1-1,-1 0,0 0,0 0,1-1,2 0,17-20,-22 10</inkml:trace>
  <inkml:trace contextRef="#ctx0" brushRef="#br0" timeOffset="40480.944">5306 395,'-37'-21,"14"6,-1 0,0 2,-2 1,1 1,-1 1,-1 1,0 1,-23-3,43 11,1 1,-1-1,1 1,0 0,-1 0,1 1,0 0,0 0,0 1,0-1,0 1,1 0,-1 1,1 0,0-1,0 2,0-1,1 0,-1 1,1 0,0 0,0 0,1 1,-2 3,-4 5,1 1,1-1,1 1,0 1,1-1,0 1,2 0,0 0,-1 6,3-16,0 0,1 0,-1 1,1-1,0 0,1 0,-1 1,1-1,1 0,-1 0,1 0,0 0,0 0,1 0,0-1,0 1,0-1,0 0,1 0,0 0,0 0,1 0,-1-1,1 0,0 0,0 0,0-1,1 0,-1 0,1 0,-1 0,1-1,0 0,6 1,3-2,-1 0,0-1,0 0,0-2,0 1,0-2,0 0,0 0,0-1,-1-1,0-1,0 1,0-2,-1 0,0-1,0 0,-1 0,9-9,-2 4,-1-1,0-1,-1 0,-1-2,-1 1,0-2,-1 0,0 0,8-19,-13 24,-16 39,2-8,-83 290,27-95,57-115,9-88,3-4</inkml:trace>
  <inkml:trace contextRef="#ctx0" brushRef="#br0" timeOffset="40696.51">5532 819,'-5'14,"8"0,4-2</inkml:trace>
</inkml:ink>
</file>

<file path=ppt/ink/ink19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4:47:55.03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98,'39'-24,"22"-13,0 0</inkml:trace>
</inkml:ink>
</file>

<file path=ppt/ink/ink19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4:47:56.72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1 127,'38'-29,"28"-19,2-1</inkml:trace>
</inkml:ink>
</file>

<file path=ppt/ink/ink19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4:47:56.95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1,'0'0</inkml:trace>
</inkml:ink>
</file>

<file path=ppt/ink/ink19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4:47:59.28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34 1,'-15'14,"-4"5</inkml:trace>
</inkml:ink>
</file>

<file path=ppt/ink/ink19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4:47:59.44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1,'0'0</inkml:trace>
</inkml:ink>
</file>

<file path=ppt/ink/ink19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4:47:59.62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179 1,'-14'9,"-10"9,-5 0,1 3,2-3,5 1,1-4,4-3</inkml:trace>
</inkml:ink>
</file>

<file path=ppt/ink/ink19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4:48:11.21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118 0,'-19'15,"-11"9,-6 5,4-2</inkml:trace>
</inkml:ink>
</file>

<file path=ppt/ink/ink19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4:48:11.38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1,'0'0</inkml:trace>
</inkml:ink>
</file>

<file path=ppt/ink/ink19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4:48:11.54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34 0,'-14'15,"-5"4</inkml:trace>
</inkml:ink>
</file>

<file path=ppt/ink/ink19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4:48:11.71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1,'0'0</inkml:trace>
</inkml:ink>
</file>

<file path=ppt/ink/ink1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4:15:13.80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168 424,'-12'8,"1"0,0 1,0 0,1 0,1 1,-1 0,2 1,-1 0,2 1,-1 0,2 0,-1 0,1 2,3-7,0 1,0-1,1 1,0 0,0 0,1 0,0-1,0 1,1 0,0 1,0-1,1 0,0-1,1 1,-1 0,2 0,-1 0,1-1,0 0,1 1,-1-1,1 0,1 0,-2-3,1 0,0-1,0 1,1 0,-1-1,1 0,-1 0,1-1,0 1,0-1,0 0,1 0,-1-1,0 1,1-1,-1 0,1-1,-1 1,1-1,-1 0,1-1,-1 1,6-2,0 0,1 0,-1-1,0 0,0-1,-1 0,1-1,-1 0,0 0,0-1,0-1,0-1,0 1,-1-1,0-1,0 1,-1-2,0 1,-1-1,0 0,0 0,-1-1,0 0,-1 0,-1-1,0 1,0-1,-1 0,0 0,-1 0,-1 0,0 0,0-1,-1 1,-1 0,-1-5,-1 11,0 1,0-1,-1 1,0 0,0 0,0 0,0 0,-1 1,0 0,0 0,0 0,-1 0,1 1,-1 0,0 0,1 1,-1-1,-1 1,1 0,0 1,0 0,-1 0,1 0,-1 1,1 0,0 0,-1 0,1 1,-1 0,1 0,0 1,0 0,-1 0,1 0,1 1,-5 1,-12 4,0 0,0 2,1 0,0 2,1 0,0 1,-12 11,10-2</inkml:trace>
  <inkml:trace contextRef="#ctx0" brushRef="#br0" timeOffset="340.381">365 763,'-40'14,"1"3,0 1,1 2,2 2,0 1,-20 17,51-37,-1 0,1 0,0 1,0 0,0-1,0 2,1-1,0 0,0 1,0 0,0 0,1 0,0 0,0 1,0-1,1 1,-1 0,1 0,1 0,-1 0,1 0,0 0,1 0,-1 0,1 0,0 1,1-1,0 0,1 6,1-6,1 0,0 0,0 0,0-1,1 0,0 0,0 0,0 0,1-1,-1 1,1-2,0 1,0-1,1 1,-1-2,1 1,0-1,-1 0,1 0,0-1,0 0,0 0,0-1,0 1,0-2,0 1,0-1,4-1,1 1,0-1,0-1,-1 0,1-1,-1 0,0 0,0-1,0-1,-1 0,0-1,0 0,0 0,-1-1,0 0,0 0,4-7,-9 9,0 0,-1 0,0 0,1 0,-2 0,1-1,-1 0,0 1,-1-1,1 0,-1 0,-1 0,1 0,-1 0,0 0,-1 0,0 0,0 1,0-1,-1 0,0 0,0 1,-1-1,1 1,-2 0,1 0,-1 0,0 0,0 0,0 1,-1 0,0 0,0 0,-2-2,-13-5</inkml:trace>
  <inkml:trace contextRef="#ctx0" brushRef="#br0" timeOffset="1550.723">648 1073,'91'-129,"79"-74,-169 202,-1 1,0-1,1 1,-1-1,1 1,-1 0,0-1,1 1,-1 0,1-1,-1 1,1 0,-1 0,1-1,-1 1,1 0,0 0,-1 0,1 0,-1 0,1 0,-1 0,1 0,-1 0,1 0,0 0,-1 0,1 0,-1 0,1 0,-1 1,1-1,-1 0,1 0,-1 1,1-1,-1 0,1 1,-1-1,1 0,-1 1,0-1,1 1,-1-1,0 1,1-1,-1 0,0 1,0 0,1-1,-1 1,0-1,0 1,0-1,0 1,0-1,0 1,0-1,0 1,0 0,0-1,0 1,0-1,0 1,0-1,0 1,0-1,-1 1,2 52,-1-46,0 3,4 62,-4-71,1 0,-1 0,0 1,1-1,-1 0,1 1,-1-1,1 0,-1 0,1 0,0 0,0 1,-1-1,1 0,0 0,0-1,0 1,0 0,0 0,1 0,-1-1,0 1,0 0,0-1,1 1,-1-1,0 0,0 1,1-1,-1 0,0 0,1 0,-1 0,0 0,1 0,-1 0,1 0,-1 0,0-1,0 1,1-1,-1 1,0-1,0 1,1-1,-1 0,10-6,-1-1,-1 1,1-2,-1 0,-1 0,0 0,0-1,-1 0,0-1,-1 0,4-7,-9 16,42-77,-28 49,1 1,2 1,1 0,1 1,8-8,-28 36,0-1,1 1,-1 0,0 0,0-1,0 1,0 0,1-1,-1 1,0 0,1-1,-1 1,0 0,1-1,-1 1,1-1,-1 1,1-1,-1 1,1-1,-1 1,1-1,0 1,-1-1,1 0,0 1,-1-1,1 0,0 0,-1 1,1-1,0 0,0 0,-1 0,1 0,0 0,-1 0,1 0,0 0,0 0,-1 0,1-1,0 1,-1 0,1 0,0-1,-1 1,1 0,0-1,-1 1,1-1,-1 1,1-1,-1 1,1-1,-1 1,1-1,-1 0,1 1,-1-1,0 1,1-1,-1 0,0 0,0 1,1-1,-1 0,0 1,0-1,0 0,-14 280,14-233,0-34</inkml:trace>
  <inkml:trace contextRef="#ctx0" brushRef="#br0" timeOffset="1821.795">1805 340,'-192'259,"-185"190,352-422,1 2,0 1,3 1,0 1,-14 32,26-45</inkml:trace>
  <inkml:trace contextRef="#ctx0" brushRef="#br0" timeOffset="2238.491">1776 876,'-4'1,"-23"9,0 1,0 2,1 0,1 1,1 2,-11 9,34-24,0-1,0 1,0 0,0 0,0 0,0 0,0 0,1 0,-1 0,0 0,1 0,-1 0,1 0,-1 1,1-1,0 0,-1 0,1 0,0 1,0-1,0 0,0 0,0 1,0-1,0 0,0 0,1 1,-1-1,0 0,1 0,-1 0,1 1,-1-1,1 0,0 0,-1 0,1 0,0 0,0 0,0 0,0 0,0-1,0 1,0 0,0-1,0 1,0 0,0-1,1 1,66 30,-56-26,-8-5,-1 0,1 1,-1 0,1 0,-1 0,0 0,0 1,1-1,-1 1,0 0,0-1,0 2,-1-1,1 0,0 0,-1 1,0 0,1-1,-1 1,0 0,0 0,-1 0,1 0,-1 1,1-1,-1 0,0 1,0-1,0 0,-1 1,1-1,-1 1,0-1,0 1,0 0,-1-1,1 1,-1-1,0 0,0 1,0-1,0 1,0-1,-1 0,0 0,0 1,-9 3,0 0,0 0,-1-1,0 0,0-1,0 0,-1-1,0-1,0 0,0-1,0 0,0-1,0 0,-1-1,1-1,0 0,-10-2,0-2,4-1</inkml:trace>
  <inkml:trace contextRef="#ctx0" brushRef="#br0" timeOffset="2633.929">1946 1,'20'11,"0"0,0 2,-1 0,-1 2,-1 0,0 0,0 2,-2 0,0 1,-1 0,-1 1,4 10,9 18,-3 2,-2 1,-1 0,-4 2,-1 0,-3 0,-2 2,-2-1,0 41,-7-72,-1 0,0-1,-2 1,0-1,-1 1,-1-1,-2 0,0-1,-1 1,-1-1,0 0,-2-1,0 0,-1 0,-1-1,-1-1,-3 3,-8 10,-1-2,-1 0,-2-2,-1 0,0-2,-2-2,0-1,-2-1,-4 1,14-10,5 0</inkml:trace>
</inkml:ink>
</file>

<file path=ppt/ink/ink19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4:48:12.64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0,'0'0</inkml:trace>
</inkml:ink>
</file>

<file path=ppt/ink/ink19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4:48:12.88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55,'39'-5,"21"-1,6 0,-3 1,-8-4,-9 1,-7 1,-5 2,-9 1</inkml:trace>
</inkml:ink>
</file>

<file path=ppt/ink/ink19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4:48:13.06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1,'38'0,"18"0,-1 0</inkml:trace>
</inkml:ink>
</file>

<file path=ppt/ink/ink19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4:48:13.23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1,'0'0</inkml:trace>
</inkml:ink>
</file>

<file path=ppt/ink/ink19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4:48:13.38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0,'0'0</inkml:trace>
</inkml:ink>
</file>

<file path=ppt/ink/ink19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4:48:14.22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29,'43'0,"43"-5,12-2,-1 1,-13 1,-15 1,-20 2</inkml:trace>
</inkml:ink>
</file>

<file path=ppt/ink/ink19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4:48:14.38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1,'0'0</inkml:trace>
</inkml:ink>
</file>

<file path=ppt/ink/ink19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4:48:15.15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0,'0'19,"0"12,0 4,0 2,0-1,0-6</inkml:trace>
</inkml:ink>
</file>

<file path=ppt/ink/ink19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4:48:15.31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0,'0'0</inkml:trace>
</inkml:ink>
</file>

<file path=ppt/ink/ink19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4:48:23.38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0,'9'39,"4"21,-1 6,3-3,-2-8,2-13,-1-14</inkml:trace>
</inkml:ink>
</file>

<file path=ppt/ink/ink1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4:15:45.81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59,'169'-27,"87"15,-234 6,1 1,0 2,0 0,0 1,0 1,0 1,3 2,-25-2,0 0,-1 0,1 0,-1 0,1 1,-1-1,1 0,-1 0,1 0,-1 1,0-1,1 0,-1 1,1-1,-1 0,1 1,-1-1,0 0,1 1,-1-1,0 1,0-1,1 1,-1-1,0 1,0-1,1 1,-1-1,0 1,0-1,0 1,0-1,0 1,0-1,0 1,0-1,0 1,0-1,0 1,0-1,0 1,-1-1,1 1,0-1,0 1,-1-1,1 1,0-1,0 1,-1-1,1 0,0 1,-1-1,1 1,-1-1,1 0,-7 12</inkml:trace>
</inkml:ink>
</file>

<file path=ppt/ink/ink19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4:48:23.64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13 0,'-5'29,"-1"14,5 5,2-2,2-3,-1-4,6-9,0-9</inkml:trace>
</inkml:ink>
</file>

<file path=ppt/ink/ink19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4:48:23.88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1,'0'38,"0"13</inkml:trace>
</inkml:ink>
</file>

<file path=ppt/ink/ink19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4:48:24.06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1,'0'0</inkml:trace>
</inkml:ink>
</file>

<file path=ppt/ink/ink19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4:48:24.31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1,'4'14,"3"5</inkml:trace>
</inkml:ink>
</file>

<file path=ppt/ink/ink19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4:48:24.58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0,'0'0</inkml:trace>
</inkml:ink>
</file>

<file path=ppt/ink/ink19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4:48:24.81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706 1,'0'33,"0"22,-5 5,-1-2,0-7,1-6,1-7,2-5,1-3,0-2,1-1,1-5</inkml:trace>
  <inkml:trace contextRef="#ctx0" brushRef="#br0" timeOffset="4788.914">0 622,'10'-5,"-13"-26,1 13,25-126,-10 47,-9 77,0 0,-2 0,0-1,-1 1,-2-1,0 1,-1 0,-1-5,-17-42,20 65,1 1,0-1,0 1,0-1,0 1,0 0,0-1,0 1,1 0,-1 0,0 0,1 0,-1 0,0 0,1 0,-1 1,1-1,0 0,-1 1,1-1,-1 1,1 0,0 0,-1-1,1 1,0 0,-1 0,1 0,0 1,-1-1,1 0,0 1,-1-1,1 1,3-1,368 5,-233-30,-105 11,-29 7</inkml:trace>
</inkml:ink>
</file>

<file path=ppt/ink/ink19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4:47:59.03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72 1,'-5'0,"-6"0,-2 5,-3 1,2 5,2 1</inkml:trace>
  <inkml:trace contextRef="#ctx0" brushRef="#br0" timeOffset="35922.277">551 453,'0'-3,"1"-13,-1 1,0-1,-1 1,-1-1,-1 1,0 0,-1 0,0 0,-7-14,2 10,-1 1,0 0,-2 0,0 2,-1-1,-13-13,-42-43,68 72,0 0,0 1,0-1,0 0,0 0,0 0,0 0,-1 1,1-1,0 0,-1 0,1 1,0-1,-1 0,1 1,-1-1,1 0,-1 1,1-1,-1 1,0-1,1 0,-1 1,0 0,1-1,-1 1,0-1,0 1,1 0,-1 0,0-1,0 1,0 0,1 0,-1 0,0 0,0 0,0 0,0 0,1 0,-1 0,0 0,0 0,0 1,1-1,-1 0,0 1,0-1,1 0,-1 1,0-1,1 1,-1-1,0 1,1 0,-1-1,1 1,-1-1,1 1,-1 0,1-1,-1 1,-23 60,16-39,0 0,-2-1,0 1,-1-2,-2 0,0 0,-1-1,-7 7,51-37,154-104,88-54,-272 169,-1 0,1-1,0 1,0 0,-1 0,1-1,0 1,0 0,0-1,-1 1,1 0,0-1,0 1,0 0,0-1,0 1,0-1,0 1,0 0,0-1,0 1,0 0,0-1,0 1,0-1,0 1,0 0,0-1,0 1,1 0,-1-1,0 1,0 0,0-1,0 1,1 0,-1-1,0 1,1 0,-1 0,0-1,0 1,1 0,-1 0,0 0,1 0,-1-1,0 1,1 0,-1 0,0 0,1 0,-1 0,1 0,-37 7,28-5,-23 4,0-2,0-1,0-1,0-1,-19-3,14-9,30 5</inkml:trace>
</inkml:ink>
</file>

<file path=ppt/ink/ink19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4:48:31.96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502 1,'-37'109,"28"-83,-1 0,-1-1,-1 0,-1-1,-2-1,-9 14,18-27,-1-1,0 1,0-1,-1-1,0 1,0-1,-1-1,0 0,0 0,-1 0,0-1,0-1,0 0,-1 0,1-1,-1 0,0-1,-1 0,1-1,0 0,-3-1,8 0,1 0,-1 0,0-1,0 0,1 0,-1 0,0-1,0 1,1-1,-1-1,1 1,-1-1,1 0,-1 0,1-1,0 0,0 0,0 0,1 0,-1-1,1 0,-1 0,1 0,1 0,-1 0,0-1,1 0,0 0,-1-7,0 1,1-1,1 0,0 0,0-1,2 1,-1 0,1-1,1 1,0 0,1 0,0 0,1 0,0 0,1 0,1 1,0-1,0 1,1 0,0 1,1-1,0 1,1 1,0-1,1 1,-7 5,-1 1,2 0,-1-1,0 1,1 0,-1 1,1-1,0 0,0 1,0-1,0 1,0 0,1 0,-1 0,1 1,-1-1,1 1,0 0,-1 0,1 0,0 0,0 1,0-1,-1 1,1 0,0 0,0 1,0-1,0 1,-1 0,1 0,0 0,0 0,-1 1,1-1,-1 1,0 0,1 0,-1 0,0 1,0-1,0 1,1 1,123 185,-64-140,-50-39</inkml:trace>
  <inkml:trace contextRef="#ctx0" brushRef="#br0" timeOffset="1206.946">502 283,'0'5,"0"6,4 2,8-2,0 2,4-1,3-3,4-2,3-3,-9-2,-6-2</inkml:trace>
</inkml:ink>
</file>

<file path=ppt/ink/ink19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4:48:32.40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193 366,'0'-4,"0"-8,0-5,4-5,3-4,-1-2,-2-1,0 0,-2-1,-1 6</inkml:trace>
  <inkml:trace contextRef="#ctx0" brushRef="#br0" timeOffset="4699.233">249 28,'-12'-27,"12"27,0 0,0 1,1-1,-1 0,0 1,-1-1,1 0,0 1,0-1,0 0,0 1,0-1,0 0,0 1,0-1,0 0,-1 1,1-1,0 0,0 1,0-1,-1 0,1 0,0 1,-1-1,1 0,0 0,0 0,-1 1,1-1,0 0,-1 0,1 0,0 0,-1 0,1 0,0 0,-1 0,1 0,0 0,-1 0,1 0,0 0,-1 0,1 0,0 0,-1 0,1 0,0 0,-1 0,1 0,0-1,-1 1,1 0,0 0,-1 0,1-1,0 1,0 0,-1-1,-13 149,-50 46,64-193,0 0,0 0,-1 0,1 0,0 0,-1 0,1 0,0 0,-1 0,1 0,-1 0,1 0,-1 0,0 0,0-1,1 1,-1 0,0 0,0-1,0 1,1-1,-1 1,0-1,0 1,0-1,0 1,0-1,0 0,0 1,0-1,0 0,0 0,0 0,-1 0,1 0,0 0,0 0,0 0,0 0,0-1,0 1,0 0,0-1,0 1,0-1,0 1,0-1,0 1,1-1,-1 0,0 1,0-1,0 0,1 0,-1 1,1-1,-1 0,0 0,1 0,-1 0,1 0,0 0,-1 0,1 0,-84-93,83 94,0 0,1-1,-1 1,0 0,1-1,-1 1,0-1,1 1,-1-1,1 1,-1-1,1 1,-1-1,1 1,-1-1,1 0,-1 1,1-1,0 0,-1 1,1-1,0 0,0 0,0 1,-1-1,1 0,0 0,0 1,0-1,0 0,0 0,0 1,1-1,-1 0,0 0,0 1,0-1,1 0,-1 1,0-1,1 0,-1 1,1-1,-1 0,1 1,-1-1,1 1,-1-1,1 1,-1-1,1 1,0-1,-1 1,1 0,0-1,-1 1,1 0,0-1,0 1,-1 0,1 0,0 0,0 0,0 0,53-3,124 32,-47-26,-131-3,-1 0,1 0,0 0,0 1,-1-1,1 0,0 0,-1 0,1 1,0-1,0 0,-1 0,1 1,0-1,0 0,0 0,0 1,-1-1,1 0,0 1,0-1,0 0,0 1,0-1,0 0,0 1,0-1,0 0,0 1,0-1,0 0,0 1,0-1,0 0,0 1,0-1,0 0,1 1,-1-1,0 0,0 1,0-1,1 0,-1 0,0 1,0-1,0 0,1 0,-1 1,0-1,1 0,-1 0,0 0,0 0,1 1,-1-1,0 0,1 0,-1 0,0 0,1 0,-1 0,0 0,1 0,-1 0,0 0,1 0,-30 18,24-15,-144 84,133-75,3 0</inkml:trace>
</inkml:ink>
</file>

<file path=ppt/ink/ink19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4:48:13.56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763 6128,'43'0,"34"0,12 0,2 0,-10 0,-14 0,-14 0,-16 0</inkml:trace>
  <inkml:trace contextRef="#ctx0" brushRef="#br0" timeOffset="336.085">1891 6099,'472'-17,"-275"5,134 11,-144 3,181-2,-108-29,254 30,-251-29,-234 27</inkml:trace>
  <inkml:trace contextRef="#ctx0" brushRef="#br0" timeOffset="500.523">5250 5958,'34'0,"10"0</inkml:trace>
  <inkml:trace contextRef="#ctx0" brushRef="#br0" timeOffset="-18286.07">0 3559,'29'-19,"14"-6,0 0</inkml:trace>
  <inkml:trace contextRef="#ctx0" brushRef="#br0" timeOffset="-18102.579">537 3277,'24'-19,"22"-12,8 1,-5 4</inkml:trace>
  <inkml:trace contextRef="#ctx0" brushRef="#br0" timeOffset="-26102.45">255 2007,'6'22,"1"-1,0-1,2 1,0-1,1-1,2 0,0 0,6 6,175 240,-59-14,-8-82,-55-77,-68-91,0 0,1 0,-1 0,0 0,0-1,0 1,1-1,-1 0,0 0,0 0,1-1,-1 1,0-1,0 0,0 0,1 0,-1 0,0 0,0-1,-1 1,1-1,0 0,0 1,-1-2,1 1,-1 0,0 0,2-3,18-10,198-86,-39 11,-2-2,61-24,-33 13,-87 25,-32-7,-85 80,0 1,-1 0,1-1,-1 1,0-1,0 0,-1 1,0-1,1 0,-1 0,-1 0,1 0,-1 0,0 0,0 0,-1 0,1 0,-1 0,0 0,0 0,-1 0,0 0,1 0,-2 1,1-1,0 1,-1 0,0-1,0 1,0 0,-1 1,1-1,-3-1,-21-41,-38-114,-58-103,22 74,-30 39,129 144,-2 0,1 0,-1 1,0 0,0 0,0 0,-1 0,0 1,0-1,0 1,0 0,-1 1,0-1,0 1,1 0,-2 1,1-1,0 1,0 1,-1-1,1 1,-1 0,1 0,-7 1,-1 2,1 0,0 1,-1 1,1 0,0 1,1 0,-1 1,1 1,1 0,-3 2,-28 14,-200 90,171-82,2 3,1 3,-45 33,-38 4,47-33,29-5,51-26,0 1,1 0,0 2,1 1,0 1,1 1,-11 11,-53 55,69-62</inkml:trace>
  <inkml:trace contextRef="#ctx0" brushRef="#br0" timeOffset="-21171.502">2117 1668,'170'-112,"-32"34,-112 61,0 1,2 2,-1 0,2 2,13-3,-6 2,-1-1,0-1,0-2,-2-1,3-5,126-69,87-31,-123 57,-126 66,1 0,-1 0,0 0,1 0,-1 0,0-1,1 1,-1 0,0 0,1 0,-1 0,0-1,1 1,-1 0,0 0,0-1,1 1,-1 0,0-1,0 1,1 0,-1-1,0 1,0 0,0-1,0 1,0 0,1-1,-1 1,0 0,0-1,0 1,0-1,0 1,0 0,0-1,0 1,0 0,-1-1,1 1,0-1,0 1,0 0,0-1,0 1,-1 0,1-1,0 1,0 0,0 0,-1-1,1 1,0 0,-1 0,1-1,0 1,-1 0,1 0,0 0,-1-1,1 1,0 0,-1 0,1 0,0 0,-36-10,15 5,-22-20,38 21,0 0,0 1,0-1,0 1,0 1,-1-1,1 1,-1 0,0 0,0 1,0-1,0 1,0 1,-2-1,6 2,-1 1,0 0,1-1,-1 1,1 0,-1 0,1 0,0 1,0-1,0 1,0-1,0 1,1-1,-1 1,1 0,-1 0,1 0,0 0,0 0,1 0,-1 0,1 0,-1 0,1 1,0-1,0 0,0 0,1 1,-4 15,-81 271,66-188,18-101,-1-1,1 1,0-1,1 1,-1-1,0 0,0 1,0-1,0 1,0-1,0 1,1-1,-1 1,0-1,0 0,0 1,1-1,-1 0,0 1,1-1,-1 0,0 1,1-1,-1 0,0 1,1-1,-1 0,1 0,-1 0,1 1,-1-1,0 0,1 0,-1 0,1 0,-1 0,1 0,-1 0,1 0,-1 0,1 0,-1 0,0 0,1 0,-1 0,1 0,-1-1,1 1,-1 0,1 0,-1-1,0 1,1 0,-1 0,0-1,1 1,-1 0,0-1,1 1,-1 0,0-1,0 1,1-1,-1 1,0 0,0-1,26-26,-25 26,285-376,-207 279,-67 91,-1 5</inkml:trace>
  <inkml:trace contextRef="#ctx0" brushRef="#br0" timeOffset="-20603.354">3782 313,'-2'57,"4"483,9-479,3-92,-10-21,-4 26</inkml:trace>
  <inkml:trace contextRef="#ctx0" brushRef="#br0" timeOffset="-20219.298">3472 313,'-1'0,"1"-1,-1 0,1 0,-1 0,1 0,-1 0,1 0,0 0,-1 0,1 0,0 0,0 0,0 0,-1-1,1 1,1 0,-1 0,0 0,0 0,0 0,0 0,1 0,-1 0,0 0,1 0,-1 0,1 0,0 0,-1 0,1 0,-1 1,1-1,0 0,0 0,0 0,-1 1,1-1,0 1,0-1,0 1,0-1,1 0,41-24,209-70,67-39,-209 115,-86 19</inkml:trace>
  <inkml:trace contextRef="#ctx0" brushRef="#br0" timeOffset="-17856.977">989 3023,'14'-15,"15"-8,7-2,-3 0,-2 3,-2 6,0 1,-1 2,-5 5</inkml:trace>
  <inkml:trace contextRef="#ctx0" brushRef="#br0" timeOffset="-17855.977">1497 2769,'0'0</inkml:trace>
  <inkml:trace contextRef="#ctx0" brushRef="#br0" timeOffset="-17622.035">2344 2318,'0'0</inkml:trace>
  <inkml:trace contextRef="#ctx0" brushRef="#br0" timeOffset="-17621.035">2936 1951,'0'0</inkml:trace>
  <inkml:trace contextRef="#ctx0" brushRef="#br0" timeOffset="-17368.896">3331 1725</inkml:trace>
  <inkml:trace contextRef="#ctx0" brushRef="#br0" timeOffset="-17088.989">4177 1217,'338'-220,"-171"112,49-39,-196 131,-3 1,1 0,0 2,1 0,0 1,1 1,6-1,-4 4</inkml:trace>
  <inkml:trace contextRef="#ctx0" brushRef="#br0" timeOffset="-6936.622">1778 2656,'-1'6,"1"1,-1-1,1 1,0-1,1 1,-1-1,1 0,1 1,-1-1,1 0,0 0,0 1,1-2,0 1,0 0,0 0,1-1,0 0,0 0,0 0,1 0,-1-1,5 4,1-2,0 1,0 1,-1-1,0 1,0 1,-1 0,0 0,-1 1,0 0,5 9,118 218,-51-120,27 76,-36-81,-58-100</inkml:trace>
  <inkml:trace contextRef="#ctx0" brushRef="#br0" timeOffset="-5669.042">1807 2685,'-44'107,"-35"70,79-176,-1 0,1 0,-1 0,0-1,1 1,0 0,-1 0,1 0,0 0,-1 0,1 0,0 0,0 0,0 0,0 0,0 0,0-1,0 1,0 0,0 0,0 0,0 0,1 0,-1 0,0 0,1 0,-1 0,1 0,-1-1,1 1,-1 0,1 0,-1 0,1-1,0 1,0 0,-1-1,1 1,0-1,0 1,0-1,-1 1,1-1,0 0,0 1,0-1,0 0,0 0,0 1,0-1,0 0,0 0,0 0,1 0,28-4,0-2,0 0,0-2,-1-1,22-10,23-7,127-45,-200 71,0-1,0 1,0 0,-1 0,1-1,0 1,0-1,0 1,0 0,-1-1,1 0,0 1,0-1,-1 1,1-1,0 0,-1 1,1-1,-1 0,1 0,-1 0,1 1,-1-1,1 0,-1 0,0 0,0 0,1 0,-1 0,0 0,0 0,0 0,0 0,0 1,0-1,0 0,-1 0,1 0,0 0,0 0,-1 0,1 0,0 0,-1 1,1-1,-1 0,1 0,-1 0,0 1,1-1,-1 0,0 1,1-1,-1 1,0-1,0 1,0-1,-46-35,-144-54,89 45,77 42,23 5</inkml:trace>
  <inkml:trace contextRef="#ctx0" brushRef="#br0" timeOffset="-4511.181">2879 3221,'-28'90,"-107"215,85-202,227-490,-145 297,-32 90,0-1,-1 1,1-1,0 1,0-1,0 0,0 1,0-1,0 1,0-1,0 0,0 1,0-1,0 1,0-1,0 0,0 1,0-1,1 1,-1-1,0 1,0-1,1 1,-1-1,1 1,-1-1,0 1,1-1,-1 1,1-1,-1 1,1 0,-1-1,1 1,-1 0,1-1,-1 1,1 0,-1 0,1 0,0 0,-1-1,1 1,-1 0,1 0,0 0,-1 0,1 0,-1 0,1 0,0 1,-1-1,1 0,-1 0,1 0,0 1,-1-1,1 0,-1 1,1-1,-1 0,1 1,-1-1,0 0,1 1,-1-1,1 1,24 42,-19-33,114 214,-58-135,-61-86,1-1,-1 1,1 0,0-1,0 1,0-1,0 1,0-1,1 0,-1 0,1 0,-1 0,1 0,0-1,0 1,0-1,0 0,0 0,0 0,0 0,0-1,0 1,0-1,1 1,-1-1,0 0,0-1,0 1,1 0,-1-1,0 0,0 0,0 0,0 0,0 0,0 0,0-1,-1 1,1-1,0 0,-1 0,0 0,1 0,-1-1,1 0,3-7,0 0,0-1,-2 0,1 0,-1 0,-1 0,0 0,-1-1,0 1,0-1,-1 0,-1-6,8-51,39-187,-42 236,-5 15,1 0,-1-1,1 1,0 0,1 0,-1-1,1 1,0 0,0 0,0 1,1-1,0 0,0 1,0-1,0 1,1 0,-1 0,1 1,0-1,1 1,-1 0,0 0,1 0,0 0,3-1,5 6</inkml:trace>
  <inkml:trace contextRef="#ctx0" brushRef="#br0" timeOffset="38161.672">1694 2656,'0'0</inkml:trace>
  <inkml:trace contextRef="#ctx0" brushRef="#br0" timeOffset="38494.871">1694 2656,'0'0</inkml:trace>
  <inkml:trace contextRef="#ctx0" brushRef="#br0" timeOffset="44500.64">1694 2769,'0'792,"27"-622,-26 140,27-141,-27-137,-1-1,-2 1,-1-1,-2 1,-3 8,1 15,1 1,3 0,3-1,3 15,-1 33,-2 1393,28-1299,-27 85,27-84,-28-192,2 25,-1 1,-2-1,-2 1,0-1,-2 1,-4 8,-4-23,4-20</inkml:trace>
  <inkml:trace contextRef="#ctx0" brushRef="#br0" timeOffset="46283.469">1778 7200,'-2'-9,"0"0,-1 0,-1 0,0 0,0 1,0 0,-1 0,0 0,-1 0,1 1,-1 0,-1 0,0 0,0 1,0 0,0 0,-8-3,-2-5,-146-125,54 57,109 81,0 1,-1 0,1 0,-1 0,1 0,0 0,-1-1,1 1,-1 0,1 0,0-1,-1 1,1 0,0 0,-1-1,1 1,0 0,0-1,-1 1,1-1,0 1,0 0,0-1,0 1,-1 0,1-1,0 1,0-1,0 1,0-1,0 1,0 0,0-1,0 1,0-1,0 1,0-1,0 1,1 0,-1-1,0 1,0-1,0 1,1 0,-1-1,0 1,0 0,1-1,-1 1,0 0,0-1,1 1,-1 0,1 0,-1-1,0 1,1 0,-1 0,0 0,1-1,-1 1,1 0,-1 0,0 0,1 0,-1 0,1 0,-1 0,1 0,-1 0,37-2,-32 2,486 1,-267-29,-91 33,-132-5,0 0,-1 1,1-1,0 0,0 0,0 1,0-1,-1 1,1-1,0 1,-1-1,1 1,0-1,-1 1,1 0,0-1,-1 1,1 0,-1-1,1 1,-1 0,0 0,1 0,-1-1,0 1,1 0,-1 0,0 0,0 0,0 0,0-1,0 1,0 0,0 0,0 0,0 0,0 0,-1 0,1-1,0 1,0 0,-1 0,1 0,-1-1,1 1,-1 0,1 0,-1-1,1 1,-1 0,0-1,1 1,-1-1,0 1,1-1,-1 1,0-1,0 0,0 1,1-1,-1 0,-48 33,-145 72,-137 109,347-226,0 5</inkml:trace>
  <inkml:trace contextRef="#ctx0" brushRef="#br0" timeOffset="48029.468">2597 6579,'-1'1,"0"0,0 0,0 0,0 0,0 1,0-1,0 0,0 1,0-1,0 0,1 1,-1-1,1 1,-1-1,1 1,-1-1,1 1,0 0,0-1,0 1,0-1,0 1,0-1,0 1,0 0,1-1,-1 1,1-1,-1 1,1-1,-1 1,2 0,-1 6,18 122,-5-72,-11-43,0 1,0-1,2 0,0 0,1-1,0 0,1 0,0 0,3 1,-9-13,0 0,1 0,-1 0,1 0,0 0,-1-1,1 1,0-1,0 1,0-1,0 0,0 0,0 0,1 0,-1 0,0 0,1 0,-1-1,0 1,1-1,-1 0,0 0,1 1,-1-2,1 1,-1 0,1 0,-1-1,0 1,1-1,-1 0,0 0,0 0,0 0,1 0,-1 0,0-1,0 1,-1-1,1 1,0-1,66-80,-66 79,67-110,-66 112,0-1,0 1,0-1,0 1,0 0,1 1,-1-1,0 0,1 1,-1 0,0 0,1 0,-1 0,1 0,-1 1,0-1,0 1,1 0,-1 0,0 0,0 1,0-1,0 1,0 0,0-1,0 1,-1 1,1-1,-1 0,1 0,-1 1,0 0,0-1,0 2,11 6,-2-1,3 2,0 1,1-2,1 0,0 0,0-2,0 0,8 2,-21-10,0 1,0-1,0 0,0 0,0 0,0 0,0 0,0-1,0 1,0-1,0 0,0 0,0 0,0 0,0-1,-1 1,1-1,-1 1,1-1,-1 0,1 0,-1 0,0-1,0 1,0 0,0-1,0 1,-1-1,1 0,-1 1,0-1,0 0,0 0,0 0,27-107,-8-58,-9 54,5 74,-4 29</inkml:trace>
</inkml:ink>
</file>

<file path=ppt/ink/ink1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4:15:46.76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55,'1'2,"0"0,0-1,1 1,-1 0,1-1,-1 0,1 1,-1-1,1 0,0 0,-1 1,1-1,0-1,0 1,0 0,0 0,0-1,0 1,0-1,0 0,0 1,0-1,0 0,0 0,0-1,0 1,0 0,0-1,0 1,1-1,258-42,-50 14,-199 26</inkml:trace>
</inkml:ink>
</file>

<file path=ppt/ink/ink19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4:50:21.24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137 414,'59'8,"0"-4,0-1,0-4,0-2,-1-2,33-9,-75 12,0-1,0-1,0-1,-1 0,1-1,-1 0,0-1,-1-1,0-1,0 0,-1 0,0-2,0 1,-1-2,-1 1,0-2,-1 1,0-2,-1 1,0-1,-1-1,0 1,-2-1,0-1,0 1,-1-2,-15-75,9 90,1 0,-1 0,0 0,0 0,0 0,0 0,0 0,0 1,0-1,-1 0,1 1,0-1,-1 1,0-1,1 1,-1 0,0-1,0 1,0 0,1 0,-1 0,0 1,0-1,-1 0,1 1,0-1,0 1,0 0,0 0,0 0,0 0,-1 0,1 0,0 0,0 1,0-1,0 1,0 0,0-1,-1 2,-6 4,0 1,1-1,0 2,1-1,-1 1,2 0,-1 1,1 0,0 0,1 0,0 0,-3 9,-104 281,55-138,5-9,-6-1,-78 140,110-248,-1-2,-2-1,-2-1,-1-1,-2-2,-37 30,35-42,36-24,-1 1,1-1,0 0,-1 1,1-1,-1 0,1 1,-1-1,1 0,-1 1,1-1,-1 0,1 0,-1 0,0 1,1-1,-1 0,1 0,-1 0,0 0,1 0,-1 0,1 0,-1 0,1 0,-1-1,0 1,1 0,-1 0,1 0,-1-1,1 1,-1 0,1-1,-1 1,1 0,-1-1,1 1,-1-1,1 1,0 0,-1-1,1 1,0-1,-1 1,1-1,0 0,0 1,0-1,-1 1,1-1,0 1,0-1,0 0,0 1,0-1,0 1,0-1,0 1,0-1,0 0,0 1,1-1,-1 0,4-8,0-1,1 1,0 0,1 0,0 1,0-1,1 1,0 1,0-1,1 1,0 1,0-1,1 1,-1 1,10-5,-4 1,222-133,-226 137,0-1,0 2,1 0,0 0,-1 0,1 2,0-1,0 1,1 1,-1 0,0 0,0 2,1-1,-1 1,0 1,0 0,0 0,0 1,0 1,0 0,-1 0,0 1,0 0,0 1,9 6,-12-4,0 0,1 0,1-1,-1-1,1 1,0-1,0-1,1 0,0 0,0-1,0 0,0-1,1 0,-1 0,1-1,0-1,-1 0,1 0,0-1,0-1,2 0,2-2,0-1,0-1,-1 0,1-1,-1-1,0 0,-1-1,0 0,0-1,-1-1,0 0,0 0,-1-1,-1-1,0 0,0 0,-2-1,1 0,-1 0,-1-1,-1 0,0-1,-1 1,0-1,-1 0,-1 0,1-4,-4 17,-1-1,1 1,-1 0,1 0,-1-1,0 1,1 0,-1 0,0 0,0 0,-1 0,1 0,0 0,-1 1,1-1,-1 0,0 1,1-1,-1 1,0 0,0-1,0 1,0 0,0 0,0 0,0 0,0 1,0-1,-1 1,1-1,0 1,0 0,-1-1,1 1,0 0,0 1,-1-1,1 0,0 1,0-1,-1 1,1 0,0 0,0-1,0 1,0 1,0-1,0 0,0 0,1 1,-1-1,0 1,1 0,-1-1,1 1,0 0,-1 1,-11 10,1 0,0 1,1 0,1 1,0 0,1 0,1 1,0 1,1-1,1 1,0 0,-2 15,7-26,0 0,0 0,1 0,0 0,0 0,0 0,1 0,-1 0,1 0,1 0,-1 0,1-1,0 1,1-1,-1 1,1-1,0 0,0 0,1 0,0 0,0 0,0-1,0 0,0 0,1 0,0 0,0-1,0 0,0 0,0 0,1-1,0 1,-1-1,1 0,4 0,18 4,1-2,-1-1,0-1,1-1,-1-2,1 0,-1-3,0 0,0-1,25-9,-24 4,1-2,-2-1,0-2,0 0,-1-2,-1 0,-1-2,-1-1,0-2,11-13,17-22,-3-2,-3-3,29-51,-53 80,-3 0,0-2,-3 0,-1-1,-1-1,-2 0,-2 0,-1-1,-2 0,-2-1,-1 0,-2-30,-1 67,-1 0,0 1,1-1,-1 0,0 0,0 0,0 1,0-1,-1 0,1 0,-1 0,1 1,-1-1,1 0,-1 0,0 1,0-1,0 1,0-1,0 1,0-1,0 1,0-1,-1 1,1 0,0 0,-1 0,1 0,-1 0,0 0,1 0,-1 0,0 1,1-1,-1 1,0-1,0 1,0-1,1 1,-1 0,0 0,0 0,0 0,0 0,1 1,-1-1,0 1,0-1,1 1,-1-1,0 1,-12 9,0 1,0 0,1 0,0 2,1 0,1 0,0 1,0 0,2 1,0 0,1 0,0 1,1 0,1 1,0 0,-1 8,-6 21,2 1,1 0,3 0,2 1,1 0,3 0,2 0,2 0,3 0,1-1,8 25,41 99,-47-110,-32-72,7-4</inkml:trace>
  <inkml:trace contextRef="#ctx0" brushRef="#br0" timeOffset="244.39">1408 809,'43'0,"38"0,16-5,-1-1,0 0,-9 1,-8 2,-9 1,-11 0,-6 2,-7 0,-7 0,-10 1</inkml:trace>
</inkml:ink>
</file>

<file path=ppt/ink/ink19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4:50:23.63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25 960,'-6'-23,"2"0,1-1,1 1,1-1,1 0,1 1,1-1,1 1,2-1,0 1,1 1,1-1,1 1,1 0,1 1,10-16,4-6,8-19,3 1,2 2,3 1,3 2,1 2,4 2,15-11,-16 36,-46 27,-1 0,1 0,0-1,0 1,-1 0,1 0,0 0,0 0,-1 0,1 0,0 0,0 0,-1 1,1-1,0 0,0 0,-1 1,1-1,0 0,-1 1,1-1,0 0,-1 1,1-1,-1 1,1-1,0 1,-1 0,0-1,1 1,-1-1,1 1,-1 0,0-1,1 1,-1 0,0 0,0-1,1 1,-1 0,0 0,0-1,0 1,0 0,0 0,0-1,0 1,0 0,-1 0,1-1,0 1,0 0,-1 0,1-1,0 1,-1 0,1-1,0 1,-1 0,1-1,-1 1,1-1,-1 1,0-1,1 1,-1-1,1 1,-1-1,-156 261,157-260,-1 1,0-1,0 1,1-1,-1 0,1 1,-1-1,1 1,0 0,-1-1,1 1,0-1,0 1,0-1,0 1,0 0,1-1,-1 1,0-1,1 1,-1-1,1 1,0-1,-1 0,1 1,0-1,0 0,0 1,0-1,0 0,0 0,0 0,0 0,0 0,1 0,-1 0,0 0,1 0,-1-1,1 1,-1-1,1 1,-1-1,1 1,-1-1,79 4,-68-4,18-2,121 9,-146-6,-1 0,1 1,0-1,-1 1,1 0,-1 0,1 0,-1 1,0-1,0 1,0 0,-1 1,1-1,-1 0,1 1,-1 0,0 0,-1 0,1 0,-1 0,1 1,-1-1,-1 1,1-1,-1 1,1 0,-1 0,0 2,-2 3,-1-1,0 1,0-1,0 0,-2 0,1 0,-1 0,0-1,-1 1,0-1,0 0,-1-1,0 1,0-1,0 0,-1 0,0-1,-1 0,0-1,0 1,0-1,0-1,-1 0,1 0,-1 0,-6 1,-10 0,-1 0,1-2,-1-1,0-1,0-1,1-1,-22-4,36 3,1-1,-1-1,1 1,0-2,0 0,1 0,-1 0,1-1,0-1,1 0,-1 0,1 0,-1-4,-28-20,16 14,1-1,1-1,0 0,2-2,0 0,1-1,1-1,2 0,-12-25,16 24</inkml:trace>
  <inkml:trace contextRef="#ctx0" brushRef="#br0" timeOffset="449.53">956 226,'18'7,"0"-2,0 0,1-1,0 0,0-2,0 0,0-1,12-2,-16 2,244-2,-151-22,-100 20</inkml:trace>
  <inkml:trace contextRef="#ctx0" brushRef="#br0" timeOffset="681.265">1012 536,'39'0,"36"-4,10-3,1 1,-10-3,-13-1,-12 1,-10 3,-8-2,-4-1,-7 2</inkml:trace>
  <inkml:trace contextRef="#ctx0" brushRef="#br0" timeOffset="1587.929">2423 85,'-20'-8,"0"0,-1 2,-1 0,1 2,-1 0,0 1,1 1,-1 1,0 1,0 2,-12 1,27-1,0 1,1-1,-1 1,0 1,1-1,0 1,0 0,0 1,0-1,1 1,0 0,0 1,0-1,0 1,1 0,0 0,0 0,1 1,0-1,0 1,0 0,1 0,0 0,1 0,-1 0,1 1,0-1,1 0,0 8,0-9,0 0,0 0,1 0,0 1,0-1,0 0,1 0,0 0,0-1,0 1,1 0,-1-1,2 1,-1-1,0 0,1 0,0-1,0 1,1-1,-1 1,1-2,0 1,0 0,0-1,0 0,1 0,0 0,-1-1,1 0,0 0,0 0,0-1,0 0,0 0,2-1,7-1,-1-2,1 0,-1-1,0 0,0-1,-1-1,0 0,1-1,-2 0,1-1,-1 0,-1-1,1 0,-1-1,6-8,0 3,62-50,-78 64,-1 1,1-1,0 0,-1 1,1-1,0 1,-1 0,1-1,0 1,-1 0,1-1,0 1,0 0,-1 0,1-1,0 1,0 0,0 0,0 0,-1 0,1 0,0 0,0 0,0 1,-1-1,1 0,0 0,0 1,-1-1,1 0,0 1,0-1,-1 0,1 1,-1-1,1 1,0 0,-1-1,1 1,-1-1,1 1,-1 0,1-1,-1 1,0 0,1 0,-1-1,0 1,0 0,1 0,-1 0,0-1,0 1,0 0,0 0,0 0,0-1,0 2,-7 48,-107 237,96-247,8-21,1 2,0-1,2 1,0 1,2-1,-3 18,7-38,1 1,0-1,-1 0,1 0,0 1,0-1,0 0,0 1,0-1,0 0,0 1,1-1,-1 0,0 0,1 1,-1-1,1 0,-1 0,1 0,0 0,-1 0,1 1,0-1,0 0,0-1,0 1,0 0,0 0,0 0,0 0,0-1,0 1,0-1,0 1,0-1,1 1,-1-1,0 1,0-1,1 0,-1 0,0 0,1 0,-1 0,0 0,1 0,-1 0,0 0,0-1,1 1,-1 0,0-1,0 1,0-1,1 0,-1 1,0-1,0 0,1 0,12-8</inkml:trace>
  <inkml:trace contextRef="#ctx0" brushRef="#br0" timeOffset="1888.879">2960 113,'-49'56,"3"2,3 2,2 2,-23 48,30-13,33-94,1 0,-1 1,1-1,0 0,0 1,1-1,-1 0,1 1,-1-1,1 0,0 0,0 0,1 0,-1 0,1 0,-1 0,1 0,0 0,0-1,0 1,0-1,1 1,-1-1,1 0,-1 0,1 0,0 0,2 1,2 0,0-1,0 1,1-1,-1-1,1 1,-1-1,1-1,-1 1,1-1,-1 0,1-1,-1 0,1 0,-1-1,0 0,1 0,-1 0,0-1,0 0,1-2,126-88,-119 79,-1-1,-1 0,-1-1,0-1,-1 0,0 0,-2-1,0 0,-1-1,-1 0,-1 0,0-1,-2 1,2-14,-5 28,-1 1,0 0,0-1,0 1,0 0,-1-1,1 1,-1-1,0 1,-1 0,1 0,-1 0,0 0,0 0,0 0,0 0,-1 1,1-1,-1 1,0-1,0 1,0 0,-1 0,1 1,-1-1,1 1,-1-1,0 1,0 1,0-1,0 0,0 1,-1 0,1 0,0 0,-1 0,1 1,0 0,-1 0,1 0,0 0,-1 1,1-1,-1 1,1 0,-4 2,-68 46,57-29</inkml:trace>
  <inkml:trace contextRef="#ctx0" brushRef="#br0" timeOffset="2152.878">3355 396,'33'-5,"22"-1,5 0,-2 1,-12 1</inkml:trace>
  <inkml:trace contextRef="#ctx0" brushRef="#br0" timeOffset="2698.044">4428 1,'-3'5,"-20"46,-3-1,-1 0,-3-2,-2-2,-2-1,-2-1,-11 8,38-45,0-1,-1 1,0-1,1-1,-2 0,1-1,-1 0,1 0,-1-1,0 0,0-1,-1-1,1 1,-8-1,15-1,1 0,0-1,0 1,0 0,-1-1,1 0,0 1,0-1,0-1,0 1,0 0,0-1,1 1,-1-1,0 0,1 0,-1 0,1 0,0-1,0 1,0 0,0-1,0 0,0 1,1-1,-1 0,1 0,0 0,-1 0,2 0,-1 0,0-2,-1-3,1 0,1 0,-1 0,1 0,1-1,-1 1,2 0,-1 0,1 0,0 0,0 0,2-1,1-4,2 1,-1-1,1 1,1 0,1 1,-1-1,2 2,-1-1,1 1,1 1,0 0,0 1,1 0,0 0,0 1,1 1,4-2,-12 7,-1 0,1 0,-1 0,1 0,-1 1,1-1,0 1,-1 1,1-1,-1 0,1 1,0 0,-1 0,1 1,-1-1,0 1,0 0,1 0,-1 0,-1 1,1-1,0 1,0 0,-1 0,2 2,70 98,-63-83,76 104,-77-110,1-1,0 0,1-1,1-1,0 0,0 0,1-1,0-1,1-1,11 5,-10-7,-11-3,1 0,0 0,0 0,0-1,0 0,0-1,1 0,-1 0,0 0,1-1,-1 0,0-1,1 1,-1-2,1 1,9-5</inkml:trace>
</inkml:ink>
</file>

<file path=ppt/ink/ink19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4:50:40.50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622 989,'-24'-44,"15"28,0 0,0-1,2 0,0-1,1 0,0 0,2 0,0-1,-25-176,28 175,1 0,1 1,1-1,0 0,1 1,2-1,0 1,1 0,1 1,0 0,1 0,2 0,-1 1,2 0,11-12,57-41,-77 68,0 1,1-1,-1 1,0 0,1 0,-1 0,1 0,0 0,-1 1,1-1,0 1,-1 0,1 0,0-1,-1 2,1-1,0 0,-1 1,1-1,0 1,-1 0,1-1,-1 1,1 1,-1-1,1 0,-1 1,0-1,0 1,0-1,0 1,0 0,0 0,0 0,0 0,-1 0,1 1,2 7,0 0,-1 0,0 1,-1-1,0 1,0 0,-1-1,-1 1,0 0,0 0,-1 0,0 0,-1-1,-1 1,1-1,-2 1,1-1,-1 0,-1 0,0 0,3-5,0 0,0 0,-1 0,1 0,-1 0,0 0,-1-1,1 0,-1 0,0 0,0 0,0 0,-1-1,1 1,-1-1,0 0,0-1,5-3,0-1,0 0,0 0,0 1,0-1,0 0,0 0,1 1,-1-1,1 0,-1 1,1-1,0 1,0-1,-1 0,1 1,0-1,0 1,0 0,1-1,-1 1,0 0,1 0,-1 0,0 0,2-1,-1 0,0 0,1 0,-1 0,1 0,0 0,-1 1,1-1,0 1,0 0,0 0,0 0,0 0,0 0,1 1,-1-1,0 1,0 0,0 0,1 0,-1 0,0 1,0-1,0 1,0 0,0 0,0 0,0 0,0 0,0 1,0-1,0 1,-1 0,1 0,-1 0,1 0,-1 0,0 1,0-1,0 1,0-1,0 1,-1 0,1 0,-1 0,0 0,0 0,1 4,0 1,-1 0,0 0,0-1,-1 1,0 0,-1 0,1-1,-2 1,1 0,-1-1,0 1,0-1,-1 1,0-1,-1 0,1 0,-1-1,0 1,-1-1,0 0,0 0,0 0,-1-1,0 1,0-1,0-1,0 1,-1-1,0 0,0-1,0 0,0 0,-1 0,1-1,-5 1,-10 0,1 0,-1-1,-1-2,1 0,0-1,0-2,-19-4,31 4,1-1,0 0,0-1,0 0,1 0,0-1,0 0,0 0,1-1,0 0,0 0,0-1,1 0,0 0,1 0,0-1,-2-4,0-5</inkml:trace>
  <inkml:trace contextRef="#ctx0" brushRef="#br0" timeOffset="604.206">1073 566,'0'5,"5"6,6 1,6-1,5 2,4-1,2-2,1-4,0-2,1-2,-1-1,0-1,-5-6,-2-1,-5 1</inkml:trace>
  <inkml:trace contextRef="#ctx0" brushRef="#br0" timeOffset="1619.334">113 57,'-2'-3,"-5"-12,9 22,9 27,3 1,0-2,3 0,0 0,2-2,2 0,0-2,24 25,-41-52,-3-4</inkml:trace>
  <inkml:trace contextRef="#ctx0" brushRef="#br0" timeOffset="2285.228">113 1,'-102'89,"102"-89,-1 0,1 0,-1 0,1 0,-1 0,1 0,-1 1,1-1,-1 0,1 0,0 1,-1-1,1 0,-1 1,1-1,0 1,-1-1,1 0,0 1,-1-1,1 1,0-1,0 1,-1-1,1 1,0-1,0 1,0-1,0 1,0-1,0 1,0-1,0 1,0-1,0 1,0-1,0 1,0-1,0 1,0-1,1 1,-1-1,0 1,0-1,0 1,1-1,-1 1,0-1,1 1,-1-1,0 0,1 1,-1-1,1 0,-1 1,1-1,-1 0,0 0,1 1,-1-1,1 0,0 0,35-1,144-26,-116 16,-89-8,-63-10,70 21</inkml:trace>
  <inkml:trace contextRef="#ctx0" brushRef="#br0" timeOffset="3604.336">1440 622,'-7'0,"-1"-1,1 1,0-1,0-1,0 1,0-1,0 0,0-1,0 0,0 0,1 0,0-1,-1 0,2 0,-1 0,-5-6,11 10,-1-1,1 1,0 0,-1-1,1 1,0-1,-1 1,1 0,-1-1,1 1,-1 0,1-1,-1 1,1 0,-1 0,1-1,-1 1,0 0,1 0,-1 0,1 0,-1 0,1 0,-1 0,0 0,1 0,-1 0,1 0,-1 0,0 0,1 0,-1 1,1-1,-1 0,1 0,-1 1,1-1,-1 0,1 1,-1-1,1 1,0-1,-1 0,1 1,0-1,-1 1,1-1,0 1,-1-1,1 1,0-1,0 1,0 0,-1-1,1 1,0-1,0 1,0-1,0 1,0 0,0-1,0 1,0-1,0 1,0 49,0-41,0 11,-1 0,-1 0,-1 0,0 0,-2 0,0-1,-5 10,50-71,16-12,-37 38</inkml:trace>
  <inkml:trace contextRef="#ctx0" brushRef="#br0" timeOffset="4391.339">1356 622,'-5'0,"-6"0,-7 0,-4 0,-4 0,-2 0,-1 0,0 0,-1 0,6-5,1-1,5-5,1 0,-1 1,-4 3,4-2,4 0</inkml:trace>
</inkml:ink>
</file>

<file path=ppt/ink/ink19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4:50:34.49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182 375,'-10'-5,"-7"-6,-2-6,-2-1,3-1,-1-3,3-2,0-2,2-1,4-1,3 0,3-1,2 0,2 0,5 6,2 1,0 4</inkml:trace>
  <inkml:trace contextRef="#ctx0" brushRef="#br0" timeOffset="-1416.189">577 883,'-48'-34,"43"28,0-1,0-1,0 1,1-1,0 1,1-1,0 0,0-1,1 1,0 0,0-1,0-6,-4-11,2-6,1 0,1 0,2-1,1 1,1 0,2 0,1 0,2 0,1 1,2 0,0 1,3 0,0 0,2 1,0 1,11-12,-25 40,-1 1,0 0,0 0,1-1,-1 1,0 0,1-1,-1 1,0 0,1-1,-1 1,1-1,0 1,-1-1,1 1,-1-1,1 1,0-1,-1 1,1-1,0 0,-1 1,1-1,0 0,0 0,-1 1,1-1,0 0,0 0,-1 0,1 0,0 0,0 0,-1 0,1-1,0 1,0 0,-1 0,1 0,0-1,0 1,-1 0,1-1,0 1,-1-1,1 1,-1-1,1 1,-1-1,1 1,-1-1,1 1,-1-1,1 0,-1 1,0-1,1 0,-1 1,0-1,1 0,-1 0,0 1,0-1,0 0,1 53,-2-48,0 0,0 1,0-1,1 0,-1 0,1 0,0 0,0 1,1-1,-1 0,1 0,0 0,0 0,0 0,0 0,1 0,0 0,0 0,0 0,0-1,0 1,1-1,0 0,-1 0,1 0,1 0,-1 0,0 0,0-1,1 0,0 0,-1 0,4 2,45 0,31 8,-81-11,0 0,0 0,0 0,0 1,0-1,0 1,0-1,0 1,0 0,-1 0,1-1,-1 1,1 0,-1 1,0-1,0 0,0 0,0 0,0 1,-1-1,1 0,0 1,-1-1,0 1,0-1,0 1,0-1,0 1,0-1,0 0,-1 2,0 4,0 0,-1 0,1 0,-2 0,1 0,-1-1,0 1,0-1,-1 0,0 0,-1 0,1 0,-1-1,-1 0,1 0,-1 0,0-1,0 0,0 0,-1 0,0-1,0 0,0 0,0-1,-1 0,0 0,1-1,-1 0,0 0,0-1,-2 1,-5-5,0 0,1 0,0-1,-1-1,1 0,1-1,-1-1,1 0,1-1,-1 0,-5-6,-9-3,-59-36,71 42</inkml:trace>
  <inkml:trace contextRef="#ctx0" brushRef="#br0" timeOffset="-781.076">1170 685,'-5'0,"-6"0,-7 0,1-5,-3-1,-1 0,-4 1,0 2,2-4,2-1,3-3,5-1</inkml:trace>
  <inkml:trace contextRef="#ctx0" brushRef="#br0" timeOffset="12318.283">1113 629,'126'0,"-125"-1,-1 0,1 0,0 0,-1 0,0 0,1 0,-1 0,0 0,1 0,-1 0,0 0,0 0,0 0,0 0,0 0,0 0,0 0,0 0,0 0,-1 0,1 0,0 0,-1 0,1 0,0 0,-1 0,0 0,1 0,-1 0,1 0,-1 0,0 1,0-1,1 0,-1 1,0-1,0 0,0 1,0-1,0 1,0-1,-5-6,-48-87,54 93,0 1,0-1,-1 1,1-1,0 1,0-1,-1 1,1 0,0-1,-1 1,1-1,0 1,-1 0,1-1,-1 1,1 0,-1-1,1 1,-1 0,1 0,-1-1,1 1,-1 0,1 0,-1 0,1 0,-1 0,1 0,-1 0,1 0,-1 0,1 0,-1 0,1 0,-1 0,1 0,-1 0,1 0,-1 1,1-1,-1 0,1 0,-1 1,1-1,-1 0,1 1,-1-1,1 0,0 1,-1-1,1 1,0-1,-1 1,1-1,0 0,0 1,-1-1,1 1,0-1,0 1,0 0,0-1,0 1,0-1,0 1,0-1,0 1,0-1,0 1,-5 41,5-42,-16 189,-2-105,44-96,2-22,-14 16</inkml:trace>
  <inkml:trace contextRef="#ctx0" brushRef="#br0" timeOffset="13392.562">125 8,'-3'1,"1"1,-1-1,0 1,1 0,-1 0,1 0,-1 0,1 0,0 1,0-1,0 1,0 0,1-1,-1 1,1 0,-1 0,1 0,0 0,0 0,0 0,-1 3,-77 166,78-171,1 0,0 0,-1 0,1 0,0 0,0 0,0 0,0 0,0 0,0 1,0-1,0 0,0 0,0 0,1 0,-1 0,0 0,1 0,-1 0,1 0,-1 0,1 0,-1-1,1 1,0 0,-1 0,1 0,0-1,0 1,0 0,0-1,-1 1,1 0,0-1,0 0,0 1,0-1,0 1,0-1,0 0,0 0,1 0,-1 1,0-1,0 0,0 0,1-1,56-2,-55 2,120-28,-118 28,39-8,-43 9,-1 0,1 0,-1 0,1-1,0 1,-1 0,1 0,-1-1,1 1,-1-1,1 1,-1 0,1-1,-1 1,0-1,1 1,-1-1,0 1,1-1,-1 1,0-1,1 0,-1 1,0-1,0 1,0-1,0 0,0 1,1-1,-1 0,0 1,0-1,-1 1,1-1,0 0,0 1,0-1,0 1,0-1,-1 0,1 1,0-1,-1 1,1-1,0 1,-1-1,1 1,0-1,-1 1,1-1,-1 1,1-1,-1 1,1 0,-1-1,0 1,1 0,-1 0,1-1,-1 1,0 0,-89-55,70 43</inkml:trace>
</inkml:ink>
</file>

<file path=ppt/ink/ink19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4:50:57.34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1,'0'5,"5"1,1 5,0 5,4 0,0 2,-2 2,3-1,-1 0,-2 2,3-3,-1 1,-2 2,3-4,-2-3</inkml:trace>
</inkml:ink>
</file>

<file path=ppt/ink/ink19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4:50:57.59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0,'10'15,"3"9,4 0,-1 2,-3-5</inkml:trace>
</inkml:ink>
</file>

<file path=ppt/ink/ink19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4:50:57.85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0,'9'10,"9"8,0 0</inkml:trace>
</inkml:ink>
</file>

<file path=ppt/ink/ink19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4:50:58.09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0,'9'5,"4"7,-1 0</inkml:trace>
</inkml:ink>
</file>

<file path=ppt/ink/ink19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4:51:01.49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7,'5'-5,"1"4,5 6,0 7,4 2,-2 3,-2 4,1-2,-1 0,3-2,-2-5</inkml:trace>
</inkml:ink>
</file>

<file path=ppt/ink/ink19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4:51:01.79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1,'5'14,"6"5,2 4,3 3,-1 1,1-3,-1-6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3:37:31.36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343 431,'1'0,"-1"0,0 0,1 0,-1 0,0 0,1 0,-1 0,1 0,-1 0,0 0,1-1,-1 1,0 0,1 0,-1 0,0 0,0-1,1 1,-1 0,0 0,1 0,-1-1,0 1,0 0,1 0,-1-1,0 1,0 0,0-1,0 1,1 0,-1-1,0 1,0 0,0-1,0 1,0 0,0-1,0 1,0 0,0-1,12 36,-4 211,-10-152,2 178,0-309,0 14</inkml:trace>
  <inkml:trace contextRef="#ctx0" brushRef="#br0" timeOffset="412.096">4 318,'0'-1,"-1"1,1-1,0 1,-1-1,1 1,0-1,-1 1,1-1,0 1,0-1,0 0,0 1,-1-1,1 1,0-1,0 1,0-1,0 0,0 1,0-1,0 1,1-1,-1 0,0 1,0-1,0 1,1-1,-1 1,0-1,0 1,1-1,-1 1,1-1,-1 1,0-1,1 1,-1 0,1-1,-1 1,1 0,-1-1,1 1,-1 0,1 0,-1-1,1 1,-1 0,1 0,0 0,-1 0,1 0,-1 0,1 0,0 0,-1 0,1 0,-1 0,1 0,-1 0,42-6,-42 6,191-12,267-56,-454 68,-1-1,-1 0,1 0,-1 1,1-1,-1 1,1-1,0 1,-1 0,1 0,0 0,-1 1,1-1,-1 0,1 1,-1 0,1 0,-1 0,1 0,-1 0,0 0,1 0,-1 1,0-1,0 1,0 0,0-1,1 3,-3 7</inkml:trace>
  <inkml:trace contextRef="#ctx0" brushRef="#br0" timeOffset="895.543">964 571,'-29'34,"22"-27,-1 0,1 1,0 0,1 0,0 0,0 1,1 0,0 0,1 0,0 0,0 1,1 0,0 0,0 0,1 0,1 0,0 0,0 0,1 1,0-1,1 0,0 1,1-1,1 5,-1-12,-1 0,0-1,1 0,0 1,0-1,0 0,0 0,0 0,0 0,0 0,0 0,1 0,-1-1,1 0,0 1,-1-1,1 0,0 0,-1 0,1-1,0 1,0-1,0 1,0-1,0 0,0 0,0 0,0-1,-1 1,1-1,0 1,0-1,0 0,-1 0,3-1,93-53,-75 36,0-1,-1-2,-1 0,-1-1,-1-1,-1-1,2-6,-15 21,1-1,-1 0,-1 1,0-2,-1 1,0 0,-1-1,0 1,0-1,-1 0,-1-5,0 13,0 0,0 0,0 0,-1 1,1-1,-1 0,0 1,0-1,-1 0,1 1,-1-1,1 1,-1 0,0 0,0-1,-1 1,1 1,-1-1,1 0,-1 0,0 1,0 0,0-1,0 1,0 0,-1 1,1-1,-1 1,1-1,-1 1,1 0,-1 0,0 1,0-1,1 1,-3-1,-5 3,0 0,0 1,0 0,1 1,-1 0,1 1,0 0,0 0,0 1,1 1,0-1,0 1,1 1,0 0,0 0,0 1,-1 3,-37 49,28-34</inkml:trace>
  <inkml:trace contextRef="#ctx0" brushRef="#br0" timeOffset="4881.259">1613 599,'-11'15,"0"0,1 0,1 1,1 0,0 0,1 1,1 0,0 1,1-1,1 1,-1 18,5-33,-1 0,1-1,0 1,0 0,0 0,1 0,-1-1,1 1,-1 0,1 0,0-1,0 1,0-1,0 1,1-1,-1 1,1-1,-1 0,1 1,0-1,0 0,0 0,0 0,0-1,1 1,-1 0,0-1,1 0,-1 1,1-1,0 0,-1 0,1-1,0 1,-1 0,1-1,0 0,2 1,6-1,-1 0,0 0,0-1,0 0,1-1,-1 0,-1-1,1 0,0 0,4-3,13-10,-1-2,0 0,-2-2,0 0,-1-2,-1-1,-1 0,-1-2,-1 0,-2-1,0-1,-2-1,0 0,-3-1,6-16,-10 25,-1 0,-1-1,0 0,-2-1,0 1,-2-1,0 0,-1 1,-1-1,-2 0,0 0,-1 1,-1-1,-1 1,-1 0,0 0,-2 1,-5-10,11 26,-1 0,0-1,0 1,0 0,0 0,0 0,-1 1,0-1,0 1,0 0,0 0,0 0,-1 1,1-1,-1 1,0 0,1 1,-1-1,0 1,0 0,0 0,0 0,0 1,0 0,0 0,-1 0,1 0,0 1,0 0,0 0,0 0,1 1,-1 0,0-1,0 2,1-1,-3 2,-5 8,0 1,0 1,2 0,0 0,0 1,1 0,1 0,1 1,0 1,1-1,0 1,2 0,0 0,1 0,0 0,2 1,0 5,3-3,1 0,1 0,1 0,1-1,1 0,0 0,1 0,1-1,1 0,1-1,0 0,1-1,1 0,0-1,1 0,1-1,0-1,1 0,1-1,0-1,0-1,1 0,17 6,-19-10,0-1,0-1,1-1,0 0,0-1,0 0,0-2,0 0,0-1,12-2,-5-2,-6-2</inkml:trace>
  <inkml:trace contextRef="#ctx0" brushRef="#br0" timeOffset="5531.061">2600 431,'-5'-4,"0"1,0 0,0 0,-1 1,1 0,-1 0,1 0,-1 0,0 1,0 0,0 1,0-1,0 1,0 0,0 0,0 1,0 0,0 0,1 0,-1 1,0-1,0 2,1-1,0 1,-3 1,-3 0,1 1,0 1,0-1,1 2,-1-1,2 1,-1 1,1-1,0 1,0 1,1 0,0 0,1 0,0 1,0 0,1 0,0 0,1 1,0-1,1 1,0 0,1 0,0 0,1 1,0 3,1-12,0 0,1 0,-1 0,1 1,0-1,0 0,0 0,0 0,0 0,1 0,0 0,-1-1,1 1,0 0,0-1,0 0,1 1,-1-1,1 0,-1 0,1 0,0 0,-1-1,1 1,0-1,0 0,0 1,0-2,0 1,1 0,-1 0,0-1,0 0,3 1,3-1,-1 0,1 0,0-1,0 0,0-1,-1 1,1-2,-1 1,1-1,-1 0,0-1,3-2,12-7,0-1,0-1,-2-1,0 0,-1-2,18-20,82-93,-120 130,1 1,-1-1,1 1,0-1,-1 1,1-1,0 1,0 0,-1-1,1 1,0 0,0 0,-1-1,1 1,0 0,0 0,0 0,-1 0,1 0,0 0,0 0,0 0,0 0,-1 1,1-1,0 0,0 0,-1 1,1-1,0 0,0 1,-1-1,1 1,0-1,-1 1,1-1,-1 1,1 0,-1-1,1 1,-1 0,1-1,-1 1,1 0,-1 0,0-1,1 1,-1 0,0 0,0-1,0 1,0 1,5 47,-5-45,-2 30,1-26,0-1,0 1,1-1,0 1,0 0,1-1,0 1,0 0,1-1,0 1,0-1,1 0,0 0,0 0,2 4,-3-10,0 1,0 0,0-1,1 0,-1 1,0-1,1 0,-1 0,1 0,-1 0,1-1,-1 1,1-1,0 1,-1-1,1 0,-1 0,1 0,0 0,-1-1,1 1,0-1,0 0,19-3</inkml:trace>
  <inkml:trace contextRef="#ctx0" brushRef="#br0" timeOffset="6113.322">3109 345,'-16'31,"0"0,2 2,2-1,1 1,1 1,2 0,-1 15,8-46,1 0,-1 0,1 0,-1 0,1 0,0 0,0 0,1 0,-1 1,1-1,-1 0,1 0,0-1,0 1,0 0,0 0,1 0,-1-1,1 1,0 0,0-1,0 0,0 1,0-1,0 0,0 0,1 0,-1 0,1-1,0 1,-1-1,1 1,0-1,0 0,0 0,0 0,0-1,3 1,7-4,-1-1,1-1,-1 0,0 0,0-1,0-1,-1 0,0 0,-1-2,1 1,-2-1,1 0,-1-1,0 0,-1-1,-1 0,2-1,19-28,-1-1,-1-1,-3-1,-1-1,5-21,-21 103,-7-10,2-1,0 0,2 1,1-1,7 26,14 30,-4 1,-4 0,-4 1,-3 1,-3 23,-7-76,-9 145,8-168,-1 0,0 0,-1-1,0 1,-1-1,0 1,0-1,-1 0,0 0,0-1,-1 0,-1 0,1 0,-1-1,-7 6,12-10,-1 0,1-1,-1 0,0 1,0-1,0 0,0-1,0 1,0 0,0-1,-1 0,1 0,0 0,-1 0,1 0,-1-1,1 1,-1-1,1 0,-1 0,1 0,-1-1,1 1,-1-1,1 0,-1 0,1 0,0-1,-1 1,1-1,0 1,0-1,0 0,0 0,1-1,-1 1,1 0,-1-1,1 0,0 1,0-1,0 0,0 0,0 0,1-1,-1 1,0-2,-1-21,1 0,0 0,2 0,2 0,0 0,1 0,2 0,0 0,2 1,1 0,1 0,1 1,9-15,-7 13,1 2,1 0,1 0,1 2,1 0,1 1,1 0,17-13,-11 15</inkml:trace>
  <inkml:trace contextRef="#ctx0" brushRef="#br0" timeOffset="6864.955">88 1390,'382'-62,"274"-12,450-37,-58 12,-973 90,220-42,-166 31,-118 20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3:38:37.85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169 204,'14'-21,"-8"10,1 0,0 0,1 1,1 0,0 0,0 1,0 0,1 1,2-1,-11 8,0 0,1 0,-1 0,0 0,1 0,-1 0,1 1,-1-1,1 0,-1 1,1 0,0-1,-1 1,1 0,0 0,-1 0,1 0,0 0,-1 0,1 0,-1 0,1 1,0-1,-1 1,1-1,-1 1,1 0,-1-1,1 1,-1 0,0 0,1 0,-1 0,0 0,0 1,0-1,0 0,0 0,0 1,0-1,0 1,0-1,0 1,-1-1,1 1,-1-1,1 1,-1 0,0-1,1 2,8 86,-1 80,-4-112,-4 0,-1 0,-4 0,-1-1,-3 1,-13 37,-39 157,46-204,5-89,18-4,2-1,2 1,1 1,3 0,2 1,15-26,-14 27,16-29,3 0,3 3,3 1,3 2,5 0,-48 61,27-27,-30 31,-1 1,1-1,0 1,-1-1,1 1,-1-1,1 1,0 0,-1 0,1-1,0 1,-1 0,1 0,0 0,0 0,-1 0,1 0,0 0,0 0,-1 0,1 0,0 0,-1 0,1 0,0 1,0-1,-1 0,1 0,-1 1,1-1,0 1,-1-1,1 0,-1 1,1-1,-1 1,1-1,-1 1,1 0,-1-1,1 1,-1-1,0 1,1 0,-1-1,0 1,0 0,1 0,-1-1,0 1,0 0,0-1,0 2,6 140,-8-89,0 361,-19-301,40-152,58-188,-25 108,5 1,31-39,14 15,-102 141,0 1,0-1,0 1,0-1,0 1,0-1,1 1,-1-1,0 1,0-1,0 1,1-1,-1 1,0-1,1 1,-1 0,0-1,1 1,-1 0,1-1,-1 1,0 0,1 0,-1-1,1 1,-1 0,1 0,-1 0,1-1,-1 1,1 0,-1 0,1 0,-1 0,1 0,-1 0,1 0,-1 0,1 0,-1 0,1 1,-1-1,1 0,-1 0,1 0,-1 1,0-1,1 0,-1 0,1 1,-1-1,0 0,1 1,-1-1,1 0,-1 1,0-1,0 1,1-1,-1 1,0-1,0 1,0-1,1 0,-1 1,2 38,-2-33,-20 215,8 64,13-217,11 1,-11-68,0 0,-1 1,1-1,0 1,0-1,0 0,0 0,0 0,0 0,0 1,0-1,1 0,-1-1,0 1,1 0,-1 0,0-1,1 1,-1 0,1-1,-1 0,1 1,-1-1,1 0,-1 0,1 0,0 0,-1 0,1 0,-1 0,1 0,-1-1,1 1,-1 0,1-1,-1 0,1 1,-1-1,0 0,1 0,-1 1,1-2,14-10,-2-2</inkml:trace>
  <inkml:trace contextRef="#ctx0" brushRef="#br0" timeOffset="328.42">1439 627,'-3'8,"1"1,-1-1,1 0,1 1,0 0,0-1,0 1,1 0,1-1,-1 1,1 0,1-1,0 1,0-1,0 1,1-1,1 0,-1 0,1 0,1-1,-1 1,4 3,-5-9,-1 0,1-1,-1 1,1-1,0 0,-1 0,1 0,0 0,0 0,0 0,0-1,0 1,0-1,0 0,0 0,0 0,0-1,0 1,0 0,0-1,0 0,-1 0,1 0,0 0,0 0,-1-1,1 1,-1-1,1 0,-1 1,0-1,1 0,-1-1,1 0,66-83,-68 84,3-3,-1 1,1-1,-1 1,0-1,-1 0,1 0,-1 0,0-1,0 1,-1-1,1 1,-1-1,0 1,-1-1,1 1,-1-1,0 0,-1 1,1-1,-1 0,0 1,-1-1,1 1,-1 0,0-1,-1 1,1 0,-1 0,0 0,0 1,0-1,-1 1,0-1,0 1,0 0,0 1,0-1,-1 1,0 0,-1-1,2 3,0 0,0 0,0 0,0 1,-1-1,1 1,0 0,0 1,0-1,-1 1,1-1,0 1,0 0,0 1,0-1,0 1,0 0,1 0,-1 0,0 0,-1 2,-13 8</inkml:trace>
  <inkml:trace contextRef="#ctx0" brushRef="#br0" timeOffset="795.476">1806 853,'25'-60,"60"-114,-70 158,-12 54,-4 59,1-94,1 0,0 0,-1 0,2 0,-1 0,0 0,1-1,-1 1,1 0,0-1,-1 1,1-1,1 0,-1 0,0 0,0 0,1 0,-1 0,1 0,0-1,-1 1,1-1,0 0,0 0,0 0,0 0,0-1,0 1,0-1,1 1,4-2,0-1,0 0,0 0,-1-1,1 0,-1 0,1 0,-1-1,0 0,0-1,-1 1,1-2,-1 1,0 0,-1-1,1 0,-1-1,0 1,-1-1,0 0,0 0,0 0,-1 0,0-1,0-1,8-14,-4 3</inkml:trace>
  <inkml:trace contextRef="#ctx0" brushRef="#br0" timeOffset="9685.142">2511 571,'-4'-2,"-1"0,1 1,-1 0,1 0,-1 1,0-1,0 1,1 0,-1 0,0 1,1-1,-1 1,0 0,1 0,-1 1,1-1,-1 1,1 0,0 0,0 1,0-1,0 1,0 0,0 0,1 0,0 0,-1 1,1-1,0 2,-2-1,-1 1,1 0,0 0,0 0,0 1,1 0,0 0,0 0,1 0,0 1,0 0,0-1,1 1,0 0,0 0,0 0,1 0,0 1,1 3,1-9,0 0,0 0,0 0,0 0,0 0,1 0,-1 0,0-1,1 1,0-1,-1 1,1-1,0 1,0-1,0 0,0 0,0 0,0 0,0 0,0-1,0 1,1-1,-1 1,0-1,0 0,1 1,-1-1,0-1,0 1,1 0,0-1,70-18,-54 10,-2-1,1-1,-2-1,1-1,-2 0,0-1,0 0,-1-1,-1-1,-1 0,0-1,-1 0,0-2,5-7,0-1,-2 0,-1-1,-2-1,0 0,-2 0,-1-1,-2 0,1-11,-6 24,0-1,-1 0,-1 0,-1 0,0 0,-1 1,-3-10,4 21,0 1,0-1,0 1,-1-1,0 1,0 0,0 0,-1 0,1 0,-1 1,0 0,-1-1,1 1,-1 1,0-1,0 1,0 0,0 0,0 0,-1 1,1-1,-1 1,1 1,-4-1,3 0,1 1,-1 0,0 0,1 0,-1 1,0 0,1 0,-1 0,0 1,1 0,-1 0,1 0,-1 1,1 0,-1 0,1 0,0 1,0 0,0 0,0 0,1 0,-1 1,1 0,0 0,0 0,0 0,1 1,0-1,-1 1,1 0,1 0,-1 0,1 0,0 0,0 2,0 11,2 0,0-1,1 1,1-1,1 0,0 1,1-1,1 0,1-1,0 1,1-1,1 0,0-1,1 0,1 0,7 8,53 109,-59-103,-6-14,0 1,1-1,0-1,1 1,1-1,0 0,1-1,0 0,1 0,1-1,11 10,-17-18,1-1,-1-1,1 1,0-1,0 0,-1 0,1-1,0 0,0 0,1 0,-1-1,0 0,0 0,0 0,0-1,0 0,0 0,0 0,0-1,0 0,0 0,-1-1,6-2,-9-1,-5 2</inkml:trace>
  <inkml:trace contextRef="#ctx0" brushRef="#br0" timeOffset="10420.959">3245 430,'-1'-2,"0"0,0 1,0-1,-1 1,1-1,-1 1,1-1,-1 1,1 0,-1 0,0 0,0 0,1 0,-1 0,0 0,0 1,0-1,0 0,0 1,0 0,0 0,0-1,0 1,0 0,0 1,0-1,0 0,0 0,0 1,-1 0,-8 1,1 0,0 1,0 1,0 0,0 0,1 0,-1 1,1 1,0 0,1 0,0 1,0 0,0 0,1 1,0-1,0 2,1-1,0 1,0 0,1 0,0 1,1-1,0 1,1 0,0 0,0 1,1-1,1 1,-1 0,2-7,0 0,0 0,0 0,1 1,-1-1,1 0,0 0,0 0,1 0,-1 0,1-1,0 1,0 0,0-1,0 1,0-1,1 1,0-1,0 0,0 0,0-1,0 1,0-1,1 1,-1-1,1 0,0 0,0 0,-1-1,1 0,0 1,0-1,1-1,-1 1,0 0,0-1,0 0,0 0,0 0,1-1,-1 1,0-1,0 0,0 0,0-1,0 1,1-2,22-16,-2-2,0-1,-2-1,0 0,-2-2,0-1,-2-1,-1 0,0-3,-5 11,7-3,-9 40,-9 1,-3-10,0 0,1 0,0 0,1 1,0-1,0 0,1 0,0 0,1 0,0-1,0 1,1-1,0 0,1 1,-1-2,2 1,-1-1,1 1,0-2,0 1,1-1,0 0,2 1,10-2,-3-6</inkml:trace>
  <inkml:trace contextRef="#ctx0" brushRef="#br0" timeOffset="11022.605">3669 344,'-7'22,"1"-1,1 1,2 0,0 0,1 0,1 0,1 0,1 0,1 1,4 19,-5-38,0 0,0 0,0 0,0 0,1 0,0 0,0-1,0 1,0-1,0 1,1-1,-1 0,1 0,0 0,0 0,0 0,1-1,-1 0,1 1,-1-1,1 0,0-1,-1 1,1-1,0 1,0-1,0 0,0-1,0 1,0-1,1 0,-1 0,0 0,0 0,0-1,0 0,0 1,0-2,0 1,0 0,0-1,-1 0,1 1,0-2,-1 1,0 0,1-1,-1 1,0-1,2-3,6-9,-2 0,0 0,0-1,-2-1,0 1,-1-1,2-10,19-45,-12 35,38-63,-52 99,1-1,-1 1,1 0,-1 0,1 0,-1 0,1 1,-1-1,1 0,0 1,-1-1,1 1,0-1,0 1,-1 0,1 0,0-1,0 1,0 1,-1-1,1 0,0 0,0 1,-1-1,1 1,0-1,-1 1,1 0,0 0,-1-1,1 1,-1 0,0 1,1-1,-1 0,0 0,1 0,-1 1,0-1,0 1,0-1,0 2,42 73,-41-73,28 64,-3 2,-4 1,-2 1,-3 1,-2 8,-7 0,-4 0,-3 1,-6 44,2-93,-1 0,-1 0,-2 0,-2 0,-1-1,-1 0,-1-1,-2 0,-1-1,-1 0,-19 25,27-45,1-1,-1 0,0-1,-1 0,0 0,0-1,-1 0,1 0,-1 0,-5 1,11-6,0 1,0-1,0 0,-1 1,1-1,-1-1,1 1,-1 0,1-1,-1 0,1 0,-1 0,1 0,-1 0,0-1,1 0,0 0,-1 0,1 0,-1 0,1 0,0-1,0 0,0 0,0 0,0 0,0 0,1 0,-1-1,1 1,-2-2,-4-12,0-1,1 1,1-1,0-1,1 1,1-1,1 0,0 1,2-1,0-1,0 1,2 0,1 0,1-10,-2 23,1-30,2 1,1 0,2 1,1-1,2 1,1 1,1 0,2 0,1 2,2 0,1 0,1 2,10-10,74-57,-85 83</inkml:trace>
  <inkml:trace contextRef="#ctx0" brushRef="#br0" timeOffset="12168.653">0 1304,'10'-7,"0"0,0 0,0 1,0 1,1-1,0 2,0-1,1 2,-1-1,1 2,0-1,0 2,0-1,0 2,0 0,0 0,0 1,74-8,310-49,81 27,-55 11,-56-9,21-1,-152 3,83-6,13 2,-44 1,-94 6,88 5,-83-2,-1-8,-169 27,-4 0</inkml:trace>
</inkml:ink>
</file>

<file path=ppt/ink/ink2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4:15:49.21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 1,'-1'79,"-1"-35,1 0,3 1,1-1,3 0,1-1,6 15,-12-53,0 0,0 1,1-1,0 0,0 0,0 0,1-1,0 1,-1-1,2 1,-1-1,0 0,1 0,0 0,0 0,0-1,0 0,1 0,-1 0,1 0,0-1,0 1,0-1,0-1,0 1,0-1,0 0,1 0,-1 0,0-1,1 1,-1-1,0-1,1 1,-1-1,0 0,1 0,-1 0,0-1,0 0,0 0,4-3,9-8,-2 0,1-2,-2 0,0-1,-1-1,0 0,6-12,13-13,84-98,-116 139,0 0,0 0,0 0,0 0,0 1,0-1,1 0,-1 1,0-1,1 1,-1-1,0 1,1 0,-1 0,0-1,1 1,-1 0,0 0,1 0,-1 1,0-1,1 0,-1 0,0 1,1-1,-1 1,0-1,0 1,1 0,-1-1,0 1,0 0,0 0,0 0,0 0,0 0,0 0,0 0,0 0,-1 0,2 1,23 59,-20-47,-3-5,0-1,0 0,1 1,0-1,1 0,-1-1,2 1,-1-1,1 0,0 0,0 0,1 0,0-1,0 0,1-1,-1 1,1-1,1 0,-1-1,1 0,-1 0,1 0,0-1,0 0,1-1,-1 0,1 0,-1-1,1 0,-1-1,1 1,0-2,-1 1,2-1,3-6,0 0,-1 0,0-1,-1-1,0 0,0 0,-1-1,0-1,0 1,-1-2,-1 1,0-1,-1-1,0 1,-1-1,0 0,-1-1,0 1,0-5,42-170,-46 181,0 7</inkml:trace>
</inkml:ink>
</file>

<file path=ppt/ink/ink20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4:51:02.07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0,'10'29,"3"14,4 0,-1-3,-3-7</inkml:trace>
</inkml:ink>
</file>

<file path=ppt/ink/ink20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4:51:02.31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0,'0'29,"5"9,2-1</inkml:trace>
</inkml:ink>
</file>

<file path=ppt/ink/ink20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4:51:18.51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30,'88'-21,"165"14,-250 7,0-1,0 1,0 0,0 0,0 0,0 0,0 0,0 0,0 1,0 0,0 0,0 0,0 0,0 0,0 0,-1 1,1-1,0 1,-1 0,1 0,-1 0,0 0,0 0,0 0,0 1,0-1,0 1,0 0,-1-1,0 1,1 0,-1 0,0 0,0 0,0 2,-3 223,2-31,0-173</inkml:trace>
</inkml:ink>
</file>

<file path=ppt/ink/ink20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4:51:34.08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26 1,'0'24,"-4"12,-3 6,1-1,1-1,1-8</inkml:trace>
</inkml:ink>
</file>

<file path=ppt/ink/ink20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4:51:34.32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1,'0'0</inkml:trace>
</inkml:ink>
</file>

<file path=ppt/ink/ink20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4:51:34.57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1,'0'0</inkml:trace>
</inkml:ink>
</file>

<file path=ppt/ink/ink20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4:51:35.23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0,'5'10,"1"12,0 8,4-2,0 0,3-6,-1-6</inkml:trace>
</inkml:ink>
</file>

<file path=ppt/ink/ink20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4:51:35.44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1,'15'19,"4"7</inkml:trace>
</inkml:ink>
</file>

<file path=ppt/ink/ink20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4:51:35.63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1,'5'24,"6"8,7 3,-1-4</inkml:trace>
</inkml:ink>
</file>

<file path=ppt/ink/ink20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4:51:36.78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562 1,'2'1,"0"1,0-1,-1 1,1 0,0 0,-1-1,0 1,1 0,-1 0,0 1,0-1,0 0,0 0,0 1,-1-1,1 0,-1 1,1-1,-1 0,0 1,0-1,0 1,0-1,0 1,-1-1,1 0,-1 1,0-1,1 0,-1 0,-1 2,-3 21,0 0,-2-1,0 0,-2-1,-1 1,0-2,-2 1,-1-2,0 0,-6 6,5-11,0-1,-1-1,0 0,-1-1,-1-1,0 0,-1-1,0-1,-15 6,24-12,1-1,-1 0,0 0,1-1,-1-1,0 1,0-1,-1-1,1 0,0 0,0 0,0-2,0 1,0-1,0 0,0-1,1 0,-1 0,1-1,0 0,0 0,0-1,-1-1,4 3,-1 0,1 0,0 0,0-1,0 0,0 0,1-1,-1 1,1-1,0 0,1 0,-1 0,1-1,0 1,0-1,1 1,0-1,0 0,0 0,1 0,-1 0,1-1,1 1,-1 0,1 0,1-1,-1 1,1 0,0 0,0 0,1 0,-1 0,1 0,1 0,1-3,-1 3,1 1,-1-1,1 1,0 0,1 1,-1-1,1 1,0 0,0 0,0 0,1 1,-1 0,1 0,0 0,-1 1,1 0,1 0,-1 0,0 1,0 0,1 0,-1 0,0 1,1 0,-1 0,0 1,1 0,-1 0,4 1,26 11,-1 1,0 1,-2 2,29 19,43 22,-30-20,-61-28</inkml:trace>
</inkml:ink>
</file>

<file path=ppt/ink/ink2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4:15:47.64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0 395,'549'0,"-306"-29,-219 34,-24 1</inkml:trace>
  <inkml:trace contextRef="#ctx0" brushRef="#br0" timeOffset="261.851">57 649,'43'0,"34"0,13 0,1 0,-11-5,-13-1,-14 0,-11 1,-3 1,-3 2,-3 1,-7-4,-4-1,-5-5,-5 0</inkml:trace>
  <inkml:trace contextRef="#ctx0" brushRef="#br0" timeOffset="664.994">480 0,'7'13,"1"-1,0 0,0 0,1-1,1 0,0-1,0 0,1 0,1-1,-1-1,1 0,1 0,-1-1,1-1,0 0,1-1,0 0,0-1,0-1,0 0,5 0,116 48,-129-50,-1 1,0 0,0 0,-1 1,1 0,0 0,-1 0,1 0,-1 1,0-1,0 1,-1 0,1 0,-1 1,0-1,0 1,0-1,-1 1,1 0,-1 0,0 0,-1 0,1 1,-1-1,0 0,-1 1,1-1,-1 1,0-1,0 0,-1 1,0 1,-7 9,0 1,-2-1,0-1,-1 0,0 0,-2-1,1 0,-2-1,0-1,0 0,-1-1,0-1,-1 0,-16 7,3 2,-232 146,243-148,4 0</inkml:trace>
</inkml:ink>
</file>

<file path=ppt/ink/ink20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4:51:37.21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375 0,'0'5,"-5"6,-6 6,-7 5,-4-1,-4 0,-2 2,-1-3,4-1,2-2,0-1,-1-2,-1 1,-1-2,-1-3,4 2,1-2,4-3</inkml:trace>
</inkml:ink>
</file>

<file path=ppt/ink/ink20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4:51:38.08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448 0,'-9'5,"-9"1,-5 5,-4 1,-2-3,-1-2,0-2,0-2,0-2,1-1,0 0,6 4,1 2,0-1,-1 0,-2-2,-1-1,4-1</inkml:trace>
</inkml:ink>
</file>

<file path=ppt/ink/ink20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4:52:10.874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0 132,'3'20,"1"0,1-1,1 1,0-1,1 0,1 0,1-1,1 0,0 0,4 2,-4-4,-3-1,2-1,0-1,1 1,0-2,1 1,0-1,12 9,-22-21,0 1,0 0,-1-1,1 1,0 0,0-1,0 1,0-1,0 1,0-1,0 0,0 1,0-1,0 0,0 0,0 0,0 0,0 0,0 0,0 0,0 0,0 0,0 0,0-1,0 1,0 0,0-1,0 1,0 0,0-1,0 0,-1 1,1-1,0 1,0-1,0 0,-1 0,1 1,0-1,-1 0,1 0,-1 0,1 0,-1 0,1 0,-1 0,0 1,1-1,-1-1,0 1,0 0,0 0,0 0,0 0,7-62,-7 58,8-193,11 25,-19 173,1 1,-1 0,1-1,-1 1,1-1,0 1,0-1,-1 1,1-1,0 1,0-1,-1 0,1 1,0-1,0 0,0 0,0 1,-1-1,1 0,0 0,0 0,0 0,0 0,0 0,0-1,-1 1,1 0,0 0,0 0,0-1,-1 1,1-1,0 1,0 0,-1-1,1 0,0 1,-1-1,1 1,0-1,-1 0,1 1,-1-1,1 0,-1 1,1-1,-1 0,0 0,1 0,-1 1,0-1,0 0,0 0,1 0,-1 0,0 0,0 0,0 1,-1-2,246 398,-207-338,-3 1,-2 3,10 32,-40-90,-1 0,0 0,0 0,0 0,-1 0,0 1,1-1,-2 1,1-1,0 1,-1-1,0 1,0 0,0-1,-1 1,1-1,-1 1,0-1,-1 1,1-1,-1 0,1 0,-1 0,-1 0,1 0,0 0,-1 0,0 0,0-1,0 0,0 0,-1 1,1-2,-1 1,0 0,-2 0,1 0,1-1,-1 0,1 0,-1-1,0 1,0-1,0 0,0-1,0 1,0-1,0 0,0 0,0 0,0-1,0 0,0 0,1 0,-1 0,0-1,0 0,1 0,-1 0,1-1,0 1,0-1,0 0,0 0,0-1,0 1,1-1,0 0,0 1,0-2,0 1,0 0,1 0,0-1,0 0,0 1,1-1,-1 0,1 0,0 0,0 0,1-3,-1-10,1 0,1-1,1 1,0 0,2 0,0 1,1-1,0 1,2 0,0 0,1 0,0 1,1 1,5-6,21-29,3 2,1 2,30-27,-44 47</inkml:trace>
</inkml:ink>
</file>

<file path=ppt/ink/ink20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4:52:08.555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1 33,'0'-7,"20"20,17 22,-1 0,-2 2,-1 2,0 4,7 13,7 7,-3 2,-2 2,-3 2,26 67,-53-103,2 6,1-1,2 0,2-2,20 30,21 55,-59-119,0 0,-1 0,1 1,0-1,0 0,0 0,1 0,-1 0,0-1,1 1,-1 0,1 0,0-1,-1 1,1-1,0 0,0 1,0-1,0 0,0 0,0 0,0 0,0-1,1 1,-1 0,0-1,0 0,1 1,-1-1,0 0,1 0,-1 0,0-1,0 1,1-1,-1 1,0-1,0 0,0 1,1-1,-1 0,0-1,0 1,0 0,-1 0,1-1,278-137,-23 11,110-51,-205 82,-108 60,-43 23,-15 10</inkml:trace>
  <inkml:trace contextRef="#ctx0" brushRef="#br0" timeOffset="751.42">2202 5,'1'0,"-1"-1,1 1,-1 0,0-1,1 1,-1 0,1-1,-1 1,1 0,-1 0,1-1,-1 1,1 0,-1 0,1 0,-1 0,1 0,-1 0,1 0,-1 0,1 0,-1 0,1 0,-1 0,1 0,0 0,-1 0,1 0,-1 1,1-1,-1 0,0 0,1 1,-1-1,1 0,-1 1,1-1,-1 0,0 1,1-1,-1 1,0-1,1 1,-1-1,0 0,0 1,1-1,-1 1,0-1,0 1,0 0,0-1,0 1,0-1,0 1,0-1,0 1,0-1,0 1,0-1,0 1,0-1,0 1,0-1,-1 1,3 40,-56 160,-15-32,67-166,2-2,0 0,0 1,0-1,0 0,-1 0,1 0,-1 0,1 0,-1 1,1-1,-1 0,1 0,-1 0,0 0,0 0,1-1,-1 1,0 0,0 0,0 0,0-1,0 1,0 0,0-1,0 1,0-1,-1 0,1 1,0-1,0 0,0 1,-6-6</inkml:trace>
  <inkml:trace contextRef="#ctx0" brushRef="#br0" timeOffset="1100.54">1949 90,'-6'-15,"14"18,18 22,-22-21,15 12,0-1,1-1,0-1,1-1,1 0,3-1,-6-1,247 115,-264-124,0 0,0 0,1 0,-1 0,0 0,-1 0,1 1,0-1,0 0,-1 1,1 0,0-1,-1 1,0 0,1 0,-1 0,0 0,0 0,0 0,0 0,0 0,0 2,-2 8</inkml:trace>
</inkml:ink>
</file>

<file path=ppt/ink/ink20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4:47:18.262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1,'446'0,"-194"27,406-27,-267 1,-92 27,254-29,-502 6,-34 1</inkml:trace>
</inkml:ink>
</file>

<file path=ppt/ink/ink20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4:47:26.884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0,'224'17,"-152"-8,1-4,0-2,40-6,3 1,1252 2,-1087 26,71 6,169-34,-157-26,-121 27,148-9,-80-8,156 17,-207 3,-152-3,310 13,69 23,-77-13,73-7,-202-13,225 25,137-15,504 7,-767-21,-49 28,-294-24</inkml:trace>
</inkml:ink>
</file>

<file path=ppt/ink/ink20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4:47:28.285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0 283,'321'-37,"95"-12,-39 22,424-2,3089 30,-3100-27,109-5,-252 5,52-2,427-3,-750 31,-283 1</inkml:trace>
</inkml:ink>
</file>

<file path=ppt/ink/ink20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4:47:54.79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0 155,'5'0,"1"-5,5-1,0-5,4-1,3 3,-1-3,2 1,2-3,2 2,2-3,2-3,0 2,-3 2</inkml:trace>
</inkml:ink>
</file>

<file path=ppt/ink/ink20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4:47:55.03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98,'39'-24,"22"-13,0 0</inkml:trace>
</inkml:ink>
</file>

<file path=ppt/ink/ink20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4:47:56.72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1 127,'38'-29,"28"-19,2-1</inkml:trace>
</inkml:ink>
</file>

<file path=ppt/ink/ink2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4:15:53.07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174 1,'-4'29,"-1"-1,-1 1,-1-1,-2 0,-1 0,-1-1,-1-1,-1 0,-2 1,-41 92,53-115,0 1,0 0,1 0,-1 0,1 0,0 0,0 1,1-1,-1 1,1-1,0 1,1-1,0 1,0 0,0-1,0 1,1 0,0-1,0 1,0-1,1 1,0-1,0 0,0 0,1 0,0 0,0 0,0 0,0-1,1 1,0-1,0 0,0 0,0-1,0 1,1-1,0 0,2 1,1-2,0-1,1 0,-1 0,1-1,-1 0,1 0,-1-1,0 0,1-1,-1 0,0 0,4-2,41-7,52-27,-91 28</inkml:trace>
  <inkml:trace contextRef="#ctx0" brushRef="#br0" timeOffset="370.873">569 28,'-15'27,"0"-1,1 2,2 0,1 1,1 0,2 0,1 1,-3 23,-24 85,-95 211,124-335,1 1,1-1,0 1,0-1,2 1,0 0,0 0,2 0,1 9,9-23,-4-12</inkml:trace>
  <inkml:trace contextRef="#ctx0" brushRef="#br0" timeOffset="1058.848">1275 170,'-15'-3,"1"1,-1 0,0 1,1 1,-1 1,0-1,1 2,-1 0,1 1,-1 1,0 0,1 0,1 0,-1 0,1 2,0-1,1 2,-1 0,1 0,1 1,-1 0,1 1,1 0,0 1,-6 7,3-4,0 1,1 0,0 0,1 1,1 1,0 0,1 0,1 1,0 0,1 1,-2 10,9-25,-1-1,0 1,1 0,0 0,0 0,0 0,0 0,0 0,0 0,1 0,-1 0,1-1,0 1,0 0,0 0,0-1,1 1,-1-1,1 1,-1-1,1 1,0-1,0 0,0 0,0 0,1 0,-1 0,0 0,1-1,-1 1,1-1,0 0,-1 0,1 0,0 0,0 0,0 0,-1-1,1 1,0-1,2 0,124-11,-89-4,-1-2,0-2,-1-1,-1-2,-1-1,-1-2,27-25,108-106,-194 216,-7-10,2 1,3 2,2 0,2 2,-9 37,-1 78,16-86,51-114,-21 18</inkml:trace>
  <inkml:trace contextRef="#ctx0" brushRef="#br0" timeOffset="1470.901">1924 227,'-26'20,"0"1,2 2,0 0,2 2,0 0,2 2,1 0,1 1,2 1,-9 19,21-42,1 0,0 1,1-1,-1 0,1 1,0 0,1-1,-1 1,2 0,-1 0,0 0,1-1,1 1,-1 0,1 0,0 0,1 0,-1-1,1 1,1-1,-1 1,1-1,0 0,1 0,-1 0,1 0,0-1,1 0,-1 0,1 0,0 0,0 0,1-1,-1 0,1 0,0-1,0 0,1 0,13 1,0-1,1-1,-1-1,1-1,-1-1,0 0,1-2,-1 0,0-2,0 0,-1-1,1-1,-1 0,-1-2,1 0,-2-1,1-1,-1-1,-1 0,0-1,9-10,-9 7,-1 0,-1 0,0-2,-1 1,-1-2,-1 0,0 0,-1-1,-2 0,0-1,-1 0,-1 0,-1 0,0-1,-1-14,-3 28,-1 1,0 0,-1-1,0 1,0 0,0 0,-1 0,0 0,0 0,-1 0,0 0,0 1,-1-1,0 1,0 0,0 0,-1 0,0 1,0 0,0 0,-1 0,0 0,1 1,-2 0,1 0,0 1,-1 0,0 0,1 0,-1 1,0 0,-1 0,1 1,0 0,0 0,-1 0,0 1,-12 4,1 0,0 1,0 1,1 1,-1 0,2 1,-1 2,1-1,0 2,1 0,0 1,-10 11,-3 0</inkml:trace>
  <inkml:trace contextRef="#ctx0" brushRef="#br0" timeOffset="2751.16">2771 85,'-28'114,"-5"27,-7-3,-13 19,-53 160,137-391,-20 51</inkml:trace>
  <inkml:trace contextRef="#ctx0" brushRef="#br0" timeOffset="3284.507">2799 198,'0'-1,"0"1,0-1,0 1,0-1,0 0,0 1,0-1,1 1,-1-1,0 1,0-1,0 1,1-1,-1 1,0-1,1 1,-1-1,1 1,-1 0,0-1,1 1,-1 0,1-1,-1 1,1 0,-1-1,1 1,-1 0,1 0,-1 0,1-1,-1 1,1 0,0 0,-1 0,1 0,-1 0,1 0,-1 0,1 0,0 0,-1 0,1 1,-1-1,1 0,-1 0,1 0,-1 1,1-1,-1 0,1 1,14 28,-11-21,44 86,-35-71,0 0,-2 0,-1 1,0 0,-2 1,5 24,19 150,-32-194,0 1,0-1,0 1,0-1,1 1,0-1,0 0,1 1,-1-1,1 0,1 0,-1 0,0 0,1 0,0-1,0 1,1-1,-1 0,1 0,0 0,0 0,0-1,1 1,-1-1,1 0,0-1,-1 1,1-1,0 0,1 0,-1 0,0-1,1 0,-1 0,0 0,1-1,-1 0,1 0,4 0,-1-4,0 0,0 0,-1-1,1 0,-1 0,0-1,-1 0,1 0,-1-1,0 0,-1 0,0-1,0 0,0 0,-1 0,2-5,60-147,-65 156,37-121,-5-2,0-29,-3 0,-27 150,-1 6</inkml:trace>
</inkml:ink>
</file>

<file path=ppt/ink/ink20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4:47:56.95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1,'0'0</inkml:trace>
</inkml:ink>
</file>

<file path=ppt/ink/ink20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4:47:59.28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34 1,'-15'14,"-4"5</inkml:trace>
</inkml:ink>
</file>

<file path=ppt/ink/ink20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4:47:59.44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1,'0'0</inkml:trace>
</inkml:ink>
</file>

<file path=ppt/ink/ink20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4:47:59.62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179 1,'-14'9,"-10"9,-5 0,1 3,2-3,5 1,1-4,4-3</inkml:trace>
</inkml:ink>
</file>

<file path=ppt/ink/ink20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4:48:11.21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118 0,'-19'15,"-11"9,-6 5,4-2</inkml:trace>
</inkml:ink>
</file>

<file path=ppt/ink/ink20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4:48:11.38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1,'0'0</inkml:trace>
</inkml:ink>
</file>

<file path=ppt/ink/ink20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4:48:11.54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34 0,'-14'15,"-5"4</inkml:trace>
</inkml:ink>
</file>

<file path=ppt/ink/ink20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4:48:11.71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1,'0'0</inkml:trace>
</inkml:ink>
</file>

<file path=ppt/ink/ink20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4:48:12.64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0,'0'0</inkml:trace>
</inkml:ink>
</file>

<file path=ppt/ink/ink20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4:48:12.88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55,'39'-5,"21"-1,6 0,-3 1,-8-4,-9 1,-7 1,-5 2,-9 1</inkml:trace>
</inkml:ink>
</file>

<file path=ppt/ink/ink2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4:16:03.509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398 839,'-18'-186,"7"-132,11 305,1 9,-1-1,1 1,-1-1,-1 1,1-1,-1 1,1-1,-1 1,0 0,-1-1,1 1,-1 0,0 0,0 0,0 0,-1 0,2 3,0 1,-1 0,1-1,0 1,-1 0,1 0,-1 0,1 0,0 0,-1 0,1 0,0 0,-1 1,1-1,0 1,-1-1,1 1,0-1,-1 1,1 0,0-1,0 1,0 0,0 0,0 0,0 0,0 0,0 0,0 0,0 0,1 0,-1 1,0-1,1 0,-1 0,1 1,-1-1,1 0,0 1,0-1,-12 25,1 0,2 1,0 0,2 0,1 1,2 0,-1 7,3-19,-10 95,5-1,7 100,-4 87,-10-115,-8-1,-9-2,-37 119,3-95,61-193,0 1,1-1,0 1,0 0,1 0,1 0,-1 0,2 0,0 0,0 0,1 0,0 0,3 8,-1-15,1-1,0 1,0-1,0 0,0 0,0 0,1 0,-1-1,1 1,0-1,-1-1,1 1,0-1,0 1,0-2,1 1,-1 0,0-1,0 0,0 0,0-1,1 1,-1-1,4-1,4 1,195-29,442 27,287-26,-37 2,311 27,-579 26,-17 3,-406-20,209 8,160-24,-130-37,247-65,-657 102,344-73,-169 47,12 23,-56-25,-39 12,-115 19,-11 4,1 0,0-1,-1 1,1-1,0 0,-1-1,1 1,-1-1,0 0,1 0,-1 0,0-1,0 1,0-1,-1 0,1 0,-1 0,1-1,-1 1,0-1,-1 0,1 1,0-1,-1-1,0 1,0 0,0-1,-1 1,1 0,-1-1,0 0,0-2,-47-204,15 8,-1-113,31 185,4 1,7 0,7-9,-5 22,-1-4,-6 0,-10-106,-23 48,-7 186,-190 19,-222 2,-268 1,-268-14,380-14,-212 27,-1538-28,2147-1,-491 13,-25 6,507-3,154-7,-1-3,1-3,-42-4,54-9,-34 2,79 11,1 1,-1 0,1 0,0 0,0 0,0 0,0 1,1-1,-1 1,1 0,0 0,0 0,0 0,1 0,0 0,-1 0,1 1,1-1,-1 0,1 1,-1-1,1 1,-2 8,-49 187,-20 119,38 21,8-29,-4 41,20-278,-4-1,-3-1,-4 0,-2-2,-19 38,26-47,15-60,-1 0,1 1,0-1,0 0,0 0,0 1,1-1,-1 0,0 0,0 0,1 1,-1-1,1 0,-1 0,1 0,-1 0,1 0,0 0,-1 0,1 0,0 0,0 0,0 0,0 0,0 0,0-1,0 1,0 0,0-1,0 1,0-1,0 1,1-1,-1 0,0 1,0-1,1 0,-1 0,0 0,0 0,1 0,-1 0,0 0,0 0,0-1,2 1,242-20,1035 21,-744 26,101 2,419-30,-303-26,20 15,-155-6,-44-9,-33-1,-214 2,149-5,-175 31,-162-26,2-2,29-2,-77 12,-91 18,0 0,-1 0,1 0,-1 0,1 0,0 0,-1 0,1 0,-1 0,1 1,-1-1,1 1,-1-1,1 1,-1 0,0-1,1 1,-1 0,0 0,1 0,-1 0,0 0,0 0,0 1,0-1,0 0,0 0,0 1,-1-1,1 1,0 0,5 14</inkml:trace>
</inkml:ink>
</file>

<file path=ppt/ink/ink20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4:48:13.06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1,'38'0,"18"0,-1 0</inkml:trace>
</inkml:ink>
</file>

<file path=ppt/ink/ink20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4:48:13.23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1,'0'0</inkml:trace>
</inkml:ink>
</file>

<file path=ppt/ink/ink20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4:48:13.38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0,'0'0</inkml:trace>
</inkml:ink>
</file>

<file path=ppt/ink/ink20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4:48:14.22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29,'43'0,"43"-5,12-2,-1 1,-13 1,-15 1,-20 2</inkml:trace>
</inkml:ink>
</file>

<file path=ppt/ink/ink20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4:48:14.38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1,'0'0</inkml:trace>
</inkml:ink>
</file>

<file path=ppt/ink/ink20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4:48:15.15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0,'0'19,"0"12,0 4,0 2,0-1,0-6</inkml:trace>
</inkml:ink>
</file>

<file path=ppt/ink/ink20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4:48:15.31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0,'0'0</inkml:trace>
</inkml:ink>
</file>

<file path=ppt/ink/ink20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4:48:23.38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0,'9'39,"4"21,-1 6,3-3,-2-8,2-13,-1-14</inkml:trace>
</inkml:ink>
</file>

<file path=ppt/ink/ink20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4:48:23.64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13 0,'-5'29,"-1"14,5 5,2-2,2-3,-1-4,6-9,0-9</inkml:trace>
</inkml:ink>
</file>

<file path=ppt/ink/ink20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4:48:23.88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1,'0'38,"0"13</inkml:trace>
</inkml:ink>
</file>

<file path=ppt/ink/ink2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4:12:25.05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143 91,'-27'135,"-86"267,111-384,119-249,44-10,-155 230,1 1,-1 0,2 0,-1 0,1 1,1 0,0 1,0 0,0 0,1 1,8-4,-17 10,1 1,0 0,-1 0,1 0,0 0,-1 0,1 1,-1-1,1 0,0 1,-1-1,1 1,-1 0,1-1,-1 1,1 0,-1 0,0 0,0 0,1 0,-1 0,0 0,0 1,0-1,0 0,0 1,0-1,0 1,-1-1,1 1,0-1,-1 1,1-1,-1 1,19 59,-14-22,-1 1,-2 0,-1 0,-4 24,0 20,3-75,6 55,-6-63,1 1,-1-1,0 0,1 0,-1-1,1 1,-1 0,1 0,0 0,-1 0,1 0,0-1,0 1,0 0,-1 0,1-1,0 1,0-1,0 1,0-1,0 1,0-1,0 0,0 1,0-1,1 0,-1 0,0 0,0 0,0 0,0 0,0 0,0 0,0 0,0-1,0 1,0 0,0-1,0 1,0 0,0-1,0 1,0-1,0 0,0 1,0-1,0 0,-1 0,1 1,0-1,-1 0,1 0,9-8,0-1,-1 0,0 0,0-1,-1 0,-1 0,0 0,-1-1,3-6,20-34,52-86,48-82,-128 219,0 0,0-1,0 1,0 0,0 0,0 0,0 0,1 0,-1 0,0 0,1 0,-1 0,1 1,-1-1,0 0,1 1,0-1,-1 1,1 0,-1 0,1-1,-1 1,1 0,0 0,-1 0,1 1,-1-1,1 0,0 1,-1-1,1 1,-1-1,1 1,-1-1,0 1,1 0,-1 0,0 0,1 0,-1 0,0 0,0 0,0 1,0-1,0 0,0 0,0 1,0-1,-1 1,1-1,0 1,-1-1,1 1,-1-1,0 1,0-1,1 1,-1 0,0-1,0 1,3 15,0 1,-1-1,-1 1,0-1,-1 1,-1-1,-1 1,-1-1,0 0,-3 7,-9 87,16 47,-1-146</inkml:trace>
</inkml:ink>
</file>

<file path=ppt/ink/ink20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4:48:24.06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1,'0'0</inkml:trace>
</inkml:ink>
</file>

<file path=ppt/ink/ink20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4:48:24.31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1,'4'14,"3"5</inkml:trace>
</inkml:ink>
</file>

<file path=ppt/ink/ink20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4:48:24.58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0,'0'0</inkml:trace>
</inkml:ink>
</file>

<file path=ppt/ink/ink20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4:48:24.81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706 1,'0'33,"0"22,-5 5,-1-2,0-7,1-6,1-7,2-5,1-3,0-2,1-1,1-5</inkml:trace>
  <inkml:trace contextRef="#ctx0" brushRef="#br0" timeOffset="4788.914">0 622,'10'-5,"-13"-26,1 13,25-126,-10 47,-9 77,0 0,-2 0,0-1,-1 1,-2-1,0 1,-1 0,-1-5,-17-42,20 65,1 1,0-1,0 1,0-1,0 1,0 0,0-1,0 1,1 0,-1 0,0 0,1 0,-1 0,0 0,1 0,-1 1,1-1,0 0,-1 1,1-1,-1 1,1 0,0 0,-1-1,1 1,0 0,-1 0,1 0,0 1,-1-1,1 0,0 1,-1-1,1 1,3-1,368 5,-233-30,-105 11,-29 7</inkml:trace>
</inkml:ink>
</file>

<file path=ppt/ink/ink20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4:47:59.03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72 1,'-5'0,"-6"0,-2 5,-3 1,2 5,2 1</inkml:trace>
  <inkml:trace contextRef="#ctx0" brushRef="#br0" timeOffset="35922.277">551 453,'0'-3,"1"-13,-1 1,0-1,-1 1,-1-1,-1 1,0 0,-1 0,0 0,-7-14,2 10,-1 1,0 0,-2 0,0 2,-1-1,-13-13,-42-43,68 72,0 0,0 1,0-1,0 0,0 0,0 0,0 0,-1 1,1-1,0 0,-1 0,1 1,0-1,-1 0,1 1,-1-1,1 0,-1 1,1-1,-1 1,0-1,1 0,-1 1,0 0,1-1,-1 1,0-1,0 1,1 0,-1 0,0-1,0 1,0 0,1 0,-1 0,0 0,0 0,0 0,0 0,1 0,-1 0,0 0,0 0,0 1,1-1,-1 0,0 1,0-1,1 0,-1 1,0-1,1 1,-1-1,0 1,1 0,-1-1,1 1,-1-1,1 1,-1 0,1-1,-1 1,-23 60,16-39,0 0,-2-1,0 1,-1-2,-2 0,0 0,-1-1,-7 7,51-37,154-104,88-54,-272 169,-1 0,1-1,0 1,0 0,-1 0,1-1,0 1,0 0,0-1,-1 1,1 0,0-1,0 1,0 0,0-1,0 1,0-1,0 1,0 0,0-1,0 1,0 0,0-1,0 1,0-1,0 1,0 0,0-1,0 1,1 0,-1-1,0 1,0 0,0-1,0 1,1 0,-1-1,0 1,1 0,-1 0,0-1,0 1,1 0,-1 0,0 0,1 0,-1-1,0 1,1 0,-1 0,0 0,1 0,-1 0,1 0,-37 7,28-5,-23 4,0-2,0-1,0-1,0-1,-19-3,14-9,30 5</inkml:trace>
</inkml:ink>
</file>

<file path=ppt/ink/ink20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4:48:31.96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502 1,'-37'109,"28"-83,-1 0,-1-1,-1 0,-1-1,-2-1,-9 14,18-27,-1-1,0 1,0-1,-1-1,0 1,0-1,-1-1,0 0,0 0,-1 0,0-1,0-1,0 0,-1 0,1-1,-1 0,0-1,-1 0,1-1,0 0,-3-1,8 0,1 0,-1 0,0-1,0 0,1 0,-1 0,0-1,0 1,1-1,-1-1,1 1,-1-1,1 0,-1 0,1-1,0 0,0 0,0 0,1 0,-1-1,1 0,-1 0,1 0,1 0,-1 0,0-1,1 0,0 0,-1-7,0 1,1-1,1 0,0 0,0-1,2 1,-1 0,1-1,1 1,0 0,1 0,0 0,1 0,0 0,1 0,1 1,0-1,0 1,1 0,0 1,1-1,0 1,1 1,0-1,1 1,-7 5,-1 1,2 0,-1-1,0 1,1 0,-1 1,1-1,0 0,0 1,0-1,0 1,0 0,1 0,-1 0,1 1,-1-1,1 1,0 0,-1 0,1 0,0 0,0 1,0-1,-1 1,1 0,0 0,0 1,0-1,0 1,-1 0,1 0,0 0,0 0,-1 1,1-1,-1 1,0 0,1 0,-1 0,0 1,0-1,0 1,1 1,123 185,-64-140,-50-39</inkml:trace>
  <inkml:trace contextRef="#ctx0" brushRef="#br0" timeOffset="1206.946">502 283,'0'5,"0"6,4 2,8-2,0 2,4-1,3-3,4-2,3-3,-9-2,-6-2</inkml:trace>
</inkml:ink>
</file>

<file path=ppt/ink/ink20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4:48:32.40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193 366,'0'-4,"0"-8,0-5,4-5,3-4,-1-2,-2-1,0 0,-2-1,-1 6</inkml:trace>
  <inkml:trace contextRef="#ctx0" brushRef="#br0" timeOffset="4699.233">249 28,'-12'-27,"12"27,0 0,0 1,1-1,-1 0,0 1,-1-1,1 0,0 1,0-1,0 0,0 1,0-1,0 0,0 1,0-1,0 0,-1 1,1-1,0 0,0 1,0-1,-1 0,1 0,0 1,-1-1,1 0,0 0,0 0,-1 1,1-1,0 0,-1 0,1 0,0 0,-1 0,1 0,0 0,-1 0,1 0,0 0,-1 0,1 0,0 0,-1 0,1 0,0 0,-1 0,1 0,0 0,-1 0,1 0,0-1,-1 1,1 0,0 0,-1 0,1-1,0 1,0 0,-1-1,-13 149,-50 46,64-193,0 0,0 0,-1 0,1 0,0 0,-1 0,1 0,0 0,-1 0,1 0,-1 0,1 0,-1 0,0 0,0-1,1 1,-1 0,0 0,0-1,0 1,1-1,-1 1,0-1,0 1,0-1,0 1,0-1,0 0,0 1,0-1,0 0,0 0,0 0,-1 0,1 0,0 0,0 0,0 0,0 0,0-1,0 1,0 0,0-1,0 1,0-1,0 1,0-1,0 1,1-1,-1 0,0 1,0-1,0 0,1 0,-1 1,1-1,-1 0,0 0,1 0,-1 0,1 0,0 0,-1 0,1 0,-84-93,83 94,0 0,1-1,-1 1,0 0,1-1,-1 1,0-1,1 1,-1-1,1 1,-1-1,1 1,-1-1,1 1,-1-1,1 0,-1 1,1-1,0 0,-1 1,1-1,0 0,0 0,0 1,-1-1,1 0,0 0,0 1,0-1,0 0,0 0,0 1,1-1,-1 0,0 0,0 1,0-1,1 0,-1 1,0-1,1 0,-1 1,1-1,-1 0,1 1,-1-1,1 1,-1-1,1 1,-1-1,1 1,0-1,-1 1,1 0,0-1,-1 1,1 0,0-1,0 1,-1 0,1 0,0 0,0 0,0 0,53-3,124 32,-47-26,-131-3,-1 0,1 0,0 0,0 1,-1-1,1 0,0 0,-1 0,1 1,0-1,0 0,-1 0,1 1,0-1,0 0,0 0,0 1,-1-1,1 0,0 1,0-1,0 0,0 1,0-1,0 0,0 1,0-1,0 0,0 1,0-1,0 0,0 1,0-1,0 0,0 1,0-1,0 0,1 1,-1-1,0 0,0 1,0-1,1 0,-1 0,0 1,0-1,0 0,1 0,-1 1,0-1,1 0,-1 0,0 0,0 0,1 1,-1-1,0 0,1 0,-1 0,0 0,1 0,-1 0,0 0,1 0,-1 0,0 0,1 0,-30 18,24-15,-144 84,133-75,3 0</inkml:trace>
</inkml:ink>
</file>

<file path=ppt/ink/ink20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4:48:13.56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763 6128,'43'0,"34"0,12 0,2 0,-10 0,-14 0,-14 0,-16 0</inkml:trace>
  <inkml:trace contextRef="#ctx0" brushRef="#br0" timeOffset="336.085">1891 6099,'472'-17,"-275"5,134 11,-144 3,181-2,-108-29,254 30,-251-29,-234 27</inkml:trace>
  <inkml:trace contextRef="#ctx0" brushRef="#br0" timeOffset="500.523">5250 5958,'34'0,"10"0</inkml:trace>
  <inkml:trace contextRef="#ctx0" brushRef="#br0" timeOffset="-18286.07">0 3559,'29'-19,"14"-6,0 0</inkml:trace>
  <inkml:trace contextRef="#ctx0" brushRef="#br0" timeOffset="-18102.579">537 3277,'24'-19,"22"-12,8 1,-5 4</inkml:trace>
  <inkml:trace contextRef="#ctx0" brushRef="#br0" timeOffset="-26102.45">255 2007,'6'22,"1"-1,0-1,2 1,0-1,1-1,2 0,0 0,6 6,175 240,-59-14,-8-82,-55-77,-68-91,0 0,1 0,-1 0,0 0,0-1,0 1,1-1,-1 0,0 0,0 0,1-1,-1 1,0-1,0 0,0 0,1 0,-1 0,0 0,0-1,-1 1,1-1,0 0,0 1,-1-2,1 1,-1 0,0 0,2-3,18-10,198-86,-39 11,-2-2,61-24,-33 13,-87 25,-32-7,-85 80,0 1,-1 0,1-1,-1 1,0-1,0 0,-1 1,0-1,1 0,-1 0,-1 0,1 0,-1 0,0 0,0 0,-1 0,1 0,-1 0,0 0,0 0,-1 0,0 0,1 0,-2 1,1-1,0 1,-1 0,0-1,0 1,0 0,-1 1,1-1,-3-1,-21-41,-38-114,-58-103,22 74,-30 39,129 144,-2 0,1 0,-1 1,0 0,0 0,0 0,-1 0,0 1,0-1,0 1,0 0,-1 1,0-1,0 1,1 0,-2 1,1-1,0 1,0 1,-1-1,1 1,-1 0,1 0,-7 1,-1 2,1 0,0 1,-1 1,1 0,0 1,1 0,-1 1,1 1,1 0,-3 2,-28 14,-200 90,171-82,2 3,1 3,-45 33,-38 4,47-33,29-5,51-26,0 1,1 0,0 2,1 1,0 1,1 1,-11 11,-53 55,69-62</inkml:trace>
  <inkml:trace contextRef="#ctx0" brushRef="#br0" timeOffset="-21171.502">2117 1668,'170'-112,"-32"34,-112 61,0 1,2 2,-1 0,2 2,13-3,-6 2,-1-1,0-1,0-2,-2-1,3-5,126-69,87-31,-123 57,-126 66,1 0,-1 0,0 0,1 0,-1 0,0-1,1 1,-1 0,0 0,1 0,-1 0,0-1,1 1,-1 0,0 0,0-1,1 1,-1 0,0-1,0 1,1 0,-1-1,0 1,0 0,0-1,0 1,0 0,1-1,-1 1,0 0,0-1,0 1,0-1,0 1,0 0,0-1,0 1,0 0,-1-1,1 1,0-1,0 1,0 0,0-1,0 1,-1 0,1-1,0 1,0 0,0 0,-1-1,1 1,0 0,-1 0,1-1,0 1,-1 0,1 0,0 0,-1-1,1 1,0 0,-1 0,1 0,0 0,-36-10,15 5,-22-20,38 21,0 0,0 1,0-1,0 1,0 1,-1-1,1 1,-1 0,0 0,0 1,0-1,0 1,0 1,-2-1,6 2,-1 1,0 0,1-1,-1 1,1 0,-1 0,1 0,0 1,0-1,0 1,0-1,0 1,1-1,-1 1,1 0,-1 0,1 0,0 0,0 0,1 0,-1 0,1 0,-1 0,1 1,0-1,0 0,0 0,1 1,-4 15,-81 271,66-188,18-101,-1-1,1 1,0-1,1 1,-1-1,0 0,0 1,0-1,0 1,0-1,0 1,1-1,-1 1,0-1,0 0,0 1,1-1,-1 0,0 1,1-1,-1 0,0 1,1-1,-1 0,0 1,1-1,-1 0,1 0,-1 0,1 1,-1-1,0 0,1 0,-1 0,1 0,-1 0,1 0,-1 0,1 0,-1 0,1 0,-1 0,0 0,1 0,-1 0,1 0,-1-1,1 1,-1 0,1 0,-1-1,0 1,1 0,-1 0,0-1,1 1,-1 0,0-1,1 1,-1 0,0-1,0 1,1-1,-1 1,0 0,0-1,26-26,-25 26,285-376,-207 279,-67 91,-1 5</inkml:trace>
  <inkml:trace contextRef="#ctx0" brushRef="#br0" timeOffset="-20603.354">3782 313,'-2'57,"4"483,9-479,3-92,-10-21,-4 26</inkml:trace>
  <inkml:trace contextRef="#ctx0" brushRef="#br0" timeOffset="-20219.298">3472 313,'-1'0,"1"-1,-1 0,1 0,-1 0,1 0,-1 0,1 0,0 0,-1 0,1 0,0 0,0 0,0 0,-1-1,1 1,1 0,-1 0,0 0,0 0,0 0,0 0,1 0,-1 0,0 0,1 0,-1 0,1 0,0 0,-1 0,1 0,-1 1,1-1,0 0,0 0,0 0,-1 1,1-1,0 1,0-1,0 1,0-1,1 0,41-24,209-70,67-39,-209 115,-86 19</inkml:trace>
  <inkml:trace contextRef="#ctx0" brushRef="#br0" timeOffset="-17856.977">989 3023,'14'-15,"15"-8,7-2,-3 0,-2 3,-2 6,0 1,-1 2,-5 5</inkml:trace>
  <inkml:trace contextRef="#ctx0" brushRef="#br0" timeOffset="-17855.977">1497 2769,'0'0</inkml:trace>
  <inkml:trace contextRef="#ctx0" brushRef="#br0" timeOffset="-17622.035">2344 2318,'0'0</inkml:trace>
  <inkml:trace contextRef="#ctx0" brushRef="#br0" timeOffset="-17621.035">2936 1951,'0'0</inkml:trace>
  <inkml:trace contextRef="#ctx0" brushRef="#br0" timeOffset="-17368.896">3331 1725</inkml:trace>
  <inkml:trace contextRef="#ctx0" brushRef="#br0" timeOffset="-17088.989">4177 1217,'338'-220,"-171"112,49-39,-196 131,-3 1,1 0,0 2,1 0,0 1,1 1,6-1,-4 4</inkml:trace>
  <inkml:trace contextRef="#ctx0" brushRef="#br0" timeOffset="-6936.622">1778 2656,'-1'6,"1"1,-1-1,1 1,0-1,1 1,-1-1,1 0,1 1,-1-1,1 0,0 0,0 1,1-2,0 1,0 0,0 0,1-1,0 0,0 0,0 0,1 0,-1-1,5 4,1-2,0 1,0 1,-1-1,0 1,0 1,-1 0,0 0,-1 1,0 0,5 9,118 218,-51-120,27 76,-36-81,-58-100</inkml:trace>
  <inkml:trace contextRef="#ctx0" brushRef="#br0" timeOffset="-5669.042">1807 2685,'-44'107,"-35"70,79-176,-1 0,1 0,-1 0,0-1,1 1,0 0,-1 0,1 0,0 0,-1 0,1 0,0 0,0 0,0 0,0 0,0 0,0-1,0 1,0 0,0 0,0 0,0 0,1 0,-1 0,0 0,1 0,-1 0,1 0,-1-1,1 1,-1 0,1 0,-1 0,1-1,0 1,0 0,-1-1,1 1,0-1,0 1,0-1,-1 1,1-1,0 0,0 1,0-1,0 0,0 0,0 1,0-1,0 0,0 0,0 0,1 0,28-4,0-2,0 0,0-2,-1-1,22-10,23-7,127-45,-200 71,0-1,0 1,0 0,-1 0,1-1,0 1,0-1,0 1,0 0,-1-1,1 0,0 1,0-1,-1 1,1-1,0 0,-1 1,1-1,-1 0,1 0,-1 0,1 1,-1-1,1 0,-1 0,0 0,0 0,1 0,-1 0,0 0,0 0,0 0,0 0,0 1,0-1,0 0,-1 0,1 0,0 0,0 0,-1 0,1 0,0 0,-1 1,1-1,-1 0,1 0,-1 0,0 1,1-1,-1 0,0 1,1-1,-1 1,0-1,0 1,0-1,-46-35,-144-54,89 45,77 42,23 5</inkml:trace>
  <inkml:trace contextRef="#ctx0" brushRef="#br0" timeOffset="-4511.181">2879 3221,'-28'90,"-107"215,85-202,227-490,-145 297,-32 90,0-1,-1 1,1-1,0 1,0-1,0 0,0 1,0-1,0 1,0-1,0 0,0 1,0-1,0 1,0-1,0 0,0 1,0-1,1 1,-1-1,0 1,0-1,1 1,-1-1,1 1,-1-1,0 1,1-1,-1 1,1-1,-1 1,1 0,-1-1,1 1,-1 0,1-1,-1 1,1 0,-1 0,1 0,0 0,-1-1,1 1,-1 0,1 0,0 0,-1 0,1 0,-1 0,1 0,0 1,-1-1,1 0,-1 0,1 0,0 1,-1-1,1 0,-1 1,1-1,-1 0,1 1,-1-1,0 0,1 1,-1-1,1 1,24 42,-19-33,114 214,-58-135,-61-86,1-1,-1 1,1 0,0-1,0 1,0-1,0 1,0-1,1 0,-1 0,1 0,-1 0,1 0,0-1,0 1,0-1,0 0,0 0,0 0,0 0,0-1,0 1,0-1,1 1,-1-1,0 0,0-1,0 1,1 0,-1-1,0 0,0 0,0 0,0 0,0 0,0 0,0-1,-1 1,1-1,0 0,-1 0,0 0,1 0,-1-1,1 0,3-7,0 0,0-1,-2 0,1 0,-1 0,-1 0,0 0,-1-1,0 1,0-1,-1 0,-1-6,8-51,39-187,-42 236,-5 15,1 0,-1-1,1 1,0 0,1 0,-1-1,1 1,0 0,0 0,0 1,1-1,0 0,0 1,0-1,0 1,1 0,-1 0,1 1,0-1,1 1,-1 0,0 0,1 0,0 0,3-1,5 6</inkml:trace>
  <inkml:trace contextRef="#ctx0" brushRef="#br0" timeOffset="38161.672">1694 2656,'0'0</inkml:trace>
  <inkml:trace contextRef="#ctx0" brushRef="#br0" timeOffset="38494.871">1694 2656,'0'0</inkml:trace>
  <inkml:trace contextRef="#ctx0" brushRef="#br0" timeOffset="44500.64">1694 2769,'0'792,"27"-622,-26 140,27-141,-27-137,-1-1,-2 1,-1-1,-2 1,-3 8,1 15,1 1,3 0,3-1,3 15,-1 33,-2 1393,28-1299,-27 85,27-84,-28-192,2 25,-1 1,-2-1,-2 1,0-1,-2 1,-4 8,-4-23,4-20</inkml:trace>
  <inkml:trace contextRef="#ctx0" brushRef="#br0" timeOffset="46283.469">1778 7200,'-2'-9,"0"0,-1 0,-1 0,0 0,0 1,0 0,-1 0,0 0,-1 0,1 1,-1 0,-1 0,0 0,0 1,0 0,0 0,-8-3,-2-5,-146-125,54 57,109 81,0 1,-1 0,1 0,-1 0,1 0,0 0,-1-1,1 1,-1 0,1 0,0-1,-1 1,1 0,0 0,-1-1,1 1,0 0,0-1,-1 1,1-1,0 1,0 0,0-1,0 1,-1 0,1-1,0 1,0-1,0 1,0-1,0 1,0 0,0-1,0 1,0-1,0 1,0-1,0 1,1 0,-1-1,0 1,0-1,0 1,1 0,-1-1,0 1,0 0,1-1,-1 1,0 0,0-1,1 1,-1 0,1 0,-1-1,0 1,1 0,-1 0,0 0,1-1,-1 1,1 0,-1 0,0 0,1 0,-1 0,1 0,-1 0,1 0,-1 0,37-2,-32 2,486 1,-267-29,-91 33,-132-5,0 0,-1 1,1-1,0 0,0 0,0 1,0-1,-1 1,1-1,0 1,-1-1,1 1,0-1,-1 1,1 0,0-1,-1 1,1 0,-1-1,1 1,-1 0,0 0,1 0,-1-1,0 1,1 0,-1 0,0 0,0 0,0 0,0-1,0 1,0 0,0 0,0 0,0 0,0 0,-1 0,1-1,0 1,0 0,-1 0,1 0,-1-1,1 1,-1 0,1 0,-1-1,1 1,-1 0,0-1,1 1,-1-1,0 1,1-1,-1 1,0-1,0 0,0 1,1-1,-1 0,-48 33,-145 72,-137 109,347-226,0 5</inkml:trace>
  <inkml:trace contextRef="#ctx0" brushRef="#br0" timeOffset="48029.468">2597 6579,'-1'1,"0"0,0 0,0 0,0 0,0 1,0-1,0 0,0 1,0-1,0 0,1 1,-1-1,1 1,-1-1,1 1,-1-1,1 1,0 0,0-1,0 1,0-1,0 1,0-1,0 1,0 0,1-1,-1 1,1-1,-1 1,1-1,-1 1,2 0,-1 6,18 122,-5-72,-11-43,0 1,0-1,2 0,0 0,1-1,0 0,1 0,0 0,3 1,-9-13,0 0,1 0,-1 0,1 0,0 0,-1-1,1 1,0-1,0 1,0-1,0 0,0 0,0 0,1 0,-1 0,0 0,1 0,-1-1,0 1,1-1,-1 0,0 0,1 1,-1-2,1 1,-1 0,1 0,-1-1,0 1,1-1,-1 0,0 0,0 0,0 0,1 0,-1 0,0-1,0 1,-1-1,1 1,0-1,66-80,-66 79,67-110,-66 112,0-1,0 1,0-1,0 1,0 0,1 1,-1-1,0 0,1 1,-1 0,0 0,1 0,-1 0,1 0,-1 1,0-1,0 1,1 0,-1 0,0 0,0 1,0-1,0 1,0 0,0-1,0 1,-1 1,1-1,-1 0,1 0,-1 1,0 0,0-1,0 2,11 6,-2-1,3 2,0 1,1-2,1 0,0 0,0-2,0 0,8 2,-21-10,0 1,0-1,0 0,0 0,0 0,0 0,0 0,0-1,0 1,0-1,0 0,0 0,0 0,0 0,0-1,-1 1,1-1,-1 1,1-1,-1 0,1 0,-1 0,0-1,0 1,0 0,0-1,0 1,-1-1,1 0,-1 1,0-1,0 0,0 0,0 0,27-107,-8-58,-9 54,5 74,-4 29</inkml:trace>
</inkml:ink>
</file>

<file path=ppt/ink/ink20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4:50:21.24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137 414,'59'8,"0"-4,0-1,0-4,0-2,-1-2,33-9,-75 12,0-1,0-1,0-1,-1 0,1-1,-1 0,0-1,-1-1,0-1,0 0,-1 0,0-2,0 1,-1-2,-1 1,0-2,-1 1,0-2,-1 1,0-1,-1-1,0 1,-2-1,0-1,0 1,-1-2,-15-75,9 90,1 0,-1 0,0 0,0 0,0 0,0 0,0 0,0 1,0-1,-1 0,1 1,0-1,-1 1,0-1,1 1,-1 0,0-1,0 1,0 0,1 0,-1 0,0 1,0-1,-1 0,1 1,0-1,0 1,0 0,0 0,0 0,0 0,-1 0,1 0,0 0,0 1,0-1,0 1,0 0,0-1,-1 2,-6 4,0 1,1-1,0 2,1-1,-1 1,2 0,-1 1,1 0,0 0,1 0,0 0,-3 9,-104 281,55-138,5-9,-6-1,-78 140,110-248,-1-2,-2-1,-2-1,-1-1,-2-2,-37 30,35-42,36-24,-1 1,1-1,0 0,-1 1,1-1,-1 0,1 1,-1-1,1 0,-1 1,1-1,-1 0,1 0,-1 0,0 1,1-1,-1 0,1 0,-1 0,0 0,1 0,-1 0,1 0,-1 0,1 0,-1-1,0 1,1 0,-1 0,1 0,-1-1,1 1,-1 0,1-1,-1 1,1 0,-1-1,1 1,-1-1,1 1,0 0,-1-1,1 1,0-1,-1 1,1-1,0 0,0 1,0-1,-1 1,1-1,0 1,0-1,0 0,0 1,0-1,0 1,0-1,0 1,0-1,0 0,0 1,1-1,-1 0,4-8,0-1,1 1,0 0,1 0,0 1,0-1,1 1,0 1,0-1,1 1,0 1,0-1,1 1,-1 1,10-5,-4 1,222-133,-226 137,0-1,0 2,1 0,0 0,-1 0,1 2,0-1,0 1,1 1,-1 0,0 0,0 2,1-1,-1 1,0 1,0 0,0 0,0 1,0 1,0 0,-1 0,0 1,0 0,0 1,9 6,-12-4,0 0,1 0,1-1,-1-1,1 1,0-1,0-1,1 0,0 0,0-1,0 0,0-1,1 0,-1 0,1-1,0-1,-1 0,1 0,0-1,0-1,2 0,2-2,0-1,0-1,-1 0,1-1,-1-1,0 0,-1-1,0 0,0-1,-1-1,0 0,0 0,-1-1,-1-1,0 0,0 0,-2-1,1 0,-1 0,-1-1,-1 0,0-1,-1 1,0-1,-1 0,-1 0,1-4,-4 17,-1-1,1 1,-1 0,1 0,-1-1,0 1,1 0,-1 0,0 0,0 0,-1 0,1 0,0 0,-1 1,1-1,-1 0,0 1,1-1,-1 1,0 0,0-1,0 1,0 0,0 0,0 0,0 0,0 1,0-1,-1 1,1-1,0 1,0 0,-1-1,1 1,0 0,0 1,-1-1,1 0,0 1,0-1,-1 1,1 0,0 0,0-1,0 1,0 1,0-1,0 0,0 0,1 1,-1-1,0 1,1 0,-1-1,1 1,0 0,-1 1,-11 10,1 0,0 1,1 0,1 1,0 0,1 0,1 1,0 1,1-1,1 1,0 0,-2 15,7-26,0 0,0 0,1 0,0 0,0 0,0 0,1 0,-1 0,1 0,1 0,-1 0,1-1,0 1,1-1,-1 1,1-1,0 0,0 0,1 0,0 0,0 0,0-1,0 0,0 0,1 0,0 0,0-1,0 0,0 0,0 0,1-1,0 1,-1-1,1 0,4 0,18 4,1-2,-1-1,0-1,1-1,-1-2,1 0,-1-3,0 0,0-1,25-9,-24 4,1-2,-2-1,0-2,0 0,-1-2,-1 0,-1-2,-1-1,0-2,11-13,17-22,-3-2,-3-3,29-51,-53 80,-3 0,0-2,-3 0,-1-1,-1-1,-2 0,-2 0,-1-1,-2 0,-2-1,-1 0,-2-30,-1 67,-1 0,0 1,1-1,-1 0,0 0,0 0,0 1,0-1,-1 0,1 0,-1 0,1 1,-1-1,1 0,-1 0,0 1,0-1,0 1,0-1,0 1,0-1,0 1,0-1,-1 1,1 0,0 0,-1 0,1 0,-1 0,0 0,1 0,-1 0,0 1,1-1,-1 1,0-1,0 1,0-1,1 1,-1 0,0 0,0 0,0 0,0 0,1 1,-1-1,0 1,0-1,1 1,-1-1,0 1,-12 9,0 1,0 0,1 0,0 2,1 0,1 0,0 1,0 0,2 1,0 0,1 0,0 1,1 0,1 1,0 0,-1 8,-6 21,2 1,1 0,3 0,2 1,1 0,3 0,2 0,2 0,3 0,1-1,8 25,41 99,-47-110,-32-72,7-4</inkml:trace>
  <inkml:trace contextRef="#ctx0" brushRef="#br0" timeOffset="244.39">1408 809,'43'0,"38"0,16-5,-1-1,0 0,-9 1,-8 2,-9 1,-11 0,-6 2,-7 0,-7 0,-10 1</inkml:trace>
</inkml:ink>
</file>

<file path=ppt/ink/ink20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4:50:23.63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25 960,'-6'-23,"2"0,1-1,1 1,1-1,1 0,1 1,1-1,1 1,2-1,0 1,1 1,1-1,1 1,1 0,1 1,10-16,4-6,8-19,3 1,2 2,3 1,3 2,1 2,4 2,15-11,-16 36,-46 27,-1 0,1 0,0-1,0 1,-1 0,1 0,0 0,0 0,-1 0,1 0,0 0,0 0,-1 1,1-1,0 0,0 0,-1 1,1-1,0 0,-1 1,1-1,0 0,-1 1,1-1,-1 1,1-1,0 1,-1 0,0-1,1 1,-1-1,1 1,-1 0,0-1,1 1,-1 0,0 0,0-1,1 1,-1 0,0 0,0-1,0 1,0 0,0 0,0-1,0 1,0 0,-1 0,1-1,0 1,0 0,-1 0,1-1,0 1,-1 0,1-1,0 1,-1 0,1-1,-1 1,1-1,-1 1,0-1,1 1,-1-1,1 1,-1-1,-156 261,157-260,-1 1,0-1,0 1,1-1,-1 0,1 1,-1-1,1 1,0 0,-1-1,1 1,0-1,0 1,0-1,0 1,0 0,1-1,-1 1,0-1,1 1,-1-1,1 1,0-1,-1 0,1 1,0-1,0 0,0 1,0-1,0 0,0 0,0 0,0 0,0 0,1 0,-1 0,0 0,1 0,-1-1,1 1,-1-1,1 1,-1-1,1 1,-1-1,79 4,-68-4,18-2,121 9,-146-6,-1 0,1 1,0-1,-1 1,1 0,-1 0,1 0,-1 1,0-1,0 1,0 0,-1 1,1-1,-1 0,1 1,-1 0,0 0,-1 0,1 0,-1 0,1 1,-1-1,-1 1,1-1,-1 1,1 0,-1 0,0 2,-2 3,-1-1,0 1,0-1,0 0,-2 0,1 0,-1 0,0-1,-1 1,0-1,0 0,-1-1,0 1,0-1,0 0,-1 0,0-1,-1 0,0-1,0 1,0-1,0-1,-1 0,1 0,-1 0,-6 1,-10 0,-1 0,1-2,-1-1,0-1,0-1,1-1,-22-4,36 3,1-1,-1-1,1 1,0-2,0 0,1 0,-1 0,1-1,0-1,1 0,-1 0,1 0,-1-4,-28-20,16 14,1-1,1-1,0 0,2-2,0 0,1-1,1-1,2 0,-12-25,16 24</inkml:trace>
  <inkml:trace contextRef="#ctx0" brushRef="#br0" timeOffset="449.53">956 226,'18'7,"0"-2,0 0,1-1,0 0,0-2,0 0,0-1,12-2,-16 2,244-2,-151-22,-100 20</inkml:trace>
  <inkml:trace contextRef="#ctx0" brushRef="#br0" timeOffset="681.265">1012 536,'39'0,"36"-4,10-3,1 1,-10-3,-13-1,-12 1,-10 3,-8-2,-4-1,-7 2</inkml:trace>
  <inkml:trace contextRef="#ctx0" brushRef="#br0" timeOffset="1587.929">2423 85,'-20'-8,"0"0,-1 2,-1 0,1 2,-1 0,0 1,1 1,-1 1,0 1,0 2,-12 1,27-1,0 1,1-1,-1 1,0 1,1-1,0 1,0 0,0 1,0-1,1 1,0 0,0 1,0-1,0 1,1 0,0 0,0 0,1 1,0-1,0 1,0 0,1 0,0 0,1 0,-1 0,1 1,0-1,1 0,0 8,0-9,0 0,0 0,1 0,0 1,0-1,0 0,1 0,0 0,0-1,0 1,1 0,-1-1,2 1,-1-1,0 0,1 0,0-1,0 1,1-1,-1 1,1-2,0 1,0 0,0-1,0 0,1 0,0 0,-1-1,1 0,0 0,0 0,0-1,0 0,0 0,2-1,7-1,-1-2,1 0,-1-1,0 0,0-1,-1-1,0 0,1-1,-2 0,1-1,-1 0,-1-1,1 0,-1-1,6-8,0 3,62-50,-78 64,-1 1,1-1,0 0,-1 1,1-1,0 1,-1 0,1-1,0 1,-1 0,1-1,0 1,0 0,-1 0,1-1,0 1,0 0,0 0,0 0,-1 0,1 0,0 0,0 0,0 1,-1-1,1 0,0 0,0 1,-1-1,1 0,0 1,0-1,-1 0,1 1,-1-1,1 1,0 0,-1-1,1 1,-1-1,1 1,-1 0,1-1,-1 1,0 0,1 0,-1-1,0 1,0 0,1 0,-1 0,0-1,0 1,0 0,0 0,0 0,0-1,0 2,-7 48,-107 237,96-247,8-21,1 2,0-1,2 1,0 1,2-1,-3 18,7-38,1 1,0-1,-1 0,1 0,0 1,0-1,0 0,0 1,0-1,0 0,0 1,1-1,-1 0,0 0,1 1,-1-1,1 0,-1 0,1 0,0 0,-1 0,1 1,0-1,0 0,0-1,0 1,0 0,0 0,0 0,0 0,0-1,0 1,0-1,0 1,0-1,1 1,-1-1,0 1,0-1,1 0,-1 0,0 0,1 0,-1 0,0 0,1 0,-1 0,0 0,0-1,1 1,-1 0,0-1,0 1,0-1,1 0,-1 1,0-1,0 0,1 0,12-8</inkml:trace>
  <inkml:trace contextRef="#ctx0" brushRef="#br0" timeOffset="1888.879">2960 113,'-49'56,"3"2,3 2,2 2,-23 48,30-13,33-94,1 0,-1 1,1-1,0 0,0 1,1-1,-1 0,1 1,-1-1,1 0,0 0,0 0,1 0,-1 0,1 0,-1 0,1 0,0 0,0-1,0 1,0-1,1 1,-1-1,1 0,-1 0,1 0,0 0,2 1,2 0,0-1,0 1,1-1,-1-1,1 1,-1-1,1-1,-1 1,1-1,-1 0,1-1,-1 0,1 0,-1-1,0 0,1 0,-1 0,0-1,0 0,1-2,126-88,-119 79,-1-1,-1 0,-1-1,0-1,-1 0,0 0,-2-1,0 0,-1-1,-1 0,-1 0,0-1,-2 1,2-14,-5 28,-1 1,0 0,0-1,0 1,0 0,-1-1,1 1,-1-1,0 1,-1 0,1 0,-1 0,0 0,0 0,0 0,0 0,-1 1,1-1,-1 1,0-1,0 1,0 0,-1 0,1 1,-1-1,1 1,-1-1,0 1,0 1,0-1,0 0,0 1,-1 0,1 0,0 0,-1 0,1 1,0 0,-1 0,1 0,0 0,-1 1,1-1,-1 1,1 0,-4 2,-68 46,57-29</inkml:trace>
  <inkml:trace contextRef="#ctx0" brushRef="#br0" timeOffset="2152.878">3355 396,'33'-5,"22"-1,5 0,-2 1,-12 1</inkml:trace>
  <inkml:trace contextRef="#ctx0" brushRef="#br0" timeOffset="2698.044">4428 1,'-3'5,"-20"46,-3-1,-1 0,-3-2,-2-2,-2-1,-2-1,-11 8,38-45,0-1,-1 1,0-1,1-1,-2 0,1-1,-1 0,1 0,-1-1,0 0,0-1,-1-1,1 1,-8-1,15-1,1 0,0-1,0 1,0 0,-1-1,1 0,0 1,0-1,0-1,0 1,0 0,0-1,1 1,-1-1,0 0,1 0,-1 0,1 0,0-1,0 1,0 0,0-1,0 0,0 1,1-1,-1 0,1 0,0 0,-1 0,2 0,-1 0,0-2,-1-3,1 0,1 0,-1 0,1 0,1-1,-1 1,2 0,-1 0,1 0,0 0,0 0,2-1,1-4,2 1,-1-1,1 1,1 0,1 1,-1-1,2 2,-1-1,1 1,1 1,0 0,0 1,1 0,0 0,0 1,1 1,4-2,-12 7,-1 0,1 0,-1 0,1 0,-1 1,1-1,0 1,-1 1,1-1,-1 0,1 1,0 0,-1 0,1 1,-1-1,0 1,0 0,1 0,-1 0,-1 1,1-1,0 1,0 0,-1 0,2 2,70 98,-63-83,76 104,-77-110,1-1,0 0,1-1,1-1,0 0,0 0,1-1,0-1,1-1,11 5,-10-7,-11-3,1 0,0 0,0 0,0-1,0 0,0-1,1 0,-1 0,0 0,1-1,-1 0,0-1,1 1,-1-2,1 1,9-5</inkml:trace>
</inkml:ink>
</file>

<file path=ppt/ink/ink2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4:12:27.07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40,'37'1,"111"-13,22-17,-145 29,-23 3</inkml:trace>
</inkml:ink>
</file>

<file path=ppt/ink/ink20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4:50:40.50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622 989,'-24'-44,"15"28,0 0,0-1,2 0,0-1,1 0,0 0,2 0,0-1,-25-176,28 175,1 0,1 1,1-1,0 0,1 1,2-1,0 1,1 0,1 1,0 0,1 0,2 0,-1 1,2 0,11-12,57-41,-77 68,0 1,1-1,-1 1,0 0,1 0,-1 0,1 0,0 0,-1 1,1-1,0 1,-1 0,1 0,0-1,-1 2,1-1,0 0,-1 1,1-1,0 1,-1 0,1-1,-1 1,1 1,-1-1,1 0,-1 1,0-1,0 1,0-1,0 1,0 0,0 0,0 0,0 0,-1 0,1 1,2 7,0 0,-1 0,0 1,-1-1,0 1,0 0,-1-1,-1 1,0 0,0 0,-1 0,0 0,-1-1,-1 1,1-1,-2 1,1-1,-1 0,-1 0,0 0,3-5,0 0,0 0,-1 0,1 0,-1 0,0 0,-1-1,1 0,-1 0,0 0,0 0,0 0,-1-1,1 1,-1-1,0 0,0-1,5-3,0-1,0 0,0 0,0 1,0-1,0 0,0 0,1 1,-1-1,1 0,-1 1,1-1,0 1,0-1,-1 0,1 1,0-1,0 1,0 0,1-1,-1 1,0 0,1 0,-1 0,0 0,2-1,-1 0,0 0,1 0,-1 0,1 0,0 0,-1 1,1-1,0 1,0 0,0 0,0 0,0 0,0 0,1 1,-1-1,0 1,0 0,0 0,1 0,-1 0,0 1,0-1,0 1,0 0,0 0,0 0,0 0,0 0,0 1,0-1,0 1,-1 0,1 0,-1 0,1 0,-1 0,0 1,0-1,0 1,0-1,0 1,-1 0,1 0,-1 0,0 0,0 0,1 4,0 1,-1 0,0 0,0-1,-1 1,0 0,-1 0,1-1,-2 1,1 0,-1-1,0 1,0-1,-1 1,0-1,-1 0,1 0,-1-1,0 1,-1-1,0 0,0 0,0 0,-1-1,0 1,0-1,0-1,0 1,-1-1,0 0,0-1,0 0,0 0,-1 0,1-1,-5 1,-10 0,1 0,-1-1,-1-2,1 0,0-1,0-2,-19-4,31 4,1-1,0 0,0-1,0 0,1 0,0-1,0 0,0 0,1-1,0 0,0 0,0-1,1 0,0 0,1 0,0-1,-2-4,0-5</inkml:trace>
  <inkml:trace contextRef="#ctx0" brushRef="#br0" timeOffset="604.206">1073 566,'0'5,"5"6,6 1,6-1,5 2,4-1,2-2,1-4,0-2,1-2,-1-1,0-1,-5-6,-2-1,-5 1</inkml:trace>
  <inkml:trace contextRef="#ctx0" brushRef="#br0" timeOffset="1619.334">113 57,'-2'-3,"-5"-12,9 22,9 27,3 1,0-2,3 0,0 0,2-2,2 0,0-2,24 25,-41-52,-3-4</inkml:trace>
  <inkml:trace contextRef="#ctx0" brushRef="#br0" timeOffset="2285.228">113 1,'-102'89,"102"-89,-1 0,1 0,-1 0,1 0,-1 0,1 0,-1 1,1-1,-1 0,1 0,0 1,-1-1,1 0,-1 1,1-1,0 1,-1-1,1 0,0 1,-1-1,1 1,0-1,0 1,-1-1,1 1,0-1,0 1,0-1,0 1,0-1,0 1,0-1,0 1,0-1,0 1,0-1,0 1,0-1,0 1,0-1,1 1,-1-1,0 1,0-1,0 1,1-1,-1 1,0-1,1 1,-1-1,0 0,1 1,-1-1,1 0,-1 1,1-1,-1 0,0 0,1 1,-1-1,1 0,0 0,35-1,144-26,-116 16,-89-8,-63-10,70 21</inkml:trace>
  <inkml:trace contextRef="#ctx0" brushRef="#br0" timeOffset="3604.336">1440 622,'-7'0,"-1"-1,1 1,0-1,0-1,0 1,0-1,0 0,0-1,0 0,0 0,1 0,0-1,-1 0,2 0,-1 0,-5-6,11 10,-1-1,1 1,0 0,-1-1,1 1,0-1,-1 1,1 0,-1-1,1 1,-1 0,1-1,-1 1,1 0,-1 0,1-1,-1 1,0 0,1 0,-1 0,1 0,-1 0,1 0,-1 0,0 0,1 0,-1 0,1 0,-1 0,0 0,1 0,-1 1,1-1,-1 0,1 0,-1 1,1-1,-1 0,1 1,-1-1,1 1,0-1,-1 0,1 1,0-1,-1 1,1-1,0 1,-1-1,1 1,0-1,0 1,0 0,-1-1,1 1,0-1,0 1,0-1,0 1,0 0,0-1,0 1,0-1,0 1,0 49,0-41,0 11,-1 0,-1 0,-1 0,0 0,-2 0,0-1,-5 10,50-71,16-12,-37 38</inkml:trace>
  <inkml:trace contextRef="#ctx0" brushRef="#br0" timeOffset="4391.339">1356 622,'-5'0,"-6"0,-7 0,-4 0,-4 0,-2 0,-1 0,0 0,-1 0,6-5,1-1,5-5,1 0,-1 1,-4 3,4-2,4 0</inkml:trace>
</inkml:ink>
</file>

<file path=ppt/ink/ink20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4:50:34.49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182 375,'-10'-5,"-7"-6,-2-6,-2-1,3-1,-1-3,3-2,0-2,2-1,4-1,3 0,3-1,2 0,2 0,5 6,2 1,0 4</inkml:trace>
  <inkml:trace contextRef="#ctx0" brushRef="#br0" timeOffset="-1416.189">577 883,'-48'-34,"43"28,0-1,0-1,0 1,1-1,0 1,1-1,0 0,0-1,1 1,0 0,0-1,0-6,-4-11,2-6,1 0,1 0,2-1,1 1,1 0,2 0,1 0,2 0,1 1,2 0,0 1,3 0,0 0,2 1,0 1,11-12,-25 40,-1 1,0 0,0 0,1-1,-1 1,0 0,1-1,-1 1,0 0,1-1,-1 1,1-1,0 1,-1-1,1 1,-1-1,1 1,0-1,-1 1,1-1,0 0,-1 1,1-1,0 0,0 0,-1 1,1-1,0 0,0 0,-1 0,1 0,0 0,0 0,-1 0,1-1,0 1,0 0,-1 0,1 0,0-1,0 1,-1 0,1-1,0 1,-1-1,1 1,-1-1,1 1,-1-1,1 1,-1-1,1 1,-1-1,1 0,-1 1,0-1,1 0,-1 1,0-1,1 0,-1 0,0 1,0-1,0 0,1 53,-2-48,0 0,0 1,0-1,1 0,-1 0,1 0,0 0,0 1,1-1,-1 0,1 0,0 0,0 0,0 0,0 0,1 0,0 0,0 0,0 0,0-1,0 1,1-1,0 0,-1 0,1 0,1 0,-1 0,0 0,0-1,1 0,0 0,-1 0,4 2,45 0,31 8,-81-11,0 0,0 0,0 0,0 1,0-1,0 1,0-1,0 1,0 0,-1 0,1-1,-1 1,1 0,-1 1,0-1,0 0,0 0,0 0,0 1,-1-1,1 0,0 1,-1-1,0 1,0-1,0 1,0-1,0 1,0-1,0 0,-1 2,0 4,0 0,-1 0,1 0,-2 0,1 0,-1-1,0 1,0-1,-1 0,0 0,-1 0,1 0,-1-1,-1 0,1 0,-1 0,0-1,0 0,0 0,-1 0,0-1,0 0,0 0,0-1,-1 0,0 0,1-1,-1 0,0 0,0-1,-2 1,-5-5,0 0,1 0,0-1,-1-1,1 0,1-1,-1-1,1 0,1-1,-1 0,-5-6,-9-3,-59-36,71 42</inkml:trace>
  <inkml:trace contextRef="#ctx0" brushRef="#br0" timeOffset="-781.076">1170 685,'-5'0,"-6"0,-7 0,1-5,-3-1,-1 0,-4 1,0 2,2-4,2-1,3-3,5-1</inkml:trace>
  <inkml:trace contextRef="#ctx0" brushRef="#br0" timeOffset="12318.283">1113 629,'126'0,"-125"-1,-1 0,1 0,0 0,-1 0,0 0,1 0,-1 0,0 0,1 0,-1 0,0 0,0 0,0 0,0 0,0 0,0 0,0 0,0 0,0 0,-1 0,1 0,0 0,-1 0,1 0,0 0,-1 0,0 0,1 0,-1 0,1 0,-1 0,0 1,0-1,1 0,-1 1,0-1,0 0,0 1,0-1,0 1,0-1,-5-6,-48-87,54 93,0 1,0-1,-1 1,1-1,0 1,0-1,-1 1,1 0,0-1,-1 1,1-1,0 1,-1 0,1-1,-1 1,1 0,-1-1,1 1,-1 0,1 0,-1-1,1 1,-1 0,1 0,-1 0,1 0,-1 0,1 0,-1 0,1 0,-1 0,1 0,-1 0,1 0,-1 0,1 0,-1 0,1 0,-1 1,1-1,-1 0,1 0,-1 1,1-1,-1 0,1 1,-1-1,1 0,0 1,-1-1,1 1,0-1,-1 1,1-1,0 0,0 1,-1-1,1 1,0-1,0 1,0 0,0-1,0 1,0-1,0 1,0-1,0 1,0-1,0 1,-5 41,5-42,-16 189,-2-105,44-96,2-22,-14 16</inkml:trace>
  <inkml:trace contextRef="#ctx0" brushRef="#br0" timeOffset="13392.562">125 8,'-3'1,"1"1,-1-1,0 1,1 0,-1 0,1 0,-1 0,1 0,0 1,0-1,0 1,0 0,1-1,-1 1,1 0,-1 0,1 0,0 0,0 0,0 0,-1 3,-77 166,78-171,1 0,0 0,-1 0,1 0,0 0,0 0,0 0,0 0,0 0,0 1,0-1,0 0,0 0,0 0,1 0,-1 0,0 0,1 0,-1 0,1 0,-1 0,1 0,-1-1,1 1,0 0,-1 0,1 0,0-1,0 1,0 0,0-1,-1 1,1 0,0-1,0 0,0 1,0-1,0 1,0-1,0 0,0 0,1 0,-1 1,0-1,0 0,0 0,1-1,56-2,-55 2,120-28,-118 28,39-8,-43 9,-1 0,1 0,-1 0,1-1,0 1,-1 0,1 0,-1-1,1 1,-1-1,1 1,-1 0,1-1,-1 1,0-1,1 1,-1-1,0 1,1-1,-1 1,0-1,1 0,-1 1,0-1,0 1,0-1,0 0,0 1,1-1,-1 0,0 1,0-1,-1 1,1-1,0 0,0 1,0-1,0 1,0-1,-1 0,1 1,0-1,-1 1,1-1,0 1,-1-1,1 1,0-1,-1 1,1-1,-1 1,1-1,-1 1,1 0,-1-1,0 1,1 0,-1 0,1-1,-1 1,0 0,-89-55,70 43</inkml:trace>
</inkml:ink>
</file>

<file path=ppt/ink/ink20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4:50:57.34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1,'0'5,"5"1,1 5,0 5,4 0,0 2,-2 2,3-1,-1 0,-2 2,3-3,-1 1,-2 2,3-4,-2-3</inkml:trace>
</inkml:ink>
</file>

<file path=ppt/ink/ink20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4:50:57.59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0,'10'15,"3"9,4 0,-1 2,-3-5</inkml:trace>
</inkml:ink>
</file>

<file path=ppt/ink/ink20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4:50:57.85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0,'9'10,"9"8,0 0</inkml:trace>
</inkml:ink>
</file>

<file path=ppt/ink/ink20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4:50:58.09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0,'9'5,"4"7,-1 0</inkml:trace>
</inkml:ink>
</file>

<file path=ppt/ink/ink20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4:51:01.49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7,'5'-5,"1"4,5 6,0 7,4 2,-2 3,-2 4,1-2,-1 0,3-2,-2-5</inkml:trace>
</inkml:ink>
</file>

<file path=ppt/ink/ink20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4:51:01.79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1,'5'14,"6"5,2 4,3 3,-1 1,1-3,-1-6</inkml:trace>
</inkml:ink>
</file>

<file path=ppt/ink/ink20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4:51:02.07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0,'10'29,"3"14,4 0,-1-3,-3-7</inkml:trace>
</inkml:ink>
</file>

<file path=ppt/ink/ink20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4:51:02.31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0,'0'29,"5"9,2-1</inkml:trace>
</inkml:ink>
</file>

<file path=ppt/ink/ink2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4:12:27.32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58,'39'-9,"21"-4,7 1,-5 2,-7 3,-8 3,-13 1</inkml:trace>
</inkml:ink>
</file>

<file path=ppt/ink/ink20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4:51:18.51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30,'88'-21,"165"14,-250 7,0-1,0 1,0 0,0 0,0 0,0 0,0 0,0 0,0 1,0 0,0 0,0 0,0 0,0 0,0 0,-1 1,1-1,0 1,-1 0,1 0,-1 0,0 0,0 0,0 0,0 1,0-1,0 1,0 0,-1-1,0 1,1 0,-1 0,0 0,0 0,0 2,-3 223,2-31,0-173</inkml:trace>
</inkml:ink>
</file>

<file path=ppt/ink/ink20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4:51:34.08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26 1,'0'24,"-4"12,-3 6,1-1,1-1,1-8</inkml:trace>
</inkml:ink>
</file>

<file path=ppt/ink/ink20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4:51:34.32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1,'0'0</inkml:trace>
</inkml:ink>
</file>

<file path=ppt/ink/ink20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4:51:34.57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1,'0'0</inkml:trace>
</inkml:ink>
</file>

<file path=ppt/ink/ink20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4:51:35.23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0,'5'10,"1"12,0 8,4-2,0 0,3-6,-1-6</inkml:trace>
</inkml:ink>
</file>

<file path=ppt/ink/ink20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4:51:35.44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1,'15'19,"4"7</inkml:trace>
</inkml:ink>
</file>

<file path=ppt/ink/ink20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4:51:35.63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1,'5'24,"6"8,7 3,-1-4</inkml:trace>
</inkml:ink>
</file>

<file path=ppt/ink/ink20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4:51:36.78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562 1,'2'1,"0"1,0-1,-1 1,1 0,0 0,-1-1,0 1,1 0,-1 0,0 1,0-1,0 0,0 0,0 1,-1-1,1 0,-1 1,1-1,-1 0,0 1,0-1,0 1,0-1,0 1,-1-1,1 0,-1 1,0-1,1 0,-1 0,-1 2,-3 21,0 0,-2-1,0 0,-2-1,-1 1,0-2,-2 1,-1-2,0 0,-6 6,5-11,0-1,-1-1,0 0,-1-1,-1-1,0 0,-1-1,0-1,-15 6,24-12,1-1,-1 0,0 0,1-1,-1-1,0 1,0-1,-1-1,1 0,0 0,0 0,0-2,0 1,0-1,0 0,0-1,1 0,-1 0,1-1,0 0,0 0,0-1,-1-1,4 3,-1 0,1 0,0 0,0-1,0 0,0 0,1-1,-1 1,1-1,0 0,1 0,-1 0,1-1,0 1,0-1,1 1,0-1,0 0,0 0,1 0,-1 0,1-1,1 1,-1 0,1 0,1-1,-1 1,1 0,0 0,0 0,1 0,-1 0,1 0,1 0,1-3,-1 3,1 1,-1-1,1 1,0 0,1 1,-1-1,1 1,0 0,0 0,0 0,1 1,-1 0,1 0,0 0,-1 1,1 0,1 0,-1 0,0 1,0 0,1 0,-1 0,0 1,1 0,-1 0,0 1,1 0,-1 0,4 1,26 11,-1 1,0 1,-2 2,29 19,43 22,-30-20,-61-28</inkml:trace>
</inkml:ink>
</file>

<file path=ppt/ink/ink20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4:51:37.21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375 0,'0'5,"-5"6,-6 6,-7 5,-4-1,-4 0,-2 2,-1-3,4-1,2-2,0-1,-1-2,-1 1,-1-2,-1-3,4 2,1-2,4-3</inkml:trace>
</inkml:ink>
</file>

<file path=ppt/ink/ink20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4:51:38.08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448 0,'-9'5,"-9"1,-5 5,-4 1,-2-3,-1-2,0-2,0-2,0-2,1-1,0 0,6 4,1 2,0-1,-1 0,-2-2,-1-1,4-1</inkml:trace>
</inkml:ink>
</file>

<file path=ppt/ink/ink2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4:12:37.19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484 2,'-30'-1,"1"1,-1 2,1 1,0 1,0 2,-22 7,-124 45,171-55,1 0,0 1,0-1,1 1,-1 0,1 0,0 0,0 0,0 0,0 0,1 1,-1-1,1 0,0 1,1-1,-1 1,1-1,0 1,0 0,0-1,1 1,-1-1,1 1,0-1,1 0,-1 1,2 20,-3-15,-1-4,0 0,0 0,1 0,0 0,0 0,0 0,1 0,-1 0,2 0,-1 0,1 0,-1 0,2 0,-1-1,1 1,0-1,0 1,0-1,1 0,-1 0,1-1,1 1,-1-1,1 0,-1 0,1 0,0-1,0 0,1 0,-1 0,1 0,0-1,163 9,-154-8,-10-4,0 1,0 0,0 0,0 1,0 0,0-1,0 2,0-1,0 0,0 1,0 0,-1 0,1 1,-1-1,1 1,-1 0,0 0,0 0,-1 1,1-1,-1 1,1 0,-1 0,0 0,-1 1,1-1,-1 1,1-1,-2 1,1 0,0 0,-1-1,1 5,-3-1,1 0,-1 0,-1 0,0 0,0 0,0-1,-1 1,0-1,-1 0,1 0,-2 0,1 0,0-1,-1 0,-1 1,1-2,-1 1,0-1,0 0,0 0,-6 3,-4 2,-2 0,1 0,-1-2,0 0,-1-2,0 0,0-1,-6 1,17-5,1 1,-1-1,0-1,0 0,0 0,1 0,-1-1,0 0,0-1,1 0,-1 0,1 0,-1-1,1 0,0-1,0 1,1-1,-1-1,1 1,0-1,0 0,0-1,1 1,-1-1,1 0,1-1,-2-2,-1-11</inkml:trace>
</inkml:ink>
</file>

<file path=ppt/ink/ink20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4:52:10.874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0 132,'3'20,"1"0,1-1,1 1,0-1,1 0,1 0,1-1,1 0,0 0,4 2,-4-4,-3-1,2-1,0-1,1 1,0-2,1 1,0-1,12 9,-22-21,0 1,0 0,-1-1,1 1,0 0,0-1,0 1,0-1,0 1,0-1,0 0,0 1,0-1,0 0,0 0,0 0,0 0,0 0,0 0,0 0,0 0,0 0,0 0,0-1,0 1,0 0,0-1,0 1,0 0,0-1,0 0,-1 1,1-1,0 1,0-1,0 0,-1 0,1 1,0-1,-1 0,1 0,-1 0,1 0,-1 0,1 0,-1 0,0 1,1-1,-1-1,0 1,0 0,0 0,0 0,0 0,7-62,-7 58,8-193,11 25,-19 173,1 1,-1 0,1-1,-1 1,1-1,0 1,0-1,-1 1,1-1,0 1,0-1,-1 0,1 1,0-1,0 0,0 0,0 1,-1-1,1 0,0 0,0 0,0 0,0 0,0 0,0-1,-1 1,1 0,0 0,0 0,0-1,-1 1,1-1,0 1,0 0,-1-1,1 0,0 1,-1-1,1 1,0-1,-1 0,1 1,-1-1,1 0,-1 1,1-1,-1 0,0 0,1 0,-1 1,0-1,0 0,0 0,1 0,-1 0,0 0,0 0,0 1,-1-2,246 398,-207-338,-3 1,-2 3,10 32,-40-90,-1 0,0 0,0 0,0 0,-1 0,0 1,1-1,-2 1,1-1,0 1,-1-1,0 1,0 0,0-1,-1 1,1-1,-1 1,0-1,-1 1,1-1,-1 0,1 0,-1 0,-1 0,1 0,0 0,-1 0,0 0,0-1,0 0,0 0,-1 1,1-2,-1 1,0 0,-2 0,1 0,1-1,-1 0,1 0,-1-1,0 1,0-1,0 0,0-1,0 1,0-1,0 0,0 0,0 0,0-1,0 0,0 0,1 0,-1 0,0-1,0 0,1 0,-1 0,1-1,0 1,0-1,0 0,0 0,0-1,0 1,1-1,0 0,0 1,0-2,0 1,0 0,1 0,0-1,0 0,0 1,1-1,-1 0,1 0,0 0,0 0,1-3,-1-10,1 0,1-1,1 1,0 0,2 0,0 1,1-1,0 1,2 0,0 0,1 0,0 1,1 1,5-6,21-29,3 2,1 2,30-27,-44 47</inkml:trace>
</inkml:ink>
</file>

<file path=ppt/ink/ink20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4:52:08.555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1 33,'0'-7,"20"20,17 22,-1 0,-2 2,-1 2,0 4,7 13,7 7,-3 2,-2 2,-3 2,26 67,-53-103,2 6,1-1,2 0,2-2,20 30,21 55,-59-119,0 0,-1 0,1 1,0-1,0 0,0 0,1 0,-1 0,0-1,1 1,-1 0,1 0,0-1,-1 1,1-1,0 0,0 1,0-1,0 0,0 0,0 0,0 0,0-1,1 1,-1 0,0-1,0 0,1 1,-1-1,0 0,1 0,-1 0,0-1,0 1,1-1,-1 1,0-1,0 0,0 1,1-1,-1 0,0-1,0 1,0 0,-1 0,1-1,278-137,-23 11,110-51,-205 82,-108 60,-43 23,-15 10</inkml:trace>
  <inkml:trace contextRef="#ctx0" brushRef="#br0" timeOffset="751.42">2202 5,'1'0,"-1"-1,1 1,-1 0,0-1,1 1,-1 0,1-1,-1 1,1 0,-1 0,1-1,-1 1,1 0,-1 0,1 0,-1 0,1 0,-1 0,1 0,-1 0,1 0,-1 0,1 0,-1 0,1 0,0 0,-1 0,1 0,-1 1,1-1,-1 0,0 0,1 1,-1-1,1 0,-1 1,1-1,-1 0,0 1,1-1,-1 1,0-1,1 1,-1-1,0 0,0 1,1-1,-1 1,0-1,0 1,0 0,0-1,0 1,0-1,0 1,0-1,0 1,0-1,0 1,0-1,0 1,0-1,0 1,0-1,-1 1,3 40,-56 160,-15-32,67-166,2-2,0 0,0 1,0-1,0 0,-1 0,1 0,-1 0,1 0,-1 1,1-1,-1 0,1 0,-1 0,0 0,0 0,1-1,-1 1,0 0,0 0,0 0,0-1,0 1,0 0,0-1,0 1,0-1,-1 0,1 1,0-1,0 0,0 1,-6-6</inkml:trace>
  <inkml:trace contextRef="#ctx0" brushRef="#br0" timeOffset="1100.54">1949 90,'-6'-15,"14"18,18 22,-22-21,15 12,0-1,1-1,0-1,1-1,1 0,3-1,-6-1,247 115,-264-124,0 0,0 0,1 0,-1 0,0 0,-1 0,1 1,0-1,0 0,-1 1,1 0,0-1,-1 1,0 0,1 0,-1 0,0 0,0 0,0 0,0 0,0 0,0 2,-2 8</inkml:trace>
</inkml:ink>
</file>

<file path=ppt/ink/ink20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4:52:44.63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28 4,'0'0,"0"-1,-1 1,1 0,-1-1,1 1,-1 0,1 0,-1-1,1 1,-1 0,1 0,-1 0,0 0,1 0,-1 0,1-1,-1 1,1 0,-1 1,1-1,-1 0,0 0,1 0,-1 0,1 0,-1 0,1 1,-1-1,1 0,-1 0,1 1,-1-1,1 1,-1-1,1 0,0 1,-1-1,1 1,0-1,-1 0,1 1,0-1,-1 1,1-1,0 1,0 0,0-1,0 1,-1-1,1 1,0-1,0 1,0-1,0 1,0 0,0-1,0 1,1-1,-1 1,-6 40,6-41,0 372,26-204,-27-167,1 0,0 0,0 0,0 0,0 0,0 1,0-1,0 0,0 0,0 0,0 0,1 0,-1 0,0 0,1 0,-1 0,1 0,-1 0,1 0,-1 0,1 0,0 0,0 0,-1-1,1 1,0 0,0 0,0-1,0 1,0-1,0 1,0-1,0 1,0-1,0 0,0 1,0-1,0 0,0 0,0 0,1 0,-1 0,0 0,0 0,0 0,0 0,0 0,0-1,0 1,0 0,0-1,0 1,0-1,0 1,0-1,0 0,0 1,0-1,0 0,0 0,77-131,-62 99,54-128,-39 105,-37 94,2 1,1 0,2 0,1 0,4 13,-3-40,1 0,0 0,1 0,0 0,1 0,0-1,1 1,0-1,1 0,0-1,1 1,0-1,0 0,8 7,-13-16,1 1,-1-1,1 1,-1-1,1 0,-1 0,1 0,0 0,-1 0,1-1,0 1,0-1,-1 0,1 1,0-2,0 1,0 0,-1 0,1-1,0 1,0-1,-1 0,1 0,-1 0,1 0,0-1,-1 1,0-1,1 1,-1-1,0 0,0 0,0 0,1-1,62-78,-30 24,-20 36,-1-1,-1 0,-1-1,-1 0,-1-1,-1-1,3-15,1-6,-10 37,0 1,0-1,-1 1,0-1,0 0,-1 1,-1-1,1 0,-1 0,-1 0,1 0,-2-4,-8-3,-2 5</inkml:trace>
</inkml:ink>
</file>

<file path=ppt/ink/ink20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4:52:45.43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3 214,'-1'0,"1"0,0 1,0-1,-1 1,1-1,0 0,0 1,0-1,0 1,0-1,-1 1,1-1,0 1,0-1,0 0,0 1,0-1,0 1,0-1,1 1,-1-1,0 1,0-1,0 1,0-1,0 0,1 1,-1-1,0 1,0-1,1 0,-1 1,0-1,1 0,-1 1,0-1,1 0,-1 0,1 1,-1-1,0 0,1 0,-1 0,1 1,-1-1,1 0,-1 0,1 0,-1 0,0 0,1 0,-1 0,1 0,-1 0,1 0,-1 0,1 0,-1 0,1-1,26 11,0-2,1-1,1-1,-1-1,18 0,37 8,-70-9,0-1,0-1,0 0,1 0,-1-2,0 0,1 0,-1-1,6-1,-18 1,0 1,0 0,-1 0,1 0,0-1,0 1,0-1,-1 1,1-1,0 1,-1-1,1 1,0-1,-1 1,1-1,-1 0,1 1,-1-1,1 0,-1 0,1 1,-1-1,0 0,1 0,-1 0,0 1,0-1,1 0,-1 0,0 0,0 0,0 1,0-1,0 0,-1 0,1 0,0 0,0 0,0 1,-1-1,1 0,0 0,-1 0,1 1,-1-1,1 0,-1 1,1-1,-32-41,24 33,-113-178,102 166,16 19</inkml:trace>
</inkml:ink>
</file>

<file path=ppt/ink/ink20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4:52:46.09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7 1,'-5'0,"3"0,8 0,6 0,7 0,4 0,4 0,2 0,0 0,1 0,-1 0,1 0,-2 0,1 0,-10 4,-9 3</inkml:trace>
</inkml:ink>
</file>

<file path=ppt/ink/ink20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4:52:46.35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1,'34'4,"20"2,6 0,-2-1,-6-1,-8-7,-6-2,-5-1,-7 2</inkml:trace>
</inkml:ink>
</file>

<file path=ppt/ink/ink20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4:52:49.02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146 1,'-126'381,"125"-374,-3 3,0 0,1 1,1 0,0-1,0 1,1 0,0 0,1 0,0 0,1 0,0 0,1 0,0 0,2-8,-1 0,1 0,0 0,0-1,0 0,0 0,0 0,1 0,-1-1,0 1,1-1,-1 0,1 0,0-1,-1 0,1 1,-1-1,1-1,0 1,-1-1,1 0,-1 0,1 0,-1 0,1-1,-1 0,0 0,0 0,0-1,1 0,4 0,0 1,0-1,0 0,-1-1,1 0,-1 0,0-1,0 0,0 0,-1-1,6-5,-3-4</inkml:trace>
</inkml:ink>
</file>

<file path=ppt/ink/ink20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4:52:49.40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0 152,'17'-18,"0"1,1 1,0 0,1 1,1 1,1 1,0 1,0 1,11-4,-29 14,1 0,-1 0,1 1,0-1,-1 1,1 0,0 0,0 0,-1 0,1 1,0-1,-1 1,1 0,-1 0,1 0,-1 1,1-1,-1 1,0 0,0 0,0 0,0 0,0 1,0-1,-1 1,1-1,-1 1,1 0,-1 0,0 0,0 1,-1-1,1 0,0 2,4 6,1 0,0-1,1 1,0-1,0-1,1 0,1 0,0 0,2 1,20 13,-20-11</inkml:trace>
</inkml:ink>
</file>

<file path=ppt/ink/ink20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4:52:47.48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59 1,'-2'1,"0"0,0 1,1 0,-1-1,0 1,1 0,-1 0,1 0,-1 0,1 0,0 0,0 0,0 0,0 0,0 0,1 1,-1-1,1 0,-1 1,1-1,0 1,0-1,0 0,0 3,0-2,-15 167,10-150,1 1,0-1,1 1,2 0,0 0,1 0,1 0,1 0,1-1,1 1,0-1,2 0,0 0,3 4,-8-22,0 1,0-1,0 1,1-1,-1 1,1-1,-1 0,1 0,0 0,0 0,-1 0,2 0,-1 0,0-1,0 1,0-1,1 1,-1-1,1 0,-1 0,1 0,0 0,-1 0,1-1,0 0,-1 1,1-1,0 0,0 0,-1 0,1 0,0-1,-1 1,1-1,0 0,-1 0,1 0,-1 0,1 0,-1 0,1-1,-1 1,0-1,0 1,0-1,0 0,0 0,0 0,0 0,-1 0,1-1,0-1,24-25,-1-2,-2-1,-2 0,12-26,42-73,-75 132,0-1,0 0,0 1,0-1,0 0,0 0,0 1,1-1,-1 0,0 1,0-1,0 0,0 1,0-1,0 0,1 0,-1 1,0-1,0 0,0 0,1 1,-1-1,0 0,0 0,1 1,-1-1,0 0,0 0,1 0,-1 0,0 0,1 0,-1 1,0-1,1 0,-1 0,0 0,1 0,-1 0,0 0,1 0,-1 0,0 0,1 0,-1-1,0 1,0 0,1 0,-1 0,0 0,1 0,-1-1,0 1,0 0,1 0,-6 31,-1-8,1 0,0 1,2-1,1 1,1 0,1-1,1 1,4 19,-5-40,1 0,-1-1,1 1,0 0,0 0,1-1,-1 1,0-1,1 1,-1-1,1 1,0-1,0 0,0 0,0 0,0 0,1 0,-1 0,0-1,1 1,-1-1,1 0,0 0,-1 0,1 0,0 0,0 0,0-1,0 1,0-1,-1 0,1 0,0 0,0 0,0 0,0-1,0 1,0-1,-1 0,1 0,0 0,-1 0,1-1,1 0,16-13,1-1,-2-1,0 0,-2-2,1 0,-2-1,-1-1,-1 0,0-1,-2 0,0-1,4-15,-3 14,-1-1,-2 0,0-1,-2 0,-1 0,0-1,-3 1,0-2,0-11,-5 54,0 3</inkml:trace>
  <inkml:trace contextRef="#ctx0" brushRef="#br0" timeOffset="332.782">963 368,'-15'28,"-4"16,-4 3,2 0,-1-9,4-5,0-5,4-1,-2-6,3-1,3-4</inkml:trace>
  <inkml:trace contextRef="#ctx0" brushRef="#br0" timeOffset="595.676">765 340,'10'14,"12"15,3 7,1-3,-3-2,0-1,-1-2,-2 0,-1-5,-4-2,1-4,-2 0,1-4,-2 2,1-2,-1-4</inkml:trace>
</inkml:ink>
</file>

<file path=ppt/ink/ink20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4:52:50.37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1,'24'5,"22"1,8 0,0-1,-5-2,-5-1,-6-1,-5 0,-2-1,-3 0,0-1,-6-4,-1-1,-5 0</inkml:trace>
</inkml:ink>
</file>

<file path=ppt/ink/ink2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4:12:37.94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280 142,'-8'-2,"-1"0,1 0,-1 1,1 0,-1 1,0-1,1 2,-1-1,0 1,1 1,-1 0,1 0,0 0,0 1,0 0,0 1,0 0,0 0,1 1,0 0,0 0,0 0,1 1,0 0,0 1,0-1,1 1,0 0,0 0,1 1,0-1,0 1,0 3,-2-2,1 1,0 1,1-1,0 1,0-1,2 1,-1 0,1 0,1 1,0-1,0 0,1 0,1 1,0-1,0 0,1 0,1 0,-1 0,2 0,0-1,0 1,1-1,0 0,3 4,-4-10,0 0,1-1,-1 1,0-1,1 0,0-1,0 1,0-1,0 0,0 0,0 0,1-1,-1 1,0-1,1-1,-1 1,1-1,-1 0,1 0,-1-1,1 1,-1-1,1-1,3 0,4-2,0 0,0-1,0 0,0-1,-1 0,0-1,-1 0,1-1,4-4,1-5,0 0,-1-1,-1 0,-1-2,0 0,-1 0,-2-1,0 0,-1-1,-1 0,-1-1,-1 0,2-15,-7 32,-1-1,1 1,-1-1,-1 0,1 0,-1 1,0-1,-1 0,1 0,-1 1,-1-1,1 0,-1 1,0-1,-1 1,0 0,0 0,0 0,0 0,-1 1,0-1,-1 1,1 0,-1 0,0 0,0 1,0-1,-1 1,1 1,-1-1,0 1,0 0,0 0,-1 1,1 0,0 0,-1 0,0 1,1 0,-1 0,0 1,0 0,-5 0,2 2,-1 1,1 0,0 1,1 0,-1 1,1 0,-1 0,2 1,-1 0,1 1,-1 0,2 0,-1 0,-1 3,-9 13</inkml:trace>
</inkml:ink>
</file>

<file path=ppt/ink/ink20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4:52:50.66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46 0,'-10'38,"2"18,3 4,1-4,2-6,1-7,1-5,0-6,1-2,-1-2,1-1,-6-5,-1-2,0-4</inkml:trace>
</inkml:ink>
</file>

<file path=ppt/ink/ink20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4:52:54.28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54,'28'285,"-27"-269,-1 0,2 1,0-1,1-1,1 1,0 0,1-1,1 0,0 0,1 0,4 4,-10-17,1 0,-1 1,1-1,0 0,-1 0,1-1,0 1,0 0,1-1,-1 1,0-1,0 1,1-1,-1 0,1 0,-1 0,1 0,0-1,-1 1,1-1,-1 0,1 1,0-1,-1 0,1-1,0 1,-1 0,1-1,0 1,-1-1,1 0,-1 0,1 0,-1 0,1-1,-1 1,0 0,0-1,0 0,0 1,1-2,74-85,-75 85,19-26,-3-1,0 0,-2-2,-1 0,4-14,6-11,-16 82,-10 46,-1-55,1 1,1-1,0 0,2 0,-1 0,2 0,0 0,2 3,-3-14,-1-1,0 1,1-1,0 0,0 0,0 0,1 0,-1 0,1 0,0-1,0 1,0-1,1 0,-1 0,1 0,-1 0,1-1,0 0,0 1,0-1,1-1,-1 1,0-1,1 1,-1-1,1 0,-1-1,1 1,-1-1,1 0,0 0,-1 0,1-1,-1 0,1 0,-1 0,1 0,-1-1,11-10,-2-1,0-1,0 0,-1-1,-1 0,-1-1,0 0,-1 0,0-1,-2 0,0-1,-1 0,0 0,-2 0,0-1,-1 0,60-213,-61 225,-1 8</inkml:trace>
  <inkml:trace contextRef="#ctx0" brushRef="#br0" timeOffset="658.937">902 449,'-5'13,"1"0,0 1,1-1,0 1,1 0,0-1,1 1,1 6,0-20,-1 1,1 0,0 0,0 0,-1 0,1 0,0 0,0 0,0 0,0 0,0 0,0 0,0 0,0 0,1 0,-1 0,0 0,0 0,1-1,-1 1,1 0,-1 0,1 0,-1 0,1-1,-1 1,1 0,0 0,0-1,-1 1,1 0,0-1,0 1,0-1,-1 1,1-1,0 0,0 1,0-1,0 0,0 0,0 1,0-1,0 0,0 0,0 0,0 0,0 0,0 0,0-1,0 1,0 0,-1 0,1-1,0 1,0 0,0-1,0 1,0-1,0 1,-1-1,1 0,0 1,-1-1,1 0,0 1,-1-1,1 0,-1 0,106-140,-106 140,0 1,0-1,0 1,0-1,1 1,-1-1,0 1,0 0,0-1,1 1,-1-1,0 1,0 0,1-1,-1 1,0 0,1-1,-1 1,0 0,1-1,-1 1,1 0,-1 0,0 0,1-1,-1 1,1 0,-1 0,1 0,-1 0,1 0,-1 0,1 0,-1 0,0 0,1 0,-1 0,1 0,-1 0,1 0,-1 0,1 0,-1 1,1-1,-1 0,0 0,1 0,-1 1,1-1,-1 0,0 1,1-1,-1 0,0 1,0-1,1 0,-1 1,0-1,0 1,1-1,-1 0,0 1,0-1,0 1,0-1,0 1,0-1,1 1,1 36,-2-32,8 222,-10-64,-5-93,6-53,0 0,-1 0,-1 0,0-1,-1 1,-1-1,-1 0,0 0,-1-1,-8 13,14-26,0-1,-1 1,1-1,0 1,-1-1,1 1,-1-1,1 0,-1 0,0 0,0 0,1 0,-1 0,0 0,0-1,0 1,0 0,0-1,0 0,0 1,0-1,0 0,0 0,0 0,0-1,0 1,0 0,0-1,0 1,0-1,0 0,0 1,0-1,1 0,-1 0,0 0,1-1,-1 1,0 0,1-1,0 1,-1-1,1 1,0-1,0 1,0-1,0 0,0 0,0 0,0 1,0-1,1 0,-1 0,1 0,0 0,-1 0,1-2,-4-23,0 0,2 0,1-1,1 1,2 0,1-7,2 8,0 0,1 1,2 0,0 0,2 1,1 0,0 0,2 1,2 0,-4 4</inkml:trace>
</inkml:ink>
</file>

<file path=ppt/ink/ink20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4:52:55.76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49,'7'1,"0"0,0 0,1 0,-1-1,0 0,1 0,-1-1,0 0,0 0,0 0,0-1,0-1,0 1,0-1,5-3,-2 3,7-4,-12 4,0 0,0 1,0-1,1 1,-1 0,1 0,0 1,-1-1,1 1,0 1,0-1,0 1,0 0,0 0,-1 1,1 0,0 0,0 0,0 1,-1-1,1 1,-1 1,0-1,1 1,3 3,5 10,-1 2,-1-1,0 2,-1-1,-2 1,0 1,0 0,-2 0,-1 1,4 19,-2 3,-2 1,-2 1,-1-1,-3 1,-3 19,2 14,0-63,0-1,-1 0,0 0,-1 0,-1 0,0 0,-1-1,0 1,-1-1,0 0,-2-1,1 0,-1 0,-1-1,0 0,-1 0,0-1,0 0,-12 8,18-15,-1 0,1 0,-1-1,0 1,0-1,0 0,0-1,-1 1,1-1,0 0,-1 0,1-1,0 0,-1 0,1 0,-1 0,1-1,0 0,-1 0,1 0,0-1,0 0,0 0,0 0,0-1,0 1,1-1,-1 0,1-1,0 1,0-1,0 0,0 0,1 0,-1 0,1 0,0-1,0 0,1 1,0-1,-1 0,1-1,0-4,-1 1,1 0,1 0,0-1,0 1,1-1,0 1,0-1,1 1,1 0,0-1,0 1,0 0,1 0,1 0,2-4,82-138,-58 107,85-116,-103 139</inkml:trace>
</inkml:ink>
</file>

<file path=ppt/ink/ink20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4:52:56.15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0 194,'198'-161,"-196"158,0 1,0-1,0 1,0 0,1 0,-1-1,1 2,-1-1,1 0,0 0,0 1,-1 0,1-1,0 1,0 0,1 1,-1-1,0 0,0 1,0 0,0-1,1 1,-1 1,0-1,0 0,0 1,0 0,0-1,0 1,0 0,0 1,0-1,0 1,0-1,0 1,-1 0,1 0,-1 0,1 1,34 96,-34-84,1-1,1 0,0 0,0-1,2 1,0-1,0-1,1 1,2 0,49 43,-42-43</inkml:trace>
</inkml:ink>
</file>

<file path=ppt/ink/ink20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4:47:18.262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1,'446'0,"-194"27,406-27,-267 1,-92 27,254-29,-502 6,-34 1</inkml:trace>
</inkml:ink>
</file>

<file path=ppt/ink/ink20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4:47:26.884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0,'224'17,"-152"-8,1-4,0-2,40-6,3 1,1252 2,-1087 26,71 6,169-34,-157-26,-121 27,148-9,-80-8,156 17,-207 3,-152-3,310 13,69 23,-77-13,73-7,-202-13,225 25,137-15,504 7,-767-21,-49 28,-294-24</inkml:trace>
</inkml:ink>
</file>

<file path=ppt/ink/ink20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4:47:28.285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0 283,'321'-37,"95"-12,-39 22,424-2,3089 30,-3100-27,109-5,-252 5,52-2,427-3,-750 31,-283 1</inkml:trace>
</inkml:ink>
</file>

<file path=ppt/ink/ink20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4:47:54.79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0 155,'5'0,"1"-5,5-1,0-5,4-1,3 3,-1-3,2 1,2-3,2 2,2-3,2-3,0 2,-3 2</inkml:trace>
</inkml:ink>
</file>

<file path=ppt/ink/ink20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4:47:55.03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98,'39'-24,"22"-13,0 0</inkml:trace>
</inkml:ink>
</file>

<file path=ppt/ink/ink20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4:47:56.72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1 127,'38'-29,"28"-19,2-1</inkml:trace>
</inkml:ink>
</file>

<file path=ppt/ink/ink2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4:12:39.01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49,'39'17,"-33"-14,1-1,0 0,-1 0,1-1,0 1,0-2,0 1,0-1,0 0,0 0,0-1,0 0,0 0,0-1,-1 0,1 0,0 0,-1-1,0 0,0 0,0-1,0 0,0 0,-1 0,1-1,-1 0,0 0,-1 0,1 0,-1-1,3-5,-7 11,0 1,0-1,-1 0,1 1,0-1,0 0,-1 0,1 0,0 1,0-1,-1 0,1 0,0 0,-1 0,1 1,0-1,-1 0,1 0,0 0,-1 0,1 0,-1 0,1 0,0 0,-1 0,1 0,0 0,-1 0,1 0,0-1,-1 1,1 0,0 0,-1 0,1 0,0 0,0-1,-1 1,1 0,0 0,0-1,-1 1,1 0,0 0,0-1,-1 1,1-1,-52 139,37 119,-29-36,-3-80,28-109,18-61,8 10,1 0,0 1,2 0,0 0,1 1,11-13,5-10,133-176,-136 187</inkml:trace>
  <inkml:trace contextRef="#ctx0" brushRef="#br0" timeOffset="445.52">508 162,'-266'251,"226"-212,41-38,-1 0,1 0,-1 0,1 0,0 0,0-1,-1 1,1 0,0 0,0-1,0 1,0 0,0-1,0 1,0-1,0 0,0 1,0-1,0 0,0 1,0-1,0 0,1 0,-1 0,0 0,0 0,0 0,0 0,0-1,0 1,0 0,0 0,0-1,0 1,0-1,0 1,0-1,0 1,0-1,0 0,1 0,4 0,2-1,-2 0,-1 0,0 0,0 0,1 1,-1 0,1 0,0 0,-1 1,1 0,-1 0,1 0,0 1,-1 0,1 0,-1 0,1 1,-1-1,0 1,0 1,1-1,-1 1,-1 0,1 0,0 0,-1 1,0-1,0 1,0 0,0 0,0 1,0 1,13 64,-16-60,1 0,0 0,0 0,1 0,0-1,1 1,0-1,0 0,1 0,3 4,18 15,-12-17</inkml:trace>
  <inkml:trace contextRef="#ctx0" brushRef="#br0" timeOffset="1368.735">1044 416,'-13'-2,"0"2,-1-1,1 2,-1 0,1 0,0 1,-1 1,1 0,0 1,1 0,-1 1,1 1,0 0,0 0,0 1,1 1,0 0,1 0,0 1,0 0,1 1,-1 1,9-9,-1 0,1-1,0 1,0 0,0 0,0 0,0 0,1 0,-1 0,0 0,1 0,0 0,-1 0,1 0,0 0,0 0,0 0,0 0,0 0,1 0,-1 0,1 1,-1-1,1-1,0 1,0 0,0 0,0 0,0 0,0 0,0-1,1 1,-1-1,1 1,-1-1,1 1,-1-1,1 0,0 0,0 0,0 0,-1 0,3 1,7-4,-1 0,0-1,0 1,0-2,0 0,-1 0,1 0,-1-2,0 1,-1-1,1 0,-1 0,0-1,3-4,43-42,-43 41,0 1,0 0,1 0,0 1,1 0,0 1,0 1,1 0,0 1,10-4,-22 11,1-1,0 0,-1 1,1-1,-1 1,1 0,0 0,-1 0,1 0,-1 0,1 1,0-1,-1 1,1 0,-1-1,1 1,-1 0,0 1,1-1,-1 0,0 1,0-1,0 1,0 0,0-1,0 1,0 0,-1 0,1 0,-1 1,1-1,-1 0,0 0,0 1,0-1,0 1,0-1,-1 1,1-1,-1 1,1 0,4 113,-62 139,44-213,-7 22,-3 0,-3-1,-3-2,-3-1,-3 2,29-51,-1-1,0 1,0-1,-1-1,0 1,0-1,-1-1,-1 0,1 0,-1 0,0-2,-1 1,0-1,-5 2,15-8,-1 1,1-1,-1 1,1-1,-1 0,1 1,-1-1,1 0,-1 0,1 0,-1 0,1 0,-1 0,1-1,-1 1,1 0,-1-1,1 1,-1-1,1 0,0 1,-1-1,1 0,0 0,0 0,0 0,-1 0,1 0,0 0,0 0,0-1,1 1,-1 0,0 0,0-1,1 1,-1-1,1 1,-1-1,1 1,-1-1,1 0,2-68,7 38,2 1,0 0,3 0,0 1,2 1,1 1,1 0,2 1,1 1,0 1,-11 13,0 0,0 1,1 0,1 0,0 2,0-1,1 2,0-1,0 2,1 0,0 0,0 1,1 1,-1 1,16-3,15 12,-27 1</inkml:trace>
</inkml:ink>
</file>

<file path=ppt/ink/ink20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4:47:56.95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1,'0'0</inkml:trace>
</inkml:ink>
</file>

<file path=ppt/ink/ink20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4:47:59.28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34 1,'-15'14,"-4"5</inkml:trace>
</inkml:ink>
</file>

<file path=ppt/ink/ink20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4:47:59.44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1,'0'0</inkml:trace>
</inkml:ink>
</file>

<file path=ppt/ink/ink20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4:47:59.62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179 1,'-14'9,"-10"9,-5 0,1 3,2-3,5 1,1-4,4-3</inkml:trace>
</inkml:ink>
</file>

<file path=ppt/ink/ink20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4:48:11.21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118 0,'-19'15,"-11"9,-6 5,4-2</inkml:trace>
</inkml:ink>
</file>

<file path=ppt/ink/ink20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4:48:11.38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1,'0'0</inkml:trace>
</inkml:ink>
</file>

<file path=ppt/ink/ink20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4:48:11.54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34 0,'-14'15,"-5"4</inkml:trace>
</inkml:ink>
</file>

<file path=ppt/ink/ink20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4:48:11.71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1,'0'0</inkml:trace>
</inkml:ink>
</file>

<file path=ppt/ink/ink20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4:48:12.64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0,'0'0</inkml:trace>
</inkml:ink>
</file>

<file path=ppt/ink/ink20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4:48:12.88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55,'39'-5,"21"-1,6 0,-3 1,-8-4,-9 1,-7 1,-5 2,-9 1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3:38:53.72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529 145,'-23'-8,"0"1,0 1,0 2,-1 0,0 1,0 1,1 2,-1 0,-19 4,-15-3,46 0,0 0,1 1,-1 0,1 1,0 0,0 1,0 0,0 1,0 0,1 0,0 1,0 1,1 0,0 0,0 1,0 0,1 0,1 1,-3 3,8-10,1 0,-1 1,1-1,0 0,0 0,0 1,0-1,0 0,1 1,-1-1,1 1,-1-1,1 1,0-1,0 1,0-1,0 1,1-1,-1 1,1-1,-1 1,1-1,0 1,0-1,0 0,0 0,1 1,-1-1,0 0,1 0,0 0,-1 0,1-1,2 2,1 2,0-1,0 0,1-1,0 1,-1-1,1 0,0 0,1-1,-1 0,0 0,1-1,6 1,158 10,-166-11,4 0,0 0,0 0,0 1,0 0,-1 1,1 0,-1 0,0 0,0 1,0 1,0-1,-1 1,1 1,-1-1,-1 1,1 0,-1 1,0 0,1 1,-1 3,-1-1,0 1,0 0,-1 0,0 0,-1 1,-1 0,0-1,0 1,-1 0,0 0,-1 0,-1 0,0 0,0-1,-1 1,-1 0,0-1,-1 3,-2-6,0-1,0 0,-1 0,1-1,-1 1,-1-2,1 1,-1-1,0 0,0-1,-1 1,1-2,-1 1,0-1,0-1,0 0,-1 0,-7 2,0 0,-1-2,1 0,-1-1,0-1,1 0,-1-2,0 0,-8-3,-18-12,24 5</inkml:trace>
  <inkml:trace contextRef="#ctx0" brushRef="#br0" timeOffset="364.777">868 568,'-10'10,"-3"7,1 6,2 0</inkml:trace>
  <inkml:trace contextRef="#ctx0" brushRef="#br0" timeOffset="899.028">1093 145,'25'-20,"1"2,1 1,1 1,0 2,1 1,0 1,1 1,0 1,3 2,-29 7,0-1,0 2,0-1,1 0,-1 1,0 0,1 0,-1 0,0 0,0 1,1 0,-1 0,0 0,0 0,0 0,0 1,0 0,0 0,0 0,-1 0,1 1,-1 0,1-1,-1 1,0 0,0 1,-1-1,1 0,0 1,-1-1,0 1,0 0,0 0,-1 0,1 0,-1 0,0 0,0 0,0 1,-1-1,1 0,-1 1,0-1,0 0,-1 2,-5 14,-1 1,-1-1,0-1,-2 0,0 0,-1-1,-1 0,-1-1,-14 16,-42 43,56-64,0 0,0 0,1 2,0 0,1 0,1 1,0 0,1 0,1 1,1 1,0-1,1 1,0 0,2 1,0-1,0 4,4-18,1 0,-1 1,1-1,-1 1,1-1,0 0,0 1,0-1,1 0,-1 0,1 0,0 0,-1 0,1 0,1-1,-1 1,0 0,1-1,-1 0,1 0,0 0,0 0,0 0,0 0,0-1,0 1,0-1,0 0,1 0,-1 0,2 0,113 9,-112-10,41-4,-1-2,0-1,-1-3,1-2,-2-2,59-13,-79 21</inkml:trace>
</inkml:ink>
</file>

<file path=ppt/ink/ink2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4:13:38.42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0 705,'431'-17,"52"-6,-288 9,0 9,10 8,399 52,-21-25,-142-19,114 8,-168 7,305-26,-668 0</inkml:trace>
  <inkml:trace contextRef="#ctx0" brushRef="#br0" timeOffset="455.227">1552 112,'-492'177,"205"-58,-61 47,310-138,37-28,1 1,-1-1,1 1,-1-1,1 1,-1 0,0-1,1 1,0 0,-1-1,1 1,-1 0,1-1,0 1,0 0,-1 0,1-1,0 1,0 0,0 0,0 0,0-1,0 1,0 0,0 0,0 0,0-1,0 1,1 0,-1 0,0-1,1 1,-1 0,0-1,1 1,-1 0,1-1,-1 1,1 0,-1-1,1 1,-1-1,1 1,0-1,-1 1,1-1,0 0,0 1,-1-1,1 0,0 1,0-1,-1 0,1 0,7 2,0-1,0 0,-1 0,1-1,0 0,0 0,0-1,0 0,-1-1,1 0,0 0,-1 0,-5 1,36-9</inkml:trace>
  <inkml:trace contextRef="#ctx0" brushRef="#br0" timeOffset="699.125">3104 0,'-1077'417,"821"-326,231-77,25-14,0-1,1 1,-1 0,0 0,1 0,-1 0,0 0,1 0,-1 0,0 0,1 0,-1 0,0 0,1 0,-1 0,0 0,1 0,-1 0,0 1,1-1,-1 0,0 0,0 0,1 0,-1 1,0-1,0 0,1 0,-1 1,0-1,0 0,1 0,-1 1,0-1,0 0,0 1,0-1,0 0,0 1,1-1,-1 0,0 1,0-1,0 0,0 1,0-1,0 0,0 1,0-1,0 0,0 1,-1-1,1 0,0 1,0-1,0 0,0 0,0 1,-1-1,1 0,0 1,0-1,0 0,-1 0,1 1,0-1,0 0,-1 0,148-7,-97 1,6 0</inkml:trace>
  <inkml:trace contextRef="#ctx0" brushRef="#br0" timeOffset="871.532">3725 169,'-53'19,"-50"21,-23 8,-5 1,7-3,14-4,16-10,20-6,12-6,17-3,11-3,12 0,14-3,18-2,12-3,8-3,-3-1</inkml:trace>
  <inkml:trace contextRef="#ctx0" brushRef="#br0" timeOffset="1098.264">4742 141,'-44'29,"-47"33,-18 16,-5 4,3-7,10-6,13-11,12-10,9-8,11-7,11-4,7-6,11-3,10-5</inkml:trace>
  <inkml:trace contextRef="#ctx0" brushRef="#br0" timeOffset="2537.671">2511 733,'0'1397,"30"-1018,-31 135,28-318,-26 113,-1-284</inkml:trace>
  <inkml:trace contextRef="#ctx0" brushRef="#br0" timeOffset="4640.295">1947 3612,'140'-22,"72"4,-83 6,0 6,42 7,-98-1,56-13,-106 9,0 1,1 0,-1 2,0 1,1 0,-1 2,6 2,37-8,-61 3,-1-1,1 1,-1 0,1 1,0-1,0 1,-1 0,1 0,0 0,0 1,-1-1,1 1,0 1,-1-1,1 0,-1 1,0 0,1 0,2 3,-5-2,0 1,-1 0,0 0,0 0,0-1,0 1,-1 0,0 0,1 0,-1 0,-1 0,1 0,-1 0,1 0,-1 0,0 0,-1 0,0 2,-2 14,-56 253,-19 49,68-117,12-156,14 38,-12-77,0 1,0-1,-1 0,-1 1,1 0,-2-1,1 1,-2-1,1 1,-2 0,0 4,0-13,1-1,0 1,-1 0,0-1,1 1,-1-1,0 1,0-1,0 0,0 0,0 0,0 0,0 0,0-1,-1 1,1-1,0 1,0-1,0 0,-1 1,1-1,0-1,-1 1,1 0,0 0,0-1,0 1,-1-1,1 0,0 0,-1 0,-11-1,-20 1,-1 1,0 2,0 1,1 2,-22 6,34-7,-306 38,5-31,235-12,-138-27,86 27,137 1,0-1,1 1,-1-1,0 1,1-1,-1 0,1 0,-1 0,1 0,0 0,-1-1,1 1,0-1,0 0,0 1,0-1,0 0,1 0,-1 0,0-1,1 1,-1 0,1 0,0-1,0 1,0-1,0 1,0-1,1 1,-1-3,-2-87,5 71,5-52,3 0,4 1,9-25,1-7,42-233,-54 264,4-91,-25 136,9 28,0 1,0-1,0 0,0 0,0 1,0-1,0 0,0 1,0-1,0 0,0 0,0 1,-1-1,1 0,0 0,0 1,0-1,-1 0,1 0,0 1,0-1,0 0,-1 0,1 0,0 0,0 0,-1 1,1-1,0 0,-1 0,1 0,0 0,0 0,-1 0,1 0,0 0,-1 0,1 0,0 0,-1 0,1 0,0 0,0 0,-1 0,1 0,0-1,-1 1,1 0,0 0,0 0,-1 0,1 0,0-1,0 1,4 34,0-16</inkml:trace>
  <inkml:trace contextRef="#ctx0" brushRef="#br0" timeOffset="5386.402">2230 4402,'11'-138,"-6"109,2 0,1 0,1 0,1 1,2 0,1 1,1 0,16-22,-29 48,-1-1,1 0,-1 1,1-1,0 1,0-1,0 1,0 0,0-1,0 1,0 0,0 0,1-1,-1 1,0 0,1 0,-1 1,1-1,-1 0,1 0,-1 1,1-1,-1 1,1-1,0 1,-1 0,1 0,0-1,0 1,-1 0,1 0,0 1,-1-1,1 0,0 1,-1-1,1 1,-1-1,1 1,-1 0,1-1,-1 1,1 0,-1 0,0 0,1 0,-1 1,0-1,0 0,0 0,0 1,0-1,1 2,38 165,-12-108,-27-59,0 0,0 0,0 0,0 0,0 0,0 0,1 0,-1-1,0 1,0 0,1-1,-1 1,0-1,1 0,-1 1,1-1,-1 0,1 0,-1 0,0 0,1 0,-1 0,1 0,-1 0,0-1,1 1,-1-1,1 1,-1-1,0 1,0-1,1 0,-1 1,0-1,0 0,0 0,0 0,0 0,0 0,0 0,0 0,0-1,0 1,0-1,171-268,-172 268,0 1,1 0,-1 0,1 0,-1 0,1 0,0 0,-1 0,1 0,0 0,0 0,0 0,0 0,-1 1,1-1,0 0,0 0,1 1,-1-1,0 1,0-1,0 1,0 0,0-1,1 1,-1 0,0 0,0 0,0 0,1 0,-1 0,0 0,0 0,0 0,1 0,-1 1,0-1,0 1,0-1,0 1,0-1,0 1,0-1,0 1,0 0,0 0,0-1,0 1,0 0,0 0,-1 0,1 0,0 1,40 117,-23-49,9 77,-23-125,2-4</inkml:trace>
</inkml:ink>
</file>

<file path=ppt/ink/ink21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4:48:13.06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1,'38'0,"18"0,-1 0</inkml:trace>
</inkml:ink>
</file>

<file path=ppt/ink/ink21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4:48:13.23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1,'0'0</inkml:trace>
</inkml:ink>
</file>

<file path=ppt/ink/ink21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4:48:13.38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0,'0'0</inkml:trace>
</inkml:ink>
</file>

<file path=ppt/ink/ink21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4:48:14.22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29,'43'0,"43"-5,12-2,-1 1,-13 1,-15 1,-20 2</inkml:trace>
</inkml:ink>
</file>

<file path=ppt/ink/ink21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4:48:14.38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1,'0'0</inkml:trace>
</inkml:ink>
</file>

<file path=ppt/ink/ink21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4:48:15.15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0,'0'19,"0"12,0 4,0 2,0-1,0-6</inkml:trace>
</inkml:ink>
</file>

<file path=ppt/ink/ink21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4:48:15.31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0,'0'0</inkml:trace>
</inkml:ink>
</file>

<file path=ppt/ink/ink21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4:48:23.38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0,'9'39,"4"21,-1 6,3-3,-2-8,2-13,-1-14</inkml:trace>
</inkml:ink>
</file>

<file path=ppt/ink/ink21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4:48:23.64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13 0,'-5'29,"-1"14,5 5,2-2,2-3,-1-4,6-9,0-9</inkml:trace>
</inkml:ink>
</file>

<file path=ppt/ink/ink21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4:48:23.88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1,'0'38,"0"13</inkml:trace>
</inkml:ink>
</file>

<file path=ppt/ink/ink2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4:14:08.943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75,'4'-4,"-1"1,1-1,0 1,0 0,0 1,0-1,0 1,1 0,-1 0,1 0,-1 0,1 1,0 0,0 0,-1 0,1 0,0 1,0 0,0 0,0 0,0 1,0-1,0 1,-1 1,1-1,0 0,-1 1,1 0,-1 0,3 2,19 2,256 32,20-52,-239 8,234-27,-50 5,-154 12,-91 16,-1-1,1 1,-1 0,1 0,-1 0,1 0,-1 0,1 1,-1-1,0 0,1 1,-1-1,1 1,-1-1,0 1,1 0,-1-1,0 1,0 0,1 0,-1 0,0 0,0 0,0 0,0 0,0 0,-1 1,1-1,0 0,0 1,-1-1,1 1,5 15</inkml:trace>
</inkml:ink>
</file>

<file path=ppt/ink/ink21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4:48:24.06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1,'0'0</inkml:trace>
</inkml:ink>
</file>

<file path=ppt/ink/ink21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4:48:24.31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1,'4'14,"3"5</inkml:trace>
</inkml:ink>
</file>

<file path=ppt/ink/ink21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4:48:24.58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0,'0'0</inkml:trace>
</inkml:ink>
</file>

<file path=ppt/ink/ink21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4:48:24.81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706 1,'0'33,"0"22,-5 5,-1-2,0-7,1-6,1-7,2-5,1-3,0-2,1-1,1-5</inkml:trace>
  <inkml:trace contextRef="#ctx0" brushRef="#br0" timeOffset="4788.914">0 622,'10'-5,"-13"-26,1 13,25-126,-10 47,-9 77,0 0,-2 0,0-1,-1 1,-2-1,0 1,-1 0,-1-5,-17-42,20 65,1 1,0-1,0 1,0-1,0 1,0 0,0-1,0 1,1 0,-1 0,0 0,1 0,-1 0,0 0,1 0,-1 1,1-1,0 0,-1 1,1-1,-1 1,1 0,0 0,-1-1,1 1,0 0,-1 0,1 0,0 1,-1-1,1 0,0 1,-1-1,1 1,3-1,368 5,-233-30,-105 11,-29 7</inkml:trace>
</inkml:ink>
</file>

<file path=ppt/ink/ink21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4:47:59.03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72 1,'-5'0,"-6"0,-2 5,-3 1,2 5,2 1</inkml:trace>
  <inkml:trace contextRef="#ctx0" brushRef="#br0" timeOffset="35922.277">551 453,'0'-3,"1"-13,-1 1,0-1,-1 1,-1-1,-1 1,0 0,-1 0,0 0,-7-14,2 10,-1 1,0 0,-2 0,0 2,-1-1,-13-13,-42-43,68 72,0 0,0 1,0-1,0 0,0 0,0 0,0 0,-1 1,1-1,0 0,-1 0,1 1,0-1,-1 0,1 1,-1-1,1 0,-1 1,1-1,-1 1,0-1,1 0,-1 1,0 0,1-1,-1 1,0-1,0 1,1 0,-1 0,0-1,0 1,0 0,1 0,-1 0,0 0,0 0,0 0,0 0,1 0,-1 0,0 0,0 0,0 1,1-1,-1 0,0 1,0-1,1 0,-1 1,0-1,1 1,-1-1,0 1,1 0,-1-1,1 1,-1-1,1 1,-1 0,1-1,-1 1,-23 60,16-39,0 0,-2-1,0 1,-1-2,-2 0,0 0,-1-1,-7 7,51-37,154-104,88-54,-272 169,-1 0,1-1,0 1,0 0,-1 0,1-1,0 1,0 0,0-1,-1 1,1 0,0-1,0 1,0 0,0-1,0 1,0-1,0 1,0 0,0-1,0 1,0 0,0-1,0 1,0-1,0 1,0 0,0-1,0 1,1 0,-1-1,0 1,0 0,0-1,0 1,1 0,-1-1,0 1,1 0,-1 0,0-1,0 1,1 0,-1 0,0 0,1 0,-1-1,0 1,1 0,-1 0,0 0,1 0,-1 0,1 0,-37 7,28-5,-23 4,0-2,0-1,0-1,0-1,-19-3,14-9,30 5</inkml:trace>
</inkml:ink>
</file>

<file path=ppt/ink/ink21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4:48:31.96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502 1,'-37'109,"28"-83,-1 0,-1-1,-1 0,-1-1,-2-1,-9 14,18-27,-1-1,0 1,0-1,-1-1,0 1,0-1,-1-1,0 0,0 0,-1 0,0-1,0-1,0 0,-1 0,1-1,-1 0,0-1,-1 0,1-1,0 0,-3-1,8 0,1 0,-1 0,0-1,0 0,1 0,-1 0,0-1,0 1,1-1,-1-1,1 1,-1-1,1 0,-1 0,1-1,0 0,0 0,0 0,1 0,-1-1,1 0,-1 0,1 0,1 0,-1 0,0-1,1 0,0 0,-1-7,0 1,1-1,1 0,0 0,0-1,2 1,-1 0,1-1,1 1,0 0,1 0,0 0,1 0,0 0,1 0,1 1,0-1,0 1,1 0,0 1,1-1,0 1,1 1,0-1,1 1,-7 5,-1 1,2 0,-1-1,0 1,1 0,-1 1,1-1,0 0,0 1,0-1,0 1,0 0,1 0,-1 0,1 1,-1-1,1 1,0 0,-1 0,1 0,0 0,0 1,0-1,-1 1,1 0,0 0,0 1,0-1,0 1,-1 0,1 0,0 0,0 0,-1 1,1-1,-1 1,0 0,1 0,-1 0,0 1,0-1,0 1,1 1,123 185,-64-140,-50-39</inkml:trace>
  <inkml:trace contextRef="#ctx0" brushRef="#br0" timeOffset="1206.946">502 283,'0'5,"0"6,4 2,8-2,0 2,4-1,3-3,4-2,3-3,-9-2,-6-2</inkml:trace>
</inkml:ink>
</file>

<file path=ppt/ink/ink21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4:48:32.40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193 366,'0'-4,"0"-8,0-5,4-5,3-4,-1-2,-2-1,0 0,-2-1,-1 6</inkml:trace>
  <inkml:trace contextRef="#ctx0" brushRef="#br0" timeOffset="4699.233">249 28,'-12'-27,"12"27,0 0,0 1,1-1,-1 0,0 1,-1-1,1 0,0 1,0-1,0 0,0 1,0-1,0 0,0 1,0-1,0 0,-1 1,1-1,0 0,0 1,0-1,-1 0,1 0,0 1,-1-1,1 0,0 0,0 0,-1 1,1-1,0 0,-1 0,1 0,0 0,-1 0,1 0,0 0,-1 0,1 0,0 0,-1 0,1 0,0 0,-1 0,1 0,0 0,-1 0,1 0,0 0,-1 0,1 0,0-1,-1 1,1 0,0 0,-1 0,1-1,0 1,0 0,-1-1,-13 149,-50 46,64-193,0 0,0 0,-1 0,1 0,0 0,-1 0,1 0,0 0,-1 0,1 0,-1 0,1 0,-1 0,0 0,0-1,1 1,-1 0,0 0,0-1,0 1,1-1,-1 1,0-1,0 1,0-1,0 1,0-1,0 0,0 1,0-1,0 0,0 0,0 0,-1 0,1 0,0 0,0 0,0 0,0 0,0-1,0 1,0 0,0-1,0 1,0-1,0 1,0-1,0 1,1-1,-1 0,0 1,0-1,0 0,1 0,-1 1,1-1,-1 0,0 0,1 0,-1 0,1 0,0 0,-1 0,1 0,-84-93,83 94,0 0,1-1,-1 1,0 0,1-1,-1 1,0-1,1 1,-1-1,1 1,-1-1,1 1,-1-1,1 1,-1-1,1 0,-1 1,1-1,0 0,-1 1,1-1,0 0,0 0,0 1,-1-1,1 0,0 0,0 1,0-1,0 0,0 0,0 1,1-1,-1 0,0 0,0 1,0-1,1 0,-1 1,0-1,1 0,-1 1,1-1,-1 0,1 1,-1-1,1 1,-1-1,1 1,-1-1,1 1,0-1,-1 1,1 0,0-1,-1 1,1 0,0-1,0 1,-1 0,1 0,0 0,0 0,0 0,53-3,124 32,-47-26,-131-3,-1 0,1 0,0 0,0 1,-1-1,1 0,0 0,-1 0,1 1,0-1,0 0,-1 0,1 1,0-1,0 0,0 0,0 1,-1-1,1 0,0 1,0-1,0 0,0 1,0-1,0 0,0 1,0-1,0 0,0 1,0-1,0 0,0 1,0-1,0 0,0 1,0-1,0 0,1 1,-1-1,0 0,0 1,0-1,1 0,-1 0,0 1,0-1,0 0,1 0,-1 1,0-1,1 0,-1 0,0 0,0 0,1 1,-1-1,0 0,1 0,-1 0,0 0,1 0,-1 0,0 0,1 0,-1 0,0 0,1 0,-30 18,24-15,-144 84,133-75,3 0</inkml:trace>
</inkml:ink>
</file>

<file path=ppt/ink/ink21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4:48:13.56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763 6128,'43'0,"34"0,12 0,2 0,-10 0,-14 0,-14 0,-16 0</inkml:trace>
  <inkml:trace contextRef="#ctx0" brushRef="#br0" timeOffset="336.085">1891 6099,'472'-17,"-275"5,134 11,-144 3,181-2,-108-29,254 30,-251-29,-234 27</inkml:trace>
  <inkml:trace contextRef="#ctx0" brushRef="#br0" timeOffset="500.523">5250 5958,'34'0,"10"0</inkml:trace>
  <inkml:trace contextRef="#ctx0" brushRef="#br0" timeOffset="-18286.07">0 3559,'29'-19,"14"-6,0 0</inkml:trace>
  <inkml:trace contextRef="#ctx0" brushRef="#br0" timeOffset="-18102.579">537 3277,'24'-19,"22"-12,8 1,-5 4</inkml:trace>
  <inkml:trace contextRef="#ctx0" brushRef="#br0" timeOffset="-26102.45">255 2007,'6'22,"1"-1,0-1,2 1,0-1,1-1,2 0,0 0,6 6,175 240,-59-14,-8-82,-55-77,-68-91,0 0,1 0,-1 0,0 0,0-1,0 1,1-1,-1 0,0 0,0 0,1-1,-1 1,0-1,0 0,0 0,1 0,-1 0,0 0,0-1,-1 1,1-1,0 0,0 1,-1-2,1 1,-1 0,0 0,2-3,18-10,198-86,-39 11,-2-2,61-24,-33 13,-87 25,-32-7,-85 80,0 1,-1 0,1-1,-1 1,0-1,0 0,-1 1,0-1,1 0,-1 0,-1 0,1 0,-1 0,0 0,0 0,-1 0,1 0,-1 0,0 0,0 0,-1 0,0 0,1 0,-2 1,1-1,0 1,-1 0,0-1,0 1,0 0,-1 1,1-1,-3-1,-21-41,-38-114,-58-103,22 74,-30 39,129 144,-2 0,1 0,-1 1,0 0,0 0,0 0,-1 0,0 1,0-1,0 1,0 0,-1 1,0-1,0 1,1 0,-2 1,1-1,0 1,0 1,-1-1,1 1,-1 0,1 0,-7 1,-1 2,1 0,0 1,-1 1,1 0,0 1,1 0,-1 1,1 1,1 0,-3 2,-28 14,-200 90,171-82,2 3,1 3,-45 33,-38 4,47-33,29-5,51-26,0 1,1 0,0 2,1 1,0 1,1 1,-11 11,-53 55,69-62</inkml:trace>
  <inkml:trace contextRef="#ctx0" brushRef="#br0" timeOffset="-21171.502">2117 1668,'170'-112,"-32"34,-112 61,0 1,2 2,-1 0,2 2,13-3,-6 2,-1-1,0-1,0-2,-2-1,3-5,126-69,87-31,-123 57,-126 66,1 0,-1 0,0 0,1 0,-1 0,0-1,1 1,-1 0,0 0,1 0,-1 0,0-1,1 1,-1 0,0 0,0-1,1 1,-1 0,0-1,0 1,1 0,-1-1,0 1,0 0,0-1,0 1,0 0,1-1,-1 1,0 0,0-1,0 1,0-1,0 1,0 0,0-1,0 1,0 0,-1-1,1 1,0-1,0 1,0 0,0-1,0 1,-1 0,1-1,0 1,0 0,0 0,-1-1,1 1,0 0,-1 0,1-1,0 1,-1 0,1 0,0 0,-1-1,1 1,0 0,-1 0,1 0,0 0,-36-10,15 5,-22-20,38 21,0 0,0 1,0-1,0 1,0 1,-1-1,1 1,-1 0,0 0,0 1,0-1,0 1,0 1,-2-1,6 2,-1 1,0 0,1-1,-1 1,1 0,-1 0,1 0,0 1,0-1,0 1,0-1,0 1,1-1,-1 1,1 0,-1 0,1 0,0 0,0 0,1 0,-1 0,1 0,-1 0,1 1,0-1,0 0,0 0,1 1,-4 15,-81 271,66-188,18-101,-1-1,1 1,0-1,1 1,-1-1,0 0,0 1,0-1,0 1,0-1,0 1,1-1,-1 1,0-1,0 0,0 1,1-1,-1 0,0 1,1-1,-1 0,0 1,1-1,-1 0,0 1,1-1,-1 0,1 0,-1 0,1 1,-1-1,0 0,1 0,-1 0,1 0,-1 0,1 0,-1 0,1 0,-1 0,1 0,-1 0,0 0,1 0,-1 0,1 0,-1-1,1 1,-1 0,1 0,-1-1,0 1,1 0,-1 0,0-1,1 1,-1 0,0-1,1 1,-1 0,0-1,0 1,1-1,-1 1,0 0,0-1,26-26,-25 26,285-376,-207 279,-67 91,-1 5</inkml:trace>
  <inkml:trace contextRef="#ctx0" brushRef="#br0" timeOffset="-20603.354">3782 313,'-2'57,"4"483,9-479,3-92,-10-21,-4 26</inkml:trace>
  <inkml:trace contextRef="#ctx0" brushRef="#br0" timeOffset="-20219.298">3472 313,'-1'0,"1"-1,-1 0,1 0,-1 0,1 0,-1 0,1 0,0 0,-1 0,1 0,0 0,0 0,0 0,-1-1,1 1,1 0,-1 0,0 0,0 0,0 0,0 0,1 0,-1 0,0 0,1 0,-1 0,1 0,0 0,-1 0,1 0,-1 1,1-1,0 0,0 0,0 0,-1 1,1-1,0 1,0-1,0 1,0-1,1 0,41-24,209-70,67-39,-209 115,-86 19</inkml:trace>
  <inkml:trace contextRef="#ctx0" brushRef="#br0" timeOffset="-17856.977">989 3023,'14'-15,"15"-8,7-2,-3 0,-2 3,-2 6,0 1,-1 2,-5 5</inkml:trace>
  <inkml:trace contextRef="#ctx0" brushRef="#br0" timeOffset="-17855.977">1497 2769,'0'0</inkml:trace>
  <inkml:trace contextRef="#ctx0" brushRef="#br0" timeOffset="-17622.035">2344 2318,'0'0</inkml:trace>
  <inkml:trace contextRef="#ctx0" brushRef="#br0" timeOffset="-17621.035">2936 1951,'0'0</inkml:trace>
  <inkml:trace contextRef="#ctx0" brushRef="#br0" timeOffset="-17368.896">3331 1725</inkml:trace>
  <inkml:trace contextRef="#ctx0" brushRef="#br0" timeOffset="-17088.989">4177 1217,'338'-220,"-171"112,49-39,-196 131,-3 1,1 0,0 2,1 0,0 1,1 1,6-1,-4 4</inkml:trace>
  <inkml:trace contextRef="#ctx0" brushRef="#br0" timeOffset="-6936.622">1778 2656,'-1'6,"1"1,-1-1,1 1,0-1,1 1,-1-1,1 0,1 1,-1-1,1 0,0 0,0 1,1-2,0 1,0 0,0 0,1-1,0 0,0 0,0 0,1 0,-1-1,5 4,1-2,0 1,0 1,-1-1,0 1,0 1,-1 0,0 0,-1 1,0 0,5 9,118 218,-51-120,27 76,-36-81,-58-100</inkml:trace>
  <inkml:trace contextRef="#ctx0" brushRef="#br0" timeOffset="-5669.042">1807 2685,'-44'107,"-35"70,79-176,-1 0,1 0,-1 0,0-1,1 1,0 0,-1 0,1 0,0 0,-1 0,1 0,0 0,0 0,0 0,0 0,0 0,0-1,0 1,0 0,0 0,0 0,0 0,1 0,-1 0,0 0,1 0,-1 0,1 0,-1-1,1 1,-1 0,1 0,-1 0,1-1,0 1,0 0,-1-1,1 1,0-1,0 1,0-1,-1 1,1-1,0 0,0 1,0-1,0 0,0 0,0 1,0-1,0 0,0 0,0 0,1 0,28-4,0-2,0 0,0-2,-1-1,22-10,23-7,127-45,-200 71,0-1,0 1,0 0,-1 0,1-1,0 1,0-1,0 1,0 0,-1-1,1 0,0 1,0-1,-1 1,1-1,0 0,-1 1,1-1,-1 0,1 0,-1 0,1 1,-1-1,1 0,-1 0,0 0,0 0,1 0,-1 0,0 0,0 0,0 0,0 0,0 1,0-1,0 0,-1 0,1 0,0 0,0 0,-1 0,1 0,0 0,-1 1,1-1,-1 0,1 0,-1 0,0 1,1-1,-1 0,0 1,1-1,-1 1,0-1,0 1,0-1,-46-35,-144-54,89 45,77 42,23 5</inkml:trace>
  <inkml:trace contextRef="#ctx0" brushRef="#br0" timeOffset="-4511.181">2879 3221,'-28'90,"-107"215,85-202,227-490,-145 297,-32 90,0-1,-1 1,1-1,0 1,0-1,0 0,0 1,0-1,0 1,0-1,0 0,0 1,0-1,0 1,0-1,0 0,0 1,0-1,1 1,-1-1,0 1,0-1,1 1,-1-1,1 1,-1-1,0 1,1-1,-1 1,1-1,-1 1,1 0,-1-1,1 1,-1 0,1-1,-1 1,1 0,-1 0,1 0,0 0,-1-1,1 1,-1 0,1 0,0 0,-1 0,1 0,-1 0,1 0,0 1,-1-1,1 0,-1 0,1 0,0 1,-1-1,1 0,-1 1,1-1,-1 0,1 1,-1-1,0 0,1 1,-1-1,1 1,24 42,-19-33,114 214,-58-135,-61-86,1-1,-1 1,1 0,0-1,0 1,0-1,0 1,0-1,1 0,-1 0,1 0,-1 0,1 0,0-1,0 1,0-1,0 0,0 0,0 0,0 0,0-1,0 1,0-1,1 1,-1-1,0 0,0-1,0 1,1 0,-1-1,0 0,0 0,0 0,0 0,0 0,0 0,0-1,-1 1,1-1,0 0,-1 0,0 0,1 0,-1-1,1 0,3-7,0 0,0-1,-2 0,1 0,-1 0,-1 0,0 0,-1-1,0 1,0-1,-1 0,-1-6,8-51,39-187,-42 236,-5 15,1 0,-1-1,1 1,0 0,1 0,-1-1,1 1,0 0,0 0,0 1,1-1,0 0,0 1,0-1,0 1,1 0,-1 0,1 1,0-1,1 1,-1 0,0 0,1 0,0 0,3-1,5 6</inkml:trace>
  <inkml:trace contextRef="#ctx0" brushRef="#br0" timeOffset="38161.672">1694 2656,'0'0</inkml:trace>
  <inkml:trace contextRef="#ctx0" brushRef="#br0" timeOffset="38494.871">1694 2656,'0'0</inkml:trace>
  <inkml:trace contextRef="#ctx0" brushRef="#br0" timeOffset="44500.64">1694 2769,'0'792,"27"-622,-26 140,27-141,-27-137,-1-1,-2 1,-1-1,-2 1,-3 8,1 15,1 1,3 0,3-1,3 15,-1 33,-2 1393,28-1299,-27 85,27-84,-28-192,2 25,-1 1,-2-1,-2 1,0-1,-2 1,-4 8,-4-23,4-20</inkml:trace>
  <inkml:trace contextRef="#ctx0" brushRef="#br0" timeOffset="46283.469">1778 7200,'-2'-9,"0"0,-1 0,-1 0,0 0,0 1,0 0,-1 0,0 0,-1 0,1 1,-1 0,-1 0,0 0,0 1,0 0,0 0,-8-3,-2-5,-146-125,54 57,109 81,0 1,-1 0,1 0,-1 0,1 0,0 0,-1-1,1 1,-1 0,1 0,0-1,-1 1,1 0,0 0,-1-1,1 1,0 0,0-1,-1 1,1-1,0 1,0 0,0-1,0 1,-1 0,1-1,0 1,0-1,0 1,0-1,0 1,0 0,0-1,0 1,0-1,0 1,0-1,0 1,1 0,-1-1,0 1,0-1,0 1,1 0,-1-1,0 1,0 0,1-1,-1 1,0 0,0-1,1 1,-1 0,1 0,-1-1,0 1,1 0,-1 0,0 0,1-1,-1 1,1 0,-1 0,0 0,1 0,-1 0,1 0,-1 0,1 0,-1 0,37-2,-32 2,486 1,-267-29,-91 33,-132-5,0 0,-1 1,1-1,0 0,0 0,0 1,0-1,-1 1,1-1,0 1,-1-1,1 1,0-1,-1 1,1 0,0-1,-1 1,1 0,-1-1,1 1,-1 0,0 0,1 0,-1-1,0 1,1 0,-1 0,0 0,0 0,0 0,0-1,0 1,0 0,0 0,0 0,0 0,0 0,-1 0,1-1,0 1,0 0,-1 0,1 0,-1-1,1 1,-1 0,1 0,-1-1,1 1,-1 0,0-1,1 1,-1-1,0 1,1-1,-1 1,0-1,0 0,0 1,1-1,-1 0,-48 33,-145 72,-137 109,347-226,0 5</inkml:trace>
  <inkml:trace contextRef="#ctx0" brushRef="#br0" timeOffset="48029.468">2597 6579,'-1'1,"0"0,0 0,0 0,0 0,0 1,0-1,0 0,0 1,0-1,0 0,1 1,-1-1,1 1,-1-1,1 1,-1-1,1 1,0 0,0-1,0 1,0-1,0 1,0-1,0 1,0 0,1-1,-1 1,1-1,-1 1,1-1,-1 1,2 0,-1 6,18 122,-5-72,-11-43,0 1,0-1,2 0,0 0,1-1,0 0,1 0,0 0,3 1,-9-13,0 0,1 0,-1 0,1 0,0 0,-1-1,1 1,0-1,0 1,0-1,0 0,0 0,0 0,1 0,-1 0,0 0,1 0,-1-1,0 1,1-1,-1 0,0 0,1 1,-1-2,1 1,-1 0,1 0,-1-1,0 1,1-1,-1 0,0 0,0 0,0 0,1 0,-1 0,0-1,0 1,-1-1,1 1,0-1,66-80,-66 79,67-110,-66 112,0-1,0 1,0-1,0 1,0 0,1 1,-1-1,0 0,1 1,-1 0,0 0,1 0,-1 0,1 0,-1 1,0-1,0 1,1 0,-1 0,0 0,0 1,0-1,0 1,0 0,0-1,0 1,-1 1,1-1,-1 0,1 0,-1 1,0 0,0-1,0 2,11 6,-2-1,3 2,0 1,1-2,1 0,0 0,0-2,0 0,8 2,-21-10,0 1,0-1,0 0,0 0,0 0,0 0,0 0,0-1,0 1,0-1,0 0,0 0,0 0,0 0,0-1,-1 1,1-1,-1 1,1-1,-1 0,1 0,-1 0,0-1,0 1,0 0,0-1,0 1,-1-1,1 0,-1 1,0-1,0 0,0 0,0 0,27-107,-8-58,-9 54,5 74,-4 29</inkml:trace>
</inkml:ink>
</file>

<file path=ppt/ink/ink21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4:50:21.24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137 414,'59'8,"0"-4,0-1,0-4,0-2,-1-2,33-9,-75 12,0-1,0-1,0-1,-1 0,1-1,-1 0,0-1,-1-1,0-1,0 0,-1 0,0-2,0 1,-1-2,-1 1,0-2,-1 1,0-2,-1 1,0-1,-1-1,0 1,-2-1,0-1,0 1,-1-2,-15-75,9 90,1 0,-1 0,0 0,0 0,0 0,0 0,0 0,0 1,0-1,-1 0,1 1,0-1,-1 1,0-1,1 1,-1 0,0-1,0 1,0 0,1 0,-1 0,0 1,0-1,-1 0,1 1,0-1,0 1,0 0,0 0,0 0,0 0,-1 0,1 0,0 0,0 1,0-1,0 1,0 0,0-1,-1 2,-6 4,0 1,1-1,0 2,1-1,-1 1,2 0,-1 1,1 0,0 0,1 0,0 0,-3 9,-104 281,55-138,5-9,-6-1,-78 140,110-248,-1-2,-2-1,-2-1,-1-1,-2-2,-37 30,35-42,36-24,-1 1,1-1,0 0,-1 1,1-1,-1 0,1 1,-1-1,1 0,-1 1,1-1,-1 0,1 0,-1 0,0 1,1-1,-1 0,1 0,-1 0,0 0,1 0,-1 0,1 0,-1 0,1 0,-1-1,0 1,1 0,-1 0,1 0,-1-1,1 1,-1 0,1-1,-1 1,1 0,-1-1,1 1,-1-1,1 1,0 0,-1-1,1 1,0-1,-1 1,1-1,0 0,0 1,0-1,-1 1,1-1,0 1,0-1,0 0,0 1,0-1,0 1,0-1,0 1,0-1,0 0,0 1,1-1,-1 0,4-8,0-1,1 1,0 0,1 0,0 1,0-1,1 1,0 1,0-1,1 1,0 1,0-1,1 1,-1 1,10-5,-4 1,222-133,-226 137,0-1,0 2,1 0,0 0,-1 0,1 2,0-1,0 1,1 1,-1 0,0 0,0 2,1-1,-1 1,0 1,0 0,0 0,0 1,0 1,0 0,-1 0,0 1,0 0,0 1,9 6,-12-4,0 0,1 0,1-1,-1-1,1 1,0-1,0-1,1 0,0 0,0-1,0 0,0-1,1 0,-1 0,1-1,0-1,-1 0,1 0,0-1,0-1,2 0,2-2,0-1,0-1,-1 0,1-1,-1-1,0 0,-1-1,0 0,0-1,-1-1,0 0,0 0,-1-1,-1-1,0 0,0 0,-2-1,1 0,-1 0,-1-1,-1 0,0-1,-1 1,0-1,-1 0,-1 0,1-4,-4 17,-1-1,1 1,-1 0,1 0,-1-1,0 1,1 0,-1 0,0 0,0 0,-1 0,1 0,0 0,-1 1,1-1,-1 0,0 1,1-1,-1 1,0 0,0-1,0 1,0 0,0 0,0 0,0 0,0 1,0-1,-1 1,1-1,0 1,0 0,-1-1,1 1,0 0,0 1,-1-1,1 0,0 1,0-1,-1 1,1 0,0 0,0-1,0 1,0 1,0-1,0 0,0 0,1 1,-1-1,0 1,1 0,-1-1,1 1,0 0,-1 1,-11 10,1 0,0 1,1 0,1 1,0 0,1 0,1 1,0 1,1-1,1 1,0 0,-2 15,7-26,0 0,0 0,1 0,0 0,0 0,0 0,1 0,-1 0,1 0,1 0,-1 0,1-1,0 1,1-1,-1 1,1-1,0 0,0 0,1 0,0 0,0 0,0-1,0 0,0 0,1 0,0 0,0-1,0 0,0 0,0 0,1-1,0 1,-1-1,1 0,4 0,18 4,1-2,-1-1,0-1,1-1,-1-2,1 0,-1-3,0 0,0-1,25-9,-24 4,1-2,-2-1,0-2,0 0,-1-2,-1 0,-1-2,-1-1,0-2,11-13,17-22,-3-2,-3-3,29-51,-53 80,-3 0,0-2,-3 0,-1-1,-1-1,-2 0,-2 0,-1-1,-2 0,-2-1,-1 0,-2-30,-1 67,-1 0,0 1,1-1,-1 0,0 0,0 0,0 1,0-1,-1 0,1 0,-1 0,1 1,-1-1,1 0,-1 0,0 1,0-1,0 1,0-1,0 1,0-1,0 1,0-1,-1 1,1 0,0 0,-1 0,1 0,-1 0,0 0,1 0,-1 0,0 1,1-1,-1 1,0-1,0 1,0-1,1 1,-1 0,0 0,0 0,0 0,0 0,1 1,-1-1,0 1,0-1,1 1,-1-1,0 1,-12 9,0 1,0 0,1 0,0 2,1 0,1 0,0 1,0 0,2 1,0 0,1 0,0 1,1 0,1 1,0 0,-1 8,-6 21,2 1,1 0,3 0,2 1,1 0,3 0,2 0,2 0,3 0,1-1,8 25,41 99,-47-110,-32-72,7-4</inkml:trace>
  <inkml:trace contextRef="#ctx0" brushRef="#br0" timeOffset="244.39">1408 809,'43'0,"38"0,16-5,-1-1,0 0,-9 1,-8 2,-9 1,-11 0,-6 2,-7 0,-7 0,-10 1</inkml:trace>
</inkml:ink>
</file>

<file path=ppt/ink/ink21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4:50:23.63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25 960,'-6'-23,"2"0,1-1,1 1,1-1,1 0,1 1,1-1,1 1,2-1,0 1,1 1,1-1,1 1,1 0,1 1,10-16,4-6,8-19,3 1,2 2,3 1,3 2,1 2,4 2,15-11,-16 36,-46 27,-1 0,1 0,0-1,0 1,-1 0,1 0,0 0,0 0,-1 0,1 0,0 0,0 0,-1 1,1-1,0 0,0 0,-1 1,1-1,0 0,-1 1,1-1,0 0,-1 1,1-1,-1 1,1-1,0 1,-1 0,0-1,1 1,-1-1,1 1,-1 0,0-1,1 1,-1 0,0 0,0-1,1 1,-1 0,0 0,0-1,0 1,0 0,0 0,0-1,0 1,0 0,-1 0,1-1,0 1,0 0,-1 0,1-1,0 1,-1 0,1-1,0 1,-1 0,1-1,-1 1,1-1,-1 1,0-1,1 1,-1-1,1 1,-1-1,-156 261,157-260,-1 1,0-1,0 1,1-1,-1 0,1 1,-1-1,1 1,0 0,-1-1,1 1,0-1,0 1,0-1,0 1,0 0,1-1,-1 1,0-1,1 1,-1-1,1 1,0-1,-1 0,1 1,0-1,0 0,0 1,0-1,0 0,0 0,0 0,0 0,0 0,1 0,-1 0,0 0,1 0,-1-1,1 1,-1-1,1 1,-1-1,1 1,-1-1,79 4,-68-4,18-2,121 9,-146-6,-1 0,1 1,0-1,-1 1,1 0,-1 0,1 0,-1 1,0-1,0 1,0 0,-1 1,1-1,-1 0,1 1,-1 0,0 0,-1 0,1 0,-1 0,1 1,-1-1,-1 1,1-1,-1 1,1 0,-1 0,0 2,-2 3,-1-1,0 1,0-1,0 0,-2 0,1 0,-1 0,0-1,-1 1,0-1,0 0,-1-1,0 1,0-1,0 0,-1 0,0-1,-1 0,0-1,0 1,0-1,0-1,-1 0,1 0,-1 0,-6 1,-10 0,-1 0,1-2,-1-1,0-1,0-1,1-1,-22-4,36 3,1-1,-1-1,1 1,0-2,0 0,1 0,-1 0,1-1,0-1,1 0,-1 0,1 0,-1-4,-28-20,16 14,1-1,1-1,0 0,2-2,0 0,1-1,1-1,2 0,-12-25,16 24</inkml:trace>
  <inkml:trace contextRef="#ctx0" brushRef="#br0" timeOffset="449.53">956 226,'18'7,"0"-2,0 0,1-1,0 0,0-2,0 0,0-1,12-2,-16 2,244-2,-151-22,-100 20</inkml:trace>
  <inkml:trace contextRef="#ctx0" brushRef="#br0" timeOffset="681.265">1012 536,'39'0,"36"-4,10-3,1 1,-10-3,-13-1,-12 1,-10 3,-8-2,-4-1,-7 2</inkml:trace>
  <inkml:trace contextRef="#ctx0" brushRef="#br0" timeOffset="1587.929">2423 85,'-20'-8,"0"0,-1 2,-1 0,1 2,-1 0,0 1,1 1,-1 1,0 1,0 2,-12 1,27-1,0 1,1-1,-1 1,0 1,1-1,0 1,0 0,0 1,0-1,1 1,0 0,0 1,0-1,0 1,1 0,0 0,0 0,1 1,0-1,0 1,0 0,1 0,0 0,1 0,-1 0,1 1,0-1,1 0,0 8,0-9,0 0,0 0,1 0,0 1,0-1,0 0,1 0,0 0,0-1,0 1,1 0,-1-1,2 1,-1-1,0 0,1 0,0-1,0 1,1-1,-1 1,1-2,0 1,0 0,0-1,0 0,1 0,0 0,-1-1,1 0,0 0,0 0,0-1,0 0,0 0,2-1,7-1,-1-2,1 0,-1-1,0 0,0-1,-1-1,0 0,1-1,-2 0,1-1,-1 0,-1-1,1 0,-1-1,6-8,0 3,62-50,-78 64,-1 1,1-1,0 0,-1 1,1-1,0 1,-1 0,1-1,0 1,-1 0,1-1,0 1,0 0,-1 0,1-1,0 1,0 0,0 0,0 0,-1 0,1 0,0 0,0 0,0 1,-1-1,1 0,0 0,0 1,-1-1,1 0,0 1,0-1,-1 0,1 1,-1-1,1 1,0 0,-1-1,1 1,-1-1,1 1,-1 0,1-1,-1 1,0 0,1 0,-1-1,0 1,0 0,1 0,-1 0,0-1,0 1,0 0,0 0,0 0,0-1,0 2,-7 48,-107 237,96-247,8-21,1 2,0-1,2 1,0 1,2-1,-3 18,7-38,1 1,0-1,-1 0,1 0,0 1,0-1,0 0,0 1,0-1,0 0,0 1,1-1,-1 0,0 0,1 1,-1-1,1 0,-1 0,1 0,0 0,-1 0,1 1,0-1,0 0,0-1,0 1,0 0,0 0,0 0,0 0,0-1,0 1,0-1,0 1,0-1,1 1,-1-1,0 1,0-1,1 0,-1 0,0 0,1 0,-1 0,0 0,1 0,-1 0,0 0,0-1,1 1,-1 0,0-1,0 1,0-1,1 0,-1 1,0-1,0 0,1 0,12-8</inkml:trace>
  <inkml:trace contextRef="#ctx0" brushRef="#br0" timeOffset="1888.879">2960 113,'-49'56,"3"2,3 2,2 2,-23 48,30-13,33-94,1 0,-1 1,1-1,0 0,0 1,1-1,-1 0,1 1,-1-1,1 0,0 0,0 0,1 0,-1 0,1 0,-1 0,1 0,0 0,0-1,0 1,0-1,1 1,-1-1,1 0,-1 0,1 0,0 0,2 1,2 0,0-1,0 1,1-1,-1-1,1 1,-1-1,1-1,-1 1,1-1,-1 0,1-1,-1 0,1 0,-1-1,0 0,1 0,-1 0,0-1,0 0,1-2,126-88,-119 79,-1-1,-1 0,-1-1,0-1,-1 0,0 0,-2-1,0 0,-1-1,-1 0,-1 0,0-1,-2 1,2-14,-5 28,-1 1,0 0,0-1,0 1,0 0,-1-1,1 1,-1-1,0 1,-1 0,1 0,-1 0,0 0,0 0,0 0,0 0,-1 1,1-1,-1 1,0-1,0 1,0 0,-1 0,1 1,-1-1,1 1,-1-1,0 1,0 1,0-1,0 0,0 1,-1 0,1 0,0 0,-1 0,1 1,0 0,-1 0,1 0,0 0,-1 1,1-1,-1 1,1 0,-4 2,-68 46,57-29</inkml:trace>
  <inkml:trace contextRef="#ctx0" brushRef="#br0" timeOffset="2152.878">3355 396,'33'-5,"22"-1,5 0,-2 1,-12 1</inkml:trace>
  <inkml:trace contextRef="#ctx0" brushRef="#br0" timeOffset="2698.044">4428 1,'-3'5,"-20"46,-3-1,-1 0,-3-2,-2-2,-2-1,-2-1,-11 8,38-45,0-1,-1 1,0-1,1-1,-2 0,1-1,-1 0,1 0,-1-1,0 0,0-1,-1-1,1 1,-8-1,15-1,1 0,0-1,0 1,0 0,-1-1,1 0,0 1,0-1,0-1,0 1,0 0,0-1,1 1,-1-1,0 0,1 0,-1 0,1 0,0-1,0 1,0 0,0-1,0 0,0 1,1-1,-1 0,1 0,0 0,-1 0,2 0,-1 0,0-2,-1-3,1 0,1 0,-1 0,1 0,1-1,-1 1,2 0,-1 0,1 0,0 0,0 0,2-1,1-4,2 1,-1-1,1 1,1 0,1 1,-1-1,2 2,-1-1,1 1,1 1,0 0,0 1,1 0,0 0,0 1,1 1,4-2,-12 7,-1 0,1 0,-1 0,1 0,-1 1,1-1,0 1,-1 1,1-1,-1 0,1 1,0 0,-1 0,1 1,-1-1,0 1,0 0,1 0,-1 0,-1 1,1-1,0 1,0 0,-1 0,2 2,70 98,-63-83,76 104,-77-110,1-1,0 0,1-1,1-1,0 0,0 0,1-1,0-1,1-1,11 5,-10-7,-11-3,1 0,0 0,0 0,0-1,0 0,0-1,1 0,-1 0,0 0,1-1,-1 0,0-1,1 1,-1-2,1 1,9-5</inkml:trace>
</inkml:ink>
</file>

<file path=ppt/ink/ink2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4:14:29.10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59,'5'273,"-3"-260,0-1,0 0,2 1,-1-1,2 0,0-1,0 1,1-1,0 0,1 0,0-1,1 0,0 0,0-1,1 0,1 0,-7-7,0 0,0-1,1 1,-1-1,1 0,-1 0,1 0,-1 0,1 0,0-1,-1 0,1 0,0 0,-1 0,1 0,0-1,-1 1,1-1,0 0,-1 0,0-1,1 1,-1-1,0 0,1 1,-1-1,0-1,0 1,-1 0,78-81,22-89,-52 80,-47 92,1-1,0 1,-1 0,1 0,0 0,-1 1,1-1,-1 1,1 0,-1 0,1 0,-1 1,1-1,-1 1,0 0,0 0,0 0,0 0,0 0,0 1,-1-1,1 1,-1 0,0 0,1 0,2 2,146 127,-132-118,-15-10,1 1,0-1,0 0,0-1,0 1,1-1,0 0,-1 0,1-1,0 0,0 0,0 0,1-1,-1 0,0 0,1 0,-1-1,0 0,6-1,-4-1,0 0,1-1,-1-1,-1 1,1-1,0-1,-1 1,0-1,0-1,-1 1,1-1,-1 0,0-1,-1 1,0-1,0 0,0-1,-1 1,0-1,2-5,7-12,-1-1,-2-1,0 0,-2 0,-1-1,-1 0,13-41,-14 50</inkml:trace>
</inkml:ink>
</file>

<file path=ppt/ink/ink21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4:50:40.50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622 989,'-24'-44,"15"28,0 0,0-1,2 0,0-1,1 0,0 0,2 0,0-1,-25-176,28 175,1 0,1 1,1-1,0 0,1 1,2-1,0 1,1 0,1 1,0 0,1 0,2 0,-1 1,2 0,11-12,57-41,-77 68,0 1,1-1,-1 1,0 0,1 0,-1 0,1 0,0 0,-1 1,1-1,0 1,-1 0,1 0,0-1,-1 2,1-1,0 0,-1 1,1-1,0 1,-1 0,1-1,-1 1,1 1,-1-1,1 0,-1 1,0-1,0 1,0-1,0 1,0 0,0 0,0 0,0 0,-1 0,1 1,2 7,0 0,-1 0,0 1,-1-1,0 1,0 0,-1-1,-1 1,0 0,0 0,-1 0,0 0,-1-1,-1 1,1-1,-2 1,1-1,-1 0,-1 0,0 0,3-5,0 0,0 0,-1 0,1 0,-1 0,0 0,-1-1,1 0,-1 0,0 0,0 0,0 0,-1-1,1 1,-1-1,0 0,0-1,5-3,0-1,0 0,0 0,0 1,0-1,0 0,0 0,1 1,-1-1,1 0,-1 1,1-1,0 1,0-1,-1 0,1 1,0-1,0 1,0 0,1-1,-1 1,0 0,1 0,-1 0,0 0,2-1,-1 0,0 0,1 0,-1 0,1 0,0 0,-1 1,1-1,0 1,0 0,0 0,0 0,0 0,0 0,1 1,-1-1,0 1,0 0,0 0,1 0,-1 0,0 1,0-1,0 1,0 0,0 0,0 0,0 0,0 0,0 1,0-1,0 1,-1 0,1 0,-1 0,1 0,-1 0,0 1,0-1,0 1,0-1,0 1,-1 0,1 0,-1 0,0 0,0 0,1 4,0 1,-1 0,0 0,0-1,-1 1,0 0,-1 0,1-1,-2 1,1 0,-1-1,0 1,0-1,-1 1,0-1,-1 0,1 0,-1-1,0 1,-1-1,0 0,0 0,0 0,-1-1,0 1,0-1,0-1,0 1,-1-1,0 0,0-1,0 0,0 0,-1 0,1-1,-5 1,-10 0,1 0,-1-1,-1-2,1 0,0-1,0-2,-19-4,31 4,1-1,0 0,0-1,0 0,1 0,0-1,0 0,0 0,1-1,0 0,0 0,0-1,1 0,0 0,1 0,0-1,-2-4,0-5</inkml:trace>
  <inkml:trace contextRef="#ctx0" brushRef="#br0" timeOffset="604.206">1073 566,'0'5,"5"6,6 1,6-1,5 2,4-1,2-2,1-4,0-2,1-2,-1-1,0-1,-5-6,-2-1,-5 1</inkml:trace>
  <inkml:trace contextRef="#ctx0" brushRef="#br0" timeOffset="1619.334">113 57,'-2'-3,"-5"-12,9 22,9 27,3 1,0-2,3 0,0 0,2-2,2 0,0-2,24 25,-41-52,-3-4</inkml:trace>
  <inkml:trace contextRef="#ctx0" brushRef="#br0" timeOffset="2285.228">113 1,'-102'89,"102"-89,-1 0,1 0,-1 0,1 0,-1 0,1 0,-1 1,1-1,-1 0,1 0,0 1,-1-1,1 0,-1 1,1-1,0 1,-1-1,1 0,0 1,-1-1,1 1,0-1,0 1,-1-1,1 1,0-1,0 1,0-1,0 1,0-1,0 1,0-1,0 1,0-1,0 1,0-1,0 1,0-1,0 1,0-1,1 1,-1-1,0 1,0-1,0 1,1-1,-1 1,0-1,1 1,-1-1,0 0,1 1,-1-1,1 0,-1 1,1-1,-1 0,0 0,1 1,-1-1,1 0,0 0,35-1,144-26,-116 16,-89-8,-63-10,70 21</inkml:trace>
  <inkml:trace contextRef="#ctx0" brushRef="#br0" timeOffset="3604.336">1440 622,'-7'0,"-1"-1,1 1,0-1,0-1,0 1,0-1,0 0,0-1,0 0,0 0,1 0,0-1,-1 0,2 0,-1 0,-5-6,11 10,-1-1,1 1,0 0,-1-1,1 1,0-1,-1 1,1 0,-1-1,1 1,-1 0,1-1,-1 1,1 0,-1 0,1-1,-1 1,0 0,1 0,-1 0,1 0,-1 0,1 0,-1 0,0 0,1 0,-1 0,1 0,-1 0,0 0,1 0,-1 1,1-1,-1 0,1 0,-1 1,1-1,-1 0,1 1,-1-1,1 1,0-1,-1 0,1 1,0-1,-1 1,1-1,0 1,-1-1,1 1,0-1,0 1,0 0,-1-1,1 1,0-1,0 1,0-1,0 1,0 0,0-1,0 1,0-1,0 1,0 49,0-41,0 11,-1 0,-1 0,-1 0,0 0,-2 0,0-1,-5 10,50-71,16-12,-37 38</inkml:trace>
  <inkml:trace contextRef="#ctx0" brushRef="#br0" timeOffset="4391.339">1356 622,'-5'0,"-6"0,-7 0,-4 0,-4 0,-2 0,-1 0,0 0,-1 0,6-5,1-1,5-5,1 0,-1 1,-4 3,4-2,4 0</inkml:trace>
</inkml:ink>
</file>

<file path=ppt/ink/ink21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4:50:34.49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182 375,'-10'-5,"-7"-6,-2-6,-2-1,3-1,-1-3,3-2,0-2,2-1,4-1,3 0,3-1,2 0,2 0,5 6,2 1,0 4</inkml:trace>
  <inkml:trace contextRef="#ctx0" brushRef="#br0" timeOffset="-1416.189">577 883,'-48'-34,"43"28,0-1,0-1,0 1,1-1,0 1,1-1,0 0,0-1,1 1,0 0,0-1,0-6,-4-11,2-6,1 0,1 0,2-1,1 1,1 0,2 0,1 0,2 0,1 1,2 0,0 1,3 0,0 0,2 1,0 1,11-12,-25 40,-1 1,0 0,0 0,1-1,-1 1,0 0,1-1,-1 1,0 0,1-1,-1 1,1-1,0 1,-1-1,1 1,-1-1,1 1,0-1,-1 1,1-1,0 0,-1 1,1-1,0 0,0 0,-1 1,1-1,0 0,0 0,-1 0,1 0,0 0,0 0,-1 0,1-1,0 1,0 0,-1 0,1 0,0-1,0 1,-1 0,1-1,0 1,-1-1,1 1,-1-1,1 1,-1-1,1 1,-1-1,1 1,-1-1,1 0,-1 1,0-1,1 0,-1 1,0-1,1 0,-1 0,0 1,0-1,0 0,1 53,-2-48,0 0,0 1,0-1,1 0,-1 0,1 0,0 0,0 1,1-1,-1 0,1 0,0 0,0 0,0 0,0 0,1 0,0 0,0 0,0 0,0-1,0 1,1-1,0 0,-1 0,1 0,1 0,-1 0,0 0,0-1,1 0,0 0,-1 0,4 2,45 0,31 8,-81-11,0 0,0 0,0 0,0 1,0-1,0 1,0-1,0 1,0 0,-1 0,1-1,-1 1,1 0,-1 1,0-1,0 0,0 0,0 0,0 1,-1-1,1 0,0 1,-1-1,0 1,0-1,0 1,0-1,0 1,0-1,0 0,-1 2,0 4,0 0,-1 0,1 0,-2 0,1 0,-1-1,0 1,0-1,-1 0,0 0,-1 0,1 0,-1-1,-1 0,1 0,-1 0,0-1,0 0,0 0,-1 0,0-1,0 0,0 0,0-1,-1 0,0 0,1-1,-1 0,0 0,0-1,-2 1,-5-5,0 0,1 0,0-1,-1-1,1 0,1-1,-1-1,1 0,1-1,-1 0,-5-6,-9-3,-59-36,71 42</inkml:trace>
  <inkml:trace contextRef="#ctx0" brushRef="#br0" timeOffset="-781.076">1170 685,'-5'0,"-6"0,-7 0,1-5,-3-1,-1 0,-4 1,0 2,2-4,2-1,3-3,5-1</inkml:trace>
  <inkml:trace contextRef="#ctx0" brushRef="#br0" timeOffset="12318.283">1113 629,'126'0,"-125"-1,-1 0,1 0,0 0,-1 0,0 0,1 0,-1 0,0 0,1 0,-1 0,0 0,0 0,0 0,0 0,0 0,0 0,0 0,0 0,0 0,-1 0,1 0,0 0,-1 0,1 0,0 0,-1 0,0 0,1 0,-1 0,1 0,-1 0,0 1,0-1,1 0,-1 1,0-1,0 0,0 1,0-1,0 1,0-1,-5-6,-48-87,54 93,0 1,0-1,-1 1,1-1,0 1,0-1,-1 1,1 0,0-1,-1 1,1-1,0 1,-1 0,1-1,-1 1,1 0,-1-1,1 1,-1 0,1 0,-1-1,1 1,-1 0,1 0,-1 0,1 0,-1 0,1 0,-1 0,1 0,-1 0,1 0,-1 0,1 0,-1 0,1 0,-1 0,1 0,-1 1,1-1,-1 0,1 0,-1 1,1-1,-1 0,1 1,-1-1,1 0,0 1,-1-1,1 1,0-1,-1 1,1-1,0 0,0 1,-1-1,1 1,0-1,0 1,0 0,0-1,0 1,0-1,0 1,0-1,0 1,0-1,0 1,-5 41,5-42,-16 189,-2-105,44-96,2-22,-14 16</inkml:trace>
  <inkml:trace contextRef="#ctx0" brushRef="#br0" timeOffset="13392.562">125 8,'-3'1,"1"1,-1-1,0 1,1 0,-1 0,1 0,-1 0,1 0,0 1,0-1,0 1,0 0,1-1,-1 1,1 0,-1 0,1 0,0 0,0 0,0 0,-1 3,-77 166,78-171,1 0,0 0,-1 0,1 0,0 0,0 0,0 0,0 0,0 0,0 1,0-1,0 0,0 0,0 0,1 0,-1 0,0 0,1 0,-1 0,1 0,-1 0,1 0,-1-1,1 1,0 0,-1 0,1 0,0-1,0 1,0 0,0-1,-1 1,1 0,0-1,0 0,0 1,0-1,0 1,0-1,0 0,0 0,1 0,-1 1,0-1,0 0,0 0,1-1,56-2,-55 2,120-28,-118 28,39-8,-43 9,-1 0,1 0,-1 0,1-1,0 1,-1 0,1 0,-1-1,1 1,-1-1,1 1,-1 0,1-1,-1 1,0-1,1 1,-1-1,0 1,1-1,-1 1,0-1,1 0,-1 1,0-1,0 1,0-1,0 0,0 1,1-1,-1 0,0 1,0-1,-1 1,1-1,0 0,0 1,0-1,0 1,0-1,-1 0,1 1,0-1,-1 1,1-1,0 1,-1-1,1 1,0-1,-1 1,1-1,-1 1,1-1,-1 1,1 0,-1-1,0 1,1 0,-1 0,1-1,-1 1,0 0,-89-55,70 43</inkml:trace>
</inkml:ink>
</file>

<file path=ppt/ink/ink21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4:50:57.34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1,'0'5,"5"1,1 5,0 5,4 0,0 2,-2 2,3-1,-1 0,-2 2,3-3,-1 1,-2 2,3-4,-2-3</inkml:trace>
</inkml:ink>
</file>

<file path=ppt/ink/ink21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4:50:57.59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0,'10'15,"3"9,4 0,-1 2,-3-5</inkml:trace>
</inkml:ink>
</file>

<file path=ppt/ink/ink21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4:50:57.85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0,'9'10,"9"8,0 0</inkml:trace>
</inkml:ink>
</file>

<file path=ppt/ink/ink21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4:50:58.09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0,'9'5,"4"7,-1 0</inkml:trace>
</inkml:ink>
</file>

<file path=ppt/ink/ink21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4:51:01.49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7,'5'-5,"1"4,5 6,0 7,4 2,-2 3,-2 4,1-2,-1 0,3-2,-2-5</inkml:trace>
</inkml:ink>
</file>

<file path=ppt/ink/ink21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4:51:01.79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1,'5'14,"6"5,2 4,3 3,-1 1,1-3,-1-6</inkml:trace>
</inkml:ink>
</file>

<file path=ppt/ink/ink21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4:51:02.07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0,'10'29,"3"14,4 0,-1-3,-3-7</inkml:trace>
</inkml:ink>
</file>

<file path=ppt/ink/ink21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4:51:02.31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0,'0'29,"5"9,2-1</inkml:trace>
</inkml:ink>
</file>

<file path=ppt/ink/ink2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4:14:30.01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114 87,'0'5,"5"6,6 1,6-1,5-3,4-2,2-3,1-1,0-2,1 0,-1-1,0 1,0-1,-1 1,0 0,1 0,-6-1</inkml:trace>
  <inkml:trace contextRef="#ctx0" brushRef="#br0" timeOffset="329.327">1 453,'29'0,"14"0,5 0,-2 0,-3 0,-4 0,-4 0,-8 0</inkml:trace>
  <inkml:trace contextRef="#ctx0" brushRef="#br0" timeOffset="1285.506">735 510,'-2'-20,"2"0,0 0,2 0,0 1,1-1,1 1,0-1,2 1,0 1,1-1,1 1,1 0,1 1,8-12,1 2,1 2,2 0,0 2,2 0,0 1,1 2,24-15,-47 34,-1-1,1 1,0 0,0 0,0 0,0 0,0 0,0 0,0 0,0 0,1 1,-1-1,0 1,0 0,1 0,-1 0,0 0,0 0,1 0,-1 0,0 1,0-1,0 1,1 0,-1 0,0 0,0 0,0 0,0 0,0 0,-1 0,1 1,0-1,0 1,-1 0,1-1,-1 1,0 0,1 0,-1 0,0 0,0 0,0 0,0 0,-1 0,1 0,-1 0,1 1,-1-1,1 0,-1 2,-1 200,1-203,-1 1,1-1,0 0,-1 0,1 0,0 0,0 0,0 1,0-1,0 0,0 0,0 0,0 0,1 1,-1-1,0 0,1 0,-1 0,1 0,-1 0,1 0,-1 0,1 0,0 0,0 0,-1 0,1 0,0-1,0 1,0 0,0-1,0 1,0 0,0-1,0 1,0-1,0 1,0-1,0 0,1 0,-1 1,0-1,0 0,0 0,0 0,1 0,-1 0,0 0,0-1,0 1,0 0,0 0,0-1,1 1,-1-1,0 1,0-1,0 0,0 1,0-1,-1 0,1 1,0-1,0 0,0 0,102-127,-91 114,1-2,0 0,1 1,1 0,0 2,0-1,2 2,6-4,-22 15,0 0,0 0,0 1,0-1,0 0,1 1,-1-1,0 1,0 0,0-1,0 1,0 0,1-1,-1 1,0 0,0 0,1 0,-1 0,0 0,0 1,0-1,1 0,-1 0,0 1,0-1,0 1,0-1,0 1,1-1,-1 1,0 0,-1 0,1-1,0 1,0 0,0 0,0 0,-1 0,1 0,0 0,-1 0,1 0,-1 0,1 1,-1-1,1 0,-1 0,0 0,0 0,1 1,-5 63,-112 215,115-278,0 0,0 0,0 0,0 0,0 0,1 0,-1 0,0 0,1 0,0 0,0 0,0 0,0 0,0 0,0 1,0-1,0 0,1 0,-1 0,1 0,0 0,0 0,-1 0,1 0,1 0,8 7</inkml:trace>
  <inkml:trace contextRef="#ctx0" brushRef="#br0" timeOffset="1916.678">1863 58,'-46'41,"1"2,3 2,1 2,-21 33,58-76,0 1,0-1,0 0,1 1,0 0,0 0,0 0,0 0,1 0,0 1,0-1,0 1,1-1,0 1,0 0,0 0,1-1,-1 1,1 0,1 0,-1 0,1-1,0 1,1 0,-1-1,1 1,1 2,2-6,1 0,-1-1,0 1,0-1,1 0,-1-1,1 1,-1-1,0 0,1-1,-1 1,1-1,-1 0,0 0,0-1,0 0,0 0,0 0,0 0,0-1,0 1,-1-1,1-1,-1 1,0-1,0 1,0-1,0-1,234-222,-237 226,0-1,0 1,0 0,1-1,-1 1,1 0,-1 0,1 0,-1 0,1 1,-1-1,1 0,0 1,-1-1,1 1,0-1,0 1,-1 0,1 0,0 0,0 0,-1 0,1 0,0 0,0 1,-1-1,1 0,0 1,-1 0,1-1,0 1,-1 0,1 0,-1 0,1 0,-1 0,1 0,-1 0,0 1,0-1,0 0,0 1,0-1,0 1,0-1,0 1,0 0,7 17,-1 1,0 0,-2 0,0 1,-2-1,1 15,0 213,-10-185,-4 0,-2 0,-3-1,-8 17,10-41,-2-2,-2 1,-1-2,-1 0,-20 25,23-41,0-1,-1-1,-1 0,-1-1,0-1,-1-1,-1 2,19-13,0 0,-1 0,1-1,-1 1,0-1,1 0,-1 0,0 0,0 0,-1 0,1-1,0 1,0-1,-1 0,1 0,-1 0,1 0,-1-1,1 0,-1 1,0-1,1 0,-1-1,1 1,-1-1,1 1,-1-1,1 0,-1-1,1 1,0 0,0-1,-1 0,1 0,0 0,1 0,-1 0,0-1,1 1,-1-1,1 1,0-1,-1 0,1 0,1 0,-1 0,0-1,0-1,0-17,1 0,1 0,1 1,0-1,2 0,1 1,0 0,2 0,0 0,1 0,2 1,0 0,1 1,0 0,2 1,6-8,1-4,1 0,1 2,2 1,0 0,17-12,-24 25</inkml:trace>
</inkml:ink>
</file>

<file path=ppt/ink/ink21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4:51:18.51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30,'88'-21,"165"14,-250 7,0-1,0 1,0 0,0 0,0 0,0 0,0 0,0 0,0 1,0 0,0 0,0 0,0 0,0 0,0 0,-1 1,1-1,0 1,-1 0,1 0,-1 0,0 0,0 0,0 0,0 1,0-1,0 1,0 0,-1-1,0 1,1 0,-1 0,0 0,0 0,0 2,-3 223,2-31,0-173</inkml:trace>
</inkml:ink>
</file>

<file path=ppt/ink/ink21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4:51:34.08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26 1,'0'24,"-4"12,-3 6,1-1,1-1,1-8</inkml:trace>
</inkml:ink>
</file>

<file path=ppt/ink/ink21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4:51:34.32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1,'0'0</inkml:trace>
</inkml:ink>
</file>

<file path=ppt/ink/ink21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4:51:34.57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1,'0'0</inkml:trace>
</inkml:ink>
</file>

<file path=ppt/ink/ink21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4:51:35.23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0,'5'10,"1"12,0 8,4-2,0 0,3-6,-1-6</inkml:trace>
</inkml:ink>
</file>

<file path=ppt/ink/ink21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4:51:35.44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1,'15'19,"4"7</inkml:trace>
</inkml:ink>
</file>

<file path=ppt/ink/ink21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4:51:35.63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1,'5'24,"6"8,7 3,-1-4</inkml:trace>
</inkml:ink>
</file>

<file path=ppt/ink/ink21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4:51:36.78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562 1,'2'1,"0"1,0-1,-1 1,1 0,0 0,-1-1,0 1,1 0,-1 0,0 1,0-1,0 0,0 0,0 1,-1-1,1 0,-1 1,1-1,-1 0,0 1,0-1,0 1,0-1,0 1,-1-1,1 0,-1 1,0-1,1 0,-1 0,-1 2,-3 21,0 0,-2-1,0 0,-2-1,-1 1,0-2,-2 1,-1-2,0 0,-6 6,5-11,0-1,-1-1,0 0,-1-1,-1-1,0 0,-1-1,0-1,-15 6,24-12,1-1,-1 0,0 0,1-1,-1-1,0 1,0-1,-1-1,1 0,0 0,0 0,0-2,0 1,0-1,0 0,0-1,1 0,-1 0,1-1,0 0,0 0,0-1,-1-1,4 3,-1 0,1 0,0 0,0-1,0 0,0 0,1-1,-1 1,1-1,0 0,1 0,-1 0,1-1,0 1,0-1,1 1,0-1,0 0,0 0,1 0,-1 0,1-1,1 1,-1 0,1 0,1-1,-1 1,1 0,0 0,0 0,1 0,-1 0,1 0,1 0,1-3,-1 3,1 1,-1-1,1 1,0 0,1 1,-1-1,1 1,0 0,0 0,0 0,1 1,-1 0,1 0,0 0,-1 1,1 0,1 0,-1 0,0 1,0 0,1 0,-1 0,0 1,1 0,-1 0,0 1,1 0,-1 0,4 1,26 11,-1 1,0 1,-2 2,29 19,43 22,-30-20,-61-28</inkml:trace>
</inkml:ink>
</file>

<file path=ppt/ink/ink21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4:51:37.21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375 0,'0'5,"-5"6,-6 6,-7 5,-4-1,-4 0,-2 2,-1-3,4-1,2-2,0-1,-1-2,-1 1,-1-2,-1-3,4 2,1-2,4-3</inkml:trace>
</inkml:ink>
</file>

<file path=ppt/ink/ink21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4:51:38.08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448 0,'-9'5,"-9"1,-5 5,-4 1,-2-3,-1-2,0-2,0-2,0-2,1-1,0 0,6 4,1 2,0-1,-1 0,-2-2,-1-1,4-1</inkml:trace>
</inkml:ink>
</file>

<file path=ppt/ink/ink2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4:14:26.62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1128 283,'-16'-8,"-1"0,0 2,0 0,-1 0,1 2,-1 0,0 1,-1 1,1 1,0 1,0 0,-1 1,1 1,0 1,0 0,0 1,1 1,-7 4,6 3,2 0,0 1,0 1,1 1,1 0,0 0,2 2,-1 0,2 0,0 1,2 0,-1 1,2 2,2-11,0 0,1 1,1 0,0 0,0 0,1 0,1 1,0-1,0 1,1 0,1 0,0-1,0 1,1 0,1-1,0 1,2 8,-2-17,-1 0,1-1,0 1,0-1,0 0,0 1,0-1,0 0,0 0,1 0,-1-1,1 1,-1 0,1-1,0 0,0 0,0 1,-1-2,1 1,0 0,0-1,0 1,0-1,0 0,1 0,-1 0,0 0,0-1,0 1,0-1,0 0,-1 0,1 0,0 0,96-47,-64 20,-2-2,0-1,-3-2,0-1,-2-1,-2-1,-1-1,-2-2,-1 0,8-25,-22 50,41-58,-47 73,0 0,0 0,0 0,0 0,0 0,0 1,0-1,0 0,-1 1,1-1,-1 1,1 0,-1 0,1-1,-1 1,0 0,0 0,0 0,0 0,0 1,-1-1,1 0,-1 0,1 0,-1 0,0 1,0-1,0 2,1-1,63 160,63 18,-116-167</inkml:trace>
  <inkml:trace contextRef="#ctx0" brushRef="#br0" timeOffset="255.404">1692 86,'5'43,"2"28,-1 8,-1-5,-1-11,-2-11,-1-9,0-8,-1-4,-1-4,-4-5,-2-3,-4-3,0-1,-4-2,-3 1,1-2</inkml:trace>
  <inkml:trace contextRef="#ctx0" brushRef="#br0" timeOffset="557.105">310 0,'-44'44,"2"2,3 2,1 1,2 2,3 2,-8 19,36-62,-1 1,1 0,1 0,0 1,1-1,0 1,1 0,0 0,1 0,0 0,1 0,0 0,1 0,0 0,1-1,1 1,-1 0,2-1,0 1,0-1,1 0,0 0,1-1,6 9,19 22,1-2,2-1,2-1,2-2,0-2,3-2,24 14,-39-27</inkml:trace>
</inkml:ink>
</file>

<file path=ppt/ink/ink21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4:52:10.874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0 132,'3'20,"1"0,1-1,1 1,0-1,1 0,1 0,1-1,1 0,0 0,4 2,-4-4,-3-1,2-1,0-1,1 1,0-2,1 1,0-1,12 9,-22-21,0 1,0 0,-1-1,1 1,0 0,0-1,0 1,0-1,0 1,0-1,0 0,0 1,0-1,0 0,0 0,0 0,0 0,0 0,0 0,0 0,0 0,0 0,0 0,0-1,0 1,0 0,0-1,0 1,0 0,0-1,0 0,-1 1,1-1,0 1,0-1,0 0,-1 0,1 1,0-1,-1 0,1 0,-1 0,1 0,-1 0,1 0,-1 0,0 1,1-1,-1-1,0 1,0 0,0 0,0 0,0 0,7-62,-7 58,8-193,11 25,-19 173,1 1,-1 0,1-1,-1 1,1-1,0 1,0-1,-1 1,1-1,0 1,0-1,-1 0,1 1,0-1,0 0,0 0,0 1,-1-1,1 0,0 0,0 0,0 0,0 0,0 0,0-1,-1 1,1 0,0 0,0 0,0-1,-1 1,1-1,0 1,0 0,-1-1,1 0,0 1,-1-1,1 1,0-1,-1 0,1 1,-1-1,1 0,-1 1,1-1,-1 0,0 0,1 0,-1 1,0-1,0 0,0 0,1 0,-1 0,0 0,0 0,0 1,-1-2,246 398,-207-338,-3 1,-2 3,10 32,-40-90,-1 0,0 0,0 0,0 0,-1 0,0 1,1-1,-2 1,1-1,0 1,-1-1,0 1,0 0,0-1,-1 1,1-1,-1 1,0-1,-1 1,1-1,-1 0,1 0,-1 0,-1 0,1 0,0 0,-1 0,0 0,0-1,0 0,0 0,-1 1,1-2,-1 1,0 0,-2 0,1 0,1-1,-1 0,1 0,-1-1,0 1,0-1,0 0,0-1,0 1,0-1,0 0,0 0,0 0,0-1,0 0,0 0,1 0,-1 0,0-1,0 0,1 0,-1 0,1-1,0 1,0-1,0 0,0 0,0-1,0 1,1-1,0 0,0 1,0-2,0 1,0 0,1 0,0-1,0 0,0 1,1-1,-1 0,1 0,0 0,0 0,1-3,-1-10,1 0,1-1,1 1,0 0,2 0,0 1,1-1,0 1,2 0,0 0,1 0,0 1,1 1,5-6,21-29,3 2,1 2,30-27,-44 47</inkml:trace>
</inkml:ink>
</file>

<file path=ppt/ink/ink21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4:52:08.555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1 33,'0'-7,"20"20,17 22,-1 0,-2 2,-1 2,0 4,7 13,7 7,-3 2,-2 2,-3 2,26 67,-53-103,2 6,1-1,2 0,2-2,20 30,21 55,-59-119,0 0,-1 0,1 1,0-1,0 0,0 0,1 0,-1 0,0-1,1 1,-1 0,1 0,0-1,-1 1,1-1,0 0,0 1,0-1,0 0,0 0,0 0,0 0,0-1,1 1,-1 0,0-1,0 0,1 1,-1-1,0 0,1 0,-1 0,0-1,0 1,1-1,-1 1,0-1,0 0,0 1,1-1,-1 0,0-1,0 1,0 0,-1 0,1-1,278-137,-23 11,110-51,-205 82,-108 60,-43 23,-15 10</inkml:trace>
  <inkml:trace contextRef="#ctx0" brushRef="#br0" timeOffset="751.42">2202 5,'1'0,"-1"-1,1 1,-1 0,0-1,1 1,-1 0,1-1,-1 1,1 0,-1 0,1-1,-1 1,1 0,-1 0,1 0,-1 0,1 0,-1 0,1 0,-1 0,1 0,-1 0,1 0,-1 0,1 0,0 0,-1 0,1 0,-1 1,1-1,-1 0,0 0,1 1,-1-1,1 0,-1 1,1-1,-1 0,0 1,1-1,-1 1,0-1,1 1,-1-1,0 0,0 1,1-1,-1 1,0-1,0 1,0 0,0-1,0 1,0-1,0 1,0-1,0 1,0-1,0 1,0-1,0 1,0-1,0 1,0-1,-1 1,3 40,-56 160,-15-32,67-166,2-2,0 0,0 1,0-1,0 0,-1 0,1 0,-1 0,1 0,-1 1,1-1,-1 0,1 0,-1 0,0 0,0 0,1-1,-1 1,0 0,0 0,0 0,0-1,0 1,0 0,0-1,0 1,0-1,-1 0,1 1,0-1,0 0,0 1,-6-6</inkml:trace>
  <inkml:trace contextRef="#ctx0" brushRef="#br0" timeOffset="1100.54">1949 90,'-6'-15,"14"18,18 22,-22-21,15 12,0-1,1-1,0-1,1-1,1 0,3-1,-6-1,247 115,-264-124,0 0,0 0,1 0,-1 0,0 0,-1 0,1 1,0-1,0 0,-1 1,1 0,0-1,-1 1,0 0,1 0,-1 0,0 0,0 0,0 0,0 0,0 0,0 2,-2 8</inkml:trace>
</inkml:ink>
</file>

<file path=ppt/ink/ink21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4:52:44.63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28 4,'0'0,"0"-1,-1 1,1 0,-1-1,1 1,-1 0,1 0,-1-1,1 1,-1 0,1 0,-1 0,0 0,1 0,-1 0,1-1,-1 1,1 0,-1 1,1-1,-1 0,0 0,1 0,-1 0,1 0,-1 0,1 1,-1-1,1 0,-1 0,1 1,-1-1,1 1,-1-1,1 0,0 1,-1-1,1 1,0-1,-1 0,1 1,0-1,-1 1,1-1,0 1,0 0,0-1,0 1,-1-1,1 1,0-1,0 1,0-1,0 1,0 0,0-1,0 1,1-1,-1 1,-6 40,6-41,0 372,26-204,-27-167,1 0,0 0,0 0,0 0,0 0,0 1,0-1,0 0,0 0,0 0,0 0,1 0,-1 0,0 0,1 0,-1 0,1 0,-1 0,1 0,-1 0,1 0,0 0,0 0,-1-1,1 1,0 0,0 0,0-1,0 1,0-1,0 1,0-1,0 1,0-1,0 0,0 1,0-1,0 0,0 0,0 0,1 0,-1 0,0 0,0 0,0 0,0 0,0 0,0-1,0 1,0 0,0-1,0 1,0-1,0 1,0-1,0 0,0 1,0-1,0 0,0 0,77-131,-62 99,54-128,-39 105,-37 94,2 1,1 0,2 0,1 0,4 13,-3-40,1 0,0 0,1 0,0 0,1 0,0-1,1 1,0-1,1 0,0-1,1 1,0-1,0 0,8 7,-13-16,1 1,-1-1,1 1,-1-1,1 0,-1 0,1 0,0 0,-1 0,1-1,0 1,0-1,-1 0,1 1,0-2,0 1,0 0,-1 0,1-1,0 1,0-1,-1 0,1 0,-1 0,1 0,0-1,-1 1,0-1,1 1,-1-1,0 0,0 0,0 0,1-1,62-78,-30 24,-20 36,-1-1,-1 0,-1-1,-1 0,-1-1,-1-1,3-15,1-6,-10 37,0 1,0-1,-1 1,0-1,0 0,-1 1,-1-1,1 0,-1 0,-1 0,1 0,-2-4,-8-3,-2 5</inkml:trace>
</inkml:ink>
</file>

<file path=ppt/ink/ink21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4:52:45.43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3 214,'-1'0,"1"0,0 1,0-1,-1 1,1-1,0 0,0 1,0-1,0 1,0-1,-1 1,1-1,0 1,0-1,0 0,0 1,0-1,0 1,0-1,1 1,-1-1,0 1,0-1,0 1,0-1,0 0,1 1,-1-1,0 1,0-1,1 0,-1 1,0-1,1 0,-1 1,0-1,1 0,-1 0,1 1,-1-1,0 0,1 0,-1 0,1 1,-1-1,1 0,-1 0,1 0,-1 0,0 0,1 0,-1 0,1 0,-1 0,1 0,-1 0,1 0,-1 0,1-1,26 11,0-2,1-1,1-1,-1-1,18 0,37 8,-70-9,0-1,0-1,0 0,1 0,-1-2,0 0,1 0,-1-1,6-1,-18 1,0 1,0 0,-1 0,1 0,0-1,0 1,0-1,-1 1,1-1,0 1,-1-1,1 1,0-1,-1 1,1-1,-1 0,1 1,-1-1,1 0,-1 0,1 1,-1-1,0 0,1 0,-1 0,0 1,0-1,1 0,-1 0,0 0,0 0,0 1,0-1,0 0,-1 0,1 0,0 0,0 0,0 1,-1-1,1 0,0 0,-1 0,1 1,-1-1,1 0,-1 1,1-1,-32-41,24 33,-113-178,102 166,16 19</inkml:trace>
</inkml:ink>
</file>

<file path=ppt/ink/ink21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4:52:46.09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7 1,'-5'0,"3"0,8 0,6 0,7 0,4 0,4 0,2 0,0 0,1 0,-1 0,1 0,-2 0,1 0,-10 4,-9 3</inkml:trace>
</inkml:ink>
</file>

<file path=ppt/ink/ink21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4:52:46.35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1,'34'4,"20"2,6 0,-2-1,-6-1,-8-7,-6-2,-5-1,-7 2</inkml:trace>
</inkml:ink>
</file>

<file path=ppt/ink/ink21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4:52:49.02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146 1,'-126'381,"125"-374,-3 3,0 0,1 1,1 0,0-1,0 1,1 0,0 0,1 0,0 0,1 0,0 0,1 0,0 0,2-8,-1 0,1 0,0 0,0-1,0 0,0 0,0 0,1 0,-1-1,0 1,1-1,-1 0,1 0,0-1,-1 0,1 1,-1-1,1-1,0 1,-1-1,1 0,-1 0,1 0,-1 0,1-1,-1 0,0 0,0 0,0-1,1 0,4 0,0 1,0-1,0 0,-1-1,1 0,-1 0,0-1,0 0,0 0,-1-1,6-5,-3-4</inkml:trace>
</inkml:ink>
</file>

<file path=ppt/ink/ink21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4:52:49.40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0 152,'17'-18,"0"1,1 1,0 0,1 1,1 1,1 1,0 1,0 1,11-4,-29 14,1 0,-1 0,1 1,0-1,-1 1,1 0,0 0,0 0,-1 0,1 1,0-1,-1 1,1 0,-1 0,1 0,-1 1,1-1,-1 1,0 0,0 0,0 0,0 0,0 1,0-1,-1 1,1-1,-1 1,1 0,-1 0,0 0,0 1,-1-1,1 0,0 2,4 6,1 0,0-1,1 1,0-1,0-1,1 0,1 0,0 0,2 1,20 13,-20-11</inkml:trace>
</inkml:ink>
</file>

<file path=ppt/ink/ink21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4:52:47.48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59 1,'-2'1,"0"0,0 1,1 0,-1-1,0 1,1 0,-1 0,1 0,-1 0,1 0,0 0,0 0,0 0,0 0,0 0,1 1,-1-1,1 0,-1 1,1-1,0 1,0-1,0 0,0 3,0-2,-15 167,10-150,1 1,0-1,1 1,2 0,0 0,1 0,1 0,1 0,1-1,1 1,0-1,2 0,0 0,3 4,-8-22,0 1,0-1,0 1,1-1,-1 1,1-1,-1 0,1 0,0 0,0 0,-1 0,2 0,-1 0,0-1,0 1,0-1,1 1,-1-1,1 0,-1 0,1 0,0 0,-1 0,1-1,0 0,-1 1,1-1,0 0,0 0,-1 0,1 0,0-1,-1 1,1-1,0 0,-1 0,1 0,-1 0,1 0,-1 0,1-1,-1 1,0-1,0 1,0-1,0 0,0 0,0 0,0 0,-1 0,1-1,0-1,24-25,-1-2,-2-1,-2 0,12-26,42-73,-75 132,0-1,0 0,0 1,0-1,0 0,0 0,0 1,1-1,-1 0,0 1,0-1,0 0,0 1,0-1,0 0,1 0,-1 1,0-1,0 0,0 0,1 1,-1-1,0 0,0 0,1 1,-1-1,0 0,0 0,1 0,-1 0,0 0,1 0,-1 1,0-1,1 0,-1 0,0 0,1 0,-1 0,0 0,1 0,-1 0,0 0,1 0,-1-1,0 1,0 0,1 0,-1 0,0 0,1 0,-1-1,0 1,0 0,1 0,-6 31,-1-8,1 0,0 1,2-1,1 1,1 0,1-1,1 1,4 19,-5-40,1 0,-1-1,1 1,0 0,0 0,1-1,-1 1,0-1,1 1,-1-1,1 1,0-1,0 0,0 0,0 0,0 0,1 0,-1 0,0-1,1 1,-1-1,1 0,0 0,-1 0,1 0,0 0,0 0,0-1,0 1,0-1,-1 0,1 0,0 0,0 0,0 0,0-1,0 1,0-1,-1 0,1 0,0 0,-1 0,1-1,1 0,16-13,1-1,-2-1,0 0,-2-2,1 0,-2-1,-1-1,-1 0,0-1,-2 0,0-1,4-15,-3 14,-1-1,-2 0,0-1,-2 0,-1 0,0-1,-3 1,0-2,0-11,-5 54,0 3</inkml:trace>
  <inkml:trace contextRef="#ctx0" brushRef="#br0" timeOffset="332.782">963 368,'-15'28,"-4"16,-4 3,2 0,-1-9,4-5,0-5,4-1,-2-6,3-1,3-4</inkml:trace>
  <inkml:trace contextRef="#ctx0" brushRef="#br0" timeOffset="595.676">765 340,'10'14,"12"15,3 7,1-3,-3-2,0-1,-1-2,-2 0,-1-5,-4-2,1-4,-2 0,1-4,-2 2,1-2,-1-4</inkml:trace>
</inkml:ink>
</file>

<file path=ppt/ink/ink21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4:52:50.37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1,'24'5,"22"1,8 0,0-1,-5-2,-5-1,-6-1,-5 0,-2-1,-3 0,0-1,-6-4,-1-1,-5 0</inkml:trace>
</inkml:ink>
</file>

<file path=ppt/ink/ink2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4:14:32.73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0 649,'57'-3,"167"-10,-23-26,-145 20,-49 19,-5 2</inkml:trace>
  <inkml:trace contextRef="#ctx0" brushRef="#br0" timeOffset="315.085">29 848,'14'4,"10"2,5 0,3-1,1-1,-1-2,-1-1,0-1,-2 0,0 0,-5-5,-2-1,0 0,1 1,1 1,2 2,-4 1</inkml:trace>
  <inkml:trace contextRef="#ctx0" brushRef="#br0" timeOffset="34158.444">1524 311,'-3'-3,"0"1,-1-1,0 1,1 0,-1 0,0 0,0 0,0 1,-1-1,1 1,0 0,0 1,-1-1,1 1,0 0,-1 0,1 0,0 0,-1 1,1 0,0 0,0 0,-1 0,1 1,0-1,0 1,-2 2,-98 68,93-61,6-9,0 1,1 0,-1 0,1 0,0 1,0 0,0 0,0 0,1 0,0 0,0 1,0-1,0 1,1 0,-1 0,1 0,0 0,1 0,-1 0,1 1,0-1,1 1,-1-1,1 0,0 1,1-1,-1 1,1-1,0 0,0 1,0-1,1 0,0 1,6 4,1 0,0-1,0 0,1-1,0 0,1 0,-1-1,1 0,1-1,-1-1,1 1,0-2,6 2,-3-1,0 1,0 1,0 1,-1 0,0 0,-1 1,0 1,1 2,-9-6,-1 0,1 0,-1 0,-1 0,1 1,-1 0,0 0,-1-1,1 2,-2-1,1 0,-1 0,0 1,0-1,-1 0,0 1,0-1,-1 1,0-1,0 0,-1 0,0 1,0-1,0 0,-1-1,0 1,-1 0,1-1,-1 0,-1 0,1 0,-1 0,0-1,-4 4,-8 6,-2 0,1-2,-2 0,0-1,0-1,-1 0,0-2,-1-1,0 0,0-2,-15 3,35-8,-1 0,0 1,1-1,-1 0,0 0,0 0,0-1,0 1,0-1,0 0,0 1,0-1,0-1,0 1,0 0,0-1,0 1,1-1,-1 0,0 0,0 0,0-1,1 1,-1 0,1-1,-1 0,1 0,-1 1,1-1,0-1,0 1,0 0,0 0,1-1,-1 1,1-1,-2-2,5-9</inkml:trace>
  <inkml:trace contextRef="#ctx0" brushRef="#br0" timeOffset="34678.344">2089 311,'-34'38,"-54"60,4 3,-41 69,120-165,1 0,-1 0,1 1,0 0,0 0,1 0,0 0,0 1,0-1,1 1,0 0,0 0,1 0,0 0,0 0,1 0,-1 0,1 0,1 0,0 0,0 0,0 0,1-1,0 1,0 0,0 0,1-1,0 0,1 1,-1-1,1-1,0 1,1 0,0-1,3 1,2-1,-1 0,1-1,-1 0,1 0,0-1,1-1,-1 1,0-2,1 1,-1-2,1 1,-1-1,1-1,-1 0,1 0,5-3,8-1,-1-1,0-2,0 0,-1-1,0-2,0 0,4-5,177-147,-190 151,1 1,-1-2,-1 1,0-2,-1 0,-1 0,0-1,-1 0,0 0,-1-1,-1-1,-1 1,0-1,-1 0,-1 0,-1-1,0 1,-1-1,-1 0,0 1,-2-1,0 0,-2-4,1 14,-1 0,-1 0,1 1,-1 0,-1 0,1 0,-1 0,-1 1,1 0,-1 0,0 0,0 0,-1 1,1 0,-1 1,0 0,-1 0,1 0,-1 1,1 0,-1 0,0 1,0 0,0 0,-1 1,1 0,0 1,0 0,-1 0,1 0,0 1,0 1,0-1,0 1,0 1,0-1,0 1,0 1,1-1,0 1,-2 2,-14 6,0 1,1 2,1 0,0 1,1 1,1 1,-11 13,8-5</inkml:trace>
  <inkml:trace contextRef="#ctx0" brushRef="#br0" timeOffset="35759.256">1552 254,'10'0,"8"0,5 0,4 0,2 0,1 0,1 0,-2 0,1 0,-1 0,-1 0,1 0,-1 0,-4-4,-3-3,2 1,-5 1</inkml:trace>
  <inkml:trace contextRef="#ctx0" brushRef="#br0" timeOffset="36479.371">2850 141,'-38'351,"30"-285,-1 21,-4 0,-4-2,-4 0,-13 32,17-73,92-169,-62 98</inkml:trace>
  <inkml:trace contextRef="#ctx0" brushRef="#br0" timeOffset="36880.607">3190 481,'-331'197,"273"-147,57-48,0-1,0 1,0 0,0-1,0 1,1 0,-1 0,1 0,-1-1,1 1,0 0,-1 0,1 0,0 0,0 0,1 0,-1 0,0 0,1-1,-1 1,1 0,-1 0,1 0,0-1,0 1,0 0,0-1,0 1,0-1,0 1,1-1,-1 1,0-1,1 0,-1 0,1 0,0 1,74 46,-64-42,-1 0,1 1,-1 0,0 0,-1 2,0-1,-1 1,1 1,-2 0,3 3,30 25,-29-37</inkml:trace>
  <inkml:trace contextRef="#ctx0" brushRef="#br0" timeOffset="37481.134">3472 565,'-31'18,"1"2,1 1,0 1,2 1,0 1,2 2,-16 22,3 20,37-66,0 0,1 0,-1 0,0 0,1 0,0 0,0 0,-1 0,1 0,0 0,0 0,1 0,-1 0,0 0,1 0,-1 0,1 0,0 0,0 0,0 0,0 0,0 0,0-1,0 1,0 0,1-1,-1 1,1-1,-1 0,1 1,0-1,-1 0,1 0,2 1,8 0,0 0,0-1,0-1,0 0,1-1,-1 0,0 0,0-2,0 1,-1-1,1-1,0 0,-1-1,0 0,0-1,-1 0,0-1,0 0,0-1,0 0,0 2,199-182,-209 187,1 0,-1 0,1 0,0 1,-1-1,1 0,0 0,0 0,0 1,0-1,0 0,0 1,0-1,0 0,0 1,0 0,0-1,0 1,0 0,0-1,0 1,1 0,-1 0,0 0,0 0,0 0,0 0,1 0,-1 0,0 1,0-1,0 0,0 1,0-1,0 1,0-1,0 1,0 0,0-1,0 1,0 0,0-1,0 1,-1 0,1 0,0 0,-1 0,1 0,0 0,-1 0,1 0,-1 0,0 0,1 0,-1 0,0 1,0-1,1 0,-20 120,-8 173,20-197,8-75,-2 0,-1 0,0 0,-2 0,0 0,-2-1,0 1,-2 1,7-21,0 0,0 1,0-1,0 0,-1 1,1-1,0 0,-1 0,0 0,0 0,1 0,-1-1,0 1,0 0,-1-1,1 0,0 1,0-1,-1 0,1 0,0 0,-1-1,1 1,-1 0,0-1,1 0,-1 0,1 1,-1-2,1 1,-1 0,0 0,1-1,-1 1,1-1,-1 0,1 0,0 0,-1 0,1 0,0-1,0 1,0 0,0-1,0 0,0 0,0 1,0-1,1 0,-1 0,1-1,-1 1,0-2,-4-7,1 0,0-1,1 0,1 1,0-1,0 0,1-1,1 1,0 0,0-1,1 1,1 0,0-1,1 1,0 0,1 0,0 0,1 0,0 1,1-1,1 1,-1 0,2 1,0-2,82-117,-72 111</inkml:trace>
  <inkml:trace contextRef="#ctx0" brushRef="#br0" timeOffset="37897.389">4036 1,'26'25,"-1"1,-2 1,-1 2,-1 0,-1 1,-2 1,-1 1,-1 0,-2 2,6 23,-10-22,-2 0,-1 0,-2 1,-2 0,-1 0,-2 0,-1 1,-2-1,-2 0,-1-1,-1 1,-2-1,-2-1,-1 0,-2 0,-1-1,-1-1,-19 27,18-33,-2-1,-1-1,0-1,-2 0,-1-2,0 0,-2-2,0 0,-1-2,-1-1,0-1,-2-1,-11 6</inkml:trace>
  <inkml:trace contextRef="#ctx0" brushRef="#br0" timeOffset="38429.806">1214 1,'-23'7,"1"1,0 1,1 2,0 0,0 1,1 0,1 2,0 1,1 0,1 1,0 1,1 1,-5 7,0 8,2 1,1 1,1 0,3 1,0 1,3 0,0 1,3 0,1 1,2-1,2 1,1 0,2 0,2 0,1 0,3 1,-3-11,2-1,1 0,1 0,1 0,1-1,2 0,1-1,1 0,1-1,1-1,1 0,1-1,1-1,1 0,1-2,1 0,1-1,1-1,0-2,1 0,19 9,40 10,-50-21</inkml:trace>
  <inkml:trace contextRef="#ctx0" brushRef="#br0" timeOffset="39230.627">4770 1,'-35'31,"1"2,2 1,1 2,1 1,3 1,-10 18,11-1,1 0,4 2,1 0,3 1,3 1,2 1,3-1,1 23,6-70,-3 14,0 0,2 1,1-1,1 1,1-1,1 1,1-1,2 0,1 0,0 0,2 0,3 3,50 65,-58-90,1-1,0 0,0 0,0 0,1-1,-1 1,1-1,-1 1,1-1,0 0,0-1,0 1,0-1,0 1,0-1,0 0,0-1,0 1,1-1,-1 0,0 0,0 0,1-1,2 0,17-20,-22 10</inkml:trace>
  <inkml:trace contextRef="#ctx0" brushRef="#br0" timeOffset="40480.944">5306 395,'-37'-21,"14"6,-1 0,0 2,-2 1,1 1,-1 1,-1 1,0 1,-23-3,43 11,1 1,-1-1,1 1,0 0,-1 0,1 1,0 0,0 0,0 1,0-1,0 1,1 0,-1 1,1 0,0-1,0 2,0-1,1 0,-1 1,1 0,0 0,0 0,1 1,-2 3,-4 5,1 1,1-1,1 1,0 1,1-1,0 1,2 0,0 0,-1 6,3-16,0 0,1 0,-1 1,1-1,0 0,1 0,-1 1,1-1,1 0,-1 0,1 0,0 0,0 0,1 0,0-1,0 1,0-1,0 0,1 0,0 0,0 0,1 0,-1-1,1 0,0 0,0 0,0-1,1 0,-1 0,1 0,-1 0,1-1,0 0,6 1,3-2,-1 0,0-1,0 0,0-2,0 1,0-2,0 0,0 0,0-1,-1-1,0-1,0 1,0-2,-1 0,0-1,0 0,-1 0,9-9,-2 4,-1-1,0-1,-1 0,-1-2,-1 1,0-2,-1 0,0 0,8-19,-13 24,-16 39,2-8,-83 290,27-95,57-115,9-88,3-4</inkml:trace>
  <inkml:trace contextRef="#ctx0" brushRef="#br0" timeOffset="40696.51">5532 819,'-5'14,"8"0,4-2</inkml:trace>
</inkml:ink>
</file>

<file path=ppt/ink/ink21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4:52:50.66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46 0,'-10'38,"2"18,3 4,1-4,2-6,1-7,1-5,0-6,1-2,-1-2,1-1,-6-5,-1-2,0-4</inkml:trace>
</inkml:ink>
</file>

<file path=ppt/ink/ink21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4:52:54.28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54,'28'285,"-27"-269,-1 0,2 1,0-1,1-1,1 1,0 0,1-1,1 0,0 0,1 0,4 4,-10-17,1 0,-1 1,1-1,0 0,-1 0,1-1,0 1,0 0,1-1,-1 1,0-1,0 1,1-1,-1 0,1 0,-1 0,1 0,0-1,-1 1,1-1,-1 0,1 1,0-1,-1 0,1-1,0 1,-1 0,1-1,0 1,-1-1,1 0,-1 0,1 0,-1 0,1-1,-1 1,0 0,0-1,0 0,0 1,1-2,74-85,-75 85,19-26,-3-1,0 0,-2-2,-1 0,4-14,6-11,-16 82,-10 46,-1-55,1 1,1-1,0 0,2 0,-1 0,2 0,0 0,2 3,-3-14,-1-1,0 1,1-1,0 0,0 0,0 0,1 0,-1 0,1 0,0-1,0 1,0-1,1 0,-1 0,1 0,-1 0,1-1,0 0,0 1,0-1,1-1,-1 1,0-1,1 1,-1-1,1 0,-1-1,1 1,-1-1,1 0,0 0,-1 0,1-1,-1 0,1 0,-1 0,1 0,-1-1,11-10,-2-1,0-1,0 0,-1-1,-1 0,-1-1,0 0,-1 0,0-1,-2 0,0-1,-1 0,0 0,-2 0,0-1,-1 0,60-213,-61 225,-1 8</inkml:trace>
  <inkml:trace contextRef="#ctx0" brushRef="#br0" timeOffset="658.937">902 449,'-5'13,"1"0,0 1,1-1,0 1,1 0,0-1,1 1,1 6,0-20,-1 1,1 0,0 0,0 0,-1 0,1 0,0 0,0 0,0 0,0 0,0 0,0 0,0 0,0 0,1 0,-1 0,0 0,0 0,1-1,-1 1,1 0,-1 0,1 0,-1 0,1-1,-1 1,1 0,0 0,0-1,-1 1,1 0,0-1,0 1,0-1,-1 1,1-1,0 0,0 1,0-1,0 0,0 0,0 1,0-1,0 0,0 0,0 0,0 0,0 0,0 0,0-1,0 1,0 0,-1 0,1-1,0 1,0 0,0-1,0 1,0-1,0 1,-1-1,1 0,0 1,-1-1,1 0,0 1,-1-1,1 0,-1 0,106-140,-106 140,0 1,0-1,0 1,0-1,1 1,-1-1,0 1,0 0,0-1,1 1,-1-1,0 1,0 0,1-1,-1 1,0 0,1-1,-1 1,0 0,1-1,-1 1,1 0,-1 0,0 0,1-1,-1 1,1 0,-1 0,1 0,-1 0,1 0,-1 0,1 0,-1 0,0 0,1 0,-1 0,1 0,-1 0,1 0,-1 0,1 0,-1 1,1-1,-1 0,0 0,1 0,-1 1,1-1,-1 0,0 1,1-1,-1 0,0 1,0-1,1 0,-1 1,0-1,0 1,1-1,-1 0,0 1,0-1,0 1,0-1,0 1,0-1,1 1,1 36,-2-32,8 222,-10-64,-5-93,6-53,0 0,-1 0,-1 0,0-1,-1 1,-1-1,-1 0,0 0,-1-1,-8 13,14-26,0-1,-1 1,1-1,0 1,-1-1,1 1,-1-1,1 0,-1 0,0 0,0 0,1 0,-1 0,0 0,0-1,0 1,0 0,0-1,0 0,0 1,0-1,0 0,0 0,0 0,0-1,0 1,0 0,0-1,0 1,0-1,0 0,0 1,0-1,1 0,-1 0,0 0,1-1,-1 1,0 0,1-1,0 1,-1-1,1 1,0-1,0 1,0-1,0 0,0 0,0 0,0 1,0-1,1 0,-1 0,1 0,0 0,-1 0,1-2,-4-23,0 0,2 0,1-1,1 1,2 0,1-7,2 8,0 0,1 1,2 0,0 0,2 1,1 0,0 0,2 1,2 0,-4 4</inkml:trace>
</inkml:ink>
</file>

<file path=ppt/ink/ink21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4:52:55.76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49,'7'1,"0"0,0 0,1 0,-1-1,0 0,1 0,-1-1,0 0,0 0,0 0,0-1,0-1,0 1,0-1,5-3,-2 3,7-4,-12 4,0 0,0 1,0-1,1 1,-1 0,1 0,0 1,-1-1,1 1,0 1,0-1,0 1,0 0,0 0,-1 1,1 0,0 0,0 0,0 1,-1-1,1 1,-1 1,0-1,1 1,3 3,5 10,-1 2,-1-1,0 2,-1-1,-2 1,0 1,0 0,-2 0,-1 1,4 19,-2 3,-2 1,-2 1,-1-1,-3 1,-3 19,2 14,0-63,0-1,-1 0,0 0,-1 0,-1 0,0 0,-1-1,0 1,-1-1,0 0,-2-1,1 0,-1 0,-1-1,0 0,-1 0,0-1,0 0,-12 8,18-15,-1 0,1 0,-1-1,0 1,0-1,0 0,0-1,-1 1,1-1,0 0,-1 0,1-1,0 0,-1 0,1 0,-1 0,1-1,0 0,-1 0,1 0,0-1,0 0,0 0,0 0,0-1,0 1,1-1,-1 0,1-1,0 1,0-1,0 0,0 0,1 0,-1 0,1 0,0-1,0 0,1 1,0-1,-1 0,1-1,0-4,-1 1,1 0,1 0,0-1,0 1,1-1,0 1,0-1,1 1,1 0,0-1,0 1,0 0,1 0,1 0,2-4,82-138,-58 107,85-116,-103 139</inkml:trace>
</inkml:ink>
</file>

<file path=ppt/ink/ink21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4:52:56.15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0 194,'198'-161,"-196"158,0 1,0-1,0 1,0 0,1 0,-1-1,1 2,-1-1,1 0,0 0,0 1,-1 0,1-1,0 1,0 0,1 1,-1-1,0 0,0 1,0 0,0-1,1 1,-1 1,0-1,0 0,0 1,0 0,0-1,0 1,0 0,0 1,0-1,0 1,0-1,0 1,-1 0,1 0,-1 0,1 1,34 96,-34-84,1-1,1 0,0 0,0-1,2 1,0-1,0-1,1 1,2 0,49 43,-42-43</inkml:trace>
</inkml:ink>
</file>

<file path=ppt/ink/ink21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4:53:02.92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117 0,'-14'29,"-5"14,-4 0,2-3,-1-8,4-9</inkml:trace>
</inkml:ink>
</file>

<file path=ppt/ink/ink21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4:53:06.97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1 451,'0'0,"1"0,-1-1,0 1,1 0,-1-1,1 1,-1 0,1 0,-1-1,1 1,0 0,-1 0,1 0,-1 0,1 0,-1 0,1 0,-1 0,1 0,0 0,-1 0,1 0,-1 0,1 0,-1 0,1 1,-1-1,1 0,-1 0,1 1,-1-1,1 0,-1 1,1-1,-1 0,0 1,1-1,-1 1,1-1,-1 1,0-1,0 1,1-1,-1 1,0-1,0 1,0-1,1 1,-1-1,0 1,0-1,0 1,0 0,0-1,0 1,0-1,0 1,0-1,-1 1,7 40,-6-40,0 141,-2-104,2 0,1 0,2 0,2-1,7 29,-12-62,1 1,0-1,1 1,-1-1,1 0,0 1,0-1,0 0,1 0,-1-1,1 1,0 0,0-1,0 0,1 0,-1 0,1 0,0 0,0-1,0 1,0-1,0 0,0 0,0-1,1 1,-1-1,1 0,-1 0,1-1,-1 1,1-1,0 0,-1 0,1 0,0-1,5-2,0-1,0 0,-1 0,0-1,1 0,-2-1,1 0,-1-1,0 1,0-1,-1-1,1 0,-2 0,1 0,1-4,2 0,138-236,-148 248,0-1,0 1,1-1,-1 0,0 1,0-1,1 1,-1-1,0 1,1-1,-1 1,0-1,1 1,-1-1,1 1,-1 0,1-1,-1 1,1 0,-1-1,1 1,-1 0,1-1,-1 1,1 0,-1 0,1 0,0 0,-1 0,1-1,-1 1,1 0,0 0,-1 1,1-1,-1 0,1 0,0 0,-1 0,1 0,-1 1,1-1,-1 0,1 0,-1 1,1-1,-1 0,1 1,-1-1,1 1,-1-1,1 1,15 33,-12-24,71 113,-71-118,1 0,-1-1,1 0,0 0,0 0,0 0,0-1,1 0,0 0,-1 0,1-1,0 0,0 0,0 0,0-1,1 0,-1 0,0-1,1 0,-1 0,6-1,-2-1,0-1,0-1,0 0,-1 0,0-1,1 0,-2-1,1 0,-1 0,0-1,0 0,0 0,-1-1,0 0,-1 0,4-6,6-25,-12 19</inkml:trace>
  <inkml:trace contextRef="#ctx0" brushRef="#br0" timeOffset="528.192">1045 0,'29'265,"-2"-8,-28-197,0-41,0 1,2-1,0 0,1 1,0-1,2 0,1 0,-5-16,1 0,1 0,-1-1,0 1,0 0,1-1,0 1,-1-1,1 0,0 0,0 1,0-1,1 0,-1 0,0-1,1 1,-1-1,1 1,0-1,-1 0,1 1,0-2,0 1,0 0,-1 0,1-1,0 0,0 1,0-1,0 0,0-1,0 1,0 0,0-1,0 0,0 1,0-1,-1 0,1-1,0 1,-1 0,1-1,-1 0,1 1,-1-1,0 0,0 0,1 0,-2-1,1 1,1-2,94-112,-83 100,-10 9,1 1,-1 0,1 1,0-1,1 1,-1 0,1 1,0-1,0 1,1 0,-1 0,1 1,-1 0,6-2,-9 7,0-1,-1 1,1 0,-1 0,0-1,1 2,-1-1,0 0,0 0,0 1,-1-1,1 1,0-1,-1 1,0 0,0-1,1 1,-2 0,1 0,0 0,-1 0,1 0,-1 0,0 0,0 0,0 0,0 0,-1 0,1 0,-1 0,0 3,1-1,-3 51,1-43,1 0,0 0,1 1,1-1,0 0,1 0,0 0,1 0,2 8,6-4,0-4</inkml:trace>
  <inkml:trace contextRef="#ctx0" brushRef="#br0" timeOffset="1498.584">1807 734,'21'-5,"1"-1,0-1,-1 0,-1-2,1 0,-1-2,-1 0,0-1,-1-1,0-1,-1 0,3-5,-17 15,0 0,0-1,0 0,-1 0,0 0,0 0,0 0,0 0,-1 0,0 0,0-1,0 1,-1 0,0-1,0 1,0-1,-1-1,1 5,-1-1,1 1,-1 0,0-1,0 1,0 0,0 0,0 0,0 0,0 0,-1 0,1 0,-1 0,1 1,-1-1,0 0,0 1,0 0,0-1,0 1,0 0,0 0,0 0,0 0,0 0,-1 1,1-1,0 1,-1-1,1 1,0 0,-1 0,1 0,0 0,-1 0,1 1,0-1,-1 1,0 0,-10 3,0 1,1 1,0 0,0 1,1 0,-1 1,2 0,-1 1,1 0,0 1,1 0,0 0,1 1,0 0,1 0,0 1,1 0,0 0,1 1,0-1,1 1,0 1,-1 12,4-21,0 0,0 0,1 0,0 0,0 0,0 0,0 0,1 0,0 0,0 0,1 0,-1 0,1 0,0 0,0-1,1 1,-1-1,1 0,0 1,0-1,0 0,1-1,0 1,-1-1,1 0,0 1,1-2,-1 1,0 0,1-1,0 0,-1 0,1 0,0-1,0 0,0 0,0 0,4 0,17 0,1-2,0-1,-1-1,1-2,-1 0,0-2,0 0,-1-2,0-1,-1-1,0-1,0-1,-1-2,-1 0,-1-1,0-1,6-7,-4 3,-1-1,-1-1,0-1,-2-1,-1 0,-1-2,-2 0,0-1,2-8,-6-50,-12 84,1 0,0 0,0 0,-1 0,1 0,-1 0,0 0,0 1,0-1,1 0,-2 0,1 1,0-1,0 0,0 1,-1-1,1 1,-1 0,1-1,-1 1,0 0,1 0,-1 0,0 0,0 0,0 1,1-1,-1 0,0 1,0-1,0 1,0 0,0 0,0 0,0 0,0 0,0 0,0 0,0 1,0-1,-2 1,-8 4,0 0,0 1,1 1,-1-1,2 2,-1-1,1 2,0-1,-4 6,0-2,-50 62,62-71,0-1,0 1,0 0,1 0,0 0,-1 0,1 0,0 0,0 0,1 0,-1 0,1 0,-1 1,1-1,0 0,0 0,1 1,-1-1,1 0,-1 0,1 0,0 0,0 0,1 0,-1 0,0 0,1 0,1 1,4 1,0-1,1-1,-1 1,1-1,0 0,0-1,0 0,0 0,0-1,1 0,-1-1,0 1,0-1,1-1,-1 0,0 0,5-2,38-8,37 0,-85 13,0 0,-1 0,0 0,1 0,-1 0,0 0,0 1,0-1,-1 1,1-1,0 1,-1 0,0 0,0 0,0-1,0 1,0 0,0 0,-1 1,1-1,-1 0,0 0,0 0,0 0,-1 0,1 0,-1 0,1 0,-1 0,0 0,0 0,0 0,-1 0,1-1,-2 2,-2 26,4-26,1 1,0-1,0 1,0-1,1 1,-1 0,1-1,0 1,0-1,1 0,-1 1,1-1,0 0,0 0,1 0,-1 0,1 0,0-1,0 1,0-1,0 0,1 0,-1 0,1 0,0 0,0-1,0 0,0 0,0 0,0 0,0-1,1 1,-1-1,1 0,-1 0,1-1,0 0,12 2,-1-2,0 0,0-1,1-1,-1 0,0-1,-1-1,1-1,-1 0,1-1,-2 0,1-1,-1-1,0 0,0-1,-1-1,0 0,-1-1,0 0,-1-1,0 0,-1 0,0-1,-1-1,-1 0,0 0,-1 0,0-1,-1 0,-1-1,3-4,-4 12,-1-1,1 1,-1 0,-1-1,0 0,0 1,-1-1,0 0,0 0,-1 0,0 0,-1-4,1 12,-1-1,1 1,-1-1,1 1,-1 0,1-1,-1 1,0 0,0-1,0 1,0 0,1 0,-2 0,1-1,0 1,0 0,0 1,0-1,-1 0,1 0,0 0,-1 1,1-1,0 1,-1-1,1 1,-1 0,1-1,-1 1,1 0,-1 0,1 0,-1 0,1 0,-1 0,1 1,-1-1,1 0,-1 1,1-1,-1 1,1-1,0 1,-57 37,30-10,1 1,1 1,2 2,1 0,1 1,-13 31,30-56,0 1,0 0,1 1,0-1,1 1,0 0,0 0,1 0,1 0,-1 0,2 0,-1 0,2 0,-1 1,1-1,1 0,0 0,0 0,1 0,0-1,1 1,0-1,0 1,1-1,0-1,1 1,0-1,0 0,1 0,0-1,0 0,5 3,1-4,0-2,1 1,-1-2,1 0,0 0,1-2,-1 0,0 0,0-1,0-1,6-1,-1 1,8 0</inkml:trace>
</inkml:ink>
</file>

<file path=ppt/ink/ink21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4:53:14.89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39 138,'-8'25,"0"0,1 0,2 1,1 0,1 0,1 1,1-1,1 0,2 1,2 14,-3-38,-1 1,1-1,0 0,0 1,0-1,1 0,-1 0,1 0,0 0,0 0,0 0,0-1,0 1,1-1,-1 1,1-1,-1 0,1 0,0 0,0 0,0 0,0-1,0 0,0 1,1-1,-1 0,0 0,1-1,-1 1,1-1,-1 0,0 0,1 0,-1 0,1 0,-1-1,1 0,-1 1,0-1,0 0,1-1,0 0,15-8,0-1,-1-1,0-1,0-1,-2 0,0-1,8-9,-23 22,15-15,-14 13,1 1,0-1,1 0,-1 1,0-1,1 1,0 0,0 0,0 1,0-1,0 1,1 0,-1 0,1 0,-1 1,2-1,-3 4,-1-1,1 0,-1 1,0 0,1 0,-1 0,0 0,0 0,0 0,-1 0,1 1,0-1,-1 1,0-1,1 1,-1 0,0-1,0 1,-1 0,1 0,-1 0,1-1,-1 1,0 3,6 15,-3-15,0-2,0 1,1 0,-1-1,1 1,0-1,0 0,0 0,1-1,0 1,-1-1,1 0,0 0,0-1,1 1,-1-1,1 0,-1-1,1 1,-1-1,1 0,0-1,-1 1,1-1,0 0,0-1,-1 1,1-1,0 0,-1-1,1 1,-1-1,1 0,-1 0,0-1,0 0,0 0,0 0,0 0,-1-1,0 0,1 0,1-2,100-130,-95 121,-1 0,0-1,-1 0,-1 0,-1-1,0 0,-2-1,0 1,0-1,-2 0,0 0,-1 0,-1-1,-1-10,0 5</inkml:trace>
</inkml:ink>
</file>

<file path=ppt/ink/ink21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4:53:09.67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34 113,'-7'21,"0"0,1 1,2 0,0 0,1 0,1 0,1 0,1 0,3 22,-2 1,-1-40,-1 0,1 0,0 0,0 0,0 0,1 0,0 0,0 0,0 0,1 0,-1 0,1 0,1 0,-1-1,0 1,1-1,0 0,0 0,0 0,1 0,-1 0,1-1,0 1,0-1,0 0,0 0,1-1,-1 1,1-1,0 0,0 0,-1-1,1 1,0-1,0 0,0-1,4 1,4-5,0 0,0-1,0-1,0 0,-1-1,0 0,-1-1,1 0,-1-1,-1 0,0-1,0 0,-1-1,0 0,-1 0,0-1,-1 0,0 0,-5 9,43-54,-44 57,1 0,0 0,-1 0,1 1,-1-1,1 1,0-1,-1 1,0-1,1 1,-1 0,1 0,-1 0,0 0,1 0,-1 0,0 0,0 0,0 0,0 1,0-1,0 0,0 1,0-1,-1 1,1-1,0 1,-1-1,1 1,-1-1,0 1,0 0,1-1,-1 1,0 0,4 8,-2-3,0-1,0 0,1 0,0 0,0 0,0 0,1-1,0 1,0-1,0 0,1 0,0-1,0 1,0-1,0 0,1 0,0-1,-1 0,1 0,0 0,1 0,-1-1,0 0,1-1,-1 1,1-1,-1-1,1 1,0-1,1 0,4-6,0 1,0-2,-1 0,0 0,0-1,0 0,-1-1,-1 0,0-1,0 0,0 0,-2-1,1 0,-1 0,-1-1,2-5,29-39,-28 42,0-1,-1 0,-1-1,0 0,-1 0,-1 0,-1-1,0 1,-1-1,-1 0,0-1,-1 1,-1-4,-7-8,7 30,0-1,0 0,0 1,0-1,0 0,-1 1,1-1,0 0,0 0,0 1,0-1,0 0,0 1,-1-1,1 0,0 0,0 1,0-1,-1 0,1 0,0 1,0-1,-1 0,1 0,0 0,-1 1,1-1,0 0,-1 0,1 0,0 0,0 0,-1 0,1 0,0 0,-1 0,1 0,0 0,-1 0,1 0,0 0,-1 0,1 0,0 0,-1 0,1 0,0 0,-1-1,1 1,0 0,0 0,-1 0,1-1,0 1,0 0,-1 0,1-1,0 1,0 0,0 0,-1-1,1 1,0 0,-4 14</inkml:trace>
  <inkml:trace contextRef="#ctx0" brushRef="#br0" timeOffset="2352.035">1163 340,'-5'9,"-11"18,-8 9,1 4,-1-6,3-4,1-1,-1-2,-2 0,-1-5,2-1,2-5,3-4</inkml:trace>
  <inkml:trace contextRef="#ctx0" brushRef="#br0" timeOffset="2619.158">965 312,'5'24,"1"12,5 6,5-1,5-6,-1-5,0-7,2-3,2 0,2-3,-4 0,0-3,-5 1,-4-2</inkml:trace>
  <inkml:trace contextRef="#ctx0" brushRef="#br0" timeOffset="3084.792">1614 170,'14'0,"10"0,6 0,2 0,1 0,-1 0,-1-5,0-1,-2 0,-5 1</inkml:trace>
  <inkml:trace contextRef="#ctx0" brushRef="#br0" timeOffset="3305.576">1502 424,'43'-5,"29"-6,6-2,-9-2,-12 0,-16 3</inkml:trace>
  <inkml:trace contextRef="#ctx0" brushRef="#br0" timeOffset="4521.267">1896 142,'0'0,"-4"0,-3 5,-3 1,-6 0,-5-1,-4-2,-2 0,-1-2,-1-1,0-5,0-1,0 0,0 1,0 1,6 6,11 3,7 1</inkml:trace>
</inkml:ink>
</file>

<file path=ppt/ink/ink21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4:53:19.95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12 0,'-5'10,"-2"3</inkml:trace>
</inkml:ink>
</file>

<file path=ppt/ink/ink21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4:53:19.54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438 19,'-14'-5,"0"1,-1 1,0 1,0 0,0 0,0 2,0 0,0 0,0 2,1 0,-1 0,0 1,1 1,-1 1,1 0,0 1,1 0,-1 1,1 1,1 0,-1 0,-6 8,2-6,15-10,1 0,-1 0,1 0,0 1,-1-1,1 1,-1-1,1 1,0 0,0-1,-1 1,1 0,0 0,0 0,0 0,0 0,0 0,0 0,0 0,0 0,0 0,1 1,-1-1,0 0,1 1,-1-1,1 0,-1 1,1-1,0 1,0-1,-1 1,1-1,0 0,0 1,1-1,-1 1,0-1,0 1,1-1,-1 0,1 1,-1-1,1 1,-1-1,1 0,0 0,0 0,0 1,0-1,0 0,0 0,0 0,0 0,0 0,0 0,0-1,1 1,90 25,-81-24,1 0,-1 0,0 1,0 1,0 0,0 0,0 1,-1 0,0 1,7 5,-15-9,0-1,0 1,0-1,0 1,-1-1,1 1,-1 0,1 0,-1 0,0-1,1 2,-1-1,0 0,-1 0,1 0,0 0,0 1,-1-1,0 0,1 0,-1 1,0-1,0 0,0 1,0-1,-1 0,1 1,-1-1,1 0,-1 0,0 1,0-1,0 0,0 0,0 0,0 0,0 0,-1 0,1-1,-1 1,-1 1,-80 56,80-58,-157 78,122-72,38-7,-1 1,1-1,0 0,-1 0,1 0,-1 0,1 0,-1 0,1 0,-1 0,1 0,-1 0,1 0,-1 0,1-1,-1 1,1 0,-1 0,1 0,-1-1,1 1,-1 0,1 0,0-1,-1 1,1 0,0-1,-1 1,1-1,0 1,-1 0,1-1,0 1,0-1,0 1,-1-1,1 1,0-1,0 1,0-1,0 1,0-1,0 1,0-1,0 1,0-1,0 1,0-1,0 1,0-1,0 1,0-1,1 1,-1 0,0-1,0 1,1-1,-1 1,0-1,1 1,-1 0,0-1,1 1,-1 0,0-1,1 1,-1 0,1 0,-1-1,9-9</inkml:trace>
  <inkml:trace contextRef="#ctx0" brushRef="#br0" timeOffset="248.132">692 217,'-9'34,"-4"15,1 5,2-7</inkml:trace>
  <inkml:trace contextRef="#ctx0" brushRef="#br0" timeOffset="897.556">891 415,'222'-300,"-222"299,0 1,0-1,0 1,1-1,-1 1,0-1,0 1,1-1,-1 1,0-1,1 1,-1-1,0 1,1 0,-1-1,1 1,-1 0,0-1,1 1,-1 0,1-1,-1 1,1 0,-1 0,1 0,0-1,-1 1,1 0,-1 0,1 0,-1 0,1 0,-1 0,1 0,0 0,-1 0,1 0,-1 0,1 1,-1-1,1 0,-1 0,1 1,-1-1,1 0,-1 0,1 1,-1-1,0 1,1-1,-1 0,1 1,-1-1,0 1,1-1,-3 33,-11 89,14-117,0-1,0 1,0-1,0 0,1 1,0-1,-1 0,2 0,-1 0,0-1,1 1,-1 0,1-1,0 0,1 1,-1-1,0 0,1-1,0 1,-1-1,1 1,0-1,0 0,0-1,1 1,0-1,2 1,0 0,0-1,1 0,-1 0,0-1,1 0,-1 0,0-1,1 0,-1 0,0-1,0 0,0 0,0 0,0-1,0 0,-1-1,1 0,-1 1,0-2,0 1,0-1,-1 0,0 0,0-1,0 1,-1-1,9-9,-1-1,-1 0,-1-1,-1 0,0-1,-1 0,-1 0,0 0,3-17,-5 7,-2 3</inkml:trace>
</inkml:ink>
</file>

<file path=ppt/ink/ink2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4:15:13.80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168 424,'-12'8,"1"0,0 1,0 0,1 0,1 1,-1 0,2 1,-1 0,2 1,-1 0,2 0,-1 0,1 2,3-7,0 1,0-1,1 1,0 0,0 0,1 0,0-1,0 1,1 0,0 1,0-1,1 0,0-1,1 1,-1 0,2 0,-1 0,1-1,0 0,1 1,-1-1,1 0,1 0,-2-3,1 0,0-1,0 1,1 0,-1-1,1 0,-1 0,1-1,0 1,0-1,0 0,1 0,-1-1,0 1,1-1,-1 0,1-1,-1 1,1-1,-1 0,1-1,-1 1,6-2,0 0,1 0,-1-1,0 0,0-1,-1 0,1-1,-1 0,0 0,0-1,0-1,0-1,0 1,-1-1,0-1,0 1,-1-2,0 1,-1-1,0 0,0 0,-1-1,0 0,-1 0,-1-1,0 1,0-1,-1 0,0 0,-1 0,-1 0,0 0,0-1,-1 1,-1 0,-1-5,-1 11,0 1,0-1,-1 1,0 0,0 0,0 0,0 0,-1 1,0 0,0 0,0 0,-1 0,1 1,-1 0,0 0,1 1,-1-1,-1 1,1 0,0 1,0 0,-1 0,1 0,-1 1,1 0,0 0,-1 0,1 1,-1 0,1 0,0 1,0 0,-1 0,1 0,1 1,-5 1,-12 4,0 0,0 2,1 0,0 2,1 0,0 1,-12 11,10-2</inkml:trace>
  <inkml:trace contextRef="#ctx0" brushRef="#br0" timeOffset="340.381">365 763,'-40'14,"1"3,0 1,1 2,2 2,0 1,-20 17,51-37,-1 0,1 0,0 1,0 0,0-1,0 2,1-1,0 0,0 1,0 0,0 0,1 0,0 0,0 1,0-1,1 1,-1 0,1 0,1 0,-1 0,1 0,0 0,1 0,-1 0,1 0,0 1,1-1,0 0,1 6,1-6,1 0,0 0,0 0,0-1,1 0,0 0,0 0,0 0,1-1,-1 1,1-2,0 1,0-1,1 1,-1-2,1 1,0-1,-1 0,1 0,0-1,0 0,0 0,0-1,0 1,0-2,0 1,0-1,4-1,1 1,0-1,0-1,-1 0,1-1,-1 0,0 0,0-1,0-1,-1 0,0-1,0 0,0 0,-1-1,0 0,0 0,4-7,-9 9,0 0,-1 0,0 0,1 0,-2 0,1-1,-1 0,0 1,-1-1,1 0,-1 0,-1 0,1 0,-1 0,0 0,-1 0,0 0,0 1,0-1,-1 0,0 0,0 1,-1-1,1 1,-2 0,1 0,-1 0,0 0,0 0,0 1,-1 0,0 0,0 0,-2-2,-13-5</inkml:trace>
  <inkml:trace contextRef="#ctx0" brushRef="#br0" timeOffset="1550.723">648 1073,'91'-129,"79"-74,-169 202,-1 1,0-1,1 1,-1-1,1 1,-1 0,0-1,1 1,-1 0,1-1,-1 1,1 0,-1 0,1-1,-1 1,1 0,0 0,-1 0,1 0,-1 0,1 0,-1 0,1 0,-1 0,1 0,0 0,-1 0,1 0,-1 0,1 0,-1 1,1-1,-1 0,1 0,-1 1,1-1,-1 0,1 1,-1-1,1 0,-1 1,0-1,1 1,-1-1,0 1,1-1,-1 0,0 1,0 0,1-1,-1 1,0-1,0 1,0-1,0 1,0-1,0 1,0-1,0 1,0 0,0-1,0 1,0-1,0 1,0-1,0 1,0-1,-1 1,2 52,-1-46,0 3,4 62,-4-71,1 0,-1 0,0 1,1-1,-1 0,1 1,-1-1,1 0,-1 0,1 0,0 0,0 1,-1-1,1 0,0 0,0-1,0 1,0 0,0 0,1 0,-1-1,0 1,0 0,0-1,1 1,-1-1,0 0,0 1,1-1,-1 0,0 0,1 0,-1 0,0 0,1 0,-1 0,1 0,-1 0,0-1,0 1,1-1,-1 1,0-1,0 1,1-1,-1 0,10-6,-1-1,-1 1,1-2,-1 0,-1 0,0 0,0-1,-1 0,0-1,-1 0,4-7,-9 16,42-77,-28 49,1 1,2 1,1 0,1 1,8-8,-28 36,0-1,1 1,-1 0,0 0,0-1,0 1,0 0,1-1,-1 1,0 0,1-1,-1 1,0 0,1-1,-1 1,1-1,-1 1,1-1,-1 1,1-1,-1 1,1-1,0 1,-1-1,1 0,0 1,-1-1,1 0,0 0,-1 1,1-1,0 0,0 0,-1 0,1 0,0 0,-1 0,1 0,0 0,0 0,-1 0,1-1,0 1,-1 0,1 0,0-1,-1 1,1 0,0-1,-1 1,1-1,-1 1,1-1,-1 1,1-1,-1 1,1-1,-1 0,1 1,-1-1,0 1,1-1,-1 0,0 0,0 1,1-1,-1 0,0 1,0-1,0 0,-14 280,14-233,0-34</inkml:trace>
  <inkml:trace contextRef="#ctx0" brushRef="#br0" timeOffset="1821.795">1805 340,'-192'259,"-185"190,352-422,1 2,0 1,3 1,0 1,-14 32,26-45</inkml:trace>
  <inkml:trace contextRef="#ctx0" brushRef="#br0" timeOffset="2238.491">1776 876,'-4'1,"-23"9,0 1,0 2,1 0,1 1,1 2,-11 9,34-24,0-1,0 1,0 0,0 0,0 0,0 0,0 0,1 0,-1 0,0 0,1 0,-1 0,1 0,-1 1,1-1,0 0,-1 0,1 0,0 1,0-1,0 0,0 0,0 1,0-1,0 0,0 0,1 1,-1-1,0 0,1 0,-1 0,1 1,-1-1,1 0,0 0,-1 0,1 0,0 0,0 0,0 0,0 0,0-1,0 1,0 0,0-1,0 1,0 0,0-1,1 1,66 30,-56-26,-8-5,-1 0,1 1,-1 0,1 0,-1 0,0 0,0 1,1-1,-1 1,0 0,0-1,0 2,-1-1,1 0,0 0,-1 1,0 0,1-1,-1 1,0 0,0 0,-1 0,1 0,-1 1,1-1,-1 0,0 1,0-1,0 0,-1 1,1-1,-1 1,0-1,0 1,0 0,-1-1,1 1,-1-1,0 0,0 1,0-1,0 1,0-1,-1 0,0 0,0 1,-9 3,0 0,0 0,-1-1,0 0,0-1,0 0,-1-1,0-1,0 0,0-1,0 0,0-1,0 0,-1-1,1-1,0 0,-10-2,0-2,4-1</inkml:trace>
  <inkml:trace contextRef="#ctx0" brushRef="#br0" timeOffset="2633.929">1946 1,'20'11,"0"0,0 2,-1 0,-1 2,-1 0,0 0,0 2,-2 0,0 1,-1 0,-1 1,4 10,9 18,-3 2,-2 1,-1 0,-4 2,-1 0,-3 0,-2 2,-2-1,0 41,-7-72,-1 0,0-1,-2 1,0-1,-1 1,-1-1,-2 0,0-1,-1 1,-1-1,0 0,-2-1,0 0,-1 0,-1-1,-1-1,-3 3,-8 10,-1-2,-1 0,-2-2,-1 0,0-2,-2-2,0-1,-2-1,-4 1,14-10,5 0</inkml:trace>
</inkml:ink>
</file>

<file path=ppt/ink/ink21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4:53:22.76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542 1,'-136'230,"118"-208,-1-1,-2-1,0-1,0 0,-25 14,32-22,-1-1,0 0,-1-2,0 1,0-2,-1 0,0-1,0-1,-1 0,1-1,-4-1,19-3,-1 0,1 0,-1 0,1-1,-1 1,1-1,0 1,-1-1,1 0,0 0,-1 0,1 0,0 0,0-1,0 1,0-1,0 1,0-1,0 0,1 0,-1 0,0 1,1-2,0 1,-1 0,1 0,0 0,0-1,0 1,1 0,-1-1,1 1,-1-1,1 1,0-1,-1 1,1-1,1 0,12-98,-9 89,1 0,1 1,-1 0,2 0,0 1,0 0,1 0,0 0,0 1,1 0,0 1,1 0,0 0,0 1,8-3,-12 9,0 0,0 1,0 0,0 0,0 0,0 1,0 0,-1 0,1 1,0 0,0 0,-1 0,1 0,-1 1,0 0,0 0,0 1,0-1,0 1,-1 0,0 0,0 1,0-1,0 1,0 0,2 5,26 22,154 145,-172-162,2 0,-1 0,2-1,0-1,0-1,1-1,5 3,-5-8,-4-5</inkml:trace>
</inkml:ink>
</file>

<file path=ppt/ink/ink21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4:47:18.262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1,'446'0,"-194"27,406-27,-267 1,-92 27,254-29,-502 6,-34 1</inkml:trace>
</inkml:ink>
</file>

<file path=ppt/ink/ink21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4:47:26.884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0,'224'17,"-152"-8,1-4,0-2,40-6,3 1,1252 2,-1087 26,71 6,169-34,-157-26,-121 27,148-9,-80-8,156 17,-207 3,-152-3,310 13,69 23,-77-13,73-7,-202-13,225 25,137-15,504 7,-767-21,-49 28,-294-24</inkml:trace>
</inkml:ink>
</file>

<file path=ppt/ink/ink21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4:47:28.285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0 283,'321'-37,"95"-12,-39 22,424-2,3089 30,-3100-27,109-5,-252 5,52-2,427-3,-750 31,-283 1</inkml:trace>
</inkml:ink>
</file>

<file path=ppt/ink/ink21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4:47:54.79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0 155,'5'0,"1"-5,5-1,0-5,4-1,3 3,-1-3,2 1,2-3,2 2,2-3,2-3,0 2,-3 2</inkml:trace>
</inkml:ink>
</file>

<file path=ppt/ink/ink21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4:47:55.03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98,'39'-24,"22"-13,0 0</inkml:trace>
</inkml:ink>
</file>

<file path=ppt/ink/ink21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4:47:56.72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1 127,'38'-29,"28"-19,2-1</inkml:trace>
</inkml:ink>
</file>

<file path=ppt/ink/ink21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4:47:56.95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1,'0'0</inkml:trace>
</inkml:ink>
</file>

<file path=ppt/ink/ink21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4:47:59.28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34 1,'-15'14,"-4"5</inkml:trace>
</inkml:ink>
</file>

<file path=ppt/ink/ink21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4:47:59.44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1,'0'0</inkml:trace>
</inkml:ink>
</file>

<file path=ppt/ink/ink2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4:15:45.81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59,'169'-27,"87"15,-234 6,1 1,0 2,0 0,0 1,0 1,0 1,3 2,-25-2,0 0,-1 0,1 0,-1 0,1 1,-1-1,1 0,-1 0,1 0,-1 1,0-1,1 0,-1 1,1-1,-1 0,1 1,-1-1,0 0,1 1,-1-1,0 1,0-1,1 1,-1-1,0 1,0-1,1 1,-1-1,0 1,0-1,0 1,0-1,0 1,0-1,0 1,0-1,0 1,0-1,0 1,0-1,0 1,-1-1,1 1,0-1,0 1,-1-1,1 1,0-1,0 1,-1-1,1 0,0 1,-1-1,1 1,-1-1,1 0,-7 12</inkml:trace>
</inkml:ink>
</file>

<file path=ppt/ink/ink21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4:47:59.62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179 1,'-14'9,"-10"9,-5 0,1 3,2-3,5 1,1-4,4-3</inkml:trace>
</inkml:ink>
</file>

<file path=ppt/ink/ink21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4:48:11.21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118 0,'-19'15,"-11"9,-6 5,4-2</inkml:trace>
</inkml:ink>
</file>

<file path=ppt/ink/ink21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4:48:11.38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1,'0'0</inkml:trace>
</inkml:ink>
</file>

<file path=ppt/ink/ink21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4:48:11.54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34 0,'-14'15,"-5"4</inkml:trace>
</inkml:ink>
</file>

<file path=ppt/ink/ink21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4:48:11.71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1,'0'0</inkml:trace>
</inkml:ink>
</file>

<file path=ppt/ink/ink21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4:48:12.64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0,'0'0</inkml:trace>
</inkml:ink>
</file>

<file path=ppt/ink/ink21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4:48:12.88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55,'39'-5,"21"-1,6 0,-3 1,-8-4,-9 1,-7 1,-5 2,-9 1</inkml:trace>
</inkml:ink>
</file>

<file path=ppt/ink/ink21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4:48:13.06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1,'38'0,"18"0,-1 0</inkml:trace>
</inkml:ink>
</file>

<file path=ppt/ink/ink21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4:48:13.23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1,'0'0</inkml:trace>
</inkml:ink>
</file>

<file path=ppt/ink/ink21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4:48:13.38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0,'0'0</inkml:trace>
</inkml:ink>
</file>

<file path=ppt/ink/ink2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4:15:46.76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55,'1'2,"0"0,0-1,1 1,-1 0,1-1,-1 0,1 1,-1-1,1 0,0 0,-1 1,1-1,0-1,0 1,0 0,0 0,0-1,0 1,0-1,0 0,0 1,0-1,0 0,0 0,0-1,0 1,0 0,0-1,0 1,1-1,258-42,-50 14,-199 26</inkml:trace>
</inkml:ink>
</file>

<file path=ppt/ink/ink21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4:48:14.22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29,'43'0,"43"-5,12-2,-1 1,-13 1,-15 1,-20 2</inkml:trace>
</inkml:ink>
</file>

<file path=ppt/ink/ink21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4:48:14.38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1,'0'0</inkml:trace>
</inkml:ink>
</file>

<file path=ppt/ink/ink21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4:48:15.15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0,'0'19,"0"12,0 4,0 2,0-1,0-6</inkml:trace>
</inkml:ink>
</file>

<file path=ppt/ink/ink21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4:48:15.31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0,'0'0</inkml:trace>
</inkml:ink>
</file>

<file path=ppt/ink/ink21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4:48:23.38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0,'9'39,"4"21,-1 6,3-3,-2-8,2-13,-1-14</inkml:trace>
</inkml:ink>
</file>

<file path=ppt/ink/ink21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4:48:23.64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13 0,'-5'29,"-1"14,5 5,2-2,2-3,-1-4,6-9,0-9</inkml:trace>
</inkml:ink>
</file>

<file path=ppt/ink/ink21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4:48:23.88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1,'0'38,"0"13</inkml:trace>
</inkml:ink>
</file>

<file path=ppt/ink/ink21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4:48:24.06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1,'0'0</inkml:trace>
</inkml:ink>
</file>

<file path=ppt/ink/ink21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4:48:24.31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1,'4'14,"3"5</inkml:trace>
</inkml:ink>
</file>

<file path=ppt/ink/ink21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4:48:24.58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0,'0'0</inkml:trace>
</inkml:ink>
</file>

<file path=ppt/ink/ink2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4:15:49.21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 1,'-1'79,"-1"-35,1 0,3 1,1-1,3 0,1-1,6 15,-12-53,0 0,0 1,1-1,0 0,0 0,0 0,1-1,0 1,-1-1,2 1,-1-1,0 0,1 0,0 0,0 0,0-1,0 0,1 0,-1 0,1 0,0-1,0 1,0-1,0-1,0 1,0-1,0 0,1 0,-1 0,0-1,1 1,-1-1,0-1,1 1,-1-1,0 0,1 0,-1 0,0-1,0 0,0 0,4-3,9-8,-2 0,1-2,-2 0,0-1,-1-1,0 0,6-12,13-13,84-98,-116 139,0 0,0 0,0 0,0 0,0 1,0-1,1 0,-1 1,0-1,1 1,-1-1,0 1,1 0,-1 0,0-1,1 1,-1 0,0 0,1 0,-1 1,0-1,1 0,-1 0,0 1,1-1,-1 1,0-1,0 1,1 0,-1-1,0 1,0 0,0 0,0 0,0 0,0 0,0 0,0 0,0 0,-1 0,2 1,23 59,-20-47,-3-5,0-1,0 0,1 1,0-1,1 0,-1-1,2 1,-1-1,1 0,0 0,0 0,1 0,0-1,0 0,1-1,-1 1,1-1,1 0,-1-1,1 0,-1 0,1 0,0-1,0 0,1-1,-1 0,1 0,-1-1,1 0,-1-1,1 1,0-2,-1 1,2-1,3-6,0 0,-1 0,0-1,-1-1,0 0,0 0,-1-1,0-1,0 1,-1-2,-1 1,0-1,-1-1,0 1,-1-1,0 0,-1-1,0 1,0-5,42-170,-46 181,0 7</inkml:trace>
</inkml:ink>
</file>

<file path=ppt/ink/ink21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4:48:24.81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706 1,'0'33,"0"22,-5 5,-1-2,0-7,1-6,1-7,2-5,1-3,0-2,1-1,1-5</inkml:trace>
  <inkml:trace contextRef="#ctx0" brushRef="#br0" timeOffset="4788.914">0 622,'10'-5,"-13"-26,1 13,25-126,-10 47,-9 77,0 0,-2 0,0-1,-1 1,-2-1,0 1,-1 0,-1-5,-17-42,20 65,1 1,0-1,0 1,0-1,0 1,0 0,0-1,0 1,1 0,-1 0,0 0,1 0,-1 0,0 0,1 0,-1 1,1-1,0 0,-1 1,1-1,-1 1,1 0,0 0,-1-1,1 1,0 0,-1 0,1 0,0 1,-1-1,1 0,0 1,-1-1,1 1,3-1,368 5,-233-30,-105 11,-29 7</inkml:trace>
</inkml:ink>
</file>

<file path=ppt/ink/ink21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4:47:59.03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72 1,'-5'0,"-6"0,-2 5,-3 1,2 5,2 1</inkml:trace>
  <inkml:trace contextRef="#ctx0" brushRef="#br0" timeOffset="35922.277">551 453,'0'-3,"1"-13,-1 1,0-1,-1 1,-1-1,-1 1,0 0,-1 0,0 0,-7-14,2 10,-1 1,0 0,-2 0,0 2,-1-1,-13-13,-42-43,68 72,0 0,0 1,0-1,0 0,0 0,0 0,0 0,-1 1,1-1,0 0,-1 0,1 1,0-1,-1 0,1 1,-1-1,1 0,-1 1,1-1,-1 1,0-1,1 0,-1 1,0 0,1-1,-1 1,0-1,0 1,1 0,-1 0,0-1,0 1,0 0,1 0,-1 0,0 0,0 0,0 0,0 0,1 0,-1 0,0 0,0 0,0 1,1-1,-1 0,0 1,0-1,1 0,-1 1,0-1,1 1,-1-1,0 1,1 0,-1-1,1 1,-1-1,1 1,-1 0,1-1,-1 1,-23 60,16-39,0 0,-2-1,0 1,-1-2,-2 0,0 0,-1-1,-7 7,51-37,154-104,88-54,-272 169,-1 0,1-1,0 1,0 0,-1 0,1-1,0 1,0 0,0-1,-1 1,1 0,0-1,0 1,0 0,0-1,0 1,0-1,0 1,0 0,0-1,0 1,0 0,0-1,0 1,0-1,0 1,0 0,0-1,0 1,1 0,-1-1,0 1,0 0,0-1,0 1,1 0,-1-1,0 1,1 0,-1 0,0-1,0 1,1 0,-1 0,0 0,1 0,-1-1,0 1,1 0,-1 0,0 0,1 0,-1 0,1 0,-37 7,28-5,-23 4,0-2,0-1,0-1,0-1,-19-3,14-9,30 5</inkml:trace>
</inkml:ink>
</file>

<file path=ppt/ink/ink21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4:48:31.96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502 1,'-37'109,"28"-83,-1 0,-1-1,-1 0,-1-1,-2-1,-9 14,18-27,-1-1,0 1,0-1,-1-1,0 1,0-1,-1-1,0 0,0 0,-1 0,0-1,0-1,0 0,-1 0,1-1,-1 0,0-1,-1 0,1-1,0 0,-3-1,8 0,1 0,-1 0,0-1,0 0,1 0,-1 0,0-1,0 1,1-1,-1-1,1 1,-1-1,1 0,-1 0,1-1,0 0,0 0,0 0,1 0,-1-1,1 0,-1 0,1 0,1 0,-1 0,0-1,1 0,0 0,-1-7,0 1,1-1,1 0,0 0,0-1,2 1,-1 0,1-1,1 1,0 0,1 0,0 0,1 0,0 0,1 0,1 1,0-1,0 1,1 0,0 1,1-1,0 1,1 1,0-1,1 1,-7 5,-1 1,2 0,-1-1,0 1,1 0,-1 1,1-1,0 0,0 1,0-1,0 1,0 0,1 0,-1 0,1 1,-1-1,1 1,0 0,-1 0,1 0,0 0,0 1,0-1,-1 1,1 0,0 0,0 1,0-1,0 1,-1 0,1 0,0 0,0 0,-1 1,1-1,-1 1,0 0,1 0,-1 0,0 1,0-1,0 1,1 1,123 185,-64-140,-50-39</inkml:trace>
  <inkml:trace contextRef="#ctx0" brushRef="#br0" timeOffset="1206.946">502 283,'0'5,"0"6,4 2,8-2,0 2,4-1,3-3,4-2,3-3,-9-2,-6-2</inkml:trace>
</inkml:ink>
</file>

<file path=ppt/ink/ink21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4:48:32.40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193 366,'0'-4,"0"-8,0-5,4-5,3-4,-1-2,-2-1,0 0,-2-1,-1 6</inkml:trace>
  <inkml:trace contextRef="#ctx0" brushRef="#br0" timeOffset="4699.233">249 28,'-12'-27,"12"27,0 0,0 1,1-1,-1 0,0 1,-1-1,1 0,0 1,0-1,0 0,0 1,0-1,0 0,0 1,0-1,0 0,-1 1,1-1,0 0,0 1,0-1,-1 0,1 0,0 1,-1-1,1 0,0 0,0 0,-1 1,1-1,0 0,-1 0,1 0,0 0,-1 0,1 0,0 0,-1 0,1 0,0 0,-1 0,1 0,0 0,-1 0,1 0,0 0,-1 0,1 0,0 0,-1 0,1 0,0-1,-1 1,1 0,0 0,-1 0,1-1,0 1,0 0,-1-1,-13 149,-50 46,64-193,0 0,0 0,-1 0,1 0,0 0,-1 0,1 0,0 0,-1 0,1 0,-1 0,1 0,-1 0,0 0,0-1,1 1,-1 0,0 0,0-1,0 1,1-1,-1 1,0-1,0 1,0-1,0 1,0-1,0 0,0 1,0-1,0 0,0 0,0 0,-1 0,1 0,0 0,0 0,0 0,0 0,0-1,0 1,0 0,0-1,0 1,0-1,0 1,0-1,0 1,1-1,-1 0,0 1,0-1,0 0,1 0,-1 1,1-1,-1 0,0 0,1 0,-1 0,1 0,0 0,-1 0,1 0,-84-93,83 94,0 0,1-1,-1 1,0 0,1-1,-1 1,0-1,1 1,-1-1,1 1,-1-1,1 1,-1-1,1 1,-1-1,1 0,-1 1,1-1,0 0,-1 1,1-1,0 0,0 0,0 1,-1-1,1 0,0 0,0 1,0-1,0 0,0 0,0 1,1-1,-1 0,0 0,0 1,0-1,1 0,-1 1,0-1,1 0,-1 1,1-1,-1 0,1 1,-1-1,1 1,-1-1,1 1,-1-1,1 1,0-1,-1 1,1 0,0-1,-1 1,1 0,0-1,0 1,-1 0,1 0,0 0,0 0,0 0,53-3,124 32,-47-26,-131-3,-1 0,1 0,0 0,0 1,-1-1,1 0,0 0,-1 0,1 1,0-1,0 0,-1 0,1 1,0-1,0 0,0 0,0 1,-1-1,1 0,0 1,0-1,0 0,0 1,0-1,0 0,0 1,0-1,0 0,0 1,0-1,0 0,0 1,0-1,0 0,0 1,0-1,0 0,1 1,-1-1,0 0,0 1,0-1,1 0,-1 0,0 1,0-1,0 0,1 0,-1 1,0-1,1 0,-1 0,0 0,0 0,1 1,-1-1,0 0,1 0,-1 0,0 0,1 0,-1 0,0 0,1 0,-1 0,0 0,1 0,-30 18,24-15,-144 84,133-75,3 0</inkml:trace>
</inkml:ink>
</file>

<file path=ppt/ink/ink21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4:48:13.56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763 6128,'43'0,"34"0,12 0,2 0,-10 0,-14 0,-14 0,-16 0</inkml:trace>
  <inkml:trace contextRef="#ctx0" brushRef="#br0" timeOffset="336.085">1891 6099,'472'-17,"-275"5,134 11,-144 3,181-2,-108-29,254 30,-251-29,-234 27</inkml:trace>
  <inkml:trace contextRef="#ctx0" brushRef="#br0" timeOffset="500.523">5250 5958,'34'0,"10"0</inkml:trace>
  <inkml:trace contextRef="#ctx0" brushRef="#br0" timeOffset="-18286.07">0 3559,'29'-19,"14"-6,0 0</inkml:trace>
  <inkml:trace contextRef="#ctx0" brushRef="#br0" timeOffset="-18102.579">537 3277,'24'-19,"22"-12,8 1,-5 4</inkml:trace>
  <inkml:trace contextRef="#ctx0" brushRef="#br0" timeOffset="-26102.45">255 2007,'6'22,"1"-1,0-1,2 1,0-1,1-1,2 0,0 0,6 6,175 240,-59-14,-8-82,-55-77,-68-91,0 0,1 0,-1 0,0 0,0-1,0 1,1-1,-1 0,0 0,0 0,1-1,-1 1,0-1,0 0,0 0,1 0,-1 0,0 0,0-1,-1 1,1-1,0 0,0 1,-1-2,1 1,-1 0,0 0,2-3,18-10,198-86,-39 11,-2-2,61-24,-33 13,-87 25,-32-7,-85 80,0 1,-1 0,1-1,-1 1,0-1,0 0,-1 1,0-1,1 0,-1 0,-1 0,1 0,-1 0,0 0,0 0,-1 0,1 0,-1 0,0 0,0 0,-1 0,0 0,1 0,-2 1,1-1,0 1,-1 0,0-1,0 1,0 0,-1 1,1-1,-3-1,-21-41,-38-114,-58-103,22 74,-30 39,129 144,-2 0,1 0,-1 1,0 0,0 0,0 0,-1 0,0 1,0-1,0 1,0 0,-1 1,0-1,0 1,1 0,-2 1,1-1,0 1,0 1,-1-1,1 1,-1 0,1 0,-7 1,-1 2,1 0,0 1,-1 1,1 0,0 1,1 0,-1 1,1 1,1 0,-3 2,-28 14,-200 90,171-82,2 3,1 3,-45 33,-38 4,47-33,29-5,51-26,0 1,1 0,0 2,1 1,0 1,1 1,-11 11,-53 55,69-62</inkml:trace>
  <inkml:trace contextRef="#ctx0" brushRef="#br0" timeOffset="-21171.502">2117 1668,'170'-112,"-32"34,-112 61,0 1,2 2,-1 0,2 2,13-3,-6 2,-1-1,0-1,0-2,-2-1,3-5,126-69,87-31,-123 57,-126 66,1 0,-1 0,0 0,1 0,-1 0,0-1,1 1,-1 0,0 0,1 0,-1 0,0-1,1 1,-1 0,0 0,0-1,1 1,-1 0,0-1,0 1,1 0,-1-1,0 1,0 0,0-1,0 1,0 0,1-1,-1 1,0 0,0-1,0 1,0-1,0 1,0 0,0-1,0 1,0 0,-1-1,1 1,0-1,0 1,0 0,0-1,0 1,-1 0,1-1,0 1,0 0,0 0,-1-1,1 1,0 0,-1 0,1-1,0 1,-1 0,1 0,0 0,-1-1,1 1,0 0,-1 0,1 0,0 0,-36-10,15 5,-22-20,38 21,0 0,0 1,0-1,0 1,0 1,-1-1,1 1,-1 0,0 0,0 1,0-1,0 1,0 1,-2-1,6 2,-1 1,0 0,1-1,-1 1,1 0,-1 0,1 0,0 1,0-1,0 1,0-1,0 1,1-1,-1 1,1 0,-1 0,1 0,0 0,0 0,1 0,-1 0,1 0,-1 0,1 1,0-1,0 0,0 0,1 1,-4 15,-81 271,66-188,18-101,-1-1,1 1,0-1,1 1,-1-1,0 0,0 1,0-1,0 1,0-1,0 1,1-1,-1 1,0-1,0 0,0 1,1-1,-1 0,0 1,1-1,-1 0,0 1,1-1,-1 0,0 1,1-1,-1 0,1 0,-1 0,1 1,-1-1,0 0,1 0,-1 0,1 0,-1 0,1 0,-1 0,1 0,-1 0,1 0,-1 0,0 0,1 0,-1 0,1 0,-1-1,1 1,-1 0,1 0,-1-1,0 1,1 0,-1 0,0-1,1 1,-1 0,0-1,1 1,-1 0,0-1,0 1,1-1,-1 1,0 0,0-1,26-26,-25 26,285-376,-207 279,-67 91,-1 5</inkml:trace>
  <inkml:trace contextRef="#ctx0" brushRef="#br0" timeOffset="-20603.354">3782 313,'-2'57,"4"483,9-479,3-92,-10-21,-4 26</inkml:trace>
  <inkml:trace contextRef="#ctx0" brushRef="#br0" timeOffset="-20219.298">3472 313,'-1'0,"1"-1,-1 0,1 0,-1 0,1 0,-1 0,1 0,0 0,-1 0,1 0,0 0,0 0,0 0,-1-1,1 1,1 0,-1 0,0 0,0 0,0 0,0 0,1 0,-1 0,0 0,1 0,-1 0,1 0,0 0,-1 0,1 0,-1 1,1-1,0 0,0 0,0 0,-1 1,1-1,0 1,0-1,0 1,0-1,1 0,41-24,209-70,67-39,-209 115,-86 19</inkml:trace>
  <inkml:trace contextRef="#ctx0" brushRef="#br0" timeOffset="-17856.977">989 3023,'14'-15,"15"-8,7-2,-3 0,-2 3,-2 6,0 1,-1 2,-5 5</inkml:trace>
  <inkml:trace contextRef="#ctx0" brushRef="#br0" timeOffset="-17855.977">1497 2769,'0'0</inkml:trace>
  <inkml:trace contextRef="#ctx0" brushRef="#br0" timeOffset="-17622.035">2344 2318,'0'0</inkml:trace>
  <inkml:trace contextRef="#ctx0" brushRef="#br0" timeOffset="-17621.035">2936 1951,'0'0</inkml:trace>
  <inkml:trace contextRef="#ctx0" brushRef="#br0" timeOffset="-17368.896">3331 1725</inkml:trace>
  <inkml:trace contextRef="#ctx0" brushRef="#br0" timeOffset="-17088.989">4177 1217,'338'-220,"-171"112,49-39,-196 131,-3 1,1 0,0 2,1 0,0 1,1 1,6-1,-4 4</inkml:trace>
  <inkml:trace contextRef="#ctx0" brushRef="#br0" timeOffset="-6936.622">1778 2656,'-1'6,"1"1,-1-1,1 1,0-1,1 1,-1-1,1 0,1 1,-1-1,1 0,0 0,0 1,1-2,0 1,0 0,0 0,1-1,0 0,0 0,0 0,1 0,-1-1,5 4,1-2,0 1,0 1,-1-1,0 1,0 1,-1 0,0 0,-1 1,0 0,5 9,118 218,-51-120,27 76,-36-81,-58-100</inkml:trace>
  <inkml:trace contextRef="#ctx0" brushRef="#br0" timeOffset="-5669.042">1807 2685,'-44'107,"-35"70,79-176,-1 0,1 0,-1 0,0-1,1 1,0 0,-1 0,1 0,0 0,-1 0,1 0,0 0,0 0,0 0,0 0,0 0,0-1,0 1,0 0,0 0,0 0,0 0,1 0,-1 0,0 0,1 0,-1 0,1 0,-1-1,1 1,-1 0,1 0,-1 0,1-1,0 1,0 0,-1-1,1 1,0-1,0 1,0-1,-1 1,1-1,0 0,0 1,0-1,0 0,0 0,0 1,0-1,0 0,0 0,0 0,1 0,28-4,0-2,0 0,0-2,-1-1,22-10,23-7,127-45,-200 71,0-1,0 1,0 0,-1 0,1-1,0 1,0-1,0 1,0 0,-1-1,1 0,0 1,0-1,-1 1,1-1,0 0,-1 1,1-1,-1 0,1 0,-1 0,1 1,-1-1,1 0,-1 0,0 0,0 0,1 0,-1 0,0 0,0 0,0 0,0 0,0 1,0-1,0 0,-1 0,1 0,0 0,0 0,-1 0,1 0,0 0,-1 1,1-1,-1 0,1 0,-1 0,0 1,1-1,-1 0,0 1,1-1,-1 1,0-1,0 1,0-1,-46-35,-144-54,89 45,77 42,23 5</inkml:trace>
  <inkml:trace contextRef="#ctx0" brushRef="#br0" timeOffset="-4511.181">2879 3221,'-28'90,"-107"215,85-202,227-490,-145 297,-32 90,0-1,-1 1,1-1,0 1,0-1,0 0,0 1,0-1,0 1,0-1,0 0,0 1,0-1,0 1,0-1,0 0,0 1,0-1,1 1,-1-1,0 1,0-1,1 1,-1-1,1 1,-1-1,0 1,1-1,-1 1,1-1,-1 1,1 0,-1-1,1 1,-1 0,1-1,-1 1,1 0,-1 0,1 0,0 0,-1-1,1 1,-1 0,1 0,0 0,-1 0,1 0,-1 0,1 0,0 1,-1-1,1 0,-1 0,1 0,0 1,-1-1,1 0,-1 1,1-1,-1 0,1 1,-1-1,0 0,1 1,-1-1,1 1,24 42,-19-33,114 214,-58-135,-61-86,1-1,-1 1,1 0,0-1,0 1,0-1,0 1,0-1,1 0,-1 0,1 0,-1 0,1 0,0-1,0 1,0-1,0 0,0 0,0 0,0 0,0-1,0 1,0-1,1 1,-1-1,0 0,0-1,0 1,1 0,-1-1,0 0,0 0,0 0,0 0,0 0,0 0,0-1,-1 1,1-1,0 0,-1 0,0 0,1 0,-1-1,1 0,3-7,0 0,0-1,-2 0,1 0,-1 0,-1 0,0 0,-1-1,0 1,0-1,-1 0,-1-6,8-51,39-187,-42 236,-5 15,1 0,-1-1,1 1,0 0,1 0,-1-1,1 1,0 0,0 0,0 1,1-1,0 0,0 1,0-1,0 1,1 0,-1 0,1 1,0-1,1 1,-1 0,0 0,1 0,0 0,3-1,5 6</inkml:trace>
  <inkml:trace contextRef="#ctx0" brushRef="#br0" timeOffset="38161.672">1694 2656,'0'0</inkml:trace>
  <inkml:trace contextRef="#ctx0" brushRef="#br0" timeOffset="38494.871">1694 2656,'0'0</inkml:trace>
  <inkml:trace contextRef="#ctx0" brushRef="#br0" timeOffset="44500.64">1694 2769,'0'792,"27"-622,-26 140,27-141,-27-137,-1-1,-2 1,-1-1,-2 1,-3 8,1 15,1 1,3 0,3-1,3 15,-1 33,-2 1393,28-1299,-27 85,27-84,-28-192,2 25,-1 1,-2-1,-2 1,0-1,-2 1,-4 8,-4-23,4-20</inkml:trace>
  <inkml:trace contextRef="#ctx0" brushRef="#br0" timeOffset="46283.469">1778 7200,'-2'-9,"0"0,-1 0,-1 0,0 0,0 1,0 0,-1 0,0 0,-1 0,1 1,-1 0,-1 0,0 0,0 1,0 0,0 0,-8-3,-2-5,-146-125,54 57,109 81,0 1,-1 0,1 0,-1 0,1 0,0 0,-1-1,1 1,-1 0,1 0,0-1,-1 1,1 0,0 0,-1-1,1 1,0 0,0-1,-1 1,1-1,0 1,0 0,0-1,0 1,-1 0,1-1,0 1,0-1,0 1,0-1,0 1,0 0,0-1,0 1,0-1,0 1,0-1,0 1,1 0,-1-1,0 1,0-1,0 1,1 0,-1-1,0 1,0 0,1-1,-1 1,0 0,0-1,1 1,-1 0,1 0,-1-1,0 1,1 0,-1 0,0 0,1-1,-1 1,1 0,-1 0,0 0,1 0,-1 0,1 0,-1 0,1 0,-1 0,37-2,-32 2,486 1,-267-29,-91 33,-132-5,0 0,-1 1,1-1,0 0,0 0,0 1,0-1,-1 1,1-1,0 1,-1-1,1 1,0-1,-1 1,1 0,0-1,-1 1,1 0,-1-1,1 1,-1 0,0 0,1 0,-1-1,0 1,1 0,-1 0,0 0,0 0,0 0,0-1,0 1,0 0,0 0,0 0,0 0,0 0,-1 0,1-1,0 1,0 0,-1 0,1 0,-1-1,1 1,-1 0,1 0,-1-1,1 1,-1 0,0-1,1 1,-1-1,0 1,1-1,-1 1,0-1,0 0,0 1,1-1,-1 0,-48 33,-145 72,-137 109,347-226,0 5</inkml:trace>
  <inkml:trace contextRef="#ctx0" brushRef="#br0" timeOffset="48029.468">2597 6579,'-1'1,"0"0,0 0,0 0,0 0,0 1,0-1,0 0,0 1,0-1,0 0,1 1,-1-1,1 1,-1-1,1 1,-1-1,1 1,0 0,0-1,0 1,0-1,0 1,0-1,0 1,0 0,1-1,-1 1,1-1,-1 1,1-1,-1 1,2 0,-1 6,18 122,-5-72,-11-43,0 1,0-1,2 0,0 0,1-1,0 0,1 0,0 0,3 1,-9-13,0 0,1 0,-1 0,1 0,0 0,-1-1,1 1,0-1,0 1,0-1,0 0,0 0,0 0,1 0,-1 0,0 0,1 0,-1-1,0 1,1-1,-1 0,0 0,1 1,-1-2,1 1,-1 0,1 0,-1-1,0 1,1-1,-1 0,0 0,0 0,0 0,1 0,-1 0,0-1,0 1,-1-1,1 1,0-1,66-80,-66 79,67-110,-66 112,0-1,0 1,0-1,0 1,0 0,1 1,-1-1,0 0,1 1,-1 0,0 0,1 0,-1 0,1 0,-1 1,0-1,0 1,1 0,-1 0,0 0,0 1,0-1,0 1,0 0,0-1,0 1,-1 1,1-1,-1 0,1 0,-1 1,0 0,0-1,0 2,11 6,-2-1,3 2,0 1,1-2,1 0,0 0,0-2,0 0,8 2,-21-10,0 1,0-1,0 0,0 0,0 0,0 0,0 0,0-1,0 1,0-1,0 0,0 0,0 0,0 0,0-1,-1 1,1-1,-1 1,1-1,-1 0,1 0,-1 0,0-1,0 1,0 0,0-1,0 1,-1-1,1 0,-1 1,0-1,0 0,0 0,0 0,27-107,-8-58,-9 54,5 74,-4 29</inkml:trace>
</inkml:ink>
</file>

<file path=ppt/ink/ink21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4:50:21.24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137 414,'59'8,"0"-4,0-1,0-4,0-2,-1-2,33-9,-75 12,0-1,0-1,0-1,-1 0,1-1,-1 0,0-1,-1-1,0-1,0 0,-1 0,0-2,0 1,-1-2,-1 1,0-2,-1 1,0-2,-1 1,0-1,-1-1,0 1,-2-1,0-1,0 1,-1-2,-15-75,9 90,1 0,-1 0,0 0,0 0,0 0,0 0,0 0,0 1,0-1,-1 0,1 1,0-1,-1 1,0-1,1 1,-1 0,0-1,0 1,0 0,1 0,-1 0,0 1,0-1,-1 0,1 1,0-1,0 1,0 0,0 0,0 0,0 0,-1 0,1 0,0 0,0 1,0-1,0 1,0 0,0-1,-1 2,-6 4,0 1,1-1,0 2,1-1,-1 1,2 0,-1 1,1 0,0 0,1 0,0 0,-3 9,-104 281,55-138,5-9,-6-1,-78 140,110-248,-1-2,-2-1,-2-1,-1-1,-2-2,-37 30,35-42,36-24,-1 1,1-1,0 0,-1 1,1-1,-1 0,1 1,-1-1,1 0,-1 1,1-1,-1 0,1 0,-1 0,0 1,1-1,-1 0,1 0,-1 0,0 0,1 0,-1 0,1 0,-1 0,1 0,-1-1,0 1,1 0,-1 0,1 0,-1-1,1 1,-1 0,1-1,-1 1,1 0,-1-1,1 1,-1-1,1 1,0 0,-1-1,1 1,0-1,-1 1,1-1,0 0,0 1,0-1,-1 1,1-1,0 1,0-1,0 0,0 1,0-1,0 1,0-1,0 1,0-1,0 0,0 1,1-1,-1 0,4-8,0-1,1 1,0 0,1 0,0 1,0-1,1 1,0 1,0-1,1 1,0 1,0-1,1 1,-1 1,10-5,-4 1,222-133,-226 137,0-1,0 2,1 0,0 0,-1 0,1 2,0-1,0 1,1 1,-1 0,0 0,0 2,1-1,-1 1,0 1,0 0,0 0,0 1,0 1,0 0,-1 0,0 1,0 0,0 1,9 6,-12-4,0 0,1 0,1-1,-1-1,1 1,0-1,0-1,1 0,0 0,0-1,0 0,0-1,1 0,-1 0,1-1,0-1,-1 0,1 0,0-1,0-1,2 0,2-2,0-1,0-1,-1 0,1-1,-1-1,0 0,-1-1,0 0,0-1,-1-1,0 0,0 0,-1-1,-1-1,0 0,0 0,-2-1,1 0,-1 0,-1-1,-1 0,0-1,-1 1,0-1,-1 0,-1 0,1-4,-4 17,-1-1,1 1,-1 0,1 0,-1-1,0 1,1 0,-1 0,0 0,0 0,-1 0,1 0,0 0,-1 1,1-1,-1 0,0 1,1-1,-1 1,0 0,0-1,0 1,0 0,0 0,0 0,0 0,0 1,0-1,-1 1,1-1,0 1,0 0,-1-1,1 1,0 0,0 1,-1-1,1 0,0 1,0-1,-1 1,1 0,0 0,0-1,0 1,0 1,0-1,0 0,0 0,1 1,-1-1,0 1,1 0,-1-1,1 1,0 0,-1 1,-11 10,1 0,0 1,1 0,1 1,0 0,1 0,1 1,0 1,1-1,1 1,0 0,-2 15,7-26,0 0,0 0,1 0,0 0,0 0,0 0,1 0,-1 0,1 0,1 0,-1 0,1-1,0 1,1-1,-1 1,1-1,0 0,0 0,1 0,0 0,0 0,0-1,0 0,0 0,1 0,0 0,0-1,0 0,0 0,0 0,1-1,0 1,-1-1,1 0,4 0,18 4,1-2,-1-1,0-1,1-1,-1-2,1 0,-1-3,0 0,0-1,25-9,-24 4,1-2,-2-1,0-2,0 0,-1-2,-1 0,-1-2,-1-1,0-2,11-13,17-22,-3-2,-3-3,29-51,-53 80,-3 0,0-2,-3 0,-1-1,-1-1,-2 0,-2 0,-1-1,-2 0,-2-1,-1 0,-2-30,-1 67,-1 0,0 1,1-1,-1 0,0 0,0 0,0 1,0-1,-1 0,1 0,-1 0,1 1,-1-1,1 0,-1 0,0 1,0-1,0 1,0-1,0 1,0-1,0 1,0-1,-1 1,1 0,0 0,-1 0,1 0,-1 0,0 0,1 0,-1 0,0 1,1-1,-1 1,0-1,0 1,0-1,1 1,-1 0,0 0,0 0,0 0,0 0,1 1,-1-1,0 1,0-1,1 1,-1-1,0 1,-12 9,0 1,0 0,1 0,0 2,1 0,1 0,0 1,0 0,2 1,0 0,1 0,0 1,1 0,1 1,0 0,-1 8,-6 21,2 1,1 0,3 0,2 1,1 0,3 0,2 0,2 0,3 0,1-1,8 25,41 99,-47-110,-32-72,7-4</inkml:trace>
  <inkml:trace contextRef="#ctx0" brushRef="#br0" timeOffset="244.39">1408 809,'43'0,"38"0,16-5,-1-1,0 0,-9 1,-8 2,-9 1,-11 0,-6 2,-7 0,-7 0,-10 1</inkml:trace>
</inkml:ink>
</file>

<file path=ppt/ink/ink21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4:50:23.63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25 960,'-6'-23,"2"0,1-1,1 1,1-1,1 0,1 1,1-1,1 1,2-1,0 1,1 1,1-1,1 1,1 0,1 1,10-16,4-6,8-19,3 1,2 2,3 1,3 2,1 2,4 2,15-11,-16 36,-46 27,-1 0,1 0,0-1,0 1,-1 0,1 0,0 0,0 0,-1 0,1 0,0 0,0 0,-1 1,1-1,0 0,0 0,-1 1,1-1,0 0,-1 1,1-1,0 0,-1 1,1-1,-1 1,1-1,0 1,-1 0,0-1,1 1,-1-1,1 1,-1 0,0-1,1 1,-1 0,0 0,0-1,1 1,-1 0,0 0,0-1,0 1,0 0,0 0,0-1,0 1,0 0,-1 0,1-1,0 1,0 0,-1 0,1-1,0 1,-1 0,1-1,0 1,-1 0,1-1,-1 1,1-1,-1 1,0-1,1 1,-1-1,1 1,-1-1,-156 261,157-260,-1 1,0-1,0 1,1-1,-1 0,1 1,-1-1,1 1,0 0,-1-1,1 1,0-1,0 1,0-1,0 1,0 0,1-1,-1 1,0-1,1 1,-1-1,1 1,0-1,-1 0,1 1,0-1,0 0,0 1,0-1,0 0,0 0,0 0,0 0,0 0,1 0,-1 0,0 0,1 0,-1-1,1 1,-1-1,1 1,-1-1,1 1,-1-1,79 4,-68-4,18-2,121 9,-146-6,-1 0,1 1,0-1,-1 1,1 0,-1 0,1 0,-1 1,0-1,0 1,0 0,-1 1,1-1,-1 0,1 1,-1 0,0 0,-1 0,1 0,-1 0,1 1,-1-1,-1 1,1-1,-1 1,1 0,-1 0,0 2,-2 3,-1-1,0 1,0-1,0 0,-2 0,1 0,-1 0,0-1,-1 1,0-1,0 0,-1-1,0 1,0-1,0 0,-1 0,0-1,-1 0,0-1,0 1,0-1,0-1,-1 0,1 0,-1 0,-6 1,-10 0,-1 0,1-2,-1-1,0-1,0-1,1-1,-22-4,36 3,1-1,-1-1,1 1,0-2,0 0,1 0,-1 0,1-1,0-1,1 0,-1 0,1 0,-1-4,-28-20,16 14,1-1,1-1,0 0,2-2,0 0,1-1,1-1,2 0,-12-25,16 24</inkml:trace>
  <inkml:trace contextRef="#ctx0" brushRef="#br0" timeOffset="449.53">956 226,'18'7,"0"-2,0 0,1-1,0 0,0-2,0 0,0-1,12-2,-16 2,244-2,-151-22,-100 20</inkml:trace>
  <inkml:trace contextRef="#ctx0" brushRef="#br0" timeOffset="681.265">1012 536,'39'0,"36"-4,10-3,1 1,-10-3,-13-1,-12 1,-10 3,-8-2,-4-1,-7 2</inkml:trace>
  <inkml:trace contextRef="#ctx0" brushRef="#br0" timeOffset="1587.929">2423 85,'-20'-8,"0"0,-1 2,-1 0,1 2,-1 0,0 1,1 1,-1 1,0 1,0 2,-12 1,27-1,0 1,1-1,-1 1,0 1,1-1,0 1,0 0,0 1,0-1,1 1,0 0,0 1,0-1,0 1,1 0,0 0,0 0,1 1,0-1,0 1,0 0,1 0,0 0,1 0,-1 0,1 1,0-1,1 0,0 8,0-9,0 0,0 0,1 0,0 1,0-1,0 0,1 0,0 0,0-1,0 1,1 0,-1-1,2 1,-1-1,0 0,1 0,0-1,0 1,1-1,-1 1,1-2,0 1,0 0,0-1,0 0,1 0,0 0,-1-1,1 0,0 0,0 0,0-1,0 0,0 0,2-1,7-1,-1-2,1 0,-1-1,0 0,0-1,-1-1,0 0,1-1,-2 0,1-1,-1 0,-1-1,1 0,-1-1,6-8,0 3,62-50,-78 64,-1 1,1-1,0 0,-1 1,1-1,0 1,-1 0,1-1,0 1,-1 0,1-1,0 1,0 0,-1 0,1-1,0 1,0 0,0 0,0 0,-1 0,1 0,0 0,0 0,0 1,-1-1,1 0,0 0,0 1,-1-1,1 0,0 1,0-1,-1 0,1 1,-1-1,1 1,0 0,-1-1,1 1,-1-1,1 1,-1 0,1-1,-1 1,0 0,1 0,-1-1,0 1,0 0,1 0,-1 0,0-1,0 1,0 0,0 0,0 0,0-1,0 2,-7 48,-107 237,96-247,8-21,1 2,0-1,2 1,0 1,2-1,-3 18,7-38,1 1,0-1,-1 0,1 0,0 1,0-1,0 0,0 1,0-1,0 0,0 1,1-1,-1 0,0 0,1 1,-1-1,1 0,-1 0,1 0,0 0,-1 0,1 1,0-1,0 0,0-1,0 1,0 0,0 0,0 0,0 0,0-1,0 1,0-1,0 1,0-1,1 1,-1-1,0 1,0-1,1 0,-1 0,0 0,1 0,-1 0,0 0,1 0,-1 0,0 0,0-1,1 1,-1 0,0-1,0 1,0-1,1 0,-1 1,0-1,0 0,1 0,12-8</inkml:trace>
  <inkml:trace contextRef="#ctx0" brushRef="#br0" timeOffset="1888.879">2960 113,'-49'56,"3"2,3 2,2 2,-23 48,30-13,33-94,1 0,-1 1,1-1,0 0,0 1,1-1,-1 0,1 1,-1-1,1 0,0 0,0 0,1 0,-1 0,1 0,-1 0,1 0,0 0,0-1,0 1,0-1,1 1,-1-1,1 0,-1 0,1 0,0 0,2 1,2 0,0-1,0 1,1-1,-1-1,1 1,-1-1,1-1,-1 1,1-1,-1 0,1-1,-1 0,1 0,-1-1,0 0,1 0,-1 0,0-1,0 0,1-2,126-88,-119 79,-1-1,-1 0,-1-1,0-1,-1 0,0 0,-2-1,0 0,-1-1,-1 0,-1 0,0-1,-2 1,2-14,-5 28,-1 1,0 0,0-1,0 1,0 0,-1-1,1 1,-1-1,0 1,-1 0,1 0,-1 0,0 0,0 0,0 0,0 0,-1 1,1-1,-1 1,0-1,0 1,0 0,-1 0,1 1,-1-1,1 1,-1-1,0 1,0 1,0-1,0 0,0 1,-1 0,1 0,0 0,-1 0,1 1,0 0,-1 0,1 0,0 0,-1 1,1-1,-1 1,1 0,-4 2,-68 46,57-29</inkml:trace>
  <inkml:trace contextRef="#ctx0" brushRef="#br0" timeOffset="2152.878">3355 396,'33'-5,"22"-1,5 0,-2 1,-12 1</inkml:trace>
  <inkml:trace contextRef="#ctx0" brushRef="#br0" timeOffset="2698.044">4428 1,'-3'5,"-20"46,-3-1,-1 0,-3-2,-2-2,-2-1,-2-1,-11 8,38-45,0-1,-1 1,0-1,1-1,-2 0,1-1,-1 0,1 0,-1-1,0 0,0-1,-1-1,1 1,-8-1,15-1,1 0,0-1,0 1,0 0,-1-1,1 0,0 1,0-1,0-1,0 1,0 0,0-1,1 1,-1-1,0 0,1 0,-1 0,1 0,0-1,0 1,0 0,0-1,0 0,0 1,1-1,-1 0,1 0,0 0,-1 0,2 0,-1 0,0-2,-1-3,1 0,1 0,-1 0,1 0,1-1,-1 1,2 0,-1 0,1 0,0 0,0 0,2-1,1-4,2 1,-1-1,1 1,1 0,1 1,-1-1,2 2,-1-1,1 1,1 1,0 0,0 1,1 0,0 0,0 1,1 1,4-2,-12 7,-1 0,1 0,-1 0,1 0,-1 1,1-1,0 1,-1 1,1-1,-1 0,1 1,0 0,-1 0,1 1,-1-1,0 1,0 0,1 0,-1 0,-1 1,1-1,0 1,0 0,-1 0,2 2,70 98,-63-83,76 104,-77-110,1-1,0 0,1-1,1-1,0 0,0 0,1-1,0-1,1-1,11 5,-10-7,-11-3,1 0,0 0,0 0,0-1,0 0,0-1,1 0,-1 0,0 0,1-1,-1 0,0-1,1 1,-1-2,1 1,9-5</inkml:trace>
</inkml:ink>
</file>

<file path=ppt/ink/ink21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4:50:40.50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622 989,'-24'-44,"15"28,0 0,0-1,2 0,0-1,1 0,0 0,2 0,0-1,-25-176,28 175,1 0,1 1,1-1,0 0,1 1,2-1,0 1,1 0,1 1,0 0,1 0,2 0,-1 1,2 0,11-12,57-41,-77 68,0 1,1-1,-1 1,0 0,1 0,-1 0,1 0,0 0,-1 1,1-1,0 1,-1 0,1 0,0-1,-1 2,1-1,0 0,-1 1,1-1,0 1,-1 0,1-1,-1 1,1 1,-1-1,1 0,-1 1,0-1,0 1,0-1,0 1,0 0,0 0,0 0,0 0,-1 0,1 1,2 7,0 0,-1 0,0 1,-1-1,0 1,0 0,-1-1,-1 1,0 0,0 0,-1 0,0 0,-1-1,-1 1,1-1,-2 1,1-1,-1 0,-1 0,0 0,3-5,0 0,0 0,-1 0,1 0,-1 0,0 0,-1-1,1 0,-1 0,0 0,0 0,0 0,-1-1,1 1,-1-1,0 0,0-1,5-3,0-1,0 0,0 0,0 1,0-1,0 0,0 0,1 1,-1-1,1 0,-1 1,1-1,0 1,0-1,-1 0,1 1,0-1,0 1,0 0,1-1,-1 1,0 0,1 0,-1 0,0 0,2-1,-1 0,0 0,1 0,-1 0,1 0,0 0,-1 1,1-1,0 1,0 0,0 0,0 0,0 0,0 0,1 1,-1-1,0 1,0 0,0 0,1 0,-1 0,0 1,0-1,0 1,0 0,0 0,0 0,0 0,0 0,0 1,0-1,0 1,-1 0,1 0,-1 0,1 0,-1 0,0 1,0-1,0 1,0-1,0 1,-1 0,1 0,-1 0,0 0,0 0,1 4,0 1,-1 0,0 0,0-1,-1 1,0 0,-1 0,1-1,-2 1,1 0,-1-1,0 1,0-1,-1 1,0-1,-1 0,1 0,-1-1,0 1,-1-1,0 0,0 0,0 0,-1-1,0 1,0-1,0-1,0 1,-1-1,0 0,0-1,0 0,0 0,-1 0,1-1,-5 1,-10 0,1 0,-1-1,-1-2,1 0,0-1,0-2,-19-4,31 4,1-1,0 0,0-1,0 0,1 0,0-1,0 0,0 0,1-1,0 0,0 0,0-1,1 0,0 0,1 0,0-1,-2-4,0-5</inkml:trace>
  <inkml:trace contextRef="#ctx0" brushRef="#br0" timeOffset="604.206">1073 566,'0'5,"5"6,6 1,6-1,5 2,4-1,2-2,1-4,0-2,1-2,-1-1,0-1,-5-6,-2-1,-5 1</inkml:trace>
  <inkml:trace contextRef="#ctx0" brushRef="#br0" timeOffset="1619.334">113 57,'-2'-3,"-5"-12,9 22,9 27,3 1,0-2,3 0,0 0,2-2,2 0,0-2,24 25,-41-52,-3-4</inkml:trace>
  <inkml:trace contextRef="#ctx0" brushRef="#br0" timeOffset="2285.228">113 1,'-102'89,"102"-89,-1 0,1 0,-1 0,1 0,-1 0,1 0,-1 1,1-1,-1 0,1 0,0 1,-1-1,1 0,-1 1,1-1,0 1,-1-1,1 0,0 1,-1-1,1 1,0-1,0 1,-1-1,1 1,0-1,0 1,0-1,0 1,0-1,0 1,0-1,0 1,0-1,0 1,0-1,0 1,0-1,0 1,0-1,1 1,-1-1,0 1,0-1,0 1,1-1,-1 1,0-1,1 1,-1-1,0 0,1 1,-1-1,1 0,-1 1,1-1,-1 0,0 0,1 1,-1-1,1 0,0 0,35-1,144-26,-116 16,-89-8,-63-10,70 21</inkml:trace>
  <inkml:trace contextRef="#ctx0" brushRef="#br0" timeOffset="3604.336">1440 622,'-7'0,"-1"-1,1 1,0-1,0-1,0 1,0-1,0 0,0-1,0 0,0 0,1 0,0-1,-1 0,2 0,-1 0,-5-6,11 10,-1-1,1 1,0 0,-1-1,1 1,0-1,-1 1,1 0,-1-1,1 1,-1 0,1-1,-1 1,1 0,-1 0,1-1,-1 1,0 0,1 0,-1 0,1 0,-1 0,1 0,-1 0,0 0,1 0,-1 0,1 0,-1 0,0 0,1 0,-1 1,1-1,-1 0,1 0,-1 1,1-1,-1 0,1 1,-1-1,1 1,0-1,-1 0,1 1,0-1,-1 1,1-1,0 1,-1-1,1 1,0-1,0 1,0 0,-1-1,1 1,0-1,0 1,0-1,0 1,0 0,0-1,0 1,0-1,0 1,0 49,0-41,0 11,-1 0,-1 0,-1 0,0 0,-2 0,0-1,-5 10,50-71,16-12,-37 38</inkml:trace>
  <inkml:trace contextRef="#ctx0" brushRef="#br0" timeOffset="4391.339">1356 622,'-5'0,"-6"0,-7 0,-4 0,-4 0,-2 0,-1 0,0 0,-1 0,6-5,1-1,5-5,1 0,-1 1,-4 3,4-2,4 0</inkml:trace>
</inkml:ink>
</file>

<file path=ppt/ink/ink21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4:50:34.49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182 375,'-10'-5,"-7"-6,-2-6,-2-1,3-1,-1-3,3-2,0-2,2-1,4-1,3 0,3-1,2 0,2 0,5 6,2 1,0 4</inkml:trace>
  <inkml:trace contextRef="#ctx0" brushRef="#br0" timeOffset="-1416.189">577 883,'-48'-34,"43"28,0-1,0-1,0 1,1-1,0 1,1-1,0 0,0-1,1 1,0 0,0-1,0-6,-4-11,2-6,1 0,1 0,2-1,1 1,1 0,2 0,1 0,2 0,1 1,2 0,0 1,3 0,0 0,2 1,0 1,11-12,-25 40,-1 1,0 0,0 0,1-1,-1 1,0 0,1-1,-1 1,0 0,1-1,-1 1,1-1,0 1,-1-1,1 1,-1-1,1 1,0-1,-1 1,1-1,0 0,-1 1,1-1,0 0,0 0,-1 1,1-1,0 0,0 0,-1 0,1 0,0 0,0 0,-1 0,1-1,0 1,0 0,-1 0,1 0,0-1,0 1,-1 0,1-1,0 1,-1-1,1 1,-1-1,1 1,-1-1,1 1,-1-1,1 1,-1-1,1 0,-1 1,0-1,1 0,-1 1,0-1,1 0,-1 0,0 1,0-1,0 0,1 53,-2-48,0 0,0 1,0-1,1 0,-1 0,1 0,0 0,0 1,1-1,-1 0,1 0,0 0,0 0,0 0,0 0,1 0,0 0,0 0,0 0,0-1,0 1,1-1,0 0,-1 0,1 0,1 0,-1 0,0 0,0-1,1 0,0 0,-1 0,4 2,45 0,31 8,-81-11,0 0,0 0,0 0,0 1,0-1,0 1,0-1,0 1,0 0,-1 0,1-1,-1 1,1 0,-1 1,0-1,0 0,0 0,0 0,0 1,-1-1,1 0,0 1,-1-1,0 1,0-1,0 1,0-1,0 1,0-1,0 0,-1 2,0 4,0 0,-1 0,1 0,-2 0,1 0,-1-1,0 1,0-1,-1 0,0 0,-1 0,1 0,-1-1,-1 0,1 0,-1 0,0-1,0 0,0 0,-1 0,0-1,0 0,0 0,0-1,-1 0,0 0,1-1,-1 0,0 0,0-1,-2 1,-5-5,0 0,1 0,0-1,-1-1,1 0,1-1,-1-1,1 0,1-1,-1 0,-5-6,-9-3,-59-36,71 42</inkml:trace>
  <inkml:trace contextRef="#ctx0" brushRef="#br0" timeOffset="-781.076">1170 685,'-5'0,"-6"0,-7 0,1-5,-3-1,-1 0,-4 1,0 2,2-4,2-1,3-3,5-1</inkml:trace>
  <inkml:trace contextRef="#ctx0" brushRef="#br0" timeOffset="12318.283">1113 629,'126'0,"-125"-1,-1 0,1 0,0 0,-1 0,0 0,1 0,-1 0,0 0,1 0,-1 0,0 0,0 0,0 0,0 0,0 0,0 0,0 0,0 0,0 0,-1 0,1 0,0 0,-1 0,1 0,0 0,-1 0,0 0,1 0,-1 0,1 0,-1 0,0 1,0-1,1 0,-1 1,0-1,0 0,0 1,0-1,0 1,0-1,-5-6,-48-87,54 93,0 1,0-1,-1 1,1-1,0 1,0-1,-1 1,1 0,0-1,-1 1,1-1,0 1,-1 0,1-1,-1 1,1 0,-1-1,1 1,-1 0,1 0,-1-1,1 1,-1 0,1 0,-1 0,1 0,-1 0,1 0,-1 0,1 0,-1 0,1 0,-1 0,1 0,-1 0,1 0,-1 0,1 0,-1 1,1-1,-1 0,1 0,-1 1,1-1,-1 0,1 1,-1-1,1 0,0 1,-1-1,1 1,0-1,-1 1,1-1,0 0,0 1,-1-1,1 1,0-1,0 1,0 0,0-1,0 1,0-1,0 1,0-1,0 1,0-1,0 1,-5 41,5-42,-16 189,-2-105,44-96,2-22,-14 16</inkml:trace>
  <inkml:trace contextRef="#ctx0" brushRef="#br0" timeOffset="13392.562">125 8,'-3'1,"1"1,-1-1,0 1,1 0,-1 0,1 0,-1 0,1 0,0 1,0-1,0 1,0 0,1-1,-1 1,1 0,-1 0,1 0,0 0,0 0,0 0,-1 3,-77 166,78-171,1 0,0 0,-1 0,1 0,0 0,0 0,0 0,0 0,0 0,0 1,0-1,0 0,0 0,0 0,1 0,-1 0,0 0,1 0,-1 0,1 0,-1 0,1 0,-1-1,1 1,0 0,-1 0,1 0,0-1,0 1,0 0,0-1,-1 1,1 0,0-1,0 0,0 1,0-1,0 1,0-1,0 0,0 0,1 0,-1 1,0-1,0 0,0 0,1-1,56-2,-55 2,120-28,-118 28,39-8,-43 9,-1 0,1 0,-1 0,1-1,0 1,-1 0,1 0,-1-1,1 1,-1-1,1 1,-1 0,1-1,-1 1,0-1,1 1,-1-1,0 1,1-1,-1 1,0-1,1 0,-1 1,0-1,0 1,0-1,0 0,0 1,1-1,-1 0,0 1,0-1,-1 1,1-1,0 0,0 1,0-1,0 1,0-1,-1 0,1 1,0-1,-1 1,1-1,0 1,-1-1,1 1,0-1,-1 1,1-1,-1 1,1-1,-1 1,1 0,-1-1,0 1,1 0,-1 0,1-1,-1 1,0 0,-89-55,70 43</inkml:trace>
</inkml:ink>
</file>

<file path=ppt/ink/ink21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4:50:57.34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1,'0'5,"5"1,1 5,0 5,4 0,0 2,-2 2,3-1,-1 0,-2 2,3-3,-1 1,-2 2,3-4,-2-3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3:39:02.723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4489 1,'27'196,"1"-77,6 15,-30-130,1-1,-1 1,1-1,0 0,0-1,0 0,0 1,0-1,1-1,-1 1,1-1,-1 0,1 0,-1-1,1 0,0 0,-1 0,1 0,-1-1,1 0,-1 0,1-1,-1 1,0-1,1-1,-1 1,1-1,10-2,9-1,246-48,153 19,242 37,-497-28,-27-4,-110 30,-27 1,0 0,-1 0,1-1,0 1,0-1,0 0,0 0,0-1,0 1,0-1,0 0,0-1,-1 1,1-1,0 0,-1 0,1 0,-1-1,0 0,0 1,0-2,0 1,-1 0,1-1,-1 1,0-1,0 0,0 0,0 0,2-5,10-128,-10 109,-1 3</inkml:trace>
  <inkml:trace contextRef="#ctx0" brushRef="#br0" timeOffset="8504.079">114 2231,'0'-1,"-1"1,0-1,1 1,-1-1,0 0,0 1,1 0,-1-1,0 1,0-1,0 1,0 0,1 0,-1-1,0 1,0 0,0 0,0 0,0 0,0 0,0 0,0 0,0 1,1-1,-1 0,0 0,0 1,0-1,0 0,1 1,-1-1,0 1,0-1,1 1,-1-1,0 1,1 0,-1-1,0 1,1 0,-1 0,1-1,-1 1,1 0,0 0,-1 0,1 0,-1 0,-16 44,-9 138,10 174,12-335,0-9,1 2,0-1,1 0,1 1,0-1,0 1,2-1,0 0,1 1,0-1,1 0,0 0,1 0,1 0,1-1,6 13,-11-24,0 0,1 0,-1 0,1 0,0 0,0-1,-1 1,1-1,0 1,1-1,-1 0,0 1,0-1,0 0,1-1,-1 1,0 0,1-1,-1 1,1-1,-1 1,1-1,-1 0,1 0,-1-1,1 1,-1 0,1-1,-1 1,0-1,1 0,-1 0,0 0,0 0,1 0,-1-1,0 1,0 0,0-1,0 0,0 0,69-83,-32 15,-3-2,-4-1,-2-2,8-40,-37 110,24-66,-4-1,-2-1,-4-1,-3 0,-4-1,-1-62,-19 160,-17 177,18-101,5-1,5 82,1-160,1-1,1 0,1 0,0-1,1 1,1-1,1 0,0 0,2 0,0-1,0-1,6 8,3 0</inkml:trace>
  <inkml:trace contextRef="#ctx0" brushRef="#br0" timeOffset="9194.019">1046 2344,'-15'2,"1"0,0 1,0 0,1 1,-1 1,1 0,0 1,0 0,0 1,1 1,0 0,1 0,0 1,-10 10,19-17,-1-1,1 1,-1-1,1 1,0 0,0 0,0 0,0 0,0 0,0 0,1 0,-1 1,1-1,0 1,-1-1,1 1,0 0,0-1,1 1,-1 0,1-1,-1 1,1 0,0 0,0 0,0 0,0-1,1 1,-1 0,1 0,-1-1,1 1,0 0,0-1,0 1,1-1,-1 1,1-1,-1 1,2 1,64 22,-63-26,0 0,0 0,0 1,0-1,0 1,0 0,-1 0,1 0,0 1,0-1,-1 1,1 0,-1 0,1 0,-1 1,0-1,0 1,0 0,0-1,-1 1,1 1,-1-1,0 0,0 0,0 1,0 0,0-1,-1 1,1 0,-1-1,0 1,-1 0,1 0,0 4,-4 0,0 1,-1-1,0 0,-1-1,1 1,-1-1,-1 0,1 0,-1 0,0-1,-1 0,0 0,0 0,0-1,-1 0,1-1,-1 1,0-2,0 1,-1-1,-6 2,-9 6,23-9,-1-1,0 1,1-1,-1 0,0 0,0 1,0-1,0-1,0 1,0 0,0 0,0-1,0 1,0-1,-1 0,1 0,0 1,0-1,0-1,-1 1,1 0,0-1,0 1,0-1,0 1,0-1,0 0,0 0,0 0,0 0,0 0,-1-2,3-7</inkml:trace>
  <inkml:trace contextRef="#ctx0" brushRef="#br0" timeOffset="9437.974">1301 2485,'-5'33,"-2"7,1-3</inkml:trace>
  <inkml:trace contextRef="#ctx0" brushRef="#br0" timeOffset="9690.868">1301 1921,'0'0</inkml:trace>
  <inkml:trace contextRef="#ctx0" brushRef="#br0" timeOffset="9975.064">1498 2569,'122'-315,"-107"289,-8 47,-8-16,0 1,0-1,1 1,-1-1,1 0,1 1,-1-1,1 1,0-1,0 0,0 1,1-1,0 0,0 0,0 0,0 0,1 0,0-1,0 1,0-1,1 0,-1 0,1 0,0 0,0 0,1-1,-1 0,1 0,-1 0,1-1,0 1,0-1,0 0,1-1,-1 1,0-1,5 1,-4-4,0 1,0-1,0 0,0 0,0-1,-1 1,1-1,-1-1,0 1,0-1,0 0,0 0,-1 0,0-1,0 1,0-1,0 0,-1 0,1-1,-1 1,-1-1,1 1,-1-1,0 0,0 0,-1 0,1 0,-1 0,-1-1,1 1,-1-3,12-36,-6 26</inkml:trace>
  <inkml:trace contextRef="#ctx0" brushRef="#br0" timeOffset="10491.971">2259 2005,'-13'12,"0"0,1 1,0 1,1 0,0 0,1 1,1 1,1-1,0 1,1 1,0 0,2 0,-4 16,8-31,1-1,0 1,0 0,0-1,0 1,0 0,0-1,0 1,1 0,-1-1,0 1,1 0,0-1,-1 1,1-1,0 1,0-1,0 1,0-1,0 0,0 1,0-1,0 0,0 0,1 0,-1 0,0 0,1 0,-1 0,1 0,-1-1,1 1,0 0,-1-1,1 1,0-1,-1 0,1 0,0 1,-1-1,1 0,0-1,-1 1,1 0,0 0,-1-1,1 1,0-1,-1 1,1-1,-1 0,1 1,-1-1,1 0,-1 0,0 0,1 0,-1-1,0 1,1-1,20-14,-1-1,0-1,-2-1,0-1,-1 0,-1-1,-1-1,8-15,49-61,-73 96,1 0,0 1,0-1,0 0,0 0,0 0,0 1,1-1,-1 1,1-1,-1 1,1-1,-1 1,1 0,0 0,0 0,-1 0,1 0,0 0,0 0,0 1,0-1,0 0,0 1,0 0,0 0,1-1,-1 1,0 1,0-1,0 0,0 0,0 1,0-1,0 1,0 0,0-1,0 1,0 0,0 0,-1 0,1 1,0-1,-1 0,1 0,-1 1,1-1,-1 1,0 0,1-1,-1 1,0 0,0 0,0 1,50 227,-28-136,-4 0,-4 1,-4 1,-4 15,-6-63,2-30,-2-1,0 1,-1-1,-1 1,0 0,-2-1,0 0,0 0,-2 0,0 0,-1 0,-1-1,-1 0,-7 12,14-26,0 0,-1 0,1 0,-1 0,1 0,-1 0,0 0,0 0,0-1,0 1,0-1,0 1,-1-1,1 0,0 0,-1 0,1 0,-1-1,1 1,-1 0,1-1,-1 0,1 0,-1 1,1-2,-1 1,0 0,1 0,-1-1,1 1,-1-1,1 0,0 0,-1 0,1 0,0 0,-1-1,1 1,0-1,0 1,0-1,0 0,1 0,-1 0,0 0,1 0,-1 0,1 0,0 0,0-1,0 1,0 0,-1-2,-1-15,0 0,0 0,2 0,1 0,0 0,1 0,1 0,1 0,1 0,0 1,2-1,0 1,8-17,-3 2,8-26,2 1,3 1,3 1,1 1,14-15,-24 43</inkml:trace>
  <inkml:trace contextRef="#ctx0" brushRef="#br0" timeOffset="11489.129">1046 3613,'-57'114,"5"3,-4 29,19-52,-91 178,117-252,-39 46,52-99,22-19,2 1,3 1,32-42,8-13,-50 73,38-58,-5-3,-3-1,10-37,-55 161,-7 264,3-278,2-1,-1 1,2-1,0 1,1-1,1 0,0-1,1 1,0-1,1 0,1 0,0-1,1 0,0-1,3 2,-11-13,1 1,0-1,-1 1,1-1,0 0,0 0,0 0,0 0,0 0,0 0,1 0,-1-1,0 1,0-1,0 0,1 0,-1 0,0 0,0 0,1 0,-1 0,0-1,0 1,0-1,1 1,-1-1,0 0,0 0,0 0,0 0,0 0,-1-1,1 1,0-1,0 1,-1-1,1 1,-1-1,0 0,2-2,46-85,-47 83,27-73,-5-1,-2-1,-5-1,0-19,-17 99,2-9,0 6,-1 0,0 0,0-1,0 1,-1 0,1-1,-1 1,-1 0,1-1,-1 1,0 0,0-1,0 1,-1 0,-1-2,-3 2</inkml:trace>
  <inkml:trace contextRef="#ctx0" brushRef="#br0" timeOffset="12004.957">1695 3867,'10'-2,"0"-1,0 0,-1-1,1 0,-1-1,0 0,0 0,0-1,-1 0,0 0,0-1,-1 0,0 0,0-1,0 0,1-4,-1 5,0-1,0 0,-1 0,0-1,-1 0,0 0,0-1,-1 1,0-1,-1 0,0 0,1-5,-4 14,0 0,0 0,0 0,0 0,0 0,0 0,-1 0,1 0,0 0,-1 1,1-1,0 0,-1 0,1 0,-1 0,0 0,1 0,-1 1,0-1,1 0,-1 1,0-1,0 0,1 1,-1-1,0 1,0-1,0 1,0-1,0 1,0 0,0 0,0-1,0 1,0 0,0 0,0 0,0 0,0 0,0 0,0 0,0 0,0 1,0-1,0 0,0 1,-47 17,-60 75,102-88,0-1,1 1,0 0,0 0,0 0,1 1,0 0,0-1,0 2,1-1,-1 0,2 1,-1-1,1 1,0 0,0 0,1 0,0 0,0 0,0 0,1 0,0 0,1 0,0 0,0 0,0 0,1 0,0 0,0 0,1-1,0 1,0-1,0 1,2 0,4 2,1-1,0 0,0-1,0 0,1-1,0 0,1-1,-1 0,1 0,0-2,0 1,1-2,-1 1,0-2,1 1,0-2,-1 0,1 0,23-11,-30 5</inkml:trace>
  <inkml:trace contextRef="#ctx0" brushRef="#br0" timeOffset="12673.331">2232 3529,'0'11,"1"1,0-1,1 0,0 0,0-1,1 1,1 0,0-1,0 0,1 1,1-2,-1 1,2-1,-1 0,1 0,1-1,6 7,-12-14,0 1,1-1,-1 0,0 0,1 0,-1-1,1 1,-1 0,1-1,-1 0,1 0,0 1,-1-1,1-1,-1 1,1 0,-1-1,1 1,-1-1,1 0,-1 0,1 0,-1 0,0 0,1 0,-1-1,0 1,0-1,0 0,0 1,0-2,49-71,-36 48,-14 25,-1 0,1 0,-1 1,0-1,1 0,0 0,-1 1,1-1,-1 0,1 1,0-1,0 0,-1 1,1-1,0 1,0-1,0 1,0 0,-1-1,1 1,0 0,0 0,0 0,0-1,0 1,0 0,0 0,0 0,0 0,0 1,0-1,-1 0,1 0,0 0,0 1,0-1,0 0,0 1,0-1,-1 1,1-1,0 1,0 0,-1-1,1 1,0 0,-1-1,1 1,-1 0,1 0,-1-1,1 1,-1 0,0 0,1 0,-1 0,0 0,0 0,1-1,-1 1,0 0,0 0,0 0,0 0,0 1,14 19,-10-17,1-1,0 0,0 0,0 0,0-1,1 1,-1-1,1-1,0 1,-1-1,1 0,0 0,0 0,-1-1,1 0,0 0,0-1,0 0,-1 0,1 0,0 0,-1-1,1 0,-1 0,1-1,-1 1,0-1,0 0,0-1,-1 1,1-1,-1 0,0 0,0 0,0-1,0 1,-1-1,0 0,0 0,0 0,0-3,48-138,-39 103,-6 26</inkml:trace>
  <inkml:trace contextRef="#ctx0" brushRef="#br0" timeOffset="12960.216">3078 2767,'0'38,"0"27,0 8,0 1,5-8,1-10,0-9,-1-9,-1-5,3-4,0-2,0-1,-3 0,5 1,-1 0,-1 0,-2-4</inkml:trace>
  <inkml:trace contextRef="#ctx0" brushRef="#br0" timeOffset="13207.31">2937 3190,'38'-14,"28"-5,6 0,-3 5,-9 3,-15 5</inkml:trace>
  <inkml:trace contextRef="#ctx0" brushRef="#br0" timeOffset="13406.612">3530 3106,'-2'12,"0"0,1 0,1 0,0 0,0 0,1 1,1-1,0 0,0-1,2 1,-1 0,1-1,1 1,0-1,1-1,0 1,0-1,5 5,-9-13,0 0,0 0,0-1,0 1,0-1,0 1,0-1,1 0,-1 0,0 0,1 0,-1 0,1-1,-1 1,1-1,-1 1,1-1,0 0,-1 0,1 0,-1 0,1-1,-1 1,1-1,-1 0,1 1,-1-1,1 0,-1 0,0-1,0 1,1 0,-1-1,0 1,0-1,-1 0,1 0,0 0,0 0,0-1,4-4,0-1,0 0,-1 0,0-1,0 1,-1-1,-1 0,1 0,-1 0,0-5,-1 7,0 0,-1-1,-1 1,1 0,-1-1,0 1,-1-1,1 1,-2-1,1 1,-1 0,0 0,0 0,-1 0,0 0,0 0,-1 1,0-1,0 1,0 0,-1 0,0 1,0-1,0 1,-1 0,-5-3,-25-2,21 12</inkml:trace>
  <inkml:trace contextRef="#ctx0" brushRef="#br0" timeOffset="13821.676">3981 3247,'46'-202,"-46"200,0 0,0 1,0-1,1 0,-1 0,1 1,-1-1,1 0,0 1,-1-1,1 1,0-1,0 1,0-1,0 1,1-1,-1 1,0 0,0 0,1 0,-1-1,1 2,-1-1,1 0,-1 0,1 0,0 1,-1-1,1 1,0-1,0 1,-1-1,1 1,0 0,0 0,-1 0,1 0,0 0,0 1,-1-1,2 1,35 44,-35-39,1-1,-1 0,1 0,0 0,0 0,0 0,1-1,-1 0,1 0,1 0,-1 0,0-1,1 0,-1 0,1-1,0 1,5 0,-8-3,0 0,0 0,0 0,0 0,0-1,0 1,0-1,0 0,0 0,-1 0,1 0,0 0,0-1,-1 1,1-1,-1 0,1 0,-1 0,0 0,0 0,0 0,0-1,0 1,0-1,-1 1,1-1,-1 0,0 1,0-1,0 0,0 0,0-1,13-99,-15 75,1 3</inkml:trace>
  <inkml:trace contextRef="#ctx0" brushRef="#br0" timeOffset="14019.306">4376 2231,'-5'38,"-6"23,-1 5,1-3,3-13</inkml:trace>
  <inkml:trace contextRef="#ctx0" brushRef="#br0" timeOffset="14559.498">4828 2655,'-49'31,"44"-30,0 1,0 0,0 1,1-1,-1 1,1 0,0 0,0 1,0-1,0 1,0 0,1 0,0 0,0 0,0 1,0-1,-1 4,5-4,0 0,0 0,0 0,1 1,0-1,0-1,0 1,0 0,0 0,1-1,-1 1,1-1,0 0,0 0,1 0,-1 0,1 0,-1-1,1 0,0 0,0 0,-1 0,3 1,2 2,74 64,-80-66,0-1,0 1,0 0,-1 0,1 0,-1 0,1 1,-1-1,0 0,0 0,-1 1,1-1,-1 1,1-1,-1 1,0-1,0 0,-1 1,1-1,-1 1,0-1,1 0,-2 1,1-1,0 0,-1 0,1 0,-1 0,-1 2,1-2,-1 1,0 0,0 0,-1-1,1 0,-1 0,1 0,-1 0,0 0,0-1,0 1,-1-1,1 0,-1-1,1 1,-1-1,1 0,-17 4</inkml:trace>
  <inkml:trace contextRef="#ctx0" brushRef="#br0" timeOffset="15491.491">2486 4573,'16'-8,"128"-64,152-54,-185 111,-108 15,-1 0,1 0,0 1,-1-1,1 1,-1 0,0 0,1 0,-1 0,0 0,1 0,-1 1,0-1,0 1,0 0,0-1,0 1,-1 0,1 0,0 0,-1 0,0 1,1-1,-1 0,0 1,0-1,0 0,-1 1,1-1,0 1,-1-1,0 1,1 0,-1-1,0 1,-1-1,1 1,0-1,-1 1,0 2,-4 14,-2 0,0 0,-1-1,-1 0,-1 0,0-1,-1 0,-1-1,0 0,-14 12,-6 12,-307 406,312-409,2 1,1 1,2 2,2 0,-8 24,26-61,0 0,0 0,0 1,1-1,0 0,0 1,0-1,0 1,0-1,1 1,0-1,0 1,0 0,1-1,0 1,-1-1,2 1,-1-1,0 0,1 1,0-1,0 0,0 0,0 0,1 0,0-1,-1 1,1 0,1-1,-1 0,0 0,1 0,0 0,0 0,5 0,-1 0,1-1,-1 0,1-1,0 1,0-1,0-1,0 0,0 0,0-1,0 0,0-1,0 0,-1 0,1 0,-1-2,1 1,0-1,14-7,-1 0,-1-2,0 0,0-1,-1-1,0-2,-8 6,0-1,-1 0,-1 0,0-1,-1 0,0 0,5-14,-1 2</inkml:trace>
  <inkml:trace contextRef="#ctx0" brushRef="#br0" timeOffset="15927.923">3247 4517,'105'-137,"-105"136,1-1,0 1,0 0,-1 0,1-1,0 1,0 0,0 0,0 0,0 0,0 0,0 0,1 1,-1-1,0 0,0 1,1-1,-1 1,1-1,-1 1,0-1,1 1,-1 0,1 0,-1 0,1 0,-1 0,0 0,1 0,-1 0,1 0,-1 1,0-1,1 1,-1-1,1 1,-1-1,0 1,0 0,0 0,1-1,-1 1,0 0,0 0,0 0,0 0,0 1,0-1,-1 0,1 1,1 0,-1 1,1 0,-1-1,1 1,0-1,0 1,0-1,0 0,0 0,1 0,-1 0,1 0,-1 0,1-1,0 1,0-1,-1 0,1 1,0-2,0 1,0 0,0 0,0-1,0 0,0 0,1 0,-1 0,0 0,0 0,0-1,0 1,0-1,0 0,0 0,0 0,-1-1,1 1,0-1,0 1,-1-1,1 0,-1 0,0 0,0 0,1 0,-1-1,0 1,0-2,32-62,-26 43</inkml:trace>
  <inkml:trace contextRef="#ctx0" brushRef="#br0" timeOffset="16324.961">3840 4121,'-4'5,"1"0,-1 0,1 0,0 0,0 1,1-1,0 1,0 0,0 0,1 0,-1 0,1 0,1 0,-1 0,1 0,0 0,0 0,1 0,0 0,0 0,1 0,-1 0,1 0,3 5,-2-10,1 0,0 0,-1 0,1-1,0 1,0-1,0 0,-1 0,1-1,0 1,0-1,-1 1,1-1,0 0,-1-1,1 1,-1-1,1 1,-1-1,0 0,0 0,0-1,0 1,0-1,0 1,0-1,-1 0,0 0,1 0,-1 0,0 0,0-2,13-15,-2 0,0-1,-1-1,-1 0,-2-1,0 0,-1 0,-1-1,-1 0,-1 0,-2 0,0-1,-2 0,0 1,-2-1,-2-12,-28-48,31 83,-1 0,0 0,0 0,-1 0,1 1,0-1,0 1,-1-1,1 1,-1-1,1 1,-1 0,0-1,0 1,1 0,-1 0,0 0,0 1,0-1,0 0,0 1,0-1,0 1,0 0,0 0,0 0,0 0,-1 0,1 0,0 0,0 1,0-1,0 1,0-1,0 1,0 0,0 0,1 0,-1 0,-1 0,-2 6,0 0,0 0,0 1,1 0,0-1,1 1,0 1,0-1,0 0,1 1,1-1,-1 1,1 0,1-1,0 1,0 0,0 0,1-1,1 5,-1 1,-2-4,0 0,1 1,1-1,0 1,0-1,1 0,0 1,1-1,0 0,0-1,1 1,1-1,-1 1,2-1,-1 0,1-1,1 0,-1 0,1 0,1-1,-1 1,1-2,1 1,-1-1,1-1,0 0,0 0,2 0,12 3</inkml:trace>
  <inkml:trace contextRef="#ctx0" brushRef="#br0" timeOffset="17108.374">4264 5109,'89'-98,"-5"-4,-4-3,22-45,-67 103,-3-1,-2-1,-2-2,-3-1,-1 0,-3-2,-3-1,-1 0,-4-1,-1-1,0-28,-11 77,2-35,-1-1,-2 1,-2 0,-6-32,8 72,0 1,-1-1,1 0,0 0,-1 0,0 0,0 1,1-1,-2 0,1 1,0-1,0 0,-1 1,0 0,1-1,-1 1,0 0,0 0,0 0,0 0,-1 0,1 0,0 1,-1-1,1 1,-1 0,0 0,1 0,-1 0,0 0,0 0,1 1,-1-1,0 1,0 0,0 0,0 0,0 0,0 0,1 1,-1-1,0 1,0 0,0 0,1 0,-1 0,1 0,-1 1,0 0,-5 5,0 1,1 0,1 0,-1 1,1 0,1 0,-1 0,2 1,-1-1,1 1,1 1,-2 4,2-6,-15 48,3 1,3 0,2 1,2 0,2 33,3-59,0 0,3 0,0-1,2 1,2 0,1 0,1-1,2 0,1-1,2 1,1-2,1 1,14 21,63 35,-86-84,0-1,0 1,1-1,-1 0,0 0,1-1,0 1,-1-1,1 0,0-1,0 1,0-1,-1 1,1-2,0 1,0 0,0-1,-1 0,1 0,0 0,-1-1,1 0,-1 1,2-2,53-47,-43 31</inkml:trace>
  <inkml:trace contextRef="#ctx0" brushRef="#br0" timeOffset="18011.247">5477 4150,'-44'27,"2"1,1 3,2 1,0 1,-15 21,49-49,-1 0,1 0,0 1,1-1,-1 1,1 1,0-1,0 0,1 1,0 0,0 0,1 0,0 0,0 0,0 0,1 1,0-1,1 0,-1 1,1-1,1 1,0-1,0 0,0 1,1-1,0 0,0 0,1 0,0 0,0-1,0 1,1-1,0 1,0-1,1-1,0 1,4 3,-6-6,1-1,0 0,0 0,0 0,0 0,0-1,0 0,0 0,0 0,1 0,-1-1,0 1,0-1,1 0,-1 0,0-1,1 1,-1-1,0 0,0 0,0-1,0 1,0-1,0 0,0 0,0 0,-1 0,1-1,-1 0,1 1,-1-1,0 0,0-1,88-119,45-165,-115 267,-7 57,-12-29,42 117,-42-121,0 1,0-1,0 0,1 1,-1-1,1 0,0-1,-1 1,1 0,1-1,-1 0,0 0,0 0,1 0,-1 0,1 0,0-1,-1 0,1 0,0 0,0 0,0-1,0 1,0-1,0 0,0 0,-1-1,1 1,0-1,0 1,2-2,3-2,0-1,-1 0,0-1,1 0,-2 0,1 0,-1-1,0 0,-1-1,1 0,-1 0,-1 0,0 0,0-1,0 0,-1 0,-1 0,0-1,0 1,1-9,8-13,38-129,-40 198,11 68,-20-103,0-1,0 1,1-1,-1 0,0 0,1 1,0-1,-1 0,1-1,0 1,0 0,0 0,0-1,0 1,0-1,1 0,-1 0,0 1,1-1,-1-1,1 1,-1 0,1-1,-1 1,1-1,0 0,-1 0,1 0,0 0,-1 0,1-1,-1 1,1-1,-1 1,1-1,-1 0,1 0,-1 0,2-2,8-5,0 0,-1-1,0 0,-1-1,0 0,-1-1,0 0,0-1,-1 0,-1 0,0 0,0-1,-1 0,3-13,34-57,-43 82,0 0,1 1,-1-1,0 0,1 0,-1 0,1 1,-1-1,1 0,-1 0,1 1,-1-1,1 0,0 1,-1-1,1 1,0-1,-1 1,1-1,0 1,0-1,0 1,0 0,-1 0,1-1,0 1,0 0,0 0,0 0,0 0,0 0,-1 0,1 0,0 0,0 0,0 0,0 1,0-1,-1 0,1 1,0-1,0 0,0 1,0 0,23 35,-15-20,-6-10,-1-1,1 0,0 0,0 0,1 0,-1-1,1 1,0-1,1 0,-1 0,1 0,-1-1,1 1,0-1,0 0,1-1,-1 1,0-1,1 0,0-1,-1 1,1-1,0 0,0 0,0-1,0 0,-1 0,1 0,0-1,0 0,0 0,-1 0,1-1,0 1,-1-2,1 1,-1-1,0 1,0-1,0-1,0 1,0-1,-1 0,7-10,-2-1,0-1,0 1,-2-2,0 1,-1-1,0 0,-1 0,-1 0,-1-1,-1 0,0 1,-1-1,-1 0,-1-3,0-63,1 60</inkml:trace>
  <inkml:trace contextRef="#ctx0" brushRef="#br0" timeOffset="19889.483">5449 537,'-256'365,"136"-186,-7-5,-136 140,46-112,197-188,37-42,44-24,-31 25</inkml:trace>
  <inkml:trace contextRef="#ctx0" brushRef="#br0" timeOffset="20560.367">5420 537,'-91'46,"70"-38,1 0,-1-2,0 0,0-1,-1-1,1-1,-1-2,0 0,0-1,-13-2,0-8,66 17,0 6,-1 1,0 1,-1 2,-1 1,-1 1,0 1,3 6,185 152,-212-175,-2-2,-1 0,1 0,0 0,-1 0,1 0,0 0,-1 0,1 0,0 0,0 0,0 0,0-1,0 1,0 0,0 0,0-1,0 1,0-1,0 1,1-1,-1 0,0 1,0-1,0 0,1 0,-1 0,0 0,0 0,1 0,-1 0,0 0,0 0,0-1,1 1,-1 0,0-1,0 1,0-1,0 1,0-1,0 0,0 1,0-1,0 0,1-1,-37-156,-1-44,25 146,4 32</inkml:trace>
</inkml:ink>
</file>

<file path=ppt/ink/ink2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4:15:47.64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0 395,'549'0,"-306"-29,-219 34,-24 1</inkml:trace>
  <inkml:trace contextRef="#ctx0" brushRef="#br0" timeOffset="261.851">57 649,'43'0,"34"0,13 0,1 0,-11-5,-13-1,-14 0,-11 1,-3 1,-3 2,-3 1,-7-4,-4-1,-5-5,-5 0</inkml:trace>
  <inkml:trace contextRef="#ctx0" brushRef="#br0" timeOffset="664.994">480 0,'7'13,"1"-1,0 0,0 0,1-1,1 0,0-1,0 0,1 0,1-1,-1-1,1 0,1 0,-1-1,1-1,0 0,1-1,0 0,0-1,0-1,0 0,5 0,116 48,-129-50,-1 1,0 0,0 0,-1 1,1 0,0 0,-1 0,1 0,-1 1,0-1,0 1,-1 0,1 0,-1 1,0-1,0 1,0-1,-1 1,1 0,-1 0,0 0,-1 0,1 1,-1-1,0 0,-1 1,1-1,-1 1,0-1,0 0,-1 1,0 1,-7 9,0 1,-2-1,0-1,-1 0,0 0,-2-1,1 0,-2-1,0-1,0 0,-1-1,0-1,-1 0,-16 7,3 2,-232 146,243-148,4 0</inkml:trace>
</inkml:ink>
</file>

<file path=ppt/ink/ink22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4:50:57.59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0,'10'15,"3"9,4 0,-1 2,-3-5</inkml:trace>
</inkml:ink>
</file>

<file path=ppt/ink/ink22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4:50:57.85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0,'9'10,"9"8,0 0</inkml:trace>
</inkml:ink>
</file>

<file path=ppt/ink/ink22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4:50:58.09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0,'9'5,"4"7,-1 0</inkml:trace>
</inkml:ink>
</file>

<file path=ppt/ink/ink22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4:51:01.49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7,'5'-5,"1"4,5 6,0 7,4 2,-2 3,-2 4,1-2,-1 0,3-2,-2-5</inkml:trace>
</inkml:ink>
</file>

<file path=ppt/ink/ink22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4:51:01.79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1,'5'14,"6"5,2 4,3 3,-1 1,1-3,-1-6</inkml:trace>
</inkml:ink>
</file>

<file path=ppt/ink/ink22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4:51:02.07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0,'10'29,"3"14,4 0,-1-3,-3-7</inkml:trace>
</inkml:ink>
</file>

<file path=ppt/ink/ink22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4:51:02.31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0,'0'29,"5"9,2-1</inkml:trace>
</inkml:ink>
</file>

<file path=ppt/ink/ink22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4:51:18.51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30,'88'-21,"165"14,-250 7,0-1,0 1,0 0,0 0,0 0,0 0,0 0,0 0,0 1,0 0,0 0,0 0,0 0,0 0,0 0,-1 1,1-1,0 1,-1 0,1 0,-1 0,0 0,0 0,0 0,0 1,0-1,0 1,0 0,-1-1,0 1,1 0,-1 0,0 0,0 0,0 2,-3 223,2-31,0-173</inkml:trace>
</inkml:ink>
</file>

<file path=ppt/ink/ink22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4:51:34.08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26 1,'0'24,"-4"12,-3 6,1-1,1-1,1-8</inkml:trace>
</inkml:ink>
</file>

<file path=ppt/ink/ink22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4:51:34.32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1,'0'0</inkml:trace>
</inkml:ink>
</file>

<file path=ppt/ink/ink2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4:15:53.07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174 1,'-4'29,"-1"-1,-1 1,-1-1,-2 0,-1 0,-1-1,-1-1,-1 0,-2 1,-41 92,53-115,0 1,0 0,1 0,-1 0,1 0,0 0,0 1,1-1,-1 1,1-1,0 1,1-1,0 1,0 0,0-1,0 1,1 0,0-1,0 1,0-1,1 1,0-1,0 0,0 0,1 0,0 0,0 0,0 0,0-1,1 1,0-1,0 0,0 0,0-1,0 1,1-1,0 0,2 1,1-2,0-1,1 0,-1 0,1-1,-1 0,1 0,-1-1,0 0,1-1,-1 0,0 0,4-2,41-7,52-27,-91 28</inkml:trace>
  <inkml:trace contextRef="#ctx0" brushRef="#br0" timeOffset="370.873">569 28,'-15'27,"0"-1,1 2,2 0,1 1,1 0,2 0,1 1,-3 23,-24 85,-95 211,124-335,1 1,1-1,0 1,0-1,2 1,0 0,0 0,2 0,1 9,9-23,-4-12</inkml:trace>
  <inkml:trace contextRef="#ctx0" brushRef="#br0" timeOffset="1058.848">1275 170,'-15'-3,"1"1,-1 0,0 1,1 1,-1 1,0-1,1 2,-1 0,1 1,-1 1,0 0,1 0,1 0,-1 0,1 2,0-1,1 2,-1 0,1 0,1 1,-1 0,1 1,1 0,0 1,-6 7,3-4,0 1,1 0,0 0,1 1,1 1,0 0,1 0,1 1,0 0,1 1,-2 10,9-25,-1-1,0 1,1 0,0 0,0 0,0 0,0 0,0 0,0 0,1 0,-1 0,1-1,0 1,0 0,0 0,0-1,1 1,-1-1,1 1,-1-1,1 1,0-1,0 0,0 0,0 0,1 0,-1 0,0 0,1-1,-1 1,1-1,0 0,-1 0,1 0,0 0,0 0,0 0,-1-1,1 1,0-1,2 0,124-11,-89-4,-1-2,0-2,-1-1,-1-2,-1-1,-1-2,27-25,108-106,-194 216,-7-10,2 1,3 2,2 0,2 2,-9 37,-1 78,16-86,51-114,-21 18</inkml:trace>
  <inkml:trace contextRef="#ctx0" brushRef="#br0" timeOffset="1470.901">1924 227,'-26'20,"0"1,2 2,0 0,2 2,0 0,2 2,1 0,1 1,2 1,-9 19,21-42,1 0,0 1,1-1,-1 0,1 1,0 0,1-1,-1 1,2 0,-1 0,0 0,1-1,1 1,-1 0,1 0,0 0,1 0,-1-1,1 1,1-1,-1 1,1-1,0 0,1 0,-1 0,1 0,0-1,1 0,-1 0,1 0,0 0,0 0,1-1,-1 0,1 0,0-1,0 0,1 0,13 1,0-1,1-1,-1-1,1-1,-1-1,0 0,1-2,-1 0,0-2,0 0,-1-1,1-1,-1 0,-1-2,1 0,-2-1,1-1,-1-1,-1 0,0-1,9-10,-9 7,-1 0,-1 0,0-2,-1 1,-1-2,-1 0,0 0,-1-1,-2 0,0-1,-1 0,-1 0,-1 0,0-1,-1-14,-3 28,-1 1,0 0,-1-1,0 1,0 0,0 0,-1 0,0 0,0 0,-1 0,0 0,0 1,-1-1,0 1,0 0,0 0,-1 0,0 1,0 0,0 0,-1 0,0 0,1 1,-2 0,1 0,0 1,-1 0,0 0,1 0,-1 1,0 0,-1 0,1 1,0 0,0 0,-1 0,0 1,-12 4,1 0,0 1,0 1,1 1,-1 0,2 1,-1 2,1-1,0 2,1 0,0 1,-10 11,-3 0</inkml:trace>
  <inkml:trace contextRef="#ctx0" brushRef="#br0" timeOffset="2751.16">2771 85,'-28'114,"-5"27,-7-3,-13 19,-53 160,137-391,-20 51</inkml:trace>
  <inkml:trace contextRef="#ctx0" brushRef="#br0" timeOffset="3284.507">2799 198,'0'-1,"0"1,0-1,0 1,0-1,0 0,0 1,0-1,1 1,-1-1,0 1,0-1,0 1,1-1,-1 1,0-1,1 1,-1-1,1 1,-1 0,0-1,1 1,-1 0,1-1,-1 1,1 0,-1-1,1 1,-1 0,1 0,-1 0,1-1,-1 1,1 0,0 0,-1 0,1 0,-1 0,1 0,-1 0,1 0,0 0,-1 0,1 1,-1-1,1 0,-1 0,1 0,-1 1,1-1,-1 0,1 1,14 28,-11-21,44 86,-35-71,0 0,-2 0,-1 1,0 0,-2 1,5 24,19 150,-32-194,0 1,0-1,0 1,0-1,1 1,0-1,0 0,1 1,-1-1,1 0,1 0,-1 0,0 0,1 0,0-1,0 1,1-1,-1 0,1 0,0 0,0 0,0-1,1 1,-1-1,1 0,0-1,-1 1,1-1,0 0,1 0,-1 0,0-1,1 0,-1 0,0 0,1-1,-1 0,1 0,4 0,-1-4,0 0,0 0,-1-1,1 0,-1 0,0-1,-1 0,1 0,-1-1,0 0,-1 0,0-1,0 0,0 0,-1 0,2-5,60-147,-65 156,37-121,-5-2,0-29,-3 0,-27 150,-1 6</inkml:trace>
</inkml:ink>
</file>

<file path=ppt/ink/ink22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4:51:34.57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1,'0'0</inkml:trace>
</inkml:ink>
</file>

<file path=ppt/ink/ink22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4:51:35.23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0,'5'10,"1"12,0 8,4-2,0 0,3-6,-1-6</inkml:trace>
</inkml:ink>
</file>

<file path=ppt/ink/ink22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4:51:35.44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1,'15'19,"4"7</inkml:trace>
</inkml:ink>
</file>

<file path=ppt/ink/ink22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4:51:35.63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1,'5'24,"6"8,7 3,-1-4</inkml:trace>
</inkml:ink>
</file>

<file path=ppt/ink/ink22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4:51:36.78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562 1,'2'1,"0"1,0-1,-1 1,1 0,0 0,-1-1,0 1,1 0,-1 0,0 1,0-1,0 0,0 0,0 1,-1-1,1 0,-1 1,1-1,-1 0,0 1,0-1,0 1,0-1,0 1,-1-1,1 0,-1 1,0-1,1 0,-1 0,-1 2,-3 21,0 0,-2-1,0 0,-2-1,-1 1,0-2,-2 1,-1-2,0 0,-6 6,5-11,0-1,-1-1,0 0,-1-1,-1-1,0 0,-1-1,0-1,-15 6,24-12,1-1,-1 0,0 0,1-1,-1-1,0 1,0-1,-1-1,1 0,0 0,0 0,0-2,0 1,0-1,0 0,0-1,1 0,-1 0,1-1,0 0,0 0,0-1,-1-1,4 3,-1 0,1 0,0 0,0-1,0 0,0 0,1-1,-1 1,1-1,0 0,1 0,-1 0,1-1,0 1,0-1,1 1,0-1,0 0,0 0,1 0,-1 0,1-1,1 1,-1 0,1 0,1-1,-1 1,1 0,0 0,0 0,1 0,-1 0,1 0,1 0,1-3,-1 3,1 1,-1-1,1 1,0 0,1 1,-1-1,1 1,0 0,0 0,0 0,1 1,-1 0,1 0,0 0,-1 1,1 0,1 0,-1 0,0 1,0 0,1 0,-1 0,0 1,1 0,-1 0,0 1,1 0,-1 0,4 1,26 11,-1 1,0 1,-2 2,29 19,43 22,-30-20,-61-28</inkml:trace>
</inkml:ink>
</file>

<file path=ppt/ink/ink22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4:51:37.21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375 0,'0'5,"-5"6,-6 6,-7 5,-4-1,-4 0,-2 2,-1-3,4-1,2-2,0-1,-1-2,-1 1,-1-2,-1-3,4 2,1-2,4-3</inkml:trace>
</inkml:ink>
</file>

<file path=ppt/ink/ink22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4:51:38.08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448 0,'-9'5,"-9"1,-5 5,-4 1,-2-3,-1-2,0-2,0-2,0-2,1-1,0 0,6 4,1 2,0-1,-1 0,-2-2,-1-1,4-1</inkml:trace>
</inkml:ink>
</file>

<file path=ppt/ink/ink22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4:52:10.874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0 132,'3'20,"1"0,1-1,1 1,0-1,1 0,1 0,1-1,1 0,0 0,4 2,-4-4,-3-1,2-1,0-1,1 1,0-2,1 1,0-1,12 9,-22-21,0 1,0 0,-1-1,1 1,0 0,0-1,0 1,0-1,0 1,0-1,0 0,0 1,0-1,0 0,0 0,0 0,0 0,0 0,0 0,0 0,0 0,0 0,0 0,0-1,0 1,0 0,0-1,0 1,0 0,0-1,0 0,-1 1,1-1,0 1,0-1,0 0,-1 0,1 1,0-1,-1 0,1 0,-1 0,1 0,-1 0,1 0,-1 0,0 1,1-1,-1-1,0 1,0 0,0 0,0 0,0 0,7-62,-7 58,8-193,11 25,-19 173,1 1,-1 0,1-1,-1 1,1-1,0 1,0-1,-1 1,1-1,0 1,0-1,-1 0,1 1,0-1,0 0,0 0,0 1,-1-1,1 0,0 0,0 0,0 0,0 0,0 0,0-1,-1 1,1 0,0 0,0 0,0-1,-1 1,1-1,0 1,0 0,-1-1,1 0,0 1,-1-1,1 1,0-1,-1 0,1 1,-1-1,1 0,-1 1,1-1,-1 0,0 0,1 0,-1 1,0-1,0 0,0 0,1 0,-1 0,0 0,0 0,0 1,-1-2,246 398,-207-338,-3 1,-2 3,10 32,-40-90,-1 0,0 0,0 0,0 0,-1 0,0 1,1-1,-2 1,1-1,0 1,-1-1,0 1,0 0,0-1,-1 1,1-1,-1 1,0-1,-1 1,1-1,-1 0,1 0,-1 0,-1 0,1 0,0 0,-1 0,0 0,0-1,0 0,0 0,-1 1,1-2,-1 1,0 0,-2 0,1 0,1-1,-1 0,1 0,-1-1,0 1,0-1,0 0,0-1,0 1,0-1,0 0,0 0,0 0,0-1,0 0,0 0,1 0,-1 0,0-1,0 0,1 0,-1 0,1-1,0 1,0-1,0 0,0 0,0-1,0 1,1-1,0 0,0 1,0-2,0 1,0 0,1 0,0-1,0 0,0 1,1-1,-1 0,1 0,0 0,0 0,1-3,-1-10,1 0,1-1,1 1,0 0,2 0,0 1,1-1,0 1,2 0,0 0,1 0,0 1,1 1,5-6,21-29,3 2,1 2,30-27,-44 47</inkml:trace>
</inkml:ink>
</file>

<file path=ppt/ink/ink22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4:52:08.555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1 33,'0'-7,"20"20,17 22,-1 0,-2 2,-1 2,0 4,7 13,7 7,-3 2,-2 2,-3 2,26 67,-53-103,2 6,1-1,2 0,2-2,20 30,21 55,-59-119,0 0,-1 0,1 1,0-1,0 0,0 0,1 0,-1 0,0-1,1 1,-1 0,1 0,0-1,-1 1,1-1,0 0,0 1,0-1,0 0,0 0,0 0,0 0,0-1,1 1,-1 0,0-1,0 0,1 1,-1-1,0 0,1 0,-1 0,0-1,0 1,1-1,-1 1,0-1,0 0,0 1,1-1,-1 0,0-1,0 1,0 0,-1 0,1-1,278-137,-23 11,110-51,-205 82,-108 60,-43 23,-15 10</inkml:trace>
  <inkml:trace contextRef="#ctx0" brushRef="#br0" timeOffset="751.42">2202 5,'1'0,"-1"-1,1 1,-1 0,0-1,1 1,-1 0,1-1,-1 1,1 0,-1 0,1-1,-1 1,1 0,-1 0,1 0,-1 0,1 0,-1 0,1 0,-1 0,1 0,-1 0,1 0,-1 0,1 0,0 0,-1 0,1 0,-1 1,1-1,-1 0,0 0,1 1,-1-1,1 0,-1 1,1-1,-1 0,0 1,1-1,-1 1,0-1,1 1,-1-1,0 0,0 1,1-1,-1 1,0-1,0 1,0 0,0-1,0 1,0-1,0 1,0-1,0 1,0-1,0 1,0-1,0 1,0-1,0 1,0-1,-1 1,3 40,-56 160,-15-32,67-166,2-2,0 0,0 1,0-1,0 0,-1 0,1 0,-1 0,1 0,-1 1,1-1,-1 0,1 0,-1 0,0 0,0 0,1-1,-1 1,0 0,0 0,0 0,0-1,0 1,0 0,0-1,0 1,0-1,-1 0,1 1,0-1,0 0,0 1,-6-6</inkml:trace>
  <inkml:trace contextRef="#ctx0" brushRef="#br0" timeOffset="1100.54">1949 90,'-6'-15,"14"18,18 22,-22-21,15 12,0-1,1-1,0-1,1-1,1 0,3-1,-6-1,247 115,-264-124,0 0,0 0,1 0,-1 0,0 0,-1 0,1 1,0-1,0 0,-1 1,1 0,0-1,-1 1,0 0,1 0,-1 0,0 0,0 0,0 0,0 0,0 0,0 2,-2 8</inkml:trace>
</inkml:ink>
</file>

<file path=ppt/ink/ink22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4:52:44.63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28 4,'0'0,"0"-1,-1 1,1 0,-1-1,1 1,-1 0,1 0,-1-1,1 1,-1 0,1 0,-1 0,0 0,1 0,-1 0,1-1,-1 1,1 0,-1 1,1-1,-1 0,0 0,1 0,-1 0,1 0,-1 0,1 1,-1-1,1 0,-1 0,1 1,-1-1,1 1,-1-1,1 0,0 1,-1-1,1 1,0-1,-1 0,1 1,0-1,-1 1,1-1,0 1,0 0,0-1,0 1,-1-1,1 1,0-1,0 1,0-1,0 1,0 0,0-1,0 1,1-1,-1 1,-6 40,6-41,0 372,26-204,-27-167,1 0,0 0,0 0,0 0,0 0,0 1,0-1,0 0,0 0,0 0,0 0,1 0,-1 0,0 0,1 0,-1 0,1 0,-1 0,1 0,-1 0,1 0,0 0,0 0,-1-1,1 1,0 0,0 0,0-1,0 1,0-1,0 1,0-1,0 1,0-1,0 0,0 1,0-1,0 0,0 0,0 0,1 0,-1 0,0 0,0 0,0 0,0 0,0 0,0-1,0 1,0 0,0-1,0 1,0-1,0 1,0-1,0 0,0 1,0-1,0 0,0 0,77-131,-62 99,54-128,-39 105,-37 94,2 1,1 0,2 0,1 0,4 13,-3-40,1 0,0 0,1 0,0 0,1 0,0-1,1 1,0-1,1 0,0-1,1 1,0-1,0 0,8 7,-13-16,1 1,-1-1,1 1,-1-1,1 0,-1 0,1 0,0 0,-1 0,1-1,0 1,0-1,-1 0,1 1,0-2,0 1,0 0,-1 0,1-1,0 1,0-1,-1 0,1 0,-1 0,1 0,0-1,-1 1,0-1,1 1,-1-1,0 0,0 0,0 0,1-1,62-78,-30 24,-20 36,-1-1,-1 0,-1-1,-1 0,-1-1,-1-1,3-15,1-6,-10 37,0 1,0-1,-1 1,0-1,0 0,-1 1,-1-1,1 0,-1 0,-1 0,1 0,-2-4,-8-3,-2 5</inkml:trace>
</inkml:ink>
</file>

<file path=ppt/ink/ink2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4:16:03.509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398 839,'-18'-186,"7"-132,11 305,1 9,-1-1,1 1,-1-1,-1 1,1-1,-1 1,1-1,-1 1,0 0,-1-1,1 1,-1 0,0 0,0 0,0 0,-1 0,2 3,0 1,-1 0,1-1,0 1,-1 0,1 0,-1 0,1 0,0 0,-1 0,1 0,0 0,-1 1,1-1,0 1,-1-1,1 1,0-1,-1 1,1 0,0-1,0 1,0 0,0 0,0 0,0 0,0 0,0 0,0 0,0 0,1 0,-1 1,0-1,1 0,-1 0,1 1,-1-1,1 0,0 1,0-1,-12 25,1 0,2 1,0 0,2 0,1 1,2 0,-1 7,3-19,-10 95,5-1,7 100,-4 87,-10-115,-8-1,-9-2,-37 119,3-95,61-193,0 1,1-1,0 1,0 0,1 0,1 0,-1 0,2 0,0 0,0 0,1 0,0 0,3 8,-1-15,1-1,0 1,0-1,0 0,0 0,0 0,1 0,-1-1,1 1,0-1,-1-1,1 1,0-1,0 1,0-2,1 1,-1 0,0-1,0 0,0 0,0-1,1 1,-1-1,4-1,4 1,195-29,442 27,287-26,-37 2,311 27,-579 26,-17 3,-406-20,209 8,160-24,-130-37,247-65,-657 102,344-73,-169 47,12 23,-56-25,-39 12,-115 19,-11 4,1 0,0-1,-1 1,1-1,0 0,-1-1,1 1,-1-1,0 0,1 0,-1 0,0-1,0 1,0-1,-1 0,1 0,-1 0,1-1,-1 1,0-1,-1 0,1 1,0-1,-1-1,0 1,0 0,0-1,-1 1,1 0,-1-1,0 0,0-2,-47-204,15 8,-1-113,31 185,4 1,7 0,7-9,-5 22,-1-4,-6 0,-10-106,-23 48,-7 186,-190 19,-222 2,-268 1,-268-14,380-14,-212 27,-1538-28,2147-1,-491 13,-25 6,507-3,154-7,-1-3,1-3,-42-4,54-9,-34 2,79 11,1 1,-1 0,1 0,0 0,0 0,0 0,0 1,1-1,-1 1,1 0,0 0,0 0,0 0,1 0,0 0,-1 0,1 1,1-1,-1 0,1 1,-1-1,1 1,-2 8,-49 187,-20 119,38 21,8-29,-4 41,20-278,-4-1,-3-1,-4 0,-2-2,-19 38,26-47,15-60,-1 0,1 1,0-1,0 0,0 0,0 1,1-1,-1 0,0 0,0 0,1 1,-1-1,1 0,-1 0,1 0,-1 0,1 0,0 0,-1 0,1 0,0 0,0 0,0 0,0 0,0 0,0-1,0 1,0 0,0-1,0 1,0-1,0 1,1-1,-1 0,0 1,0-1,1 0,-1 0,0 0,0 0,1 0,-1 0,0 0,0 0,0-1,2 1,242-20,1035 21,-744 26,101 2,419-30,-303-26,20 15,-155-6,-44-9,-33-1,-214 2,149-5,-175 31,-162-26,2-2,29-2,-77 12,-91 18,0 0,-1 0,1 0,-1 0,1 0,0 0,-1 0,1 0,-1 0,1 1,-1-1,1 1,-1-1,1 1,-1 0,0-1,1 1,-1 0,0 0,1 0,-1 0,0 0,0 0,0 1,0-1,0 0,0 0,0 1,-1-1,1 1,0 0,5 14</inkml:trace>
</inkml:ink>
</file>

<file path=ppt/ink/ink22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4:52:45.43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3 214,'-1'0,"1"0,0 1,0-1,-1 1,1-1,0 0,0 1,0-1,0 1,0-1,-1 1,1-1,0 1,0-1,0 0,0 1,0-1,0 1,0-1,1 1,-1-1,0 1,0-1,0 1,0-1,0 0,1 1,-1-1,0 1,0-1,1 0,-1 1,0-1,1 0,-1 1,0-1,1 0,-1 0,1 1,-1-1,0 0,1 0,-1 0,1 1,-1-1,1 0,-1 0,1 0,-1 0,0 0,1 0,-1 0,1 0,-1 0,1 0,-1 0,1 0,-1 0,1-1,26 11,0-2,1-1,1-1,-1-1,18 0,37 8,-70-9,0-1,0-1,0 0,1 0,-1-2,0 0,1 0,-1-1,6-1,-18 1,0 1,0 0,-1 0,1 0,0-1,0 1,0-1,-1 1,1-1,0 1,-1-1,1 1,0-1,-1 1,1-1,-1 0,1 1,-1-1,1 0,-1 0,1 1,-1-1,0 0,1 0,-1 0,0 1,0-1,1 0,-1 0,0 0,0 0,0 1,0-1,0 0,-1 0,1 0,0 0,0 0,0 1,-1-1,1 0,0 0,-1 0,1 1,-1-1,1 0,-1 1,1-1,-32-41,24 33,-113-178,102 166,16 19</inkml:trace>
</inkml:ink>
</file>

<file path=ppt/ink/ink22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4:52:46.09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7 1,'-5'0,"3"0,8 0,6 0,7 0,4 0,4 0,2 0,0 0,1 0,-1 0,1 0,-2 0,1 0,-10 4,-9 3</inkml:trace>
</inkml:ink>
</file>

<file path=ppt/ink/ink22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4:52:46.35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1,'34'4,"20"2,6 0,-2-1,-6-1,-8-7,-6-2,-5-1,-7 2</inkml:trace>
</inkml:ink>
</file>

<file path=ppt/ink/ink22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4:52:49.02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146 1,'-126'381,"125"-374,-3 3,0 0,1 1,1 0,0-1,0 1,1 0,0 0,1 0,0 0,1 0,0 0,1 0,0 0,2-8,-1 0,1 0,0 0,0-1,0 0,0 0,0 0,1 0,-1-1,0 1,1-1,-1 0,1 0,0-1,-1 0,1 1,-1-1,1-1,0 1,-1-1,1 0,-1 0,1 0,-1 0,1-1,-1 0,0 0,0 0,0-1,1 0,4 0,0 1,0-1,0 0,-1-1,1 0,-1 0,0-1,0 0,0 0,-1-1,6-5,-3-4</inkml:trace>
</inkml:ink>
</file>

<file path=ppt/ink/ink22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4:52:49.40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0 152,'17'-18,"0"1,1 1,0 0,1 1,1 1,1 1,0 1,0 1,11-4,-29 14,1 0,-1 0,1 1,0-1,-1 1,1 0,0 0,0 0,-1 0,1 1,0-1,-1 1,1 0,-1 0,1 0,-1 1,1-1,-1 1,0 0,0 0,0 0,0 0,0 1,0-1,-1 1,1-1,-1 1,1 0,-1 0,0 0,0 1,-1-1,1 0,0 2,4 6,1 0,0-1,1 1,0-1,0-1,1 0,1 0,0 0,2 1,20 13,-20-11</inkml:trace>
</inkml:ink>
</file>

<file path=ppt/ink/ink22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4:52:47.48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59 1,'-2'1,"0"0,0 1,1 0,-1-1,0 1,1 0,-1 0,1 0,-1 0,1 0,0 0,0 0,0 0,0 0,0 0,1 1,-1-1,1 0,-1 1,1-1,0 1,0-1,0 0,0 3,0-2,-15 167,10-150,1 1,0-1,1 1,2 0,0 0,1 0,1 0,1 0,1-1,1 1,0-1,2 0,0 0,3 4,-8-22,0 1,0-1,0 1,1-1,-1 1,1-1,-1 0,1 0,0 0,0 0,-1 0,2 0,-1 0,0-1,0 1,0-1,1 1,-1-1,1 0,-1 0,1 0,0 0,-1 0,1-1,0 0,-1 1,1-1,0 0,0 0,-1 0,1 0,0-1,-1 1,1-1,0 0,-1 0,1 0,-1 0,1 0,-1 0,1-1,-1 1,0-1,0 1,0-1,0 0,0 0,0 0,0 0,-1 0,1-1,0-1,24-25,-1-2,-2-1,-2 0,12-26,42-73,-75 132,0-1,0 0,0 1,0-1,0 0,0 0,0 1,1-1,-1 0,0 1,0-1,0 0,0 1,0-1,0 0,1 0,-1 1,0-1,0 0,0 0,1 1,-1-1,0 0,0 0,1 1,-1-1,0 0,0 0,1 0,-1 0,0 0,1 0,-1 1,0-1,1 0,-1 0,0 0,1 0,-1 0,0 0,1 0,-1 0,0 0,1 0,-1-1,0 1,0 0,1 0,-1 0,0 0,1 0,-1-1,0 1,0 0,1 0,-6 31,-1-8,1 0,0 1,2-1,1 1,1 0,1-1,1 1,4 19,-5-40,1 0,-1-1,1 1,0 0,0 0,1-1,-1 1,0-1,1 1,-1-1,1 1,0-1,0 0,0 0,0 0,0 0,1 0,-1 0,0-1,1 1,-1-1,1 0,0 0,-1 0,1 0,0 0,0 0,0-1,0 1,0-1,-1 0,1 0,0 0,0 0,0 0,0-1,0 1,0-1,-1 0,1 0,0 0,-1 0,1-1,1 0,16-13,1-1,-2-1,0 0,-2-2,1 0,-2-1,-1-1,-1 0,0-1,-2 0,0-1,4-15,-3 14,-1-1,-2 0,0-1,-2 0,-1 0,0-1,-3 1,0-2,0-11,-5 54,0 3</inkml:trace>
  <inkml:trace contextRef="#ctx0" brushRef="#br0" timeOffset="332.782">963 368,'-15'28,"-4"16,-4 3,2 0,-1-9,4-5,0-5,4-1,-2-6,3-1,3-4</inkml:trace>
  <inkml:trace contextRef="#ctx0" brushRef="#br0" timeOffset="595.676">765 340,'10'14,"12"15,3 7,1-3,-3-2,0-1,-1-2,-2 0,-1-5,-4-2,1-4,-2 0,1-4,-2 2,1-2,-1-4</inkml:trace>
</inkml:ink>
</file>

<file path=ppt/ink/ink22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4:52:50.37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1,'24'5,"22"1,8 0,0-1,-5-2,-5-1,-6-1,-5 0,-2-1,-3 0,0-1,-6-4,-1-1,-5 0</inkml:trace>
</inkml:ink>
</file>

<file path=ppt/ink/ink22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4:52:50.66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46 0,'-10'38,"2"18,3 4,1-4,2-6,1-7,1-5,0-6,1-2,-1-2,1-1,-6-5,-1-2,0-4</inkml:trace>
</inkml:ink>
</file>

<file path=ppt/ink/ink22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4:52:54.28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54,'28'285,"-27"-269,-1 0,2 1,0-1,1-1,1 1,0 0,1-1,1 0,0 0,1 0,4 4,-10-17,1 0,-1 1,1-1,0 0,-1 0,1-1,0 1,0 0,1-1,-1 1,0-1,0 1,1-1,-1 0,1 0,-1 0,1 0,0-1,-1 1,1-1,-1 0,1 1,0-1,-1 0,1-1,0 1,-1 0,1-1,0 1,-1-1,1 0,-1 0,1 0,-1 0,1-1,-1 1,0 0,0-1,0 0,0 1,1-2,74-85,-75 85,19-26,-3-1,0 0,-2-2,-1 0,4-14,6-11,-16 82,-10 46,-1-55,1 1,1-1,0 0,2 0,-1 0,2 0,0 0,2 3,-3-14,-1-1,0 1,1-1,0 0,0 0,0 0,1 0,-1 0,1 0,0-1,0 1,0-1,1 0,-1 0,1 0,-1 0,1-1,0 0,0 1,0-1,1-1,-1 1,0-1,1 1,-1-1,1 0,-1-1,1 1,-1-1,1 0,0 0,-1 0,1-1,-1 0,1 0,-1 0,1 0,-1-1,11-10,-2-1,0-1,0 0,-1-1,-1 0,-1-1,0 0,-1 0,0-1,-2 0,0-1,-1 0,0 0,-2 0,0-1,-1 0,60-213,-61 225,-1 8</inkml:trace>
  <inkml:trace contextRef="#ctx0" brushRef="#br0" timeOffset="658.937">902 449,'-5'13,"1"0,0 1,1-1,0 1,1 0,0-1,1 1,1 6,0-20,-1 1,1 0,0 0,0 0,-1 0,1 0,0 0,0 0,0 0,0 0,0 0,0 0,0 0,0 0,1 0,-1 0,0 0,0 0,1-1,-1 1,1 0,-1 0,1 0,-1 0,1-1,-1 1,1 0,0 0,0-1,-1 1,1 0,0-1,0 1,0-1,-1 1,1-1,0 0,0 1,0-1,0 0,0 0,0 1,0-1,0 0,0 0,0 0,0 0,0 0,0 0,0-1,0 1,0 0,-1 0,1-1,0 1,0 0,0-1,0 1,0-1,0 1,-1-1,1 0,0 1,-1-1,1 0,0 1,-1-1,1 0,-1 0,106-140,-106 140,0 1,0-1,0 1,0-1,1 1,-1-1,0 1,0 0,0-1,1 1,-1-1,0 1,0 0,1-1,-1 1,0 0,1-1,-1 1,0 0,1-1,-1 1,1 0,-1 0,0 0,1-1,-1 1,1 0,-1 0,1 0,-1 0,1 0,-1 0,1 0,-1 0,0 0,1 0,-1 0,1 0,-1 0,1 0,-1 0,1 0,-1 1,1-1,-1 0,0 0,1 0,-1 1,1-1,-1 0,0 1,1-1,-1 0,0 1,0-1,1 0,-1 1,0-1,0 1,1-1,-1 0,0 1,0-1,0 1,0-1,0 1,0-1,1 1,1 36,-2-32,8 222,-10-64,-5-93,6-53,0 0,-1 0,-1 0,0-1,-1 1,-1-1,-1 0,0 0,-1-1,-8 13,14-26,0-1,-1 1,1-1,0 1,-1-1,1 1,-1-1,1 0,-1 0,0 0,0 0,1 0,-1 0,0 0,0-1,0 1,0 0,0-1,0 0,0 1,0-1,0 0,0 0,0 0,0-1,0 1,0 0,0-1,0 1,0-1,0 0,0 1,0-1,1 0,-1 0,0 0,1-1,-1 1,0 0,1-1,0 1,-1-1,1 1,0-1,0 1,0-1,0 0,0 0,0 0,0 1,0-1,1 0,-1 0,1 0,0 0,-1 0,1-2,-4-23,0 0,2 0,1-1,1 1,2 0,1-7,2 8,0 0,1 1,2 0,0 0,2 1,1 0,0 0,2 1,2 0,-4 4</inkml:trace>
</inkml:ink>
</file>

<file path=ppt/ink/ink22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4:52:55.76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49,'7'1,"0"0,0 0,1 0,-1-1,0 0,1 0,-1-1,0 0,0 0,0 0,0-1,0-1,0 1,0-1,5-3,-2 3,7-4,-12 4,0 0,0 1,0-1,1 1,-1 0,1 0,0 1,-1-1,1 1,0 1,0-1,0 1,0 0,0 0,-1 1,1 0,0 0,0 0,0 1,-1-1,1 1,-1 1,0-1,1 1,3 3,5 10,-1 2,-1-1,0 2,-1-1,-2 1,0 1,0 0,-2 0,-1 1,4 19,-2 3,-2 1,-2 1,-1-1,-3 1,-3 19,2 14,0-63,0-1,-1 0,0 0,-1 0,-1 0,0 0,-1-1,0 1,-1-1,0 0,-2-1,1 0,-1 0,-1-1,0 0,-1 0,0-1,0 0,-12 8,18-15,-1 0,1 0,-1-1,0 1,0-1,0 0,0-1,-1 1,1-1,0 0,-1 0,1-1,0 0,-1 0,1 0,-1 0,1-1,0 0,-1 0,1 0,0-1,0 0,0 0,0 0,0-1,0 1,1-1,-1 0,1-1,0 1,0-1,0 0,0 0,1 0,-1 0,1 0,0-1,0 0,1 1,0-1,-1 0,1-1,0-4,-1 1,1 0,1 0,0-1,0 1,1-1,0 1,0-1,1 1,1 0,0-1,0 1,0 0,1 0,1 0,2-4,82-138,-58 107,85-116,-103 139</inkml:trace>
</inkml:ink>
</file>

<file path=ppt/ink/ink2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4:16:35.789"/>
    </inkml:context>
    <inkml:brush xml:id="br0">
      <inkml:brushProperty name="width" value="0.1" units="cm"/>
      <inkml:brushProperty name="height" value="0.2" units="cm"/>
      <inkml:brushProperty name="color" value="#00F9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1 312,'88'-19,"-40"7,1 2,-1 2,1 2,13 2,122-5,-152 4,0 1,1 1,-1 2,1 1,-1 1,15 4,220 32,-219-30,259 26,-168-20,-109-8,0-1,0-2,0-1,0-1,18-3,184-21,92-5,533 30,-619 27,427-28,733 0,-1164 29,328-30,-306-27,167 28,-255-26,-27-3,1-1,-2 18,-117 9,-1 1,1 1,-1 1,1 1,-1 1,14 4,42 1,154-33,-38 15,-114 1,-1 3,1 3,66 7,-20-1,185-3,-142-27,141 27,-140-25,282 25,-227-28,-84 18,-86 3,0 2,0 2,53 5,-70-1,131-25,57-7,56 62,0-31,-55-28,195 30,-196 27,339-28,-368 28,282-28,401 0,-540 28,531-28,-729 26,-138-26,-1 0,1 0,-1 0,1 1,0-1,-1 1,1 0,-1 0,0 0,1 1,-1-1,0 1,0 0,0 0,0 0,0 0,0 0,0 0,-1 1,1 0,-1-1,0 1,1 1,4 13</inkml:trace>
</inkml:ink>
</file>

<file path=ppt/ink/ink22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4:52:56.15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0 194,'198'-161,"-196"158,0 1,0-1,0 1,0 0,1 0,-1-1,1 2,-1-1,1 0,0 0,0 1,-1 0,1-1,0 1,0 0,1 1,-1-1,0 0,0 1,0 0,0-1,1 1,-1 1,0-1,0 0,0 1,0 0,0-1,0 1,0 0,0 1,0-1,0 1,0-1,0 1,-1 0,1 0,-1 0,1 1,34 96,-34-84,1-1,1 0,0 0,0-1,2 1,0-1,0-1,1 1,2 0,49 43,-42-43</inkml:trace>
</inkml:ink>
</file>

<file path=ppt/ink/ink22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4:53:02.92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117 0,'-14'29,"-5"14,-4 0,2-3,-1-8,4-9</inkml:trace>
</inkml:ink>
</file>

<file path=ppt/ink/ink22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4:53:06.97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1 451,'0'0,"1"0,-1-1,0 1,1 0,-1-1,1 1,-1 0,1 0,-1-1,1 1,0 0,-1 0,1 0,-1 0,1 0,-1 0,1 0,-1 0,1 0,0 0,-1 0,1 0,-1 0,1 0,-1 0,1 1,-1-1,1 0,-1 0,1 1,-1-1,1 0,-1 1,1-1,-1 0,0 1,1-1,-1 1,1-1,-1 1,0-1,0 1,1-1,-1 1,0-1,0 1,0-1,1 1,-1-1,0 1,0-1,0 1,0 0,0-1,0 1,0-1,0 1,0-1,-1 1,7 40,-6-40,0 141,-2-104,2 0,1 0,2 0,2-1,7 29,-12-62,1 1,0-1,1 1,-1-1,1 0,0 1,0-1,0 0,1 0,-1-1,1 1,0 0,0-1,0 0,1 0,-1 0,1 0,0 0,0-1,0 1,0-1,0 0,0 0,0-1,1 1,-1-1,1 0,-1 0,1-1,-1 1,1-1,0 0,-1 0,1 0,0-1,5-2,0-1,0 0,-1 0,0-1,1 0,-2-1,1 0,-1-1,0 1,0-1,-1-1,1 0,-2 0,1 0,1-4,2 0,138-236,-148 248,0-1,0 1,1-1,-1 0,0 1,0-1,1 1,-1-1,0 1,1-1,-1 1,0-1,1 1,-1-1,1 1,-1 0,1-1,-1 1,1 0,-1-1,1 1,-1 0,1-1,-1 1,1 0,-1 0,1 0,0 0,-1 0,1-1,-1 1,1 0,0 0,-1 1,1-1,-1 0,1 0,0 0,-1 0,1 0,-1 1,1-1,-1 0,1 0,-1 1,1-1,-1 0,1 1,-1-1,1 1,-1-1,1 1,15 33,-12-24,71 113,-71-118,1 0,-1-1,1 0,0 0,0 0,0 0,0-1,1 0,0 0,-1 0,1-1,0 0,0 0,0 0,0-1,1 0,-1 0,0-1,1 0,-1 0,6-1,-2-1,0-1,0-1,0 0,-1 0,0-1,1 0,-2-1,1 0,-1 0,0-1,0 0,0 0,-1-1,0 0,-1 0,4-6,6-25,-12 19</inkml:trace>
  <inkml:trace contextRef="#ctx0" brushRef="#br0" timeOffset="528.192">1045 0,'29'265,"-2"-8,-28-197,0-41,0 1,2-1,0 0,1 1,0-1,2 0,1 0,-5-16,1 0,1 0,-1-1,0 1,0 0,1-1,0 1,-1-1,1 0,0 0,0 1,0-1,1 0,-1 0,0-1,1 1,-1-1,1 1,0-1,-1 0,1 1,0-2,0 1,0 0,-1 0,1-1,0 0,0 1,0-1,0 0,0-1,0 1,0 0,0-1,0 0,0 1,0-1,-1 0,1-1,0 1,-1 0,1-1,-1 0,1 1,-1-1,0 0,0 0,1 0,-2-1,1 1,1-2,94-112,-83 100,-10 9,1 1,-1 0,1 1,0-1,1 1,-1 0,1 1,0-1,0 1,1 0,-1 0,1 1,-1 0,6-2,-9 7,0-1,-1 1,1 0,-1 0,0-1,1 2,-1-1,0 0,0 0,0 1,-1-1,1 1,0-1,-1 1,0 0,0-1,1 1,-2 0,1 0,0 0,-1 0,1 0,-1 0,0 0,0 0,0 0,0 0,-1 0,1 0,-1 0,0 3,1-1,-3 51,1-43,1 0,0 0,1 1,1-1,0 0,1 0,0 0,1 0,2 8,6-4,0-4</inkml:trace>
  <inkml:trace contextRef="#ctx0" brushRef="#br0" timeOffset="1498.584">1807 734,'21'-5,"1"-1,0-1,-1 0,-1-2,1 0,-1-2,-1 0,0-1,-1-1,0-1,-1 0,3-5,-17 15,0 0,0-1,0 0,-1 0,0 0,0 0,0 0,0 0,-1 0,0 0,0-1,0 1,-1 0,0-1,0 1,0-1,-1-1,1 5,-1-1,1 1,-1 0,0-1,0 1,0 0,0 0,0 0,0 0,0 0,-1 0,1 0,-1 0,1 1,-1-1,0 0,0 1,0 0,0-1,0 1,0 0,0 0,0 0,0 0,0 0,-1 1,1-1,0 1,-1-1,1 1,0 0,-1 0,1 0,0 0,-1 0,1 1,0-1,-1 1,0 0,-10 3,0 1,1 1,0 0,0 1,1 0,-1 1,2 0,-1 1,1 0,0 1,1 0,0 0,1 1,0 0,1 0,0 1,1 0,0 0,1 1,0-1,1 1,0 1,-1 12,4-21,0 0,0 0,1 0,0 0,0 0,0 0,0 0,1 0,0 0,0 0,1 0,-1 0,1 0,0 0,0-1,1 1,-1-1,1 0,0 1,0-1,0 0,1-1,0 1,-1-1,1 0,0 1,1-2,-1 1,0 0,1-1,0 0,-1 0,1 0,0-1,0 0,0 0,0 0,4 0,17 0,1-2,0-1,-1-1,1-2,-1 0,0-2,0 0,-1-2,0-1,-1-1,0-1,0-1,-1-2,-1 0,-1-1,0-1,6-7,-4 3,-1-1,-1-1,0-1,-2-1,-1 0,-1-2,-2 0,0-1,2-8,-6-50,-12 84,1 0,0 0,0 0,-1 0,1 0,-1 0,0 0,0 1,0-1,1 0,-2 0,1 1,0-1,0 0,0 1,-1-1,1 1,-1 0,1-1,-1 1,0 0,1 0,-1 0,0 0,0 0,0 1,1-1,-1 0,0 1,0-1,0 1,0 0,0 0,0 0,0 0,0 0,0 0,0 0,0 1,0-1,-2 1,-8 4,0 0,0 1,1 1,-1-1,2 2,-1-1,1 2,0-1,-4 6,0-2,-50 62,62-71,0-1,0 1,0 0,1 0,0 0,-1 0,1 0,0 0,0 0,1 0,-1 0,1 0,-1 1,1-1,0 0,0 0,1 1,-1-1,1 0,-1 0,1 0,0 0,0 0,1 0,-1 0,0 0,1 0,1 1,4 1,0-1,1-1,-1 1,1-1,0 0,0-1,0 0,0 0,0-1,1 0,-1-1,0 1,0-1,1-1,-1 0,0 0,5-2,38-8,37 0,-85 13,0 0,-1 0,0 0,1 0,-1 0,0 0,0 1,0-1,-1 1,1-1,0 1,-1 0,0 0,0 0,0-1,0 1,0 0,0 0,-1 1,1-1,-1 0,0 0,0 0,0 0,-1 0,1 0,-1 0,1 0,-1 0,0 0,0 0,0 0,-1 0,1-1,-2 2,-2 26,4-26,1 1,0-1,0 1,0-1,1 1,-1 0,1-1,0 1,0-1,1 0,-1 1,1-1,0 0,0 0,1 0,-1 0,1 0,0-1,0 1,0-1,0 0,1 0,-1 0,1 0,0 0,0-1,0 0,0 0,0 0,0 0,0-1,1 1,-1-1,1 0,-1 0,1-1,0 0,12 2,-1-2,0 0,0-1,1-1,-1 0,0-1,-1-1,1-1,-1 0,1-1,-2 0,1-1,-1-1,0 0,0-1,-1-1,0 0,-1-1,0 0,-1-1,0 0,-1 0,0-1,-1-1,-1 0,0 0,-1 0,0-1,-1 0,-1-1,3-4,-4 12,-1-1,1 1,-1 0,-1-1,0 0,0 1,-1-1,0 0,0 0,-1 0,0 0,-1-4,1 12,-1-1,1 1,-1-1,1 1,-1 0,1-1,-1 1,0 0,0-1,0 1,0 0,1 0,-2 0,1-1,0 1,0 0,0 1,0-1,-1 0,1 0,0 0,-1 1,1-1,0 1,-1-1,1 1,-1 0,1-1,-1 1,1 0,-1 0,1 0,-1 0,1 0,-1 0,1 1,-1-1,1 0,-1 1,1-1,-1 1,1-1,0 1,-57 37,30-10,1 1,1 1,2 2,1 0,1 1,-13 31,30-56,0 1,0 0,1 1,0-1,1 1,0 0,0 0,1 0,1 0,-1 0,2 0,-1 0,2 0,-1 1,1-1,1 0,0 0,0 0,1 0,0-1,1 1,0-1,0 1,1-1,0-1,1 1,0-1,0 0,1 0,0-1,0 0,5 3,1-4,0-2,1 1,-1-2,1 0,0 0,1-2,-1 0,0 0,0-1,0-1,6-1,-1 1,8 0</inkml:trace>
</inkml:ink>
</file>

<file path=ppt/ink/ink22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4:53:14.89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39 138,'-8'25,"0"0,1 0,2 1,1 0,1 0,1 1,1-1,1 0,2 1,2 14,-3-38,-1 1,1-1,0 0,0 1,0-1,1 0,-1 0,1 0,0 0,0 0,0 0,0-1,0 1,1-1,-1 1,1-1,-1 0,1 0,0 0,0 0,0 0,0-1,0 0,0 1,1-1,-1 0,0 0,1-1,-1 1,1-1,-1 0,0 0,1 0,-1 0,1 0,-1-1,1 0,-1 1,0-1,0 0,1-1,0 0,15-8,0-1,-1-1,0-1,0-1,-2 0,0-1,8-9,-23 22,15-15,-14 13,1 1,0-1,1 0,-1 1,0-1,1 1,0 0,0 0,0 1,0-1,0 1,1 0,-1 0,1 0,-1 1,2-1,-3 4,-1-1,1 0,-1 1,0 0,1 0,-1 0,0 0,0 0,0 0,-1 0,1 1,0-1,-1 1,0-1,1 1,-1 0,0-1,0 1,-1 0,1 0,-1 0,1-1,-1 1,0 3,6 15,-3-15,0-2,0 1,1 0,-1-1,1 1,0-1,0 0,0 0,1-1,0 1,-1-1,1 0,0 0,0-1,1 1,-1-1,1 0,-1-1,1 1,-1-1,1 0,0-1,-1 1,1-1,0 0,0-1,-1 1,1-1,0 0,-1-1,1 1,-1-1,1 0,-1 0,0-1,0 0,0 0,0 0,0 0,-1-1,0 0,1 0,1-2,100-130,-95 121,-1 0,0-1,-1 0,-1 0,-1-1,0 0,-2-1,0 1,0-1,-2 0,0 0,-1 0,-1-1,-1-10,0 5</inkml:trace>
</inkml:ink>
</file>

<file path=ppt/ink/ink22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4:53:09.67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34 113,'-7'21,"0"0,1 1,2 0,0 0,1 0,1 0,1 0,1 0,3 22,-2 1,-1-40,-1 0,1 0,0 0,0 0,0 0,1 0,0 0,0 0,0 0,1 0,-1 0,1 0,1 0,-1-1,0 1,1-1,0 0,0 0,0 0,1 0,-1 0,1-1,0 1,0-1,0 0,0 0,1-1,-1 1,1-1,0 0,0 0,-1-1,1 1,0-1,0 0,0-1,4 1,4-5,0 0,0-1,0-1,0 0,-1-1,0 0,-1-1,1 0,-1-1,-1 0,0-1,0 0,-1-1,0 0,-1 0,0-1,-1 0,0 0,-5 9,43-54,-44 57,1 0,0 0,-1 0,1 1,-1-1,1 1,0-1,-1 1,0-1,1 1,-1 0,1 0,-1 0,0 0,1 0,-1 0,0 0,0 0,0 0,0 1,0-1,0 0,0 1,0-1,-1 1,1-1,0 1,-1-1,1 1,-1-1,0 1,0 0,1-1,-1 1,0 0,4 8,-2-3,0-1,0 0,1 0,0 0,0 0,0 0,1-1,0 1,0-1,0 0,1 0,0-1,0 1,0-1,0 0,1 0,0-1,-1 0,1 0,0 0,1 0,-1-1,0 0,1-1,-1 1,1-1,-1-1,1 1,0-1,1 0,4-6,0 1,0-2,-1 0,0 0,0-1,0 0,-1-1,-1 0,0-1,0 0,0 0,-2-1,1 0,-1 0,-1-1,2-5,29-39,-28 42,0-1,-1 0,-1-1,0 0,-1 0,-1 0,-1-1,0 1,-1-1,-1 0,0-1,-1 1,-1-4,-7-8,7 30,0-1,0 0,0 1,0-1,0 0,-1 1,1-1,0 0,0 0,0 1,0-1,0 0,0 1,-1-1,1 0,0 0,0 1,0-1,-1 0,1 0,0 1,0-1,-1 0,1 0,0 0,-1 1,1-1,0 0,-1 0,1 0,0 0,0 0,-1 0,1 0,0 0,-1 0,1 0,0 0,-1 0,1 0,0 0,-1 0,1 0,0 0,-1 0,1 0,0 0,-1-1,1 1,0 0,0 0,-1 0,1-1,0 1,0 0,-1 0,1-1,0 1,0 0,0 0,-1-1,1 1,0 0,-4 14</inkml:trace>
  <inkml:trace contextRef="#ctx0" brushRef="#br0" timeOffset="2352.035">1163 340,'-5'9,"-11"18,-8 9,1 4,-1-6,3-4,1-1,-1-2,-2 0,-1-5,2-1,2-5,3-4</inkml:trace>
  <inkml:trace contextRef="#ctx0" brushRef="#br0" timeOffset="2619.158">965 312,'5'24,"1"12,5 6,5-1,5-6,-1-5,0-7,2-3,2 0,2-3,-4 0,0-3,-5 1,-4-2</inkml:trace>
  <inkml:trace contextRef="#ctx0" brushRef="#br0" timeOffset="3084.792">1614 170,'14'0,"10"0,6 0,2 0,1 0,-1 0,-1-5,0-1,-2 0,-5 1</inkml:trace>
  <inkml:trace contextRef="#ctx0" brushRef="#br0" timeOffset="3305.576">1502 424,'43'-5,"29"-6,6-2,-9-2,-12 0,-16 3</inkml:trace>
  <inkml:trace contextRef="#ctx0" brushRef="#br0" timeOffset="4521.267">1896 142,'0'0,"-4"0,-3 5,-3 1,-6 0,-5-1,-4-2,-2 0,-1-2,-1-1,0-5,0-1,0 0,0 1,0 1,6 6,11 3,7 1</inkml:trace>
</inkml:ink>
</file>

<file path=ppt/ink/ink22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4:53:19.95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12 0,'-5'10,"-2"3</inkml:trace>
</inkml:ink>
</file>

<file path=ppt/ink/ink22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4:53:19.54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438 19,'-14'-5,"0"1,-1 1,0 1,0 0,0 0,0 2,0 0,0 0,0 2,1 0,-1 0,0 1,1 1,-1 1,1 0,0 1,1 0,-1 1,1 1,1 0,-1 0,-6 8,2-6,15-10,1 0,-1 0,1 0,0 1,-1-1,1 1,-1-1,1 1,0 0,0-1,-1 1,1 0,0 0,0 0,0 0,0 0,0 0,0 0,0 0,0 0,0 0,1 1,-1-1,0 0,1 1,-1-1,1 0,-1 1,1-1,0 1,0-1,-1 1,1-1,0 0,0 1,1-1,-1 1,0-1,0 1,1-1,-1 0,1 1,-1-1,1 1,-1-1,1 0,0 0,0 0,0 1,0-1,0 0,0 0,0 0,0 0,0 0,0 0,0-1,1 1,90 25,-81-24,1 0,-1 0,0 1,0 1,0 0,0 0,0 1,-1 0,0 1,7 5,-15-9,0-1,0 1,0-1,0 1,-1-1,1 1,-1 0,1 0,-1 0,0-1,1 2,-1-1,0 0,-1 0,1 0,0 0,0 1,-1-1,0 0,1 0,-1 1,0-1,0 0,0 1,0-1,-1 0,1 1,-1-1,1 0,-1 0,0 1,0-1,0 0,0 0,0 0,0 0,0 0,-1 0,1-1,-1 1,-1 1,-80 56,80-58,-157 78,122-72,38-7,-1 1,1-1,0 0,-1 0,1 0,-1 0,1 0,-1 0,1 0,-1 0,1 0,-1 0,1 0,-1 0,1-1,-1 1,1 0,-1 0,1 0,-1-1,1 1,-1 0,1 0,0-1,-1 1,1 0,0-1,-1 1,1-1,0 1,-1 0,1-1,0 1,0-1,0 1,-1-1,1 1,0-1,0 1,0-1,0 1,0-1,0 1,0-1,0 1,0-1,0 1,0-1,0 1,0-1,0 1,0-1,1 1,-1 0,0-1,0 1,1-1,-1 1,0-1,1 1,-1 0,0-1,1 1,-1 0,0-1,1 1,-1 0,1 0,-1-1,9-9</inkml:trace>
  <inkml:trace contextRef="#ctx0" brushRef="#br0" timeOffset="248.132">692 217,'-9'34,"-4"15,1 5,2-7</inkml:trace>
  <inkml:trace contextRef="#ctx0" brushRef="#br0" timeOffset="897.556">891 415,'222'-300,"-222"299,0 1,0-1,0 1,1-1,-1 1,0-1,0 1,1-1,-1 1,0-1,1 1,-1-1,0 1,1 0,-1-1,1 1,-1 0,0-1,1 1,-1 0,1-1,-1 1,1 0,-1 0,1 0,0-1,-1 1,1 0,-1 0,1 0,-1 0,1 0,-1 0,1 0,0 0,-1 0,1 0,-1 0,1 1,-1-1,1 0,-1 0,1 1,-1-1,1 0,-1 0,1 1,-1-1,0 1,1-1,-1 0,1 1,-1-1,0 1,1-1,-3 33,-11 89,14-117,0-1,0 1,0-1,0 0,1 1,0-1,-1 0,2 0,-1 0,0-1,1 1,-1 0,1-1,0 0,1 1,-1-1,0 0,1-1,0 1,-1-1,1 1,0-1,0 0,0-1,1 1,0-1,2 1,0 0,0-1,1 0,-1 0,0-1,1 0,-1 0,0-1,1 0,-1 0,0-1,0 0,0 0,0 0,0-1,0 0,-1-1,1 0,-1 1,0-2,0 1,0-1,-1 0,0 0,0-1,0 1,-1-1,9-9,-1-1,-1 0,-1-1,-1 0,0-1,-1 0,-1 0,0 0,3-17,-5 7,-2 3</inkml:trace>
</inkml:ink>
</file>

<file path=ppt/ink/ink22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4:53:22.76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542 1,'-136'230,"118"-208,-1-1,-2-1,0-1,0 0,-25 14,32-22,-1-1,0 0,-1-2,0 1,0-2,-1 0,0-1,0-1,-1 0,1-1,-4-1,19-3,-1 0,1 0,-1 0,1-1,-1 1,1-1,0 1,-1-1,1 0,0 0,-1 0,1 0,0 0,0-1,0 1,0-1,0 1,0-1,0 0,1 0,-1 0,0 1,1-2,0 1,-1 0,1 0,0 0,0-1,0 1,1 0,-1-1,1 1,-1-1,1 1,0-1,-1 1,1-1,1 0,12-98,-9 89,1 0,1 1,-1 0,2 0,0 1,0 0,1 0,0 0,0 1,1 0,0 1,1 0,0 0,0 1,8-3,-12 9,0 0,0 1,0 0,0 0,0 0,0 1,0 0,-1 0,1 1,0 0,0 0,-1 0,1 0,-1 1,0 0,0 0,0 1,0-1,0 1,-1 0,0 0,0 1,0-1,0 1,0 0,2 5,26 22,154 145,-172-162,2 0,-1 0,2-1,0-1,0-1,1-1,5 3,-5-8,-4-5</inkml:trace>
</inkml:ink>
</file>

<file path=ppt/ink/ink22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4:53:28.04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617 255,'0'-4,"1"0,-1 0,0 1,0-1,0 0,-1 0,1 1,-1-1,0 0,0 1,0-1,0 1,-1-1,0 1,1 0,-1 0,0-1,-1 1,1 0,-1 1,1-1,-1 0,0 1,0 0,0-1,0 1,0 0,0 0,-1 1,1-1,-1 1,1 0,-1 0,1 0,-1 0,0 1,1-1,-4 1,-18 3,0 2,0 1,1 1,0 1,0 1,0 1,1 1,1 1,-3 3,-76 35,93-47,6-3,-1 0,1 0,0 0,0 1,0-1,0 1,-1-1,1 1,0 0,0-1,0 1,0 0,0 0,1 1,-1-1,0 0,0 1,1-1,-1 1,1-1,-1 1,1 0,0 0,0-1,0 1,0 0,0 0,0 0,0 0,0 0,1 0,-1 1,1-1,0 0,0 0,0 0,0 0,0 1,4 1,1-1,0-1,0 1,0-1,0 0,1 0,-1 0,1-1,-1 0,1 0,-1 0,1-1,-1 1,4-2,24 5,131 30,-162-34,-1 1,0-1,0 1,1-1,-1 1,0-1,0 1,0 0,0-1,0 1,1 0,-2 0,1 0,0 0,0 0,0 0,0 0,0 0,-1 0,1 0,-1 1,1-1,-1 0,1 0,-1 1,0-1,1 0,-1 1,0-1,0 0,0 1,0-1,0 0,0 1,-1-1,1 0,0 0,-1 1,1-1,0 0,-1 0,0 1,1-1,-1 0,0 0,0 0,1 0,-1 0,0 0,0 0,-55 46,-130 83,164-118,2 2,0 0,0 2,2 0,0 1,0 0,-7 13,23-28,0 1,0 0,0-1,0 1,0 0,1 0,0 0,-1 1,1-1,0 0,1 0,-1 1,0-1,1 0,0 1,0-1,0 1,0-1,0 0,1 1,0-1,-1 0,1 1,1-1,-1 0,0 0,1 0,-1 0,1 0,0 0,0 0,0-1,0 1,1-1,-1 1,1-1,-1 0,1 0,0 0,0 0,0-1,2 2,10 4,0-1,1 0,-1-1,1-1,0 0,0-1,1-1,-1 0,1-1,-1-1,1-1,-1 0,8-3,-20 4,0 0,0-1,0 0,-1 0,1 0,0 0,-1 0,1-1,-1 0,1 1,-1-1,0-1,0 1,0 0,0-1,0 0,0 1,-1-1,1 0,-1 0,0-1,0 1,0 0,0-1,0-1,5-16</inkml:trace>
  <inkml:trace contextRef="#ctx0" brushRef="#br0" timeOffset="381.456">363 1,'-2'1,"0"1,0-1,0 1,1-1,-1 1,1 0,-1 0,1 0,-1 0,1 0,0 0,0 0,0 0,0 0,0 1,1-1,-1 0,1 0,-1 1,1-1,0 1,0-1,0 0,0 3,0-2,-3 346,-14-26,5-4,7-253,5-54</inkml:trace>
</inkml:ink>
</file>

<file path=ppt/ink/ink22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4:53:30.74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80,'33'-5,"21"-6,7-1,-4 1,-5 2,-8 4,-5 1,-6 3,-3-5,-2 0,-1 1,0 0,-5 7,-11 3,-12 0,-6-1</inkml:trace>
</inkml:ink>
</file>

<file path=ppt/ink/ink2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4:16:36.904"/>
    </inkml:context>
    <inkml:brush xml:id="br0">
      <inkml:brushProperty name="width" value="0.1" units="cm"/>
      <inkml:brushProperty name="height" value="0.2" units="cm"/>
      <inkml:brushProperty name="color" value="#00F900"/>
      <inkml:brushProperty name="tip" value="rectangle"/>
      <inkml:brushProperty name="rasterOp" value="maskPen"/>
      <inkml:brushProperty name="ignorePressure" value="1"/>
    </inkml:brush>
  </inkml:definitions>
  <inkml:trace contextRef="#ctx0" brushRef="#br0">4 174,'0'0,"0"-1,-1 1,1-1,-1 1,1-1,0 1,0-1,-1 1,1-1,0 1,0-1,0 1,-1-1,1 1,0-1,0 1,0-1,0 0,0 1,0-1,0 1,0-1,0 1,1-1,-1 0,0 1,0-1,0 1,1-1,-1 1,0-1,1 1,-1-1,0 1,1 0,-1-1,0 1,1-1,-1 1,1 0,-1-1,1 1,-1 0,1-1,-1 1,1 0,-1 0,1 0,-1 0,1-1,0 1,-1 0,1 0,-1 0,1 0,-1 0,1 0,0 0,0 1,39-7,-39 6,527-69,-325 39,-95 12,0 5,111 0,-205 13,-10-1,-1 0,1 1,0 0,-1 0,1 0,-1 0,1 0,0 1,-1-1,1 1,-1 0,1 0,-1 0,0 1,1-1,-1 1,0 0,0 0,0 0,0 0,0 0,0 1,-1-1,1 1,-1 0,2 3,2 11</inkml:trace>
</inkml:ink>
</file>

<file path=ppt/ink/ink22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4:53:30.99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26,'24'5,"22"-4,13-1,1-1,-4-1,-8-4,-6-1,-7 0,-3 2,-8 2</inkml:trace>
</inkml:ink>
</file>

<file path=ppt/ink/ink22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4:53:31.99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32 71,'-12'167,"7"-146,0 1,1 0,1 0,1 0,2 0,0 0,1 0,1 0,1 0,4 17,-5-35,-1 0,1 0,0 0,0 0,1 0,-1-1,1 1,0-1,-1 0,2 1,-1-1,0 0,1-1,-1 1,1-1,0 1,0-1,0 0,0-1,0 1,0-1,0 0,0 0,1 0,-1 0,1-1,-1 1,0-1,1 0,-1-1,1 1,-1-1,0 0,1 0,-1 0,0-1,0 1,0-1,0 0,0 0,0-1,-1 1,1-1,-1 0,1 0,-1 0,186-160,-188 161,0 0,-1 1,1 0,0-1,0 1,0-1,0 1,0 0,0 0,1 0,-1 0,0 0,1 0,-1 0,0 0,1 0,-1 0,1 1,0-1,-1 1,1-1,-1 1,1-1,0 1,-1 0,1 0,0 0,-1 0,1 0,0 0,-1 1,1-1,-1 0,1 1,0-1,-1 1,1 0,-1 0,1-1,-1 1,0 0,1 0,-1 0,1 1,31 51,-30-46,0 1,1-1,0-1,0 1,1 0,-1-1,2 0,-1 0,1-1,-1 1,1-1,1-1,-1 1,1-1,0 0,0 0,5 1,-4-4,0 0,0 0,0-1,1 0,-1 0,0-1,0 0,0-1,0 0,0 0,0-1,0 0,0 0,-1 0,0-1,0-1,0 1,0-1,0 0,-1 0,0-1,0 0,-1 0,0-1,0 1,0-1,-1 0,0 0,0-1,-1 1,0-1,2-5,34-156,-26 27,-16 92,6 32</inkml:trace>
</inkml:ink>
</file>

<file path=ppt/ink/ink22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4:53:32.63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334 57,'-12'-3,"-1"1,1 1,-1 0,0 1,1 0,-1 1,0 1,1 0,0 0,-1 1,1 1,0 0,0 1,1 0,-1 0,1 2,1-1,-1 1,1 1,0 0,1 0,0 1,0 0,1 1,0 0,0 0,1 0,1 1,0 0,-2 6,6-10,0 0,1-1,0 1,1 0,-1 0,2 0,-1 0,0 0,1 0,1 0,-1-1,1 1,0 0,0-1,1 0,0 1,0-1,1 0,0 0,0-1,0 1,0-1,1 0,0 0,0 0,0-1,1 0,-1 0,1 0,0-1,0 0,1 0,-1 0,1-1,-1 0,1 0,0 0,0-1,-1 0,1-1,7 0,2 1,1-1,-1 0,1-2,-1 0,1-1,-1 0,0-2,0 1,9-6,0-1</inkml:trace>
  <inkml:trace contextRef="#ctx0" brushRef="#br0" timeOffset="315.517">758 113,'-26'23,"1"0,1 2,2 1,0 0,2 2,1 0,1 1,-6 15,22-42,1 0,-1 0,1 0,-1 0,1 0,0 0,0 1,0-1,0 0,0 1,0-1,1 1,-1-1,1 1,-1-1,1 1,0-1,0 1,0-1,1 1,-1-1,1 1,-1-1,1 1,0-1,0 0,0 1,0-1,0 0,0 0,1 0,-1 1,1-1,-1-1,1 1,0 0,0 0,0-1,0 1,0-1,0 0,0 1,1-1,0 0,13 0,0-2,0 0,0 0,0-2,0 0,-1 0,0-2,1 0,-2-1,1 0,-1-1,1-1,-2 0,10-7,1 1,-1-1,0-1,-1-1,-1-1,-1-1,5-6,-18 18,0-2,0 1,-1-1,0 1,0-2,-1 1,-1-1,1 1,-2-1,1-1,-1 1,-1 0,0-1,0 1,-1-1,0 0,-1-6,-1 14,1 0,-1 0,0 0,0 0,0 0,0 1,0-1,0 0,-1 0,0 1,1-1,-1 1,0-1,0 1,0 0,-1 0,1 0,0 0,-1 0,1 1,-1-1,0 1,0-1,1 1,-1 0,0 0,0 0,0 1,0-1,0 1,0-1,0 1,-1 0,1 0,0 0,-2 1,-111 24,90-12</inkml:trace>
  <inkml:trace contextRef="#ctx0" brushRef="#br0" timeOffset="752.395">1463 86,'-15'1,"0"1,1 1,-1 1,1 0,0 1,0 1,0 0,1 0,0 1,0 1,-2 2,14-9,0 0,0 0,0 0,0-1,0 1,0 0,0 0,0 1,1-1,-1 0,0 0,1 0,-1 0,1 1,-1-1,1 0,0 0,-1 1,1-1,0 0,0 1,0-1,0 0,0 1,0-1,0 0,0 1,1-1,-1 0,0 0,1 1,-1-1,1 0,0 0,-1 0,1 1,0-1,0 0,0 0,-1 0,1 0,0-1,1 2,54 31,-41-26,88 69,-100-73,-1 0,1 1,-1-1,0 1,0-1,0 1,-1-1,1 1,-1 0,0 0,0 0,0 0,0 0,-1 0,0 0,0 0,0 0,0 0,0 0,-1 0,0 0,0 0,0 0,0 0,-1 0,1 0,-1-1,0 1,0-1,-2 3,-3 1,0 0,-1 0,0-1,-1 0,1 0,-1-1,0 0,0 0,-1-1,1-1,-1 1,0-2,0 1,0-1,-1-1,1 0,0 0,-3-1,-62-10,56 4</inkml:trace>
  <inkml:trace contextRef="#ctx0" brushRef="#br0" timeOffset="1548.172">2253 0,'-7'24,"-1"0,-1 0,-2-1,0 0,-1-1,-1 0,-1-1,-1-1,-1 0,0-1,-16 12,27-24,-1 0,0-1,-1 1,1-2,-1 1,0-1,-1 0,1 0,-1-1,0 0,0 0,0-1,-1 0,1-1,-1 0,1 0,-1 0,0-1,0-1,0 0,0 0,1 0,-1-1,0-1,0 1,1-1,-1-1,1 0,0 0,-1 0,1-1,1 0,-2-2,3 2,-1 0,1-1,0 0,1-1,-1 1,1-1,0 0,0-1,1 1,0-1,0 0,1 0,0 0,0 0,0 0,1-1,0 1,0-1,1 0,0 0,1 1,0-1,0 0,0 0,1 0,0 1,1-1,-1 0,2 1,-1 0,1-1,2-4,-1 7,-1 0,0 1,1 0,0-1,0 1,0 1,1-1,-1 1,1-1,0 1,0 1,0-1,0 1,1-1,-1 2,0-1,1 0,0 1,-1 0,1 1,0-1,-1 1,1 0,0 0,-1 1,1 0,0 0,-1 0,1 1,-1-1,1 1,-1 1,1 0,182 102,-45-9,4 50,-142-142,0 0,0 0,1-1,-1 0,1 0,0 0,0-1,0 1,0-2,0 1,0-1,0 0,1 0,-1 0,0-1,4 0,13 1</inkml:trace>
</inkml:ink>
</file>

<file path=ppt/ink/ink22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4:53:29.64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81,'-1'81,"3"-57,0 1,2-1,0 0,2 0,1 0,0-1,2 0,1 0,7 11,-14-30,-1 1,1-1,0-1,0 1,1 0,-1-1,1 1,0-1,0 0,0-1,0 1,0-1,1 1,-1-1,1-1,0 1,-1-1,1 1,0-1,0-1,0 1,0-1,0 1,0-2,-1 1,1 0,0-1,0 0,0 0,0 0,-1-1,1 0,0 0,-1 0,4-2,27-15,-2 0,0-3,-1 0,-1-2,-1-1,-1-2,5-8,-8 10,-25 23,0 1,0-1,0 1,1 0,-1-1,0 1,0 0,1 0,-1 0,1 0,-1 0,1 0,-1 0,1 1,0-1,-1 0,1 1,0-1,-1 1,1 0,0 0,0-1,-1 1,1 0,0 1,0-1,0 0,-1 0,1 1,0-1,-1 1,1-1,0 1,-1 0,1 0,-1 0,1 0,-1 0,1 0,-1 0,0 0,1 1,54 69,-50-61,0 0,0-1,1 0,0 0,1-1,0 1,0-2,1 1,0-1,0-1,1 1,0-2,0 1,8 2,-11-6,0 0,0 0,0 0,0-1,1 0,-1-1,0 1,1-1,-1-1,0 0,1 0,-1 0,0-1,0 0,0 0,0 0,0-1,-1 0,1-1,-1 0,0 0,0 0,0 0,-1-1,1 0,-1 0,0-1,-1 0,1 1,-1-1,0-1,1-3,8-13,-2-1,-1 0,0-1,-2 0,-1 0,-1-1,-2 0,0 0,-1-1,-2 1,-2-23,1 42,-1 8</inkml:trace>
  <inkml:trace contextRef="#ctx0" brushRef="#br0" timeOffset="669.7">1214 336,'-5'10,"1"0,0 1,1-1,0 1,0 0,1 0,1 0,0 0,0 0,1 0,1 0,0 1,0-1,1 0,3 10,-4-19,-1 0,1 0,0 0,0 0,0-1,0 1,0 0,0 0,0-1,1 1,-1-1,1 1,-1-1,1 0,-1 0,1 1,0-1,-1 0,1 0,0-1,0 1,0 0,0-1,0 1,0-1,0 1,0-1,0 0,0 0,0 0,0 0,0 0,0-1,0 1,0-1,0 1,0-1,0 1,0-1,0 0,-1 0,1 0,0-1,71-55,33-85,-106 141,0 0,0 0,0 0,1 0,-1 0,1 0,-1 0,0 0,1 0,0 0,-1 1,1-1,0 0,-1 0,1 0,0 1,0-1,-1 0,1 1,0-1,0 1,0-1,0 1,0-1,0 1,0 0,0-1,0 1,0 0,0 0,0 0,0 0,0 0,0 0,0 0,0 0,0 0,1 0,-1 1,0-1,0 0,0 1,-1-1,1 1,0-1,0 1,0 0,0-1,0 1,-1 0,1-1,0 1,0 0,-1 0,1 0,-1 0,1 0,7 123,-7-24,1-88,5 22,-1-1,-2 1,-2 0,-1 0,-1 0,-2 0,-6 28,4-43,3-8,0 1,-2 0,1-1,-1 1,-1-1,0 0,-1 0,0-1,0 1,-1-1,-1 0,1 0,-2-1,1 0,-1 0,-1-1,0 0,0 0,5-5,1-1,0 1,-1-1,0 1,1-1,-1 0,0-1,0 1,0-1,0 0,-1 0,1 0,0 0,0-1,-1 1,1-1,0 0,-1-1,1 1,0-1,0 0,-1 0,1 0,0 0,0-1,0 1,0-1,0 0,1-1,-1 1,1-1,-1 1,1-1,0 0,0 0,0 0,0-1,1 1,0-1,-1 0,1 1,0-1,-1-4,0-2,1-1,1 1,-1-1,2 1,-1-1,1 0,1 1,0-1,1 1,0-1,0 1,1 0,0 0,1 0,0 0,1 0,0 0,104-150,-44 93,-44 48</inkml:trace>
</inkml:ink>
</file>

<file path=ppt/ink/ink22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4:47:18.262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1,'446'0,"-194"27,406-27,-267 1,-92 27,254-29,-502 6,-34 1</inkml:trace>
</inkml:ink>
</file>

<file path=ppt/ink/ink22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4:47:26.884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0,'224'17,"-152"-8,1-4,0-2,40-6,3 1,1252 2,-1087 26,71 6,169-34,-157-26,-121 27,148-9,-80-8,156 17,-207 3,-152-3,310 13,69 23,-77-13,73-7,-202-13,225 25,137-15,504 7,-767-21,-49 28,-294-24</inkml:trace>
</inkml:ink>
</file>

<file path=ppt/ink/ink22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4:47:28.285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0 283,'321'-37,"95"-12,-39 22,424-2,3089 30,-3100-27,109-5,-252 5,52-2,427-3,-750 31,-283 1</inkml:trace>
</inkml:ink>
</file>

<file path=ppt/ink/ink22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4:47:47.46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255 2007,'6'22,"1"-1,0-1,2 1,0-1,1-1,2 0,0 0,6 6,175 240,-59-14,-8-82,-55-77,-68-91,0 0,1 0,-1 0,0 0,0-1,0 1,1-1,-1 0,0 0,0 0,1-1,-1 1,0-1,0 0,0 0,1 0,-1 0,0 0,0-1,-1 1,1-1,0 0,0 1,-1-2,1 1,-1 0,0 0,2-3,18-10,198-86,-39 11,-2-2,61-24,-33 13,-87 25,-32-7,-85 80,0 1,-1 0,1-1,-1 1,0-1,0 0,-1 1,0-1,1 0,-1 0,-1 0,1 0,-1 0,0 0,0 0,-1 0,1 0,-1 0,0 0,0 0,-1 0,0 0,1 0,-2 1,1-1,0 1,-1 0,0-1,0 1,0 0,-1 1,1-1,-3-1,-21-41,-38-114,-58-103,22 74,-30 39,129 144,-2 0,1 0,-1 1,0 0,0 0,0 0,-1 0,0 1,0-1,0 1,0 0,-1 1,0-1,0 1,1 0,-2 1,1-1,0 1,0 1,-1-1,1 1,-1 0,1 0,-7 1,-1 2,1 0,0 1,-1 1,1 0,0 1,1 0,-1 1,1 1,1 0,-3 2,-28 14,-200 90,171-82,2 3,1 3,-45 33,-38 4,47-33,29-5,51-26,0 1,1 0,0 2,1 1,0 1,1 1,-11 11,-53 55,69-62</inkml:trace>
  <inkml:trace contextRef="#ctx0" brushRef="#br0" timeOffset="4930.948">2117 1668,'170'-112,"-32"34,-112 61,0 1,2 2,-1 0,2 2,13-3,-6 2,-1-1,0-1,0-2,-2-1,3-5,126-69,87-31,-123 57,-126 66,1 0,-1 0,0 0,1 0,-1 0,0-1,1 1,-1 0,0 0,1 0,-1 0,0-1,1 1,-1 0,0 0,0-1,1 1,-1 0,0-1,0 1,1 0,-1-1,0 1,0 0,0-1,0 1,0 0,1-1,-1 1,0 0,0-1,0 1,0-1,0 1,0 0,0-1,0 1,0 0,-1-1,1 1,0-1,0 1,0 0,0-1,0 1,-1 0,1-1,0 1,0 0,0 0,-1-1,1 1,0 0,-1 0,1-1,0 1,-1 0,1 0,0 0,-1-1,1 1,0 0,-1 0,1 0,0 0,-36-10,15 5,-22-20,38 21,0 0,0 1,0-1,0 1,0 1,-1-1,1 1,-1 0,0 0,0 1,0-1,0 1,0 1,-2-1,6 2,-1 1,0 0,1-1,-1 1,1 0,-1 0,1 0,0 1,0-1,0 1,0-1,0 1,1-1,-1 1,1 0,-1 0,1 0,0 0,0 0,1 0,-1 0,1 0,-1 0,1 1,0-1,0 0,0 0,1 1,-4 15,-81 271,66-188,18-101,-1-1,1 1,0-1,1 1,-1-1,0 0,0 1,0-1,0 1,0-1,0 1,1-1,-1 1,0-1,0 0,0 1,1-1,-1 0,0 1,1-1,-1 0,0 1,1-1,-1 0,0 1,1-1,-1 0,1 0,-1 0,1 1,-1-1,0 0,1 0,-1 0,1 0,-1 0,1 0,-1 0,1 0,-1 0,1 0,-1 0,0 0,1 0,-1 0,1 0,-1-1,1 1,-1 0,1 0,-1-1,0 1,1 0,-1 0,0-1,1 1,-1 0,0-1,1 1,-1 0,0-1,0 1,1-1,-1 1,0 0,0-1,26-26,-25 26,285-376,-207 279,-67 91,-1 5</inkml:trace>
  <inkml:trace contextRef="#ctx0" brushRef="#br0" timeOffset="5499.096">3782 313,'-2'57,"4"483,9-479,3-92,-10-21,-4 26</inkml:trace>
  <inkml:trace contextRef="#ctx0" brushRef="#br0" timeOffset="5883.152">3472 313,'-1'0,"1"-1,-1 0,1 0,-1 0,1 0,-1 0,1 0,0 0,-1 0,1 0,0 0,0 0,0 0,-1-1,1 1,1 0,-1 0,0 0,0 0,0 0,0 0,1 0,-1 0,0 0,1 0,-1 0,1 0,0 0,-1 0,1 0,-1 1,1-1,0 0,0 0,0 0,-1 1,1-1,0 1,0-1,0 1,0-1,1 0,41-24,209-70,67-39,-209 115,-86 19</inkml:trace>
  <inkml:trace contextRef="#ctx0" brushRef="#br0" timeOffset="8245.473">989 3023,'14'-15,"15"-8,7-2,-3 0,-2 3,-2 6,0 1,-1 2,-5 5</inkml:trace>
  <inkml:trace contextRef="#ctx0" brushRef="#br0" timeOffset="8246.473">1497 2769,'0'0</inkml:trace>
  <inkml:trace contextRef="#ctx0" brushRef="#br0" timeOffset="8480.415">2344 2318,'0'0</inkml:trace>
  <inkml:trace contextRef="#ctx0" brushRef="#br0" timeOffset="19165.828">1778 2656,'-1'6,"1"1,-1-1,1 1,0-1,1 1,-1-1,1 0,1 1,-1-1,1 0,0 0,0 1,1-2,0 1,0 0,0 0,1-1,0 0,0 0,0 0,1 0,-1-1,5 4,1-2,0 1,0 1,-1-1,0 1,0 1,-1 0,0 0,-1 1,0 0,5 9,118 218,-51-120,27 76,-36-81,-58-100</inkml:trace>
  <inkml:trace contextRef="#ctx0" brushRef="#br0" timeOffset="20433.408">1807 2685,'-44'107,"-35"70,79-176,-1 0,1 0,-1 0,0-1,1 1,0 0,-1 0,1 0,0 0,-1 0,1 0,0 0,0 0,0 0,0 0,0 0,0-1,0 1,0 0,0 0,0 0,0 0,1 0,-1 0,0 0,1 0,-1 0,1 0,-1-1,1 1,-1 0,1 0,-1 0,1-1,0 1,0 0,-1-1,1 1,0-1,0 1,0-1,-1 1,1-1,0 0,0 1,0-1,0 0,0 0,0 1,0-1,0 0,0 0,0 0,1 0,28-4,0-2,0 0,0-2,-1-1,22-10,23-7,127-45,-200 71,0-1,0 1,0 0,-1 0,1-1,0 1,0-1,0 1,0 0,-1-1,1 0,0 1,0-1,-1 1,1-1,0 0,-1 1,1-1,-1 0,1 0,-1 0,1 1,-1-1,1 0,-1 0,0 0,0 0,1 0,-1 0,0 0,0 0,0 0,0 0,0 1,0-1,0 0,-1 0,1 0,0 0,0 0,-1 0,1 0,0 0,-1 1,1-1,-1 0,1 0,-1 0,0 1,1-1,-1 0,0 1,1-1,-1 1,0-1,0 1,0-1,-46-35,-144-54,89 45,77 42,23 5</inkml:trace>
  <inkml:trace contextRef="#ctx0" brushRef="#br0" timeOffset="21591.269">2879 3221,'-28'90,"-107"215,85-202,227-490,-145 297,-32 90,0-1,-1 1,1-1,0 1,0-1,0 0,0 1,0-1,0 1,0-1,0 0,0 1,0-1,0 1,0-1,0 0,0 1,0-1,1 1,-1-1,0 1,0-1,1 1,-1-1,1 1,-1-1,0 1,1-1,-1 1,1-1,-1 1,1 0,-1-1,1 1,-1 0,1-1,-1 1,1 0,-1 0,1 0,0 0,-1-1,1 1,-1 0,1 0,0 0,-1 0,1 0,-1 0,1 0,0 1,-1-1,1 0,-1 0,1 0,0 1,-1-1,1 0,-1 1,1-1,-1 0,1 1,-1-1,0 0,1 1,-1-1,1 1,24 42,-19-33,114 214,-58-135,-61-86,1-1,-1 1,1 0,0-1,0 1,0-1,0 1,0-1,1 0,-1 0,1 0,-1 0,1 0,0-1,0 1,0-1,0 0,0 0,0 0,0 0,0-1,0 1,0-1,1 1,-1-1,0 0,0-1,0 1,1 0,-1-1,0 0,0 0,0 0,0 0,0 0,0 0,0-1,-1 1,1-1,0 0,-1 0,0 0,1 0,-1-1,1 0,3-7,0 0,0-1,-2 0,1 0,-1 0,-1 0,0 0,-1-1,0 1,0-1,-1 0,-1-6,8-51,39-187,-42 236,-5 15,1 0,-1-1,1 1,0 0,1 0,-1-1,1 1,0 0,0 0,0 1,1-1,0 0,0 1,0-1,0 1,1 0,-1 0,1 1,0-1,1 1,-1 0,0 0,1 0,0 0,3-1,5 6</inkml:trace>
  <inkml:trace contextRef="#ctx0" brushRef="#br0" timeOffset="64264.122">1694 2656,'0'0</inkml:trace>
  <inkml:trace contextRef="#ctx0" brushRef="#br0" timeOffset="64597.321">1694 2656,'0'0</inkml:trace>
</inkml:ink>
</file>

<file path=ppt/ink/ink22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4:50:21.24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137 414,'59'8,"0"-4,0-1,0-4,0-2,-1-2,33-9,-75 12,0-1,0-1,0-1,-1 0,1-1,-1 0,0-1,-1-1,0-1,0 0,-1 0,0-2,0 1,-1-2,-1 1,0-2,-1 1,0-2,-1 1,0-1,-1-1,0 1,-2-1,0-1,0 1,-1-2,-15-75,9 90,1 0,-1 0,0 0,0 0,0 0,0 0,0 0,0 1,0-1,-1 0,1 1,0-1,-1 1,0-1,1 1,-1 0,0-1,0 1,0 0,1 0,-1 0,0 1,0-1,-1 0,1 1,0-1,0 1,0 0,0 0,0 0,0 0,-1 0,1 0,0 0,0 1,0-1,0 1,0 0,0-1,-1 2,-6 4,0 1,1-1,0 2,1-1,-1 1,2 0,-1 1,1 0,0 0,1 0,0 0,-3 9,-104 281,55-138,5-9,-6-1,-78 140,110-248,-1-2,-2-1,-2-1,-1-1,-2-2,-37 30,35-42,36-24,-1 1,1-1,0 0,-1 1,1-1,-1 0,1 1,-1-1,1 0,-1 1,1-1,-1 0,1 0,-1 0,0 1,1-1,-1 0,1 0,-1 0,0 0,1 0,-1 0,1 0,-1 0,1 0,-1-1,0 1,1 0,-1 0,1 0,-1-1,1 1,-1 0,1-1,-1 1,1 0,-1-1,1 1,-1-1,1 1,0 0,-1-1,1 1,0-1,-1 1,1-1,0 0,0 1,0-1,-1 1,1-1,0 1,0-1,0 0,0 1,0-1,0 1,0-1,0 1,0-1,0 0,0 1,1-1,-1 0,4-8,0-1,1 1,0 0,1 0,0 1,0-1,1 1,0 1,0-1,1 1,0 1,0-1,1 1,-1 1,10-5,-4 1,222-133,-226 137,0-1,0 2,1 0,0 0,-1 0,1 2,0-1,0 1,1 1,-1 0,0 0,0 2,1-1,-1 1,0 1,0 0,0 0,0 1,0 1,0 0,-1 0,0 1,0 0,0 1,9 6,-12-4,0 0,1 0,1-1,-1-1,1 1,0-1,0-1,1 0,0 0,0-1,0 0,0-1,1 0,-1 0,1-1,0-1,-1 0,1 0,0-1,0-1,2 0,2-2,0-1,0-1,-1 0,1-1,-1-1,0 0,-1-1,0 0,0-1,-1-1,0 0,0 0,-1-1,-1-1,0 0,0 0,-2-1,1 0,-1 0,-1-1,-1 0,0-1,-1 1,0-1,-1 0,-1 0,1-4,-4 17,-1-1,1 1,-1 0,1 0,-1-1,0 1,1 0,-1 0,0 0,0 0,-1 0,1 0,0 0,-1 1,1-1,-1 0,0 1,1-1,-1 1,0 0,0-1,0 1,0 0,0 0,0 0,0 0,0 1,0-1,-1 1,1-1,0 1,0 0,-1-1,1 1,0 0,0 1,-1-1,1 0,0 1,0-1,-1 1,1 0,0 0,0-1,0 1,0 1,0-1,0 0,0 0,1 1,-1-1,0 1,1 0,-1-1,1 1,0 0,-1 1,-11 10,1 0,0 1,1 0,1 1,0 0,1 0,1 1,0 1,1-1,1 1,0 0,-2 15,7-26,0 0,0 0,1 0,0 0,0 0,0 0,1 0,-1 0,1 0,1 0,-1 0,1-1,0 1,1-1,-1 1,1-1,0 0,0 0,1 0,0 0,0 0,0-1,0 0,0 0,1 0,0 0,0-1,0 0,0 0,0 0,1-1,0 1,-1-1,1 0,4 0,18 4,1-2,-1-1,0-1,1-1,-1-2,1 0,-1-3,0 0,0-1,25-9,-24 4,1-2,-2-1,0-2,0 0,-1-2,-1 0,-1-2,-1-1,0-2,11-13,17-22,-3-2,-3-3,29-51,-53 80,-3 0,0-2,-3 0,-1-1,-1-1,-2 0,-2 0,-1-1,-2 0,-2-1,-1 0,-2-30,-1 67,-1 0,0 1,1-1,-1 0,0 0,0 0,0 1,0-1,-1 0,1 0,-1 0,1 1,-1-1,1 0,-1 0,0 1,0-1,0 1,0-1,0 1,0-1,0 1,0-1,-1 1,1 0,0 0,-1 0,1 0,-1 0,0 0,1 0,-1 0,0 1,1-1,-1 1,0-1,0 1,0-1,1 1,-1 0,0 0,0 0,0 0,0 0,1 1,-1-1,0 1,0-1,1 1,-1-1,0 1,-12 9,0 1,0 0,1 0,0 2,1 0,1 0,0 1,0 0,2 1,0 0,1 0,0 1,1 0,1 1,0 0,-1 8,-6 21,2 1,1 0,3 0,2 1,1 0,3 0,2 0,2 0,3 0,1-1,8 25,41 99,-47-110,-32-72,7-4</inkml:trace>
  <inkml:trace contextRef="#ctx0" brushRef="#br0" timeOffset="244.39">1408 809,'43'0,"38"0,16-5,-1-1,0 0,-9 1,-8 2,-9 1,-11 0,-6 2,-7 0,-7 0,-10 1</inkml:trace>
</inkml:ink>
</file>

<file path=ppt/ink/ink22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4:50:23.63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25 960,'-6'-23,"2"0,1-1,1 1,1-1,1 0,1 1,1-1,1 1,2-1,0 1,1 1,1-1,1 1,1 0,1 1,10-16,4-6,8-19,3 1,2 2,3 1,3 2,1 2,4 2,15-11,-16 36,-46 27,-1 0,1 0,0-1,0 1,-1 0,1 0,0 0,0 0,-1 0,1 0,0 0,0 0,-1 1,1-1,0 0,0 0,-1 1,1-1,0 0,-1 1,1-1,0 0,-1 1,1-1,-1 1,1-1,0 1,-1 0,0-1,1 1,-1-1,1 1,-1 0,0-1,1 1,-1 0,0 0,0-1,1 1,-1 0,0 0,0-1,0 1,0 0,0 0,0-1,0 1,0 0,-1 0,1-1,0 1,0 0,-1 0,1-1,0 1,-1 0,1-1,0 1,-1 0,1-1,-1 1,1-1,-1 1,0-1,1 1,-1-1,1 1,-1-1,-156 261,157-260,-1 1,0-1,0 1,1-1,-1 0,1 1,-1-1,1 1,0 0,-1-1,1 1,0-1,0 1,0-1,0 1,0 0,1-1,-1 1,0-1,1 1,-1-1,1 1,0-1,-1 0,1 1,0-1,0 0,0 1,0-1,0 0,0 0,0 0,0 0,0 0,1 0,-1 0,0 0,1 0,-1-1,1 1,-1-1,1 1,-1-1,1 1,-1-1,79 4,-68-4,18-2,121 9,-146-6,-1 0,1 1,0-1,-1 1,1 0,-1 0,1 0,-1 1,0-1,0 1,0 0,-1 1,1-1,-1 0,1 1,-1 0,0 0,-1 0,1 0,-1 0,1 1,-1-1,-1 1,1-1,-1 1,1 0,-1 0,0 2,-2 3,-1-1,0 1,0-1,0 0,-2 0,1 0,-1 0,0-1,-1 1,0-1,0 0,-1-1,0 1,0-1,0 0,-1 0,0-1,-1 0,0-1,0 1,0-1,0-1,-1 0,1 0,-1 0,-6 1,-10 0,-1 0,1-2,-1-1,0-1,0-1,1-1,-22-4,36 3,1-1,-1-1,1 1,0-2,0 0,1 0,-1 0,1-1,0-1,1 0,-1 0,1 0,-1-4,-28-20,16 14,1-1,1-1,0 0,2-2,0 0,1-1,1-1,2 0,-12-25,16 24</inkml:trace>
  <inkml:trace contextRef="#ctx0" brushRef="#br0" timeOffset="449.53">956 226,'18'7,"0"-2,0 0,1-1,0 0,0-2,0 0,0-1,12-2,-16 2,244-2,-151-22,-100 20</inkml:trace>
  <inkml:trace contextRef="#ctx0" brushRef="#br0" timeOffset="681.265">1012 536,'39'0,"36"-4,10-3,1 1,-10-3,-13-1,-12 1,-10 3,-8-2,-4-1,-7 2</inkml:trace>
  <inkml:trace contextRef="#ctx0" brushRef="#br0" timeOffset="1587.929">2423 85,'-20'-8,"0"0,-1 2,-1 0,1 2,-1 0,0 1,1 1,-1 1,0 1,0 2,-12 1,27-1,0 1,1-1,-1 1,0 1,1-1,0 1,0 0,0 1,0-1,1 1,0 0,0 1,0-1,0 1,1 0,0 0,0 0,1 1,0-1,0 1,0 0,1 0,0 0,1 0,-1 0,1 1,0-1,1 0,0 8,0-9,0 0,0 0,1 0,0 1,0-1,0 0,1 0,0 0,0-1,0 1,1 0,-1-1,2 1,-1-1,0 0,1 0,0-1,0 1,1-1,-1 1,1-2,0 1,0 0,0-1,0 0,1 0,0 0,-1-1,1 0,0 0,0 0,0-1,0 0,0 0,2-1,7-1,-1-2,1 0,-1-1,0 0,0-1,-1-1,0 0,1-1,-2 0,1-1,-1 0,-1-1,1 0,-1-1,6-8,0 3,62-50,-78 64,-1 1,1-1,0 0,-1 1,1-1,0 1,-1 0,1-1,0 1,-1 0,1-1,0 1,0 0,-1 0,1-1,0 1,0 0,0 0,0 0,-1 0,1 0,0 0,0 0,0 1,-1-1,1 0,0 0,0 1,-1-1,1 0,0 1,0-1,-1 0,1 1,-1-1,1 1,0 0,-1-1,1 1,-1-1,1 1,-1 0,1-1,-1 1,0 0,1 0,-1-1,0 1,0 0,1 0,-1 0,0-1,0 1,0 0,0 0,0 0,0-1,0 2,-7 48,-107 237,96-247,8-21,1 2,0-1,2 1,0 1,2-1,-3 18,7-38,1 1,0-1,-1 0,1 0,0 1,0-1,0 0,0 1,0-1,0 0,0 1,1-1,-1 0,0 0,1 1,-1-1,1 0,-1 0,1 0,0 0,-1 0,1 1,0-1,0 0,0-1,0 1,0 0,0 0,0 0,0 0,0-1,0 1,0-1,0 1,0-1,1 1,-1-1,0 1,0-1,1 0,-1 0,0 0,1 0,-1 0,0 0,1 0,-1 0,0 0,0-1,1 1,-1 0,0-1,0 1,0-1,1 0,-1 1,0-1,0 0,1 0,12-8</inkml:trace>
  <inkml:trace contextRef="#ctx0" brushRef="#br0" timeOffset="1888.879">2960 113,'-49'56,"3"2,3 2,2 2,-23 48,30-13,33-94,1 0,-1 1,1-1,0 0,0 1,1-1,-1 0,1 1,-1-1,1 0,0 0,0 0,1 0,-1 0,1 0,-1 0,1 0,0 0,0-1,0 1,0-1,1 1,-1-1,1 0,-1 0,1 0,0 0,2 1,2 0,0-1,0 1,1-1,-1-1,1 1,-1-1,1-1,-1 1,1-1,-1 0,1-1,-1 0,1 0,-1-1,0 0,1 0,-1 0,0-1,0 0,1-2,126-88,-119 79,-1-1,-1 0,-1-1,0-1,-1 0,0 0,-2-1,0 0,-1-1,-1 0,-1 0,0-1,-2 1,2-14,-5 28,-1 1,0 0,0-1,0 1,0 0,-1-1,1 1,-1-1,0 1,-1 0,1 0,-1 0,0 0,0 0,0 0,0 0,-1 1,1-1,-1 1,0-1,0 1,0 0,-1 0,1 1,-1-1,1 1,-1-1,0 1,0 1,0-1,0 0,0 1,-1 0,1 0,0 0,-1 0,1 1,0 0,-1 0,1 0,0 0,-1 1,1-1,-1 1,1 0,-4 2,-68 46,57-29</inkml:trace>
  <inkml:trace contextRef="#ctx0" brushRef="#br0" timeOffset="2152.878">3355 396,'33'-5,"22"-1,5 0,-2 1,-12 1</inkml:trace>
  <inkml:trace contextRef="#ctx0" brushRef="#br0" timeOffset="2698.044">4428 1,'-3'5,"-20"46,-3-1,-1 0,-3-2,-2-2,-2-1,-2-1,-11 8,38-45,0-1,-1 1,0-1,1-1,-2 0,1-1,-1 0,1 0,-1-1,0 0,0-1,-1-1,1 1,-8-1,15-1,1 0,0-1,0 1,0 0,-1-1,1 0,0 1,0-1,0-1,0 1,0 0,0-1,1 1,-1-1,0 0,1 0,-1 0,1 0,0-1,0 1,0 0,0-1,0 0,0 1,1-1,-1 0,1 0,0 0,-1 0,2 0,-1 0,0-2,-1-3,1 0,1 0,-1 0,1 0,1-1,-1 1,2 0,-1 0,1 0,0 0,0 0,2-1,1-4,2 1,-1-1,1 1,1 0,1 1,-1-1,2 2,-1-1,1 1,1 1,0 0,0 1,1 0,0 0,0 1,1 1,4-2,-12 7,-1 0,1 0,-1 0,1 0,-1 1,1-1,0 1,-1 1,1-1,-1 0,1 1,0 0,-1 0,1 1,-1-1,0 1,0 0,1 0,-1 0,-1 1,1-1,0 1,0 0,-1 0,2 2,70 98,-63-83,76 104,-77-110,1-1,0 0,1-1,1-1,0 0,0 0,1-1,0-1,1-1,11 5,-10-7,-11-3,1 0,0 0,0 0,0-1,0 0,0-1,1 0,-1 0,0 0,1-1,-1 0,0-1,1 1,-1-2,1 1,9-5</inkml:trace>
</inkml:ink>
</file>

<file path=ppt/ink/ink2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4:17:44.49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2771 1278,'-4'-9,"1"-1,0-1,0 1,1 0,0-1,1 1,0-1,0 0,1 1,1-1,0 1,0-1,1 1,1-1,-1 1,2 0,-1 0,2 0,-1 0,1 1,0 0,1 0,0 0,1 1,0 0,0 0,1 0,-1 1,3 0,-9 6,1 0,-1 0,0 0,1 1,-1-1,1 0,-1 1,1-1,-1 1,1 0,-1 0,1-1,-1 1,1 0,0 0,-1 0,1 1,-1-1,1 0,-1 1,1-1,-1 1,1-1,-1 1,1 0,-1-1,0 1,1 0,-1 0,0 0,0 0,0 0,0 0,1 0,-2 1,1-1,0 0,0 1,0-1,-1 1,1-1,0 0,-1 1,1-1,-1 2,14 77,-13-68,-2-4,1 1,1-1,-1 0,1 0,1 0,0 1,0-1,0-1,1 1,0 0,1-1,-1 1,2-1,-1 0,1 0,0-1,0 0,1 1,-1-2,7 5,-10-9,0 0,1 0,-1-1,1 1,0-1,-1 0,1 0,-1 0,1 0,0 0,-1 0,1-1,-1 1,1-1,-1 0,1 0,-1 0,0 0,1 0,-1 0,0-1,0 1,0-1,0 1,0-1,0 0,0 0,-1 0,1 0,1-2,43-67,-46 70,70-170,-60 147</inkml:trace>
  <inkml:trace contextRef="#ctx0" brushRef="#br0" timeOffset="483.23">3618 912,'-18'12,"0"2,1 0,0 1,2 1,-1 0,2 2,0-1,2 1,-1 1,2 1,1-1,-3 9,12-25,-1 1,1-1,0 1,0-1,0 0,1 1,-1-1,1 1,0 0,0-1,0 1,1-1,-1 1,1-1,0 1,-1-1,2 1,-1-1,0 0,1 0,-1 1,1-1,0 0,0-1,0 1,1 0,-1 0,1-1,-1 0,1 1,0-1,0 0,0 0,0 0,0-1,0 1,1-1,-1 0,0 0,1 0,-1 0,1-1,-1 1,1-1,0 0,-1 0,1 0,-1 0,1-1,-1 1,2-1,7-2,1 0,-1 0,1-2,-1 1,0-1,0-1,-1 0,0-1,0 0,-1-1,1 0,-1 0,-1-1,0 0,0-1,5-8,4-7,-1 0,-2-1,0 0,-2-1,-1-1,6-20,-10 25,49-188,-55 199,-1 0,0 0,-1 0,0 0,-1 0,-1 0,0 0,0 0,-1 0,0 1,-1-1,-1 1,0 0,0 1,-1-1,-5-7,7 13,1 1,-1-1,0 1,0 0,0 0,-1 0,1 0,-1 1,0 0,0 0,0 0,0 1,0-1,-1 1,1 0,-1 1,0 0,1-1,-1 2,0-1,0 1,0 0,1 0,-1 0,0 1,0 0,1 0,-1 1,0-1,1 1,-1 1,1-1,0 1,0-1,0 2,0-1,1 0,-1 1,1 0,0 0,0 0,0 1,0-1,1 1,-8 13,2 1,0 0,1 0,1 0,1 1,0 0,2 0,0 1,2-1,0 1,1 0,1 0,1-1,1 1,1 0,0-1,2 0,4 13,1-9,1-1,1 0,1-1,1 0,1-1,0-1,2 0,0-1,2-1,0-1,0 0,2-1,0-2,1 0,0-1,1-1,1-1,-1-2,2 0,-1-1,1-2,0 0,1-2,3 0,3 2,-5 0</inkml:trace>
  <inkml:trace contextRef="#ctx0" brushRef="#br0" timeOffset="-787.585">1445 291,'30'6,"-1"0,0-2,1-2,0 0,0-2,0-1,-1-2,1-1,7-2,-19 0,0-1,-1-1,1 0,-1-1,-1-1,0-1,0 0,-1-1,0 0,-1-2,-1 1,0-2,-1 0,0 0,-2-1,1 0,-2-1,0 0,-2-1,4-10,-6 72,-20 282,-13-30,-13-2,-48 161,71-385,-4 0,-2-1,-3-1,-4-1,-14 20,43-84,-2 6,0 0,-1 0,-1-1,0 1,0-1,0 0,-1-1,0 0,0 0,-1 0,0-1,0 0,-8 4,12-11,0 0,0 0,0 0,0 0,1 0,-1-1,1 0,-1 1,1-1,-1-1,1 1,0 0,0-1,0 0,0 1,1-1,-1 0,1-1,0 1,0 0,0-1,0 1,0-1,1 1,-1-1,1 0,0-3,-14-40,3-1,2 0,3 0,1-1,2 0,3 0,1 0,3-5,-2 18,-1 23,1 1,0-1,1 0,0 1,1-1,1 1,0 0,1 0,0 0,0 0,1 1,1 0,0 0,1 1,0 0,0 0,1 1,0 0,1 0,0 1,0 0,6-2,15-7,0 1,2 2,0 1,0 2,1 1,1 1,-1 2,15 0,89-22,-128 27,-7 0,0 0,0 1,0-1,1 1,-1 0,1 0,-1 0,1 1,-1-1,1 1,-1 0,1 0,-1 0,1 0,-1 0,1 1,-1 0,1 0,-1 0,1 0,-1 0,0 1,0-1,0 1,0 0,0 0,0 0,0 1,-1-1,1 0,0 1,3 15</inkml:trace>
  <inkml:trace contextRef="#ctx0" brushRef="#br0" timeOffset="-553.524">2433 1081,'0'34,"0"15,0 5,0-2,0-11</inkml:trace>
  <inkml:trace contextRef="#ctx0" brushRef="#br0" timeOffset="-385.59">2433 573,'0'0</inkml:trace>
  <inkml:trace contextRef="#ctx0" brushRef="#br0" timeOffset="3099.512">5904 178,'90'-17,"-32"9,-1 4,1 1,0 3,16 4,3 12,-77-16,-1-1,1 1,0 0,0 0,-1 0,1-1,0 1,0 0,0 0,-1-1,1 1,0 0,0-1,0 1,0 0,0-1,-1 1,1 0,0-1,0 1,0 0,0-1,0 1,0 0,0-1,0 1,0 0,0-1,1 1,-1 0,0-1,0 1,0 0,0-1,0 1,1 0,-1 0,0-1,0 1,0 0,1 0,-1-1,0 1,0 0,1 0,-1 0,0-1,1 1,-1 0,0 0,1 0,-1 0,0 0,1 0,-1 0,0-1,1 1,-1 0,0 0,1 0,-23-23,21 22,-14-14,-1 0,0 1,-1 1,0 0,-1 2,0 0,-1 1,0 0,-12-2,22 10</inkml:trace>
  <inkml:trace contextRef="#ctx0" brushRef="#br0" timeOffset="1770.469">5961 573,'0'2,"0"86,-3 0,-4 0,-10 41,-59 185,72-296,8-19,11-33,-5 17</inkml:trace>
  <inkml:trace contextRef="#ctx0" brushRef="#br0" timeOffset="2137.429">5904 489,'19'7,"0"-2,0 0,0-1,1-1,-1 0,1-2,0 0,8-2,-11 1,293 0,-307 0,-2-1,-1 1,1 0,0 0,0-1,-1 1,1 0,0 0,0 0,-1 0,1 0,0 0,0 0,0 0,-1 0,1 0,0 0,0 0,-1 0,1 1,0-1,0 0,-1 1,1-1,0 0,-1 1,1-1,-1 1,1-1,0 1,-1 0,1-1,-1 1,0-1,1 1,-1 0,1-1,-1 1,0 0,1 0,-1-1,0 1,0 0,0 0,0-1,1 1,-1 0,0 0,-5 11</inkml:trace>
  <inkml:trace contextRef="#ctx0" brushRef="#br0" timeOffset="2395.587">5933 968,'14'0,"15"-5,7-1,2 0,-1 1,-1 2,-3 1,-6 5,-4 3,-5 0</inkml:trace>
  <inkml:trace contextRef="#ctx0" brushRef="#br0" timeOffset="4034.191">6271 1307,'8'37,"-1"-1,-2 1,-1 0,-2 33,-2-62,0 1,-1 0,0 0,0-1,-1 1,-1-1,1 1,-1-1,-1 0,1 0,-1 0,-1-1,1 1,-1-1,-1 0,1 0,-1-1,-3 3,7-9,0 1,1-1,-1 0,0 1,1-1,-1 0,0 0,0 0,1-1,-1 1,0 0,1-1,-1 1,0-1,1 1,-1-1,0 0,1 1,-1-1,1 0,0 0,-1 0,1-1,0 1,0 0,-1 0,1-1,0 1,0 0,0-1,1 1,-1-1,0 0,0 1,1-1,-1 0,1 1,0-1,-1 0,1 1,0-1,0 0,0 0,0 1,0-1,1 0,-1 1,0-1,1 0,-1 1,1-1,0 0,0 0,2-22,1 1,2-1,0 1,1 0,2 1,0 0,1 0,1 1,1 0,1 1,1 0,1 1,12-11,-13 11,1 2,1 0,0 0,2 2,0 0,0 1,1 1,12-6,-29 18,1 0,-1 0,1 0,-1 0,1 1,-1-1,1 1,0 0,-1-1,1 1,0 0,-1 0,1 1,0-1,-1 1,1-1,0 1,-1 0,1 0,-1 0,0 0,1 0,-1 1,0-1,1 1,-1-1,0 1,0 0,-1 0,1 0,0 0,0 0,-1 0,0 0,1 1,-1-1,0 1,0-1,0 1,0-1,-1 1,1-1,-1 1,1 0,-1-1,0 1,0 0,0-1,-1 1,1 0,0-1,-1 1,0-1,0 1,0-1,0 2,-5 13,-1-1,-1 0,0-1,-1 1,0-1,-2-1,1 0,-2-1,0 0,0 0,-3 0,-59 44,73-55,0-1,1 1,-1 0,0 0,1 0,-1 0,1 0,0 0,-1 0,1 0,0 0,0 0,0 0,1 0,-1 0,0 0,1 0,0 0,-1 0,1-1,0 1,0 0,0 0,0 0,0-1,0 1,0-1,1 1,-1-1,1 1,-1-1,1 0,-1 0,1 0,0 0,-1 0,1 0,0 0,0 0,0-1,2 1,15 15,58 94,-66-101,0-4</inkml:trace>
  <inkml:trace contextRef="#ctx0" brushRef="#br0" timeOffset="4901.239">6722 1448,'28'-6,"0"0,0 2,1 1,-1 2,1 1,0 0,-1 3,13 2,-40-4,-1-1,1 1,-1 0,1-1,0 1,-1 0,1-1,0 1,-1-1,1 1,0-1,0 0,0 1,-1-1,1 0,0 1,0-1,0 0,0 0,0 0,0 0,-1 0,1 0,0 0,0 0,0 0,0 0,0 0,0-1,-1 1,1 0,0-1,0 1,0-1,-1 1,1 0,0-1,0 0,-1 1,1-1,-1 1,1-1,0 0,-1 0,1 1,-1-1,0 0,1 0,-1 1,1-1,-1 0,0 0,0 0,0 0,1 0,-1 1,0-1,0 0,0 0,0 0,0 0,-1 0,1 0,0 0,0 1,-1-1,1 0,0 0,-1 0,1 0,-80-97,79 97,1 0,-1 0,0 1,1-1,-1 0,0 0,0 1,0-1,0 0,1 1,-1-1,0 1,0-1,0 1,0-1,0 1,0 0,0 0,0-1,0 1,0 0,-1 0,1 0,0 0,0 0,0 0,0 1,0-1,0 0,0 0,0 1,0-1,0 1,0-1,0 1,0-1,1 1,-1-1,0 1,0 0,0 0,1-1,-1 1,0 0,1 0,-1 0,1 0,-1 0,1 0,-1 0,1 0,-1 0,1 0,0 0,-11 59,2 118,-24-38,33-140,1 0,-1-1,1 1,-1-1,1 1,-1 0,1-1,0 1,-1 0,1 0,-1-1,1 1,0 0,-1 0,1 0,-1 0,1 0,0 0,-1 0,1 0,0 0,-1 0,1 0,-1 0,1 0,0 1,-1-1,1 0,-1 0,1 1,0-1,-1 0,1 1,-1-1,1 0,-1 1,0-1,1 1,-1-1,1 1,-1-1,0 1,1-1,-1 1,0 0,0-1,1 1,-1-1,0 1,0 0,0-1,0 1,0 0,0-1,0 1,0-1,0 1,0 0,0-1,0 1,0 0,-1-1,1 1,0 0,39-37,120-138,-148 161</inkml:trace>
  <inkml:trace contextRef="#ctx0" brushRef="#br0" timeOffset="8569.472">7626 1278,'-2'-4,"0"-1,0 1,0 0,-1 0,1 0,-1 0,0 0,0 0,0 1,-1-1,1 1,-1 0,0 0,0 0,0 1,0-1,-1 1,1 0,0 0,-1 1,0-1,1 1,-1 0,0 0,0 1,1-1,-1 1,0 0,0 0,0 1,1 0,-1-1,0 2,0-1,1 0,-1 1,1 0,-6 5,0 0,1 1,0 0,1 1,-1 0,2 0,-1 0,1 1,1 0,0 1,0 0,1 0,1 0,-1 0,2 1,0-1,-2 12,-9 209,14-218,0-8,-1-1,1 0,0 1,0-1,1 1,0-1,0 0,0 0,0 1,1-1,0 0,0 0,1-1,-1 1,1 0,0-1,0 1,0-1,1 0,-1 0,1 0,0-1,0 1,1-1,-1 0,1 0,-1-1,1 1,0-1,0 0,0 0,0-1,1 1,-1-1,0 0,1-1,-1 1,0-1,1 0,-1-1,4 0,3-2,-1-1,1 0,-1-1,0-1,-1 1,1-2,-1 1,-1-2,1 1,-1-1,0-1,-1 1,0-1,0-1,-1 0,3-6,-8 12,0-1,-1 0,0 0,0 0,0 0,0 0,-1 0,0 0,0 0,0 0,-1 0,1 0,-1 0,-1 0,1 0,-1 0,0 0,0 1,0-1,0 1,-1-1,0 1,0 0,0 0,0 0,-1 0,1 1,-1-1,0 1,0 0,-1 0,1 1,0-1,-1 1,0 0,1 0,-1 1,0-1,0 1,0 0,0 0,0 1,0-1,0 1,0 0,0 1,-2-1,7 0,1 1,-1-1,0 0,1 0,-1 0,0 1,1-1,-1 0,0 0,0 1,1-1,-1 0,0 0,0 1,0-1,1 0,-1 1,0-1,0 0,0 1,0-1,0 0,0 1,1-1,-1 1,0-1,0 0,0 1,0-1,0 0,-1 1,1-1,0 1,0-1,0 0,0 1,0-1,0 0,-1 1,1-1,0 0,0 1,0-1,-1 0,1 0,0 1,0-1,-1 0,1 0,0 1,-1-1,1 0,0 0,-1 0,1 0,0 0,-1 1,1-1,0 0,-1 0,14 1,-1-1,1 0,0 0,-1-1,1-1,-1 0,1-1,-1 0,1-1,134-41,-122 39</inkml:trace>
  <inkml:trace contextRef="#ctx0" brushRef="#br0" timeOffset="12619.148">1106 2041,'570'-31,"-195"6,411 25,-271 28,-116-1,177 3,40-2,237-28,-374-30,780 31,-910-30,-95 31,-86 24,-123-24,-33-2</inkml:trace>
  <inkml:trace contextRef="#ctx0" brushRef="#br0" timeOffset="13720.718">401 291,'33'73,"4"143,-27-107,-4-1,-7 68,0-76,20-140,-11 13,1 1,2 0,0 0,2 1,1 0,1 2,1-1,1 2,0 0,2 1,12-10,-29 29,0-1,1 1,-1-1,0 1,1 0,-1 0,1 0,0 1,0-1,-1 1,1-1,0 1,0 0,1 0,-1 0,0 1,0-1,0 1,1-1,-1 1,0 0,0 1,0-1,1 0,-1 1,0 0,0 0,0 0,0 0,0 0,0 0,0 1,0 0,0-1,1 2,4 8,-1 0,0 0,-1 0,0 0,0 1,-1 0,-1 1,0-1,-1 1,0-1,1 13,8 30,-10-45,-1 1,0-1,0 1,-1 0,-1-1,0 1,0-1,-1 1,0-1,-1 1,0-1,-1 0,0-1,0 1,-1 0,-1-1,1 0,-2-1,1 1,-1-1,0 0,-1-1,1 1,-2-2,1 1,-1-1,0 0,0-1,0 0,-1-1,-5 2,8-2,0-1,0-1,0 1,0-1,0-1,0 1,-1-1,1 0,-1-1,1 0,0 0,-1 0,1-1,-1-1,1 1,0-1,0 0,0 0,0-1,0 0,0-1,1 1,-1-1,1 0,-5-5,-19-46,25 36</inkml:trace>
  <inkml:trace contextRef="#ctx0" brushRef="#br0" timeOffset="17702.716">937 206,'29'34,"-1"2,-2 0,-1 2,-2 0,-2 2,-2 0,-1 1,-2 1,-2 1,4 23,-9-43,-1 0,-1 1,-1 0,0 0,-2 1,-2-1,0 1,-1 0,-1 0,-2 0,0-1,-2 1,-4 15,3-29</inkml:trace>
  <inkml:trace contextRef="#ctx0" brushRef="#br0" timeOffset="18424.802">34 460,'-17'73,"9"-15,3 1,2-1,3 1,5 36,1-53,2-2,1 1,3-1,1 0,2-1,1-1,11 15,-20-37,2 0,0-1,1 0,0 0,1-1,1 0,0-1,1-1,0 0,1-1,0 0,5 2,1-3</inkml:trace>
</inkml:ink>
</file>

<file path=ppt/ink/ink22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4:52:10.874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0 132,'3'20,"1"0,1-1,1 1,0-1,1 0,1 0,1-1,1 0,0 0,4 2,-4-4,-3-1,2-1,0-1,1 1,0-2,1 1,0-1,12 9,-22-21,0 1,0 0,-1-1,1 1,0 0,0-1,0 1,0-1,0 1,0-1,0 0,0 1,0-1,0 0,0 0,0 0,0 0,0 0,0 0,0 0,0 0,0 0,0 0,0-1,0 1,0 0,0-1,0 1,0 0,0-1,0 0,-1 1,1-1,0 1,0-1,0 0,-1 0,1 1,0-1,-1 0,1 0,-1 0,1 0,-1 0,1 0,-1 0,0 1,1-1,-1-1,0 1,0 0,0 0,0 0,0 0,7-62,-7 58,8-193,11 25,-19 173,1 1,-1 0,1-1,-1 1,1-1,0 1,0-1,-1 1,1-1,0 1,0-1,-1 0,1 1,0-1,0 0,0 0,0 1,-1-1,1 0,0 0,0 0,0 0,0 0,0 0,0-1,-1 1,1 0,0 0,0 0,0-1,-1 1,1-1,0 1,0 0,-1-1,1 0,0 1,-1-1,1 1,0-1,-1 0,1 1,-1-1,1 0,-1 1,1-1,-1 0,0 0,1 0,-1 1,0-1,0 0,0 0,1 0,-1 0,0 0,0 0,0 1,-1-2,246 398,-207-338,-3 1,-2 3,10 32,-40-90,-1 0,0 0,0 0,0 0,-1 0,0 1,1-1,-2 1,1-1,0 1,-1-1,0 1,0 0,0-1,-1 1,1-1,-1 1,0-1,-1 1,1-1,-1 0,1 0,-1 0,-1 0,1 0,0 0,-1 0,0 0,0-1,0 0,0 0,-1 1,1-2,-1 1,0 0,-2 0,1 0,1-1,-1 0,1 0,-1-1,0 1,0-1,0 0,0-1,0 1,0-1,0 0,0 0,0 0,0-1,0 0,0 0,1 0,-1 0,0-1,0 0,1 0,-1 0,1-1,0 1,0-1,0 0,0 0,0-1,0 1,1-1,0 0,0 1,0-2,0 1,0 0,1 0,0-1,0 0,0 1,1-1,-1 0,1 0,0 0,0 0,1-3,-1-10,1 0,1-1,1 1,0 0,2 0,0 1,1-1,0 1,2 0,0 0,1 0,0 1,1 1,5-6,21-29,3 2,1 2,30-27,-44 47</inkml:trace>
</inkml:ink>
</file>

<file path=ppt/ink/ink22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4:52:08.555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1 33,'0'-7,"20"20,17 22,-1 0,-2 2,-1 2,0 4,7 13,7 7,-3 2,-2 2,-3 2,26 67,-53-103,2 6,1-1,2 0,2-2,20 30,21 55,-59-119,0 0,-1 0,1 1,0-1,0 0,0 0,1 0,-1 0,0-1,1 1,-1 0,1 0,0-1,-1 1,1-1,0 0,0 1,0-1,0 0,0 0,0 0,0 0,0-1,1 1,-1 0,0-1,0 0,1 1,-1-1,0 0,1 0,-1 0,0-1,0 1,1-1,-1 1,0-1,0 0,0 1,1-1,-1 0,0-1,0 1,0 0,-1 0,1-1,278-137,-23 11,110-51,-205 82,-108 60,-43 23,-15 10</inkml:trace>
  <inkml:trace contextRef="#ctx0" brushRef="#br0" timeOffset="751.42">2202 5,'1'0,"-1"-1,1 1,-1 0,0-1,1 1,-1 0,1-1,-1 1,1 0,-1 0,1-1,-1 1,1 0,-1 0,1 0,-1 0,1 0,-1 0,1 0,-1 0,1 0,-1 0,1 0,-1 0,1 0,0 0,-1 0,1 0,-1 1,1-1,-1 0,0 0,1 1,-1-1,1 0,-1 1,1-1,-1 0,0 1,1-1,-1 1,0-1,1 1,-1-1,0 0,0 1,1-1,-1 1,0-1,0 1,0 0,0-1,0 1,0-1,0 1,0-1,0 1,0-1,0 1,0-1,0 1,0-1,0 1,0-1,-1 1,3 40,-56 160,-15-32,67-166,2-2,0 0,0 1,0-1,0 0,-1 0,1 0,-1 0,1 0,-1 1,1-1,-1 0,1 0,-1 0,0 0,0 0,1-1,-1 1,0 0,0 0,0 0,0-1,0 1,0 0,0-1,0 1,0-1,-1 0,1 1,0-1,0 0,0 1,-6-6</inkml:trace>
  <inkml:trace contextRef="#ctx0" brushRef="#br0" timeOffset="1100.54">1949 90,'-6'-15,"14"18,18 22,-22-21,15 12,0-1,1-1,0-1,1-1,1 0,3-1,-6-1,247 115,-264-124,0 0,0 0,1 0,-1 0,0 0,-1 0,1 1,0-1,0 0,-1 1,1 0,0-1,-1 1,0 0,1 0,-1 0,0 0,0 0,0 0,0 0,0 0,0 2,-2 8</inkml:trace>
</inkml:ink>
</file>

<file path=ppt/ink/ink22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4:52:44.63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28 4,'0'0,"0"-1,-1 1,1 0,-1-1,1 1,-1 0,1 0,-1-1,1 1,-1 0,1 0,-1 0,0 0,1 0,-1 0,1-1,-1 1,1 0,-1 1,1-1,-1 0,0 0,1 0,-1 0,1 0,-1 0,1 1,-1-1,1 0,-1 0,1 1,-1-1,1 1,-1-1,1 0,0 1,-1-1,1 1,0-1,-1 0,1 1,0-1,-1 1,1-1,0 1,0 0,0-1,0 1,-1-1,1 1,0-1,0 1,0-1,0 1,0 0,0-1,0 1,1-1,-1 1,-6 40,6-41,0 372,26-204,-27-167,1 0,0 0,0 0,0 0,0 0,0 1,0-1,0 0,0 0,0 0,0 0,1 0,-1 0,0 0,1 0,-1 0,1 0,-1 0,1 0,-1 0,1 0,0 0,0 0,-1-1,1 1,0 0,0 0,0-1,0 1,0-1,0 1,0-1,0 1,0-1,0 0,0 1,0-1,0 0,0 0,0 0,1 0,-1 0,0 0,0 0,0 0,0 0,0 0,0-1,0 1,0 0,0-1,0 1,0-1,0 1,0-1,0 0,0 1,0-1,0 0,0 0,77-131,-62 99,54-128,-39 105,-37 94,2 1,1 0,2 0,1 0,4 13,-3-40,1 0,0 0,1 0,0 0,1 0,0-1,1 1,0-1,1 0,0-1,1 1,0-1,0 0,8 7,-13-16,1 1,-1-1,1 1,-1-1,1 0,-1 0,1 0,0 0,-1 0,1-1,0 1,0-1,-1 0,1 1,0-2,0 1,0 0,-1 0,1-1,0 1,0-1,-1 0,1 0,-1 0,1 0,0-1,-1 1,0-1,1 1,-1-1,0 0,0 0,0 0,1-1,62-78,-30 24,-20 36,-1-1,-1 0,-1-1,-1 0,-1-1,-1-1,3-15,1-6,-10 37,0 1,0-1,-1 1,0-1,0 0,-1 1,-1-1,1 0,-1 0,-1 0,1 0,-2-4,-8-3,-2 5</inkml:trace>
</inkml:ink>
</file>

<file path=ppt/ink/ink22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4:52:45.43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3 214,'-1'0,"1"0,0 1,0-1,-1 1,1-1,0 0,0 1,0-1,0 1,0-1,-1 1,1-1,0 1,0-1,0 0,0 1,0-1,0 1,0-1,1 1,-1-1,0 1,0-1,0 1,0-1,0 0,1 1,-1-1,0 1,0-1,1 0,-1 1,0-1,1 0,-1 1,0-1,1 0,-1 0,1 1,-1-1,0 0,1 0,-1 0,1 1,-1-1,1 0,-1 0,1 0,-1 0,0 0,1 0,-1 0,1 0,-1 0,1 0,-1 0,1 0,-1 0,1-1,26 11,0-2,1-1,1-1,-1-1,18 0,37 8,-70-9,0-1,0-1,0 0,1 0,-1-2,0 0,1 0,-1-1,6-1,-18 1,0 1,0 0,-1 0,1 0,0-1,0 1,0-1,-1 1,1-1,0 1,-1-1,1 1,0-1,-1 1,1-1,-1 0,1 1,-1-1,1 0,-1 0,1 1,-1-1,0 0,1 0,-1 0,0 1,0-1,1 0,-1 0,0 0,0 0,0 1,0-1,0 0,-1 0,1 0,0 0,0 0,0 1,-1-1,1 0,0 0,-1 0,1 1,-1-1,1 0,-1 1,1-1,-32-41,24 33,-113-178,102 166,16 19</inkml:trace>
</inkml:ink>
</file>

<file path=ppt/ink/ink22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4:52:46.09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7 1,'-5'0,"3"0,8 0,6 0,7 0,4 0,4 0,2 0,0 0,1 0,-1 0,1 0,-2 0,1 0,-10 4,-9 3</inkml:trace>
</inkml:ink>
</file>

<file path=ppt/ink/ink22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4:52:46.35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1,'34'4,"20"2,6 0,-2-1,-6-1,-8-7,-6-2,-5-1,-7 2</inkml:trace>
</inkml:ink>
</file>

<file path=ppt/ink/ink22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4:52:49.02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146 1,'-126'381,"125"-374,-3 3,0 0,1 1,1 0,0-1,0 1,1 0,0 0,1 0,0 0,1 0,0 0,1 0,0 0,2-8,-1 0,1 0,0 0,0-1,0 0,0 0,0 0,1 0,-1-1,0 1,1-1,-1 0,1 0,0-1,-1 0,1 1,-1-1,1-1,0 1,-1-1,1 0,-1 0,1 0,-1 0,1-1,-1 0,0 0,0 0,0-1,1 0,4 0,0 1,0-1,0 0,-1-1,1 0,-1 0,0-1,0 0,0 0,-1-1,6-5,-3-4</inkml:trace>
</inkml:ink>
</file>

<file path=ppt/ink/ink22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4:52:49.40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0 152,'17'-18,"0"1,1 1,0 0,1 1,1 1,1 1,0 1,0 1,11-4,-29 14,1 0,-1 0,1 1,0-1,-1 1,1 0,0 0,0 0,-1 0,1 1,0-1,-1 1,1 0,-1 0,1 0,-1 1,1-1,-1 1,0 0,0 0,0 0,0 0,0 1,0-1,-1 1,1-1,-1 1,1 0,-1 0,0 0,0 1,-1-1,1 0,0 2,4 6,1 0,0-1,1 1,0-1,0-1,1 0,1 0,0 0,2 1,20 13,-20-11</inkml:trace>
</inkml:ink>
</file>

<file path=ppt/ink/ink22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4:52:47.48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59 1,'-2'1,"0"0,0 1,1 0,-1-1,0 1,1 0,-1 0,1 0,-1 0,1 0,0 0,0 0,0 0,0 0,0 0,1 1,-1-1,1 0,-1 1,1-1,0 1,0-1,0 0,0 3,0-2,-15 167,10-150,1 1,0-1,1 1,2 0,0 0,1 0,1 0,1 0,1-1,1 1,0-1,2 0,0 0,3 4,-8-22,0 1,0-1,0 1,1-1,-1 1,1-1,-1 0,1 0,0 0,0 0,-1 0,2 0,-1 0,0-1,0 1,0-1,1 1,-1-1,1 0,-1 0,1 0,0 0,-1 0,1-1,0 0,-1 1,1-1,0 0,0 0,-1 0,1 0,0-1,-1 1,1-1,0 0,-1 0,1 0,-1 0,1 0,-1 0,1-1,-1 1,0-1,0 1,0-1,0 0,0 0,0 0,0 0,-1 0,1-1,0-1,24-25,-1-2,-2-1,-2 0,12-26,42-73,-75 132,0-1,0 0,0 1,0-1,0 0,0 0,0 1,1-1,-1 0,0 1,0-1,0 0,0 1,0-1,0 0,1 0,-1 1,0-1,0 0,0 0,1 1,-1-1,0 0,0 0,1 1,-1-1,0 0,0 0,1 0,-1 0,0 0,1 0,-1 1,0-1,1 0,-1 0,0 0,1 0,-1 0,0 0,1 0,-1 0,0 0,1 0,-1-1,0 1,0 0,1 0,-1 0,0 0,1 0,-1-1,0 1,0 0,1 0,-6 31,-1-8,1 0,0 1,2-1,1 1,1 0,1-1,1 1,4 19,-5-40,1 0,-1-1,1 1,0 0,0 0,1-1,-1 1,0-1,1 1,-1-1,1 1,0-1,0 0,0 0,0 0,0 0,1 0,-1 0,0-1,1 1,-1-1,1 0,0 0,-1 0,1 0,0 0,0 0,0-1,0 1,0-1,-1 0,1 0,0 0,0 0,0 0,0-1,0 1,0-1,-1 0,1 0,0 0,-1 0,1-1,1 0,16-13,1-1,-2-1,0 0,-2-2,1 0,-2-1,-1-1,-1 0,0-1,-2 0,0-1,4-15,-3 14,-1-1,-2 0,0-1,-2 0,-1 0,0-1,-3 1,0-2,0-11,-5 54,0 3</inkml:trace>
  <inkml:trace contextRef="#ctx0" brushRef="#br0" timeOffset="332.782">963 368,'-15'28,"-4"16,-4 3,2 0,-1-9,4-5,0-5,4-1,-2-6,3-1,3-4</inkml:trace>
  <inkml:trace contextRef="#ctx0" brushRef="#br0" timeOffset="595.676">765 340,'10'14,"12"15,3 7,1-3,-3-2,0-1,-1-2,-2 0,-1-5,-4-2,1-4,-2 0,1-4,-2 2,1-2,-1-4</inkml:trace>
</inkml:ink>
</file>

<file path=ppt/ink/ink22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4:52:50.37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1,'24'5,"22"1,8 0,0-1,-5-2,-5-1,-6-1,-5 0,-2-1,-3 0,0-1,-6-4,-1-1,-5 0</inkml:trace>
</inkml:ink>
</file>

<file path=ppt/ink/ink2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4:27:32.919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13 113,'-1'-1,"0"1,0-1,0 0,1 1,-1-1,0 1,0-1,1 0,-1 0,1 1,-1-1,0 0,1 0,-1 0,1 0,0 0,-1 0,1 0,0 1,0-1,-1 0,1 0,0 0,0 0,0 0,0 0,0 0,0 0,0 0,1 0,-1 0,0 0,1 0,-1 0,0 0,1 0,-1 0,1 0,-1 1,1-1,0 0,-1 0,1 1,0-1,0 0,-1 1,1-1,0 1,0-1,0 0,51-9,162 60,-101-37,-59-5,0-3,1-2,0-2,37-5,215-22,87-1,223-2,105 30,-345-28,-175 13,-119 5,1 5,0 3,11 4,415 22,240-26,-555 28,201-26,-227-28,226 26,-322 12,-55-5</inkml:trace>
</inkml:ink>
</file>

<file path=ppt/ink/ink22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4:52:50.66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46 0,'-10'38,"2"18,3 4,1-4,2-6,1-7,1-5,0-6,1-2,-1-2,1-1,-6-5,-1-2,0-4</inkml:trace>
</inkml:ink>
</file>

<file path=ppt/ink/ink22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4:52:54.28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54,'28'285,"-27"-269,-1 0,2 1,0-1,1-1,1 1,0 0,1-1,1 0,0 0,1 0,4 4,-10-17,1 0,-1 1,1-1,0 0,-1 0,1-1,0 1,0 0,1-1,-1 1,0-1,0 1,1-1,-1 0,1 0,-1 0,1 0,0-1,-1 1,1-1,-1 0,1 1,0-1,-1 0,1-1,0 1,-1 0,1-1,0 1,-1-1,1 0,-1 0,1 0,-1 0,1-1,-1 1,0 0,0-1,0 0,0 1,1-2,74-85,-75 85,19-26,-3-1,0 0,-2-2,-1 0,4-14,6-11,-16 82,-10 46,-1-55,1 1,1-1,0 0,2 0,-1 0,2 0,0 0,2 3,-3-14,-1-1,0 1,1-1,0 0,0 0,0 0,1 0,-1 0,1 0,0-1,0 1,0-1,1 0,-1 0,1 0,-1 0,1-1,0 0,0 1,0-1,1-1,-1 1,0-1,1 1,-1-1,1 0,-1-1,1 1,-1-1,1 0,0 0,-1 0,1-1,-1 0,1 0,-1 0,1 0,-1-1,11-10,-2-1,0-1,0 0,-1-1,-1 0,-1-1,0 0,-1 0,0-1,-2 0,0-1,-1 0,0 0,-2 0,0-1,-1 0,60-213,-61 225,-1 8</inkml:trace>
  <inkml:trace contextRef="#ctx0" brushRef="#br0" timeOffset="658.937">902 449,'-5'13,"1"0,0 1,1-1,0 1,1 0,0-1,1 1,1 6,0-20,-1 1,1 0,0 0,0 0,-1 0,1 0,0 0,0 0,0 0,0 0,0 0,0 0,0 0,0 0,1 0,-1 0,0 0,0 0,1-1,-1 1,1 0,-1 0,1 0,-1 0,1-1,-1 1,1 0,0 0,0-1,-1 1,1 0,0-1,0 1,0-1,-1 1,1-1,0 0,0 1,0-1,0 0,0 0,0 1,0-1,0 0,0 0,0 0,0 0,0 0,0 0,0-1,0 1,0 0,-1 0,1-1,0 1,0 0,0-1,0 1,0-1,0 1,-1-1,1 0,0 1,-1-1,1 0,0 1,-1-1,1 0,-1 0,106-140,-106 140,0 1,0-1,0 1,0-1,1 1,-1-1,0 1,0 0,0-1,1 1,-1-1,0 1,0 0,1-1,-1 1,0 0,1-1,-1 1,0 0,1-1,-1 1,1 0,-1 0,0 0,1-1,-1 1,1 0,-1 0,1 0,-1 0,1 0,-1 0,1 0,-1 0,0 0,1 0,-1 0,1 0,-1 0,1 0,-1 0,1 0,-1 1,1-1,-1 0,0 0,1 0,-1 1,1-1,-1 0,0 1,1-1,-1 0,0 1,0-1,1 0,-1 1,0-1,0 1,1-1,-1 0,0 1,0-1,0 1,0-1,0 1,0-1,1 1,1 36,-2-32,8 222,-10-64,-5-93,6-53,0 0,-1 0,-1 0,0-1,-1 1,-1-1,-1 0,0 0,-1-1,-8 13,14-26,0-1,-1 1,1-1,0 1,-1-1,1 1,-1-1,1 0,-1 0,0 0,0 0,1 0,-1 0,0 0,0-1,0 1,0 0,0-1,0 0,0 1,0-1,0 0,0 0,0 0,0-1,0 1,0 0,0-1,0 1,0-1,0 0,0 1,0-1,1 0,-1 0,0 0,1-1,-1 1,0 0,1-1,0 1,-1-1,1 1,0-1,0 1,0-1,0 0,0 0,0 0,0 1,0-1,1 0,-1 0,1 0,0 0,-1 0,1-2,-4-23,0 0,2 0,1-1,1 1,2 0,1-7,2 8,0 0,1 1,2 0,0 0,2 1,1 0,0 0,2 1,2 0,-4 4</inkml:trace>
</inkml:ink>
</file>

<file path=ppt/ink/ink22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4:52:55.76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49,'7'1,"0"0,0 0,1 0,-1-1,0 0,1 0,-1-1,0 0,0 0,0 0,0-1,0-1,0 1,0-1,5-3,-2 3,7-4,-12 4,0 0,0 1,0-1,1 1,-1 0,1 0,0 1,-1-1,1 1,0 1,0-1,0 1,0 0,0 0,-1 1,1 0,0 0,0 0,0 1,-1-1,1 1,-1 1,0-1,1 1,3 3,5 10,-1 2,-1-1,0 2,-1-1,-2 1,0 1,0 0,-2 0,-1 1,4 19,-2 3,-2 1,-2 1,-1-1,-3 1,-3 19,2 14,0-63,0-1,-1 0,0 0,-1 0,-1 0,0 0,-1-1,0 1,-1-1,0 0,-2-1,1 0,-1 0,-1-1,0 0,-1 0,0-1,0 0,-12 8,18-15,-1 0,1 0,-1-1,0 1,0-1,0 0,0-1,-1 1,1-1,0 0,-1 0,1-1,0 0,-1 0,1 0,-1 0,1-1,0 0,-1 0,1 0,0-1,0 0,0 0,0 0,0-1,0 1,1-1,-1 0,1-1,0 1,0-1,0 0,0 0,1 0,-1 0,1 0,0-1,0 0,1 1,0-1,-1 0,1-1,0-4,-1 1,1 0,1 0,0-1,0 1,1-1,0 1,0-1,1 1,1 0,0-1,0 1,0 0,1 0,1 0,2-4,82-138,-58 107,85-116,-103 139</inkml:trace>
</inkml:ink>
</file>

<file path=ppt/ink/ink22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4:52:56.15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0 194,'198'-161,"-196"158,0 1,0-1,0 1,0 0,1 0,-1-1,1 2,-1-1,1 0,0 0,0 1,-1 0,1-1,0 1,0 0,1 1,-1-1,0 0,0 1,0 0,0-1,1 1,-1 1,0-1,0 0,0 1,0 0,0-1,0 1,0 0,0 1,0-1,0 1,0-1,0 1,-1 0,1 0,-1 0,1 1,34 96,-34-84,1-1,1 0,0 0,0-1,2 1,0-1,0-1,1 1,2 0,49 43,-42-43</inkml:trace>
</inkml:ink>
</file>

<file path=ppt/ink/ink22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4:53:02.92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117 0,'-14'29,"-5"14,-4 0,2-3,-1-8,4-9</inkml:trace>
</inkml:ink>
</file>

<file path=ppt/ink/ink22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4:53:06.97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1 451,'0'0,"1"0,-1-1,0 1,1 0,-1-1,1 1,-1 0,1 0,-1-1,1 1,0 0,-1 0,1 0,-1 0,1 0,-1 0,1 0,-1 0,1 0,0 0,-1 0,1 0,-1 0,1 0,-1 0,1 1,-1-1,1 0,-1 0,1 1,-1-1,1 0,-1 1,1-1,-1 0,0 1,1-1,-1 1,1-1,-1 1,0-1,0 1,1-1,-1 1,0-1,0 1,0-1,1 1,-1-1,0 1,0-1,0 1,0 0,0-1,0 1,0-1,0 1,0-1,-1 1,7 40,-6-40,0 141,-2-104,2 0,1 0,2 0,2-1,7 29,-12-62,1 1,0-1,1 1,-1-1,1 0,0 1,0-1,0 0,1 0,-1-1,1 1,0 0,0-1,0 0,1 0,-1 0,1 0,0 0,0-1,0 1,0-1,0 0,0 0,0-1,1 1,-1-1,1 0,-1 0,1-1,-1 1,1-1,0 0,-1 0,1 0,0-1,5-2,0-1,0 0,-1 0,0-1,1 0,-2-1,1 0,-1-1,0 1,0-1,-1-1,1 0,-2 0,1 0,1-4,2 0,138-236,-148 248,0-1,0 1,1-1,-1 0,0 1,0-1,1 1,-1-1,0 1,1-1,-1 1,0-1,1 1,-1-1,1 1,-1 0,1-1,-1 1,1 0,-1-1,1 1,-1 0,1-1,-1 1,1 0,-1 0,1 0,0 0,-1 0,1-1,-1 1,1 0,0 0,-1 1,1-1,-1 0,1 0,0 0,-1 0,1 0,-1 1,1-1,-1 0,1 0,-1 1,1-1,-1 0,1 1,-1-1,1 1,-1-1,1 1,15 33,-12-24,71 113,-71-118,1 0,-1-1,1 0,0 0,0 0,0 0,0-1,1 0,0 0,-1 0,1-1,0 0,0 0,0 0,0-1,1 0,-1 0,0-1,1 0,-1 0,6-1,-2-1,0-1,0-1,0 0,-1 0,0-1,1 0,-2-1,1 0,-1 0,0-1,0 0,0 0,-1-1,0 0,-1 0,4-6,6-25,-12 19</inkml:trace>
  <inkml:trace contextRef="#ctx0" brushRef="#br0" timeOffset="528.192">1045 0,'29'265,"-2"-8,-28-197,0-41,0 1,2-1,0 0,1 1,0-1,2 0,1 0,-5-16,1 0,1 0,-1-1,0 1,0 0,1-1,0 1,-1-1,1 0,0 0,0 1,0-1,1 0,-1 0,0-1,1 1,-1-1,1 1,0-1,-1 0,1 1,0-2,0 1,0 0,-1 0,1-1,0 0,0 1,0-1,0 0,0-1,0 1,0 0,0-1,0 0,0 1,0-1,-1 0,1-1,0 1,-1 0,1-1,-1 0,1 1,-1-1,0 0,0 0,1 0,-2-1,1 1,1-2,94-112,-83 100,-10 9,1 1,-1 0,1 1,0-1,1 1,-1 0,1 1,0-1,0 1,1 0,-1 0,1 1,-1 0,6-2,-9 7,0-1,-1 1,1 0,-1 0,0-1,1 2,-1-1,0 0,0 0,0 1,-1-1,1 1,0-1,-1 1,0 0,0-1,1 1,-2 0,1 0,0 0,-1 0,1 0,-1 0,0 0,0 0,0 0,0 0,-1 0,1 0,-1 0,0 3,1-1,-3 51,1-43,1 0,0 0,1 1,1-1,0 0,1 0,0 0,1 0,2 8,6-4,0-4</inkml:trace>
  <inkml:trace contextRef="#ctx0" brushRef="#br0" timeOffset="1498.584">1807 734,'21'-5,"1"-1,0-1,-1 0,-1-2,1 0,-1-2,-1 0,0-1,-1-1,0-1,-1 0,3-5,-17 15,0 0,0-1,0 0,-1 0,0 0,0 0,0 0,0 0,-1 0,0 0,0-1,0 1,-1 0,0-1,0 1,0-1,-1-1,1 5,-1-1,1 1,-1 0,0-1,0 1,0 0,0 0,0 0,0 0,0 0,-1 0,1 0,-1 0,1 1,-1-1,0 0,0 1,0 0,0-1,0 1,0 0,0 0,0 0,0 0,0 0,-1 1,1-1,0 1,-1-1,1 1,0 0,-1 0,1 0,0 0,-1 0,1 1,0-1,-1 1,0 0,-10 3,0 1,1 1,0 0,0 1,1 0,-1 1,2 0,-1 1,1 0,0 1,1 0,0 0,1 1,0 0,1 0,0 1,1 0,0 0,1 1,0-1,1 1,0 1,-1 12,4-21,0 0,0 0,1 0,0 0,0 0,0 0,0 0,1 0,0 0,0 0,1 0,-1 0,1 0,0 0,0-1,1 1,-1-1,1 0,0 1,0-1,0 0,1-1,0 1,-1-1,1 0,0 1,1-2,-1 1,0 0,1-1,0 0,-1 0,1 0,0-1,0 0,0 0,0 0,4 0,17 0,1-2,0-1,-1-1,1-2,-1 0,0-2,0 0,-1-2,0-1,-1-1,0-1,0-1,-1-2,-1 0,-1-1,0-1,6-7,-4 3,-1-1,-1-1,0-1,-2-1,-1 0,-1-2,-2 0,0-1,2-8,-6-50,-12 84,1 0,0 0,0 0,-1 0,1 0,-1 0,0 0,0 1,0-1,1 0,-2 0,1 1,0-1,0 0,0 1,-1-1,1 1,-1 0,1-1,-1 1,0 0,1 0,-1 0,0 0,0 0,0 1,1-1,-1 0,0 1,0-1,0 1,0 0,0 0,0 0,0 0,0 0,0 0,0 0,0 1,0-1,-2 1,-8 4,0 0,0 1,1 1,-1-1,2 2,-1-1,1 2,0-1,-4 6,0-2,-50 62,62-71,0-1,0 1,0 0,1 0,0 0,-1 0,1 0,0 0,0 0,1 0,-1 0,1 0,-1 1,1-1,0 0,0 0,1 1,-1-1,1 0,-1 0,1 0,0 0,0 0,1 0,-1 0,0 0,1 0,1 1,4 1,0-1,1-1,-1 1,1-1,0 0,0-1,0 0,0 0,0-1,1 0,-1-1,0 1,0-1,1-1,-1 0,0 0,5-2,38-8,37 0,-85 13,0 0,-1 0,0 0,1 0,-1 0,0 0,0 1,0-1,-1 1,1-1,0 1,-1 0,0 0,0 0,0-1,0 1,0 0,0 0,-1 1,1-1,-1 0,0 0,0 0,0 0,-1 0,1 0,-1 0,1 0,-1 0,0 0,0 0,0 0,-1 0,1-1,-2 2,-2 26,4-26,1 1,0-1,0 1,0-1,1 1,-1 0,1-1,0 1,0-1,1 0,-1 1,1-1,0 0,0 0,1 0,-1 0,1 0,0-1,0 1,0-1,0 0,1 0,-1 0,1 0,0 0,0-1,0 0,0 0,0 0,0 0,0-1,1 1,-1-1,1 0,-1 0,1-1,0 0,12 2,-1-2,0 0,0-1,1-1,-1 0,0-1,-1-1,1-1,-1 0,1-1,-2 0,1-1,-1-1,0 0,0-1,-1-1,0 0,-1-1,0 0,-1-1,0 0,-1 0,0-1,-1-1,-1 0,0 0,-1 0,0-1,-1 0,-1-1,3-4,-4 12,-1-1,1 1,-1 0,-1-1,0 0,0 1,-1-1,0 0,0 0,-1 0,0 0,-1-4,1 12,-1-1,1 1,-1-1,1 1,-1 0,1-1,-1 1,0 0,0-1,0 1,0 0,1 0,-2 0,1-1,0 1,0 0,0 1,0-1,-1 0,1 0,0 0,-1 1,1-1,0 1,-1-1,1 1,-1 0,1-1,-1 1,1 0,-1 0,1 0,-1 0,1 0,-1 0,1 1,-1-1,1 0,-1 1,1-1,-1 1,1-1,0 1,-57 37,30-10,1 1,1 1,2 2,1 0,1 1,-13 31,30-56,0 1,0 0,1 1,0-1,1 1,0 0,0 0,1 0,1 0,-1 0,2 0,-1 0,2 0,-1 1,1-1,1 0,0 0,0 0,1 0,0-1,1 1,0-1,0 1,1-1,0-1,1 1,0-1,0 0,1 0,0-1,0 0,5 3,1-4,0-2,1 1,-1-2,1 0,0 0,1-2,-1 0,0 0,0-1,0-1,6-1,-1 1,8 0</inkml:trace>
</inkml:ink>
</file>

<file path=ppt/ink/ink22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4:53:14.89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39 138,'-8'25,"0"0,1 0,2 1,1 0,1 0,1 1,1-1,1 0,2 1,2 14,-3-38,-1 1,1-1,0 0,0 1,0-1,1 0,-1 0,1 0,0 0,0 0,0 0,0-1,0 1,1-1,-1 1,1-1,-1 0,1 0,0 0,0 0,0 0,0-1,0 0,0 1,1-1,-1 0,0 0,1-1,-1 1,1-1,-1 0,0 0,1 0,-1 0,1 0,-1-1,1 0,-1 1,0-1,0 0,1-1,0 0,15-8,0-1,-1-1,0-1,0-1,-2 0,0-1,8-9,-23 22,15-15,-14 13,1 1,0-1,1 0,-1 1,0-1,1 1,0 0,0 0,0 1,0-1,0 1,1 0,-1 0,1 0,-1 1,2-1,-3 4,-1-1,1 0,-1 1,0 0,1 0,-1 0,0 0,0 0,0 0,-1 0,1 1,0-1,-1 1,0-1,1 1,-1 0,0-1,0 1,-1 0,1 0,-1 0,1-1,-1 1,0 3,6 15,-3-15,0-2,0 1,1 0,-1-1,1 1,0-1,0 0,0 0,1-1,0 1,-1-1,1 0,0 0,0-1,1 1,-1-1,1 0,-1-1,1 1,-1-1,1 0,0-1,-1 1,1-1,0 0,0-1,-1 1,1-1,0 0,-1-1,1 1,-1-1,1 0,-1 0,0-1,0 0,0 0,0 0,0 0,-1-1,0 0,1 0,1-2,100-130,-95 121,-1 0,0-1,-1 0,-1 0,-1-1,0 0,-2-1,0 1,0-1,-2 0,0 0,-1 0,-1-1,-1-10,0 5</inkml:trace>
</inkml:ink>
</file>

<file path=ppt/ink/ink22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4:53:09.67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34 113,'-7'21,"0"0,1 1,2 0,0 0,1 0,1 0,1 0,1 0,3 22,-2 1,-1-40,-1 0,1 0,0 0,0 0,0 0,1 0,0 0,0 0,0 0,1 0,-1 0,1 0,1 0,-1-1,0 1,1-1,0 0,0 0,0 0,1 0,-1 0,1-1,0 1,0-1,0 0,0 0,1-1,-1 1,1-1,0 0,0 0,-1-1,1 1,0-1,0 0,0-1,4 1,4-5,0 0,0-1,0-1,0 0,-1-1,0 0,-1-1,1 0,-1-1,-1 0,0-1,0 0,-1-1,0 0,-1 0,0-1,-1 0,0 0,-5 9,43-54,-44 57,1 0,0 0,-1 0,1 1,-1-1,1 1,0-1,-1 1,0-1,1 1,-1 0,1 0,-1 0,0 0,1 0,-1 0,0 0,0 0,0 0,0 1,0-1,0 0,0 1,0-1,-1 1,1-1,0 1,-1-1,1 1,-1-1,0 1,0 0,1-1,-1 1,0 0,4 8,-2-3,0-1,0 0,1 0,0 0,0 0,0 0,1-1,0 1,0-1,0 0,1 0,0-1,0 1,0-1,0 0,1 0,0-1,-1 0,1 0,0 0,1 0,-1-1,0 0,1-1,-1 1,1-1,-1-1,1 1,0-1,1 0,4-6,0 1,0-2,-1 0,0 0,0-1,0 0,-1-1,-1 0,0-1,0 0,0 0,-2-1,1 0,-1 0,-1-1,2-5,29-39,-28 42,0-1,-1 0,-1-1,0 0,-1 0,-1 0,-1-1,0 1,-1-1,-1 0,0-1,-1 1,-1-4,-7-8,7 30,0-1,0 0,0 1,0-1,0 0,-1 1,1-1,0 0,0 0,0 1,0-1,0 0,0 1,-1-1,1 0,0 0,0 1,0-1,-1 0,1 0,0 1,0-1,-1 0,1 0,0 0,-1 1,1-1,0 0,-1 0,1 0,0 0,0 0,-1 0,1 0,0 0,-1 0,1 0,0 0,-1 0,1 0,0 0,-1 0,1 0,0 0,-1 0,1 0,0 0,-1-1,1 1,0 0,0 0,-1 0,1-1,0 1,0 0,-1 0,1-1,0 1,0 0,0 0,-1-1,1 1,0 0,-4 14</inkml:trace>
  <inkml:trace contextRef="#ctx0" brushRef="#br0" timeOffset="2352.035">1163 340,'-5'9,"-11"18,-8 9,1 4,-1-6,3-4,1-1,-1-2,-2 0,-1-5,2-1,2-5,3-4</inkml:trace>
  <inkml:trace contextRef="#ctx0" brushRef="#br0" timeOffset="2619.158">965 312,'5'24,"1"12,5 6,5-1,5-6,-1-5,0-7,2-3,2 0,2-3,-4 0,0-3,-5 1,-4-2</inkml:trace>
  <inkml:trace contextRef="#ctx0" brushRef="#br0" timeOffset="3084.792">1614 170,'14'0,"10"0,6 0,2 0,1 0,-1 0,-1-5,0-1,-2 0,-5 1</inkml:trace>
  <inkml:trace contextRef="#ctx0" brushRef="#br0" timeOffset="3305.576">1502 424,'43'-5,"29"-6,6-2,-9-2,-12 0,-16 3</inkml:trace>
  <inkml:trace contextRef="#ctx0" brushRef="#br0" timeOffset="4521.267">1896 142,'0'0,"-4"0,-3 5,-3 1,-6 0,-5-1,-4-2,-2 0,-1-2,-1-1,0-5,0-1,0 0,0 1,0 1,6 6,11 3,7 1</inkml:trace>
</inkml:ink>
</file>

<file path=ppt/ink/ink22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4:53:19.95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12 0,'-5'10,"-2"3</inkml:trace>
</inkml:ink>
</file>

<file path=ppt/ink/ink22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4:53:19.54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438 19,'-14'-5,"0"1,-1 1,0 1,0 0,0 0,0 2,0 0,0 0,0 2,1 0,-1 0,0 1,1 1,-1 1,1 0,0 1,1 0,-1 1,1 1,1 0,-1 0,-6 8,2-6,15-10,1 0,-1 0,1 0,0 1,-1-1,1 1,-1-1,1 1,0 0,0-1,-1 1,1 0,0 0,0 0,0 0,0 0,0 0,0 0,0 0,0 0,0 0,1 1,-1-1,0 0,1 1,-1-1,1 0,-1 1,1-1,0 1,0-1,-1 1,1-1,0 0,0 1,1-1,-1 1,0-1,0 1,1-1,-1 0,1 1,-1-1,1 1,-1-1,1 0,0 0,0 0,0 1,0-1,0 0,0 0,0 0,0 0,0 0,0 0,0-1,1 1,90 25,-81-24,1 0,-1 0,0 1,0 1,0 0,0 0,0 1,-1 0,0 1,7 5,-15-9,0-1,0 1,0-1,0 1,-1-1,1 1,-1 0,1 0,-1 0,0-1,1 2,-1-1,0 0,-1 0,1 0,0 0,0 1,-1-1,0 0,1 0,-1 1,0-1,0 0,0 1,0-1,-1 0,1 1,-1-1,1 0,-1 0,0 1,0-1,0 0,0 0,0 0,0 0,0 0,-1 0,1-1,-1 1,-1 1,-80 56,80-58,-157 78,122-72,38-7,-1 1,1-1,0 0,-1 0,1 0,-1 0,1 0,-1 0,1 0,-1 0,1 0,-1 0,1 0,-1 0,1-1,-1 1,1 0,-1 0,1 0,-1-1,1 1,-1 0,1 0,0-1,-1 1,1 0,0-1,-1 1,1-1,0 1,-1 0,1-1,0 1,0-1,0 1,-1-1,1 1,0-1,0 1,0-1,0 1,0-1,0 1,0-1,0 1,0-1,0 1,0-1,0 1,0-1,0 1,0-1,1 1,-1 0,0-1,0 1,1-1,-1 1,0-1,1 1,-1 0,0-1,1 1,-1 0,0-1,1 1,-1 0,1 0,-1-1,9-9</inkml:trace>
  <inkml:trace contextRef="#ctx0" brushRef="#br0" timeOffset="248.132">692 217,'-9'34,"-4"15,1 5,2-7</inkml:trace>
  <inkml:trace contextRef="#ctx0" brushRef="#br0" timeOffset="897.556">891 415,'222'-300,"-222"299,0 1,0-1,0 1,1-1,-1 1,0-1,0 1,1-1,-1 1,0-1,1 1,-1-1,0 1,1 0,-1-1,1 1,-1 0,0-1,1 1,-1 0,1-1,-1 1,1 0,-1 0,1 0,0-1,-1 1,1 0,-1 0,1 0,-1 0,1 0,-1 0,1 0,0 0,-1 0,1 0,-1 0,1 1,-1-1,1 0,-1 0,1 1,-1-1,1 0,-1 0,1 1,-1-1,0 1,1-1,-1 0,1 1,-1-1,0 1,1-1,-3 33,-11 89,14-117,0-1,0 1,0-1,0 0,1 1,0-1,-1 0,2 0,-1 0,0-1,1 1,-1 0,1-1,0 0,1 1,-1-1,0 0,1-1,0 1,-1-1,1 1,0-1,0 0,0-1,1 1,0-1,2 1,0 0,0-1,1 0,-1 0,0-1,1 0,-1 0,0-1,1 0,-1 0,0-1,0 0,0 0,0 0,0-1,0 0,-1-1,1 0,-1 1,0-2,0 1,0-1,-1 0,0 0,0-1,0 1,-1-1,9-9,-1-1,-1 0,-1-1,-1 0,0-1,-1 0,-1 0,0 0,3-17,-5 7,-2 3</inkml:trace>
</inkml:ink>
</file>

<file path=ppt/ink/ink2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4:12:25.05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143 91,'-27'135,"-86"267,111-384,119-249,44-10,-155 230,1 1,-1 0,2 0,-1 0,1 1,1 0,0 1,0 0,0 0,1 1,8-4,-17 10,1 1,0 0,-1 0,1 0,0 0,-1 0,1 1,-1-1,1 0,0 1,-1-1,1 1,-1 0,1-1,-1 1,1 0,-1 0,0 0,0 0,1 0,-1 0,0 0,0 1,0-1,0 0,0 1,0-1,0 1,-1-1,1 1,0-1,-1 1,1-1,-1 1,19 59,-14-22,-1 1,-2 0,-1 0,-4 24,0 20,3-75,6 55,-6-63,1 1,-1-1,0 0,1 0,-1-1,1 1,-1 0,1 0,0 0,-1 0,1 0,0-1,0 1,0 0,-1 0,1-1,0 1,0-1,0 1,0-1,0 1,0-1,0 0,0 1,0-1,1 0,-1 0,0 0,0 0,0 0,0 0,0 0,0 0,0 0,0-1,0 1,0 0,0-1,0 1,0 0,0-1,0 1,0-1,0 0,0 1,0-1,0 0,-1 0,1 1,0-1,-1 0,1 0,9-8,0-1,-1 0,0 0,0-1,-1 0,-1 0,0 0,-1-1,3-6,20-34,52-86,48-82,-128 219,0 0,0-1,0 1,0 0,0 0,0 0,0 0,1 0,-1 0,0 0,1 0,-1 0,1 1,-1-1,0 0,1 1,0-1,-1 1,1 0,-1 0,1-1,-1 1,1 0,0 0,-1 0,1 1,-1-1,1 0,0 1,-1-1,1 1,-1-1,1 1,-1-1,0 1,1 0,-1 0,0 0,1 0,-1 0,0 0,0 0,0 1,0-1,0 0,0 0,0 1,0-1,-1 1,1-1,0 1,-1-1,1 1,-1-1,0 1,0-1,1 1,-1 0,0-1,0 1,3 15,0 1,-1-1,-1 1,0-1,-1 1,-1-1,-1 1,-1-1,0 0,-3 7,-9 87,16 47,-1-146</inkml:trace>
</inkml:ink>
</file>

<file path=ppt/ink/ink22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4:53:22.76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542 1,'-136'230,"118"-208,-1-1,-2-1,0-1,0 0,-25 14,32-22,-1-1,0 0,-1-2,0 1,0-2,-1 0,0-1,0-1,-1 0,1-1,-4-1,19-3,-1 0,1 0,-1 0,1-1,-1 1,1-1,0 1,-1-1,1 0,0 0,-1 0,1 0,0 0,0-1,0 1,0-1,0 1,0-1,0 0,1 0,-1 0,0 1,1-2,0 1,-1 0,1 0,0 0,0-1,0 1,1 0,-1-1,1 1,-1-1,1 1,0-1,-1 1,1-1,1 0,12-98,-9 89,1 0,1 1,-1 0,2 0,0 1,0 0,1 0,0 0,0 1,1 0,0 1,1 0,0 0,0 1,8-3,-12 9,0 0,0 1,0 0,0 0,0 0,0 1,0 0,-1 0,1 1,0 0,0 0,-1 0,1 0,-1 1,0 0,0 0,0 1,0-1,0 1,-1 0,0 0,0 1,0-1,0 1,0 0,2 5,26 22,154 145,-172-162,2 0,-1 0,2-1,0-1,0-1,1-1,5 3,-5-8,-4-5</inkml:trace>
</inkml:ink>
</file>

<file path=ppt/ink/ink22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4:53:28.04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617 255,'0'-4,"1"0,-1 0,0 1,0-1,0 0,-1 0,1 1,-1-1,0 0,0 1,0-1,0 1,-1-1,0 1,1 0,-1 0,0-1,-1 1,1 0,-1 1,1-1,-1 0,0 1,0 0,0-1,0 1,0 0,0 0,-1 1,1-1,-1 1,1 0,-1 0,1 0,-1 0,0 1,1-1,-4 1,-18 3,0 2,0 1,1 1,0 1,0 1,0 1,1 1,1 1,-3 3,-76 35,93-47,6-3,-1 0,1 0,0 0,0 1,0-1,0 1,-1-1,1 1,0 0,0-1,0 1,0 0,0 0,1 1,-1-1,0 0,0 1,1-1,-1 1,1-1,-1 1,1 0,0 0,0-1,0 1,0 0,0 0,0 0,0 0,0 0,1 0,-1 1,1-1,0 0,0 0,0 0,0 0,0 1,4 1,1-1,0-1,0 1,0-1,0 0,1 0,-1 0,1-1,-1 0,1 0,-1 0,1-1,-1 1,4-2,24 5,131 30,-162-34,-1 1,0-1,0 1,1-1,-1 1,0-1,0 1,0 0,0-1,0 1,1 0,-2 0,1 0,0 0,0 0,0 0,0 0,0 0,-1 0,1 0,-1 1,1-1,-1 0,1 0,-1 1,0-1,1 0,-1 1,0-1,0 0,0 1,0-1,0 0,0 1,-1-1,1 0,0 0,-1 1,1-1,0 0,-1 0,0 1,1-1,-1 0,0 0,0 0,1 0,-1 0,0 0,0 0,-55 46,-130 83,164-118,2 2,0 0,0 2,2 0,0 1,0 0,-7 13,23-28,0 1,0 0,0-1,0 1,0 0,1 0,0 0,-1 1,1-1,0 0,1 0,-1 1,0-1,1 0,0 1,0-1,0 1,0-1,0 0,1 1,0-1,-1 0,1 1,1-1,-1 0,0 0,1 0,-1 0,1 0,0 0,0 0,0-1,0 1,1-1,-1 1,1-1,-1 0,1 0,0 0,0 0,0-1,2 2,10 4,0-1,1 0,-1-1,1-1,0 0,0-1,1-1,-1 0,1-1,-1-1,1-1,-1 0,8-3,-20 4,0 0,0-1,0 0,-1 0,1 0,0 0,-1 0,1-1,-1 0,1 1,-1-1,0-1,0 1,0 0,0-1,0 0,0 1,-1-1,1 0,-1 0,0-1,0 1,0 0,0-1,0-1,5-16</inkml:trace>
  <inkml:trace contextRef="#ctx0" brushRef="#br0" timeOffset="381.456">363 1,'-2'1,"0"1,0-1,0 1,1-1,-1 1,1 0,-1 0,1 0,-1 0,1 0,0 0,0 0,0 0,0 0,0 1,1-1,-1 0,1 0,-1 1,1-1,0 1,0-1,0 0,0 3,0-2,-3 346,-14-26,5-4,7-253,5-54</inkml:trace>
</inkml:ink>
</file>

<file path=ppt/ink/ink22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4:53:30.74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80,'33'-5,"21"-6,7-1,-4 1,-5 2,-8 4,-5 1,-6 3,-3-5,-2 0,-1 1,0 0,-5 7,-11 3,-12 0,-6-1</inkml:trace>
</inkml:ink>
</file>

<file path=ppt/ink/ink22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4:53:30.99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26,'24'5,"22"-4,13-1,1-1,-4-1,-8-4,-6-1,-7 0,-3 2,-8 2</inkml:trace>
</inkml:ink>
</file>

<file path=ppt/ink/ink22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4:53:31.99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32 71,'-12'167,"7"-146,0 1,1 0,1 0,1 0,2 0,0 0,1 0,1 0,1 0,4 17,-5-35,-1 0,1 0,0 0,0 0,1 0,-1-1,1 1,0-1,-1 0,2 1,-1-1,0 0,1-1,-1 1,1-1,0 1,0-1,0 0,0-1,0 1,0-1,0 0,0 0,1 0,-1 0,1-1,-1 1,0-1,1 0,-1-1,1 1,-1-1,0 0,1 0,-1 0,0-1,0 1,0-1,0 0,0 0,0-1,-1 1,1-1,-1 0,1 0,-1 0,186-160,-188 161,0 0,-1 1,1 0,0-1,0 1,0-1,0 1,0 0,0 0,1 0,-1 0,0 0,1 0,-1 0,0 0,1 0,-1 0,1 1,0-1,-1 1,1-1,-1 1,1-1,0 1,-1 0,1 0,0 0,-1 0,1 0,0 0,-1 1,1-1,-1 0,1 1,0-1,-1 1,1 0,-1 0,1-1,-1 1,0 0,1 0,-1 0,1 1,31 51,-30-46,0 1,1-1,0-1,0 1,1 0,-1-1,2 0,-1 0,1-1,-1 1,1-1,1-1,-1 1,1-1,0 0,0 0,5 1,-4-4,0 0,0 0,0-1,1 0,-1 0,0-1,0 0,0-1,0 0,0 0,0-1,0 0,0 0,-1 0,0-1,0-1,0 1,0-1,0 0,-1 0,0-1,0 0,-1 0,0-1,0 1,0-1,-1 0,0 0,0-1,-1 1,0-1,2-5,34-156,-26 27,-16 92,6 32</inkml:trace>
</inkml:ink>
</file>

<file path=ppt/ink/ink22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4:53:32.63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334 57,'-12'-3,"-1"1,1 1,-1 0,0 1,1 0,-1 1,0 1,1 0,0 0,-1 1,1 1,0 0,0 1,1 0,-1 0,1 2,1-1,-1 1,1 1,0 0,1 0,0 1,0 0,1 1,0 0,0 0,1 0,1 1,0 0,-2 6,6-10,0 0,1-1,0 1,1 0,-1 0,2 0,-1 0,0 0,1 0,1 0,-1-1,1 1,0 0,0-1,1 0,0 1,0-1,1 0,0 0,0-1,0 1,0-1,1 0,0 0,0 0,0-1,1 0,-1 0,1 0,0-1,0 0,1 0,-1 0,1-1,-1 0,1 0,0 0,0-1,-1 0,1-1,7 0,2 1,1-1,-1 0,1-2,-1 0,1-1,-1 0,0-2,0 1,9-6,0-1</inkml:trace>
  <inkml:trace contextRef="#ctx0" brushRef="#br0" timeOffset="315.517">758 113,'-26'23,"1"0,1 2,2 1,0 0,2 2,1 0,1 1,-6 15,22-42,1 0,-1 0,1 0,-1 0,1 0,0 0,0 1,0-1,0 0,0 1,0-1,1 1,-1-1,1 1,-1-1,1 1,0-1,0 1,0-1,1 1,-1-1,1 1,-1-1,1 1,0-1,0 0,0 1,0-1,0 0,0 0,1 0,-1 1,1-1,-1-1,1 1,0 0,0 0,0-1,0 1,0-1,0 0,0 1,1-1,0 0,13 0,0-2,0 0,0 0,0-2,0 0,-1 0,0-2,1 0,-2-1,1 0,-1-1,1-1,-2 0,10-7,1 1,-1-1,0-1,-1-1,-1-1,-1-1,5-6,-18 18,0-2,0 1,-1-1,0 1,0-2,-1 1,-1-1,1 1,-2-1,1-1,-1 1,-1 0,0-1,0 1,-1-1,0 0,-1-6,-1 14,1 0,-1 0,0 0,0 0,0 0,0 1,0-1,0 0,-1 0,0 1,1-1,-1 1,0-1,0 1,0 0,-1 0,1 0,0 0,-1 0,1 1,-1-1,0 1,0-1,1 1,-1 0,0 0,0 0,0 1,0-1,0 1,0-1,0 1,-1 0,1 0,0 0,-2 1,-111 24,90-12</inkml:trace>
  <inkml:trace contextRef="#ctx0" brushRef="#br0" timeOffset="752.395">1463 86,'-15'1,"0"1,1 1,-1 1,1 0,0 1,0 1,0 0,1 0,0 1,0 1,-2 2,14-9,0 0,0 0,0 0,0-1,0 1,0 0,0 0,0 1,1-1,-1 0,0 0,1 0,-1 0,1 1,-1-1,1 0,0 0,-1 1,1-1,0 0,0 1,0-1,0 0,0 1,0-1,0 0,0 1,1-1,-1 0,0 0,1 1,-1-1,1 0,0 0,-1 0,1 1,0-1,0 0,0 0,-1 0,1 0,0-1,1 2,54 31,-41-26,88 69,-100-73,-1 0,1 1,-1-1,0 1,0-1,0 1,-1-1,1 1,-1 0,0 0,0 0,0 0,0 0,-1 0,0 0,0 0,0 0,0 0,0 0,-1 0,0 0,0 0,0 0,0 0,-1 0,1 0,-1-1,0 1,0-1,-2 3,-3 1,0 0,-1 0,0-1,-1 0,1 0,-1-1,0 0,0 0,-1-1,1-1,-1 1,0-2,0 1,0-1,-1-1,1 0,0 0,-3-1,-62-10,56 4</inkml:trace>
  <inkml:trace contextRef="#ctx0" brushRef="#br0" timeOffset="1548.172">2253 0,'-7'24,"-1"0,-1 0,-2-1,0 0,-1-1,-1 0,-1-1,-1-1,-1 0,0-1,-16 12,27-24,-1 0,0-1,-1 1,1-2,-1 1,0-1,-1 0,1 0,-1-1,0 0,0 0,0-1,-1 0,1-1,-1 0,1 0,-1 0,0-1,0-1,0 0,0 0,1 0,-1-1,0-1,0 1,1-1,-1-1,1 0,0 0,-1 0,1-1,1 0,-2-2,3 2,-1 0,1-1,0 0,1-1,-1 1,1-1,0 0,0-1,1 1,0-1,0 0,1 0,0 0,0 0,0 0,1-1,0 1,0-1,1 0,0 0,1 1,0-1,0 0,0 0,1 0,0 1,1-1,-1 0,2 1,-1 0,1-1,2-4,-1 7,-1 0,0 1,1 0,0-1,0 1,0 1,1-1,-1 1,1-1,0 1,0 1,0-1,0 1,1-1,-1 2,0-1,1 0,0 1,-1 0,1 1,0-1,-1 1,1 0,0 0,-1 1,1 0,0 0,-1 0,1 1,-1-1,1 1,-1 1,1 0,182 102,-45-9,4 50,-142-142,0 0,0 0,1-1,-1 0,1 0,0 0,0-1,0 1,0-2,0 1,0-1,0 0,1 0,-1 0,0-1,4 0,13 1</inkml:trace>
</inkml:ink>
</file>

<file path=ppt/ink/ink22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4:53:29.64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81,'-1'81,"3"-57,0 1,2-1,0 0,2 0,1 0,0-1,2 0,1 0,7 11,-14-30,-1 1,1-1,0-1,0 1,1 0,-1-1,1 1,0-1,0 0,0-1,0 1,0-1,1 1,-1-1,1-1,0 1,-1-1,1 1,0-1,0-1,0 1,0-1,0 1,0-2,-1 1,1 0,0-1,0 0,0 0,0 0,-1-1,1 0,0 0,-1 0,4-2,27-15,-2 0,0-3,-1 0,-1-2,-1-1,-1-2,5-8,-8 10,-25 23,0 1,0-1,0 1,1 0,-1-1,0 1,0 0,1 0,-1 0,1 0,-1 0,1 0,-1 0,1 1,0-1,-1 0,1 1,0-1,-1 1,1 0,0 0,0-1,-1 1,1 0,0 1,0-1,0 0,-1 0,1 1,0-1,-1 1,1-1,0 1,-1 0,1 0,-1 0,1 0,-1 0,1 0,-1 0,0 0,1 1,54 69,-50-61,0 0,0-1,1 0,0 0,1-1,0 1,0-2,1 1,0-1,0-1,1 1,0-2,0 1,8 2,-11-6,0 0,0 0,0 0,0-1,1 0,-1-1,0 1,1-1,-1-1,0 0,1 0,-1 0,0-1,0 0,0 0,0 0,0-1,-1 0,1-1,-1 0,0 0,0 0,0 0,-1-1,1 0,-1 0,0-1,-1 0,1 1,-1-1,0-1,1-3,8-13,-2-1,-1 0,0-1,-2 0,-1 0,-1-1,-2 0,0 0,-1-1,-2 1,-2-23,1 42,-1 8</inkml:trace>
  <inkml:trace contextRef="#ctx0" brushRef="#br0" timeOffset="669.7">1214 336,'-5'10,"1"0,0 1,1-1,0 1,0 0,1 0,1 0,0 0,0 0,1 0,1 0,0 1,0-1,1 0,3 10,-4-19,-1 0,1 0,0 0,0 0,0-1,0 1,0 0,0 0,0-1,1 1,-1-1,1 1,-1-1,1 0,-1 0,1 1,0-1,-1 0,1 0,0-1,0 1,0 0,0-1,0 1,0-1,0 1,0-1,0 0,0 0,0 0,0 0,0 0,0-1,0 1,0-1,0 1,0-1,0 1,0-1,0 0,-1 0,1 0,0-1,71-55,33-85,-106 141,0 0,0 0,0 0,1 0,-1 0,1 0,-1 0,0 0,1 0,0 0,-1 1,1-1,0 0,-1 0,1 0,0 1,0-1,-1 0,1 1,0-1,0 1,0-1,0 1,0-1,0 1,0 0,0-1,0 1,0 0,0 0,0 0,0 0,0 0,0 0,0 0,0 0,0 0,1 0,-1 1,0-1,0 0,0 1,-1-1,1 1,0-1,0 1,0 0,0-1,0 1,-1 0,1-1,0 1,0 0,-1 0,1 0,-1 0,1 0,7 123,-7-24,1-88,5 22,-1-1,-2 1,-2 0,-1 0,-1 0,-2 0,-6 28,4-43,3-8,0 1,-2 0,1-1,-1 1,-1-1,0 0,-1 0,0-1,0 1,-1-1,-1 0,1 0,-2-1,1 0,-1 0,-1-1,0 0,0 0,5-5,1-1,0 1,-1-1,0 1,1-1,-1 0,0-1,0 1,0-1,0 0,-1 0,1 0,0 0,0-1,-1 1,1-1,0 0,-1-1,1 1,0-1,0 0,-1 0,1 0,0 0,0-1,0 1,0-1,0 0,1-1,-1 1,1-1,-1 1,1-1,0 0,0 0,0 0,0-1,1 1,0-1,-1 0,1 1,0-1,-1-4,0-2,1-1,1 1,-1-1,2 1,-1-1,1 0,1 1,0-1,1 1,0-1,0 1,1 0,0 0,1 0,0 0,1 0,0 0,104-150,-44 93,-44 48</inkml:trace>
</inkml:ink>
</file>

<file path=ppt/ink/ink22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4:54:16.06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3021 1,'32'48,"-17"-33,0 0,-1 1,-1 1,-1 0,0 0,7 17,81 114,24 14,-29-10,14 5,-29-42,-61-89,-39-49,4 13,0 0,-1 2,0 0,0 1,-1 0,0 2,0 0,0 1,0 1,-1 0,-5 1,-120-23,124 25,-48-12,96-3,27-2,-1-2,-1-2,-1-3,24-16,81-44,-156 83,0 0,0 1,0-1,0 1,0-1,0 1,0 0,0-1,0 1,0 0,0 0,0 0,0 0,0 0,1 0,-1 0,0 0,0 0,0 0,0 1,0-1,0 0,0 1,0-1,0 1,0-1,0 1,0 0,0-1,0 1,-1 0,1-1,0 1,0 0,-1 0,1 0,0 0,-1 0,1 0,-1 0,0 0,1 0,-1 0,0 0,1 0,-1 0,0 0,0 0,0 1,-2 57,-63 114,64-172,0 1,0-1,0 0,0 0,1 1,-1-1,0 1,1-1,-1 0,1 1,-1-1,1 1,0-1,0 1,0-1,0 1,0-1,0 1,0-1,0 1,0-1,1 1,-1-1,1 1,-1-1,1 1,0-1,-1 0,1 1,0-1,0 0,0 0,0 0,0 0,0 0,0 0,0 0,1 0,-1 0,1 0,8-1</inkml:trace>
  <inkml:trace contextRef="#ctx0" brushRef="#br0" timeOffset="1233.993">3388 1412,'-1'48,"-2"-27,2-1,0 1,1 0,1-1,1 1,1-1,1 1,0-1,2 0,0-1,2 1,0-1,1-1,0 1,3 1,-10-18,0 0,0 0,0 0,1 0,-1-1,0 1,1 0,0-1,-1 0,1 0,0 1,-1-2,1 1,0 0,0 0,0-1,0 0,0 0,0 1,0-2,-1 1,1 0,0-1,0 1,0-1,0 0,0 0,-1 0,1 0,0 0,-1-1,1 1,-1-1,1 1,-1-1,1-1,74-80,28-101,-105 184,0-1,0 0,1 0,-1 1,0-1,0 0,1 0,-1 1,1-1,-1 0,0 1,1-1,-1 0,1 1,-1-1,1 1,0-1,-1 1,1-1,0 1,-1 0,1-1,0 1,-1 0,1-1,0 1,0 0,-1 0,1 0,0-1,0 1,0 0,-1 0,1 0,0 0,0 1,-1-1,1 0,0 0,0 0,-1 1,1-1,0 0,0 1,-1-1,1 0,0 1,-1-1,1 1,-1-1,1 1,22 40,-17-28,65 91,-68-101,0 0,0-1,0 1,0-1,0 0,1 0,-1 0,1 0,-1-1,1 1,0-1,0 0,-1 0,1 0,0 0,0-1,0 0,0 0,0 0,0 0,0 0,0-1,0 0,-1 0,1 0,0 0,0 0,-1-1,1 0,0 0,5-5,0 0,-1-1,0 0,-1 0,0-1,0 0,-1 0,0-1,0 1,-1-1,-1 0,0-1,0 1,-1-1,0 0,-1 0,0 0,0-4,13-45,-10 47,-2 7,-1-1,1 0,-1 1,0-1,-1 0,0 0,0 0,0 0,-1-1,0 1,0 0,-1 0,0 0,0 0,-2-6,-17 12,10 12</inkml:trace>
  <inkml:trace contextRef="#ctx0" brushRef="#br0" timeOffset="1990.105">4319 1638,'-22'80,"22"-78,-1 1,1 0,-1 0,1 0,0 0,0 1,0-1,1 0,-1 0,1-1,0 1,0 0,0 0,0 0,0 0,0-1,1 1,-1 0,1-1,0 1,0-1,0 0,0 0,0 0,1 0,-1 0,0 0,1 0,0-1,-1 1,1-1,0 0,0 0,0 0,-1 0,1-1,0 1,0-1,0 1,0-1,0 0,0 0,1 0,-1-1,0 1,-1-1,1 0,0 0,0 0,0 0,0 0,-1 0,1-1,0 1,0-2,5-3,-1 0,0-1,-1 0,0 0,0 0,0-1,-1 1,0-2,0 1,-1 0,0-1,0-3,29-49,-32 60,-1 0,1 0,-1 0,1 0,-1 0,1 0,0 0,0 0,0 0,-1 0,1 0,0 0,0 0,0 1,0-1,1 0,-1 1,0-1,0 1,0-1,0 1,0 0,1-1,-1 1,0 0,0 0,1 0,-1 0,0 0,0 0,1 0,-1 1,0-1,0 0,0 1,1-1,-1 0,0 1,0 0,0-1,0 1,0 0,0-1,0 1,0 0,0 0,0 0,0 0,-1 0,1 0,0 0,-1 0,1 0,-1 0,1 0,-1 1,1-1,-1 0,0 0,0 0,1 1,-1-1,0 1,70 310,-63-280,-1 0,-1 0,-2 0,-2 0,-1 0,-2 13,1 0,1-33,-1 0,0-1,-1 1,-1-1,0 0,0 1,-1-1,0-1,-5 10,7-17,0 0,1 0,-1 0,0 0,0 0,-1 0,1 0,-1-1,1 1,-1-1,0 0,0 0,0 0,0 0,0 0,0-1,-1 1,1-1,0 0,-1 0,1 0,-1-1,1 1,-1-1,0 0,1 0,-1 0,1 0,-1-1,1 1,-1-1,1 0,-3-1,-2-4,1 0,-1 0,1-1,1 0,-1-1,1 1,1-1,0 0,0-1,0 1,1-1,0 0,1 0,0-1,0 1,1 0,0-1,1 0,0 1,1-1,-1 0,2-1,-1-4,1-1,0 1,1 0,1 0,0 0,1 0,1 0,0 1,1 0,1 0,0 0,1 1,0 0,1 0,0 1,1 0,1 1,-1 0,2 1,0 0,0 0,9-6,-4 2</inkml:trace>
  <inkml:trace contextRef="#ctx0" brushRef="#br0" timeOffset="6436.018">2935 171,'-54'25,"-80"74,-56 24,83-64,-87 51,-9 6,103-49,-46 10,146-77,1-1,-1 1,0 0,0-1,0 1,0-1,1 1,-1-1,0 1,0-1,0 1,0-1,0 1,0-1,0 1,0 0,0-1,-1 1,1-1,0 1,0-1,0 1,0-1,-1 1,1 0,0-1,0 1,-1-1,1 1,0 0,-1-1,1 1,0 0,-1-1,1 1,-1 0,1 0,0-1,-1 1,1 0,-1 0,1 0,-1 0,1 0,-1-1,1 1,0 0,-1 0,1 0,-1 0,1 0,-1 0,1 1,-1-1,1 0,-1 0,1 0,-1 0,4-13,-2-5,-1 0,-1 0,0 0,-2 0,0 0,-1 0,-1 1,0-1,-1 1,-1 0,-1 1,-10-15,47 46,153 109,47 10,-223-131,1 0,0 1,-1 0,0 0,0 1,0 0,-1 0,1 0,-1 1,0-1,-1 1,1 1,-1-1,-1 0,1 1,-1 0,0 0,0 0,-1 0,0 0,-1 1,1 0,-4-6,1 0,-1 0,0 0,0-1,0 1,0-1,0 1,-1-1,1 0,0 0,-1 0,1 0,-1 0,1-1,-1 1,1-1,-1 0,1 1,-1-1,1 0,-1 0,1-1,-1 1,1-1,-1 1,1-1,-1 0,-1 0,-258-75,132 23,109 44,2 2</inkml:trace>
  <inkml:trace contextRef="#ctx0" brushRef="#br0" timeOffset="7653.657">1 1582,'51'90,"62"132,-39-137,-72-83,0 0,0-1,0 1,1-1,-1 1,0-1,1 0,-1 0,1 0,0 0,-1 0,1-1,-1 1,1-1,0 0,0 0,-1 0,1 0,0 0,-1 0,1-1,0 0,-1 1,1-1,-1 0,1 0,-1 0,1 0,-1-1,0 1,0-1,1 1,-1-1,0 0,0 0,-1 0,1 0,1-2,7-12,0 0,-2-1,0 0,-1-1,0 1,-1-2,2-16,2 0,20-106,-30 140,0 0,-1 1,1-1,0 1,0-1,0 0,0 1,0-1,0 0,0 1,0-1,0 0,0 1,0-1,0 1,1-1,-1 0,0 1,0-1,1 1,-1-1,0 0,1 1,-1-1,0 1,1-1,-1 1,1-1,-1 1,1 0,-1-1,1 1,-1 0,1-1,0 1,-1 0,1 0,-1-1,1 1,0 0,-1 0,1 0,0 0,-1 0,1 0,-1 0,1 0,0 0,-1 0,1 0,0 0,-1 0,1 1,-1-1,1 0,0 0,-1 1,1-1,-1 0,1 1,-1-1,1 1,-1-1,1 1,24 44,-16-27,74 80,-80-95,0-1,0 1,0-1,0 0,1 1,-1-1,1-1,-1 1,1 0,-1-1,1 0,0 0,0 0,0 0,-1-1,1 1,0-1,0 0,0 0,0-1,0 1,0-1,0 0,-1 0,1 0,0 0,0-1,-1 1,1-1,-1 0,1-1,3-5,0 0,-1-1,0 1,0-2,-1 1,0-1,-1 0,0 0,0 0,-1 0,0-1,-1 1,-1-1,1-10,1-251,-29 62,16 180,10 31,0-1,-1 0,1 1,0-1,0 0,0 1,0-1,0 0,0 1,0-1,0 0,-1 1,1-1,0 0,0 0,0 1,-1-1,1 0,0 0,0 1,-1-1,1 0,0 0,-1 1,1-1,0 0,-1 0,1 0,0 0,-1 0,1 0,0 0,-1 1,1-1,0 0,-1 0,1 0,0 0,-1 0,1-1,0 1,-1 0,1 0,0 0,-1 0,1 0,0 0,-1-1,1 1,0 0,-1 0,1 0,0-1,0 1,-1 0,1 0,0-1,0 1,-1 0,1-1,-3 20,1 2</inkml:trace>
  <inkml:trace contextRef="#ctx0" brushRef="#br0" timeOffset="12811.23">1214 1412,'9'-6,"-9"7,0-1,0 0,0 0,0 1,0-1,0 0,1 0,-1 0,0 1,0-1,0 0,0 0,1 0,-1 1,0-1,0 0,0 0,1 0,-1 0,0 0,0 0,1 1,-1-1,0 0,0 0,1 0,-1 0,0 0,0 0,1 0,-1 0,0 0,0 0,1 0,-1 0,0 0,0-1,1 1,-1 0,0 0,0 0,1 0,-41 90,-66 180,103-259,5-5</inkml:trace>
  <inkml:trace contextRef="#ctx0" brushRef="#br0" timeOffset="13507.214">1016 1469,'0'0,"-1"1,0 0,0 0,1-1,-1 1,0 0,1 0,-1 0,1 0,-1 0,1 0,-1 0,1 0,0 0,0 0,-1 0,1 0,0 0,0 0,0 0,0 0,0 1,0-1,1 0,-1 0,0 0,0 0,1 0,-1 0,1 0,-1 0,1 0,-1 0,1-1,-1 1,1 0,0 0,0 0,-1-1,1 1,0 0,0-1,0 1,0 0,0-1,0 1,0-1,0 0,0 1,0-1,0 0,140 91,16-23,-101-45,-52-28</inkml:trace>
</inkml:ink>
</file>

<file path=ppt/ink/ink22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4:47:18.262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1,'446'0,"-194"27,406-27,-267 1,-92 27,254-29,-502 6,-34 1</inkml:trace>
</inkml:ink>
</file>

<file path=ppt/ink/ink22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4:47:26.884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0,'224'17,"-152"-8,1-4,0-2,40-6,3 1,1252 2,-1087 26,71 6,169-34,-157-26,-121 27,148-9,-80-8,156 17,-207 3,-152-3,310 13,69 23,-77-13,73-7,-202-13,225 25,137-15,504 7,-767-21,-49 28,-294-24</inkml:trace>
</inkml:ink>
</file>

<file path=ppt/ink/ink2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4:12:27.07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40,'37'1,"111"-13,22-17,-145 29,-23 3</inkml:trace>
</inkml:ink>
</file>

<file path=ppt/ink/ink22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4:47:28.285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0 283,'321'-37,"95"-12,-39 22,424-2,3089 30,-3100-27,109-5,-252 5,52-2,427-3,-750 31,-283 1</inkml:trace>
</inkml:ink>
</file>

<file path=ppt/ink/ink22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4:47:47.46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255 2007,'6'22,"1"-1,0-1,2 1,0-1,1-1,2 0,0 0,6 6,175 240,-59-14,-8-82,-55-77,-68-91,0 0,1 0,-1 0,0 0,0-1,0 1,1-1,-1 0,0 0,0 0,1-1,-1 1,0-1,0 0,0 0,1 0,-1 0,0 0,0-1,-1 1,1-1,0 0,0 1,-1-2,1 1,-1 0,0 0,2-3,18-10,198-86,-39 11,-2-2,61-24,-33 13,-87 25,-32-7,-85 80,0 1,-1 0,1-1,-1 1,0-1,0 0,-1 1,0-1,1 0,-1 0,-1 0,1 0,-1 0,0 0,0 0,-1 0,1 0,-1 0,0 0,0 0,-1 0,0 0,1 0,-2 1,1-1,0 1,-1 0,0-1,0 1,0 0,-1 1,1-1,-3-1,-21-41,-38-114,-58-103,22 74,-30 39,129 144,-2 0,1 0,-1 1,0 0,0 0,0 0,-1 0,0 1,0-1,0 1,0 0,-1 1,0-1,0 1,1 0,-2 1,1-1,0 1,0 1,-1-1,1 1,-1 0,1 0,-7 1,-1 2,1 0,0 1,-1 1,1 0,0 1,1 0,-1 1,1 1,1 0,-3 2,-28 14,-200 90,171-82,2 3,1 3,-45 33,-38 4,47-33,29-5,51-26,0 1,1 0,0 2,1 1,0 1,1 1,-11 11,-53 55,69-62</inkml:trace>
  <inkml:trace contextRef="#ctx0" brushRef="#br0" timeOffset="4930.948">2117 1668,'170'-112,"-32"34,-112 61,0 1,2 2,-1 0,2 2,13-3,-6 2,-1-1,0-1,0-2,-2-1,3-5,126-69,87-31,-123 57,-126 66,1 0,-1 0,0 0,1 0,-1 0,0-1,1 1,-1 0,0 0,1 0,-1 0,0-1,1 1,-1 0,0 0,0-1,1 1,-1 0,0-1,0 1,1 0,-1-1,0 1,0 0,0-1,0 1,0 0,1-1,-1 1,0 0,0-1,0 1,0-1,0 1,0 0,0-1,0 1,0 0,-1-1,1 1,0-1,0 1,0 0,0-1,0 1,-1 0,1-1,0 1,0 0,0 0,-1-1,1 1,0 0,-1 0,1-1,0 1,-1 0,1 0,0 0,-1-1,1 1,0 0,-1 0,1 0,0 0,-36-10,15 5,-22-20,38 21,0 0,0 1,0-1,0 1,0 1,-1-1,1 1,-1 0,0 0,0 1,0-1,0 1,0 1,-2-1,6 2,-1 1,0 0,1-1,-1 1,1 0,-1 0,1 0,0 1,0-1,0 1,0-1,0 1,1-1,-1 1,1 0,-1 0,1 0,0 0,0 0,1 0,-1 0,1 0,-1 0,1 1,0-1,0 0,0 0,1 1,-4 15,-81 271,66-188,18-101,-1-1,1 1,0-1,1 1,-1-1,0 0,0 1,0-1,0 1,0-1,0 1,1-1,-1 1,0-1,0 0,0 1,1-1,-1 0,0 1,1-1,-1 0,0 1,1-1,-1 0,0 1,1-1,-1 0,1 0,-1 0,1 1,-1-1,0 0,1 0,-1 0,1 0,-1 0,1 0,-1 0,1 0,-1 0,1 0,-1 0,0 0,1 0,-1 0,1 0,-1-1,1 1,-1 0,1 0,-1-1,0 1,1 0,-1 0,0-1,1 1,-1 0,0-1,1 1,-1 0,0-1,0 1,1-1,-1 1,0 0,0-1,26-26,-25 26,285-376,-207 279,-67 91,-1 5</inkml:trace>
  <inkml:trace contextRef="#ctx0" brushRef="#br0" timeOffset="5499.096">3782 313,'-2'57,"4"483,9-479,3-92,-10-21,-4 26</inkml:trace>
  <inkml:trace contextRef="#ctx0" brushRef="#br0" timeOffset="5883.152">3472 313,'-1'0,"1"-1,-1 0,1 0,-1 0,1 0,-1 0,1 0,0 0,-1 0,1 0,0 0,0 0,0 0,-1-1,1 1,1 0,-1 0,0 0,0 0,0 0,0 0,1 0,-1 0,0 0,1 0,-1 0,1 0,0 0,-1 0,1 0,-1 1,1-1,0 0,0 0,0 0,-1 1,1-1,0 1,0-1,0 1,0-1,1 0,41-24,209-70,67-39,-209 115,-86 19</inkml:trace>
  <inkml:trace contextRef="#ctx0" brushRef="#br0" timeOffset="8245.473">989 3023,'14'-15,"15"-8,7-2,-3 0,-2 3,-2 6,0 1,-1 2,-5 5</inkml:trace>
  <inkml:trace contextRef="#ctx0" brushRef="#br0" timeOffset="8246.473">1497 2769,'0'0</inkml:trace>
  <inkml:trace contextRef="#ctx0" brushRef="#br0" timeOffset="8480.415">2344 2318,'0'0</inkml:trace>
  <inkml:trace contextRef="#ctx0" brushRef="#br0" timeOffset="19165.828">1778 2656,'-1'6,"1"1,-1-1,1 1,0-1,1 1,-1-1,1 0,1 1,-1-1,1 0,0 0,0 1,1-2,0 1,0 0,0 0,1-1,0 0,0 0,0 0,1 0,-1-1,5 4,1-2,0 1,0 1,-1-1,0 1,0 1,-1 0,0 0,-1 1,0 0,5 9,118 218,-51-120,27 76,-36-81,-58-100</inkml:trace>
  <inkml:trace contextRef="#ctx0" brushRef="#br0" timeOffset="20433.408">1807 2685,'-44'107,"-35"70,79-176,-1 0,1 0,-1 0,0-1,1 1,0 0,-1 0,1 0,0 0,-1 0,1 0,0 0,0 0,0 0,0 0,0 0,0-1,0 1,0 0,0 0,0 0,0 0,1 0,-1 0,0 0,1 0,-1 0,1 0,-1-1,1 1,-1 0,1 0,-1 0,1-1,0 1,0 0,-1-1,1 1,0-1,0 1,0-1,-1 1,1-1,0 0,0 1,0-1,0 0,0 0,0 1,0-1,0 0,0 0,0 0,1 0,28-4,0-2,0 0,0-2,-1-1,22-10,23-7,127-45,-200 71,0-1,0 1,0 0,-1 0,1-1,0 1,0-1,0 1,0 0,-1-1,1 0,0 1,0-1,-1 1,1-1,0 0,-1 1,1-1,-1 0,1 0,-1 0,1 1,-1-1,1 0,-1 0,0 0,0 0,1 0,-1 0,0 0,0 0,0 0,0 0,0 1,0-1,0 0,-1 0,1 0,0 0,0 0,-1 0,1 0,0 0,-1 1,1-1,-1 0,1 0,-1 0,0 1,1-1,-1 0,0 1,1-1,-1 1,0-1,0 1,0-1,-46-35,-144-54,89 45,77 42,23 5</inkml:trace>
  <inkml:trace contextRef="#ctx0" brushRef="#br0" timeOffset="21591.269">2879 3221,'-28'90,"-107"215,85-202,227-490,-145 297,-32 90,0-1,-1 1,1-1,0 1,0-1,0 0,0 1,0-1,0 1,0-1,0 0,0 1,0-1,0 1,0-1,0 0,0 1,0-1,1 1,-1-1,0 1,0-1,1 1,-1-1,1 1,-1-1,0 1,1-1,-1 1,1-1,-1 1,1 0,-1-1,1 1,-1 0,1-1,-1 1,1 0,-1 0,1 0,0 0,-1-1,1 1,-1 0,1 0,0 0,-1 0,1 0,-1 0,1 0,0 1,-1-1,1 0,-1 0,1 0,0 1,-1-1,1 0,-1 1,1-1,-1 0,1 1,-1-1,0 0,1 1,-1-1,1 1,24 42,-19-33,114 214,-58-135,-61-86,1-1,-1 1,1 0,0-1,0 1,0-1,0 1,0-1,1 0,-1 0,1 0,-1 0,1 0,0-1,0 1,0-1,0 0,0 0,0 0,0 0,0-1,0 1,0-1,1 1,-1-1,0 0,0-1,0 1,1 0,-1-1,0 0,0 0,0 0,0 0,0 0,0 0,0-1,-1 1,1-1,0 0,-1 0,0 0,1 0,-1-1,1 0,3-7,0 0,0-1,-2 0,1 0,-1 0,-1 0,0 0,-1-1,0 1,0-1,-1 0,-1-6,8-51,39-187,-42 236,-5 15,1 0,-1-1,1 1,0 0,1 0,-1-1,1 1,0 0,0 0,0 1,1-1,0 0,0 1,0-1,0 1,1 0,-1 0,1 1,0-1,1 1,-1 0,0 0,1 0,0 0,3-1,5 6</inkml:trace>
  <inkml:trace contextRef="#ctx0" brushRef="#br0" timeOffset="64264.122">1694 2656,'0'0</inkml:trace>
  <inkml:trace contextRef="#ctx0" brushRef="#br0" timeOffset="64597.321">1694 2656,'0'0</inkml:trace>
</inkml:ink>
</file>

<file path=ppt/ink/ink22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4:50:21.24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137 414,'59'8,"0"-4,0-1,0-4,0-2,-1-2,33-9,-75 12,0-1,0-1,0-1,-1 0,1-1,-1 0,0-1,-1-1,0-1,0 0,-1 0,0-2,0 1,-1-2,-1 1,0-2,-1 1,0-2,-1 1,0-1,-1-1,0 1,-2-1,0-1,0 1,-1-2,-15-75,9 90,1 0,-1 0,0 0,0 0,0 0,0 0,0 0,0 1,0-1,-1 0,1 1,0-1,-1 1,0-1,1 1,-1 0,0-1,0 1,0 0,1 0,-1 0,0 1,0-1,-1 0,1 1,0-1,0 1,0 0,0 0,0 0,0 0,-1 0,1 0,0 0,0 1,0-1,0 1,0 0,0-1,-1 2,-6 4,0 1,1-1,0 2,1-1,-1 1,2 0,-1 1,1 0,0 0,1 0,0 0,-3 9,-104 281,55-138,5-9,-6-1,-78 140,110-248,-1-2,-2-1,-2-1,-1-1,-2-2,-37 30,35-42,36-24,-1 1,1-1,0 0,-1 1,1-1,-1 0,1 1,-1-1,1 0,-1 1,1-1,-1 0,1 0,-1 0,0 1,1-1,-1 0,1 0,-1 0,0 0,1 0,-1 0,1 0,-1 0,1 0,-1-1,0 1,1 0,-1 0,1 0,-1-1,1 1,-1 0,1-1,-1 1,1 0,-1-1,1 1,-1-1,1 1,0 0,-1-1,1 1,0-1,-1 1,1-1,0 0,0 1,0-1,-1 1,1-1,0 1,0-1,0 0,0 1,0-1,0 1,0-1,0 1,0-1,0 0,0 1,1-1,-1 0,4-8,0-1,1 1,0 0,1 0,0 1,0-1,1 1,0 1,0-1,1 1,0 1,0-1,1 1,-1 1,10-5,-4 1,222-133,-226 137,0-1,0 2,1 0,0 0,-1 0,1 2,0-1,0 1,1 1,-1 0,0 0,0 2,1-1,-1 1,0 1,0 0,0 0,0 1,0 1,0 0,-1 0,0 1,0 0,0 1,9 6,-12-4,0 0,1 0,1-1,-1-1,1 1,0-1,0-1,1 0,0 0,0-1,0 0,0-1,1 0,-1 0,1-1,0-1,-1 0,1 0,0-1,0-1,2 0,2-2,0-1,0-1,-1 0,1-1,-1-1,0 0,-1-1,0 0,0-1,-1-1,0 0,0 0,-1-1,-1-1,0 0,0 0,-2-1,1 0,-1 0,-1-1,-1 0,0-1,-1 1,0-1,-1 0,-1 0,1-4,-4 17,-1-1,1 1,-1 0,1 0,-1-1,0 1,1 0,-1 0,0 0,0 0,-1 0,1 0,0 0,-1 1,1-1,-1 0,0 1,1-1,-1 1,0 0,0-1,0 1,0 0,0 0,0 0,0 0,0 1,0-1,-1 1,1-1,0 1,0 0,-1-1,1 1,0 0,0 1,-1-1,1 0,0 1,0-1,-1 1,1 0,0 0,0-1,0 1,0 1,0-1,0 0,0 0,1 1,-1-1,0 1,1 0,-1-1,1 1,0 0,-1 1,-11 10,1 0,0 1,1 0,1 1,0 0,1 0,1 1,0 1,1-1,1 1,0 0,-2 15,7-26,0 0,0 0,1 0,0 0,0 0,0 0,1 0,-1 0,1 0,1 0,-1 0,1-1,0 1,1-1,-1 1,1-1,0 0,0 0,1 0,0 0,0 0,0-1,0 0,0 0,1 0,0 0,0-1,0 0,0 0,0 0,1-1,0 1,-1-1,1 0,4 0,18 4,1-2,-1-1,0-1,1-1,-1-2,1 0,-1-3,0 0,0-1,25-9,-24 4,1-2,-2-1,0-2,0 0,-1-2,-1 0,-1-2,-1-1,0-2,11-13,17-22,-3-2,-3-3,29-51,-53 80,-3 0,0-2,-3 0,-1-1,-1-1,-2 0,-2 0,-1-1,-2 0,-2-1,-1 0,-2-30,-1 67,-1 0,0 1,1-1,-1 0,0 0,0 0,0 1,0-1,-1 0,1 0,-1 0,1 1,-1-1,1 0,-1 0,0 1,0-1,0 1,0-1,0 1,0-1,0 1,0-1,-1 1,1 0,0 0,-1 0,1 0,-1 0,0 0,1 0,-1 0,0 1,1-1,-1 1,0-1,0 1,0-1,1 1,-1 0,0 0,0 0,0 0,0 0,1 1,-1-1,0 1,0-1,1 1,-1-1,0 1,-12 9,0 1,0 0,1 0,0 2,1 0,1 0,0 1,0 0,2 1,0 0,1 0,0 1,1 0,1 1,0 0,-1 8,-6 21,2 1,1 0,3 0,2 1,1 0,3 0,2 0,2 0,3 0,1-1,8 25,41 99,-47-110,-32-72,7-4</inkml:trace>
  <inkml:trace contextRef="#ctx0" brushRef="#br0" timeOffset="244.39">1408 809,'43'0,"38"0,16-5,-1-1,0 0,-9 1,-8 2,-9 1,-11 0,-6 2,-7 0,-7 0,-10 1</inkml:trace>
</inkml:ink>
</file>

<file path=ppt/ink/ink22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4:50:23.63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25 960,'-6'-23,"2"0,1-1,1 1,1-1,1 0,1 1,1-1,1 1,2-1,0 1,1 1,1-1,1 1,1 0,1 1,10-16,4-6,8-19,3 1,2 2,3 1,3 2,1 2,4 2,15-11,-16 36,-46 27,-1 0,1 0,0-1,0 1,-1 0,1 0,0 0,0 0,-1 0,1 0,0 0,0 0,-1 1,1-1,0 0,0 0,-1 1,1-1,0 0,-1 1,1-1,0 0,-1 1,1-1,-1 1,1-1,0 1,-1 0,0-1,1 1,-1-1,1 1,-1 0,0-1,1 1,-1 0,0 0,0-1,1 1,-1 0,0 0,0-1,0 1,0 0,0 0,0-1,0 1,0 0,-1 0,1-1,0 1,0 0,-1 0,1-1,0 1,-1 0,1-1,0 1,-1 0,1-1,-1 1,1-1,-1 1,0-1,1 1,-1-1,1 1,-1-1,-156 261,157-260,-1 1,0-1,0 1,1-1,-1 0,1 1,-1-1,1 1,0 0,-1-1,1 1,0-1,0 1,0-1,0 1,0 0,1-1,-1 1,0-1,1 1,-1-1,1 1,0-1,-1 0,1 1,0-1,0 0,0 1,0-1,0 0,0 0,0 0,0 0,0 0,1 0,-1 0,0 0,1 0,-1-1,1 1,-1-1,1 1,-1-1,1 1,-1-1,79 4,-68-4,18-2,121 9,-146-6,-1 0,1 1,0-1,-1 1,1 0,-1 0,1 0,-1 1,0-1,0 1,0 0,-1 1,1-1,-1 0,1 1,-1 0,0 0,-1 0,1 0,-1 0,1 1,-1-1,-1 1,1-1,-1 1,1 0,-1 0,0 2,-2 3,-1-1,0 1,0-1,0 0,-2 0,1 0,-1 0,0-1,-1 1,0-1,0 0,-1-1,0 1,0-1,0 0,-1 0,0-1,-1 0,0-1,0 1,0-1,0-1,-1 0,1 0,-1 0,-6 1,-10 0,-1 0,1-2,-1-1,0-1,0-1,1-1,-22-4,36 3,1-1,-1-1,1 1,0-2,0 0,1 0,-1 0,1-1,0-1,1 0,-1 0,1 0,-1-4,-28-20,16 14,1-1,1-1,0 0,2-2,0 0,1-1,1-1,2 0,-12-25,16 24</inkml:trace>
  <inkml:trace contextRef="#ctx0" brushRef="#br0" timeOffset="449.53">956 226,'18'7,"0"-2,0 0,1-1,0 0,0-2,0 0,0-1,12-2,-16 2,244-2,-151-22,-100 20</inkml:trace>
  <inkml:trace contextRef="#ctx0" brushRef="#br0" timeOffset="681.265">1012 536,'39'0,"36"-4,10-3,1 1,-10-3,-13-1,-12 1,-10 3,-8-2,-4-1,-7 2</inkml:trace>
  <inkml:trace contextRef="#ctx0" brushRef="#br0" timeOffset="1587.929">2423 85,'-20'-8,"0"0,-1 2,-1 0,1 2,-1 0,0 1,1 1,-1 1,0 1,0 2,-12 1,27-1,0 1,1-1,-1 1,0 1,1-1,0 1,0 0,0 1,0-1,1 1,0 0,0 1,0-1,0 1,1 0,0 0,0 0,1 1,0-1,0 1,0 0,1 0,0 0,1 0,-1 0,1 1,0-1,1 0,0 8,0-9,0 0,0 0,1 0,0 1,0-1,0 0,1 0,0 0,0-1,0 1,1 0,-1-1,2 1,-1-1,0 0,1 0,0-1,0 1,1-1,-1 1,1-2,0 1,0 0,0-1,0 0,1 0,0 0,-1-1,1 0,0 0,0 0,0-1,0 0,0 0,2-1,7-1,-1-2,1 0,-1-1,0 0,0-1,-1-1,0 0,1-1,-2 0,1-1,-1 0,-1-1,1 0,-1-1,6-8,0 3,62-50,-78 64,-1 1,1-1,0 0,-1 1,1-1,0 1,-1 0,1-1,0 1,-1 0,1-1,0 1,0 0,-1 0,1-1,0 1,0 0,0 0,0 0,-1 0,1 0,0 0,0 0,0 1,-1-1,1 0,0 0,0 1,-1-1,1 0,0 1,0-1,-1 0,1 1,-1-1,1 1,0 0,-1-1,1 1,-1-1,1 1,-1 0,1-1,-1 1,0 0,1 0,-1-1,0 1,0 0,1 0,-1 0,0-1,0 1,0 0,0 0,0 0,0-1,0 2,-7 48,-107 237,96-247,8-21,1 2,0-1,2 1,0 1,2-1,-3 18,7-38,1 1,0-1,-1 0,1 0,0 1,0-1,0 0,0 1,0-1,0 0,0 1,1-1,-1 0,0 0,1 1,-1-1,1 0,-1 0,1 0,0 0,-1 0,1 1,0-1,0 0,0-1,0 1,0 0,0 0,0 0,0 0,0-1,0 1,0-1,0 1,0-1,1 1,-1-1,0 1,0-1,1 0,-1 0,0 0,1 0,-1 0,0 0,1 0,-1 0,0 0,0-1,1 1,-1 0,0-1,0 1,0-1,1 0,-1 1,0-1,0 0,1 0,12-8</inkml:trace>
  <inkml:trace contextRef="#ctx0" brushRef="#br0" timeOffset="1888.879">2960 113,'-49'56,"3"2,3 2,2 2,-23 48,30-13,33-94,1 0,-1 1,1-1,0 0,0 1,1-1,-1 0,1 1,-1-1,1 0,0 0,0 0,1 0,-1 0,1 0,-1 0,1 0,0 0,0-1,0 1,0-1,1 1,-1-1,1 0,-1 0,1 0,0 0,2 1,2 0,0-1,0 1,1-1,-1-1,1 1,-1-1,1-1,-1 1,1-1,-1 0,1-1,-1 0,1 0,-1-1,0 0,1 0,-1 0,0-1,0 0,1-2,126-88,-119 79,-1-1,-1 0,-1-1,0-1,-1 0,0 0,-2-1,0 0,-1-1,-1 0,-1 0,0-1,-2 1,2-14,-5 28,-1 1,0 0,0-1,0 1,0 0,-1-1,1 1,-1-1,0 1,-1 0,1 0,-1 0,0 0,0 0,0 0,0 0,-1 1,1-1,-1 1,0-1,0 1,0 0,-1 0,1 1,-1-1,1 1,-1-1,0 1,0 1,0-1,0 0,0 1,-1 0,1 0,0 0,-1 0,1 1,0 0,-1 0,1 0,0 0,-1 1,1-1,-1 1,1 0,-4 2,-68 46,57-29</inkml:trace>
  <inkml:trace contextRef="#ctx0" brushRef="#br0" timeOffset="2152.878">3355 396,'33'-5,"22"-1,5 0,-2 1,-12 1</inkml:trace>
  <inkml:trace contextRef="#ctx0" brushRef="#br0" timeOffset="2698.044">4428 1,'-3'5,"-20"46,-3-1,-1 0,-3-2,-2-2,-2-1,-2-1,-11 8,38-45,0-1,-1 1,0-1,1-1,-2 0,1-1,-1 0,1 0,-1-1,0 0,0-1,-1-1,1 1,-8-1,15-1,1 0,0-1,0 1,0 0,-1-1,1 0,0 1,0-1,0-1,0 1,0 0,0-1,1 1,-1-1,0 0,1 0,-1 0,1 0,0-1,0 1,0 0,0-1,0 0,0 1,1-1,-1 0,1 0,0 0,-1 0,2 0,-1 0,0-2,-1-3,1 0,1 0,-1 0,1 0,1-1,-1 1,2 0,-1 0,1 0,0 0,0 0,2-1,1-4,2 1,-1-1,1 1,1 0,1 1,-1-1,2 2,-1-1,1 1,1 1,0 0,0 1,1 0,0 0,0 1,1 1,4-2,-12 7,-1 0,1 0,-1 0,1 0,-1 1,1-1,0 1,-1 1,1-1,-1 0,1 1,0 0,-1 0,1 1,-1-1,0 1,0 0,1 0,-1 0,-1 1,1-1,0 1,0 0,-1 0,2 2,70 98,-63-83,76 104,-77-110,1-1,0 0,1-1,1-1,0 0,0 0,1-1,0-1,1-1,11 5,-10-7,-11-3,1 0,0 0,0 0,0-1,0 0,0-1,1 0,-1 0,0 0,1-1,-1 0,0-1,1 1,-1-2,1 1,9-5</inkml:trace>
</inkml:ink>
</file>

<file path=ppt/ink/ink22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4:52:10.874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0 132,'3'20,"1"0,1-1,1 1,0-1,1 0,1 0,1-1,1 0,0 0,4 2,-4-4,-3-1,2-1,0-1,1 1,0-2,1 1,0-1,12 9,-22-21,0 1,0 0,-1-1,1 1,0 0,0-1,0 1,0-1,0 1,0-1,0 0,0 1,0-1,0 0,0 0,0 0,0 0,0 0,0 0,0 0,0 0,0 0,0 0,0-1,0 1,0 0,0-1,0 1,0 0,0-1,0 0,-1 1,1-1,0 1,0-1,0 0,-1 0,1 1,0-1,-1 0,1 0,-1 0,1 0,-1 0,1 0,-1 0,0 1,1-1,-1-1,0 1,0 0,0 0,0 0,0 0,7-62,-7 58,8-193,11 25,-19 173,1 1,-1 0,1-1,-1 1,1-1,0 1,0-1,-1 1,1-1,0 1,0-1,-1 0,1 1,0-1,0 0,0 0,0 1,-1-1,1 0,0 0,0 0,0 0,0 0,0 0,0-1,-1 1,1 0,0 0,0 0,0-1,-1 1,1-1,0 1,0 0,-1-1,1 0,0 1,-1-1,1 1,0-1,-1 0,1 1,-1-1,1 0,-1 1,1-1,-1 0,0 0,1 0,-1 1,0-1,0 0,0 0,1 0,-1 0,0 0,0 0,0 1,-1-2,246 398,-207-338,-3 1,-2 3,10 32,-40-90,-1 0,0 0,0 0,0 0,-1 0,0 1,1-1,-2 1,1-1,0 1,-1-1,0 1,0 0,0-1,-1 1,1-1,-1 1,0-1,-1 1,1-1,-1 0,1 0,-1 0,-1 0,1 0,0 0,-1 0,0 0,0-1,0 0,0 0,-1 1,1-2,-1 1,0 0,-2 0,1 0,1-1,-1 0,1 0,-1-1,0 1,0-1,0 0,0-1,0 1,0-1,0 0,0 0,0 0,0-1,0 0,0 0,1 0,-1 0,0-1,0 0,1 0,-1 0,1-1,0 1,0-1,0 0,0 0,0-1,0 1,1-1,0 0,0 1,0-2,0 1,0 0,1 0,0-1,0 0,0 1,1-1,-1 0,1 0,0 0,0 0,1-3,-1-10,1 0,1-1,1 1,0 0,2 0,0 1,1-1,0 1,2 0,0 0,1 0,0 1,1 1,5-6,21-29,3 2,1 2,30-27,-44 47</inkml:trace>
</inkml:ink>
</file>

<file path=ppt/ink/ink22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4:52:08.555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1 33,'0'-7,"20"20,17 22,-1 0,-2 2,-1 2,0 4,7 13,7 7,-3 2,-2 2,-3 2,26 67,-53-103,2 6,1-1,2 0,2-2,20 30,21 55,-59-119,0 0,-1 0,1 1,0-1,0 0,0 0,1 0,-1 0,0-1,1 1,-1 0,1 0,0-1,-1 1,1-1,0 0,0 1,0-1,0 0,0 0,0 0,0 0,0-1,1 1,-1 0,0-1,0 0,1 1,-1-1,0 0,1 0,-1 0,0-1,0 1,1-1,-1 1,0-1,0 0,0 1,1-1,-1 0,0-1,0 1,0 0,-1 0,1-1,278-137,-23 11,110-51,-205 82,-108 60,-43 23,-15 10</inkml:trace>
  <inkml:trace contextRef="#ctx0" brushRef="#br0" timeOffset="751.42">2202 5,'1'0,"-1"-1,1 1,-1 0,0-1,1 1,-1 0,1-1,-1 1,1 0,-1 0,1-1,-1 1,1 0,-1 0,1 0,-1 0,1 0,-1 0,1 0,-1 0,1 0,-1 0,1 0,-1 0,1 0,0 0,-1 0,1 0,-1 1,1-1,-1 0,0 0,1 1,-1-1,1 0,-1 1,1-1,-1 0,0 1,1-1,-1 1,0-1,1 1,-1-1,0 0,0 1,1-1,-1 1,0-1,0 1,0 0,0-1,0 1,0-1,0 1,0-1,0 1,0-1,0 1,0-1,0 1,0-1,0 1,0-1,-1 1,3 40,-56 160,-15-32,67-166,2-2,0 0,0 1,0-1,0 0,-1 0,1 0,-1 0,1 0,-1 1,1-1,-1 0,1 0,-1 0,0 0,0 0,1-1,-1 1,0 0,0 0,0 0,0-1,0 1,0 0,0-1,0 1,0-1,-1 0,1 1,0-1,0 0,0 1,-6-6</inkml:trace>
  <inkml:trace contextRef="#ctx0" brushRef="#br0" timeOffset="1100.54">1949 90,'-6'-15,"14"18,18 22,-22-21,15 12,0-1,1-1,0-1,1-1,1 0,3-1,-6-1,247 115,-264-124,0 0,0 0,1 0,-1 0,0 0,-1 0,1 1,0-1,0 0,-1 1,1 0,0-1,-1 1,0 0,1 0,-1 0,0 0,0 0,0 0,0 0,0 0,0 2,-2 8</inkml:trace>
</inkml:ink>
</file>

<file path=ppt/ink/ink22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4:52:44.63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28 4,'0'0,"0"-1,-1 1,1 0,-1-1,1 1,-1 0,1 0,-1-1,1 1,-1 0,1 0,-1 0,0 0,1 0,-1 0,1-1,-1 1,1 0,-1 1,1-1,-1 0,0 0,1 0,-1 0,1 0,-1 0,1 1,-1-1,1 0,-1 0,1 1,-1-1,1 1,-1-1,1 0,0 1,-1-1,1 1,0-1,-1 0,1 1,0-1,-1 1,1-1,0 1,0 0,0-1,0 1,-1-1,1 1,0-1,0 1,0-1,0 1,0 0,0-1,0 1,1-1,-1 1,-6 40,6-41,0 372,26-204,-27-167,1 0,0 0,0 0,0 0,0 0,0 1,0-1,0 0,0 0,0 0,0 0,1 0,-1 0,0 0,1 0,-1 0,1 0,-1 0,1 0,-1 0,1 0,0 0,0 0,-1-1,1 1,0 0,0 0,0-1,0 1,0-1,0 1,0-1,0 1,0-1,0 0,0 1,0-1,0 0,0 0,0 0,1 0,-1 0,0 0,0 0,0 0,0 0,0 0,0-1,0 1,0 0,0-1,0 1,0-1,0 1,0-1,0 0,0 1,0-1,0 0,0 0,77-131,-62 99,54-128,-39 105,-37 94,2 1,1 0,2 0,1 0,4 13,-3-40,1 0,0 0,1 0,0 0,1 0,0-1,1 1,0-1,1 0,0-1,1 1,0-1,0 0,8 7,-13-16,1 1,-1-1,1 1,-1-1,1 0,-1 0,1 0,0 0,-1 0,1-1,0 1,0-1,-1 0,1 1,0-2,0 1,0 0,-1 0,1-1,0 1,0-1,-1 0,1 0,-1 0,1 0,0-1,-1 1,0-1,1 1,-1-1,0 0,0 0,0 0,1-1,62-78,-30 24,-20 36,-1-1,-1 0,-1-1,-1 0,-1-1,-1-1,3-15,1-6,-10 37,0 1,0-1,-1 1,0-1,0 0,-1 1,-1-1,1 0,-1 0,-1 0,1 0,-2-4,-8-3,-2 5</inkml:trace>
</inkml:ink>
</file>

<file path=ppt/ink/ink22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4:52:45.43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3 214,'-1'0,"1"0,0 1,0-1,-1 1,1-1,0 0,0 1,0-1,0 1,0-1,-1 1,1-1,0 1,0-1,0 0,0 1,0-1,0 1,0-1,1 1,-1-1,0 1,0-1,0 1,0-1,0 0,1 1,-1-1,0 1,0-1,1 0,-1 1,0-1,1 0,-1 1,0-1,1 0,-1 0,1 1,-1-1,0 0,1 0,-1 0,1 1,-1-1,1 0,-1 0,1 0,-1 0,0 0,1 0,-1 0,1 0,-1 0,1 0,-1 0,1 0,-1 0,1-1,26 11,0-2,1-1,1-1,-1-1,18 0,37 8,-70-9,0-1,0-1,0 0,1 0,-1-2,0 0,1 0,-1-1,6-1,-18 1,0 1,0 0,-1 0,1 0,0-1,0 1,0-1,-1 1,1-1,0 1,-1-1,1 1,0-1,-1 1,1-1,-1 0,1 1,-1-1,1 0,-1 0,1 1,-1-1,0 0,1 0,-1 0,0 1,0-1,1 0,-1 0,0 0,0 0,0 1,0-1,0 0,-1 0,1 0,0 0,0 0,0 1,-1-1,1 0,0 0,-1 0,1 1,-1-1,1 0,-1 1,1-1,-32-41,24 33,-113-178,102 166,16 19</inkml:trace>
</inkml:ink>
</file>

<file path=ppt/ink/ink22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4:52:46.09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7 1,'-5'0,"3"0,8 0,6 0,7 0,4 0,4 0,2 0,0 0,1 0,-1 0,1 0,-2 0,1 0,-10 4,-9 3</inkml:trace>
</inkml:ink>
</file>

<file path=ppt/ink/ink22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4:52:46.35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1,'34'4,"20"2,6 0,-2-1,-6-1,-8-7,-6-2,-5-1,-7 2</inkml:trace>
</inkml:ink>
</file>

<file path=ppt/ink/ink2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4:12:27.32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58,'39'-9,"21"-4,7 1,-5 2,-7 3,-8 3,-13 1</inkml:trace>
</inkml:ink>
</file>

<file path=ppt/ink/ink22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4:52:49.02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146 1,'-126'381,"125"-374,-3 3,0 0,1 1,1 0,0-1,0 1,1 0,0 0,1 0,0 0,1 0,0 0,1 0,0 0,2-8,-1 0,1 0,0 0,0-1,0 0,0 0,0 0,1 0,-1-1,0 1,1-1,-1 0,1 0,0-1,-1 0,1 1,-1-1,1-1,0 1,-1-1,1 0,-1 0,1 0,-1 0,1-1,-1 0,0 0,0 0,0-1,1 0,4 0,0 1,0-1,0 0,-1-1,1 0,-1 0,0-1,0 0,0 0,-1-1,6-5,-3-4</inkml:trace>
</inkml:ink>
</file>

<file path=ppt/ink/ink22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4:52:49.40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0 152,'17'-18,"0"1,1 1,0 0,1 1,1 1,1 1,0 1,0 1,11-4,-29 14,1 0,-1 0,1 1,0-1,-1 1,1 0,0 0,0 0,-1 0,1 1,0-1,-1 1,1 0,-1 0,1 0,-1 1,1-1,-1 1,0 0,0 0,0 0,0 0,0 1,0-1,-1 1,1-1,-1 1,1 0,-1 0,0 0,0 1,-1-1,1 0,0 2,4 6,1 0,0-1,1 1,0-1,0-1,1 0,1 0,0 0,2 1,20 13,-20-11</inkml:trace>
</inkml:ink>
</file>

<file path=ppt/ink/ink22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4:52:47.48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59 1,'-2'1,"0"0,0 1,1 0,-1-1,0 1,1 0,-1 0,1 0,-1 0,1 0,0 0,0 0,0 0,0 0,0 0,1 1,-1-1,1 0,-1 1,1-1,0 1,0-1,0 0,0 3,0-2,-15 167,10-150,1 1,0-1,1 1,2 0,0 0,1 0,1 0,1 0,1-1,1 1,0-1,2 0,0 0,3 4,-8-22,0 1,0-1,0 1,1-1,-1 1,1-1,-1 0,1 0,0 0,0 0,-1 0,2 0,-1 0,0-1,0 1,0-1,1 1,-1-1,1 0,-1 0,1 0,0 0,-1 0,1-1,0 0,-1 1,1-1,0 0,0 0,-1 0,1 0,0-1,-1 1,1-1,0 0,-1 0,1 0,-1 0,1 0,-1 0,1-1,-1 1,0-1,0 1,0-1,0 0,0 0,0 0,0 0,-1 0,1-1,0-1,24-25,-1-2,-2-1,-2 0,12-26,42-73,-75 132,0-1,0 0,0 1,0-1,0 0,0 0,0 1,1-1,-1 0,0 1,0-1,0 0,0 1,0-1,0 0,1 0,-1 1,0-1,0 0,0 0,1 1,-1-1,0 0,0 0,1 1,-1-1,0 0,0 0,1 0,-1 0,0 0,1 0,-1 1,0-1,1 0,-1 0,0 0,1 0,-1 0,0 0,1 0,-1 0,0 0,1 0,-1-1,0 1,0 0,1 0,-1 0,0 0,1 0,-1-1,0 1,0 0,1 0,-6 31,-1-8,1 0,0 1,2-1,1 1,1 0,1-1,1 1,4 19,-5-40,1 0,-1-1,1 1,0 0,0 0,1-1,-1 1,0-1,1 1,-1-1,1 1,0-1,0 0,0 0,0 0,0 0,1 0,-1 0,0-1,1 1,-1-1,1 0,0 0,-1 0,1 0,0 0,0 0,0-1,0 1,0-1,-1 0,1 0,0 0,0 0,0 0,0-1,0 1,0-1,-1 0,1 0,0 0,-1 0,1-1,1 0,16-13,1-1,-2-1,0 0,-2-2,1 0,-2-1,-1-1,-1 0,0-1,-2 0,0-1,4-15,-3 14,-1-1,-2 0,0-1,-2 0,-1 0,0-1,-3 1,0-2,0-11,-5 54,0 3</inkml:trace>
  <inkml:trace contextRef="#ctx0" brushRef="#br0" timeOffset="332.782">963 368,'-15'28,"-4"16,-4 3,2 0,-1-9,4-5,0-5,4-1,-2-6,3-1,3-4</inkml:trace>
  <inkml:trace contextRef="#ctx0" brushRef="#br0" timeOffset="595.676">765 340,'10'14,"12"15,3 7,1-3,-3-2,0-1,-1-2,-2 0,-1-5,-4-2,1-4,-2 0,1-4,-2 2,1-2,-1-4</inkml:trace>
</inkml:ink>
</file>

<file path=ppt/ink/ink22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4:52:50.37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1,'24'5,"22"1,8 0,0-1,-5-2,-5-1,-6-1,-5 0,-2-1,-3 0,0-1,-6-4,-1-1,-5 0</inkml:trace>
</inkml:ink>
</file>

<file path=ppt/ink/ink22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4:52:50.66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46 0,'-10'38,"2"18,3 4,1-4,2-6,1-7,1-5,0-6,1-2,-1-2,1-1,-6-5,-1-2,0-4</inkml:trace>
</inkml:ink>
</file>

<file path=ppt/ink/ink22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4:52:54.28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54,'28'285,"-27"-269,-1 0,2 1,0-1,1-1,1 1,0 0,1-1,1 0,0 0,1 0,4 4,-10-17,1 0,-1 1,1-1,0 0,-1 0,1-1,0 1,0 0,1-1,-1 1,0-1,0 1,1-1,-1 0,1 0,-1 0,1 0,0-1,-1 1,1-1,-1 0,1 1,0-1,-1 0,1-1,0 1,-1 0,1-1,0 1,-1-1,1 0,-1 0,1 0,-1 0,1-1,-1 1,0 0,0-1,0 0,0 1,1-2,74-85,-75 85,19-26,-3-1,0 0,-2-2,-1 0,4-14,6-11,-16 82,-10 46,-1-55,1 1,1-1,0 0,2 0,-1 0,2 0,0 0,2 3,-3-14,-1-1,0 1,1-1,0 0,0 0,0 0,1 0,-1 0,1 0,0-1,0 1,0-1,1 0,-1 0,1 0,-1 0,1-1,0 0,0 1,0-1,1-1,-1 1,0-1,1 1,-1-1,1 0,-1-1,1 1,-1-1,1 0,0 0,-1 0,1-1,-1 0,1 0,-1 0,1 0,-1-1,11-10,-2-1,0-1,0 0,-1-1,-1 0,-1-1,0 0,-1 0,0-1,-2 0,0-1,-1 0,0 0,-2 0,0-1,-1 0,60-213,-61 225,-1 8</inkml:trace>
  <inkml:trace contextRef="#ctx0" brushRef="#br0" timeOffset="658.937">902 449,'-5'13,"1"0,0 1,1-1,0 1,1 0,0-1,1 1,1 6,0-20,-1 1,1 0,0 0,0 0,-1 0,1 0,0 0,0 0,0 0,0 0,0 0,0 0,0 0,0 0,1 0,-1 0,0 0,0 0,1-1,-1 1,1 0,-1 0,1 0,-1 0,1-1,-1 1,1 0,0 0,0-1,-1 1,1 0,0-1,0 1,0-1,-1 1,1-1,0 0,0 1,0-1,0 0,0 0,0 1,0-1,0 0,0 0,0 0,0 0,0 0,0 0,0-1,0 1,0 0,-1 0,1-1,0 1,0 0,0-1,0 1,0-1,0 1,-1-1,1 0,0 1,-1-1,1 0,0 1,-1-1,1 0,-1 0,106-140,-106 140,0 1,0-1,0 1,0-1,1 1,-1-1,0 1,0 0,0-1,1 1,-1-1,0 1,0 0,1-1,-1 1,0 0,1-1,-1 1,0 0,1-1,-1 1,1 0,-1 0,0 0,1-1,-1 1,1 0,-1 0,1 0,-1 0,1 0,-1 0,1 0,-1 0,0 0,1 0,-1 0,1 0,-1 0,1 0,-1 0,1 0,-1 1,1-1,-1 0,0 0,1 0,-1 1,1-1,-1 0,0 1,1-1,-1 0,0 1,0-1,1 0,-1 1,0-1,0 1,1-1,-1 0,0 1,0-1,0 1,0-1,0 1,0-1,1 1,1 36,-2-32,8 222,-10-64,-5-93,6-53,0 0,-1 0,-1 0,0-1,-1 1,-1-1,-1 0,0 0,-1-1,-8 13,14-26,0-1,-1 1,1-1,0 1,-1-1,1 1,-1-1,1 0,-1 0,0 0,0 0,1 0,-1 0,0 0,0-1,0 1,0 0,0-1,0 0,0 1,0-1,0 0,0 0,0 0,0-1,0 1,0 0,0-1,0 1,0-1,0 0,0 1,0-1,1 0,-1 0,0 0,1-1,-1 1,0 0,1-1,0 1,-1-1,1 1,0-1,0 1,0-1,0 0,0 0,0 0,0 1,0-1,1 0,-1 0,1 0,0 0,-1 0,1-2,-4-23,0 0,2 0,1-1,1 1,2 0,1-7,2 8,0 0,1 1,2 0,0 0,2 1,1 0,0 0,2 1,2 0,-4 4</inkml:trace>
</inkml:ink>
</file>

<file path=ppt/ink/ink22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4:52:55.76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49,'7'1,"0"0,0 0,1 0,-1-1,0 0,1 0,-1-1,0 0,0 0,0 0,0-1,0-1,0 1,0-1,5-3,-2 3,7-4,-12 4,0 0,0 1,0-1,1 1,-1 0,1 0,0 1,-1-1,1 1,0 1,0-1,0 1,0 0,0 0,-1 1,1 0,0 0,0 0,0 1,-1-1,1 1,-1 1,0-1,1 1,3 3,5 10,-1 2,-1-1,0 2,-1-1,-2 1,0 1,0 0,-2 0,-1 1,4 19,-2 3,-2 1,-2 1,-1-1,-3 1,-3 19,2 14,0-63,0-1,-1 0,0 0,-1 0,-1 0,0 0,-1-1,0 1,-1-1,0 0,-2-1,1 0,-1 0,-1-1,0 0,-1 0,0-1,0 0,-12 8,18-15,-1 0,1 0,-1-1,0 1,0-1,0 0,0-1,-1 1,1-1,0 0,-1 0,1-1,0 0,-1 0,1 0,-1 0,1-1,0 0,-1 0,1 0,0-1,0 0,0 0,0 0,0-1,0 1,1-1,-1 0,1-1,0 1,0-1,0 0,0 0,1 0,-1 0,1 0,0-1,0 0,1 1,0-1,-1 0,1-1,0-4,-1 1,1 0,1 0,0-1,0 1,1-1,0 1,0-1,1 1,1 0,0-1,0 1,0 0,1 0,1 0,2-4,82-138,-58 107,85-116,-103 139</inkml:trace>
</inkml:ink>
</file>

<file path=ppt/ink/ink22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4:52:56.15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0 194,'198'-161,"-196"158,0 1,0-1,0 1,0 0,1 0,-1-1,1 2,-1-1,1 0,0 0,0 1,-1 0,1-1,0 1,0 0,1 1,-1-1,0 0,0 1,0 0,0-1,1 1,-1 1,0-1,0 0,0 1,0 0,0-1,0 1,0 0,0 1,0-1,0 1,0-1,0 1,-1 0,1 0,-1 0,1 1,34 96,-34-84,1-1,1 0,0 0,0-1,2 1,0-1,0-1,1 1,2 0,49 43,-42-43</inkml:trace>
</inkml:ink>
</file>

<file path=ppt/ink/ink22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4:53:02.92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117 0,'-14'29,"-5"14,-4 0,2-3,-1-8,4-9</inkml:trace>
</inkml:ink>
</file>

<file path=ppt/ink/ink22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4:53:06.97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1 451,'0'0,"1"0,-1-1,0 1,1 0,-1-1,1 1,-1 0,1 0,-1-1,1 1,0 0,-1 0,1 0,-1 0,1 0,-1 0,1 0,-1 0,1 0,0 0,-1 0,1 0,-1 0,1 0,-1 0,1 1,-1-1,1 0,-1 0,1 1,-1-1,1 0,-1 1,1-1,-1 0,0 1,1-1,-1 1,1-1,-1 1,0-1,0 1,1-1,-1 1,0-1,0 1,0-1,1 1,-1-1,0 1,0-1,0 1,0 0,0-1,0 1,0-1,0 1,0-1,-1 1,7 40,-6-40,0 141,-2-104,2 0,1 0,2 0,2-1,7 29,-12-62,1 1,0-1,1 1,-1-1,1 0,0 1,0-1,0 0,1 0,-1-1,1 1,0 0,0-1,0 0,1 0,-1 0,1 0,0 0,0-1,0 1,0-1,0 0,0 0,0-1,1 1,-1-1,1 0,-1 0,1-1,-1 1,1-1,0 0,-1 0,1 0,0-1,5-2,0-1,0 0,-1 0,0-1,1 0,-2-1,1 0,-1-1,0 1,0-1,-1-1,1 0,-2 0,1 0,1-4,2 0,138-236,-148 248,0-1,0 1,1-1,-1 0,0 1,0-1,1 1,-1-1,0 1,1-1,-1 1,0-1,1 1,-1-1,1 1,-1 0,1-1,-1 1,1 0,-1-1,1 1,-1 0,1-1,-1 1,1 0,-1 0,1 0,0 0,-1 0,1-1,-1 1,1 0,0 0,-1 1,1-1,-1 0,1 0,0 0,-1 0,1 0,-1 1,1-1,-1 0,1 0,-1 1,1-1,-1 0,1 1,-1-1,1 1,-1-1,1 1,15 33,-12-24,71 113,-71-118,1 0,-1-1,1 0,0 0,0 0,0 0,0-1,1 0,0 0,-1 0,1-1,0 0,0 0,0 0,0-1,1 0,-1 0,0-1,1 0,-1 0,6-1,-2-1,0-1,0-1,0 0,-1 0,0-1,1 0,-2-1,1 0,-1 0,0-1,0 0,0 0,-1-1,0 0,-1 0,4-6,6-25,-12 19</inkml:trace>
  <inkml:trace contextRef="#ctx0" brushRef="#br0" timeOffset="528.192">1045 0,'29'265,"-2"-8,-28-197,0-41,0 1,2-1,0 0,1 1,0-1,2 0,1 0,-5-16,1 0,1 0,-1-1,0 1,0 0,1-1,0 1,-1-1,1 0,0 0,0 1,0-1,1 0,-1 0,0-1,1 1,-1-1,1 1,0-1,-1 0,1 1,0-2,0 1,0 0,-1 0,1-1,0 0,0 1,0-1,0 0,0-1,0 1,0 0,0-1,0 0,0 1,0-1,-1 0,1-1,0 1,-1 0,1-1,-1 0,1 1,-1-1,0 0,0 0,1 0,-2-1,1 1,1-2,94-112,-83 100,-10 9,1 1,-1 0,1 1,0-1,1 1,-1 0,1 1,0-1,0 1,1 0,-1 0,1 1,-1 0,6-2,-9 7,0-1,-1 1,1 0,-1 0,0-1,1 2,-1-1,0 0,0 0,0 1,-1-1,1 1,0-1,-1 1,0 0,0-1,1 1,-2 0,1 0,0 0,-1 0,1 0,-1 0,0 0,0 0,0 0,0 0,-1 0,1 0,-1 0,0 3,1-1,-3 51,1-43,1 0,0 0,1 1,1-1,0 0,1 0,0 0,1 0,2 8,6-4,0-4</inkml:trace>
  <inkml:trace contextRef="#ctx0" brushRef="#br0" timeOffset="1498.584">1807 734,'21'-5,"1"-1,0-1,-1 0,-1-2,1 0,-1-2,-1 0,0-1,-1-1,0-1,-1 0,3-5,-17 15,0 0,0-1,0 0,-1 0,0 0,0 0,0 0,0 0,-1 0,0 0,0-1,0 1,-1 0,0-1,0 1,0-1,-1-1,1 5,-1-1,1 1,-1 0,0-1,0 1,0 0,0 0,0 0,0 0,0 0,-1 0,1 0,-1 0,1 1,-1-1,0 0,0 1,0 0,0-1,0 1,0 0,0 0,0 0,0 0,0 0,-1 1,1-1,0 1,-1-1,1 1,0 0,-1 0,1 0,0 0,-1 0,1 1,0-1,-1 1,0 0,-10 3,0 1,1 1,0 0,0 1,1 0,-1 1,2 0,-1 1,1 0,0 1,1 0,0 0,1 1,0 0,1 0,0 1,1 0,0 0,1 1,0-1,1 1,0 1,-1 12,4-21,0 0,0 0,1 0,0 0,0 0,0 0,0 0,1 0,0 0,0 0,1 0,-1 0,1 0,0 0,0-1,1 1,-1-1,1 0,0 1,0-1,0 0,1-1,0 1,-1-1,1 0,0 1,1-2,-1 1,0 0,1-1,0 0,-1 0,1 0,0-1,0 0,0 0,0 0,4 0,17 0,1-2,0-1,-1-1,1-2,-1 0,0-2,0 0,-1-2,0-1,-1-1,0-1,0-1,-1-2,-1 0,-1-1,0-1,6-7,-4 3,-1-1,-1-1,0-1,-2-1,-1 0,-1-2,-2 0,0-1,2-8,-6-50,-12 84,1 0,0 0,0 0,-1 0,1 0,-1 0,0 0,0 1,0-1,1 0,-2 0,1 1,0-1,0 0,0 1,-1-1,1 1,-1 0,1-1,-1 1,0 0,1 0,-1 0,0 0,0 0,0 1,1-1,-1 0,0 1,0-1,0 1,0 0,0 0,0 0,0 0,0 0,0 0,0 0,0 1,0-1,-2 1,-8 4,0 0,0 1,1 1,-1-1,2 2,-1-1,1 2,0-1,-4 6,0-2,-50 62,62-71,0-1,0 1,0 0,1 0,0 0,-1 0,1 0,0 0,0 0,1 0,-1 0,1 0,-1 1,1-1,0 0,0 0,1 1,-1-1,1 0,-1 0,1 0,0 0,0 0,1 0,-1 0,0 0,1 0,1 1,4 1,0-1,1-1,-1 1,1-1,0 0,0-1,0 0,0 0,0-1,1 0,-1-1,0 1,0-1,1-1,-1 0,0 0,5-2,38-8,37 0,-85 13,0 0,-1 0,0 0,1 0,-1 0,0 0,0 1,0-1,-1 1,1-1,0 1,-1 0,0 0,0 0,0-1,0 1,0 0,0 0,-1 1,1-1,-1 0,0 0,0 0,0 0,-1 0,1 0,-1 0,1 0,-1 0,0 0,0 0,0 0,-1 0,1-1,-2 2,-2 26,4-26,1 1,0-1,0 1,0-1,1 1,-1 0,1-1,0 1,0-1,1 0,-1 1,1-1,0 0,0 0,1 0,-1 0,1 0,0-1,0 1,0-1,0 0,1 0,-1 0,1 0,0 0,0-1,0 0,0 0,0 0,0 0,0-1,1 1,-1-1,1 0,-1 0,1-1,0 0,12 2,-1-2,0 0,0-1,1-1,-1 0,0-1,-1-1,1-1,-1 0,1-1,-2 0,1-1,-1-1,0 0,0-1,-1-1,0 0,-1-1,0 0,-1-1,0 0,-1 0,0-1,-1-1,-1 0,0 0,-1 0,0-1,-1 0,-1-1,3-4,-4 12,-1-1,1 1,-1 0,-1-1,0 0,0 1,-1-1,0 0,0 0,-1 0,0 0,-1-4,1 12,-1-1,1 1,-1-1,1 1,-1 0,1-1,-1 1,0 0,0-1,0 1,0 0,1 0,-2 0,1-1,0 1,0 0,0 1,0-1,-1 0,1 0,0 0,-1 1,1-1,0 1,-1-1,1 1,-1 0,1-1,-1 1,1 0,-1 0,1 0,-1 0,1 0,-1 0,1 1,-1-1,1 0,-1 1,1-1,-1 1,1-1,0 1,-57 37,30-10,1 1,1 1,2 2,1 0,1 1,-13 31,30-56,0 1,0 0,1 1,0-1,1 1,0 0,0 0,1 0,1 0,-1 0,2 0,-1 0,2 0,-1 1,1-1,1 0,0 0,0 0,1 0,0-1,1 1,0-1,0 1,1-1,0-1,1 1,0-1,0 0,1 0,0-1,0 0,5 3,1-4,0-2,1 1,-1-2,1 0,0 0,1-2,-1 0,0 0,0-1,0-1,6-1,-1 1,8 0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3:40:19.75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7169 431,'-92'77,"90"-75,0 0,0 1,1-1,-1 1,1-1,0 1,0 0,0 0,0-1,0 1,0 0,1 0,0 0,-1 0,1 0,0 0,0 0,1 0,-1 0,1-1,-1 1,1 0,0 0,0 0,0-1,0 1,1 0,-1-1,1 1,0-1,-1 0,1 1,0-1,0 0,1 0,-1 0,0-1,2 2,16 12,44 45,-63-58,0 0,0 0,0 0,0 0,0 0,0 0,0 0,0 0,-1 1,0-1,1 0,-1 0,0 1,0-1,0 0,0 1,0-1,-1 0,1 1,-1-1,1 0,-1 0,0 0,0 0,0 0,0 0,0 0,-1 0,1 0,0 0,-1 0,0-1,1 1,-2 0,-72 35,49-32</inkml:trace>
  <inkml:trace contextRef="#ctx0" brushRef="#br0" timeOffset="397.607">7056 7,'-14'29,"-10"19,-1 1</inkml:trace>
  <inkml:trace contextRef="#ctx0" brushRef="#br0" timeOffset="-736.767">6152 571,'-8'11,"0"0,0 0,1 1,0 0,1 0,1 1,0-1,1 1,0 0,0 0,2 1,0-1,0 1,1-1,1 1,0 0,2 11,-1-23,-1 0,1 0,-1 1,1-1,0 0,0 0,0 0,0 0,0 0,0 0,1 0,-1 0,1-1,-1 1,1 0,0-1,0 0,-1 1,1-1,0 0,0 0,0 0,1 0,-1 0,0 0,0 0,0-1,1 1,-1-1,0 0,0 0,1 0,-1 0,0 0,1 0,-1-1,2 1,2-2,0 0,0-1,0 1,0-1,-1 0,1 0,-1-1,0 0,0 1,0-2,-1 1,1-1,0-1,-1 3,0-1,0 0,-1 0,1 0,-1-1,0 1,0-1,-1 1,1-1,-1 0,0 0,0 0,-1-1,1 1,-1 0,0-1,-1 1,1 0,-1-1,0 1,-1-1,1 1,-1 0,0-1,0 1,-1 0,0 0,0 0,0 0,0 0,-1 0,1 0,-1 1,-1 0,1-1,-1 1,1 0,-1 1,0-1,-1 1,0-1,-17-5</inkml:trace>
  <inkml:trace contextRef="#ctx0" brushRef="#br0" timeOffset="-315.828">6435 825,'11'-13,"-1"0,0 0,-1-1,-1-1,0 0,-1 0,3-8,19-38,-28 60,0 1,-1 0,1-1,0 1,0 0,-1 0,1-1,0 1,-1 0,1 0,0 0,0 0,-1 0,1 0,0 0,0 0,-1 1,1-1,0 0,-1 0,1 0,0 1,0-1,-1 0,1 1,-1-1,1 1,0-1,-1 1,1-1,-1 1,1-1,-1 1,1 0,-1-1,0 1,1-1,-1 1,0 0,1 0,-1-1,0 1,0 0,0-1,0 1,0 0,1 0,-1-1,-1 1,1 0,0 0,0-1,0 1,0 0,0-1,-1 1,1 0,0 0,-1-1,1 1,0 0,2 7,0-2,1 0,-1 0,1 0,1-1,-1 1,1-1,0 0,0 0,0-1,1 1,-1-1,1 0,0 0,1 0,-1 0,1-1,-1 0,1-1,0 1,0-1,0 0,1 0,-1-1,0 0,1 0,-1-1,0 1,1-1,-1-1,1 1,-1-1,0 0,1-1,-1 1,2-1,0 0,1-1,-2 0,1 0,0 0,-1-1,1 0,-1-1,0 0,0 0,2-3,4-6</inkml:trace>
  <inkml:trace contextRef="#ctx0" brushRef="#br0" timeOffset="-2349.934">4064 374,'-41'68,"3"3,3 0,-2 16,-11 24,22-53,14-28,-1-1,-1-1,-1 0,-2-1,0-1,-10 10,27-36,0 1,-1 0,1-1,0 1,0-1,0 1,-1-1,1 1,0-1,0 1,-1-1,1 1,-1-1,1 0,0 1,-1-1,1 1,-1-1,1 0,-1 0,1 1,-1-1,1 0,-1 0,1 1,-1-1,1 0,-1 0,1 0,-1 0,1 0,-1 0,0 0,1 0,-1 0,1 0,-1 0,1 0,-1 0,1 0,-1-1,1 1,-1 0,1 0,-1-1,1 1,-1 0,1-1,-1 1,1 0,-1-1,1 1,0-1,-1 1,1-1,0 1,-1-1,1 1,0-1,0 1,0-1,-1 1,1-1,0 1,0-1,0 1,0-1,2-41,20-22,3 1,2 1,3 1,31-44,-14 21,39-69,-86 153,0 0,-1 1,1-1,0 0,0 0,0 1,0-1,0 0,0 1,0-1,0 0,0 1,0-1,0 0,0 1,0-1,0 0,0 1,0-1,0 0,1 0,-1 1,0-1,0 0,0 0,0 1,1-1,-1 0,0 0,0 1,1-1,-1 0,0 0,0 0,1 1,-1-1,0 0,0 0,1 0,-1 0,0 0,1 0,-1 0,0 0,1 1,-1-1,0 0,1 0,-1 0,0-1,1 1,-1 0,0 0,0 0,1 0,-1 0,0 0,1 0,-1 0,0-1,-2 33,-7 7,1 0,2 1,2 0,2 0,2 1,1-1,5 25,33 31,-37-93,0-1,0 1,0-1,0 1,0-1,1 0,-1 0,1 0,-1 0,1-1,-1 1,1-1,0 1,0-1,0 0,0 0,0-1,0 1,0 0,0-1,0 0,1 0,-1 0,0 0,0 0,0-1,0 1,0-1,0 0,0 0,2-1,3-3,-1 0,0-1,0 0,0 0,-1-1,0 0,0 0,-1-1,1 1,-2-1,1 0,-1 0,2-8,10-13,11-20,-2-1,-2-2,-2 0,9-40,-22 69,5-51,-33 93,11-4</inkml:trace>
  <inkml:trace contextRef="#ctx0" brushRef="#br0" timeOffset="-1914.429">4431 882,'18'-8,"-1"0,0 0,0-2,-1 0,0-1,0-1,-2 0,1-1,-2-1,0 0,0-1,1-4,-12 18,0-1,0 0,-1 0,1 0,-1 0,0-1,1 1,-1 0,0-1,0 1,0 0,-1-1,1 1,0-1,-1 0,0 1,0-1,0 1,0-1,0 1,0-1,0 0,-1 1,0-1,1 1,-1-1,0 1,0 0,0-1,0 1,-1 0,1 0,-1 0,1 0,-1 0,0 0,0 0,0 0,0 1,0-1,0 1,0-1,0 1,-1 0,1 0,0 0,-1 0,1 0,-6 0,-1 0,1 0,0 1,0 0,0 0,0 1,0 0,0 1,0-1,0 2,0-1,0 1,1 0,-1 0,1 1,0 0,0 1,1-1,-1 1,1 1,0-1,0 1,1 0,-1 0,-2 4,0 0,0 0,1 1,0 0,1 0,0 0,1 1,0 0,1 0,1 0,0 1,0-1,1 1,1-1,-1 4,3-12,-1 0,0-1,1 1,-1-1,1 1,0-1,0 0,0 1,1-1,-1 0,1 0,0 1,0-2,0 1,0 0,1 0,-1 0,1-1,-1 0,1 1,0-1,0 0,0 0,0-1,0 1,0-1,1 1,-1-1,1 0,-1 0,1 0,-1-1,1 1,8 1,0-1,1 0,-1-1,0 0,0-1,1 0,-1-1,0-1,1 0,12-4</inkml:trace>
  <inkml:trace contextRef="#ctx0" brushRef="#br0" timeOffset="-1501.345">4798 741,'-1'78,"1"-76,0 0,0 0,1 0,-1-1,1 1,0 0,0 0,-1-1,1 1,0-1,0 1,0 0,1-1,-1 0,0 1,0-1,1 0,-1 0,1 0,-1 1,1-2,0 1,-1 0,1 0,0 0,0-1,-1 1,1-1,0 1,0-1,0 0,0 0,0 0,-1 0,1 0,0 0,0-1,0 1,1-1,91-51,-39 14,-53 37,0 1,0-1,0 1,0 0,0-1,0 1,0 0,0 0,-1 0,1 0,0 0,0 1,0-1,0 1,0-1,0 1,0 0,-1-1,1 1,0 0,-1 0,1 0,0 1,-1-1,1 0,-1 0,0 1,1-1,-1 1,0-1,0 1,0 0,0 0,0-1,0 1,-1 0,1 0,-1 0,1 0,-1-1,0 1,1 0,-1 0,0 0,0 0,-1 0,1 1,11 28,-9-27,0-1,0 1,0-1,0 1,1-1,0 0,-1 0,1 0,0 0,0 0,1-1,-1 1,0-1,1 0,0 0,-1 0,1-1,0 1,0-1,0 0,0 0,0 0,0-1,0 1,0-1,0 0,0 0,0-1,0 1,0-1,0 0,0 0,0 0,0 0,0-1,0 1,-1-1,1 0,0-1,-1 1,2-1,4-5,1 1,-1-1,0-1,0 1,-1-1,-1-1,1 0,-2 0,1 0,-1-1,-1 0,0 0,0 0,-2-1,4-11,-3-2</inkml:trace>
  <inkml:trace contextRef="#ctx0" brushRef="#br0" timeOffset="-1169.982">5729 120,'-39'197,"23"-130,3 1,3 0,1 18,9-72,-3 8,1 1,1-1,2 0,0 1,1-1,1 0,1 0,1 0,1 0,1-1,9 19,-16-40,0-1,0 1,0 0,1-1,-1 1,0 0,0-1,0 1,0-1,1 1,-1 0,0-1,0 1,1 0,-1 0,0-1,1 1,-1 0,0 0,1-1,-1 1,0 0,1 0,-1 0,0 0,1-1,-1 1,1 0,-1 0,0 0,1 0,-1 0,1 0,-1 0,0 0,1 0,-1 0,1 0,-1 0,0 1,1-1,-1 0,0 0,1 0,-1 0,1 1,-1-1,0 0,0 0,1 1,-1-1,0 0,1 1,-1-1,0 0,0 1,0-1,1 0,-1 1,0-1,0 0,0 1,0-1,0 1,0-1,1 1,1-15</inkml:trace>
  <inkml:trace contextRef="#ctx0" brushRef="#br0" timeOffset="-935.276">5475 571,'43'5,"34"2,8-1,-10-1</inkml:trace>
  <inkml:trace contextRef="#ctx0" brushRef="#br0" timeOffset="-5401.036">85 261,'-34'219,"16"-137,11-48,0-6,1 0,1-1,1 2,2-1,1 0,1 0,1 1,2-1,2 8,3-3,-6-16,1 0,1-1,1 1,1-1,0 1,1-2,0 1,1-1,1 0,1-1,0 0,1 0,0-1,-7-8,-1 0,2-1,-1 0,0 0,1 0,0 0,0-1,0 0,0 0,1 0,-1 0,1-1,-1 0,1 0,0-1,0 1,0-1,0-1,0 1,0-1,0 0,0 0,0-1,0 0,0 0,0 0,0-1,0 0,2-1,12-11,0 0,-1-2,-1 0,-1-2,0 1,-1-2,-1 0,-1-1,-1-1,0 0,-2-1,-2 8,102-203,-93 180,12-21,-3 0,-3-2,6-26,-26 69,0-1,-1 1,-1-1,0 0,-1 0,-2 1,1-1,-2 0,0 0,-2 1,-4-18,8 34,0 0,1 0,-1 0,0 0,0 0,0 0,0 0,0 0,-1 0,1 0,0 0,0 0,-1 0,1 0,0 0,-1 0,1 1,-1-1,1 0,-1 0,1 0,-1 0,0 1,0-1,1 0,-1 1,0-1,0 0,0 1,1-1,-1 1,0-1,0 1,0 0,0-1,0 1,0 0,0 0,0 0,0 0,0 0,0 0,0 0,0 0,0 0,0 0,0 0,0 1,0-1,0 0,0 1,0-1,0 1,0-1,0 1,0-1,1 1,-1-1,0 1,-9 119,8-22,-11-18,5 1,2 0,5 1,4 29,-1 25,-3-126,1 0,0 0,0 0,1 1,0-1,1 0,0 0,0 0,1-1,1 1,0-1,0 1,0-1,1 0,1-1,0 1,1 1,15-8,-14-9</inkml:trace>
  <inkml:trace contextRef="#ctx0" brushRef="#br0" timeOffset="-4789.249">1214 656,'-6'-3,"1"1,0 0,-1 1,0-1,1 1,-1 0,0 1,0-1,1 1,-1 0,0 1,0-1,1 1,-1 0,0 1,1-1,-1 1,1 0,0 1,0-1,-1 1,1 0,1-2,1 0,0 0,-1 1,1-1,0 1,0-1,0 1,0 0,0 0,1 1,-1-1,1 0,-1 1,1-1,0 1,0 0,0 0,0 0,0 0,1 0,0 0,-1 1,1-1,0 0,0 1,1-1,-1 0,1 1,0-1,0 1,0-1,0 1,1-1,-1 1,1-1,0 1,0-1,0 0,0 0,1 1,-1-1,1 0,0 0,0 0,0-1,0 1,0 0,1-1,-1 1,1-1,2 2,41 18,44 30,-88-50,-1 0,1 0,0 0,-1 1,1-1,-1 1,1-1,-1 1,0-1,0 1,0-1,-1 1,1 0,-1-1,1 1,-1 0,0 0,0 0,0-1,0 1,-1 0,1 0,-1-1,1 1,-1 0,0-1,0 1,-1-1,1 1,0-1,-1 1,1-1,-1 0,-1 1,-4 7,0-2,0 1,-1-1,0 0,-1-1,0 0,0 0,-1-1,1 0,-1 0,0-1,-1-1,1 0,-1 0,0-1,0 0,0-1,-1-1,1 1,0-2,-1 0,-9-1,19 2,1-1,0 0,-1 1,1-1,-1 0,1 0,-1 0,1 0,0 0,-1-1,1 1,-1 0,1-1,0 1,-1-1,1 1,0-1,0 0,-1 1,1-1,0 0,0 0,0 0,0 0,0 0,0 0,0 0,0 0,0-1,1 1,-1 0,0 0,1-1,-1 1,1 0,-1-1,1 1,0 0,0-1,0 1,-1-1,1 1,0-1,1 1,-1 0,0-1,0 1,1-1,-1 1,0 0,1-1,0 1,-1 0,1 0,0-1,-1 1,1 0,1-1,8-10</inkml:trace>
  <inkml:trace contextRef="#ctx0" brushRef="#br0" timeOffset="-4589.25">1468 825,'-10'39,"-8"17,0 3,2-2,4-12</inkml:trace>
  <inkml:trace contextRef="#ctx0" brushRef="#br0" timeOffset="-4390.433">1468 431,'-5'9,"-1"4</inkml:trace>
  <inkml:trace contextRef="#ctx0" brushRef="#br0" timeOffset="-3970.086">1637 995,'149'-215,"-150"215,1-1,0 1,0-1,0 1,0 0,1-1,-1 1,0-1,0 1,0-1,0 1,0-1,1 1,-1 0,0-1,0 1,1-1,-1 1,0 0,0-1,1 1,-1 0,0 0,1-1,-1 1,1 0,-1 0,0-1,1 1,-1 0,1 0,-1 0,1 0,-1-1,1 1,-1 0,0 0,1 0,-1 0,1 0,-1 0,1 0,-1 0,1 1,-1-1,1 0,-1 0,0 0,1 0,-1 1,1-1,-1 0,0 0,1 1,-1-1,0 0,1 1,-1-1,0 0,1 1,-1-1,0 0,0 1,1-1,-1 1,0-1,0 1,0-1,0 0,0 1,3 37,-3-34,0 21,-1-18,-1-1,1 1,1-1,-1 1,1-1,0 1,1-1,-1 1,1-1,0 1,1-1,0 0,0 1,0-1,1 0,0 0,0-1,0 1,1 0,0-1,0 0,0 0,1 0,-1-1,1 1,0-1,1 0,-1-1,1 1,3 1,-2-4,0 0,0 0,0 0,0-1,0 0,0 0,0-1,0 0,0 0,0-1,0 1,-1-2,1 1,0-1,-1 0,0 0,0-1,0 0,0 0,0 0,-1-1,0 1,0-1,0-1,0 1,-1-1,0 0,0 1,-1-2,1 1,-2 0,1-1,0-2,6-16,10-64,-27 75,-2 4</inkml:trace>
  <inkml:trace contextRef="#ctx0" brushRef="#br0" timeOffset="-3314.079">2541 712,'-21'7,"1"1,1 1,0 1,0 1,1 0,0 1,1 1,0 1,1 0,1 1,-12 15,26-29,-1 0,1 0,0 1,-1-1,1 0,0 0,0 1,0-1,0 1,0-1,0 1,0-1,1 1,-1 0,0-1,1 1,0 0,-1 0,1-1,0 1,0 0,0 0,0 0,0-1,0 1,0 0,1 0,-1-1,1 1,-1 0,1-1,0 1,-1 0,1-1,0 1,0-1,0 1,0-1,1 0,-1 1,0-1,1 0,-1 0,0 0,1 0,-1 0,1 0,0 0,-1-1,1 1,0-1,-1 1,1-1,0 1,14-2,-1-1,0-1,0 0,0-1,-1-1,1 0,-1 0,0-2,0 0,-1 0,0-1,0-1,11-10,129-86,-151 104,0 0,0 1,1-1,-1 0,0 1,1-1,-1 1,0 0,1 0,-1 0,1 0,-1 0,0 1,1-1,-1 1,0-1,1 1,-1 0,0 0,0 0,0 0,0 1,0-1,0 0,0 1,0-1,0 1,0 0,-1 0,1 0,-1-1,0 1,1 0,-1 1,0-1,1 2,21 90,-17-1,-5 0,-4 0,-4 0,-4 0,-10 30,14-80,-3 0,-1-1,-1 0,-3 0,-1-1,-3-1,0-1,-3-1,-1-1,-3 1,25-36,0 1,-1-1,1 0,-1 1,0-1,1 0,-1 0,0 0,0 0,-1 0,1-1,0 1,0-1,-1 1,1-1,-1 0,0 0,1 0,-1 0,0 0,1-1,-1 1,0-1,0 0,1 1,-1-1,0-1,0 1,0 0,1-1,-1 1,0-1,1 0,-1 0,0 0,1 0,-1 0,1-1,0 1,-1-1,1 0,0 0,0 1,0-1,0 0,0-1,0 1,-2-13,1 0,0-1,1 1,1-1,0 1,1-1,1 0,0 1,1-1,1 1,0 0,1 0,4-8,-7 17,12-48,2 1,3 0,2 1,2 0,21-33,27-13,-53 73</inkml:trace>
  <inkml:trace contextRef="#ctx0" brushRef="#br0" timeOffset="10704.901">11289 798,'18'0,"3"1,0-1,0-1,0-1,0-1,-1 0,1-2,17-6,20-11,-1-3,-1-3,-1-2,-1-2,-2-3,-2-2,-1-2,-2-2,8-12,-43 41,-1 0,-1-1,0 0,-1 0,0-1,-1 0,0-1,-2 0,1 0,-2-1,0 1,-1-1,-1 0,0 0,-1-1,-1 1,0 0,-1-6,-1 17,1 0,-1 0,0 0,0 0,-1 0,1 0,-1 1,0-1,-1 0,1 1,-1-1,0 1,0 0,0 0,-1 0,1 0,-1 1,0-1,0 1,0 0,0 0,-1 1,1-1,-1 1,0 0,1 0,-1 0,0 1,0 0,0 0,0 0,-1 1,1-1,0 1,0 0,0 1,0-1,-3 2,-13 5,1 2,0 0,1 2,0 0,0 1,1 1,1 0,0 2,1 0,0 1,1 0,1 1,1 1,1 0,0 1,1 0,1 1,1 0,1 0,0 1,2 0,0 0,1 2,1 0,0 0,1 0,1 0,1 1,2-1,2 20,-1-34,1 0,0 0,0 0,1-1,0 1,1-1,0 0,0 0,0-1,1 1,0-1,1-1,0 1,0-1,0 0,1-1,-1 1,1-2,1 1,-1-1,1 0,-1-1,1 0,0 0,6 0,-1 1,1 1,0 0,0-1,1-1,-1 0,1-1,-1 0,1-2,0 0,0-1,-1 0,1-1,2-1,72-20,-73 15</inkml:trace>
  <inkml:trace contextRef="#ctx0" brushRef="#br0" timeOffset="11649.965">12615 402,'-43'12,"0"2,0 3,2 0,0 3,1 2,1 1,-31 25,65-43,-1 0,1 0,0 1,0-1,0 1,1 0,0 1,0-1,1 1,0 0,0 0,1 0,-1 0,0 6,2-10,1 0,-1 0,1 0,0 1,0-1,0 0,0 0,1 0,-1 1,1-1,0 0,0 0,0 0,0 0,0 0,1 0,-1-1,1 1,0 0,0-1,0 1,0-1,0 0,1 1,-1-1,0 0,1 0,0-1,0 1,-1-1,1 1,0-1,0 0,1 0,7 0,0 0,0-1,-1-1,1 0,0-1,0 0,-1 0,0-1,1 0,-1-1,0 0,-1-1,1 0,-1-1,0 1,0-2,0 1,-1-1,6-7,8-3,181-140,-203 157,1-1,0 1,-1-1,1 1,0 0,-1-1,1 1,0 0,0 0,-1-1,1 1,0 0,0 0,0 0,-1 0,1 0,0 0,0 0,-1 0,1 1,0-1,0 0,-1 0,1 1,0-1,0 0,-1 1,1-1,0 1,-1-1,1 0,-1 1,1 0,0-1,-1 1,1-1,-1 1,0 0,1-1,-1 1,0 0,1 0,-1-1,0 1,1 0,-1 0,0-1,0 1,0 0,0 0,0 0,0-1,0 2,1 52,-2-44,1 8,6 89,-6-105,1 1,-1-1,1 1,0-1,0 0,0 1,0-1,0 0,0 0,1 0,-1 0,1 0,-1 0,1 0,0 0,0-1,0 1,0-1,0 1,0-1,0 0,0 0,1 0,-1 0,0 0,1 0,-1-1,1 1,-1-1,1 0,-1 1,0-1,1 0,-1-1,1 1,-1 0,1-1,2 0,10-4,0-1,0 0,0-1,-1-1,0 0,0-1,-1-1,0 0,0-1,4-5,25-19,80-80,-122 114,0 0,0 1,1-1,-1 0,0 0,0 0,1 1,-1-1,1 0,-1 1,0-1,1 0,-1 1,1-1,0 0,-1 1,1-1,0 1,-1-1,1 1,0 0,-1-1,1 1,0 0,0-1,-1 1,1 0,0 0,0-1,0 1,-1 0,1 0,0 0,0 0,0 0,0 0,-1 1,1-1,0 0,0 0,-1 1,1-1,0 0,0 1,-1-1,1 0,0 1,-1-1,1 1,0 0,-1-1,1 1,-1-1,1 1,-1 0,1-1,-1 1,1 0,-1 0,0-1,0 1,1 0,-1 0,0 0,0 0,-1 23,-1-19,1 0,0-1,1 1,-1 0,1 0,0 0,0 0,0 0,1-1,0 1,0 0,0 0,0-1,1 1,0-1,0 1,0-1,0 0,1 1,0-1,0-1,0 1,0 0,0-1,1 1,2 1,1-4,0 1,1-2,-1 1,0-1,1 0,-1 0,0-1,1 0,-1 0,0-1,0 0,0 0,0-1,0 0,-1 0,1 0,-1-1,0 0,0-1,0 1,-1-1,1 0,-1 0,0-1,-1 1,1-1,0-2,17-13,64-55,-86 75,0 1,1-1,-1 1,0-1,0 1,1-1,-1 1,0-1,1 1,-1-1,0 1,1 0,-1-1,1 1,-1 0,0-1,1 1,-1 0,1 0,-1-1,1 1,-1 0,1 0,-1 0,1 0,0 0,-1 0,1 0,-1 0,1 0,-1 0,1 0,-1 0,1 0,-1 0,1 0,-1 0,1 1,-1-1,1 0,-1 0,1 1,-1-1,1 0,-1 1,0-1,1 0,-1 1,1-1,-1 1,0-1,1 1,-1-1,0 1,4 32,-4-21,0-7,-1 0,1 0,0 0,1-1,0 1,-1 0,1 0,1 0,-1-1,1 1,0-1,0 1,0-1,0 0,1 0,0 0,0 0,0 0,0 0,1-1,-1 0,1 1,0-1,0-1,0 1,0-1,0 1,1-1,-1 0,5 1,4-2,1-1,-1 0,1-1,-1 0,0-1,0 0,0-1,0-1,0 0,-1-1,1 0,-1-1,-1 0,1-1,-1 0,0-1,-1 0,1-1,-2 0,1-1,-1 0,36-56,-32 44</inkml:trace>
  <inkml:trace contextRef="#ctx0" brushRef="#br0" timeOffset="8003.208">9059 741,'-5'24,"-1"13,0 0</inkml:trace>
  <inkml:trace contextRef="#ctx0" brushRef="#br0" timeOffset="8252.803">9116 402,'9'-10,"4"-3</inkml:trace>
  <inkml:trace contextRef="#ctx0" brushRef="#br0" timeOffset="8481.229">9314 911,'-5'0,"-1"-10,4-3,4-4,0-4,6-3,1-3,3-1,5-1,0 0,1 0,3 0,2 1,2 4,-2 12,-7 12,-4 11,-6 4</inkml:trace>
  <inkml:trace contextRef="#ctx0" brushRef="#br0" timeOffset="8852.813">9935 571,'-6'-2,"-1"1,1-1,0 1,-1 0,1 0,-1 1,1 0,-1 0,1 0,-1 1,1 0,-1 1,1-1,0 1,0 0,0 1,0-1,0 1,0 0,1 1,-1-1,1 1,0 0,0 1,-1 0,6-2,0 0,0 0,0 0,0 0,1 0,-1 0,1 0,0 0,0-1,0 1,0 0,0-1,1 1,-1 0,1-1,0 0,-1 1,1-1,0 0,0 0,1 0,-1 0,0 0,1-1,-1 1,1-1,-1 1,1-1,0 0,0 0,-1 0,1-1,0 1,0-1,6 5,-7-5,0 0,1 1,-1-1,0 1,0 0,0-1,0 1,0 0,0 0,0 0,0 0,-1 1,1-1,0 0,0 1,-1-1,1 1,-1 0,0-1,1 1,-1 0,0 0,0 0,0 0,0 0,-1 0,1 0,0 0,-1 0,0 0,1 1,-1-1,0 0,0 0,0 0,0 0,-1 1,1-1,0 0,-1 0,0 0,1 0,-1 0,0 0,0 0,0 0,0 0,-2 1,-109 59,94-55,-33-1,47-10</inkml:trace>
  <inkml:trace contextRef="#ctx0" brushRef="#br0" timeOffset="9219.225">10414 148,'-81'220,"48"-41,-18 43,44-203,-2-7</inkml:trace>
  <inkml:trace contextRef="#ctx0" brushRef="#br0" timeOffset="9465.41">10103 515,'39'-5,"31"-1,9 0,-4 1,-10 2,-12 0,-9 2,-13 1</inkml:trace>
  <inkml:trace contextRef="#ctx0" brushRef="#br0" timeOffset="7388.932">8184 345,'110'-47,"-3"-5,-2-4,26-23,-127 76,4-2,0 0,0 0,0-1,-1 0,0 0,0-1,0 1,-1-2,0 1,0-1,-1 1,0-2,2-4,-7 12,0 1,0-1,-1 1,1-1,0 1,0-1,-1 1,1-1,0 1,-1-1,1 1,-1 0,1-1,0 1,-1 0,1-1,-1 1,1 0,-1-1,1 1,-1 0,1 0,-1 0,1-1,-1 1,0 0,1 0,-1 0,1 0,-1 0,1 0,-1 0,1 0,-1 0,0 0,1 1,-1-1,1 0,-1 0,1 0,-1 1,1-1,-1 0,1 1,-1-1,1 0,0 1,-1-1,1 0,-1 1,1-1,0 1,-1-1,1 1,0-1,0 1,-1-1,1 1,0-1,0 1,0-1,0 1,0 0,0-1,0 1,0-1,0 1,0-1,0 1,0 0,-24 32,3 1,0 1,2 1,2 1,1 1,2 0,2 1,1 0,3 1,-1 7,2-8,-21 120,-7-2,-17 32,42-156,-1 0,-2 0,-1-1,-1-1,-2 0,-2-1,0-1,-12 12,-36 5,65-45,0-1,0 0,0 1,0-1,-1 0,1 0,0 0,0 0,0 0,0-1,0 1,-1-1,1 1,0-1,0 0,0 0,0 0,1 0,-1 0,0 0,0-1,1 1,-1 0,0-1,1 1,0-1,-1 0,1 1,0-1,0 0,0 0,0 0,0 0,0 0,0-2,-14-78,15 56</inkml:trace>
  <inkml:trace contextRef="#ctx0" brushRef="#br0" timeOffset="7736.742">8184 769,'59'-2,"0"-2,0-2,-1-3,0-3,-1-2,34-14,58-49,-149 78,0-1,-1 1,1-1,0 0,-1 1,1-1,0 1,0-1,-1 1,1-1,0 1,0-1,0 1,0-1,0 1,0-1,-1 1,1-1,0 1,0-1,1 1,-1-1,0 1,0-1,0 1,0-1,0 1,1-1,-1 1,0-1,0 1,1-1,-1 1,0-1,1 0,-1 1,0-1,1 0,-1 1,0-1,1 0,-1 1,1-1,-1 0,1 0,-1 1,1-1,-1 0,1 0,-1 0,1 0,-1 0,1 0,-1 0,1 0,-1 0,1 0,-1 0,1 0,-1 0,1 0,-1 0,1-1,-1 1,1 0,-1 0,1 0,-1-1,1 1,-19 43,17-42,-21 41,15-33,1 1,0 1,0-1,1 1,0 0,1 0,0 0,1 1,1-1,-1 1,2 0,0 0,0 0,1-1,1 5,15 3,-4-18</inkml:trace>
  <inkml:trace contextRef="#ctx0" brushRef="#br0" timeOffset="13255.666">113 1446,'575'30,"-360"-31,88-17,191-11,21 1,67-11,-186 12,198-3,1980 31,-1961-12,73-24,-653 33,974-35,132 8,684 30,-720-29,-208 28,-808 0</inkml:trace>
</inkml:ink>
</file>

<file path=ppt/ink/ink2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4:12:37.19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484 2,'-30'-1,"1"1,-1 2,1 1,0 1,0 2,-22 7,-124 45,171-55,1 0,0 1,0-1,1 1,-1 0,1 0,0 0,0 0,0 0,0 0,1 1,-1-1,1 0,0 1,1-1,-1 1,1-1,0 1,0 0,0-1,1 1,-1-1,1 1,0-1,1 0,-1 1,2 20,-3-15,-1-4,0 0,0 0,1 0,0 0,0 0,0 0,1 0,-1 0,2 0,-1 0,1 0,-1 0,2 0,-1-1,1 1,0-1,0 1,0-1,1 0,-1 0,1-1,1 1,-1-1,1 0,-1 0,1 0,0-1,0 0,1 0,-1 0,1 0,0-1,163 9,-154-8,-10-4,0 1,0 0,0 0,0 1,0 0,0-1,0 2,0-1,0 0,0 1,0 0,-1 0,1 1,-1-1,1 1,-1 0,0 0,0 0,-1 1,1-1,-1 1,1 0,-1 0,0 0,-1 1,1-1,-1 1,1-1,-2 1,1 0,0 0,-1-1,1 5,-3-1,1 0,-1 0,-1 0,0 0,0 0,0-1,-1 1,0-1,-1 0,1 0,-2 0,1 0,0-1,-1 0,-1 1,1-2,-1 1,0-1,0 0,0 0,-6 3,-4 2,-2 0,1 0,-1-2,0 0,-1-2,0 0,0-1,-6 1,17-5,1 1,-1-1,0-1,0 0,0 0,1 0,-1-1,0 0,0-1,1 0,-1 0,1 0,-1-1,1 0,0-1,0 1,1-1,-1-1,1 1,0-1,0 0,0-1,1 1,-1-1,1 0,1-1,-2-2,-1-11</inkml:trace>
</inkml:ink>
</file>

<file path=ppt/ink/ink23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4:53:14.89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39 138,'-8'25,"0"0,1 0,2 1,1 0,1 0,1 1,1-1,1 0,2 1,2 14,-3-38,-1 1,1-1,0 0,0 1,0-1,1 0,-1 0,1 0,0 0,0 0,0 0,0-1,0 1,1-1,-1 1,1-1,-1 0,1 0,0 0,0 0,0 0,0-1,0 0,0 1,1-1,-1 0,0 0,1-1,-1 1,1-1,-1 0,0 0,1 0,-1 0,1 0,-1-1,1 0,-1 1,0-1,0 0,1-1,0 0,15-8,0-1,-1-1,0-1,0-1,-2 0,0-1,8-9,-23 22,15-15,-14 13,1 1,0-1,1 0,-1 1,0-1,1 1,0 0,0 0,0 1,0-1,0 1,1 0,-1 0,1 0,-1 1,2-1,-3 4,-1-1,1 0,-1 1,0 0,1 0,-1 0,0 0,0 0,0 0,-1 0,1 1,0-1,-1 1,0-1,1 1,-1 0,0-1,0 1,-1 0,1 0,-1 0,1-1,-1 1,0 3,6 15,-3-15,0-2,0 1,1 0,-1-1,1 1,0-1,0 0,0 0,1-1,0 1,-1-1,1 0,0 0,0-1,1 1,-1-1,1 0,-1-1,1 1,-1-1,1 0,0-1,-1 1,1-1,0 0,0-1,-1 1,1-1,0 0,-1-1,1 1,-1-1,1 0,-1 0,0-1,0 0,0 0,0 0,0 0,-1-1,0 0,1 0,1-2,100-130,-95 121,-1 0,0-1,-1 0,-1 0,-1-1,0 0,-2-1,0 1,0-1,-2 0,0 0,-1 0,-1-1,-1-10,0 5</inkml:trace>
</inkml:ink>
</file>

<file path=ppt/ink/ink23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4:53:09.67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34 113,'-7'21,"0"0,1 1,2 0,0 0,1 0,1 0,1 0,1 0,3 22,-2 1,-1-40,-1 0,1 0,0 0,0 0,0 0,1 0,0 0,0 0,0 0,1 0,-1 0,1 0,1 0,-1-1,0 1,1-1,0 0,0 0,0 0,1 0,-1 0,1-1,0 1,0-1,0 0,0 0,1-1,-1 1,1-1,0 0,0 0,-1-1,1 1,0-1,0 0,0-1,4 1,4-5,0 0,0-1,0-1,0 0,-1-1,0 0,-1-1,1 0,-1-1,-1 0,0-1,0 0,-1-1,0 0,-1 0,0-1,-1 0,0 0,-5 9,43-54,-44 57,1 0,0 0,-1 0,1 1,-1-1,1 1,0-1,-1 1,0-1,1 1,-1 0,1 0,-1 0,0 0,1 0,-1 0,0 0,0 0,0 0,0 1,0-1,0 0,0 1,0-1,-1 1,1-1,0 1,-1-1,1 1,-1-1,0 1,0 0,1-1,-1 1,0 0,4 8,-2-3,0-1,0 0,1 0,0 0,0 0,0 0,1-1,0 1,0-1,0 0,1 0,0-1,0 1,0-1,0 0,1 0,0-1,-1 0,1 0,0 0,1 0,-1-1,0 0,1-1,-1 1,1-1,-1-1,1 1,0-1,1 0,4-6,0 1,0-2,-1 0,0 0,0-1,0 0,-1-1,-1 0,0-1,0 0,0 0,-2-1,1 0,-1 0,-1-1,2-5,29-39,-28 42,0-1,-1 0,-1-1,0 0,-1 0,-1 0,-1-1,0 1,-1-1,-1 0,0-1,-1 1,-1-4,-7-8,7 30,0-1,0 0,0 1,0-1,0 0,-1 1,1-1,0 0,0 0,0 1,0-1,0 0,0 1,-1-1,1 0,0 0,0 1,0-1,-1 0,1 0,0 1,0-1,-1 0,1 0,0 0,-1 1,1-1,0 0,-1 0,1 0,0 0,0 0,-1 0,1 0,0 0,-1 0,1 0,0 0,-1 0,1 0,0 0,-1 0,1 0,0 0,-1 0,1 0,0 0,-1-1,1 1,0 0,0 0,-1 0,1-1,0 1,0 0,-1 0,1-1,0 1,0 0,0 0,-1-1,1 1,0 0,-4 14</inkml:trace>
  <inkml:trace contextRef="#ctx0" brushRef="#br0" timeOffset="2352.035">1163 340,'-5'9,"-11"18,-8 9,1 4,-1-6,3-4,1-1,-1-2,-2 0,-1-5,2-1,2-5,3-4</inkml:trace>
  <inkml:trace contextRef="#ctx0" brushRef="#br0" timeOffset="2619.158">965 312,'5'24,"1"12,5 6,5-1,5-6,-1-5,0-7,2-3,2 0,2-3,-4 0,0-3,-5 1,-4-2</inkml:trace>
  <inkml:trace contextRef="#ctx0" brushRef="#br0" timeOffset="3084.792">1614 170,'14'0,"10"0,6 0,2 0,1 0,-1 0,-1-5,0-1,-2 0,-5 1</inkml:trace>
  <inkml:trace contextRef="#ctx0" brushRef="#br0" timeOffset="3305.576">1502 424,'43'-5,"29"-6,6-2,-9-2,-12 0,-16 3</inkml:trace>
  <inkml:trace contextRef="#ctx0" brushRef="#br0" timeOffset="4521.267">1896 142,'0'0,"-4"0,-3 5,-3 1,-6 0,-5-1,-4-2,-2 0,-1-2,-1-1,0-5,0-1,0 0,0 1,0 1,6 6,11 3,7 1</inkml:trace>
</inkml:ink>
</file>

<file path=ppt/ink/ink23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4:53:19.95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12 0,'-5'10,"-2"3</inkml:trace>
</inkml:ink>
</file>

<file path=ppt/ink/ink23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4:53:19.54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438 19,'-14'-5,"0"1,-1 1,0 1,0 0,0 0,0 2,0 0,0 0,0 2,1 0,-1 0,0 1,1 1,-1 1,1 0,0 1,1 0,-1 1,1 1,1 0,-1 0,-6 8,2-6,15-10,1 0,-1 0,1 0,0 1,-1-1,1 1,-1-1,1 1,0 0,0-1,-1 1,1 0,0 0,0 0,0 0,0 0,0 0,0 0,0 0,0 0,0 0,1 1,-1-1,0 0,1 1,-1-1,1 0,-1 1,1-1,0 1,0-1,-1 1,1-1,0 0,0 1,1-1,-1 1,0-1,0 1,1-1,-1 0,1 1,-1-1,1 1,-1-1,1 0,0 0,0 0,0 1,0-1,0 0,0 0,0 0,0 0,0 0,0 0,0-1,1 1,90 25,-81-24,1 0,-1 0,0 1,0 1,0 0,0 0,0 1,-1 0,0 1,7 5,-15-9,0-1,0 1,0-1,0 1,-1-1,1 1,-1 0,1 0,-1 0,0-1,1 2,-1-1,0 0,-1 0,1 0,0 0,0 1,-1-1,0 0,1 0,-1 1,0-1,0 0,0 1,0-1,-1 0,1 1,-1-1,1 0,-1 0,0 1,0-1,0 0,0 0,0 0,0 0,0 0,-1 0,1-1,-1 1,-1 1,-80 56,80-58,-157 78,122-72,38-7,-1 1,1-1,0 0,-1 0,1 0,-1 0,1 0,-1 0,1 0,-1 0,1 0,-1 0,1 0,-1 0,1-1,-1 1,1 0,-1 0,1 0,-1-1,1 1,-1 0,1 0,0-1,-1 1,1 0,0-1,-1 1,1-1,0 1,-1 0,1-1,0 1,0-1,0 1,-1-1,1 1,0-1,0 1,0-1,0 1,0-1,0 1,0-1,0 1,0-1,0 1,0-1,0 1,0-1,0 1,0-1,1 1,-1 0,0-1,0 1,1-1,-1 1,0-1,1 1,-1 0,0-1,1 1,-1 0,0-1,1 1,-1 0,1 0,-1-1,9-9</inkml:trace>
  <inkml:trace contextRef="#ctx0" brushRef="#br0" timeOffset="248.132">692 217,'-9'34,"-4"15,1 5,2-7</inkml:trace>
  <inkml:trace contextRef="#ctx0" brushRef="#br0" timeOffset="897.556">891 415,'222'-300,"-222"299,0 1,0-1,0 1,1-1,-1 1,0-1,0 1,1-1,-1 1,0-1,1 1,-1-1,0 1,1 0,-1-1,1 1,-1 0,0-1,1 1,-1 0,1-1,-1 1,1 0,-1 0,1 0,0-1,-1 1,1 0,-1 0,1 0,-1 0,1 0,-1 0,1 0,0 0,-1 0,1 0,-1 0,1 1,-1-1,1 0,-1 0,1 1,-1-1,1 0,-1 0,1 1,-1-1,0 1,1-1,-1 0,1 1,-1-1,0 1,1-1,-3 33,-11 89,14-117,0-1,0 1,0-1,0 0,1 1,0-1,-1 0,2 0,-1 0,0-1,1 1,-1 0,1-1,0 0,1 1,-1-1,0 0,1-1,0 1,-1-1,1 1,0-1,0 0,0-1,1 1,0-1,2 1,0 0,0-1,1 0,-1 0,0-1,1 0,-1 0,0-1,1 0,-1 0,0-1,0 0,0 0,0 0,0-1,0 0,-1-1,1 0,-1 1,0-2,0 1,0-1,-1 0,0 0,0-1,0 1,-1-1,9-9,-1-1,-1 0,-1-1,-1 0,0-1,-1 0,-1 0,0 0,3-17,-5 7,-2 3</inkml:trace>
</inkml:ink>
</file>

<file path=ppt/ink/ink23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4:53:22.76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542 1,'-136'230,"118"-208,-1-1,-2-1,0-1,0 0,-25 14,32-22,-1-1,0 0,-1-2,0 1,0-2,-1 0,0-1,0-1,-1 0,1-1,-4-1,19-3,-1 0,1 0,-1 0,1-1,-1 1,1-1,0 1,-1-1,1 0,0 0,-1 0,1 0,0 0,0-1,0 1,0-1,0 1,0-1,0 0,1 0,-1 0,0 1,1-2,0 1,-1 0,1 0,0 0,0-1,0 1,1 0,-1-1,1 1,-1-1,1 1,0-1,-1 1,1-1,1 0,12-98,-9 89,1 0,1 1,-1 0,2 0,0 1,0 0,1 0,0 0,0 1,1 0,0 1,1 0,0 0,0 1,8-3,-12 9,0 0,0 1,0 0,0 0,0 0,0 1,0 0,-1 0,1 1,0 0,0 0,-1 0,1 0,-1 1,0 0,0 0,0 1,0-1,0 1,-1 0,0 0,0 1,0-1,0 1,0 0,2 5,26 22,154 145,-172-162,2 0,-1 0,2-1,0-1,0-1,1-1,5 3,-5-8,-4-5</inkml:trace>
</inkml:ink>
</file>

<file path=ppt/ink/ink23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4:53:28.04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617 255,'0'-4,"1"0,-1 0,0 1,0-1,0 0,-1 0,1 1,-1-1,0 0,0 1,0-1,0 1,-1-1,0 1,1 0,-1 0,0-1,-1 1,1 0,-1 1,1-1,-1 0,0 1,0 0,0-1,0 1,0 0,0 0,-1 1,1-1,-1 1,1 0,-1 0,1 0,-1 0,0 1,1-1,-4 1,-18 3,0 2,0 1,1 1,0 1,0 1,0 1,1 1,1 1,-3 3,-76 35,93-47,6-3,-1 0,1 0,0 0,0 1,0-1,0 1,-1-1,1 1,0 0,0-1,0 1,0 0,0 0,1 1,-1-1,0 0,0 1,1-1,-1 1,1-1,-1 1,1 0,0 0,0-1,0 1,0 0,0 0,0 0,0 0,0 0,1 0,-1 1,1-1,0 0,0 0,0 0,0 0,0 1,4 1,1-1,0-1,0 1,0-1,0 0,1 0,-1 0,1-1,-1 0,1 0,-1 0,1-1,-1 1,4-2,24 5,131 30,-162-34,-1 1,0-1,0 1,1-1,-1 1,0-1,0 1,0 0,0-1,0 1,1 0,-2 0,1 0,0 0,0 0,0 0,0 0,0 0,-1 0,1 0,-1 1,1-1,-1 0,1 0,-1 1,0-1,1 0,-1 1,0-1,0 0,0 1,0-1,0 0,0 1,-1-1,1 0,0 0,-1 1,1-1,0 0,-1 0,0 1,1-1,-1 0,0 0,0 0,1 0,-1 0,0 0,0 0,-55 46,-130 83,164-118,2 2,0 0,0 2,2 0,0 1,0 0,-7 13,23-28,0 1,0 0,0-1,0 1,0 0,1 0,0 0,-1 1,1-1,0 0,1 0,-1 1,0-1,1 0,0 1,0-1,0 1,0-1,0 0,1 1,0-1,-1 0,1 1,1-1,-1 0,0 0,1 0,-1 0,1 0,0 0,0 0,0-1,0 1,1-1,-1 1,1-1,-1 0,1 0,0 0,0 0,0-1,2 2,10 4,0-1,1 0,-1-1,1-1,0 0,0-1,1-1,-1 0,1-1,-1-1,1-1,-1 0,8-3,-20 4,0 0,0-1,0 0,-1 0,1 0,0 0,-1 0,1-1,-1 0,1 1,-1-1,0-1,0 1,0 0,0-1,0 0,0 1,-1-1,1 0,-1 0,0-1,0 1,0 0,0-1,0-1,5-16</inkml:trace>
  <inkml:trace contextRef="#ctx0" brushRef="#br0" timeOffset="381.456">363 1,'-2'1,"0"1,0-1,0 1,1-1,-1 1,1 0,-1 0,1 0,-1 0,1 0,0 0,0 0,0 0,0 0,0 1,1-1,-1 0,1 0,-1 1,1-1,0 1,0-1,0 0,0 3,0-2,-3 346,-14-26,5-4,7-253,5-54</inkml:trace>
</inkml:ink>
</file>

<file path=ppt/ink/ink23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4:53:30.74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80,'33'-5,"21"-6,7-1,-4 1,-5 2,-8 4,-5 1,-6 3,-3-5,-2 0,-1 1,0 0,-5 7,-11 3,-12 0,-6-1</inkml:trace>
</inkml:ink>
</file>

<file path=ppt/ink/ink23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4:53:30.99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26,'24'5,"22"-4,13-1,1-1,-4-1,-8-4,-6-1,-7 0,-3 2,-8 2</inkml:trace>
</inkml:ink>
</file>

<file path=ppt/ink/ink23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4:53:31.99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32 71,'-12'167,"7"-146,0 1,1 0,1 0,1 0,2 0,0 0,1 0,1 0,1 0,4 17,-5-35,-1 0,1 0,0 0,0 0,1 0,-1-1,1 1,0-1,-1 0,2 1,-1-1,0 0,1-1,-1 1,1-1,0 1,0-1,0 0,0-1,0 1,0-1,0 0,0 0,1 0,-1 0,1-1,-1 1,0-1,1 0,-1-1,1 1,-1-1,0 0,1 0,-1 0,0-1,0 1,0-1,0 0,0 0,0-1,-1 1,1-1,-1 0,1 0,-1 0,186-160,-188 161,0 0,-1 1,1 0,0-1,0 1,0-1,0 1,0 0,0 0,1 0,-1 0,0 0,1 0,-1 0,0 0,1 0,-1 0,1 1,0-1,-1 1,1-1,-1 1,1-1,0 1,-1 0,1 0,0 0,-1 0,1 0,0 0,-1 1,1-1,-1 0,1 1,0-1,-1 1,1 0,-1 0,1-1,-1 1,0 0,1 0,-1 0,1 1,31 51,-30-46,0 1,1-1,0-1,0 1,1 0,-1-1,2 0,-1 0,1-1,-1 1,1-1,1-1,-1 1,1-1,0 0,0 0,5 1,-4-4,0 0,0 0,0-1,1 0,-1 0,0-1,0 0,0-1,0 0,0 0,0-1,0 0,0 0,-1 0,0-1,0-1,0 1,0-1,0 0,-1 0,0-1,0 0,-1 0,0-1,0 1,0-1,-1 0,0 0,0-1,-1 1,0-1,2-5,34-156,-26 27,-16 92,6 32</inkml:trace>
</inkml:ink>
</file>

<file path=ppt/ink/ink23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4:53:32.63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334 57,'-12'-3,"-1"1,1 1,-1 0,0 1,1 0,-1 1,0 1,1 0,0 0,-1 1,1 1,0 0,0 1,1 0,-1 0,1 2,1-1,-1 1,1 1,0 0,1 0,0 1,0 0,1 1,0 0,0 0,1 0,1 1,0 0,-2 6,6-10,0 0,1-1,0 1,1 0,-1 0,2 0,-1 0,0 0,1 0,1 0,-1-1,1 1,0 0,0-1,1 0,0 1,0-1,1 0,0 0,0-1,0 1,0-1,1 0,0 0,0 0,0-1,1 0,-1 0,1 0,0-1,0 0,1 0,-1 0,1-1,-1 0,1 0,0 0,0-1,-1 0,1-1,7 0,2 1,1-1,-1 0,1-2,-1 0,1-1,-1 0,0-2,0 1,9-6,0-1</inkml:trace>
  <inkml:trace contextRef="#ctx0" brushRef="#br0" timeOffset="315.517">758 113,'-26'23,"1"0,1 2,2 1,0 0,2 2,1 0,1 1,-6 15,22-42,1 0,-1 0,1 0,-1 0,1 0,0 0,0 1,0-1,0 0,0 1,0-1,1 1,-1-1,1 1,-1-1,1 1,0-1,0 1,0-1,1 1,-1-1,1 1,-1-1,1 1,0-1,0 0,0 1,0-1,0 0,0 0,1 0,-1 1,1-1,-1-1,1 1,0 0,0 0,0-1,0 1,0-1,0 0,0 1,1-1,0 0,13 0,0-2,0 0,0 0,0-2,0 0,-1 0,0-2,1 0,-2-1,1 0,-1-1,1-1,-2 0,10-7,1 1,-1-1,0-1,-1-1,-1-1,-1-1,5-6,-18 18,0-2,0 1,-1-1,0 1,0-2,-1 1,-1-1,1 1,-2-1,1-1,-1 1,-1 0,0-1,0 1,-1-1,0 0,-1-6,-1 14,1 0,-1 0,0 0,0 0,0 0,0 1,0-1,0 0,-1 0,0 1,1-1,-1 1,0-1,0 1,0 0,-1 0,1 0,0 0,-1 0,1 1,-1-1,0 1,0-1,1 1,-1 0,0 0,0 0,0 1,0-1,0 1,0-1,0 1,-1 0,1 0,0 0,-2 1,-111 24,90-12</inkml:trace>
  <inkml:trace contextRef="#ctx0" brushRef="#br0" timeOffset="752.395">1463 86,'-15'1,"0"1,1 1,-1 1,1 0,0 1,0 1,0 0,1 0,0 1,0 1,-2 2,14-9,0 0,0 0,0 0,0-1,0 1,0 0,0 0,0 1,1-1,-1 0,0 0,1 0,-1 0,1 1,-1-1,1 0,0 0,-1 1,1-1,0 0,0 1,0-1,0 0,0 1,0-1,0 0,0 1,1-1,-1 0,0 0,1 1,-1-1,1 0,0 0,-1 0,1 1,0-1,0 0,0 0,-1 0,1 0,0-1,1 2,54 31,-41-26,88 69,-100-73,-1 0,1 1,-1-1,0 1,0-1,0 1,-1-1,1 1,-1 0,0 0,0 0,0 0,0 0,-1 0,0 0,0 0,0 0,0 0,0 0,-1 0,0 0,0 0,0 0,0 0,-1 0,1 0,-1-1,0 1,0-1,-2 3,-3 1,0 0,-1 0,0-1,-1 0,1 0,-1-1,0 0,0 0,-1-1,1-1,-1 1,0-2,0 1,0-1,-1-1,1 0,0 0,-3-1,-62-10,56 4</inkml:trace>
  <inkml:trace contextRef="#ctx0" brushRef="#br0" timeOffset="1548.172">2253 0,'-7'24,"-1"0,-1 0,-2-1,0 0,-1-1,-1 0,-1-1,-1-1,-1 0,0-1,-16 12,27-24,-1 0,0-1,-1 1,1-2,-1 1,0-1,-1 0,1 0,-1-1,0 0,0 0,0-1,-1 0,1-1,-1 0,1 0,-1 0,0-1,0-1,0 0,0 0,1 0,-1-1,0-1,0 1,1-1,-1-1,1 0,0 0,-1 0,1-1,1 0,-2-2,3 2,-1 0,1-1,0 0,1-1,-1 1,1-1,0 0,0-1,1 1,0-1,0 0,1 0,0 0,0 0,0 0,1-1,0 1,0-1,1 0,0 0,1 1,0-1,0 0,0 0,1 0,0 1,1-1,-1 0,2 1,-1 0,1-1,2-4,-1 7,-1 0,0 1,1 0,0-1,0 1,0 1,1-1,-1 1,1-1,0 1,0 1,0-1,0 1,1-1,-1 2,0-1,1 0,0 1,-1 0,1 1,0-1,-1 1,1 0,0 0,-1 1,1 0,0 0,-1 0,1 1,-1-1,1 1,-1 1,1 0,182 102,-45-9,4 50,-142-142,0 0,0 0,1-1,-1 0,1 0,0 0,0-1,0 1,0-2,0 1,0-1,0 0,1 0,-1 0,0-1,4 0,13 1</inkml:trace>
</inkml:ink>
</file>

<file path=ppt/ink/ink2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4:12:37.94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280 142,'-8'-2,"-1"0,1 0,-1 1,1 0,-1 1,0-1,1 2,-1-1,0 1,1 1,-1 0,1 0,0 0,0 1,0 0,0 1,0 0,0 0,1 1,0 0,0 0,0 0,1 1,0 0,0 1,0-1,1 1,0 0,0 0,1 1,0-1,0 1,0 3,-2-2,1 1,0 1,1-1,0 1,0-1,2 1,-1 0,1 0,1 1,0-1,0 0,1 0,1 1,0-1,0 0,1 0,1 0,-1 0,2 0,0-1,0 1,1-1,0 0,3 4,-4-10,0 0,1-1,-1 1,0-1,1 0,0-1,0 1,0-1,0 0,0 0,0 0,1-1,-1 1,0-1,1-1,-1 1,1-1,-1 0,1 0,-1-1,1 1,-1-1,1-1,3 0,4-2,0 0,0-1,0 0,0-1,-1 0,0-1,-1 0,1-1,4-4,1-5,0 0,-1-1,-1 0,-1-2,0 0,-1 0,-2-1,0 0,-1-1,-1 0,-1-1,-1 0,2-15,-7 32,-1-1,1 1,-1-1,-1 0,1 0,-1 1,0-1,-1 0,1 0,-1 1,-1-1,1 0,-1 1,0-1,-1 1,0 0,0 0,0 0,0 0,-1 1,0-1,-1 1,1 0,-1 0,0 0,0 1,0-1,-1 1,1 1,-1-1,0 1,0 0,0 0,-1 1,1 0,0 0,-1 0,0 1,1 0,-1 0,0 1,0 0,-5 0,2 2,-1 1,1 0,0 1,1 0,-1 1,1 0,-1 0,2 1,-1 0,1 1,-1 0,2 0,-1 0,-1 3,-9 13</inkml:trace>
</inkml:ink>
</file>

<file path=ppt/ink/ink23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4:53:29.64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81,'-1'81,"3"-57,0 1,2-1,0 0,2 0,1 0,0-1,2 0,1 0,7 11,-14-30,-1 1,1-1,0-1,0 1,1 0,-1-1,1 1,0-1,0 0,0-1,0 1,0-1,1 1,-1-1,1-1,0 1,-1-1,1 1,0-1,0-1,0 1,0-1,0 1,0-2,-1 1,1 0,0-1,0 0,0 0,0 0,-1-1,1 0,0 0,-1 0,4-2,27-15,-2 0,0-3,-1 0,-1-2,-1-1,-1-2,5-8,-8 10,-25 23,0 1,0-1,0 1,1 0,-1-1,0 1,0 0,1 0,-1 0,1 0,-1 0,1 0,-1 0,1 1,0-1,-1 0,1 1,0-1,-1 1,1 0,0 0,0-1,-1 1,1 0,0 1,0-1,0 0,-1 0,1 1,0-1,-1 1,1-1,0 1,-1 0,1 0,-1 0,1 0,-1 0,1 0,-1 0,0 0,1 1,54 69,-50-61,0 0,0-1,1 0,0 0,1-1,0 1,0-2,1 1,0-1,0-1,1 1,0-2,0 1,8 2,-11-6,0 0,0 0,0 0,0-1,1 0,-1-1,0 1,1-1,-1-1,0 0,1 0,-1 0,0-1,0 0,0 0,0 0,0-1,-1 0,1-1,-1 0,0 0,0 0,0 0,-1-1,1 0,-1 0,0-1,-1 0,1 1,-1-1,0-1,1-3,8-13,-2-1,-1 0,0-1,-2 0,-1 0,-1-1,-2 0,0 0,-1-1,-2 1,-2-23,1 42,-1 8</inkml:trace>
  <inkml:trace contextRef="#ctx0" brushRef="#br0" timeOffset="669.7">1214 336,'-5'10,"1"0,0 1,1-1,0 1,0 0,1 0,1 0,0 0,0 0,1 0,1 0,0 1,0-1,1 0,3 10,-4-19,-1 0,1 0,0 0,0 0,0-1,0 1,0 0,0 0,0-1,1 1,-1-1,1 1,-1-1,1 0,-1 0,1 1,0-1,-1 0,1 0,0-1,0 1,0 0,0-1,0 1,0-1,0 1,0-1,0 0,0 0,0 0,0 0,0 0,0-1,0 1,0-1,0 1,0-1,0 1,0-1,0 0,-1 0,1 0,0-1,71-55,33-85,-106 141,0 0,0 0,0 0,1 0,-1 0,1 0,-1 0,0 0,1 0,0 0,-1 1,1-1,0 0,-1 0,1 0,0 1,0-1,-1 0,1 1,0-1,0 1,0-1,0 1,0-1,0 1,0 0,0-1,0 1,0 0,0 0,0 0,0 0,0 0,0 0,0 0,0 0,0 0,1 0,-1 1,0-1,0 0,0 1,-1-1,1 1,0-1,0 1,0 0,0-1,0 1,-1 0,1-1,0 1,0 0,-1 0,1 0,-1 0,1 0,7 123,-7-24,1-88,5 22,-1-1,-2 1,-2 0,-1 0,-1 0,-2 0,-6 28,4-43,3-8,0 1,-2 0,1-1,-1 1,-1-1,0 0,-1 0,0-1,0 1,-1-1,-1 0,1 0,-2-1,1 0,-1 0,-1-1,0 0,0 0,5-5,1-1,0 1,-1-1,0 1,1-1,-1 0,0-1,0 1,0-1,0 0,-1 0,1 0,0 0,0-1,-1 1,1-1,0 0,-1-1,1 1,0-1,0 0,-1 0,1 0,0 0,0-1,0 1,0-1,0 0,1-1,-1 1,1-1,-1 1,1-1,0 0,0 0,0 0,0-1,1 1,0-1,-1 0,1 1,0-1,-1-4,0-2,1-1,1 1,-1-1,2 1,-1-1,1 0,1 1,0-1,1 1,0-1,0 1,1 0,0 0,1 0,0 0,1 0,0 0,104-150,-44 93,-44 48</inkml:trace>
</inkml:ink>
</file>

<file path=ppt/ink/ink23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4:54:16.06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3021 1,'32'48,"-17"-33,0 0,-1 1,-1 1,-1 0,0 0,7 17,81 114,24 14,-29-10,14 5,-29-42,-61-89,-39-49,4 13,0 0,-1 2,0 0,0 1,-1 0,0 2,0 0,0 1,0 1,-1 0,-5 1,-120-23,124 25,-48-12,96-3,27-2,-1-2,-1-2,-1-3,24-16,81-44,-156 83,0 0,0 1,0-1,0 1,0-1,0 1,0 0,0-1,0 1,0 0,0 0,0 0,0 0,0 0,1 0,-1 0,0 0,0 0,0 0,0 1,0-1,0 0,0 1,0-1,0 1,0-1,0 1,0 0,0-1,0 1,-1 0,1-1,0 1,0 0,-1 0,1 0,0 0,-1 0,1 0,-1 0,0 0,1 0,-1 0,0 0,1 0,-1 0,0 0,0 0,0 1,-2 57,-63 114,64-172,0 1,0-1,0 0,0 0,1 1,-1-1,0 1,1-1,-1 0,1 1,-1-1,1 1,0-1,0 1,0-1,0 1,0-1,0 1,0-1,0 1,0-1,1 1,-1-1,1 1,-1-1,1 1,0-1,-1 0,1 1,0-1,0 0,0 0,0 0,0 0,0 0,0 0,0 0,1 0,-1 0,1 0,8-1</inkml:trace>
  <inkml:trace contextRef="#ctx0" brushRef="#br0" timeOffset="1233.993">3388 1412,'-1'48,"-2"-27,2-1,0 1,1 0,1-1,1 1,1-1,1 1,0-1,2 0,0-1,2 1,0-1,1-1,0 1,3 1,-10-18,0 0,0 0,0 0,1 0,-1-1,0 1,1 0,0-1,-1 0,1 0,0 1,-1-2,1 1,0 0,0 0,0-1,0 0,0 0,0 1,0-2,-1 1,1 0,0-1,0 1,0-1,0 0,0 0,-1 0,1 0,0 0,-1-1,1 1,-1-1,1 1,-1-1,1-1,74-80,28-101,-105 184,0-1,0 0,1 0,-1 1,0-1,0 0,1 0,-1 1,1-1,-1 0,0 1,1-1,-1 0,1 1,-1-1,1 1,0-1,-1 1,1-1,0 1,-1 0,1-1,0 1,-1 0,1-1,0 1,0 0,-1 0,1 0,0-1,0 1,0 0,-1 0,1 0,0 0,0 1,-1-1,1 0,0 0,0 0,-1 1,1-1,0 0,0 1,-1-1,1 0,0 1,-1-1,1 1,-1-1,1 1,22 40,-17-28,65 91,-68-101,0 0,0-1,0 1,0-1,0 0,1 0,-1 0,1 0,-1-1,1 1,0-1,0 0,-1 0,1 0,0 0,0-1,0 0,0 0,0 0,0 0,0 0,0-1,0 0,-1 0,1 0,0 0,0 0,-1-1,1 0,0 0,5-5,0 0,-1-1,0 0,-1 0,0-1,0 0,-1 0,0-1,0 1,-1-1,-1 0,0-1,0 1,-1-1,0 0,-1 0,0 0,0-4,13-45,-10 47,-2 7,-1-1,1 0,-1 1,0-1,-1 0,0 0,0 0,0 0,-1-1,0 1,0 0,-1 0,0 0,0 0,-2-6,-17 12,10 12</inkml:trace>
  <inkml:trace contextRef="#ctx0" brushRef="#br0" timeOffset="1990.105">4319 1638,'-22'80,"22"-78,-1 1,1 0,-1 0,1 0,0 0,0 1,0-1,1 0,-1 0,1-1,0 1,0 0,0 0,0 0,0 0,0-1,1 1,-1 0,1-1,0 1,0-1,0 0,0 0,0 0,1 0,-1 0,0 0,1 0,0-1,-1 1,1-1,0 0,0 0,0 0,-1 0,1-1,0 1,0-1,0 1,0-1,0 0,0 0,1 0,-1-1,0 1,-1-1,1 0,0 0,0 0,0 0,0 0,-1 0,1-1,0 1,0-2,5-3,-1 0,0-1,-1 0,0 0,0 0,0-1,-1 1,0-2,0 1,-1 0,0-1,0-3,29-49,-32 60,-1 0,1 0,-1 0,1 0,-1 0,1 0,0 0,0 0,0 0,-1 0,1 0,0 0,0 0,0 1,0-1,1 0,-1 1,0-1,0 1,0-1,0 1,0 0,1-1,-1 1,0 0,0 0,1 0,-1 0,0 0,0 0,1 0,-1 1,0-1,0 0,0 1,1-1,-1 0,0 1,0 0,0-1,0 1,0 0,0-1,0 1,0 0,0 0,0 0,0 0,-1 0,1 0,0 0,-1 0,1 0,-1 0,1 0,-1 1,1-1,-1 0,0 0,0 0,1 1,-1-1,0 1,70 310,-63-280,-1 0,-1 0,-2 0,-2 0,-1 0,-2 13,1 0,1-33,-1 0,0-1,-1 1,-1-1,0 0,0 1,-1-1,0-1,-5 10,7-17,0 0,1 0,-1 0,0 0,0 0,-1 0,1 0,-1-1,1 1,-1-1,0 0,0 0,0 0,0 0,0 0,0-1,-1 1,1-1,0 0,-1 0,1 0,-1-1,1 1,-1-1,0 0,1 0,-1 0,1 0,-1-1,1 1,-1-1,1 0,-3-1,-2-4,1 0,-1 0,1-1,1 0,-1-1,1 1,1-1,0 0,0-1,0 1,1-1,0 0,1 0,0-1,0 1,1 0,0-1,1 0,0 1,1-1,-1 0,2-1,-1-4,1-1,0 1,1 0,1 0,0 0,1 0,1 0,0 1,1 0,1 0,0 0,1 1,0 0,1 0,0 1,1 0,1 1,-1 0,2 1,0 0,0 0,9-6,-4 2</inkml:trace>
  <inkml:trace contextRef="#ctx0" brushRef="#br0" timeOffset="6436.018">2935 171,'-54'25,"-80"74,-56 24,83-64,-87 51,-9 6,103-49,-46 10,146-77,1-1,-1 1,0 0,0-1,0 1,0-1,1 1,-1-1,0 1,0-1,0 1,0-1,0 1,0-1,0 1,0 0,0-1,-1 1,1-1,0 1,0-1,0 1,0-1,-1 1,1 0,0-1,0 1,-1-1,1 1,0 0,-1-1,1 1,0 0,-1-1,1 1,-1 0,1 0,0-1,-1 1,1 0,-1 0,1 0,-1 0,1 0,-1-1,1 1,0 0,-1 0,1 0,-1 0,1 0,-1 0,1 1,-1-1,1 0,-1 0,1 0,-1 0,4-13,-2-5,-1 0,-1 0,0 0,-2 0,0 0,-1 0,-1 1,0-1,-1 1,-1 0,-1 1,-10-15,47 46,153 109,47 10,-223-131,1 0,0 1,-1 0,0 0,0 1,0 0,-1 0,1 0,-1 1,0-1,-1 1,1 1,-1-1,-1 0,1 1,-1 0,0 0,0 0,-1 0,0 0,-1 1,1 0,-4-6,1 0,-1 0,0 0,0-1,0 1,0-1,0 1,-1-1,1 0,0 0,-1 0,1 0,-1 0,1-1,-1 1,1-1,-1 0,1 1,-1-1,1 0,-1 0,1-1,-1 1,1-1,-1 1,1-1,-1 0,-1 0,-258-75,132 23,109 44,2 2</inkml:trace>
  <inkml:trace contextRef="#ctx0" brushRef="#br0" timeOffset="7653.657">1 1582,'51'90,"62"132,-39-137,-72-83,0 0,0-1,0 1,1-1,-1 1,0-1,1 0,-1 0,1 0,0 0,-1 0,1-1,-1 1,1-1,0 0,0 0,-1 0,1 0,0 0,-1 0,1-1,0 0,-1 1,1-1,-1 0,1 0,-1 0,1 0,-1-1,0 1,0-1,1 1,-1-1,0 0,0 0,-1 0,1 0,1-2,7-12,0 0,-2-1,0 0,-1-1,0 1,-1-2,2-16,2 0,20-106,-30 140,0 0,-1 1,1-1,0 1,0-1,0 0,0 1,0-1,0 0,0 1,0-1,0 0,0 1,0-1,0 1,1-1,-1 0,0 1,0-1,1 1,-1-1,0 0,1 1,-1-1,0 1,1-1,-1 1,1-1,-1 1,1 0,-1-1,1 1,-1 0,1-1,0 1,-1 0,1 0,-1-1,1 1,0 0,-1 0,1 0,0 0,-1 0,1 0,-1 0,1 0,0 0,-1 0,1 0,0 0,-1 0,1 1,-1-1,1 0,0 0,-1 1,1-1,-1 0,1 1,-1-1,1 1,-1-1,1 1,24 44,-16-27,74 80,-80-95,0-1,0 1,0-1,0 0,1 1,-1-1,1-1,-1 1,1 0,-1-1,1 0,0 0,0 0,0 0,-1-1,1 1,0-1,0 0,0 0,0-1,0 1,0-1,0 0,-1 0,1 0,0 0,0-1,-1 1,1-1,-1 0,1-1,3-5,0 0,-1-1,0 1,0-2,-1 1,0-1,-1 0,0 0,0 0,-1 0,0-1,-1 1,-1-1,1-10,1-251,-29 62,16 180,10 31,0-1,-1 0,1 1,0-1,0 0,0 1,0-1,0 0,0 1,0-1,0 0,-1 1,1-1,0 0,0 0,0 1,-1-1,1 0,0 0,0 1,-1-1,1 0,0 0,-1 1,1-1,0 0,-1 0,1 0,0 0,-1 0,1 0,0 0,-1 1,1-1,0 0,-1 0,1 0,0 0,-1 0,1-1,0 1,-1 0,1 0,0 0,-1 0,1 0,0 0,-1-1,1 1,0 0,-1 0,1 0,0-1,0 1,-1 0,1 0,0-1,0 1,-1 0,1-1,-3 20,1 2</inkml:trace>
  <inkml:trace contextRef="#ctx0" brushRef="#br0" timeOffset="12811.23">1214 1412,'9'-6,"-9"7,0-1,0 0,0 0,0 1,0-1,0 0,1 0,-1 0,0 1,0-1,0 0,0 0,1 0,-1 1,0-1,0 0,0 0,1 0,-1 0,0 0,0 0,1 1,-1-1,0 0,0 0,1 0,-1 0,0 0,0 0,1 0,-1 0,0 0,0 0,1 0,-1 0,0 0,0-1,1 1,-1 0,0 0,0 0,1 0,-41 90,-66 180,103-259,5-5</inkml:trace>
  <inkml:trace contextRef="#ctx0" brushRef="#br0" timeOffset="13507.214">1016 1469,'0'0,"-1"1,0 0,0 0,1-1,-1 1,0 0,1 0,-1 0,1 0,-1 0,1 0,-1 0,1 0,0 0,0 0,-1 0,1 0,0 0,0 0,0 0,0 0,0 1,0-1,1 0,-1 0,0 0,0 0,1 0,-1 0,1 0,-1 0,1 0,-1 0,1-1,-1 1,1 0,0 0,0 0,-1-1,1 1,0 0,0-1,0 1,0 0,0-1,0 1,0-1,0 0,0 1,0-1,0 0,140 91,16-23,-101-45,-52-28</inkml:trace>
</inkml:ink>
</file>

<file path=ppt/ink/ink23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4:54:51.056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3356 459,'-387'-129,"155"63,-234-34,302 72,-1 6,-1 8,-1 7,-72 9,209-1,1 1,0 1,0 2,1 0,-1 2,1 2,0 0,1 2,0 0,1 2,0 1,1 2,1 0,1 1,0 2,-15 15,16-5,1 1,1 1,2 1,2 0,1 2,1-1,2 2,1-1,2 2,1-1,2 1,1 1,2-1,2 0,1 1,2-1,1 1,2-1,8 27,-3-27,1-2,1 1,2-2,2 0,1 0,1-2,2 0,1-1,1-1,1-1,2-1,1-2,1 0,1-1,1-2,1-1,1-2,1-1,0-1,1-1,16 3,20 7,1-4,0-3,2-3,0-3,1-3,0-3,22-3,23 0,0-5,-1-5,0-5,0-6,-1-4,-2-6,0-4,-2-5,-2-6,-1-3,-3-6,50-35,-123 67,-1-2,-1-1,-1-1,-1-2,-1-1,-1-1,-2-1,-1-1,-1-1,-1-2,-2 0,-1-1,-2-1,-1-1,3-15,-14 35,-2-1,0 0,-1 0,-1 0,0 0,-2 0,1-1,-2 1,0 0,-1 0,-1 1,0-1,-1 1,-1 0,0 0,-1 0,-4-6,-4-2,0 1,-1 1,-1 1,-1 0,-1 1,0 1,-2 1,0 1,0 1,-8-4,-51-22,-2 4,-1 3,-2 4,-1 4,-1 3,0 4,-2 4,0 4,-1 4,-21 3,-127-3,0 11,1 10,-136 28,228-20,1 6,1 7,2 5,2 7,2 5,-56 35,151-66,0 3,2 1,1 2,1 2,1 1,-20 23,42-38,2 0,0 1,0 0,2 1,0 1,1-1,0 2,2-1,0 1,1 1,1-1,1 1,1 0,0 0,2 1,0 11,3-5,1-1,1 0,1 0,2 0,1 0,0-1,2 0,1 0,1-1,1 0,1-1,1-1,1 0,1-1,1 0,1-2,1 0,19 16,16 8,1-2,1-3,3-2,1-2,1-3,52 17,-17-15,0-4,2-4,1-5,0-4,2-4,-1-5,1-4,0-4,0-5,-1-4,0-5,-1-3,78-28,-56 14,-2-6,-1-5,-3-6,-1-4,-4-5,-1-5,-4-4,-3-5,-3-5,46-47,-110 91,-2-1,-1-1,-1-2,-3-1,-1-1,-1-1,-3-2,-1 0,-2-2,-2 0,-2-1,-2 0,2-18,-14 48,0-1,0 1,-2-1,1 0,-2 1,-1-1,0 0,0 1,-2 0,0 0,0 0,-2 0,0 0,0 1,-1 0,-1 1,-1 0,0 0,0 0,-1 1,-1 1,0 0,0 0,-1 1,-1 0,-2 0,-20-12,-1 2,-1 1,0 2,-1 2,-1 1,-1 2,0 2,-36-5,-32 1,-2 4,-82 4,6 14,1 9,0 7,2 9,1 7,2 8,-88 41,140-49,2 6,3 5,1 5,3 6,-21 20,114-65,0 2,2 1,0 0,1 2,1 1,1 1,1 0,2 1,0 2,-2 6,0 12</inkml:trace>
</inkml:ink>
</file>

<file path=ppt/ink/ink23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4:54:58.83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1 203,'200'-11,"167"-45,-292 45,-64 15</inkml:trace>
  <inkml:trace contextRef="#ctx0" brushRef="#br0" timeOffset="244.01">170 429,'44'-5,"23"-1,5 0,0 1,-7-4,-10 1,-10 1,-7 1,-6 3,-3 1,-3 1,1 1,-1 0,-4 1</inkml:trace>
  <inkml:trace contextRef="#ctx0" brushRef="#br0" timeOffset="610.341">1496 90,'-32'17,"0"0,2 3,0 0,1 2,0 1,2 2,2 0,0 2,1 1,19-25,1 1,-1 0,1 1,0-1,1 1,-1-1,1 1,0 0,0 0,1 1,-1-1,1 0,0 1,0 0,1-1,0 1,0 0,0 0,1 0,0-1,0 1,0 0,1 0,0 0,0 0,0-1,1 1,0-1,0 1,0-1,1 1,2 3,2-2,1 1,0-1,1 0,0-1,0 0,0 0,0-1,1 0,0-1,0 0,0-1,1 0,-1 0,1-1,9 1,166-1,-169-3,1 0,-1-1,0-1,1 0,-1-1,-1-1,1-1,-1 0,0-2,0 1,-1-2,0 0,0-1,-1 0,0-1,-1-1,-1 0,0-1,0 0,-1-1,-1 0,0-1,-1 0,-1 0,0-1,-1 0,0-3,-4 13,-1-1,0 0,0 1,0-1,-1 0,0 0,0 0,-1 0,0 0,0 0,-1 0,0 0,0 0,0 0,-1 0,0 0,-1 1,1-1,-1 1,0-1,-1 1,0 0,0 0,0 1,0-1,-1 1,0 0,-2-1,-11-8,-1 1,0 1,0 1,-1 1,-1 0,0 2,0 0,0 1,-1 1,0 2,0 0,-1 1,-7 1,-15-1</inkml:trace>
  <inkml:trace contextRef="#ctx0" brushRef="#br0" timeOffset="1033.375">904 289,'921'0,"-534"-29,-195 3,-169 24</inkml:trace>
</inkml:ink>
</file>

<file path=ppt/ink/ink23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4:54:56.17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947 31,'-56'-18,"21"13,1 1,-1 1,0 3,0 0,0 3,0 0,-18 6,-45 3,68-10,15-1,0 0,0 0,0 2,0 0,0 0,0 2,1-1,-3 3,17-6,-1-1,0 1,0-1,0 1,1 0,-1-1,0 1,1 0,-1 0,0-1,1 1,-1 0,1 0,0 0,-1 0,1 0,0 0,-1 0,1 0,0 0,0 0,0 0,0 0,0 0,0 0,0-1,0 1,0 0,0 0,1 0,-1 0,0 0,1 0,-1 0,1 0,-1 0,1 0,-1-1,1 1,-1 0,1 0,0-1,0 1,-1 0,1-1,0 1,0-1,0 1,-1-1,2 1,47 34,-46-33,216 90,-162-67,-57-25,0 1,0 0,0 0,0 0,0 0,0-1,0 1,0 0,0 0,0 0,-1-1,1 1,0 0,-1 0,1 0,0-1,-1 1,1 0,-1-1,1 1,-1 0,0-1,1 1,-1-1,0 1,1-1,-1 1,0-1,1 0,-1 1,0-1,0 0,1 1,-1-1,0 0,0 0,0 0,0 0,1 0,-1 0,-1 0,0 1,-369 113,180-22,187-91,0 0,0 0,1 0,-1 0,1 1,-1-1,1 1,-1 0,1 0,0 0,0 0,0 1,0-1,1 1,-1-1,1 1,-1 0,1 0,0 1,0-1,0 0,0 1,1-1,0 1,-1-1,1 1,1 0,-1-1,0 1,1 0,0 0,0 0,0-1,0 1,1 0,-1 0,1-1,0 1,0 0,0 0,9 5,0-1,1 1,0-2,0 1,0-2,1 0,0 0,0-1,1 0,-1-1,1 0,0-1,0-1,1 0,-1-1,0 0,0-1,1-1,-1 0,8-2,205-27,-111 4,-93 23</inkml:trace>
  <inkml:trace contextRef="#ctx0" brushRef="#br0" timeOffset="367.358">1313 87,'-39'282,"-25"-26,54-183,9-61</inkml:trace>
  <inkml:trace contextRef="#ctx0" brushRef="#br0" timeOffset="631.742">1200 87,'39'-5,"31"-6,14-1,-3 1,-5 2,-11-1,-12 0,-10 2,-7 3,-6 1,-11 7,-11 3</inkml:trace>
  <inkml:trace contextRef="#ctx0" brushRef="#br0" timeOffset="901.254">1229 453,'19'0,"17"0,6 0,1 0,-2-5,-4-1,-2 0,-3 1,-2 2,-2 1,-5 0</inkml:trace>
  <inkml:trace contextRef="#ctx0" brushRef="#br0" timeOffset="1717.788">2104 482,'-5'4,"-6"8,-6 5,-1 5,-1-1,2 0,-1 2,-1 2,-4 1,-2 1,-1 1,3 0,2-4,-2-2,4 0,0-3,4-5</inkml:trace>
  <inkml:trace contextRef="#ctx0" brushRef="#br0" timeOffset="2016.305">1850 482,'5'14,"6"15,1 7,4 2,4-1,-2-1,1-7,-3-4,-3-1,-1-5,-1-1,2 2,-1 1,-3-2</inkml:trace>
</inkml:ink>
</file>

<file path=ppt/ink/ink23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4:47:18.262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1,'446'0,"-194"27,406-27,-267 1,-92 27,254-29,-502 6,-34 1</inkml:trace>
</inkml:ink>
</file>

<file path=ppt/ink/ink23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4:47:26.884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0,'224'17,"-152"-8,1-4,0-2,40-6,3 1,1252 2,-1087 26,71 6,169-34,-157-26,-121 27,148-9,-80-8,156 17,-207 3,-152-3,310 13,69 23,-77-13,73-7,-202-13,225 25,137-15,504 7,-767-21,-49 28,-294-24</inkml:trace>
</inkml:ink>
</file>

<file path=ppt/ink/ink23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4:47:28.285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0 283,'321'-37,"95"-12,-39 22,424-2,3089 30,-3100-27,109-5,-252 5,52-2,427-3,-750 31,-283 1</inkml:trace>
</inkml:ink>
</file>

<file path=ppt/ink/ink23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4:47:47.46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255 2007,'6'22,"1"-1,0-1,2 1,0-1,1-1,2 0,0 0,6 6,175 240,-59-14,-8-82,-55-77,-68-91,0 0,1 0,-1 0,0 0,0-1,0 1,1-1,-1 0,0 0,0 0,1-1,-1 1,0-1,0 0,0 0,1 0,-1 0,0 0,0-1,-1 1,1-1,0 0,0 1,-1-2,1 1,-1 0,0 0,2-3,18-10,198-86,-39 11,-2-2,61-24,-33 13,-87 25,-32-7,-85 80,0 1,-1 0,1-1,-1 1,0-1,0 0,-1 1,0-1,1 0,-1 0,-1 0,1 0,-1 0,0 0,0 0,-1 0,1 0,-1 0,0 0,0 0,-1 0,0 0,1 0,-2 1,1-1,0 1,-1 0,0-1,0 1,0 0,-1 1,1-1,-3-1,-21-41,-38-114,-58-103,22 74,-30 39,129 144,-2 0,1 0,-1 1,0 0,0 0,0 0,-1 0,0 1,0-1,0 1,0 0,-1 1,0-1,0 1,1 0,-2 1,1-1,0 1,0 1,-1-1,1 1,-1 0,1 0,-7 1,-1 2,1 0,0 1,-1 1,1 0,0 1,1 0,-1 1,1 1,1 0,-3 2,-28 14,-200 90,171-82,2 3,1 3,-45 33,-38 4,47-33,29-5,51-26,0 1,1 0,0 2,1 1,0 1,1 1,-11 11,-53 55,69-62</inkml:trace>
  <inkml:trace contextRef="#ctx0" brushRef="#br0" timeOffset="4930.948">2117 1668,'170'-112,"-32"34,-112 61,0 1,2 2,-1 0,2 2,13-3,-6 2,-1-1,0-1,0-2,-2-1,3-5,126-69,87-31,-123 57,-126 66,1 0,-1 0,0 0,1 0,-1 0,0-1,1 1,-1 0,0 0,1 0,-1 0,0-1,1 1,-1 0,0 0,0-1,1 1,-1 0,0-1,0 1,1 0,-1-1,0 1,0 0,0-1,0 1,0 0,1-1,-1 1,0 0,0-1,0 1,0-1,0 1,0 0,0-1,0 1,0 0,-1-1,1 1,0-1,0 1,0 0,0-1,0 1,-1 0,1-1,0 1,0 0,0 0,-1-1,1 1,0 0,-1 0,1-1,0 1,-1 0,1 0,0 0,-1-1,1 1,0 0,-1 0,1 0,0 0,-36-10,15 5,-22-20,38 21,0 0,0 1,0-1,0 1,0 1,-1-1,1 1,-1 0,0 0,0 1,0-1,0 1,0 1,-2-1,6 2,-1 1,0 0,1-1,-1 1,1 0,-1 0,1 0,0 1,0-1,0 1,0-1,0 1,1-1,-1 1,1 0,-1 0,1 0,0 0,0 0,1 0,-1 0,1 0,-1 0,1 1,0-1,0 0,0 0,1 1,-4 15,-81 271,66-188,18-101,-1-1,1 1,0-1,1 1,-1-1,0 0,0 1,0-1,0 1,0-1,0 1,1-1,-1 1,0-1,0 0,0 1,1-1,-1 0,0 1,1-1,-1 0,0 1,1-1,-1 0,0 1,1-1,-1 0,1 0,-1 0,1 1,-1-1,0 0,1 0,-1 0,1 0,-1 0,1 0,-1 0,1 0,-1 0,1 0,-1 0,0 0,1 0,-1 0,1 0,-1-1,1 1,-1 0,1 0,-1-1,0 1,1 0,-1 0,0-1,1 1,-1 0,0-1,1 1,-1 0,0-1,0 1,1-1,-1 1,0 0,0-1,26-26,-25 26,285-376,-207 279,-67 91,-1 5</inkml:trace>
  <inkml:trace contextRef="#ctx0" brushRef="#br0" timeOffset="5499.096">3782 313,'-2'57,"4"483,9-479,3-92,-10-21,-4 26</inkml:trace>
  <inkml:trace contextRef="#ctx0" brushRef="#br0" timeOffset="5883.152">3472 313,'-1'0,"1"-1,-1 0,1 0,-1 0,1 0,-1 0,1 0,0 0,-1 0,1 0,0 0,0 0,0 0,-1-1,1 1,1 0,-1 0,0 0,0 0,0 0,0 0,1 0,-1 0,0 0,1 0,-1 0,1 0,0 0,-1 0,1 0,-1 1,1-1,0 0,0 0,0 0,-1 1,1-1,0 1,0-1,0 1,0-1,1 0,41-24,209-70,67-39,-209 115,-86 19</inkml:trace>
  <inkml:trace contextRef="#ctx0" brushRef="#br0" timeOffset="8245.473">989 3023,'14'-15,"15"-8,7-2,-3 0,-2 3,-2 6,0 1,-1 2,-5 5</inkml:trace>
  <inkml:trace contextRef="#ctx0" brushRef="#br0" timeOffset="8246.473">1497 2769,'0'0</inkml:trace>
  <inkml:trace contextRef="#ctx0" brushRef="#br0" timeOffset="8480.415">2344 2318,'0'0</inkml:trace>
  <inkml:trace contextRef="#ctx0" brushRef="#br0" timeOffset="19165.828">1778 2656,'-1'6,"1"1,-1-1,1 1,0-1,1 1,-1-1,1 0,1 1,-1-1,1 0,0 0,0 1,1-2,0 1,0 0,0 0,1-1,0 0,0 0,0 0,1 0,-1-1,5 4,1-2,0 1,0 1,-1-1,0 1,0 1,-1 0,0 0,-1 1,0 0,5 9,118 218,-51-120,27 76,-36-81,-58-100</inkml:trace>
  <inkml:trace contextRef="#ctx0" brushRef="#br0" timeOffset="20433.408">1807 2685,'-44'107,"-35"70,79-176,-1 0,1 0,-1 0,0-1,1 1,0 0,-1 0,1 0,0 0,-1 0,1 0,0 0,0 0,0 0,0 0,0 0,0-1,0 1,0 0,0 0,0 0,0 0,1 0,-1 0,0 0,1 0,-1 0,1 0,-1-1,1 1,-1 0,1 0,-1 0,1-1,0 1,0 0,-1-1,1 1,0-1,0 1,0-1,-1 1,1-1,0 0,0 1,0-1,0 0,0 0,0 1,0-1,0 0,0 0,0 0,1 0,28-4,0-2,0 0,0-2,-1-1,22-10,23-7,127-45,-200 71,0-1,0 1,0 0,-1 0,1-1,0 1,0-1,0 1,0 0,-1-1,1 0,0 1,0-1,-1 1,1-1,0 0,-1 1,1-1,-1 0,1 0,-1 0,1 1,-1-1,1 0,-1 0,0 0,0 0,1 0,-1 0,0 0,0 0,0 0,0 0,0 1,0-1,0 0,-1 0,1 0,0 0,0 0,-1 0,1 0,0 0,-1 1,1-1,-1 0,1 0,-1 0,0 1,1-1,-1 0,0 1,1-1,-1 1,0-1,0 1,0-1,-46-35,-144-54,89 45,77 42,23 5</inkml:trace>
  <inkml:trace contextRef="#ctx0" brushRef="#br0" timeOffset="21591.269">2879 3221,'-28'90,"-107"215,85-202,227-490,-145 297,-32 90,0-1,-1 1,1-1,0 1,0-1,0 0,0 1,0-1,0 1,0-1,0 0,0 1,0-1,0 1,0-1,0 0,0 1,0-1,1 1,-1-1,0 1,0-1,1 1,-1-1,1 1,-1-1,0 1,1-1,-1 1,1-1,-1 1,1 0,-1-1,1 1,-1 0,1-1,-1 1,1 0,-1 0,1 0,0 0,-1-1,1 1,-1 0,1 0,0 0,-1 0,1 0,-1 0,1 0,0 1,-1-1,1 0,-1 0,1 0,0 1,-1-1,1 0,-1 1,1-1,-1 0,1 1,-1-1,0 0,1 1,-1-1,1 1,24 42,-19-33,114 214,-58-135,-61-86,1-1,-1 1,1 0,0-1,0 1,0-1,0 1,0-1,1 0,-1 0,1 0,-1 0,1 0,0-1,0 1,0-1,0 0,0 0,0 0,0 0,0-1,0 1,0-1,1 1,-1-1,0 0,0-1,0 1,1 0,-1-1,0 0,0 0,0 0,0 0,0 0,0 0,0-1,-1 1,1-1,0 0,-1 0,0 0,1 0,-1-1,1 0,3-7,0 0,0-1,-2 0,1 0,-1 0,-1 0,0 0,-1-1,0 1,0-1,-1 0,-1-6,8-51,39-187,-42 236,-5 15,1 0,-1-1,1 1,0 0,1 0,-1-1,1 1,0 0,0 0,0 1,1-1,0 0,0 1,0-1,0 1,1 0,-1 0,1 1,0-1,1 1,-1 0,0 0,1 0,0 0,3-1,5 6</inkml:trace>
  <inkml:trace contextRef="#ctx0" brushRef="#br0" timeOffset="64264.122">1694 2656,'0'0</inkml:trace>
  <inkml:trace contextRef="#ctx0" brushRef="#br0" timeOffset="64597.321">1694 2656,'0'0</inkml:trace>
</inkml:ink>
</file>

<file path=ppt/ink/ink23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4:50:21.24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137 414,'59'8,"0"-4,0-1,0-4,0-2,-1-2,33-9,-75 12,0-1,0-1,0-1,-1 0,1-1,-1 0,0-1,-1-1,0-1,0 0,-1 0,0-2,0 1,-1-2,-1 1,0-2,-1 1,0-2,-1 1,0-1,-1-1,0 1,-2-1,0-1,0 1,-1-2,-15-75,9 90,1 0,-1 0,0 0,0 0,0 0,0 0,0 0,0 1,0-1,-1 0,1 1,0-1,-1 1,0-1,1 1,-1 0,0-1,0 1,0 0,1 0,-1 0,0 1,0-1,-1 0,1 1,0-1,0 1,0 0,0 0,0 0,0 0,-1 0,1 0,0 0,0 1,0-1,0 1,0 0,0-1,-1 2,-6 4,0 1,1-1,0 2,1-1,-1 1,2 0,-1 1,1 0,0 0,1 0,0 0,-3 9,-104 281,55-138,5-9,-6-1,-78 140,110-248,-1-2,-2-1,-2-1,-1-1,-2-2,-37 30,35-42,36-24,-1 1,1-1,0 0,-1 1,1-1,-1 0,1 1,-1-1,1 0,-1 1,1-1,-1 0,1 0,-1 0,0 1,1-1,-1 0,1 0,-1 0,0 0,1 0,-1 0,1 0,-1 0,1 0,-1-1,0 1,1 0,-1 0,1 0,-1-1,1 1,-1 0,1-1,-1 1,1 0,-1-1,1 1,-1-1,1 1,0 0,-1-1,1 1,0-1,-1 1,1-1,0 0,0 1,0-1,-1 1,1-1,0 1,0-1,0 0,0 1,0-1,0 1,0-1,0 1,0-1,0 0,0 1,1-1,-1 0,4-8,0-1,1 1,0 0,1 0,0 1,0-1,1 1,0 1,0-1,1 1,0 1,0-1,1 1,-1 1,10-5,-4 1,222-133,-226 137,0-1,0 2,1 0,0 0,-1 0,1 2,0-1,0 1,1 1,-1 0,0 0,0 2,1-1,-1 1,0 1,0 0,0 0,0 1,0 1,0 0,-1 0,0 1,0 0,0 1,9 6,-12-4,0 0,1 0,1-1,-1-1,1 1,0-1,0-1,1 0,0 0,0-1,0 0,0-1,1 0,-1 0,1-1,0-1,-1 0,1 0,0-1,0-1,2 0,2-2,0-1,0-1,-1 0,1-1,-1-1,0 0,-1-1,0 0,0-1,-1-1,0 0,0 0,-1-1,-1-1,0 0,0 0,-2-1,1 0,-1 0,-1-1,-1 0,0-1,-1 1,0-1,-1 0,-1 0,1-4,-4 17,-1-1,1 1,-1 0,1 0,-1-1,0 1,1 0,-1 0,0 0,0 0,-1 0,1 0,0 0,-1 1,1-1,-1 0,0 1,1-1,-1 1,0 0,0-1,0 1,0 0,0 0,0 0,0 0,0 1,0-1,-1 1,1-1,0 1,0 0,-1-1,1 1,0 0,0 1,-1-1,1 0,0 1,0-1,-1 1,1 0,0 0,0-1,0 1,0 1,0-1,0 0,0 0,1 1,-1-1,0 1,1 0,-1-1,1 1,0 0,-1 1,-11 10,1 0,0 1,1 0,1 1,0 0,1 0,1 1,0 1,1-1,1 1,0 0,-2 15,7-26,0 0,0 0,1 0,0 0,0 0,0 0,1 0,-1 0,1 0,1 0,-1 0,1-1,0 1,1-1,-1 1,1-1,0 0,0 0,1 0,0 0,0 0,0-1,0 0,0 0,1 0,0 0,0-1,0 0,0 0,0 0,1-1,0 1,-1-1,1 0,4 0,18 4,1-2,-1-1,0-1,1-1,-1-2,1 0,-1-3,0 0,0-1,25-9,-24 4,1-2,-2-1,0-2,0 0,-1-2,-1 0,-1-2,-1-1,0-2,11-13,17-22,-3-2,-3-3,29-51,-53 80,-3 0,0-2,-3 0,-1-1,-1-1,-2 0,-2 0,-1-1,-2 0,-2-1,-1 0,-2-30,-1 67,-1 0,0 1,1-1,-1 0,0 0,0 0,0 1,0-1,-1 0,1 0,-1 0,1 1,-1-1,1 0,-1 0,0 1,0-1,0 1,0-1,0 1,0-1,0 1,0-1,-1 1,1 0,0 0,-1 0,1 0,-1 0,0 0,1 0,-1 0,0 1,1-1,-1 1,0-1,0 1,0-1,1 1,-1 0,0 0,0 0,0 0,0 0,1 1,-1-1,0 1,0-1,1 1,-1-1,0 1,-12 9,0 1,0 0,1 0,0 2,1 0,1 0,0 1,0 0,2 1,0 0,1 0,0 1,1 0,1 1,0 0,-1 8,-6 21,2 1,1 0,3 0,2 1,1 0,3 0,2 0,2 0,3 0,1-1,8 25,41 99,-47-110,-32-72,7-4</inkml:trace>
  <inkml:trace contextRef="#ctx0" brushRef="#br0" timeOffset="244.39">1408 809,'43'0,"38"0,16-5,-1-1,0 0,-9 1,-8 2,-9 1,-11 0,-6 2,-7 0,-7 0,-10 1</inkml:trace>
</inkml:ink>
</file>

<file path=ppt/ink/ink2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4:12:39.01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49,'39'17,"-33"-14,1-1,0 0,-1 0,1-1,0 1,0-2,0 1,0-1,0 0,0 0,0-1,0 0,0 0,0-1,-1 0,1 0,0 0,-1-1,0 0,0 0,0-1,0 0,0 0,-1 0,1-1,-1 0,0 0,-1 0,1 0,-1-1,3-5,-7 11,0 1,0-1,-1 0,1 1,0-1,0 0,-1 0,1 0,0 1,0-1,-1 0,1 0,0 0,-1 0,1 1,0-1,-1 0,1 0,0 0,-1 0,1 0,-1 0,1 0,0 0,-1 0,1 0,0 0,-1 0,1 0,0-1,-1 1,1 0,0 0,-1 0,1 0,0 0,0-1,-1 1,1 0,0 0,0-1,-1 1,1 0,0 0,0-1,-1 1,1-1,-52 139,37 119,-29-36,-3-80,28-109,18-61,8 10,1 0,0 1,2 0,0 0,1 1,11-13,5-10,133-176,-136 187</inkml:trace>
  <inkml:trace contextRef="#ctx0" brushRef="#br0" timeOffset="445.52">508 162,'-266'251,"226"-212,41-38,-1 0,1 0,-1 0,1 0,0 0,0-1,-1 1,1 0,0 0,0-1,0 1,0 0,0-1,0 1,0-1,0 0,0 1,0-1,0 0,0 1,0-1,0 0,1 0,-1 0,0 0,0 0,0 0,0 0,0-1,0 1,0 0,0 0,0-1,0 1,0-1,0 1,0-1,0 1,0-1,0 0,1 0,4 0,2-1,-2 0,-1 0,0 0,0 0,1 1,-1 0,1 0,0 0,-1 1,1 0,-1 0,1 0,0 1,-1 0,1 0,-1 0,1 1,-1-1,0 1,0 1,1-1,-1 1,-1 0,1 0,0 0,-1 1,0-1,0 1,0 0,0 0,0 1,0 1,13 64,-16-60,1 0,0 0,0 0,1 0,0-1,1 1,0-1,0 0,1 0,3 4,18 15,-12-17</inkml:trace>
  <inkml:trace contextRef="#ctx0" brushRef="#br0" timeOffset="1368.735">1044 416,'-13'-2,"0"2,-1-1,1 2,-1 0,1 0,0 1,-1 1,1 0,0 1,1 0,-1 1,1 1,0 0,0 0,0 1,1 1,0 0,1 0,0 1,0 0,1 1,-1 1,9-9,-1 0,1-1,0 1,0 0,0 0,0 0,0 0,1 0,-1 0,0 0,1 0,0 0,-1 0,1 0,0 0,0 0,0 0,0 0,0 0,1 0,-1 0,1 1,-1-1,1-1,0 1,0 0,0 0,0 0,0 0,0 0,0-1,1 1,-1-1,1 1,-1-1,1 1,-1-1,1 0,0 0,0 0,0 0,-1 0,3 1,7-4,-1 0,0-1,0 1,0-2,0 0,-1 0,1 0,-1-2,0 1,-1-1,1 0,-1 0,0-1,3-4,43-42,-43 41,0 1,0 0,1 0,0 1,1 0,0 1,0 1,1 0,0 1,10-4,-22 11,1-1,0 0,-1 1,1-1,-1 1,1 0,0 0,-1 0,1 0,-1 0,1 1,0-1,-1 1,1 0,-1-1,1 1,-1 0,0 1,1-1,-1 0,0 1,0-1,0 1,0 0,0-1,0 1,0 0,-1 0,1 0,-1 1,1-1,-1 0,0 0,0 1,0-1,0 1,0-1,-1 1,1-1,-1 1,1 0,4 113,-62 139,44-213,-7 22,-3 0,-3-1,-3-2,-3-1,-3 2,29-51,-1-1,0 1,0-1,-1-1,0 1,0-1,-1-1,-1 0,1 0,-1 0,0-2,-1 1,0-1,-5 2,15-8,-1 1,1-1,-1 1,1-1,-1 0,1 1,-1-1,1 0,-1 0,1 0,-1 0,1 0,-1 0,1-1,-1 1,1 0,-1-1,1 1,-1-1,1 0,0 1,-1-1,1 0,0 0,0 0,0 0,-1 0,1 0,0 0,0 0,0-1,1 1,-1 0,0 0,0-1,1 1,-1-1,1 1,-1-1,1 1,-1-1,1 0,2-68,7 38,2 1,0 0,3 0,0 1,2 1,1 1,1 0,2 1,1 1,0 1,-11 13,0 0,0 1,1 0,1 0,0 2,0-1,1 2,0-1,0 2,1 0,0 0,0 1,1 1,-1 1,16-3,15 12,-27 1</inkml:trace>
</inkml:ink>
</file>

<file path=ppt/ink/ink23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4:50:23.63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25 960,'-6'-23,"2"0,1-1,1 1,1-1,1 0,1 1,1-1,1 1,2-1,0 1,1 1,1-1,1 1,1 0,1 1,10-16,4-6,8-19,3 1,2 2,3 1,3 2,1 2,4 2,15-11,-16 36,-46 27,-1 0,1 0,0-1,0 1,-1 0,1 0,0 0,0 0,-1 0,1 0,0 0,0 0,-1 1,1-1,0 0,0 0,-1 1,1-1,0 0,-1 1,1-1,0 0,-1 1,1-1,-1 1,1-1,0 1,-1 0,0-1,1 1,-1-1,1 1,-1 0,0-1,1 1,-1 0,0 0,0-1,1 1,-1 0,0 0,0-1,0 1,0 0,0 0,0-1,0 1,0 0,-1 0,1-1,0 1,0 0,-1 0,1-1,0 1,-1 0,1-1,0 1,-1 0,1-1,-1 1,1-1,-1 1,0-1,1 1,-1-1,1 1,-1-1,-156 261,157-260,-1 1,0-1,0 1,1-1,-1 0,1 1,-1-1,1 1,0 0,-1-1,1 1,0-1,0 1,0-1,0 1,0 0,1-1,-1 1,0-1,1 1,-1-1,1 1,0-1,-1 0,1 1,0-1,0 0,0 1,0-1,0 0,0 0,0 0,0 0,0 0,1 0,-1 0,0 0,1 0,-1-1,1 1,-1-1,1 1,-1-1,1 1,-1-1,79 4,-68-4,18-2,121 9,-146-6,-1 0,1 1,0-1,-1 1,1 0,-1 0,1 0,-1 1,0-1,0 1,0 0,-1 1,1-1,-1 0,1 1,-1 0,0 0,-1 0,1 0,-1 0,1 1,-1-1,-1 1,1-1,-1 1,1 0,-1 0,0 2,-2 3,-1-1,0 1,0-1,0 0,-2 0,1 0,-1 0,0-1,-1 1,0-1,0 0,-1-1,0 1,0-1,0 0,-1 0,0-1,-1 0,0-1,0 1,0-1,0-1,-1 0,1 0,-1 0,-6 1,-10 0,-1 0,1-2,-1-1,0-1,0-1,1-1,-22-4,36 3,1-1,-1-1,1 1,0-2,0 0,1 0,-1 0,1-1,0-1,1 0,-1 0,1 0,-1-4,-28-20,16 14,1-1,1-1,0 0,2-2,0 0,1-1,1-1,2 0,-12-25,16 24</inkml:trace>
  <inkml:trace contextRef="#ctx0" brushRef="#br0" timeOffset="449.53">956 226,'18'7,"0"-2,0 0,1-1,0 0,0-2,0 0,0-1,12-2,-16 2,244-2,-151-22,-100 20</inkml:trace>
  <inkml:trace contextRef="#ctx0" brushRef="#br0" timeOffset="681.265">1012 536,'39'0,"36"-4,10-3,1 1,-10-3,-13-1,-12 1,-10 3,-8-2,-4-1,-7 2</inkml:trace>
  <inkml:trace contextRef="#ctx0" brushRef="#br0" timeOffset="1587.929">2423 85,'-20'-8,"0"0,-1 2,-1 0,1 2,-1 0,0 1,1 1,-1 1,0 1,0 2,-12 1,27-1,0 1,1-1,-1 1,0 1,1-1,0 1,0 0,0 1,0-1,1 1,0 0,0 1,0-1,0 1,1 0,0 0,0 0,1 1,0-1,0 1,0 0,1 0,0 0,1 0,-1 0,1 1,0-1,1 0,0 8,0-9,0 0,0 0,1 0,0 1,0-1,0 0,1 0,0 0,0-1,0 1,1 0,-1-1,2 1,-1-1,0 0,1 0,0-1,0 1,1-1,-1 1,1-2,0 1,0 0,0-1,0 0,1 0,0 0,-1-1,1 0,0 0,0 0,0-1,0 0,0 0,2-1,7-1,-1-2,1 0,-1-1,0 0,0-1,-1-1,0 0,1-1,-2 0,1-1,-1 0,-1-1,1 0,-1-1,6-8,0 3,62-50,-78 64,-1 1,1-1,0 0,-1 1,1-1,0 1,-1 0,1-1,0 1,-1 0,1-1,0 1,0 0,-1 0,1-1,0 1,0 0,0 0,0 0,-1 0,1 0,0 0,0 0,0 1,-1-1,1 0,0 0,0 1,-1-1,1 0,0 1,0-1,-1 0,1 1,-1-1,1 1,0 0,-1-1,1 1,-1-1,1 1,-1 0,1-1,-1 1,0 0,1 0,-1-1,0 1,0 0,1 0,-1 0,0-1,0 1,0 0,0 0,0 0,0-1,0 2,-7 48,-107 237,96-247,8-21,1 2,0-1,2 1,0 1,2-1,-3 18,7-38,1 1,0-1,-1 0,1 0,0 1,0-1,0 0,0 1,0-1,0 0,0 1,1-1,-1 0,0 0,1 1,-1-1,1 0,-1 0,1 0,0 0,-1 0,1 1,0-1,0 0,0-1,0 1,0 0,0 0,0 0,0 0,0-1,0 1,0-1,0 1,0-1,1 1,-1-1,0 1,0-1,1 0,-1 0,0 0,1 0,-1 0,0 0,1 0,-1 0,0 0,0-1,1 1,-1 0,0-1,0 1,0-1,1 0,-1 1,0-1,0 0,1 0,12-8</inkml:trace>
  <inkml:trace contextRef="#ctx0" brushRef="#br0" timeOffset="1888.879">2960 113,'-49'56,"3"2,3 2,2 2,-23 48,30-13,33-94,1 0,-1 1,1-1,0 0,0 1,1-1,-1 0,1 1,-1-1,1 0,0 0,0 0,1 0,-1 0,1 0,-1 0,1 0,0 0,0-1,0 1,0-1,1 1,-1-1,1 0,-1 0,1 0,0 0,2 1,2 0,0-1,0 1,1-1,-1-1,1 1,-1-1,1-1,-1 1,1-1,-1 0,1-1,-1 0,1 0,-1-1,0 0,1 0,-1 0,0-1,0 0,1-2,126-88,-119 79,-1-1,-1 0,-1-1,0-1,-1 0,0 0,-2-1,0 0,-1-1,-1 0,-1 0,0-1,-2 1,2-14,-5 28,-1 1,0 0,0-1,0 1,0 0,-1-1,1 1,-1-1,0 1,-1 0,1 0,-1 0,0 0,0 0,0 0,0 0,-1 1,1-1,-1 1,0-1,0 1,0 0,-1 0,1 1,-1-1,1 1,-1-1,0 1,0 1,0-1,0 0,0 1,-1 0,1 0,0 0,-1 0,1 1,0 0,-1 0,1 0,0 0,-1 1,1-1,-1 1,1 0,-4 2,-68 46,57-29</inkml:trace>
  <inkml:trace contextRef="#ctx0" brushRef="#br0" timeOffset="2152.878">3355 396,'33'-5,"22"-1,5 0,-2 1,-12 1</inkml:trace>
  <inkml:trace contextRef="#ctx0" brushRef="#br0" timeOffset="2698.044">4428 1,'-3'5,"-20"46,-3-1,-1 0,-3-2,-2-2,-2-1,-2-1,-11 8,38-45,0-1,-1 1,0-1,1-1,-2 0,1-1,-1 0,1 0,-1-1,0 0,0-1,-1-1,1 1,-8-1,15-1,1 0,0-1,0 1,0 0,-1-1,1 0,0 1,0-1,0-1,0 1,0 0,0-1,1 1,-1-1,0 0,1 0,-1 0,1 0,0-1,0 1,0 0,0-1,0 0,0 1,1-1,-1 0,1 0,0 0,-1 0,2 0,-1 0,0-2,-1-3,1 0,1 0,-1 0,1 0,1-1,-1 1,2 0,-1 0,1 0,0 0,0 0,2-1,1-4,2 1,-1-1,1 1,1 0,1 1,-1-1,2 2,-1-1,1 1,1 1,0 0,0 1,1 0,0 0,0 1,1 1,4-2,-12 7,-1 0,1 0,-1 0,1 0,-1 1,1-1,0 1,-1 1,1-1,-1 0,1 1,0 0,-1 0,1 1,-1-1,0 1,0 0,1 0,-1 0,-1 1,1-1,0 1,0 0,-1 0,2 2,70 98,-63-83,76 104,-77-110,1-1,0 0,1-1,1-1,0 0,0 0,1-1,0-1,1-1,11 5,-10-7,-11-3,1 0,0 0,0 0,0-1,0 0,0-1,1 0,-1 0,0 0,1-1,-1 0,0-1,1 1,-1-2,1 1,9-5</inkml:trace>
</inkml:ink>
</file>

<file path=ppt/ink/ink23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4:52:10.874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0 132,'3'20,"1"0,1-1,1 1,0-1,1 0,1 0,1-1,1 0,0 0,4 2,-4-4,-3-1,2-1,0-1,1 1,0-2,1 1,0-1,12 9,-22-21,0 1,0 0,-1-1,1 1,0 0,0-1,0 1,0-1,0 1,0-1,0 0,0 1,0-1,0 0,0 0,0 0,0 0,0 0,0 0,0 0,0 0,0 0,0 0,0-1,0 1,0 0,0-1,0 1,0 0,0-1,0 0,-1 1,1-1,0 1,0-1,0 0,-1 0,1 1,0-1,-1 0,1 0,-1 0,1 0,-1 0,1 0,-1 0,0 1,1-1,-1-1,0 1,0 0,0 0,0 0,0 0,7-62,-7 58,8-193,11 25,-19 173,1 1,-1 0,1-1,-1 1,1-1,0 1,0-1,-1 1,1-1,0 1,0-1,-1 0,1 1,0-1,0 0,0 0,0 1,-1-1,1 0,0 0,0 0,0 0,0 0,0 0,0-1,-1 1,1 0,0 0,0 0,0-1,-1 1,1-1,0 1,0 0,-1-1,1 0,0 1,-1-1,1 1,0-1,-1 0,1 1,-1-1,1 0,-1 1,1-1,-1 0,0 0,1 0,-1 1,0-1,0 0,0 0,1 0,-1 0,0 0,0 0,0 1,-1-2,246 398,-207-338,-3 1,-2 3,10 32,-40-90,-1 0,0 0,0 0,0 0,-1 0,0 1,1-1,-2 1,1-1,0 1,-1-1,0 1,0 0,0-1,-1 1,1-1,-1 1,0-1,-1 1,1-1,-1 0,1 0,-1 0,-1 0,1 0,0 0,-1 0,0 0,0-1,0 0,0 0,-1 1,1-2,-1 1,0 0,-2 0,1 0,1-1,-1 0,1 0,-1-1,0 1,0-1,0 0,0-1,0 1,0-1,0 0,0 0,0 0,0-1,0 0,0 0,1 0,-1 0,0-1,0 0,1 0,-1 0,1-1,0 1,0-1,0 0,0 0,0-1,0 1,1-1,0 0,0 1,0-2,0 1,0 0,1 0,0-1,0 0,0 1,1-1,-1 0,1 0,0 0,0 0,1-3,-1-10,1 0,1-1,1 1,0 0,2 0,0 1,1-1,0 1,2 0,0 0,1 0,0 1,1 1,5-6,21-29,3 2,1 2,30-27,-44 47</inkml:trace>
</inkml:ink>
</file>

<file path=ppt/ink/ink23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4:52:08.555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1 33,'0'-7,"20"20,17 22,-1 0,-2 2,-1 2,0 4,7 13,7 7,-3 2,-2 2,-3 2,26 67,-53-103,2 6,1-1,2 0,2-2,20 30,21 55,-59-119,0 0,-1 0,1 1,0-1,0 0,0 0,1 0,-1 0,0-1,1 1,-1 0,1 0,0-1,-1 1,1-1,0 0,0 1,0-1,0 0,0 0,0 0,0 0,0-1,1 1,-1 0,0-1,0 0,1 1,-1-1,0 0,1 0,-1 0,0-1,0 1,1-1,-1 1,0-1,0 0,0 1,1-1,-1 0,0-1,0 1,0 0,-1 0,1-1,278-137,-23 11,110-51,-205 82,-108 60,-43 23,-15 10</inkml:trace>
  <inkml:trace contextRef="#ctx0" brushRef="#br0" timeOffset="751.42">2202 5,'1'0,"-1"-1,1 1,-1 0,0-1,1 1,-1 0,1-1,-1 1,1 0,-1 0,1-1,-1 1,1 0,-1 0,1 0,-1 0,1 0,-1 0,1 0,-1 0,1 0,-1 0,1 0,-1 0,1 0,0 0,-1 0,1 0,-1 1,1-1,-1 0,0 0,1 1,-1-1,1 0,-1 1,1-1,-1 0,0 1,1-1,-1 1,0-1,1 1,-1-1,0 0,0 1,1-1,-1 1,0-1,0 1,0 0,0-1,0 1,0-1,0 1,0-1,0 1,0-1,0 1,0-1,0 1,0-1,0 1,0-1,-1 1,3 40,-56 160,-15-32,67-166,2-2,0 0,0 1,0-1,0 0,-1 0,1 0,-1 0,1 0,-1 1,1-1,-1 0,1 0,-1 0,0 0,0 0,1-1,-1 1,0 0,0 0,0 0,0-1,0 1,0 0,0-1,0 1,0-1,-1 0,1 1,0-1,0 0,0 1,-6-6</inkml:trace>
  <inkml:trace contextRef="#ctx0" brushRef="#br0" timeOffset="1100.54">1949 90,'-6'-15,"14"18,18 22,-22-21,15 12,0-1,1-1,0-1,1-1,1 0,3-1,-6-1,247 115,-264-124,0 0,0 0,1 0,-1 0,0 0,-1 0,1 1,0-1,0 0,-1 1,1 0,0-1,-1 1,0 0,1 0,-1 0,0 0,0 0,0 0,0 0,0 0,0 2,-2 8</inkml:trace>
</inkml:ink>
</file>

<file path=ppt/ink/ink23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4:52:44.63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28 4,'0'0,"0"-1,-1 1,1 0,-1-1,1 1,-1 0,1 0,-1-1,1 1,-1 0,1 0,-1 0,0 0,1 0,-1 0,1-1,-1 1,1 0,-1 1,1-1,-1 0,0 0,1 0,-1 0,1 0,-1 0,1 1,-1-1,1 0,-1 0,1 1,-1-1,1 1,-1-1,1 0,0 1,-1-1,1 1,0-1,-1 0,1 1,0-1,-1 1,1-1,0 1,0 0,0-1,0 1,-1-1,1 1,0-1,0 1,0-1,0 1,0 0,0-1,0 1,1-1,-1 1,-6 40,6-41,0 372,26-204,-27-167,1 0,0 0,0 0,0 0,0 0,0 1,0-1,0 0,0 0,0 0,0 0,1 0,-1 0,0 0,1 0,-1 0,1 0,-1 0,1 0,-1 0,1 0,0 0,0 0,-1-1,1 1,0 0,0 0,0-1,0 1,0-1,0 1,0-1,0 1,0-1,0 0,0 1,0-1,0 0,0 0,0 0,1 0,-1 0,0 0,0 0,0 0,0 0,0 0,0-1,0 1,0 0,0-1,0 1,0-1,0 1,0-1,0 0,0 1,0-1,0 0,0 0,77-131,-62 99,54-128,-39 105,-37 94,2 1,1 0,2 0,1 0,4 13,-3-40,1 0,0 0,1 0,0 0,1 0,0-1,1 1,0-1,1 0,0-1,1 1,0-1,0 0,8 7,-13-16,1 1,-1-1,1 1,-1-1,1 0,-1 0,1 0,0 0,-1 0,1-1,0 1,0-1,-1 0,1 1,0-2,0 1,0 0,-1 0,1-1,0 1,0-1,-1 0,1 0,-1 0,1 0,0-1,-1 1,0-1,1 1,-1-1,0 0,0 0,0 0,1-1,62-78,-30 24,-20 36,-1-1,-1 0,-1-1,-1 0,-1-1,-1-1,3-15,1-6,-10 37,0 1,0-1,-1 1,0-1,0 0,-1 1,-1-1,1 0,-1 0,-1 0,1 0,-2-4,-8-3,-2 5</inkml:trace>
</inkml:ink>
</file>

<file path=ppt/ink/ink23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4:52:45.43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3 214,'-1'0,"1"0,0 1,0-1,-1 1,1-1,0 0,0 1,0-1,0 1,0-1,-1 1,1-1,0 1,0-1,0 0,0 1,0-1,0 1,0-1,1 1,-1-1,0 1,0-1,0 1,0-1,0 0,1 1,-1-1,0 1,0-1,1 0,-1 1,0-1,1 0,-1 1,0-1,1 0,-1 0,1 1,-1-1,0 0,1 0,-1 0,1 1,-1-1,1 0,-1 0,1 0,-1 0,0 0,1 0,-1 0,1 0,-1 0,1 0,-1 0,1 0,-1 0,1-1,26 11,0-2,1-1,1-1,-1-1,18 0,37 8,-70-9,0-1,0-1,0 0,1 0,-1-2,0 0,1 0,-1-1,6-1,-18 1,0 1,0 0,-1 0,1 0,0-1,0 1,0-1,-1 1,1-1,0 1,-1-1,1 1,0-1,-1 1,1-1,-1 0,1 1,-1-1,1 0,-1 0,1 1,-1-1,0 0,1 0,-1 0,0 1,0-1,1 0,-1 0,0 0,0 0,0 1,0-1,0 0,-1 0,1 0,0 0,0 0,0 1,-1-1,1 0,0 0,-1 0,1 1,-1-1,1 0,-1 1,1-1,-32-41,24 33,-113-178,102 166,16 19</inkml:trace>
</inkml:ink>
</file>

<file path=ppt/ink/ink23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4:52:46.09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7 1,'-5'0,"3"0,8 0,6 0,7 0,4 0,4 0,2 0,0 0,1 0,-1 0,1 0,-2 0,1 0,-10 4,-9 3</inkml:trace>
</inkml:ink>
</file>

<file path=ppt/ink/ink23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4:52:46.35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1,'34'4,"20"2,6 0,-2-1,-6-1,-8-7,-6-2,-5-1,-7 2</inkml:trace>
</inkml:ink>
</file>

<file path=ppt/ink/ink23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4:52:49.02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146 1,'-126'381,"125"-374,-3 3,0 0,1 1,1 0,0-1,0 1,1 0,0 0,1 0,0 0,1 0,0 0,1 0,0 0,2-8,-1 0,1 0,0 0,0-1,0 0,0 0,0 0,1 0,-1-1,0 1,1-1,-1 0,1 0,0-1,-1 0,1 1,-1-1,1-1,0 1,-1-1,1 0,-1 0,1 0,-1 0,1-1,-1 0,0 0,0 0,0-1,1 0,4 0,0 1,0-1,0 0,-1-1,1 0,-1 0,0-1,0 0,0 0,-1-1,6-5,-3-4</inkml:trace>
</inkml:ink>
</file>

<file path=ppt/ink/ink23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4:52:49.40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0 152,'17'-18,"0"1,1 1,0 0,1 1,1 1,1 1,0 1,0 1,11-4,-29 14,1 0,-1 0,1 1,0-1,-1 1,1 0,0 0,0 0,-1 0,1 1,0-1,-1 1,1 0,-1 0,1 0,-1 1,1-1,-1 1,0 0,0 0,0 0,0 0,0 1,0-1,-1 1,1-1,-1 1,1 0,-1 0,0 0,0 1,-1-1,1 0,0 2,4 6,1 0,0-1,1 1,0-1,0-1,1 0,1 0,0 0,2 1,20 13,-20-11</inkml:trace>
</inkml:ink>
</file>

<file path=ppt/ink/ink23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4:52:47.48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59 1,'-2'1,"0"0,0 1,1 0,-1-1,0 1,1 0,-1 0,1 0,-1 0,1 0,0 0,0 0,0 0,0 0,0 0,1 1,-1-1,1 0,-1 1,1-1,0 1,0-1,0 0,0 3,0-2,-15 167,10-150,1 1,0-1,1 1,2 0,0 0,1 0,1 0,1 0,1-1,1 1,0-1,2 0,0 0,3 4,-8-22,0 1,0-1,0 1,1-1,-1 1,1-1,-1 0,1 0,0 0,0 0,-1 0,2 0,-1 0,0-1,0 1,0-1,1 1,-1-1,1 0,-1 0,1 0,0 0,-1 0,1-1,0 0,-1 1,1-1,0 0,0 0,-1 0,1 0,0-1,-1 1,1-1,0 0,-1 0,1 0,-1 0,1 0,-1 0,1-1,-1 1,0-1,0 1,0-1,0 0,0 0,0 0,0 0,-1 0,1-1,0-1,24-25,-1-2,-2-1,-2 0,12-26,42-73,-75 132,0-1,0 0,0 1,0-1,0 0,0 0,0 1,1-1,-1 0,0 1,0-1,0 0,0 1,0-1,0 0,1 0,-1 1,0-1,0 0,0 0,1 1,-1-1,0 0,0 0,1 1,-1-1,0 0,0 0,1 0,-1 0,0 0,1 0,-1 1,0-1,1 0,-1 0,0 0,1 0,-1 0,0 0,1 0,-1 0,0 0,1 0,-1-1,0 1,0 0,1 0,-1 0,0 0,1 0,-1-1,0 1,0 0,1 0,-6 31,-1-8,1 0,0 1,2-1,1 1,1 0,1-1,1 1,4 19,-5-40,1 0,-1-1,1 1,0 0,0 0,1-1,-1 1,0-1,1 1,-1-1,1 1,0-1,0 0,0 0,0 0,0 0,1 0,-1 0,0-1,1 1,-1-1,1 0,0 0,-1 0,1 0,0 0,0 0,0-1,0 1,0-1,-1 0,1 0,0 0,0 0,0 0,0-1,0 1,0-1,-1 0,1 0,0 0,-1 0,1-1,1 0,16-13,1-1,-2-1,0 0,-2-2,1 0,-2-1,-1-1,-1 0,0-1,-2 0,0-1,4-15,-3 14,-1-1,-2 0,0-1,-2 0,-1 0,0-1,-3 1,0-2,0-11,-5 54,0 3</inkml:trace>
  <inkml:trace contextRef="#ctx0" brushRef="#br0" timeOffset="332.782">963 368,'-15'28,"-4"16,-4 3,2 0,-1-9,4-5,0-5,4-1,-2-6,3-1,3-4</inkml:trace>
  <inkml:trace contextRef="#ctx0" brushRef="#br0" timeOffset="595.676">765 340,'10'14,"12"15,3 7,1-3,-3-2,0-1,-1-2,-2 0,-1-5,-4-2,1-4,-2 0,1-4,-2 2,1-2,-1-4</inkml:trace>
</inkml:ink>
</file>

<file path=ppt/ink/ink2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4:13:38.42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0 705,'431'-17,"52"-6,-288 9,0 9,10 8,399 52,-21-25,-142-19,114 8,-168 7,305-26,-668 0</inkml:trace>
  <inkml:trace contextRef="#ctx0" brushRef="#br0" timeOffset="455.227">1552 112,'-492'177,"205"-58,-61 47,310-138,37-28,1 1,-1-1,1 1,-1-1,1 1,-1 0,0-1,1 1,0 0,-1-1,1 1,-1 0,1-1,0 1,0 0,-1 0,1-1,0 1,0 0,0 0,0 0,0-1,0 1,0 0,0 0,0 0,0-1,0 1,1 0,-1 0,0-1,1 1,-1 0,0-1,1 1,-1 0,1-1,-1 1,1 0,-1-1,1 1,-1-1,1 1,0-1,-1 1,1-1,0 0,0 1,-1-1,1 0,0 1,0-1,-1 0,1 0,7 2,0-1,0 0,-1 0,1-1,0 0,0 0,0-1,0 0,-1-1,1 0,0 0,-1 0,-5 1,36-9</inkml:trace>
  <inkml:trace contextRef="#ctx0" brushRef="#br0" timeOffset="699.125">3104 0,'-1077'417,"821"-326,231-77,25-14,0-1,1 1,-1 0,0 0,1 0,-1 0,0 0,1 0,-1 0,0 0,1 0,-1 0,0 0,1 0,-1 0,0 0,1 0,-1 0,0 1,1-1,-1 0,0 0,0 0,1 0,-1 1,0-1,0 0,1 0,-1 1,0-1,0 0,1 0,-1 1,0-1,0 0,0 1,0-1,0 0,0 1,1-1,-1 0,0 1,0-1,0 0,0 1,0-1,0 0,0 1,0-1,0 0,0 1,-1-1,1 0,0 1,0-1,0 0,0 0,0 1,-1-1,1 0,0 1,0-1,0 0,-1 0,1 1,0-1,0 0,-1 0,148-7,-97 1,6 0</inkml:trace>
  <inkml:trace contextRef="#ctx0" brushRef="#br0" timeOffset="871.532">3725 169,'-53'19,"-50"21,-23 8,-5 1,7-3,14-4,16-10,20-6,12-6,17-3,11-3,12 0,14-3,18-2,12-3,8-3,-3-1</inkml:trace>
  <inkml:trace contextRef="#ctx0" brushRef="#br0" timeOffset="1098.264">4742 141,'-44'29,"-47"33,-18 16,-5 4,3-7,10-6,13-11,12-10,9-8,11-7,11-4,7-6,11-3,10-5</inkml:trace>
  <inkml:trace contextRef="#ctx0" brushRef="#br0" timeOffset="2537.671">2511 733,'0'1397,"30"-1018,-31 135,28-318,-26 113,-1-284</inkml:trace>
  <inkml:trace contextRef="#ctx0" brushRef="#br0" timeOffset="4640.295">1947 3612,'140'-22,"72"4,-83 6,0 6,42 7,-98-1,56-13,-106 9,0 1,1 0,-1 2,0 1,1 0,-1 2,6 2,37-8,-61 3,-1-1,1 1,-1 0,1 1,0-1,0 1,-1 0,1 0,0 0,0 1,-1-1,1 1,0 1,-1-1,1 0,-1 1,0 0,1 0,2 3,-5-2,0 1,-1 0,0 0,0 0,0-1,0 1,-1 0,0 0,1 0,-1 0,-1 0,1 0,-1 0,1 0,-1 0,0 0,-1 0,0 2,-2 14,-56 253,-19 49,68-117,12-156,14 38,-12-77,0 1,0-1,-1 0,-1 1,1 0,-2-1,1 1,-2-1,1 1,-2 0,0 4,0-13,1-1,0 1,-1 0,0-1,1 1,-1-1,0 1,0-1,0 0,0 0,0 0,0 0,0 0,0-1,-1 1,1-1,0 1,0-1,0 0,-1 1,1-1,0-1,-1 1,1 0,0 0,0-1,0 1,-1-1,1 0,0 0,-1 0,-11-1,-20 1,-1 1,0 2,0 1,1 2,-22 6,34-7,-306 38,5-31,235-12,-138-27,86 27,137 1,0-1,1 1,-1-1,0 1,1-1,-1 0,1 0,-1 0,1 0,0 0,-1-1,1 1,0-1,0 0,0 1,0-1,0 0,1 0,-1 0,0-1,1 1,-1 0,1 0,0-1,0 1,0-1,0 1,0-1,1 1,-1-3,-2-87,5 71,5-52,3 0,4 1,9-25,1-7,42-233,-54 264,4-91,-25 136,9 28,0 1,0-1,0 0,0 0,0 1,0-1,0 0,0 1,0-1,0 0,0 0,0 1,-1-1,1 0,0 0,0 1,0-1,-1 0,1 0,0 1,0-1,0 0,-1 0,1 0,0 0,0 0,-1 1,1-1,0 0,-1 0,1 0,0 0,0 0,-1 0,1 0,0 0,-1 0,1 0,0 0,-1 0,1 0,0 0,0 0,-1 0,1 0,0-1,-1 1,1 0,0 0,0 0,-1 0,1 0,0-1,0 1,4 34,0-16</inkml:trace>
  <inkml:trace contextRef="#ctx0" brushRef="#br0" timeOffset="5386.402">2230 4402,'11'-138,"-6"109,2 0,1 0,1 0,1 1,2 0,1 1,1 0,16-22,-29 48,-1-1,1 0,-1 1,1-1,0 1,0-1,0 1,0 0,0-1,0 1,0 0,0 0,1-1,-1 1,0 0,1 0,-1 1,1-1,-1 0,1 0,-1 1,1-1,-1 1,1-1,0 1,-1 0,1 0,0-1,0 1,-1 0,1 0,0 1,-1-1,1 0,0 1,-1-1,1 1,-1-1,1 1,-1 0,1-1,-1 1,1 0,-1 0,0 0,1 0,-1 1,0-1,0 0,0 0,0 1,0-1,1 2,38 165,-12-108,-27-59,0 0,0 0,0 0,0 0,0 0,0 0,1 0,-1-1,0 1,0 0,1-1,-1 1,0-1,1 0,-1 1,1-1,-1 0,1 0,-1 0,0 0,1 0,-1 0,1 0,-1 0,0-1,1 1,-1-1,1 1,-1-1,0 1,0-1,1 0,-1 1,0-1,0 0,0 0,0 0,0 0,0 0,0 0,0 0,0-1,0 1,0-1,171-268,-172 268,0 1,1 0,-1 0,1 0,-1 0,1 0,0 0,-1 0,1 0,0 0,0 0,0 0,0 0,-1 1,1-1,0 0,0 0,1 1,-1-1,0 1,0-1,0 1,0 0,0-1,1 1,-1 0,0 0,0 0,0 0,1 0,-1 0,0 0,0 0,0 0,1 0,-1 1,0-1,0 1,0-1,0 1,0-1,0 1,0-1,0 1,0 0,0 0,0-1,0 1,0 0,0 0,-1 0,1 0,0 1,40 117,-23-49,9 77,-23-125,2-4</inkml:trace>
</inkml:ink>
</file>

<file path=ppt/ink/ink23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4:52:50.37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1,'24'5,"22"1,8 0,0-1,-5-2,-5-1,-6-1,-5 0,-2-1,-3 0,0-1,-6-4,-1-1,-5 0</inkml:trace>
</inkml:ink>
</file>

<file path=ppt/ink/ink23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4:52:50.66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46 0,'-10'38,"2"18,3 4,1-4,2-6,1-7,1-5,0-6,1-2,-1-2,1-1,-6-5,-1-2,0-4</inkml:trace>
</inkml:ink>
</file>

<file path=ppt/ink/ink23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4:52:54.28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54,'28'285,"-27"-269,-1 0,2 1,0-1,1-1,1 1,0 0,1-1,1 0,0 0,1 0,4 4,-10-17,1 0,-1 1,1-1,0 0,-1 0,1-1,0 1,0 0,1-1,-1 1,0-1,0 1,1-1,-1 0,1 0,-1 0,1 0,0-1,-1 1,1-1,-1 0,1 1,0-1,-1 0,1-1,0 1,-1 0,1-1,0 1,-1-1,1 0,-1 0,1 0,-1 0,1-1,-1 1,0 0,0-1,0 0,0 1,1-2,74-85,-75 85,19-26,-3-1,0 0,-2-2,-1 0,4-14,6-11,-16 82,-10 46,-1-55,1 1,1-1,0 0,2 0,-1 0,2 0,0 0,2 3,-3-14,-1-1,0 1,1-1,0 0,0 0,0 0,1 0,-1 0,1 0,0-1,0 1,0-1,1 0,-1 0,1 0,-1 0,1-1,0 0,0 1,0-1,1-1,-1 1,0-1,1 1,-1-1,1 0,-1-1,1 1,-1-1,1 0,0 0,-1 0,1-1,-1 0,1 0,-1 0,1 0,-1-1,11-10,-2-1,0-1,0 0,-1-1,-1 0,-1-1,0 0,-1 0,0-1,-2 0,0-1,-1 0,0 0,-2 0,0-1,-1 0,60-213,-61 225,-1 8</inkml:trace>
  <inkml:trace contextRef="#ctx0" brushRef="#br0" timeOffset="658.937">902 449,'-5'13,"1"0,0 1,1-1,0 1,1 0,0-1,1 1,1 6,0-20,-1 1,1 0,0 0,0 0,-1 0,1 0,0 0,0 0,0 0,0 0,0 0,0 0,0 0,0 0,1 0,-1 0,0 0,0 0,1-1,-1 1,1 0,-1 0,1 0,-1 0,1-1,-1 1,1 0,0 0,0-1,-1 1,1 0,0-1,0 1,0-1,-1 1,1-1,0 0,0 1,0-1,0 0,0 0,0 1,0-1,0 0,0 0,0 0,0 0,0 0,0 0,0-1,0 1,0 0,-1 0,1-1,0 1,0 0,0-1,0 1,0-1,0 1,-1-1,1 0,0 1,-1-1,1 0,0 1,-1-1,1 0,-1 0,106-140,-106 140,0 1,0-1,0 1,0-1,1 1,-1-1,0 1,0 0,0-1,1 1,-1-1,0 1,0 0,1-1,-1 1,0 0,1-1,-1 1,0 0,1-1,-1 1,1 0,-1 0,0 0,1-1,-1 1,1 0,-1 0,1 0,-1 0,1 0,-1 0,1 0,-1 0,0 0,1 0,-1 0,1 0,-1 0,1 0,-1 0,1 0,-1 1,1-1,-1 0,0 0,1 0,-1 1,1-1,-1 0,0 1,1-1,-1 0,0 1,0-1,1 0,-1 1,0-1,0 1,1-1,-1 0,0 1,0-1,0 1,0-1,0 1,0-1,1 1,1 36,-2-32,8 222,-10-64,-5-93,6-53,0 0,-1 0,-1 0,0-1,-1 1,-1-1,-1 0,0 0,-1-1,-8 13,14-26,0-1,-1 1,1-1,0 1,-1-1,1 1,-1-1,1 0,-1 0,0 0,0 0,1 0,-1 0,0 0,0-1,0 1,0 0,0-1,0 0,0 1,0-1,0 0,0 0,0 0,0-1,0 1,0 0,0-1,0 1,0-1,0 0,0 1,0-1,1 0,-1 0,0 0,1-1,-1 1,0 0,1-1,0 1,-1-1,1 1,0-1,0 1,0-1,0 0,0 0,0 0,0 1,0-1,1 0,-1 0,1 0,0 0,-1 0,1-2,-4-23,0 0,2 0,1-1,1 1,2 0,1-7,2 8,0 0,1 1,2 0,0 0,2 1,1 0,0 0,2 1,2 0,-4 4</inkml:trace>
</inkml:ink>
</file>

<file path=ppt/ink/ink23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4:52:55.76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49,'7'1,"0"0,0 0,1 0,-1-1,0 0,1 0,-1-1,0 0,0 0,0 0,0-1,0-1,0 1,0-1,5-3,-2 3,7-4,-12 4,0 0,0 1,0-1,1 1,-1 0,1 0,0 1,-1-1,1 1,0 1,0-1,0 1,0 0,0 0,-1 1,1 0,0 0,0 0,0 1,-1-1,1 1,-1 1,0-1,1 1,3 3,5 10,-1 2,-1-1,0 2,-1-1,-2 1,0 1,0 0,-2 0,-1 1,4 19,-2 3,-2 1,-2 1,-1-1,-3 1,-3 19,2 14,0-63,0-1,-1 0,0 0,-1 0,-1 0,0 0,-1-1,0 1,-1-1,0 0,-2-1,1 0,-1 0,-1-1,0 0,-1 0,0-1,0 0,-12 8,18-15,-1 0,1 0,-1-1,0 1,0-1,0 0,0-1,-1 1,1-1,0 0,-1 0,1-1,0 0,-1 0,1 0,-1 0,1-1,0 0,-1 0,1 0,0-1,0 0,0 0,0 0,0-1,0 1,1-1,-1 0,1-1,0 1,0-1,0 0,0 0,1 0,-1 0,1 0,0-1,0 0,1 1,0-1,-1 0,1-1,0-4,-1 1,1 0,1 0,0-1,0 1,1-1,0 1,0-1,1 1,1 0,0-1,0 1,0 0,1 0,1 0,2-4,82-138,-58 107,85-116,-103 139</inkml:trace>
</inkml:ink>
</file>

<file path=ppt/ink/ink23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4:52:56.15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0 194,'198'-161,"-196"158,0 1,0-1,0 1,0 0,1 0,-1-1,1 2,-1-1,1 0,0 0,0 1,-1 0,1-1,0 1,0 0,1 1,-1-1,0 0,0 1,0 0,0-1,1 1,-1 1,0-1,0 0,0 1,0 0,0-1,0 1,0 0,0 1,0-1,0 1,0-1,0 1,-1 0,1 0,-1 0,1 1,34 96,-34-84,1-1,1 0,0 0,0-1,2 1,0-1,0-1,1 1,2 0,49 43,-42-43</inkml:trace>
</inkml:ink>
</file>

<file path=ppt/ink/ink23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4:53:02.92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117 0,'-14'29,"-5"14,-4 0,2-3,-1-8,4-9</inkml:trace>
</inkml:ink>
</file>

<file path=ppt/ink/ink23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4:53:06.97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1 451,'0'0,"1"0,-1-1,0 1,1 0,-1-1,1 1,-1 0,1 0,-1-1,1 1,0 0,-1 0,1 0,-1 0,1 0,-1 0,1 0,-1 0,1 0,0 0,-1 0,1 0,-1 0,1 0,-1 0,1 1,-1-1,1 0,-1 0,1 1,-1-1,1 0,-1 1,1-1,-1 0,0 1,1-1,-1 1,1-1,-1 1,0-1,0 1,1-1,-1 1,0-1,0 1,0-1,1 1,-1-1,0 1,0-1,0 1,0 0,0-1,0 1,0-1,0 1,0-1,-1 1,7 40,-6-40,0 141,-2-104,2 0,1 0,2 0,2-1,7 29,-12-62,1 1,0-1,1 1,-1-1,1 0,0 1,0-1,0 0,1 0,-1-1,1 1,0 0,0-1,0 0,1 0,-1 0,1 0,0 0,0-1,0 1,0-1,0 0,0 0,0-1,1 1,-1-1,1 0,-1 0,1-1,-1 1,1-1,0 0,-1 0,1 0,0-1,5-2,0-1,0 0,-1 0,0-1,1 0,-2-1,1 0,-1-1,0 1,0-1,-1-1,1 0,-2 0,1 0,1-4,2 0,138-236,-148 248,0-1,0 1,1-1,-1 0,0 1,0-1,1 1,-1-1,0 1,1-1,-1 1,0-1,1 1,-1-1,1 1,-1 0,1-1,-1 1,1 0,-1-1,1 1,-1 0,1-1,-1 1,1 0,-1 0,1 0,0 0,-1 0,1-1,-1 1,1 0,0 0,-1 1,1-1,-1 0,1 0,0 0,-1 0,1 0,-1 1,1-1,-1 0,1 0,-1 1,1-1,-1 0,1 1,-1-1,1 1,-1-1,1 1,15 33,-12-24,71 113,-71-118,1 0,-1-1,1 0,0 0,0 0,0 0,0-1,1 0,0 0,-1 0,1-1,0 0,0 0,0 0,0-1,1 0,-1 0,0-1,1 0,-1 0,6-1,-2-1,0-1,0-1,0 0,-1 0,0-1,1 0,-2-1,1 0,-1 0,0-1,0 0,0 0,-1-1,0 0,-1 0,4-6,6-25,-12 19</inkml:trace>
  <inkml:trace contextRef="#ctx0" brushRef="#br0" timeOffset="528.192">1045 0,'29'265,"-2"-8,-28-197,0-41,0 1,2-1,0 0,1 1,0-1,2 0,1 0,-5-16,1 0,1 0,-1-1,0 1,0 0,1-1,0 1,-1-1,1 0,0 0,0 1,0-1,1 0,-1 0,0-1,1 1,-1-1,1 1,0-1,-1 0,1 1,0-2,0 1,0 0,-1 0,1-1,0 0,0 1,0-1,0 0,0-1,0 1,0 0,0-1,0 0,0 1,0-1,-1 0,1-1,0 1,-1 0,1-1,-1 0,1 1,-1-1,0 0,0 0,1 0,-2-1,1 1,1-2,94-112,-83 100,-10 9,1 1,-1 0,1 1,0-1,1 1,-1 0,1 1,0-1,0 1,1 0,-1 0,1 1,-1 0,6-2,-9 7,0-1,-1 1,1 0,-1 0,0-1,1 2,-1-1,0 0,0 0,0 1,-1-1,1 1,0-1,-1 1,0 0,0-1,1 1,-2 0,1 0,0 0,-1 0,1 0,-1 0,0 0,0 0,0 0,0 0,-1 0,1 0,-1 0,0 3,1-1,-3 51,1-43,1 0,0 0,1 1,1-1,0 0,1 0,0 0,1 0,2 8,6-4,0-4</inkml:trace>
  <inkml:trace contextRef="#ctx0" brushRef="#br0" timeOffset="1498.584">1807 734,'21'-5,"1"-1,0-1,-1 0,-1-2,1 0,-1-2,-1 0,0-1,-1-1,0-1,-1 0,3-5,-17 15,0 0,0-1,0 0,-1 0,0 0,0 0,0 0,0 0,-1 0,0 0,0-1,0 1,-1 0,0-1,0 1,0-1,-1-1,1 5,-1-1,1 1,-1 0,0-1,0 1,0 0,0 0,0 0,0 0,0 0,-1 0,1 0,-1 0,1 1,-1-1,0 0,0 1,0 0,0-1,0 1,0 0,0 0,0 0,0 0,0 0,-1 1,1-1,0 1,-1-1,1 1,0 0,-1 0,1 0,0 0,-1 0,1 1,0-1,-1 1,0 0,-10 3,0 1,1 1,0 0,0 1,1 0,-1 1,2 0,-1 1,1 0,0 1,1 0,0 0,1 1,0 0,1 0,0 1,1 0,0 0,1 1,0-1,1 1,0 1,-1 12,4-21,0 0,0 0,1 0,0 0,0 0,0 0,0 0,1 0,0 0,0 0,1 0,-1 0,1 0,0 0,0-1,1 1,-1-1,1 0,0 1,0-1,0 0,1-1,0 1,-1-1,1 0,0 1,1-2,-1 1,0 0,1-1,0 0,-1 0,1 0,0-1,0 0,0 0,0 0,4 0,17 0,1-2,0-1,-1-1,1-2,-1 0,0-2,0 0,-1-2,0-1,-1-1,0-1,0-1,-1-2,-1 0,-1-1,0-1,6-7,-4 3,-1-1,-1-1,0-1,-2-1,-1 0,-1-2,-2 0,0-1,2-8,-6-50,-12 84,1 0,0 0,0 0,-1 0,1 0,-1 0,0 0,0 1,0-1,1 0,-2 0,1 1,0-1,0 0,0 1,-1-1,1 1,-1 0,1-1,-1 1,0 0,1 0,-1 0,0 0,0 0,0 1,1-1,-1 0,0 1,0-1,0 1,0 0,0 0,0 0,0 0,0 0,0 0,0 0,0 1,0-1,-2 1,-8 4,0 0,0 1,1 1,-1-1,2 2,-1-1,1 2,0-1,-4 6,0-2,-50 62,62-71,0-1,0 1,0 0,1 0,0 0,-1 0,1 0,0 0,0 0,1 0,-1 0,1 0,-1 1,1-1,0 0,0 0,1 1,-1-1,1 0,-1 0,1 0,0 0,0 0,1 0,-1 0,0 0,1 0,1 1,4 1,0-1,1-1,-1 1,1-1,0 0,0-1,0 0,0 0,0-1,1 0,-1-1,0 1,0-1,1-1,-1 0,0 0,5-2,38-8,37 0,-85 13,0 0,-1 0,0 0,1 0,-1 0,0 0,0 1,0-1,-1 1,1-1,0 1,-1 0,0 0,0 0,0-1,0 1,0 0,0 0,-1 1,1-1,-1 0,0 0,0 0,0 0,-1 0,1 0,-1 0,1 0,-1 0,0 0,0 0,0 0,-1 0,1-1,-2 2,-2 26,4-26,1 1,0-1,0 1,0-1,1 1,-1 0,1-1,0 1,0-1,1 0,-1 1,1-1,0 0,0 0,1 0,-1 0,1 0,0-1,0 1,0-1,0 0,1 0,-1 0,1 0,0 0,0-1,0 0,0 0,0 0,0 0,0-1,1 1,-1-1,1 0,-1 0,1-1,0 0,12 2,-1-2,0 0,0-1,1-1,-1 0,0-1,-1-1,1-1,-1 0,1-1,-2 0,1-1,-1-1,0 0,0-1,-1-1,0 0,-1-1,0 0,-1-1,0 0,-1 0,0-1,-1-1,-1 0,0 0,-1 0,0-1,-1 0,-1-1,3-4,-4 12,-1-1,1 1,-1 0,-1-1,0 0,0 1,-1-1,0 0,0 0,-1 0,0 0,-1-4,1 12,-1-1,1 1,-1-1,1 1,-1 0,1-1,-1 1,0 0,0-1,0 1,0 0,1 0,-2 0,1-1,0 1,0 0,0 1,0-1,-1 0,1 0,0 0,-1 1,1-1,0 1,-1-1,1 1,-1 0,1-1,-1 1,1 0,-1 0,1 0,-1 0,1 0,-1 0,1 1,-1-1,1 0,-1 1,1-1,-1 1,1-1,0 1,-57 37,30-10,1 1,1 1,2 2,1 0,1 1,-13 31,30-56,0 1,0 0,1 1,0-1,1 1,0 0,0 0,1 0,1 0,-1 0,2 0,-1 0,2 0,-1 1,1-1,1 0,0 0,0 0,1 0,0-1,1 1,0-1,0 1,1-1,0-1,1 1,0-1,0 0,1 0,0-1,0 0,5 3,1-4,0-2,1 1,-1-2,1 0,0 0,1-2,-1 0,0 0,0-1,0-1,6-1,-1 1,8 0</inkml:trace>
</inkml:ink>
</file>

<file path=ppt/ink/ink23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4:53:14.89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39 138,'-8'25,"0"0,1 0,2 1,1 0,1 0,1 1,1-1,1 0,2 1,2 14,-3-38,-1 1,1-1,0 0,0 1,0-1,1 0,-1 0,1 0,0 0,0 0,0 0,0-1,0 1,1-1,-1 1,1-1,-1 0,1 0,0 0,0 0,0 0,0-1,0 0,0 1,1-1,-1 0,0 0,1-1,-1 1,1-1,-1 0,0 0,1 0,-1 0,1 0,-1-1,1 0,-1 1,0-1,0 0,1-1,0 0,15-8,0-1,-1-1,0-1,0-1,-2 0,0-1,8-9,-23 22,15-15,-14 13,1 1,0-1,1 0,-1 1,0-1,1 1,0 0,0 0,0 1,0-1,0 1,1 0,-1 0,1 0,-1 1,2-1,-3 4,-1-1,1 0,-1 1,0 0,1 0,-1 0,0 0,0 0,0 0,-1 0,1 1,0-1,-1 1,0-1,1 1,-1 0,0-1,0 1,-1 0,1 0,-1 0,1-1,-1 1,0 3,6 15,-3-15,0-2,0 1,1 0,-1-1,1 1,0-1,0 0,0 0,1-1,0 1,-1-1,1 0,0 0,0-1,1 1,-1-1,1 0,-1-1,1 1,-1-1,1 0,0-1,-1 1,1-1,0 0,0-1,-1 1,1-1,0 0,-1-1,1 1,-1-1,1 0,-1 0,0-1,0 0,0 0,0 0,0 0,-1-1,0 0,1 0,1-2,100-130,-95 121,-1 0,0-1,-1 0,-1 0,-1-1,0 0,-2-1,0 1,0-1,-2 0,0 0,-1 0,-1-1,-1-10,0 5</inkml:trace>
</inkml:ink>
</file>

<file path=ppt/ink/ink23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4:53:09.67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34 113,'-7'21,"0"0,1 1,2 0,0 0,1 0,1 0,1 0,1 0,3 22,-2 1,-1-40,-1 0,1 0,0 0,0 0,0 0,1 0,0 0,0 0,0 0,1 0,-1 0,1 0,1 0,-1-1,0 1,1-1,0 0,0 0,0 0,1 0,-1 0,1-1,0 1,0-1,0 0,0 0,1-1,-1 1,1-1,0 0,0 0,-1-1,1 1,0-1,0 0,0-1,4 1,4-5,0 0,0-1,0-1,0 0,-1-1,0 0,-1-1,1 0,-1-1,-1 0,0-1,0 0,-1-1,0 0,-1 0,0-1,-1 0,0 0,-5 9,43-54,-44 57,1 0,0 0,-1 0,1 1,-1-1,1 1,0-1,-1 1,0-1,1 1,-1 0,1 0,-1 0,0 0,1 0,-1 0,0 0,0 0,0 0,0 1,0-1,0 0,0 1,0-1,-1 1,1-1,0 1,-1-1,1 1,-1-1,0 1,0 0,1-1,-1 1,0 0,4 8,-2-3,0-1,0 0,1 0,0 0,0 0,0 0,1-1,0 1,0-1,0 0,1 0,0-1,0 1,0-1,0 0,1 0,0-1,-1 0,1 0,0 0,1 0,-1-1,0 0,1-1,-1 1,1-1,-1-1,1 1,0-1,1 0,4-6,0 1,0-2,-1 0,0 0,0-1,0 0,-1-1,-1 0,0-1,0 0,0 0,-2-1,1 0,-1 0,-1-1,2-5,29-39,-28 42,0-1,-1 0,-1-1,0 0,-1 0,-1 0,-1-1,0 1,-1-1,-1 0,0-1,-1 1,-1-4,-7-8,7 30,0-1,0 0,0 1,0-1,0 0,-1 1,1-1,0 0,0 0,0 1,0-1,0 0,0 1,-1-1,1 0,0 0,0 1,0-1,-1 0,1 0,0 1,0-1,-1 0,1 0,0 0,-1 1,1-1,0 0,-1 0,1 0,0 0,0 0,-1 0,1 0,0 0,-1 0,1 0,0 0,-1 0,1 0,0 0,-1 0,1 0,0 0,-1 0,1 0,0 0,-1-1,1 1,0 0,0 0,-1 0,1-1,0 1,0 0,-1 0,1-1,0 1,0 0,0 0,-1-1,1 1,0 0,-4 14</inkml:trace>
  <inkml:trace contextRef="#ctx0" brushRef="#br0" timeOffset="2352.035">1163 340,'-5'9,"-11"18,-8 9,1 4,-1-6,3-4,1-1,-1-2,-2 0,-1-5,2-1,2-5,3-4</inkml:trace>
  <inkml:trace contextRef="#ctx0" brushRef="#br0" timeOffset="2619.158">965 312,'5'24,"1"12,5 6,5-1,5-6,-1-5,0-7,2-3,2 0,2-3,-4 0,0-3,-5 1,-4-2</inkml:trace>
  <inkml:trace contextRef="#ctx0" brushRef="#br0" timeOffset="3084.792">1614 170,'14'0,"10"0,6 0,2 0,1 0,-1 0,-1-5,0-1,-2 0,-5 1</inkml:trace>
  <inkml:trace contextRef="#ctx0" brushRef="#br0" timeOffset="3305.576">1502 424,'43'-5,"29"-6,6-2,-9-2,-12 0,-16 3</inkml:trace>
  <inkml:trace contextRef="#ctx0" brushRef="#br0" timeOffset="4521.267">1896 142,'0'0,"-4"0,-3 5,-3 1,-6 0,-5-1,-4-2,-2 0,-1-2,-1-1,0-5,0-1,0 0,0 1,0 1,6 6,11 3,7 1</inkml:trace>
</inkml:ink>
</file>

<file path=ppt/ink/ink23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4:53:19.95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12 0,'-5'10,"-2"3</inkml:trace>
</inkml:ink>
</file>

<file path=ppt/ink/ink2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4:14:08.943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75,'4'-4,"-1"1,1-1,0 1,0 0,0 1,0-1,0 1,1 0,-1 0,1 0,-1 0,1 1,0 0,0 0,-1 0,1 0,0 1,0 0,0 0,0 0,0 1,0-1,0 1,-1 1,1-1,0 0,-1 1,1 0,-1 0,3 2,19 2,256 32,20-52,-239 8,234-27,-50 5,-154 12,-91 16,-1-1,1 1,-1 0,1 0,-1 0,1 0,-1 0,1 1,-1-1,0 0,1 1,-1-1,1 1,-1-1,0 1,1 0,-1-1,0 1,0 0,1 0,-1 0,0 0,0 0,0 0,0 0,0 0,-1 1,1-1,0 0,0 1,-1-1,1 1,5 15</inkml:trace>
</inkml:ink>
</file>

<file path=ppt/ink/ink23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4:53:19.54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438 19,'-14'-5,"0"1,-1 1,0 1,0 0,0 0,0 2,0 0,0 0,0 2,1 0,-1 0,0 1,1 1,-1 1,1 0,0 1,1 0,-1 1,1 1,1 0,-1 0,-6 8,2-6,15-10,1 0,-1 0,1 0,0 1,-1-1,1 1,-1-1,1 1,0 0,0-1,-1 1,1 0,0 0,0 0,0 0,0 0,0 0,0 0,0 0,0 0,0 0,1 1,-1-1,0 0,1 1,-1-1,1 0,-1 1,1-1,0 1,0-1,-1 1,1-1,0 0,0 1,1-1,-1 1,0-1,0 1,1-1,-1 0,1 1,-1-1,1 1,-1-1,1 0,0 0,0 0,0 1,0-1,0 0,0 0,0 0,0 0,0 0,0 0,0-1,1 1,90 25,-81-24,1 0,-1 0,0 1,0 1,0 0,0 0,0 1,-1 0,0 1,7 5,-15-9,0-1,0 1,0-1,0 1,-1-1,1 1,-1 0,1 0,-1 0,0-1,1 2,-1-1,0 0,-1 0,1 0,0 0,0 1,-1-1,0 0,1 0,-1 1,0-1,0 0,0 1,0-1,-1 0,1 1,-1-1,1 0,-1 0,0 1,0-1,0 0,0 0,0 0,0 0,0 0,-1 0,1-1,-1 1,-1 1,-80 56,80-58,-157 78,122-72,38-7,-1 1,1-1,0 0,-1 0,1 0,-1 0,1 0,-1 0,1 0,-1 0,1 0,-1 0,1 0,-1 0,1-1,-1 1,1 0,-1 0,1 0,-1-1,1 1,-1 0,1 0,0-1,-1 1,1 0,0-1,-1 1,1-1,0 1,-1 0,1-1,0 1,0-1,0 1,-1-1,1 1,0-1,0 1,0-1,0 1,0-1,0 1,0-1,0 1,0-1,0 1,0-1,0 1,0-1,0 1,0-1,1 1,-1 0,0-1,0 1,1-1,-1 1,0-1,1 1,-1 0,0-1,1 1,-1 0,0-1,1 1,-1 0,1 0,-1-1,9-9</inkml:trace>
  <inkml:trace contextRef="#ctx0" brushRef="#br0" timeOffset="248.132">692 217,'-9'34,"-4"15,1 5,2-7</inkml:trace>
  <inkml:trace contextRef="#ctx0" brushRef="#br0" timeOffset="897.556">891 415,'222'-300,"-222"299,0 1,0-1,0 1,1-1,-1 1,0-1,0 1,1-1,-1 1,0-1,1 1,-1-1,0 1,1 0,-1-1,1 1,-1 0,0-1,1 1,-1 0,1-1,-1 1,1 0,-1 0,1 0,0-1,-1 1,1 0,-1 0,1 0,-1 0,1 0,-1 0,1 0,0 0,-1 0,1 0,-1 0,1 1,-1-1,1 0,-1 0,1 1,-1-1,1 0,-1 0,1 1,-1-1,0 1,1-1,-1 0,1 1,-1-1,0 1,1-1,-3 33,-11 89,14-117,0-1,0 1,0-1,0 0,1 1,0-1,-1 0,2 0,-1 0,0-1,1 1,-1 0,1-1,0 0,1 1,-1-1,0 0,1-1,0 1,-1-1,1 1,0-1,0 0,0-1,1 1,0-1,2 1,0 0,0-1,1 0,-1 0,0-1,1 0,-1 0,0-1,1 0,-1 0,0-1,0 0,0 0,0 0,0-1,0 0,-1-1,1 0,-1 1,0-2,0 1,0-1,-1 0,0 0,0-1,0 1,-1-1,9-9,-1-1,-1 0,-1-1,-1 0,0-1,-1 0,-1 0,0 0,3-17,-5 7,-2 3</inkml:trace>
</inkml:ink>
</file>

<file path=ppt/ink/ink23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4:53:22.76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542 1,'-136'230,"118"-208,-1-1,-2-1,0-1,0 0,-25 14,32-22,-1-1,0 0,-1-2,0 1,0-2,-1 0,0-1,0-1,-1 0,1-1,-4-1,19-3,-1 0,1 0,-1 0,1-1,-1 1,1-1,0 1,-1-1,1 0,0 0,-1 0,1 0,0 0,0-1,0 1,0-1,0 1,0-1,0 0,1 0,-1 0,0 1,1-2,0 1,-1 0,1 0,0 0,0-1,0 1,1 0,-1-1,1 1,-1-1,1 1,0-1,-1 1,1-1,1 0,12-98,-9 89,1 0,1 1,-1 0,2 0,0 1,0 0,1 0,0 0,0 1,1 0,0 1,1 0,0 0,0 1,8-3,-12 9,0 0,0 1,0 0,0 0,0 0,0 1,0 0,-1 0,1 1,0 0,0 0,-1 0,1 0,-1 1,0 0,0 0,0 1,0-1,0 1,-1 0,0 0,0 1,0-1,0 1,0 0,2 5,26 22,154 145,-172-162,2 0,-1 0,2-1,0-1,0-1,1-1,5 3,-5-8,-4-5</inkml:trace>
</inkml:ink>
</file>

<file path=ppt/ink/ink23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4:53:28.04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617 255,'0'-4,"1"0,-1 0,0 1,0-1,0 0,-1 0,1 1,-1-1,0 0,0 1,0-1,0 1,-1-1,0 1,1 0,-1 0,0-1,-1 1,1 0,-1 1,1-1,-1 0,0 1,0 0,0-1,0 1,0 0,0 0,-1 1,1-1,-1 1,1 0,-1 0,1 0,-1 0,0 1,1-1,-4 1,-18 3,0 2,0 1,1 1,0 1,0 1,0 1,1 1,1 1,-3 3,-76 35,93-47,6-3,-1 0,1 0,0 0,0 1,0-1,0 1,-1-1,1 1,0 0,0-1,0 1,0 0,0 0,1 1,-1-1,0 0,0 1,1-1,-1 1,1-1,-1 1,1 0,0 0,0-1,0 1,0 0,0 0,0 0,0 0,0 0,1 0,-1 1,1-1,0 0,0 0,0 0,0 0,0 1,4 1,1-1,0-1,0 1,0-1,0 0,1 0,-1 0,1-1,-1 0,1 0,-1 0,1-1,-1 1,4-2,24 5,131 30,-162-34,-1 1,0-1,0 1,1-1,-1 1,0-1,0 1,0 0,0-1,0 1,1 0,-2 0,1 0,0 0,0 0,0 0,0 0,0 0,-1 0,1 0,-1 1,1-1,-1 0,1 0,-1 1,0-1,1 0,-1 1,0-1,0 0,0 1,0-1,0 0,0 1,-1-1,1 0,0 0,-1 1,1-1,0 0,-1 0,0 1,1-1,-1 0,0 0,0 0,1 0,-1 0,0 0,0 0,-55 46,-130 83,164-118,2 2,0 0,0 2,2 0,0 1,0 0,-7 13,23-28,0 1,0 0,0-1,0 1,0 0,1 0,0 0,-1 1,1-1,0 0,1 0,-1 1,0-1,1 0,0 1,0-1,0 1,0-1,0 0,1 1,0-1,-1 0,1 1,1-1,-1 0,0 0,1 0,-1 0,1 0,0 0,0 0,0-1,0 1,1-1,-1 1,1-1,-1 0,1 0,0 0,0 0,0-1,2 2,10 4,0-1,1 0,-1-1,1-1,0 0,0-1,1-1,-1 0,1-1,-1-1,1-1,-1 0,8-3,-20 4,0 0,0-1,0 0,-1 0,1 0,0 0,-1 0,1-1,-1 0,1 1,-1-1,0-1,0 1,0 0,0-1,0 0,0 1,-1-1,1 0,-1 0,0-1,0 1,0 0,0-1,0-1,5-16</inkml:trace>
  <inkml:trace contextRef="#ctx0" brushRef="#br0" timeOffset="381.456">363 1,'-2'1,"0"1,0-1,0 1,1-1,-1 1,1 0,-1 0,1 0,-1 0,1 0,0 0,0 0,0 0,0 0,0 1,1-1,-1 0,1 0,-1 1,1-1,0 1,0-1,0 0,0 3,0-2,-3 346,-14-26,5-4,7-253,5-54</inkml:trace>
</inkml:ink>
</file>

<file path=ppt/ink/ink23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4:53:30.74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80,'33'-5,"21"-6,7-1,-4 1,-5 2,-8 4,-5 1,-6 3,-3-5,-2 0,-1 1,0 0,-5 7,-11 3,-12 0,-6-1</inkml:trace>
</inkml:ink>
</file>

<file path=ppt/ink/ink23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4:53:30.99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26,'24'5,"22"-4,13-1,1-1,-4-1,-8-4,-6-1,-7 0,-3 2,-8 2</inkml:trace>
</inkml:ink>
</file>

<file path=ppt/ink/ink23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4:53:31.99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32 71,'-12'167,"7"-146,0 1,1 0,1 0,1 0,2 0,0 0,1 0,1 0,1 0,4 17,-5-35,-1 0,1 0,0 0,0 0,1 0,-1-1,1 1,0-1,-1 0,2 1,-1-1,0 0,1-1,-1 1,1-1,0 1,0-1,0 0,0-1,0 1,0-1,0 0,0 0,1 0,-1 0,1-1,-1 1,0-1,1 0,-1-1,1 1,-1-1,0 0,1 0,-1 0,0-1,0 1,0-1,0 0,0 0,0-1,-1 1,1-1,-1 0,1 0,-1 0,186-160,-188 161,0 0,-1 1,1 0,0-1,0 1,0-1,0 1,0 0,0 0,1 0,-1 0,0 0,1 0,-1 0,0 0,1 0,-1 0,1 1,0-1,-1 1,1-1,-1 1,1-1,0 1,-1 0,1 0,0 0,-1 0,1 0,0 0,-1 1,1-1,-1 0,1 1,0-1,-1 1,1 0,-1 0,1-1,-1 1,0 0,1 0,-1 0,1 1,31 51,-30-46,0 1,1-1,0-1,0 1,1 0,-1-1,2 0,-1 0,1-1,-1 1,1-1,1-1,-1 1,1-1,0 0,0 0,5 1,-4-4,0 0,0 0,0-1,1 0,-1 0,0-1,0 0,0-1,0 0,0 0,0-1,0 0,0 0,-1 0,0-1,0-1,0 1,0-1,0 0,-1 0,0-1,0 0,-1 0,0-1,0 1,0-1,-1 0,0 0,0-1,-1 1,0-1,2-5,34-156,-26 27,-16 92,6 32</inkml:trace>
</inkml:ink>
</file>

<file path=ppt/ink/ink23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4:53:32.63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334 57,'-12'-3,"-1"1,1 1,-1 0,0 1,1 0,-1 1,0 1,1 0,0 0,-1 1,1 1,0 0,0 1,1 0,-1 0,1 2,1-1,-1 1,1 1,0 0,1 0,0 1,0 0,1 1,0 0,0 0,1 0,1 1,0 0,-2 6,6-10,0 0,1-1,0 1,1 0,-1 0,2 0,-1 0,0 0,1 0,1 0,-1-1,1 1,0 0,0-1,1 0,0 1,0-1,1 0,0 0,0-1,0 1,0-1,1 0,0 0,0 0,0-1,1 0,-1 0,1 0,0-1,0 0,1 0,-1 0,1-1,-1 0,1 0,0 0,0-1,-1 0,1-1,7 0,2 1,1-1,-1 0,1-2,-1 0,1-1,-1 0,0-2,0 1,9-6,0-1</inkml:trace>
  <inkml:trace contextRef="#ctx0" brushRef="#br0" timeOffset="315.517">758 113,'-26'23,"1"0,1 2,2 1,0 0,2 2,1 0,1 1,-6 15,22-42,1 0,-1 0,1 0,-1 0,1 0,0 0,0 1,0-1,0 0,0 1,0-1,1 1,-1-1,1 1,-1-1,1 1,0-1,0 1,0-1,1 1,-1-1,1 1,-1-1,1 1,0-1,0 0,0 1,0-1,0 0,0 0,1 0,-1 1,1-1,-1-1,1 1,0 0,0 0,0-1,0 1,0-1,0 0,0 1,1-1,0 0,13 0,0-2,0 0,0 0,0-2,0 0,-1 0,0-2,1 0,-2-1,1 0,-1-1,1-1,-2 0,10-7,1 1,-1-1,0-1,-1-1,-1-1,-1-1,5-6,-18 18,0-2,0 1,-1-1,0 1,0-2,-1 1,-1-1,1 1,-2-1,1-1,-1 1,-1 0,0-1,0 1,-1-1,0 0,-1-6,-1 14,1 0,-1 0,0 0,0 0,0 0,0 1,0-1,0 0,-1 0,0 1,1-1,-1 1,0-1,0 1,0 0,-1 0,1 0,0 0,-1 0,1 1,-1-1,0 1,0-1,1 1,-1 0,0 0,0 0,0 1,0-1,0 1,0-1,0 1,-1 0,1 0,0 0,-2 1,-111 24,90-12</inkml:trace>
  <inkml:trace contextRef="#ctx0" brushRef="#br0" timeOffset="752.395">1463 86,'-15'1,"0"1,1 1,-1 1,1 0,0 1,0 1,0 0,1 0,0 1,0 1,-2 2,14-9,0 0,0 0,0 0,0-1,0 1,0 0,0 0,0 1,1-1,-1 0,0 0,1 0,-1 0,1 1,-1-1,1 0,0 0,-1 1,1-1,0 0,0 1,0-1,0 0,0 1,0-1,0 0,0 1,1-1,-1 0,0 0,1 1,-1-1,1 0,0 0,-1 0,1 1,0-1,0 0,0 0,-1 0,1 0,0-1,1 2,54 31,-41-26,88 69,-100-73,-1 0,1 1,-1-1,0 1,0-1,0 1,-1-1,1 1,-1 0,0 0,0 0,0 0,0 0,-1 0,0 0,0 0,0 0,0 0,0 0,-1 0,0 0,0 0,0 0,0 0,-1 0,1 0,-1-1,0 1,0-1,-2 3,-3 1,0 0,-1 0,0-1,-1 0,1 0,-1-1,0 0,0 0,-1-1,1-1,-1 1,0-2,0 1,0-1,-1-1,1 0,0 0,-3-1,-62-10,56 4</inkml:trace>
  <inkml:trace contextRef="#ctx0" brushRef="#br0" timeOffset="1548.172">2253 0,'-7'24,"-1"0,-1 0,-2-1,0 0,-1-1,-1 0,-1-1,-1-1,-1 0,0-1,-16 12,27-24,-1 0,0-1,-1 1,1-2,-1 1,0-1,-1 0,1 0,-1-1,0 0,0 0,0-1,-1 0,1-1,-1 0,1 0,-1 0,0-1,0-1,0 0,0 0,1 0,-1-1,0-1,0 1,1-1,-1-1,1 0,0 0,-1 0,1-1,1 0,-2-2,3 2,-1 0,1-1,0 0,1-1,-1 1,1-1,0 0,0-1,1 1,0-1,0 0,1 0,0 0,0 0,0 0,1-1,0 1,0-1,1 0,0 0,1 1,0-1,0 0,0 0,1 0,0 1,1-1,-1 0,2 1,-1 0,1-1,2-4,-1 7,-1 0,0 1,1 0,0-1,0 1,0 1,1-1,-1 1,1-1,0 1,0 1,0-1,0 1,1-1,-1 2,0-1,1 0,0 1,-1 0,1 1,0-1,-1 1,1 0,0 0,-1 1,1 0,0 0,-1 0,1 1,-1-1,1 1,-1 1,1 0,182 102,-45-9,4 50,-142-142,0 0,0 0,1-1,-1 0,1 0,0 0,0-1,0 1,0-2,0 1,0-1,0 0,1 0,-1 0,0-1,4 0,13 1</inkml:trace>
</inkml:ink>
</file>

<file path=ppt/ink/ink23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4:53:29.64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81,'-1'81,"3"-57,0 1,2-1,0 0,2 0,1 0,0-1,2 0,1 0,7 11,-14-30,-1 1,1-1,0-1,0 1,1 0,-1-1,1 1,0-1,0 0,0-1,0 1,0-1,1 1,-1-1,1-1,0 1,-1-1,1 1,0-1,0-1,0 1,0-1,0 1,0-2,-1 1,1 0,0-1,0 0,0 0,0 0,-1-1,1 0,0 0,-1 0,4-2,27-15,-2 0,0-3,-1 0,-1-2,-1-1,-1-2,5-8,-8 10,-25 23,0 1,0-1,0 1,1 0,-1-1,0 1,0 0,1 0,-1 0,1 0,-1 0,1 0,-1 0,1 1,0-1,-1 0,1 1,0-1,-1 1,1 0,0 0,0-1,-1 1,1 0,0 1,0-1,0 0,-1 0,1 1,0-1,-1 1,1-1,0 1,-1 0,1 0,-1 0,1 0,-1 0,1 0,-1 0,0 0,1 1,54 69,-50-61,0 0,0-1,1 0,0 0,1-1,0 1,0-2,1 1,0-1,0-1,1 1,0-2,0 1,8 2,-11-6,0 0,0 0,0 0,0-1,1 0,-1-1,0 1,1-1,-1-1,0 0,1 0,-1 0,0-1,0 0,0 0,0 0,0-1,-1 0,1-1,-1 0,0 0,0 0,0 0,-1-1,1 0,-1 0,0-1,-1 0,1 1,-1-1,0-1,1-3,8-13,-2-1,-1 0,0-1,-2 0,-1 0,-1-1,-2 0,0 0,-1-1,-2 1,-2-23,1 42,-1 8</inkml:trace>
  <inkml:trace contextRef="#ctx0" brushRef="#br0" timeOffset="669.7">1214 336,'-5'10,"1"0,0 1,1-1,0 1,0 0,1 0,1 0,0 0,0 0,1 0,1 0,0 1,0-1,1 0,3 10,-4-19,-1 0,1 0,0 0,0 0,0-1,0 1,0 0,0 0,0-1,1 1,-1-1,1 1,-1-1,1 0,-1 0,1 1,0-1,-1 0,1 0,0-1,0 1,0 0,0-1,0 1,0-1,0 1,0-1,0 0,0 0,0 0,0 0,0 0,0-1,0 1,0-1,0 1,0-1,0 1,0-1,0 0,-1 0,1 0,0-1,71-55,33-85,-106 141,0 0,0 0,0 0,1 0,-1 0,1 0,-1 0,0 0,1 0,0 0,-1 1,1-1,0 0,-1 0,1 0,0 1,0-1,-1 0,1 1,0-1,0 1,0-1,0 1,0-1,0 1,0 0,0-1,0 1,0 0,0 0,0 0,0 0,0 0,0 0,0 0,0 0,0 0,1 0,-1 1,0-1,0 0,0 1,-1-1,1 1,0-1,0 1,0 0,0-1,0 1,-1 0,1-1,0 1,0 0,-1 0,1 0,-1 0,1 0,7 123,-7-24,1-88,5 22,-1-1,-2 1,-2 0,-1 0,-1 0,-2 0,-6 28,4-43,3-8,0 1,-2 0,1-1,-1 1,-1-1,0 0,-1 0,0-1,0 1,-1-1,-1 0,1 0,-2-1,1 0,-1 0,-1-1,0 0,0 0,5-5,1-1,0 1,-1-1,0 1,1-1,-1 0,0-1,0 1,0-1,0 0,-1 0,1 0,0 0,0-1,-1 1,1-1,0 0,-1-1,1 1,0-1,0 0,-1 0,1 0,0 0,0-1,0 1,0-1,0 0,1-1,-1 1,1-1,-1 1,1-1,0 0,0 0,0 0,0-1,1 1,0-1,-1 0,1 1,0-1,-1-4,0-2,1-1,1 1,-1-1,2 1,-1-1,1 0,1 1,0-1,1 1,0-1,0 1,1 0,0 0,1 0,0 0,1 0,0 0,104-150,-44 93,-44 48</inkml:trace>
</inkml:ink>
</file>

<file path=ppt/ink/ink23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4:54:16.06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3021 1,'32'48,"-17"-33,0 0,-1 1,-1 1,-1 0,0 0,7 17,81 114,24 14,-29-10,14 5,-29-42,-61-89,-39-49,4 13,0 0,-1 2,0 0,0 1,-1 0,0 2,0 0,0 1,0 1,-1 0,-5 1,-120-23,124 25,-48-12,96-3,27-2,-1-2,-1-2,-1-3,24-16,81-44,-156 83,0 0,0 1,0-1,0 1,0-1,0 1,0 0,0-1,0 1,0 0,0 0,0 0,0 0,0 0,1 0,-1 0,0 0,0 0,0 0,0 1,0-1,0 0,0 1,0-1,0 1,0-1,0 1,0 0,0-1,0 1,-1 0,1-1,0 1,0 0,-1 0,1 0,0 0,-1 0,1 0,-1 0,0 0,1 0,-1 0,0 0,1 0,-1 0,0 0,0 0,0 1,-2 57,-63 114,64-172,0 1,0-1,0 0,0 0,1 1,-1-1,0 1,1-1,-1 0,1 1,-1-1,1 1,0-1,0 1,0-1,0 1,0-1,0 1,0-1,0 1,0-1,1 1,-1-1,1 1,-1-1,1 1,0-1,-1 0,1 1,0-1,0 0,0 0,0 0,0 0,0 0,0 0,0 0,1 0,-1 0,1 0,8-1</inkml:trace>
  <inkml:trace contextRef="#ctx0" brushRef="#br0" timeOffset="1233.993">3388 1412,'-1'48,"-2"-27,2-1,0 1,1 0,1-1,1 1,1-1,1 1,0-1,2 0,0-1,2 1,0-1,1-1,0 1,3 1,-10-18,0 0,0 0,0 0,1 0,-1-1,0 1,1 0,0-1,-1 0,1 0,0 1,-1-2,1 1,0 0,0 0,0-1,0 0,0 0,0 1,0-2,-1 1,1 0,0-1,0 1,0-1,0 0,0 0,-1 0,1 0,0 0,-1-1,1 1,-1-1,1 1,-1-1,1-1,74-80,28-101,-105 184,0-1,0 0,1 0,-1 1,0-1,0 0,1 0,-1 1,1-1,-1 0,0 1,1-1,-1 0,1 1,-1-1,1 1,0-1,-1 1,1-1,0 1,-1 0,1-1,0 1,-1 0,1-1,0 1,0 0,-1 0,1 0,0-1,0 1,0 0,-1 0,1 0,0 0,0 1,-1-1,1 0,0 0,0 0,-1 1,1-1,0 0,0 1,-1-1,1 0,0 1,-1-1,1 1,-1-1,1 1,22 40,-17-28,65 91,-68-101,0 0,0-1,0 1,0-1,0 0,1 0,-1 0,1 0,-1-1,1 1,0-1,0 0,-1 0,1 0,0 0,0-1,0 0,0 0,0 0,0 0,0 0,0-1,0 0,-1 0,1 0,0 0,0 0,-1-1,1 0,0 0,5-5,0 0,-1-1,0 0,-1 0,0-1,0 0,-1 0,0-1,0 1,-1-1,-1 0,0-1,0 1,-1-1,0 0,-1 0,0 0,0-4,13-45,-10 47,-2 7,-1-1,1 0,-1 1,0-1,-1 0,0 0,0 0,0 0,-1-1,0 1,0 0,-1 0,0 0,0 0,-2-6,-17 12,10 12</inkml:trace>
  <inkml:trace contextRef="#ctx0" brushRef="#br0" timeOffset="1990.105">4319 1638,'-22'80,"22"-78,-1 1,1 0,-1 0,1 0,0 0,0 1,0-1,1 0,-1 0,1-1,0 1,0 0,0 0,0 0,0 0,0-1,1 1,-1 0,1-1,0 1,0-1,0 0,0 0,0 0,1 0,-1 0,0 0,1 0,0-1,-1 1,1-1,0 0,0 0,0 0,-1 0,1-1,0 1,0-1,0 1,0-1,0 0,0 0,1 0,-1-1,0 1,-1-1,1 0,0 0,0 0,0 0,0 0,-1 0,1-1,0 1,0-2,5-3,-1 0,0-1,-1 0,0 0,0 0,0-1,-1 1,0-2,0 1,-1 0,0-1,0-3,29-49,-32 60,-1 0,1 0,-1 0,1 0,-1 0,1 0,0 0,0 0,0 0,-1 0,1 0,0 0,0 0,0 1,0-1,1 0,-1 1,0-1,0 1,0-1,0 1,0 0,1-1,-1 1,0 0,0 0,1 0,-1 0,0 0,0 0,1 0,-1 1,0-1,0 0,0 1,1-1,-1 0,0 1,0 0,0-1,0 1,0 0,0-1,0 1,0 0,0 0,0 0,0 0,-1 0,1 0,0 0,-1 0,1 0,-1 0,1 0,-1 1,1-1,-1 0,0 0,0 0,1 1,-1-1,0 1,70 310,-63-280,-1 0,-1 0,-2 0,-2 0,-1 0,-2 13,1 0,1-33,-1 0,0-1,-1 1,-1-1,0 0,0 1,-1-1,0-1,-5 10,7-17,0 0,1 0,-1 0,0 0,0 0,-1 0,1 0,-1-1,1 1,-1-1,0 0,0 0,0 0,0 0,0 0,0-1,-1 1,1-1,0 0,-1 0,1 0,-1-1,1 1,-1-1,0 0,1 0,-1 0,1 0,-1-1,1 1,-1-1,1 0,-3-1,-2-4,1 0,-1 0,1-1,1 0,-1-1,1 1,1-1,0 0,0-1,0 1,1-1,0 0,1 0,0-1,0 1,1 0,0-1,1 0,0 1,1-1,-1 0,2-1,-1-4,1-1,0 1,1 0,1 0,0 0,1 0,1 0,0 1,1 0,1 0,0 0,1 1,0 0,1 0,0 1,1 0,1 1,-1 0,2 1,0 0,0 0,9-6,-4 2</inkml:trace>
  <inkml:trace contextRef="#ctx0" brushRef="#br0" timeOffset="6436.018">2935 171,'-54'25,"-80"74,-56 24,83-64,-87 51,-9 6,103-49,-46 10,146-77,1-1,-1 1,0 0,0-1,0 1,0-1,1 1,-1-1,0 1,0-1,0 1,0-1,0 1,0-1,0 1,0 0,0-1,-1 1,1-1,0 1,0-1,0 1,0-1,-1 1,1 0,0-1,0 1,-1-1,1 1,0 0,-1-1,1 1,0 0,-1-1,1 1,-1 0,1 0,0-1,-1 1,1 0,-1 0,1 0,-1 0,1 0,-1-1,1 1,0 0,-1 0,1 0,-1 0,1 0,-1 0,1 1,-1-1,1 0,-1 0,1 0,-1 0,4-13,-2-5,-1 0,-1 0,0 0,-2 0,0 0,-1 0,-1 1,0-1,-1 1,-1 0,-1 1,-10-15,47 46,153 109,47 10,-223-131,1 0,0 1,-1 0,0 0,0 1,0 0,-1 0,1 0,-1 1,0-1,-1 1,1 1,-1-1,-1 0,1 1,-1 0,0 0,0 0,-1 0,0 0,-1 1,1 0,-4-6,1 0,-1 0,0 0,0-1,0 1,0-1,0 1,-1-1,1 0,0 0,-1 0,1 0,-1 0,1-1,-1 1,1-1,-1 0,1 1,-1-1,1 0,-1 0,1-1,-1 1,1-1,-1 1,1-1,-1 0,-1 0,-258-75,132 23,109 44,2 2</inkml:trace>
  <inkml:trace contextRef="#ctx0" brushRef="#br0" timeOffset="7653.657">1 1582,'51'90,"62"132,-39-137,-72-83,0 0,0-1,0 1,1-1,-1 1,0-1,1 0,-1 0,1 0,0 0,-1 0,1-1,-1 1,1-1,0 0,0 0,-1 0,1 0,0 0,-1 0,1-1,0 0,-1 1,1-1,-1 0,1 0,-1 0,1 0,-1-1,0 1,0-1,1 1,-1-1,0 0,0 0,-1 0,1 0,1-2,7-12,0 0,-2-1,0 0,-1-1,0 1,-1-2,2-16,2 0,20-106,-30 140,0 0,-1 1,1-1,0 1,0-1,0 0,0 1,0-1,0 0,0 1,0-1,0 0,0 1,0-1,0 1,1-1,-1 0,0 1,0-1,1 1,-1-1,0 0,1 1,-1-1,0 1,1-1,-1 1,1-1,-1 1,1 0,-1-1,1 1,-1 0,1-1,0 1,-1 0,1 0,-1-1,1 1,0 0,-1 0,1 0,0 0,-1 0,1 0,-1 0,1 0,0 0,-1 0,1 0,0 0,-1 0,1 1,-1-1,1 0,0 0,-1 1,1-1,-1 0,1 1,-1-1,1 1,-1-1,1 1,24 44,-16-27,74 80,-80-95,0-1,0 1,0-1,0 0,1 1,-1-1,1-1,-1 1,1 0,-1-1,1 0,0 0,0 0,0 0,-1-1,1 1,0-1,0 0,0 0,0-1,0 1,0-1,0 0,-1 0,1 0,0 0,0-1,-1 1,1-1,-1 0,1-1,3-5,0 0,-1-1,0 1,0-2,-1 1,0-1,-1 0,0 0,0 0,-1 0,0-1,-1 1,-1-1,1-10,1-251,-29 62,16 180,10 31,0-1,-1 0,1 1,0-1,0 0,0 1,0-1,0 0,0 1,0-1,0 0,-1 1,1-1,0 0,0 0,0 1,-1-1,1 0,0 0,0 1,-1-1,1 0,0 0,-1 1,1-1,0 0,-1 0,1 0,0 0,-1 0,1 0,0 0,-1 1,1-1,0 0,-1 0,1 0,0 0,-1 0,1-1,0 1,-1 0,1 0,0 0,-1 0,1 0,0 0,-1-1,1 1,0 0,-1 0,1 0,0-1,0 1,-1 0,1 0,0-1,0 1,-1 0,1-1,-3 20,1 2</inkml:trace>
  <inkml:trace contextRef="#ctx0" brushRef="#br0" timeOffset="12811.23">1214 1412,'9'-6,"-9"7,0-1,0 0,0 0,0 1,0-1,0 0,1 0,-1 0,0 1,0-1,0 0,0 0,1 0,-1 1,0-1,0 0,0 0,1 0,-1 0,0 0,0 0,1 1,-1-1,0 0,0 0,1 0,-1 0,0 0,0 0,1 0,-1 0,0 0,0 0,1 0,-1 0,0 0,0-1,1 1,-1 0,0 0,0 0,1 0,-41 90,-66 180,103-259,5-5</inkml:trace>
  <inkml:trace contextRef="#ctx0" brushRef="#br0" timeOffset="13507.214">1016 1469,'0'0,"-1"1,0 0,0 0,1-1,-1 1,0 0,1 0,-1 0,1 0,-1 0,1 0,-1 0,1 0,0 0,0 0,-1 0,1 0,0 0,0 0,0 0,0 0,0 1,0-1,1 0,-1 0,0 0,0 0,1 0,-1 0,1 0,-1 0,1 0,-1 0,1-1,-1 1,1 0,0 0,0 0,-1-1,1 1,0 0,0-1,0 1,0 0,0-1,0 1,0-1,0 0,0 1,0-1,0 0,140 91,16-23,-101-45,-52-28</inkml:trace>
</inkml:ink>
</file>

<file path=ppt/ink/ink23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4:54:51.056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3356 459,'-387'-129,"155"63,-234-34,302 72,-1 6,-1 8,-1 7,-72 9,209-1,1 1,0 1,0 2,1 0,-1 2,1 2,0 0,1 2,0 0,1 2,0 1,1 2,1 0,1 1,0 2,-15 15,16-5,1 1,1 1,2 1,2 0,1 2,1-1,2 2,1-1,2 2,1-1,2 1,1 1,2-1,2 0,1 1,2-1,1 1,2-1,8 27,-3-27,1-2,1 1,2-2,2 0,1 0,1-2,2 0,1-1,1-1,1-1,2-1,1-2,1 0,1-1,1-2,1-1,1-2,1-1,0-1,1-1,16 3,20 7,1-4,0-3,2-3,0-3,1-3,0-3,22-3,23 0,0-5,-1-5,0-5,0-6,-1-4,-2-6,0-4,-2-5,-2-6,-1-3,-3-6,50-35,-123 67,-1-2,-1-1,-1-1,-1-2,-1-1,-1-1,-2-1,-1-1,-1-1,-1-2,-2 0,-1-1,-2-1,-1-1,3-15,-14 35,-2-1,0 0,-1 0,-1 0,0 0,-2 0,1-1,-2 1,0 0,-1 0,-1 1,0-1,-1 1,-1 0,0 0,-1 0,-4-6,-4-2,0 1,-1 1,-1 1,-1 0,-1 1,0 1,-2 1,0 1,0 1,-8-4,-51-22,-2 4,-1 3,-2 4,-1 4,-1 3,0 4,-2 4,0 4,-1 4,-21 3,-127-3,0 11,1 10,-136 28,228-20,1 6,1 7,2 5,2 7,2 5,-56 35,151-66,0 3,2 1,1 2,1 2,1 1,-20 23,42-38,2 0,0 1,0 0,2 1,0 1,1-1,0 2,2-1,0 1,1 1,1-1,1 1,1 0,0 0,2 1,0 11,3-5,1-1,1 0,1 0,2 0,1 0,0-1,2 0,1 0,1-1,1 0,1-1,1-1,1 0,1-1,1 0,1-2,1 0,19 16,16 8,1-2,1-3,3-2,1-2,1-3,52 17,-17-15,0-4,2-4,1-5,0-4,2-4,-1-5,1-4,0-4,0-5,-1-4,0-5,-1-3,78-28,-56 14,-2-6,-1-5,-3-6,-1-4,-4-5,-1-5,-4-4,-3-5,-3-5,46-47,-110 91,-2-1,-1-1,-1-2,-3-1,-1-1,-1-1,-3-2,-1 0,-2-2,-2 0,-2-1,-2 0,2-18,-14 48,0-1,0 1,-2-1,1 0,-2 1,-1-1,0 0,0 1,-2 0,0 0,0 0,-2 0,0 0,0 1,-1 0,-1 1,-1 0,0 0,0 0,-1 1,-1 1,0 0,0 0,-1 1,-1 0,-2 0,-20-12,-1 2,-1 1,0 2,-1 2,-1 1,-1 2,0 2,-36-5,-32 1,-2 4,-82 4,6 14,1 9,0 7,2 9,1 7,2 8,-88 41,140-49,2 6,3 5,1 5,3 6,-21 20,114-65,0 2,2 1,0 0,1 2,1 1,1 1,1 0,2 1,0 2,-2 6,0 12</inkml:trace>
</inkml:ink>
</file>

<file path=ppt/ink/ink2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4:14:29.10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59,'5'273,"-3"-260,0-1,0 0,2 1,-1-1,2 0,0-1,0 1,1-1,0 0,1 0,0-1,1 0,0 0,0-1,1 0,1 0,-7-7,0 0,0-1,1 1,-1-1,1 0,-1 0,1 0,-1 0,1 0,0-1,-1 0,1 0,0 0,-1 0,1 0,0-1,-1 1,1-1,0 0,-1 0,0-1,1 1,-1-1,0 0,1 1,-1-1,0-1,0 1,-1 0,78-81,22-89,-52 80,-47 92,1-1,0 1,-1 0,1 0,0 0,-1 1,1-1,-1 1,1 0,-1 0,1 0,-1 1,1-1,-1 1,0 0,0 0,0 0,0 0,0 0,0 1,-1-1,1 1,-1 0,0 0,1 0,2 2,146 127,-132-118,-15-10,1 1,0-1,0 0,0-1,0 1,1-1,0 0,-1 0,1-1,0 0,0 0,0 0,1-1,-1 0,0 0,1 0,-1-1,0 0,6-1,-4-1,0 0,1-1,-1-1,-1 1,1-1,0-1,-1 1,0-1,0-1,-1 1,1-1,-1 0,0-1,-1 1,0-1,0 0,0-1,-1 1,0-1,2-5,7-12,-1-1,-2-1,0 0,-2 0,-1-1,-1 0,13-41,-14 50</inkml:trace>
</inkml:ink>
</file>

<file path=ppt/ink/ink23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4:54:58.83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1 203,'200'-11,"167"-45,-292 45,-64 15</inkml:trace>
  <inkml:trace contextRef="#ctx0" brushRef="#br0" timeOffset="244.01">170 429,'44'-5,"23"-1,5 0,0 1,-7-4,-10 1,-10 1,-7 1,-6 3,-3 1,-3 1,1 1,-1 0,-4 1</inkml:trace>
  <inkml:trace contextRef="#ctx0" brushRef="#br0" timeOffset="610.341">1496 90,'-32'17,"0"0,2 3,0 0,1 2,0 1,2 2,2 0,0 2,1 1,19-25,1 1,-1 0,1 1,0-1,1 1,-1-1,1 1,0 0,0 0,1 1,-1-1,1 0,0 1,0 0,1-1,0 1,0 0,0 0,1 0,0-1,0 1,0 0,1 0,0 0,0 0,0-1,1 1,0-1,0 1,0-1,1 1,2 3,2-2,1 1,0-1,1 0,0-1,0 0,0 0,0-1,1 0,0-1,0 0,0-1,1 0,-1 0,1-1,9 1,166-1,-169-3,1 0,-1-1,0-1,1 0,-1-1,-1-1,1-1,-1 0,0-2,0 1,-1-2,0 0,0-1,-1 0,0-1,-1-1,-1 0,0-1,0 0,-1-1,-1 0,0-1,-1 0,-1 0,0-1,-1 0,0-3,-4 13,-1-1,0 0,0 1,0-1,-1 0,0 0,0 0,-1 0,0 0,0 0,-1 0,0 0,0 0,0 0,-1 0,0 0,-1 1,1-1,-1 1,0-1,-1 1,0 0,0 0,0 1,0-1,-1 1,0 0,-2-1,-11-8,-1 1,0 1,0 1,-1 1,-1 0,0 2,0 0,0 1,-1 1,0 2,0 0,-1 1,-7 1,-15-1</inkml:trace>
  <inkml:trace contextRef="#ctx0" brushRef="#br0" timeOffset="1033.375">904 289,'921'0,"-534"-29,-195 3,-169 24</inkml:trace>
</inkml:ink>
</file>

<file path=ppt/ink/ink23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4:54:56.17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947 31,'-56'-18,"21"13,1 1,-1 1,0 3,0 0,0 3,0 0,-18 6,-45 3,68-10,15-1,0 0,0 0,0 2,0 0,0 0,0 2,1-1,-3 3,17-6,-1-1,0 1,0-1,0 1,1 0,-1-1,0 1,1 0,-1 0,0-1,1 1,-1 0,1 0,0 0,-1 0,1 0,0 0,-1 0,1 0,0 0,0 0,0 0,0 0,0 0,0 0,0-1,0 1,0 0,0 0,1 0,-1 0,0 0,1 0,-1 0,1 0,-1 0,1 0,-1-1,1 1,-1 0,1 0,0-1,0 1,-1 0,1-1,0 1,0-1,0 1,-1-1,2 1,47 34,-46-33,216 90,-162-67,-57-25,0 1,0 0,0 0,0 0,0 0,0-1,0 1,0 0,0 0,0 0,-1-1,1 1,0 0,-1 0,1 0,0-1,-1 1,1 0,-1-1,1 1,-1 0,0-1,1 1,-1-1,0 1,1-1,-1 1,0-1,1 0,-1 1,0-1,0 0,1 1,-1-1,0 0,0 0,0 0,0 0,1 0,-1 0,-1 0,0 1,-369 113,180-22,187-91,0 0,0 0,1 0,-1 0,1 1,-1-1,1 1,-1 0,1 0,0 0,0 0,0 1,0-1,1 1,-1-1,1 1,-1 0,1 0,0 1,0-1,0 0,0 1,1-1,0 1,-1-1,1 1,1 0,-1-1,0 1,1 0,0 0,0 0,0-1,0 1,1 0,-1 0,1-1,0 1,0 0,0 0,9 5,0-1,1 1,0-2,0 1,0-2,1 0,0 0,0-1,1 0,-1-1,1 0,0-1,0-1,1 0,-1-1,0 0,0-1,1-1,-1 0,8-2,205-27,-111 4,-93 23</inkml:trace>
  <inkml:trace contextRef="#ctx0" brushRef="#br0" timeOffset="367.358">1313 87,'-39'282,"-25"-26,54-183,9-61</inkml:trace>
  <inkml:trace contextRef="#ctx0" brushRef="#br0" timeOffset="631.742">1200 87,'39'-5,"31"-6,14-1,-3 1,-5 2,-11-1,-12 0,-10 2,-7 3,-6 1,-11 7,-11 3</inkml:trace>
  <inkml:trace contextRef="#ctx0" brushRef="#br0" timeOffset="901.254">1229 453,'19'0,"17"0,6 0,1 0,-2-5,-4-1,-2 0,-3 1,-2 2,-2 1,-5 0</inkml:trace>
  <inkml:trace contextRef="#ctx0" brushRef="#br0" timeOffset="1717.788">2104 482,'-5'4,"-6"8,-6 5,-1 5,-1-1,2 0,-1 2,-1 2,-4 1,-2 1,-1 1,3 0,2-4,-2-2,4 0,0-3,4-5</inkml:trace>
  <inkml:trace contextRef="#ctx0" brushRef="#br0" timeOffset="2016.305">1850 482,'5'14,"6"15,1 7,4 2,4-1,-2-1,1-7,-3-4,-3-1,-1-5,-1-1,2 2,-1 1,-3-2</inkml:trace>
</inkml:ink>
</file>

<file path=ppt/ink/ink23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4:55:05.77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0 311,'5'0,"6"0,6 0,6 0,2 0,3 0,1 0,0 0,1 0,-1 0,0-5,0-1,0-1,-1 2,0 2,0 1,0 0,-4 2</inkml:trace>
  <inkml:trace contextRef="#ctx0" brushRef="#br0" timeOffset="300.122">29 508,'48'-14,"20"-5,4 1,-6 3,-14 9,-11 6,-12 3</inkml:trace>
  <inkml:trace contextRef="#ctx0" brushRef="#br0" timeOffset="949.839">283 1,'-2'2,"1"0,0 1,0 0,0-1,0 1,0 0,1 0,-1-1,1 1,0 0,0 0,0 0,0-1,0 1,0 0,1 0,0 0,-1-1,1 1,0 0,0-1,0 1,1-1,-1 1,1-1,-1 0,1 1,0-1,0 0,0 0,0 0,0 0,0-1,1 1,-1-1,1 1,-1-1,1 0,-1 0,1 0,0 0,0 0,95 25,-86-24,0 0,1 0,-1 1,0 1,-1 0,1 1,-1 0,0 0,5 4,73 81,-87-87,0 0,0 0,0 0,0 0,-1 1,0-1,1 1,-1-1,-1 1,1 0,0-1,-1 1,0 0,1-1,-2 1,1 0,0-1,-1 1,1 0,-1-1,0 1,-1-1,1 1,0-1,-1 0,0 1,0-1,0 0,0 0,0 0,-1 0,-1 1,-157 115,-122 52,252-123,33-34</inkml:trace>
</inkml:ink>
</file>

<file path=ppt/ink/ink23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4:55:10.16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0,'14'0,"15"0,7 0,2 0,0 0,-3 0,-1 0,-7 0</inkml:trace>
</inkml:ink>
</file>

<file path=ppt/ink/ink23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4:55:10.41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74,'39'-5,"21"-1,7-5,-5 0,-7 2,-13-3,-9 1,-10 2</inkml:trace>
</inkml:ink>
</file>

<file path=ppt/ink/ink23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4:55:10.93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221 170,'-12'4,"0"0,0 0,1 1,-1 1,1 0,1 1,-1 0,1 0,0 1,1 0,0 1,0 0,1 0,0 1,0 0,1 1,1-1,0 1,0 1,1-1,1 1,-2 5,2-9,1 1,1-1,-1 1,1 0,1 0,-1-1,2 1,-1 0,1 0,0 0,1 0,0 0,1 0,0 0,0 0,0-1,1 1,1-1,0 0,0 0,0 0,1 0,0-1,0 0,1 0,3 3,2-3,0 0,0-1,1 0,-1 0,1-1,1-1,-1 0,1-1,-1 0,1-1,0 0,0-1,0-1,0 0,0-1,0 0,4-1,8-2,-1-1,1-2,-1 0,-1-1,1-2,-1 0,-1-1,10-8,-5 4,-1-1,0-2,-2 0,0-2,-1-1,-1 0,-1-2,-1 0,-1-2,2-4,-16 21,-1-1,0 1,0-1,-1 0,0 0,-1-1,0 1,0 0,-1-1,0 1,0-1,-1 0,-1 1,0-1,0 1,-1-1,0 1,0 0,-1 0,0 0,-1 0,0 0,-1 1,1 0,-2-1,1 2,-1-1,0 1,-1 0,1 0,-1 1,-1-1,1 2,-1-1,0 1,-1 0,-8-3,-2 2,-1 1,0 1,0 0,0 2,-1 0,1 2,-1 0,1 1,0 1,-1 1,1 1,0 0,1 2,-1 0,1 1,0 1,-10 7,-8 6</inkml:trace>
  <inkml:trace contextRef="#ctx0" brushRef="#br0" timeOffset="372.703">22 340,'1'0,"0"0,0 0,-1 0,1 0,0 0,0-1,-1 1,1 0,0 0,-1-1,1 1,0 0,-1-1,1 1,0 0,-1-1,1 1,-1-1,1 1,-1-1,1 0,-1 1,1-1,-1 1,1-1,-1 0,0 1,1-1,-1 0,0 0,0 1,0-1,1 0,-1 1,0-1,0 0,0 0,0 0,0 1,0-1,-1 0,1 0,0 1,0-1,0 0,-1 1,1-1,0 0,-1 1,1-1,-1 0,1 1,0-1,-1 1,0-1,1 1,-1-1,1 1,-1-1,0 1,1-1,-1 1,0 0,1-1,-1 1,0 0,289 5,41 21,-177-10,92-1,-197-25,-29 3</inkml:trace>
</inkml:ink>
</file>

<file path=ppt/ink/ink23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4:55:07.99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340 88,'1'-19,"0"-1,-8 34,-48 238,12-54,33-124,9-62</inkml:trace>
  <inkml:trace contextRef="#ctx0" brushRef="#br0" timeOffset="338.016">1 60,'314'-40,"-297"35,1 0,0 2,0 0,0 1,0 1,1 0,-1 2,0 0,0 1,0 1,0 0,0 2,0 0,11 5,26 19,-41-18</inkml:trace>
  <inkml:trace contextRef="#ctx0" brushRef="#br0" timeOffset="666.702">650 398,'34'-5,"15"-1,5 0,-2 1,-6 2,-10 1</inkml:trace>
  <inkml:trace contextRef="#ctx0" brushRef="#br0" timeOffset="1290.007">1158 88,'-15'47,"3"1,1 0,3 1,1 0,2 20,4-65,0 0,1 0,-1 0,1 0,0 0,0 0,0 0,0 0,1 0,0 0,0 0,0-1,0 1,0 0,1 0,0-1,0 1,0-1,0 1,0-1,1 0,-1 0,1 0,0 0,0 0,0-1,0 0,1 1,-1-1,1 0,-1 0,1-1,0 1,-1-1,1 0,0 0,0 0,0 0,3-1,5-2,-1-1,1 0,0-1,-1-1,0 0,0 0,0-1,-1 0,0-1,0 0,-1-1,1 0,-2 0,1-1,-1 0,-1-1,1 0,-2 0,1 0,-2-1,1 0,-1-2,46-74,-52 87,1 1,0-1,0 1,0-1,0 1,0-1,0 1,0-1,0 1,0-1,1 1,-1-1,0 1,0-1,0 1,1-1,-1 1,0-1,0 1,1-1,-1 0,0 1,1-1,-1 0,0 1,1-1,-1 0,1 1,-1-1,1 0,-1 0,0 1,1-1,-1 0,1 0,-1 0,1 0,-1 0,1 0,-1 1,1-1,-1 0,1-1,0 1,-1 0,1 0,-1 0,1 0,-1 0,0 0,1-1,-1 1,1 0,-1 0,1-1,-1 1,1 0,-1-1,0 1,1 0,-1-1,0 1,1-1,-1 1,0 0,0-1,1 1,-1-1,0 1,0-1,5 43,-5-41,0 17,0-8,-1 0,1 0,1 0,-1 0,2 0,0 0,0 0,0 0,1-1,1 1,0-1,0 0,1 0,0-1,0 1,4 4,-6-11,-1 0,1-1,-1 1,1 0,0-1,0 0,0 1,0-1,0 0,0-1,0 1,0-1,0 1,1-1,-1 0,0 0,0 0,0 0,0-1,0 1,0-1,1 0,-1 0,-1 0,1 0,0-1,0 1,0-1,-1 0,2 0,73-65,-44 32,-2-2,-2-2,-1 0,-2-2,-2-1,1-6,-1-22,-26 67</inkml:trace>
  <inkml:trace contextRef="#ctx0" brushRef="#br0" timeOffset="1567.806">2118 314,'-24'33,"-8"17,-4-1,6-4,6-9</inkml:trace>
  <inkml:trace contextRef="#ctx0" brushRef="#br0" timeOffset="1852.705">1948 314,'0'-10,"5"7,1 8,5 4,1 5,2 0,-1 2,3-1,-2 1,1-1,-1 0,1-1,4 1,2-1,-1 1,0-2,1-3,-2-3</inkml:trace>
</inkml:ink>
</file>

<file path=ppt/ink/ink23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4:47:18.262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1,'446'0,"-194"27,406-27,-267 1,-92 27,254-29,-502 6,-34 1</inkml:trace>
</inkml:ink>
</file>

<file path=ppt/ink/ink23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4:47:26.884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0,'224'17,"-152"-8,1-4,0-2,40-6,3 1,1252 2,-1087 26,71 6,169-34,-157-26,-121 27,148-9,-80-8,156 17,-207 3,-152-3,310 13,69 23,-77-13,73-7,-202-13,225 25,137-15,504 7,-767-21,-49 28,-294-24</inkml:trace>
</inkml:ink>
</file>

<file path=ppt/ink/ink23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4:47:28.285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0 283,'321'-37,"95"-12,-39 22,424-2,3089 30,-3100-27,109-5,-252 5,52-2,427-3,-750 31,-283 1</inkml:trace>
</inkml:ink>
</file>

<file path=ppt/ink/ink2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4:14:30.01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114 87,'0'5,"5"6,6 1,6-1,5-3,4-2,2-3,1-1,0-2,1 0,-1-1,0 1,0-1,-1 1,0 0,1 0,-6-1</inkml:trace>
  <inkml:trace contextRef="#ctx0" brushRef="#br0" timeOffset="329.327">1 453,'29'0,"14"0,5 0,-2 0,-3 0,-4 0,-4 0,-8 0</inkml:trace>
  <inkml:trace contextRef="#ctx0" brushRef="#br0" timeOffset="1285.506">735 510,'-2'-20,"2"0,0 0,2 0,0 1,1-1,1 1,0-1,2 1,0 1,1-1,1 1,1 0,1 1,8-12,1 2,1 2,2 0,0 2,2 0,0 1,1 2,24-15,-47 34,-1-1,1 1,0 0,0 0,0 0,0 0,0 0,0 0,0 0,0 0,1 1,-1-1,0 1,0 0,1 0,-1 0,0 0,0 0,1 0,-1 0,0 1,0-1,0 1,1 0,-1 0,0 0,0 0,0 0,0 0,0 0,-1 0,1 1,0-1,0 1,-1 0,1-1,-1 1,0 0,1 0,-1 0,0 0,0 0,0 0,0 0,-1 0,1 0,-1 0,1 1,-1-1,1 0,-1 2,-1 200,1-203,-1 1,1-1,0 0,-1 0,1 0,0 0,0 0,0 1,0-1,0 0,0 0,0 0,0 0,1 1,-1-1,0 0,1 0,-1 0,1 0,-1 0,1 0,-1 0,1 0,0 0,0 0,-1 0,1 0,0-1,0 1,0 0,0-1,0 1,0 0,0-1,0 1,0-1,0 1,0-1,0 0,1 0,-1 1,0-1,0 0,0 0,0 0,1 0,-1 0,0 0,0-1,0 1,0 0,0 0,0-1,1 1,-1-1,0 1,0-1,0 0,0 1,0-1,-1 0,1 1,0-1,0 0,0 0,102-127,-91 114,1-2,0 0,1 1,1 0,0 2,0-1,2 2,6-4,-22 15,0 0,0 0,0 1,0-1,0 0,1 1,-1-1,0 1,0 0,0-1,0 1,0 0,1-1,-1 1,0 0,0 0,1 0,-1 0,0 0,0 1,0-1,1 0,-1 0,0 1,0-1,0 1,0-1,0 1,1-1,-1 1,0 0,-1 0,1-1,0 1,0 0,0 0,0 0,-1 0,1 0,0 0,-1 0,1 0,-1 0,1 1,-1-1,1 0,-1 0,0 0,0 0,1 1,-5 63,-112 215,115-278,0 0,0 0,0 0,0 0,0 0,1 0,-1 0,0 0,1 0,0 0,0 0,0 0,0 0,0 0,0 1,0-1,0 0,1 0,-1 0,1 0,0 0,0 0,-1 0,1 0,1 0,8 7</inkml:trace>
  <inkml:trace contextRef="#ctx0" brushRef="#br0" timeOffset="1916.678">1863 58,'-46'41,"1"2,3 2,1 2,-21 33,58-76,0 1,0-1,0 0,1 1,0 0,0 0,0 0,0 0,1 0,0 1,0-1,0 1,1-1,0 1,0 0,0 0,1-1,-1 1,1 0,1 0,-1 0,1-1,0 1,1 0,-1-1,1 1,1 2,2-6,1 0,-1-1,0 1,0-1,1 0,-1-1,1 1,-1-1,0 0,1-1,-1 1,1-1,-1 0,0 0,0-1,0 0,0 0,0 0,0 0,0-1,0 1,-1-1,1-1,-1 1,0-1,0 1,0-1,0-1,234-222,-237 226,0-1,0 1,0 0,1-1,-1 1,1 0,-1 0,1 0,-1 0,1 1,-1-1,1 0,0 1,-1-1,1 1,0-1,0 1,-1 0,1 0,0 0,0 0,-1 0,1 0,0 0,0 1,-1-1,1 0,0 1,-1 0,1-1,0 1,-1 0,1 0,-1 0,1 0,-1 0,1 0,-1 0,0 1,0-1,0 0,0 1,0-1,0 1,0-1,0 1,0 0,7 17,-1 1,0 0,-2 0,0 1,-2-1,1 15,0 213,-10-185,-4 0,-2 0,-3-1,-8 17,10-41,-2-2,-2 1,-1-2,-1 0,-20 25,23-41,0-1,-1-1,-1 0,-1-1,0-1,-1-1,-1 2,19-13,0 0,-1 0,1-1,-1 1,0-1,1 0,-1 0,0 0,0 0,-1 0,1-1,0 1,0-1,-1 0,1 0,-1 0,1 0,-1-1,1 0,-1 1,0-1,1 0,-1-1,1 1,-1-1,1 1,-1-1,1 0,-1-1,1 1,0 0,0-1,-1 0,1 0,0 0,1 0,-1 0,0-1,1 1,-1-1,1 1,0-1,-1 0,1 0,1 0,-1 0,0-1,0-1,0-17,1 0,1 0,1 1,0-1,2 0,1 1,0 0,2 0,0 0,1 0,2 1,0 0,1 1,0 0,2 1,6-8,1-4,1 0,1 2,2 1,0 0,17-12,-24 25</inkml:trace>
</inkml:ink>
</file>

<file path=ppt/ink/ink23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4:47:47.46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255 2007,'6'22,"1"-1,0-1,2 1,0-1,1-1,2 0,0 0,6 6,175 240,-59-14,-8-82,-55-77,-68-91,0 0,1 0,-1 0,0 0,0-1,0 1,1-1,-1 0,0 0,0 0,1-1,-1 1,0-1,0 0,0 0,1 0,-1 0,0 0,0-1,-1 1,1-1,0 0,0 1,-1-2,1 1,-1 0,0 0,2-3,18-10,198-86,-39 11,-2-2,61-24,-33 13,-87 25,-32-7,-85 80,0 1,-1 0,1-1,-1 1,0-1,0 0,-1 1,0-1,1 0,-1 0,-1 0,1 0,-1 0,0 0,0 0,-1 0,1 0,-1 0,0 0,0 0,-1 0,0 0,1 0,-2 1,1-1,0 1,-1 0,0-1,0 1,0 0,-1 1,1-1,-3-1,-21-41,-38-114,-58-103,22 74,-30 39,129 144,-2 0,1 0,-1 1,0 0,0 0,0 0,-1 0,0 1,0-1,0 1,0 0,-1 1,0-1,0 1,1 0,-2 1,1-1,0 1,0 1,-1-1,1 1,-1 0,1 0,-7 1,-1 2,1 0,0 1,-1 1,1 0,0 1,1 0,-1 1,1 1,1 0,-3 2,-28 14,-200 90,171-82,2 3,1 3,-45 33,-38 4,47-33,29-5,51-26,0 1,1 0,0 2,1 1,0 1,1 1,-11 11,-53 55,69-62</inkml:trace>
  <inkml:trace contextRef="#ctx0" brushRef="#br0" timeOffset="4930.948">2117 1668,'170'-112,"-32"34,-112 61,0 1,2 2,-1 0,2 2,13-3,-6 2,-1-1,0-1,0-2,-2-1,3-5,126-69,87-31,-123 57,-126 66,1 0,-1 0,0 0,1 0,-1 0,0-1,1 1,-1 0,0 0,1 0,-1 0,0-1,1 1,-1 0,0 0,0-1,1 1,-1 0,0-1,0 1,1 0,-1-1,0 1,0 0,0-1,0 1,0 0,1-1,-1 1,0 0,0-1,0 1,0-1,0 1,0 0,0-1,0 1,0 0,-1-1,1 1,0-1,0 1,0 0,0-1,0 1,-1 0,1-1,0 1,0 0,0 0,-1-1,1 1,0 0,-1 0,1-1,0 1,-1 0,1 0,0 0,-1-1,1 1,0 0,-1 0,1 0,0 0,-36-10,15 5,-22-20,38 21,0 0,0 1,0-1,0 1,0 1,-1-1,1 1,-1 0,0 0,0 1,0-1,0 1,0 1,-2-1,6 2,-1 1,0 0,1-1,-1 1,1 0,-1 0,1 0,0 1,0-1,0 1,0-1,0 1,1-1,-1 1,1 0,-1 0,1 0,0 0,0 0,1 0,-1 0,1 0,-1 0,1 1,0-1,0 0,0 0,1 1,-4 15,-81 271,66-188,18-101,-1-1,1 1,0-1,1 1,-1-1,0 0,0 1,0-1,0 1,0-1,0 1,1-1,-1 1,0-1,0 0,0 1,1-1,-1 0,0 1,1-1,-1 0,0 1,1-1,-1 0,0 1,1-1,-1 0,1 0,-1 0,1 1,-1-1,0 0,1 0,-1 0,1 0,-1 0,1 0,-1 0,1 0,-1 0,1 0,-1 0,0 0,1 0,-1 0,1 0,-1-1,1 1,-1 0,1 0,-1-1,0 1,1 0,-1 0,0-1,1 1,-1 0,0-1,1 1,-1 0,0-1,0 1,1-1,-1 1,0 0,0-1,26-26,-25 26,285-376,-207 279,-67 91,-1 5</inkml:trace>
  <inkml:trace contextRef="#ctx0" brushRef="#br0" timeOffset="5499.096">3782 313,'-2'57,"4"483,9-479,3-92,-10-21,-4 26</inkml:trace>
  <inkml:trace contextRef="#ctx0" brushRef="#br0" timeOffset="5883.152">3472 313,'-1'0,"1"-1,-1 0,1 0,-1 0,1 0,-1 0,1 0,0 0,-1 0,1 0,0 0,0 0,0 0,-1-1,1 1,1 0,-1 0,0 0,0 0,0 0,0 0,1 0,-1 0,0 0,1 0,-1 0,1 0,0 0,-1 0,1 0,-1 1,1-1,0 0,0 0,0 0,-1 1,1-1,0 1,0-1,0 1,0-1,1 0,41-24,209-70,67-39,-209 115,-86 19</inkml:trace>
  <inkml:trace contextRef="#ctx0" brushRef="#br0" timeOffset="8245.473">989 3023,'14'-15,"15"-8,7-2,-3 0,-2 3,-2 6,0 1,-1 2,-5 5</inkml:trace>
  <inkml:trace contextRef="#ctx0" brushRef="#br0" timeOffset="8246.473">1497 2769,'0'0</inkml:trace>
  <inkml:trace contextRef="#ctx0" brushRef="#br0" timeOffset="8480.415">2344 2318,'0'0</inkml:trace>
  <inkml:trace contextRef="#ctx0" brushRef="#br0" timeOffset="19165.828">1778 2656,'-1'6,"1"1,-1-1,1 1,0-1,1 1,-1-1,1 0,1 1,-1-1,1 0,0 0,0 1,1-2,0 1,0 0,0 0,1-1,0 0,0 0,0 0,1 0,-1-1,5 4,1-2,0 1,0 1,-1-1,0 1,0 1,-1 0,0 0,-1 1,0 0,5 9,118 218,-51-120,27 76,-36-81,-58-100</inkml:trace>
  <inkml:trace contextRef="#ctx0" brushRef="#br0" timeOffset="20433.408">1807 2685,'-44'107,"-35"70,79-176,-1 0,1 0,-1 0,0-1,1 1,0 0,-1 0,1 0,0 0,-1 0,1 0,0 0,0 0,0 0,0 0,0 0,0-1,0 1,0 0,0 0,0 0,0 0,1 0,-1 0,0 0,1 0,-1 0,1 0,-1-1,1 1,-1 0,1 0,-1 0,1-1,0 1,0 0,-1-1,1 1,0-1,0 1,0-1,-1 1,1-1,0 0,0 1,0-1,0 0,0 0,0 1,0-1,0 0,0 0,0 0,1 0,28-4,0-2,0 0,0-2,-1-1,22-10,23-7,127-45,-200 71,0-1,0 1,0 0,-1 0,1-1,0 1,0-1,0 1,0 0,-1-1,1 0,0 1,0-1,-1 1,1-1,0 0,-1 1,1-1,-1 0,1 0,-1 0,1 1,-1-1,1 0,-1 0,0 0,0 0,1 0,-1 0,0 0,0 0,0 0,0 0,0 1,0-1,0 0,-1 0,1 0,0 0,0 0,-1 0,1 0,0 0,-1 1,1-1,-1 0,1 0,-1 0,0 1,1-1,-1 0,0 1,1-1,-1 1,0-1,0 1,0-1,-46-35,-144-54,89 45,77 42,23 5</inkml:trace>
  <inkml:trace contextRef="#ctx0" brushRef="#br0" timeOffset="21591.269">2879 3221,'-28'90,"-107"215,85-202,227-490,-145 297,-32 90,0-1,-1 1,1-1,0 1,0-1,0 0,0 1,0-1,0 1,0-1,0 0,0 1,0-1,0 1,0-1,0 0,0 1,0-1,1 1,-1-1,0 1,0-1,1 1,-1-1,1 1,-1-1,0 1,1-1,-1 1,1-1,-1 1,1 0,-1-1,1 1,-1 0,1-1,-1 1,1 0,-1 0,1 0,0 0,-1-1,1 1,-1 0,1 0,0 0,-1 0,1 0,-1 0,1 0,0 1,-1-1,1 0,-1 0,1 0,0 1,-1-1,1 0,-1 1,1-1,-1 0,1 1,-1-1,0 0,1 1,-1-1,1 1,24 42,-19-33,114 214,-58-135,-61-86,1-1,-1 1,1 0,0-1,0 1,0-1,0 1,0-1,1 0,-1 0,1 0,-1 0,1 0,0-1,0 1,0-1,0 0,0 0,0 0,0 0,0-1,0 1,0-1,1 1,-1-1,0 0,0-1,0 1,1 0,-1-1,0 0,0 0,0 0,0 0,0 0,0 0,0-1,-1 1,1-1,0 0,-1 0,0 0,1 0,-1-1,1 0,3-7,0 0,0-1,-2 0,1 0,-1 0,-1 0,0 0,-1-1,0 1,0-1,-1 0,-1-6,8-51,39-187,-42 236,-5 15,1 0,-1-1,1 1,0 0,1 0,-1-1,1 1,0 0,0 0,0 1,1-1,0 0,0 1,0-1,0 1,1 0,-1 0,1 1,0-1,1 1,-1 0,0 0,1 0,0 0,3-1,5 6</inkml:trace>
  <inkml:trace contextRef="#ctx0" brushRef="#br0" timeOffset="64264.122">1694 2656,'0'0</inkml:trace>
  <inkml:trace contextRef="#ctx0" brushRef="#br0" timeOffset="64597.321">1694 2656,'0'0</inkml:trace>
</inkml:ink>
</file>

<file path=ppt/ink/ink23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4:50:21.24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137 414,'59'8,"0"-4,0-1,0-4,0-2,-1-2,33-9,-75 12,0-1,0-1,0-1,-1 0,1-1,-1 0,0-1,-1-1,0-1,0 0,-1 0,0-2,0 1,-1-2,-1 1,0-2,-1 1,0-2,-1 1,0-1,-1-1,0 1,-2-1,0-1,0 1,-1-2,-15-75,9 90,1 0,-1 0,0 0,0 0,0 0,0 0,0 0,0 1,0-1,-1 0,1 1,0-1,-1 1,0-1,1 1,-1 0,0-1,0 1,0 0,1 0,-1 0,0 1,0-1,-1 0,1 1,0-1,0 1,0 0,0 0,0 0,0 0,-1 0,1 0,0 0,0 1,0-1,0 1,0 0,0-1,-1 2,-6 4,0 1,1-1,0 2,1-1,-1 1,2 0,-1 1,1 0,0 0,1 0,0 0,-3 9,-104 281,55-138,5-9,-6-1,-78 140,110-248,-1-2,-2-1,-2-1,-1-1,-2-2,-37 30,35-42,36-24,-1 1,1-1,0 0,-1 1,1-1,-1 0,1 1,-1-1,1 0,-1 1,1-1,-1 0,1 0,-1 0,0 1,1-1,-1 0,1 0,-1 0,0 0,1 0,-1 0,1 0,-1 0,1 0,-1-1,0 1,1 0,-1 0,1 0,-1-1,1 1,-1 0,1-1,-1 1,1 0,-1-1,1 1,-1-1,1 1,0 0,-1-1,1 1,0-1,-1 1,1-1,0 0,0 1,0-1,-1 1,1-1,0 1,0-1,0 0,0 1,0-1,0 1,0-1,0 1,0-1,0 0,0 1,1-1,-1 0,4-8,0-1,1 1,0 0,1 0,0 1,0-1,1 1,0 1,0-1,1 1,0 1,0-1,1 1,-1 1,10-5,-4 1,222-133,-226 137,0-1,0 2,1 0,0 0,-1 0,1 2,0-1,0 1,1 1,-1 0,0 0,0 2,1-1,-1 1,0 1,0 0,0 0,0 1,0 1,0 0,-1 0,0 1,0 0,0 1,9 6,-12-4,0 0,1 0,1-1,-1-1,1 1,0-1,0-1,1 0,0 0,0-1,0 0,0-1,1 0,-1 0,1-1,0-1,-1 0,1 0,0-1,0-1,2 0,2-2,0-1,0-1,-1 0,1-1,-1-1,0 0,-1-1,0 0,0-1,-1-1,0 0,0 0,-1-1,-1-1,0 0,0 0,-2-1,1 0,-1 0,-1-1,-1 0,0-1,-1 1,0-1,-1 0,-1 0,1-4,-4 17,-1-1,1 1,-1 0,1 0,-1-1,0 1,1 0,-1 0,0 0,0 0,-1 0,1 0,0 0,-1 1,1-1,-1 0,0 1,1-1,-1 1,0 0,0-1,0 1,0 0,0 0,0 0,0 0,0 1,0-1,-1 1,1-1,0 1,0 0,-1-1,1 1,0 0,0 1,-1-1,1 0,0 1,0-1,-1 1,1 0,0 0,0-1,0 1,0 1,0-1,0 0,0 0,1 1,-1-1,0 1,1 0,-1-1,1 1,0 0,-1 1,-11 10,1 0,0 1,1 0,1 1,0 0,1 0,1 1,0 1,1-1,1 1,0 0,-2 15,7-26,0 0,0 0,1 0,0 0,0 0,0 0,1 0,-1 0,1 0,1 0,-1 0,1-1,0 1,1-1,-1 1,1-1,0 0,0 0,1 0,0 0,0 0,0-1,0 0,0 0,1 0,0 0,0-1,0 0,0 0,0 0,1-1,0 1,-1-1,1 0,4 0,18 4,1-2,-1-1,0-1,1-1,-1-2,1 0,-1-3,0 0,0-1,25-9,-24 4,1-2,-2-1,0-2,0 0,-1-2,-1 0,-1-2,-1-1,0-2,11-13,17-22,-3-2,-3-3,29-51,-53 80,-3 0,0-2,-3 0,-1-1,-1-1,-2 0,-2 0,-1-1,-2 0,-2-1,-1 0,-2-30,-1 67,-1 0,0 1,1-1,-1 0,0 0,0 0,0 1,0-1,-1 0,1 0,-1 0,1 1,-1-1,1 0,-1 0,0 1,0-1,0 1,0-1,0 1,0-1,0 1,0-1,-1 1,1 0,0 0,-1 0,1 0,-1 0,0 0,1 0,-1 0,0 1,1-1,-1 1,0-1,0 1,0-1,1 1,-1 0,0 0,0 0,0 0,0 0,1 1,-1-1,0 1,0-1,1 1,-1-1,0 1,-12 9,0 1,0 0,1 0,0 2,1 0,1 0,0 1,0 0,2 1,0 0,1 0,0 1,1 0,1 1,0 0,-1 8,-6 21,2 1,1 0,3 0,2 1,1 0,3 0,2 0,2 0,3 0,1-1,8 25,41 99,-47-110,-32-72,7-4</inkml:trace>
  <inkml:trace contextRef="#ctx0" brushRef="#br0" timeOffset="244.39">1408 809,'43'0,"38"0,16-5,-1-1,0 0,-9 1,-8 2,-9 1,-11 0,-6 2,-7 0,-7 0,-10 1</inkml:trace>
</inkml:ink>
</file>

<file path=ppt/ink/ink23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4:50:23.63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25 960,'-6'-23,"2"0,1-1,1 1,1-1,1 0,1 1,1-1,1 1,2-1,0 1,1 1,1-1,1 1,1 0,1 1,10-16,4-6,8-19,3 1,2 2,3 1,3 2,1 2,4 2,15-11,-16 36,-46 27,-1 0,1 0,0-1,0 1,-1 0,1 0,0 0,0 0,-1 0,1 0,0 0,0 0,-1 1,1-1,0 0,0 0,-1 1,1-1,0 0,-1 1,1-1,0 0,-1 1,1-1,-1 1,1-1,0 1,-1 0,0-1,1 1,-1-1,1 1,-1 0,0-1,1 1,-1 0,0 0,0-1,1 1,-1 0,0 0,0-1,0 1,0 0,0 0,0-1,0 1,0 0,-1 0,1-1,0 1,0 0,-1 0,1-1,0 1,-1 0,1-1,0 1,-1 0,1-1,-1 1,1-1,-1 1,0-1,1 1,-1-1,1 1,-1-1,-156 261,157-260,-1 1,0-1,0 1,1-1,-1 0,1 1,-1-1,1 1,0 0,-1-1,1 1,0-1,0 1,0-1,0 1,0 0,1-1,-1 1,0-1,1 1,-1-1,1 1,0-1,-1 0,1 1,0-1,0 0,0 1,0-1,0 0,0 0,0 0,0 0,0 0,1 0,-1 0,0 0,1 0,-1-1,1 1,-1-1,1 1,-1-1,1 1,-1-1,79 4,-68-4,18-2,121 9,-146-6,-1 0,1 1,0-1,-1 1,1 0,-1 0,1 0,-1 1,0-1,0 1,0 0,-1 1,1-1,-1 0,1 1,-1 0,0 0,-1 0,1 0,-1 0,1 1,-1-1,-1 1,1-1,-1 1,1 0,-1 0,0 2,-2 3,-1-1,0 1,0-1,0 0,-2 0,1 0,-1 0,0-1,-1 1,0-1,0 0,-1-1,0 1,0-1,0 0,-1 0,0-1,-1 0,0-1,0 1,0-1,0-1,-1 0,1 0,-1 0,-6 1,-10 0,-1 0,1-2,-1-1,0-1,0-1,1-1,-22-4,36 3,1-1,-1-1,1 1,0-2,0 0,1 0,-1 0,1-1,0-1,1 0,-1 0,1 0,-1-4,-28-20,16 14,1-1,1-1,0 0,2-2,0 0,1-1,1-1,2 0,-12-25,16 24</inkml:trace>
  <inkml:trace contextRef="#ctx0" brushRef="#br0" timeOffset="449.53">956 226,'18'7,"0"-2,0 0,1-1,0 0,0-2,0 0,0-1,12-2,-16 2,244-2,-151-22,-100 20</inkml:trace>
  <inkml:trace contextRef="#ctx0" brushRef="#br0" timeOffset="681.265">1012 536,'39'0,"36"-4,10-3,1 1,-10-3,-13-1,-12 1,-10 3,-8-2,-4-1,-7 2</inkml:trace>
  <inkml:trace contextRef="#ctx0" brushRef="#br0" timeOffset="1587.929">2423 85,'-20'-8,"0"0,-1 2,-1 0,1 2,-1 0,0 1,1 1,-1 1,0 1,0 2,-12 1,27-1,0 1,1-1,-1 1,0 1,1-1,0 1,0 0,0 1,0-1,1 1,0 0,0 1,0-1,0 1,1 0,0 0,0 0,1 1,0-1,0 1,0 0,1 0,0 0,1 0,-1 0,1 1,0-1,1 0,0 8,0-9,0 0,0 0,1 0,0 1,0-1,0 0,1 0,0 0,0-1,0 1,1 0,-1-1,2 1,-1-1,0 0,1 0,0-1,0 1,1-1,-1 1,1-2,0 1,0 0,0-1,0 0,1 0,0 0,-1-1,1 0,0 0,0 0,0-1,0 0,0 0,2-1,7-1,-1-2,1 0,-1-1,0 0,0-1,-1-1,0 0,1-1,-2 0,1-1,-1 0,-1-1,1 0,-1-1,6-8,0 3,62-50,-78 64,-1 1,1-1,0 0,-1 1,1-1,0 1,-1 0,1-1,0 1,-1 0,1-1,0 1,0 0,-1 0,1-1,0 1,0 0,0 0,0 0,-1 0,1 0,0 0,0 0,0 1,-1-1,1 0,0 0,0 1,-1-1,1 0,0 1,0-1,-1 0,1 1,-1-1,1 1,0 0,-1-1,1 1,-1-1,1 1,-1 0,1-1,-1 1,0 0,1 0,-1-1,0 1,0 0,1 0,-1 0,0-1,0 1,0 0,0 0,0 0,0-1,0 2,-7 48,-107 237,96-247,8-21,1 2,0-1,2 1,0 1,2-1,-3 18,7-38,1 1,0-1,-1 0,1 0,0 1,0-1,0 0,0 1,0-1,0 0,0 1,1-1,-1 0,0 0,1 1,-1-1,1 0,-1 0,1 0,0 0,-1 0,1 1,0-1,0 0,0-1,0 1,0 0,0 0,0 0,0 0,0-1,0 1,0-1,0 1,0-1,1 1,-1-1,0 1,0-1,1 0,-1 0,0 0,1 0,-1 0,0 0,1 0,-1 0,0 0,0-1,1 1,-1 0,0-1,0 1,0-1,1 0,-1 1,0-1,0 0,1 0,12-8</inkml:trace>
  <inkml:trace contextRef="#ctx0" brushRef="#br0" timeOffset="1888.879">2960 113,'-49'56,"3"2,3 2,2 2,-23 48,30-13,33-94,1 0,-1 1,1-1,0 0,0 1,1-1,-1 0,1 1,-1-1,1 0,0 0,0 0,1 0,-1 0,1 0,-1 0,1 0,0 0,0-1,0 1,0-1,1 1,-1-1,1 0,-1 0,1 0,0 0,2 1,2 0,0-1,0 1,1-1,-1-1,1 1,-1-1,1-1,-1 1,1-1,-1 0,1-1,-1 0,1 0,-1-1,0 0,1 0,-1 0,0-1,0 0,1-2,126-88,-119 79,-1-1,-1 0,-1-1,0-1,-1 0,0 0,-2-1,0 0,-1-1,-1 0,-1 0,0-1,-2 1,2-14,-5 28,-1 1,0 0,0-1,0 1,0 0,-1-1,1 1,-1-1,0 1,-1 0,1 0,-1 0,0 0,0 0,0 0,0 0,-1 1,1-1,-1 1,0-1,0 1,0 0,-1 0,1 1,-1-1,1 1,-1-1,0 1,0 1,0-1,0 0,0 1,-1 0,1 0,0 0,-1 0,1 1,0 0,-1 0,1 0,0 0,-1 1,1-1,-1 1,1 0,-4 2,-68 46,57-29</inkml:trace>
  <inkml:trace contextRef="#ctx0" brushRef="#br0" timeOffset="2152.878">3355 396,'33'-5,"22"-1,5 0,-2 1,-12 1</inkml:trace>
  <inkml:trace contextRef="#ctx0" brushRef="#br0" timeOffset="2698.044">4428 1,'-3'5,"-20"46,-3-1,-1 0,-3-2,-2-2,-2-1,-2-1,-11 8,38-45,0-1,-1 1,0-1,1-1,-2 0,1-1,-1 0,1 0,-1-1,0 0,0-1,-1-1,1 1,-8-1,15-1,1 0,0-1,0 1,0 0,-1-1,1 0,0 1,0-1,0-1,0 1,0 0,0-1,1 1,-1-1,0 0,1 0,-1 0,1 0,0-1,0 1,0 0,0-1,0 0,0 1,1-1,-1 0,1 0,0 0,-1 0,2 0,-1 0,0-2,-1-3,1 0,1 0,-1 0,1 0,1-1,-1 1,2 0,-1 0,1 0,0 0,0 0,2-1,1-4,2 1,-1-1,1 1,1 0,1 1,-1-1,2 2,-1-1,1 1,1 1,0 0,0 1,1 0,0 0,0 1,1 1,4-2,-12 7,-1 0,1 0,-1 0,1 0,-1 1,1-1,0 1,-1 1,1-1,-1 0,1 1,0 0,-1 0,1 1,-1-1,0 1,0 0,1 0,-1 0,-1 1,1-1,0 1,0 0,-1 0,2 2,70 98,-63-83,76 104,-77-110,1-1,0 0,1-1,1-1,0 0,0 0,1-1,0-1,1-1,11 5,-10-7,-11-3,1 0,0 0,0 0,0-1,0 0,0-1,1 0,-1 0,0 0,1-1,-1 0,0-1,1 1,-1-2,1 1,9-5</inkml:trace>
</inkml:ink>
</file>

<file path=ppt/ink/ink23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4:52:10.874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0 132,'3'20,"1"0,1-1,1 1,0-1,1 0,1 0,1-1,1 0,0 0,4 2,-4-4,-3-1,2-1,0-1,1 1,0-2,1 1,0-1,12 9,-22-21,0 1,0 0,-1-1,1 1,0 0,0-1,0 1,0-1,0 1,0-1,0 0,0 1,0-1,0 0,0 0,0 0,0 0,0 0,0 0,0 0,0 0,0 0,0 0,0-1,0 1,0 0,0-1,0 1,0 0,0-1,0 0,-1 1,1-1,0 1,0-1,0 0,-1 0,1 1,0-1,-1 0,1 0,-1 0,1 0,-1 0,1 0,-1 0,0 1,1-1,-1-1,0 1,0 0,0 0,0 0,0 0,7-62,-7 58,8-193,11 25,-19 173,1 1,-1 0,1-1,-1 1,1-1,0 1,0-1,-1 1,1-1,0 1,0-1,-1 0,1 1,0-1,0 0,0 0,0 1,-1-1,1 0,0 0,0 0,0 0,0 0,0 0,0-1,-1 1,1 0,0 0,0 0,0-1,-1 1,1-1,0 1,0 0,-1-1,1 0,0 1,-1-1,1 1,0-1,-1 0,1 1,-1-1,1 0,-1 1,1-1,-1 0,0 0,1 0,-1 1,0-1,0 0,0 0,1 0,-1 0,0 0,0 0,0 1,-1-2,246 398,-207-338,-3 1,-2 3,10 32,-40-90,-1 0,0 0,0 0,0 0,-1 0,0 1,1-1,-2 1,1-1,0 1,-1-1,0 1,0 0,0-1,-1 1,1-1,-1 1,0-1,-1 1,1-1,-1 0,1 0,-1 0,-1 0,1 0,0 0,-1 0,0 0,0-1,0 0,0 0,-1 1,1-2,-1 1,0 0,-2 0,1 0,1-1,-1 0,1 0,-1-1,0 1,0-1,0 0,0-1,0 1,0-1,0 0,0 0,0 0,0-1,0 0,0 0,1 0,-1 0,0-1,0 0,1 0,-1 0,1-1,0 1,0-1,0 0,0 0,0-1,0 1,1-1,0 0,0 1,0-2,0 1,0 0,1 0,0-1,0 0,0 1,1-1,-1 0,1 0,0 0,0 0,1-3,-1-10,1 0,1-1,1 1,0 0,2 0,0 1,1-1,0 1,2 0,0 0,1 0,0 1,1 1,5-6,21-29,3 2,1 2,30-27,-44 47</inkml:trace>
</inkml:ink>
</file>

<file path=ppt/ink/ink23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4:52:08.555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1 33,'0'-7,"20"20,17 22,-1 0,-2 2,-1 2,0 4,7 13,7 7,-3 2,-2 2,-3 2,26 67,-53-103,2 6,1-1,2 0,2-2,20 30,21 55,-59-119,0 0,-1 0,1 1,0-1,0 0,0 0,1 0,-1 0,0-1,1 1,-1 0,1 0,0-1,-1 1,1-1,0 0,0 1,0-1,0 0,0 0,0 0,0 0,0-1,1 1,-1 0,0-1,0 0,1 1,-1-1,0 0,1 0,-1 0,0-1,0 1,1-1,-1 1,0-1,0 0,0 1,1-1,-1 0,0-1,0 1,0 0,-1 0,1-1,278-137,-23 11,110-51,-205 82,-108 60,-43 23,-15 10</inkml:trace>
  <inkml:trace contextRef="#ctx0" brushRef="#br0" timeOffset="751.42">2202 5,'1'0,"-1"-1,1 1,-1 0,0-1,1 1,-1 0,1-1,-1 1,1 0,-1 0,1-1,-1 1,1 0,-1 0,1 0,-1 0,1 0,-1 0,1 0,-1 0,1 0,-1 0,1 0,-1 0,1 0,0 0,-1 0,1 0,-1 1,1-1,-1 0,0 0,1 1,-1-1,1 0,-1 1,1-1,-1 0,0 1,1-1,-1 1,0-1,1 1,-1-1,0 0,0 1,1-1,-1 1,0-1,0 1,0 0,0-1,0 1,0-1,0 1,0-1,0 1,0-1,0 1,0-1,0 1,0-1,0 1,0-1,-1 1,3 40,-56 160,-15-32,67-166,2-2,0 0,0 1,0-1,0 0,-1 0,1 0,-1 0,1 0,-1 1,1-1,-1 0,1 0,-1 0,0 0,0 0,1-1,-1 1,0 0,0 0,0 0,0-1,0 1,0 0,0-1,0 1,0-1,-1 0,1 1,0-1,0 0,0 1,-6-6</inkml:trace>
  <inkml:trace contextRef="#ctx0" brushRef="#br0" timeOffset="1100.54">1949 90,'-6'-15,"14"18,18 22,-22-21,15 12,0-1,1-1,0-1,1-1,1 0,3-1,-6-1,247 115,-264-124,0 0,0 0,1 0,-1 0,0 0,-1 0,1 1,0-1,0 0,-1 1,1 0,0-1,-1 1,0 0,1 0,-1 0,0 0,0 0,0 0,0 0,0 0,0 2,-2 8</inkml:trace>
</inkml:ink>
</file>

<file path=ppt/ink/ink23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4:52:44.63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28 4,'0'0,"0"-1,-1 1,1 0,-1-1,1 1,-1 0,1 0,-1-1,1 1,-1 0,1 0,-1 0,0 0,1 0,-1 0,1-1,-1 1,1 0,-1 1,1-1,-1 0,0 0,1 0,-1 0,1 0,-1 0,1 1,-1-1,1 0,-1 0,1 1,-1-1,1 1,-1-1,1 0,0 1,-1-1,1 1,0-1,-1 0,1 1,0-1,-1 1,1-1,0 1,0 0,0-1,0 1,-1-1,1 1,0-1,0 1,0-1,0 1,0 0,0-1,0 1,1-1,-1 1,-6 40,6-41,0 372,26-204,-27-167,1 0,0 0,0 0,0 0,0 0,0 1,0-1,0 0,0 0,0 0,0 0,1 0,-1 0,0 0,1 0,-1 0,1 0,-1 0,1 0,-1 0,1 0,0 0,0 0,-1-1,1 1,0 0,0 0,0-1,0 1,0-1,0 1,0-1,0 1,0-1,0 0,0 1,0-1,0 0,0 0,0 0,1 0,-1 0,0 0,0 0,0 0,0 0,0 0,0-1,0 1,0 0,0-1,0 1,0-1,0 1,0-1,0 0,0 1,0-1,0 0,0 0,77-131,-62 99,54-128,-39 105,-37 94,2 1,1 0,2 0,1 0,4 13,-3-40,1 0,0 0,1 0,0 0,1 0,0-1,1 1,0-1,1 0,0-1,1 1,0-1,0 0,8 7,-13-16,1 1,-1-1,1 1,-1-1,1 0,-1 0,1 0,0 0,-1 0,1-1,0 1,0-1,-1 0,1 1,0-2,0 1,0 0,-1 0,1-1,0 1,0-1,-1 0,1 0,-1 0,1 0,0-1,-1 1,0-1,1 1,-1-1,0 0,0 0,0 0,1-1,62-78,-30 24,-20 36,-1-1,-1 0,-1-1,-1 0,-1-1,-1-1,3-15,1-6,-10 37,0 1,0-1,-1 1,0-1,0 0,-1 1,-1-1,1 0,-1 0,-1 0,1 0,-2-4,-8-3,-2 5</inkml:trace>
</inkml:ink>
</file>

<file path=ppt/ink/ink23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4:52:45.43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3 214,'-1'0,"1"0,0 1,0-1,-1 1,1-1,0 0,0 1,0-1,0 1,0-1,-1 1,1-1,0 1,0-1,0 0,0 1,0-1,0 1,0-1,1 1,-1-1,0 1,0-1,0 1,0-1,0 0,1 1,-1-1,0 1,0-1,1 0,-1 1,0-1,1 0,-1 1,0-1,1 0,-1 0,1 1,-1-1,0 0,1 0,-1 0,1 1,-1-1,1 0,-1 0,1 0,-1 0,0 0,1 0,-1 0,1 0,-1 0,1 0,-1 0,1 0,-1 0,1-1,26 11,0-2,1-1,1-1,-1-1,18 0,37 8,-70-9,0-1,0-1,0 0,1 0,-1-2,0 0,1 0,-1-1,6-1,-18 1,0 1,0 0,-1 0,1 0,0-1,0 1,0-1,-1 1,1-1,0 1,-1-1,1 1,0-1,-1 1,1-1,-1 0,1 1,-1-1,1 0,-1 0,1 1,-1-1,0 0,1 0,-1 0,0 1,0-1,1 0,-1 0,0 0,0 0,0 1,0-1,0 0,-1 0,1 0,0 0,0 0,0 1,-1-1,1 0,0 0,-1 0,1 1,-1-1,1 0,-1 1,1-1,-32-41,24 33,-113-178,102 166,16 19</inkml:trace>
</inkml:ink>
</file>

<file path=ppt/ink/ink23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4:52:46.09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7 1,'-5'0,"3"0,8 0,6 0,7 0,4 0,4 0,2 0,0 0,1 0,-1 0,1 0,-2 0,1 0,-10 4,-9 3</inkml:trace>
</inkml:ink>
</file>

<file path=ppt/ink/ink23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4:52:46.35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1,'34'4,"20"2,6 0,-2-1,-6-1,-8-7,-6-2,-5-1,-7 2</inkml:trace>
</inkml:ink>
</file>

<file path=ppt/ink/ink23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4:52:49.02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146 1,'-126'381,"125"-374,-3 3,0 0,1 1,1 0,0-1,0 1,1 0,0 0,1 0,0 0,1 0,0 0,1 0,0 0,2-8,-1 0,1 0,0 0,0-1,0 0,0 0,0 0,1 0,-1-1,0 1,1-1,-1 0,1 0,0-1,-1 0,1 1,-1-1,1-1,0 1,-1-1,1 0,-1 0,1 0,-1 0,1-1,-1 0,0 0,0 0,0-1,1 0,4 0,0 1,0-1,0 0,-1-1,1 0,-1 0,0-1,0 0,0 0,-1-1,6-5,-3-4</inkml:trace>
</inkml:ink>
</file>

<file path=ppt/ink/ink2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4:14:26.62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1128 283,'-16'-8,"-1"0,0 2,0 0,-1 0,1 2,-1 0,0 1,-1 1,1 1,0 1,0 0,-1 1,1 1,0 1,0 0,0 1,1 1,-7 4,6 3,2 0,0 1,0 1,1 1,1 0,0 0,2 2,-1 0,2 0,0 1,2 0,-1 1,2 2,2-11,0 0,1 1,1 0,0 0,0 0,1 0,1 1,0-1,0 1,1 0,1 0,0-1,0 1,1 0,1-1,0 1,2 8,-2-17,-1 0,1-1,0 1,0-1,0 0,0 1,0-1,0 0,0 0,1 0,-1-1,1 1,-1 0,1-1,0 0,0 0,0 1,-1-2,1 1,0 0,0-1,0 1,0-1,0 0,1 0,-1 0,0 0,0-1,0 1,0-1,0 0,-1 0,1 0,0 0,96-47,-64 20,-2-2,0-1,-3-2,0-1,-2-1,-2-1,-1-1,-2-2,-1 0,8-25,-22 50,41-58,-47 73,0 0,0 0,0 0,0 0,0 0,0 1,0-1,0 0,-1 1,1-1,-1 1,1 0,-1 0,1-1,-1 1,0 0,0 0,0 0,0 0,0 1,-1-1,1 0,-1 0,1 0,-1 0,0 1,0-1,0 2,1-1,63 160,63 18,-116-167</inkml:trace>
  <inkml:trace contextRef="#ctx0" brushRef="#br0" timeOffset="255.404">1692 86,'5'43,"2"28,-1 8,-1-5,-1-11,-2-11,-1-9,0-8,-1-4,-1-4,-4-5,-2-3,-4-3,0-1,-4-2,-3 1,1-2</inkml:trace>
  <inkml:trace contextRef="#ctx0" brushRef="#br0" timeOffset="557.105">310 0,'-44'44,"2"2,3 2,1 1,2 2,3 2,-8 19,36-62,-1 1,1 0,1 0,0 1,1-1,0 1,1 0,0 0,1 0,0 0,1 0,0 0,1 0,0 0,1-1,1 1,-1 0,2-1,0 1,0-1,1 0,0 0,1-1,6 9,19 22,1-2,2-1,2-1,2-2,0-2,3-2,24 14,-39-27</inkml:trace>
</inkml:ink>
</file>

<file path=ppt/ink/ink23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4:52:49.40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0 152,'17'-18,"0"1,1 1,0 0,1 1,1 1,1 1,0 1,0 1,11-4,-29 14,1 0,-1 0,1 1,0-1,-1 1,1 0,0 0,0 0,-1 0,1 1,0-1,-1 1,1 0,-1 0,1 0,-1 1,1-1,-1 1,0 0,0 0,0 0,0 0,0 1,0-1,-1 1,1-1,-1 1,1 0,-1 0,0 0,0 1,-1-1,1 0,0 2,4 6,1 0,0-1,1 1,0-1,0-1,1 0,1 0,0 0,2 1,20 13,-20-11</inkml:trace>
</inkml:ink>
</file>

<file path=ppt/ink/ink23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4:52:47.48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59 1,'-2'1,"0"0,0 1,1 0,-1-1,0 1,1 0,-1 0,1 0,-1 0,1 0,0 0,0 0,0 0,0 0,0 0,1 1,-1-1,1 0,-1 1,1-1,0 1,0-1,0 0,0 3,0-2,-15 167,10-150,1 1,0-1,1 1,2 0,0 0,1 0,1 0,1 0,1-1,1 1,0-1,2 0,0 0,3 4,-8-22,0 1,0-1,0 1,1-1,-1 1,1-1,-1 0,1 0,0 0,0 0,-1 0,2 0,-1 0,0-1,0 1,0-1,1 1,-1-1,1 0,-1 0,1 0,0 0,-1 0,1-1,0 0,-1 1,1-1,0 0,0 0,-1 0,1 0,0-1,-1 1,1-1,0 0,-1 0,1 0,-1 0,1 0,-1 0,1-1,-1 1,0-1,0 1,0-1,0 0,0 0,0 0,0 0,-1 0,1-1,0-1,24-25,-1-2,-2-1,-2 0,12-26,42-73,-75 132,0-1,0 0,0 1,0-1,0 0,0 0,0 1,1-1,-1 0,0 1,0-1,0 0,0 1,0-1,0 0,1 0,-1 1,0-1,0 0,0 0,1 1,-1-1,0 0,0 0,1 1,-1-1,0 0,0 0,1 0,-1 0,0 0,1 0,-1 1,0-1,1 0,-1 0,0 0,1 0,-1 0,0 0,1 0,-1 0,0 0,1 0,-1-1,0 1,0 0,1 0,-1 0,0 0,1 0,-1-1,0 1,0 0,1 0,-6 31,-1-8,1 0,0 1,2-1,1 1,1 0,1-1,1 1,4 19,-5-40,1 0,-1-1,1 1,0 0,0 0,1-1,-1 1,0-1,1 1,-1-1,1 1,0-1,0 0,0 0,0 0,0 0,1 0,-1 0,0-1,1 1,-1-1,1 0,0 0,-1 0,1 0,0 0,0 0,0-1,0 1,0-1,-1 0,1 0,0 0,0 0,0 0,0-1,0 1,0-1,-1 0,1 0,0 0,-1 0,1-1,1 0,16-13,1-1,-2-1,0 0,-2-2,1 0,-2-1,-1-1,-1 0,0-1,-2 0,0-1,4-15,-3 14,-1-1,-2 0,0-1,-2 0,-1 0,0-1,-3 1,0-2,0-11,-5 54,0 3</inkml:trace>
  <inkml:trace contextRef="#ctx0" brushRef="#br0" timeOffset="332.782">963 368,'-15'28,"-4"16,-4 3,2 0,-1-9,4-5,0-5,4-1,-2-6,3-1,3-4</inkml:trace>
  <inkml:trace contextRef="#ctx0" brushRef="#br0" timeOffset="595.676">765 340,'10'14,"12"15,3 7,1-3,-3-2,0-1,-1-2,-2 0,-1-5,-4-2,1-4,-2 0,1-4,-2 2,1-2,-1-4</inkml:trace>
</inkml:ink>
</file>

<file path=ppt/ink/ink23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4:52:50.37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1,'24'5,"22"1,8 0,0-1,-5-2,-5-1,-6-1,-5 0,-2-1,-3 0,0-1,-6-4,-1-1,-5 0</inkml:trace>
</inkml:ink>
</file>

<file path=ppt/ink/ink23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4:52:50.66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46 0,'-10'38,"2"18,3 4,1-4,2-6,1-7,1-5,0-6,1-2,-1-2,1-1,-6-5,-1-2,0-4</inkml:trace>
</inkml:ink>
</file>

<file path=ppt/ink/ink23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4:52:54.28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54,'28'285,"-27"-269,-1 0,2 1,0-1,1-1,1 1,0 0,1-1,1 0,0 0,1 0,4 4,-10-17,1 0,-1 1,1-1,0 0,-1 0,1-1,0 1,0 0,1-1,-1 1,0-1,0 1,1-1,-1 0,1 0,-1 0,1 0,0-1,-1 1,1-1,-1 0,1 1,0-1,-1 0,1-1,0 1,-1 0,1-1,0 1,-1-1,1 0,-1 0,1 0,-1 0,1-1,-1 1,0 0,0-1,0 0,0 1,1-2,74-85,-75 85,19-26,-3-1,0 0,-2-2,-1 0,4-14,6-11,-16 82,-10 46,-1-55,1 1,1-1,0 0,2 0,-1 0,2 0,0 0,2 3,-3-14,-1-1,0 1,1-1,0 0,0 0,0 0,1 0,-1 0,1 0,0-1,0 1,0-1,1 0,-1 0,1 0,-1 0,1-1,0 0,0 1,0-1,1-1,-1 1,0-1,1 1,-1-1,1 0,-1-1,1 1,-1-1,1 0,0 0,-1 0,1-1,-1 0,1 0,-1 0,1 0,-1-1,11-10,-2-1,0-1,0 0,-1-1,-1 0,-1-1,0 0,-1 0,0-1,-2 0,0-1,-1 0,0 0,-2 0,0-1,-1 0,60-213,-61 225,-1 8</inkml:trace>
  <inkml:trace contextRef="#ctx0" brushRef="#br0" timeOffset="658.937">902 449,'-5'13,"1"0,0 1,1-1,0 1,1 0,0-1,1 1,1 6,0-20,-1 1,1 0,0 0,0 0,-1 0,1 0,0 0,0 0,0 0,0 0,0 0,0 0,0 0,0 0,1 0,-1 0,0 0,0 0,1-1,-1 1,1 0,-1 0,1 0,-1 0,1-1,-1 1,1 0,0 0,0-1,-1 1,1 0,0-1,0 1,0-1,-1 1,1-1,0 0,0 1,0-1,0 0,0 0,0 1,0-1,0 0,0 0,0 0,0 0,0 0,0 0,0-1,0 1,0 0,-1 0,1-1,0 1,0 0,0-1,0 1,0-1,0 1,-1-1,1 0,0 1,-1-1,1 0,0 1,-1-1,1 0,-1 0,106-140,-106 140,0 1,0-1,0 1,0-1,1 1,-1-1,0 1,0 0,0-1,1 1,-1-1,0 1,0 0,1-1,-1 1,0 0,1-1,-1 1,0 0,1-1,-1 1,1 0,-1 0,0 0,1-1,-1 1,1 0,-1 0,1 0,-1 0,1 0,-1 0,1 0,-1 0,0 0,1 0,-1 0,1 0,-1 0,1 0,-1 0,1 0,-1 1,1-1,-1 0,0 0,1 0,-1 1,1-1,-1 0,0 1,1-1,-1 0,0 1,0-1,1 0,-1 1,0-1,0 1,1-1,-1 0,0 1,0-1,0 1,0-1,0 1,0-1,1 1,1 36,-2-32,8 222,-10-64,-5-93,6-53,0 0,-1 0,-1 0,0-1,-1 1,-1-1,-1 0,0 0,-1-1,-8 13,14-26,0-1,-1 1,1-1,0 1,-1-1,1 1,-1-1,1 0,-1 0,0 0,0 0,1 0,-1 0,0 0,0-1,0 1,0 0,0-1,0 0,0 1,0-1,0 0,0 0,0 0,0-1,0 1,0 0,0-1,0 1,0-1,0 0,0 1,0-1,1 0,-1 0,0 0,1-1,-1 1,0 0,1-1,0 1,-1-1,1 1,0-1,0 1,0-1,0 0,0 0,0 0,0 1,0-1,1 0,-1 0,1 0,0 0,-1 0,1-2,-4-23,0 0,2 0,1-1,1 1,2 0,1-7,2 8,0 0,1 1,2 0,0 0,2 1,1 0,0 0,2 1,2 0,-4 4</inkml:trace>
</inkml:ink>
</file>

<file path=ppt/ink/ink23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4:52:55.76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49,'7'1,"0"0,0 0,1 0,-1-1,0 0,1 0,-1-1,0 0,0 0,0 0,0-1,0-1,0 1,0-1,5-3,-2 3,7-4,-12 4,0 0,0 1,0-1,1 1,-1 0,1 0,0 1,-1-1,1 1,0 1,0-1,0 1,0 0,0 0,-1 1,1 0,0 0,0 0,0 1,-1-1,1 1,-1 1,0-1,1 1,3 3,5 10,-1 2,-1-1,0 2,-1-1,-2 1,0 1,0 0,-2 0,-1 1,4 19,-2 3,-2 1,-2 1,-1-1,-3 1,-3 19,2 14,0-63,0-1,-1 0,0 0,-1 0,-1 0,0 0,-1-1,0 1,-1-1,0 0,-2-1,1 0,-1 0,-1-1,0 0,-1 0,0-1,0 0,-12 8,18-15,-1 0,1 0,-1-1,0 1,0-1,0 0,0-1,-1 1,1-1,0 0,-1 0,1-1,0 0,-1 0,1 0,-1 0,1-1,0 0,-1 0,1 0,0-1,0 0,0 0,0 0,0-1,0 1,1-1,-1 0,1-1,0 1,0-1,0 0,0 0,1 0,-1 0,1 0,0-1,0 0,1 1,0-1,-1 0,1-1,0-4,-1 1,1 0,1 0,0-1,0 1,1-1,0 1,0-1,1 1,1 0,0-1,0 1,0 0,1 0,1 0,2-4,82-138,-58 107,85-116,-103 139</inkml:trace>
</inkml:ink>
</file>

<file path=ppt/ink/ink23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4:52:56.15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0 194,'198'-161,"-196"158,0 1,0-1,0 1,0 0,1 0,-1-1,1 2,-1-1,1 0,0 0,0 1,-1 0,1-1,0 1,0 0,1 1,-1-1,0 0,0 1,0 0,0-1,1 1,-1 1,0-1,0 0,0 1,0 0,0-1,0 1,0 0,0 1,0-1,0 1,0-1,0 1,-1 0,1 0,-1 0,1 1,34 96,-34-84,1-1,1 0,0 0,0-1,2 1,0-1,0-1,1 1,2 0,49 43,-42-43</inkml:trace>
</inkml:ink>
</file>

<file path=ppt/ink/ink23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4:53:02.92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117 0,'-14'29,"-5"14,-4 0,2-3,-1-8,4-9</inkml:trace>
</inkml:ink>
</file>

<file path=ppt/ink/ink23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4:53:06.97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1 451,'0'0,"1"0,-1-1,0 1,1 0,-1-1,1 1,-1 0,1 0,-1-1,1 1,0 0,-1 0,1 0,-1 0,1 0,-1 0,1 0,-1 0,1 0,0 0,-1 0,1 0,-1 0,1 0,-1 0,1 1,-1-1,1 0,-1 0,1 1,-1-1,1 0,-1 1,1-1,-1 0,0 1,1-1,-1 1,1-1,-1 1,0-1,0 1,1-1,-1 1,0-1,0 1,0-1,1 1,-1-1,0 1,0-1,0 1,0 0,0-1,0 1,0-1,0 1,0-1,-1 1,7 40,-6-40,0 141,-2-104,2 0,1 0,2 0,2-1,7 29,-12-62,1 1,0-1,1 1,-1-1,1 0,0 1,0-1,0 0,1 0,-1-1,1 1,0 0,0-1,0 0,1 0,-1 0,1 0,0 0,0-1,0 1,0-1,0 0,0 0,0-1,1 1,-1-1,1 0,-1 0,1-1,-1 1,1-1,0 0,-1 0,1 0,0-1,5-2,0-1,0 0,-1 0,0-1,1 0,-2-1,1 0,-1-1,0 1,0-1,-1-1,1 0,-2 0,1 0,1-4,2 0,138-236,-148 248,0-1,0 1,1-1,-1 0,0 1,0-1,1 1,-1-1,0 1,1-1,-1 1,0-1,1 1,-1-1,1 1,-1 0,1-1,-1 1,1 0,-1-1,1 1,-1 0,1-1,-1 1,1 0,-1 0,1 0,0 0,-1 0,1-1,-1 1,1 0,0 0,-1 1,1-1,-1 0,1 0,0 0,-1 0,1 0,-1 1,1-1,-1 0,1 0,-1 1,1-1,-1 0,1 1,-1-1,1 1,-1-1,1 1,15 33,-12-24,71 113,-71-118,1 0,-1-1,1 0,0 0,0 0,0 0,0-1,1 0,0 0,-1 0,1-1,0 0,0 0,0 0,0-1,1 0,-1 0,0-1,1 0,-1 0,6-1,-2-1,0-1,0-1,0 0,-1 0,0-1,1 0,-2-1,1 0,-1 0,0-1,0 0,0 0,-1-1,0 0,-1 0,4-6,6-25,-12 19</inkml:trace>
  <inkml:trace contextRef="#ctx0" brushRef="#br0" timeOffset="528.192">1045 0,'29'265,"-2"-8,-28-197,0-41,0 1,2-1,0 0,1 1,0-1,2 0,1 0,-5-16,1 0,1 0,-1-1,0 1,0 0,1-1,0 1,-1-1,1 0,0 0,0 1,0-1,1 0,-1 0,0-1,1 1,-1-1,1 1,0-1,-1 0,1 1,0-2,0 1,0 0,-1 0,1-1,0 0,0 1,0-1,0 0,0-1,0 1,0 0,0-1,0 0,0 1,0-1,-1 0,1-1,0 1,-1 0,1-1,-1 0,1 1,-1-1,0 0,0 0,1 0,-2-1,1 1,1-2,94-112,-83 100,-10 9,1 1,-1 0,1 1,0-1,1 1,-1 0,1 1,0-1,0 1,1 0,-1 0,1 1,-1 0,6-2,-9 7,0-1,-1 1,1 0,-1 0,0-1,1 2,-1-1,0 0,0 0,0 1,-1-1,1 1,0-1,-1 1,0 0,0-1,1 1,-2 0,1 0,0 0,-1 0,1 0,-1 0,0 0,0 0,0 0,0 0,-1 0,1 0,-1 0,0 3,1-1,-3 51,1-43,1 0,0 0,1 1,1-1,0 0,1 0,0 0,1 0,2 8,6-4,0-4</inkml:trace>
  <inkml:trace contextRef="#ctx0" brushRef="#br0" timeOffset="1498.584">1807 734,'21'-5,"1"-1,0-1,-1 0,-1-2,1 0,-1-2,-1 0,0-1,-1-1,0-1,-1 0,3-5,-17 15,0 0,0-1,0 0,-1 0,0 0,0 0,0 0,0 0,-1 0,0 0,0-1,0 1,-1 0,0-1,0 1,0-1,-1-1,1 5,-1-1,1 1,-1 0,0-1,0 1,0 0,0 0,0 0,0 0,0 0,-1 0,1 0,-1 0,1 1,-1-1,0 0,0 1,0 0,0-1,0 1,0 0,0 0,0 0,0 0,0 0,-1 1,1-1,0 1,-1-1,1 1,0 0,-1 0,1 0,0 0,-1 0,1 1,0-1,-1 1,0 0,-10 3,0 1,1 1,0 0,0 1,1 0,-1 1,2 0,-1 1,1 0,0 1,1 0,0 0,1 1,0 0,1 0,0 1,1 0,0 0,1 1,0-1,1 1,0 1,-1 12,4-21,0 0,0 0,1 0,0 0,0 0,0 0,0 0,1 0,0 0,0 0,1 0,-1 0,1 0,0 0,0-1,1 1,-1-1,1 0,0 1,0-1,0 0,1-1,0 1,-1-1,1 0,0 1,1-2,-1 1,0 0,1-1,0 0,-1 0,1 0,0-1,0 0,0 0,0 0,4 0,17 0,1-2,0-1,-1-1,1-2,-1 0,0-2,0 0,-1-2,0-1,-1-1,0-1,0-1,-1-2,-1 0,-1-1,0-1,6-7,-4 3,-1-1,-1-1,0-1,-2-1,-1 0,-1-2,-2 0,0-1,2-8,-6-50,-12 84,1 0,0 0,0 0,-1 0,1 0,-1 0,0 0,0 1,0-1,1 0,-2 0,1 1,0-1,0 0,0 1,-1-1,1 1,-1 0,1-1,-1 1,0 0,1 0,-1 0,0 0,0 0,0 1,1-1,-1 0,0 1,0-1,0 1,0 0,0 0,0 0,0 0,0 0,0 0,0 0,0 1,0-1,-2 1,-8 4,0 0,0 1,1 1,-1-1,2 2,-1-1,1 2,0-1,-4 6,0-2,-50 62,62-71,0-1,0 1,0 0,1 0,0 0,-1 0,1 0,0 0,0 0,1 0,-1 0,1 0,-1 1,1-1,0 0,0 0,1 1,-1-1,1 0,-1 0,1 0,0 0,0 0,1 0,-1 0,0 0,1 0,1 1,4 1,0-1,1-1,-1 1,1-1,0 0,0-1,0 0,0 0,0-1,1 0,-1-1,0 1,0-1,1-1,-1 0,0 0,5-2,38-8,37 0,-85 13,0 0,-1 0,0 0,1 0,-1 0,0 0,0 1,0-1,-1 1,1-1,0 1,-1 0,0 0,0 0,0-1,0 1,0 0,0 0,-1 1,1-1,-1 0,0 0,0 0,0 0,-1 0,1 0,-1 0,1 0,-1 0,0 0,0 0,0 0,-1 0,1-1,-2 2,-2 26,4-26,1 1,0-1,0 1,0-1,1 1,-1 0,1-1,0 1,0-1,1 0,-1 1,1-1,0 0,0 0,1 0,-1 0,1 0,0-1,0 1,0-1,0 0,1 0,-1 0,1 0,0 0,0-1,0 0,0 0,0 0,0 0,0-1,1 1,-1-1,1 0,-1 0,1-1,0 0,12 2,-1-2,0 0,0-1,1-1,-1 0,0-1,-1-1,1-1,-1 0,1-1,-2 0,1-1,-1-1,0 0,0-1,-1-1,0 0,-1-1,0 0,-1-1,0 0,-1 0,0-1,-1-1,-1 0,0 0,-1 0,0-1,-1 0,-1-1,3-4,-4 12,-1-1,1 1,-1 0,-1-1,0 0,0 1,-1-1,0 0,0 0,-1 0,0 0,-1-4,1 12,-1-1,1 1,-1-1,1 1,-1 0,1-1,-1 1,0 0,0-1,0 1,0 0,1 0,-2 0,1-1,0 1,0 0,0 1,0-1,-1 0,1 0,0 0,-1 1,1-1,0 1,-1-1,1 1,-1 0,1-1,-1 1,1 0,-1 0,1 0,-1 0,1 0,-1 0,1 1,-1-1,1 0,-1 1,1-1,-1 1,1-1,0 1,-57 37,30-10,1 1,1 1,2 2,1 0,1 1,-13 31,30-56,0 1,0 0,1 1,0-1,1 1,0 0,0 0,1 0,1 0,-1 0,2 0,-1 0,2 0,-1 1,1-1,1 0,0 0,0 0,1 0,0-1,1 1,0-1,0 1,1-1,0-1,1 1,0-1,0 0,1 0,0-1,0 0,5 3,1-4,0-2,1 1,-1-2,1 0,0 0,1-2,-1 0,0 0,0-1,0-1,6-1,-1 1,8 0</inkml:trace>
</inkml:ink>
</file>

<file path=ppt/ink/ink23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4:53:14.89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39 138,'-8'25,"0"0,1 0,2 1,1 0,1 0,1 1,1-1,1 0,2 1,2 14,-3-38,-1 1,1-1,0 0,0 1,0-1,1 0,-1 0,1 0,0 0,0 0,0 0,0-1,0 1,1-1,-1 1,1-1,-1 0,1 0,0 0,0 0,0 0,0-1,0 0,0 1,1-1,-1 0,0 0,1-1,-1 1,1-1,-1 0,0 0,1 0,-1 0,1 0,-1-1,1 0,-1 1,0-1,0 0,1-1,0 0,15-8,0-1,-1-1,0-1,0-1,-2 0,0-1,8-9,-23 22,15-15,-14 13,1 1,0-1,1 0,-1 1,0-1,1 1,0 0,0 0,0 1,0-1,0 1,1 0,-1 0,1 0,-1 1,2-1,-3 4,-1-1,1 0,-1 1,0 0,1 0,-1 0,0 0,0 0,0 0,-1 0,1 1,0-1,-1 1,0-1,1 1,-1 0,0-1,0 1,-1 0,1 0,-1 0,1-1,-1 1,0 3,6 15,-3-15,0-2,0 1,1 0,-1-1,1 1,0-1,0 0,0 0,1-1,0 1,-1-1,1 0,0 0,0-1,1 1,-1-1,1 0,-1-1,1 1,-1-1,1 0,0-1,-1 1,1-1,0 0,0-1,-1 1,1-1,0 0,-1-1,1 1,-1-1,1 0,-1 0,0-1,0 0,0 0,0 0,0 0,-1-1,0 0,1 0,1-2,100-130,-95 121,-1 0,0-1,-1 0,-1 0,-1-1,0 0,-2-1,0 1,0-1,-2 0,0 0,-1 0,-1-1,-1-10,0 5</inkml:trace>
</inkml:ink>
</file>

<file path=ppt/ink/ink2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4:14:32.73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0 649,'57'-3,"167"-10,-23-26,-145 20,-49 19,-5 2</inkml:trace>
  <inkml:trace contextRef="#ctx0" brushRef="#br0" timeOffset="315.085">29 848,'14'4,"10"2,5 0,3-1,1-1,-1-2,-1-1,0-1,-2 0,0 0,-5-5,-2-1,0 0,1 1,1 1,2 2,-4 1</inkml:trace>
  <inkml:trace contextRef="#ctx0" brushRef="#br0" timeOffset="34158.444">1524 311,'-3'-3,"0"1,-1-1,0 1,1 0,-1 0,0 0,0 0,0 1,-1-1,1 1,0 0,0 1,-1-1,1 1,0 0,-1 0,1 0,0 0,-1 1,1 0,0 0,0 0,-1 0,1 1,0-1,0 1,-2 2,-98 68,93-61,6-9,0 1,1 0,-1 0,1 0,0 1,0 0,0 0,0 0,1 0,0 0,0 1,0-1,0 1,1 0,-1 0,1 0,0 0,1 0,-1 0,1 1,0-1,1 1,-1-1,1 0,0 1,1-1,-1 1,1-1,0 0,0 1,0-1,1 0,0 1,6 4,1 0,0-1,0 0,1-1,0 0,1 0,-1-1,1 0,1-1,-1-1,1 1,0-2,6 2,-3-1,0 1,0 1,0 1,-1 0,0 0,-1 1,0 1,1 2,-9-6,-1 0,1 0,-1 0,-1 0,1 1,-1 0,0 0,-1-1,1 2,-2-1,1 0,-1 0,0 1,0-1,-1 0,0 1,0-1,-1 1,0-1,0 0,-1 0,0 1,0-1,0 0,-1-1,0 1,-1 0,1-1,-1 0,-1 0,1 0,-1 0,0-1,-4 4,-8 6,-2 0,1-2,-2 0,0-1,0-1,-1 0,0-2,-1-1,0 0,0-2,-15 3,35-8,-1 0,0 1,1-1,-1 0,0 0,0 0,0-1,0 1,0-1,0 0,0 1,0-1,0-1,0 1,0 0,0-1,0 1,1-1,-1 0,0 0,0 0,0-1,1 1,-1 0,1-1,-1 0,1 0,-1 1,1-1,0-1,0 1,0 0,0 0,1-1,-1 1,1-1,-2-2,5-9</inkml:trace>
  <inkml:trace contextRef="#ctx0" brushRef="#br0" timeOffset="34678.344">2089 311,'-34'38,"-54"60,4 3,-41 69,120-165,1 0,-1 0,1 1,0 0,0 0,1 0,0 0,0 1,0-1,1 1,0 0,0 0,1 0,0 0,0 0,1 0,-1 0,1 0,1 0,0 0,0 0,0 0,1-1,0 1,0 0,0 0,1-1,0 0,1 1,-1-1,1-1,0 1,1 0,0-1,3 1,2-1,-1 0,1-1,-1 0,1 0,0-1,1-1,-1 1,0-2,1 1,-1-2,1 1,-1-1,1-1,-1 0,1 0,5-3,8-1,-1-1,0-2,0 0,-1-1,0-2,0 0,4-5,177-147,-190 151,1 1,-1-2,-1 1,0-2,-1 0,-1 0,0-1,-1 0,0 0,-1-1,-1-1,-1 1,0-1,-1 0,-1 0,-1-1,0 1,-1-1,-1 0,0 1,-2-1,0 0,-2-4,1 14,-1 0,-1 0,1 1,-1 0,-1 0,1 0,-1 0,-1 1,1 0,-1 0,0 0,0 0,-1 1,1 0,-1 1,0 0,-1 0,1 0,-1 1,1 0,-1 0,0 1,0 0,0 0,-1 1,1 0,0 1,0 0,-1 0,1 0,0 1,0 1,0-1,0 1,0 1,0-1,0 1,0 1,1-1,0 1,-2 2,-14 6,0 1,1 2,1 0,0 1,1 1,1 1,-11 13,8-5</inkml:trace>
  <inkml:trace contextRef="#ctx0" brushRef="#br0" timeOffset="35759.256">1552 254,'10'0,"8"0,5 0,4 0,2 0,1 0,1 0,-2 0,1 0,-1 0,-1 0,1 0,-1 0,-4-4,-3-3,2 1,-5 1</inkml:trace>
  <inkml:trace contextRef="#ctx0" brushRef="#br0" timeOffset="36479.371">2850 141,'-38'351,"30"-285,-1 21,-4 0,-4-2,-4 0,-13 32,17-73,92-169,-62 98</inkml:trace>
  <inkml:trace contextRef="#ctx0" brushRef="#br0" timeOffset="36880.607">3190 481,'-331'197,"273"-147,57-48,0-1,0 1,0 0,0-1,0 1,1 0,-1 0,1 0,-1-1,1 1,0 0,-1 0,1 0,0 0,0 0,1 0,-1 0,0 0,1-1,-1 1,1 0,-1 0,1 0,0-1,0 1,0 0,0-1,0 1,0-1,0 1,1-1,-1 1,0-1,1 0,-1 0,1 0,0 1,74 46,-64-42,-1 0,1 1,-1 0,0 0,-1 2,0-1,-1 1,1 1,-2 0,3 3,30 25,-29-37</inkml:trace>
  <inkml:trace contextRef="#ctx0" brushRef="#br0" timeOffset="37481.134">3472 565,'-31'18,"1"2,1 1,0 1,2 1,0 1,2 2,-16 22,3 20,37-66,0 0,1 0,-1 0,0 0,1 0,0 0,0 0,-1 0,1 0,0 0,0 0,1 0,-1 0,0 0,1 0,-1 0,1 0,0 0,0 0,0 0,0 0,0 0,0-1,0 1,0 0,1-1,-1 1,1-1,-1 0,1 1,0-1,-1 0,1 0,2 1,8 0,0 0,0-1,0-1,0 0,1-1,-1 0,0 0,0-2,0 1,-1-1,1-1,0 0,-1-1,0 0,0-1,-1 0,0-1,0 0,0-1,0 0,0 2,199-182,-209 187,1 0,-1 0,1 0,0 1,-1-1,1 0,0 0,0 0,0 1,0-1,0 0,0 1,0-1,0 0,0 1,0 0,0-1,0 1,0 0,0-1,0 1,1 0,-1 0,0 0,0 0,0 0,0 0,1 0,-1 0,0 1,0-1,0 0,0 1,0-1,0 1,0-1,0 1,0 0,0-1,0 1,0 0,0-1,0 1,-1 0,1 0,0 0,-1 0,1 0,0 0,-1 0,1 0,-1 0,0 0,1 0,-1 0,0 1,0-1,1 0,-20 120,-8 173,20-197,8-75,-2 0,-1 0,0 0,-2 0,0 0,-2-1,0 1,-2 1,7-21,0 0,0 1,0-1,0 0,-1 1,1-1,0 0,-1 0,0 0,0 0,1 0,-1-1,0 1,0 0,-1-1,1 0,0 1,0-1,-1 0,1 0,0 0,-1-1,1 1,-1 0,0-1,1 0,-1 0,1 1,-1-2,1 1,-1 0,0 0,1-1,-1 1,1-1,-1 0,1 0,0 0,-1 0,1 0,0-1,0 1,0 0,0-1,0 0,0 0,0 1,0-1,1 0,-1 0,1-1,-1 1,0-2,-4-7,1 0,0-1,1 0,1 1,0-1,0 0,1-1,1 1,0 0,0-1,1 1,1 0,0-1,1 1,0 0,1 0,0 0,1 0,0 1,1-1,1 1,-1 0,2 1,0-2,82-117,-72 111</inkml:trace>
  <inkml:trace contextRef="#ctx0" brushRef="#br0" timeOffset="37897.389">4036 1,'26'25,"-1"1,-2 1,-1 2,-1 0,-1 1,-2 1,-1 1,-1 0,-2 2,6 23,-10-22,-2 0,-1 0,-2 1,-2 0,-1 0,-2 0,-1 1,-2-1,-2 0,-1-1,-1 1,-2-1,-2-1,-1 0,-2 0,-1-1,-1-1,-19 27,18-33,-2-1,-1-1,0-1,-2 0,-1-2,0 0,-2-2,0 0,-1-2,-1-1,0-1,-2-1,-11 6</inkml:trace>
  <inkml:trace contextRef="#ctx0" brushRef="#br0" timeOffset="38429.806">1214 1,'-23'7,"1"1,0 1,1 2,0 0,0 1,1 0,1 2,0 1,1 0,1 1,0 1,1 1,-5 7,0 8,2 1,1 1,1 0,3 1,0 1,3 0,0 1,3 0,1 1,2-1,2 1,1 0,2 0,2 0,1 0,3 1,-3-11,2-1,1 0,1 0,1 0,1-1,2 0,1-1,1 0,1-1,1-1,1 0,1-1,1-1,1 0,1-2,1 0,1-1,1-1,0-2,1 0,19 9,40 10,-50-21</inkml:trace>
  <inkml:trace contextRef="#ctx0" brushRef="#br0" timeOffset="39230.627">4770 1,'-35'31,"1"2,2 1,1 2,1 1,3 1,-10 18,11-1,1 0,4 2,1 0,3 1,3 1,2 1,3-1,1 23,6-70,-3 14,0 0,2 1,1-1,1 1,1-1,1 1,1-1,2 0,1 0,0 0,2 0,3 3,50 65,-58-90,1-1,0 0,0 0,0 0,1-1,-1 1,1-1,-1 1,1-1,0 0,0-1,0 1,0-1,0 1,0-1,0 0,0-1,0 1,1-1,-1 0,0 0,0 0,1-1,2 0,17-20,-22 10</inkml:trace>
  <inkml:trace contextRef="#ctx0" brushRef="#br0" timeOffset="40480.944">5306 395,'-37'-21,"14"6,-1 0,0 2,-2 1,1 1,-1 1,-1 1,0 1,-23-3,43 11,1 1,-1-1,1 1,0 0,-1 0,1 1,0 0,0 0,0 1,0-1,0 1,1 0,-1 1,1 0,0-1,0 2,0-1,1 0,-1 1,1 0,0 0,0 0,1 1,-2 3,-4 5,1 1,1-1,1 1,0 1,1-1,0 1,2 0,0 0,-1 6,3-16,0 0,1 0,-1 1,1-1,0 0,1 0,-1 1,1-1,1 0,-1 0,1 0,0 0,0 0,1 0,0-1,0 1,0-1,0 0,1 0,0 0,0 0,1 0,-1-1,1 0,0 0,0 0,0-1,1 0,-1 0,1 0,-1 0,1-1,0 0,6 1,3-2,-1 0,0-1,0 0,0-2,0 1,0-2,0 0,0 0,0-1,-1-1,0-1,0 1,0-2,-1 0,0-1,0 0,-1 0,9-9,-2 4,-1-1,0-1,-1 0,-1-2,-1 1,0-2,-1 0,0 0,8-19,-13 24,-16 39,2-8,-83 290,27-95,57-115,9-88,3-4</inkml:trace>
  <inkml:trace contextRef="#ctx0" brushRef="#br0" timeOffset="40696.51">5532 819,'-5'14,"8"0,4-2</inkml:trace>
</inkml:ink>
</file>

<file path=ppt/ink/ink23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4:53:09.67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34 113,'-7'21,"0"0,1 1,2 0,0 0,1 0,1 0,1 0,1 0,3 22,-2 1,-1-40,-1 0,1 0,0 0,0 0,0 0,1 0,0 0,0 0,0 0,1 0,-1 0,1 0,1 0,-1-1,0 1,1-1,0 0,0 0,0 0,1 0,-1 0,1-1,0 1,0-1,0 0,0 0,1-1,-1 1,1-1,0 0,0 0,-1-1,1 1,0-1,0 0,0-1,4 1,4-5,0 0,0-1,0-1,0 0,-1-1,0 0,-1-1,1 0,-1-1,-1 0,0-1,0 0,-1-1,0 0,-1 0,0-1,-1 0,0 0,-5 9,43-54,-44 57,1 0,0 0,-1 0,1 1,-1-1,1 1,0-1,-1 1,0-1,1 1,-1 0,1 0,-1 0,0 0,1 0,-1 0,0 0,0 0,0 0,0 1,0-1,0 0,0 1,0-1,-1 1,1-1,0 1,-1-1,1 1,-1-1,0 1,0 0,1-1,-1 1,0 0,4 8,-2-3,0-1,0 0,1 0,0 0,0 0,0 0,1-1,0 1,0-1,0 0,1 0,0-1,0 1,0-1,0 0,1 0,0-1,-1 0,1 0,0 0,1 0,-1-1,0 0,1-1,-1 1,1-1,-1-1,1 1,0-1,1 0,4-6,0 1,0-2,-1 0,0 0,0-1,0 0,-1-1,-1 0,0-1,0 0,0 0,-2-1,1 0,-1 0,-1-1,2-5,29-39,-28 42,0-1,-1 0,-1-1,0 0,-1 0,-1 0,-1-1,0 1,-1-1,-1 0,0-1,-1 1,-1-4,-7-8,7 30,0-1,0 0,0 1,0-1,0 0,-1 1,1-1,0 0,0 0,0 1,0-1,0 0,0 1,-1-1,1 0,0 0,0 1,0-1,-1 0,1 0,0 1,0-1,-1 0,1 0,0 0,-1 1,1-1,0 0,-1 0,1 0,0 0,0 0,-1 0,1 0,0 0,-1 0,1 0,0 0,-1 0,1 0,0 0,-1 0,1 0,0 0,-1 0,1 0,0 0,-1-1,1 1,0 0,0 0,-1 0,1-1,0 1,0 0,-1 0,1-1,0 1,0 0,0 0,-1-1,1 1,0 0,-4 14</inkml:trace>
  <inkml:trace contextRef="#ctx0" brushRef="#br0" timeOffset="2352.035">1163 340,'-5'9,"-11"18,-8 9,1 4,-1-6,3-4,1-1,-1-2,-2 0,-1-5,2-1,2-5,3-4</inkml:trace>
  <inkml:trace contextRef="#ctx0" brushRef="#br0" timeOffset="2619.158">965 312,'5'24,"1"12,5 6,5-1,5-6,-1-5,0-7,2-3,2 0,2-3,-4 0,0-3,-5 1,-4-2</inkml:trace>
  <inkml:trace contextRef="#ctx0" brushRef="#br0" timeOffset="3084.792">1614 170,'14'0,"10"0,6 0,2 0,1 0,-1 0,-1-5,0-1,-2 0,-5 1</inkml:trace>
  <inkml:trace contextRef="#ctx0" brushRef="#br0" timeOffset="3305.576">1502 424,'43'-5,"29"-6,6-2,-9-2,-12 0,-16 3</inkml:trace>
  <inkml:trace contextRef="#ctx0" brushRef="#br0" timeOffset="4521.267">1896 142,'0'0,"-4"0,-3 5,-3 1,-6 0,-5-1,-4-2,-2 0,-1-2,-1-1,0-5,0-1,0 0,0 1,0 1,6 6,11 3,7 1</inkml:trace>
</inkml:ink>
</file>

<file path=ppt/ink/ink23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4:53:19.95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12 0,'-5'10,"-2"3</inkml:trace>
</inkml:ink>
</file>

<file path=ppt/ink/ink23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4:53:19.54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438 19,'-14'-5,"0"1,-1 1,0 1,0 0,0 0,0 2,0 0,0 0,0 2,1 0,-1 0,0 1,1 1,-1 1,1 0,0 1,1 0,-1 1,1 1,1 0,-1 0,-6 8,2-6,15-10,1 0,-1 0,1 0,0 1,-1-1,1 1,-1-1,1 1,0 0,0-1,-1 1,1 0,0 0,0 0,0 0,0 0,0 0,0 0,0 0,0 0,0 0,1 1,-1-1,0 0,1 1,-1-1,1 0,-1 1,1-1,0 1,0-1,-1 1,1-1,0 0,0 1,1-1,-1 1,0-1,0 1,1-1,-1 0,1 1,-1-1,1 1,-1-1,1 0,0 0,0 0,0 1,0-1,0 0,0 0,0 0,0 0,0 0,0 0,0-1,1 1,90 25,-81-24,1 0,-1 0,0 1,0 1,0 0,0 0,0 1,-1 0,0 1,7 5,-15-9,0-1,0 1,0-1,0 1,-1-1,1 1,-1 0,1 0,-1 0,0-1,1 2,-1-1,0 0,-1 0,1 0,0 0,0 1,-1-1,0 0,1 0,-1 1,0-1,0 0,0 1,0-1,-1 0,1 1,-1-1,1 0,-1 0,0 1,0-1,0 0,0 0,0 0,0 0,0 0,-1 0,1-1,-1 1,-1 1,-80 56,80-58,-157 78,122-72,38-7,-1 1,1-1,0 0,-1 0,1 0,-1 0,1 0,-1 0,1 0,-1 0,1 0,-1 0,1 0,-1 0,1-1,-1 1,1 0,-1 0,1 0,-1-1,1 1,-1 0,1 0,0-1,-1 1,1 0,0-1,-1 1,1-1,0 1,-1 0,1-1,0 1,0-1,0 1,-1-1,1 1,0-1,0 1,0-1,0 1,0-1,0 1,0-1,0 1,0-1,0 1,0-1,0 1,0-1,0 1,0-1,1 1,-1 0,0-1,0 1,1-1,-1 1,0-1,1 1,-1 0,0-1,1 1,-1 0,0-1,1 1,-1 0,1 0,-1-1,9-9</inkml:trace>
  <inkml:trace contextRef="#ctx0" brushRef="#br0" timeOffset="248.132">692 217,'-9'34,"-4"15,1 5,2-7</inkml:trace>
  <inkml:trace contextRef="#ctx0" brushRef="#br0" timeOffset="897.556">891 415,'222'-300,"-222"299,0 1,0-1,0 1,1-1,-1 1,0-1,0 1,1-1,-1 1,0-1,1 1,-1-1,0 1,1 0,-1-1,1 1,-1 0,0-1,1 1,-1 0,1-1,-1 1,1 0,-1 0,1 0,0-1,-1 1,1 0,-1 0,1 0,-1 0,1 0,-1 0,1 0,0 0,-1 0,1 0,-1 0,1 1,-1-1,1 0,-1 0,1 1,-1-1,1 0,-1 0,1 1,-1-1,0 1,1-1,-1 0,1 1,-1-1,0 1,1-1,-3 33,-11 89,14-117,0-1,0 1,0-1,0 0,1 1,0-1,-1 0,2 0,-1 0,0-1,1 1,-1 0,1-1,0 0,1 1,-1-1,0 0,1-1,0 1,-1-1,1 1,0-1,0 0,0-1,1 1,0-1,2 1,0 0,0-1,1 0,-1 0,0-1,1 0,-1 0,0-1,1 0,-1 0,0-1,0 0,0 0,0 0,0-1,0 0,-1-1,1 0,-1 1,0-2,0 1,0-1,-1 0,0 0,0-1,0 1,-1-1,9-9,-1-1,-1 0,-1-1,-1 0,0-1,-1 0,-1 0,0 0,3-17,-5 7,-2 3</inkml:trace>
</inkml:ink>
</file>

<file path=ppt/ink/ink23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4:53:22.76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542 1,'-136'230,"118"-208,-1-1,-2-1,0-1,0 0,-25 14,32-22,-1-1,0 0,-1-2,0 1,0-2,-1 0,0-1,0-1,-1 0,1-1,-4-1,19-3,-1 0,1 0,-1 0,1-1,-1 1,1-1,0 1,-1-1,1 0,0 0,-1 0,1 0,0 0,0-1,0 1,0-1,0 1,0-1,0 0,1 0,-1 0,0 1,1-2,0 1,-1 0,1 0,0 0,0-1,0 1,1 0,-1-1,1 1,-1-1,1 1,0-1,-1 1,1-1,1 0,12-98,-9 89,1 0,1 1,-1 0,2 0,0 1,0 0,1 0,0 0,0 1,1 0,0 1,1 0,0 0,0 1,8-3,-12 9,0 0,0 1,0 0,0 0,0 0,0 1,0 0,-1 0,1 1,0 0,0 0,-1 0,1 0,-1 1,0 0,0 0,0 1,0-1,0 1,-1 0,0 0,0 1,0-1,0 1,0 0,2 5,26 22,154 145,-172-162,2 0,-1 0,2-1,0-1,0-1,1-1,5 3,-5-8,-4-5</inkml:trace>
</inkml:ink>
</file>

<file path=ppt/ink/ink23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4:53:28.04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617 255,'0'-4,"1"0,-1 0,0 1,0-1,0 0,-1 0,1 1,-1-1,0 0,0 1,0-1,0 1,-1-1,0 1,1 0,-1 0,0-1,-1 1,1 0,-1 1,1-1,-1 0,0 1,0 0,0-1,0 1,0 0,0 0,-1 1,1-1,-1 1,1 0,-1 0,1 0,-1 0,0 1,1-1,-4 1,-18 3,0 2,0 1,1 1,0 1,0 1,0 1,1 1,1 1,-3 3,-76 35,93-47,6-3,-1 0,1 0,0 0,0 1,0-1,0 1,-1-1,1 1,0 0,0-1,0 1,0 0,0 0,1 1,-1-1,0 0,0 1,1-1,-1 1,1-1,-1 1,1 0,0 0,0-1,0 1,0 0,0 0,0 0,0 0,0 0,1 0,-1 1,1-1,0 0,0 0,0 0,0 0,0 1,4 1,1-1,0-1,0 1,0-1,0 0,1 0,-1 0,1-1,-1 0,1 0,-1 0,1-1,-1 1,4-2,24 5,131 30,-162-34,-1 1,0-1,0 1,1-1,-1 1,0-1,0 1,0 0,0-1,0 1,1 0,-2 0,1 0,0 0,0 0,0 0,0 0,0 0,-1 0,1 0,-1 1,1-1,-1 0,1 0,-1 1,0-1,1 0,-1 1,0-1,0 0,0 1,0-1,0 0,0 1,-1-1,1 0,0 0,-1 1,1-1,0 0,-1 0,0 1,1-1,-1 0,0 0,0 0,1 0,-1 0,0 0,0 0,-55 46,-130 83,164-118,2 2,0 0,0 2,2 0,0 1,0 0,-7 13,23-28,0 1,0 0,0-1,0 1,0 0,1 0,0 0,-1 1,1-1,0 0,1 0,-1 1,0-1,1 0,0 1,0-1,0 1,0-1,0 0,1 1,0-1,-1 0,1 1,1-1,-1 0,0 0,1 0,-1 0,1 0,0 0,0 0,0-1,0 1,1-1,-1 1,1-1,-1 0,1 0,0 0,0 0,0-1,2 2,10 4,0-1,1 0,-1-1,1-1,0 0,0-1,1-1,-1 0,1-1,-1-1,1-1,-1 0,8-3,-20 4,0 0,0-1,0 0,-1 0,1 0,0 0,-1 0,1-1,-1 0,1 1,-1-1,0-1,0 1,0 0,0-1,0 0,0 1,-1-1,1 0,-1 0,0-1,0 1,0 0,0-1,0-1,5-16</inkml:trace>
  <inkml:trace contextRef="#ctx0" brushRef="#br0" timeOffset="381.456">363 1,'-2'1,"0"1,0-1,0 1,1-1,-1 1,1 0,-1 0,1 0,-1 0,1 0,0 0,0 0,0 0,0 0,0 1,1-1,-1 0,1 0,-1 1,1-1,0 1,0-1,0 0,0 3,0-2,-3 346,-14-26,5-4,7-253,5-54</inkml:trace>
</inkml:ink>
</file>

<file path=ppt/ink/ink23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4:53:30.74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80,'33'-5,"21"-6,7-1,-4 1,-5 2,-8 4,-5 1,-6 3,-3-5,-2 0,-1 1,0 0,-5 7,-11 3,-12 0,-6-1</inkml:trace>
</inkml:ink>
</file>

<file path=ppt/ink/ink23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4:53:30.99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26,'24'5,"22"-4,13-1,1-1,-4-1,-8-4,-6-1,-7 0,-3 2,-8 2</inkml:trace>
</inkml:ink>
</file>

<file path=ppt/ink/ink23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4:53:31.99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32 71,'-12'167,"7"-146,0 1,1 0,1 0,1 0,2 0,0 0,1 0,1 0,1 0,4 17,-5-35,-1 0,1 0,0 0,0 0,1 0,-1-1,1 1,0-1,-1 0,2 1,-1-1,0 0,1-1,-1 1,1-1,0 1,0-1,0 0,0-1,0 1,0-1,0 0,0 0,1 0,-1 0,1-1,-1 1,0-1,1 0,-1-1,1 1,-1-1,0 0,1 0,-1 0,0-1,0 1,0-1,0 0,0 0,0-1,-1 1,1-1,-1 0,1 0,-1 0,186-160,-188 161,0 0,-1 1,1 0,0-1,0 1,0-1,0 1,0 0,0 0,1 0,-1 0,0 0,1 0,-1 0,0 0,1 0,-1 0,1 1,0-1,-1 1,1-1,-1 1,1-1,0 1,-1 0,1 0,0 0,-1 0,1 0,0 0,-1 1,1-1,-1 0,1 1,0-1,-1 1,1 0,-1 0,1-1,-1 1,0 0,1 0,-1 0,1 1,31 51,-30-46,0 1,1-1,0-1,0 1,1 0,-1-1,2 0,-1 0,1-1,-1 1,1-1,1-1,-1 1,1-1,0 0,0 0,5 1,-4-4,0 0,0 0,0-1,1 0,-1 0,0-1,0 0,0-1,0 0,0 0,0-1,0 0,0 0,-1 0,0-1,0-1,0 1,0-1,0 0,-1 0,0-1,0 0,-1 0,0-1,0 1,0-1,-1 0,0 0,0-1,-1 1,0-1,2-5,34-156,-26 27,-16 92,6 32</inkml:trace>
</inkml:ink>
</file>

<file path=ppt/ink/ink23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4:53:32.63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334 57,'-12'-3,"-1"1,1 1,-1 0,0 1,1 0,-1 1,0 1,1 0,0 0,-1 1,1 1,0 0,0 1,1 0,-1 0,1 2,1-1,-1 1,1 1,0 0,1 0,0 1,0 0,1 1,0 0,0 0,1 0,1 1,0 0,-2 6,6-10,0 0,1-1,0 1,1 0,-1 0,2 0,-1 0,0 0,1 0,1 0,-1-1,1 1,0 0,0-1,1 0,0 1,0-1,1 0,0 0,0-1,0 1,0-1,1 0,0 0,0 0,0-1,1 0,-1 0,1 0,0-1,0 0,1 0,-1 0,1-1,-1 0,1 0,0 0,0-1,-1 0,1-1,7 0,2 1,1-1,-1 0,1-2,-1 0,1-1,-1 0,0-2,0 1,9-6,0-1</inkml:trace>
  <inkml:trace contextRef="#ctx0" brushRef="#br0" timeOffset="315.517">758 113,'-26'23,"1"0,1 2,2 1,0 0,2 2,1 0,1 1,-6 15,22-42,1 0,-1 0,1 0,-1 0,1 0,0 0,0 1,0-1,0 0,0 1,0-1,1 1,-1-1,1 1,-1-1,1 1,0-1,0 1,0-1,1 1,-1-1,1 1,-1-1,1 1,0-1,0 0,0 1,0-1,0 0,0 0,1 0,-1 1,1-1,-1-1,1 1,0 0,0 0,0-1,0 1,0-1,0 0,0 1,1-1,0 0,13 0,0-2,0 0,0 0,0-2,0 0,-1 0,0-2,1 0,-2-1,1 0,-1-1,1-1,-2 0,10-7,1 1,-1-1,0-1,-1-1,-1-1,-1-1,5-6,-18 18,0-2,0 1,-1-1,0 1,0-2,-1 1,-1-1,1 1,-2-1,1-1,-1 1,-1 0,0-1,0 1,-1-1,0 0,-1-6,-1 14,1 0,-1 0,0 0,0 0,0 0,0 1,0-1,0 0,-1 0,0 1,1-1,-1 1,0-1,0 1,0 0,-1 0,1 0,0 0,-1 0,1 1,-1-1,0 1,0-1,1 1,-1 0,0 0,0 0,0 1,0-1,0 1,0-1,0 1,-1 0,1 0,0 0,-2 1,-111 24,90-12</inkml:trace>
  <inkml:trace contextRef="#ctx0" brushRef="#br0" timeOffset="752.395">1463 86,'-15'1,"0"1,1 1,-1 1,1 0,0 1,0 1,0 0,1 0,0 1,0 1,-2 2,14-9,0 0,0 0,0 0,0-1,0 1,0 0,0 0,0 1,1-1,-1 0,0 0,1 0,-1 0,1 1,-1-1,1 0,0 0,-1 1,1-1,0 0,0 1,0-1,0 0,0 1,0-1,0 0,0 1,1-1,-1 0,0 0,1 1,-1-1,1 0,0 0,-1 0,1 1,0-1,0 0,0 0,-1 0,1 0,0-1,1 2,54 31,-41-26,88 69,-100-73,-1 0,1 1,-1-1,0 1,0-1,0 1,-1-1,1 1,-1 0,0 0,0 0,0 0,0 0,-1 0,0 0,0 0,0 0,0 0,0 0,-1 0,0 0,0 0,0 0,0 0,-1 0,1 0,-1-1,0 1,0-1,-2 3,-3 1,0 0,-1 0,0-1,-1 0,1 0,-1-1,0 0,0 0,-1-1,1-1,-1 1,0-2,0 1,0-1,-1-1,1 0,0 0,-3-1,-62-10,56 4</inkml:trace>
  <inkml:trace contextRef="#ctx0" brushRef="#br0" timeOffset="1548.172">2253 0,'-7'24,"-1"0,-1 0,-2-1,0 0,-1-1,-1 0,-1-1,-1-1,-1 0,0-1,-16 12,27-24,-1 0,0-1,-1 1,1-2,-1 1,0-1,-1 0,1 0,-1-1,0 0,0 0,0-1,-1 0,1-1,-1 0,1 0,-1 0,0-1,0-1,0 0,0 0,1 0,-1-1,0-1,0 1,1-1,-1-1,1 0,0 0,-1 0,1-1,1 0,-2-2,3 2,-1 0,1-1,0 0,1-1,-1 1,1-1,0 0,0-1,1 1,0-1,0 0,1 0,0 0,0 0,0 0,1-1,0 1,0-1,1 0,0 0,1 1,0-1,0 0,0 0,1 0,0 1,1-1,-1 0,2 1,-1 0,1-1,2-4,-1 7,-1 0,0 1,1 0,0-1,0 1,0 1,1-1,-1 1,1-1,0 1,0 1,0-1,0 1,1-1,-1 2,0-1,1 0,0 1,-1 0,1 1,0-1,-1 1,1 0,0 0,-1 1,1 0,0 0,-1 0,1 1,-1-1,1 1,-1 1,1 0,182 102,-45-9,4 50,-142-142,0 0,0 0,1-1,-1 0,1 0,0 0,0-1,0 1,0-2,0 1,0-1,0 0,1 0,-1 0,0-1,4 0,13 1</inkml:trace>
</inkml:ink>
</file>

<file path=ppt/ink/ink23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4:53:29.64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81,'-1'81,"3"-57,0 1,2-1,0 0,2 0,1 0,0-1,2 0,1 0,7 11,-14-30,-1 1,1-1,0-1,0 1,1 0,-1-1,1 1,0-1,0 0,0-1,0 1,0-1,1 1,-1-1,1-1,0 1,-1-1,1 1,0-1,0-1,0 1,0-1,0 1,0-2,-1 1,1 0,0-1,0 0,0 0,0 0,-1-1,1 0,0 0,-1 0,4-2,27-15,-2 0,0-3,-1 0,-1-2,-1-1,-1-2,5-8,-8 10,-25 23,0 1,0-1,0 1,1 0,-1-1,0 1,0 0,1 0,-1 0,1 0,-1 0,1 0,-1 0,1 1,0-1,-1 0,1 1,0-1,-1 1,1 0,0 0,0-1,-1 1,1 0,0 1,0-1,0 0,-1 0,1 1,0-1,-1 1,1-1,0 1,-1 0,1 0,-1 0,1 0,-1 0,1 0,-1 0,0 0,1 1,54 69,-50-61,0 0,0-1,1 0,0 0,1-1,0 1,0-2,1 1,0-1,0-1,1 1,0-2,0 1,8 2,-11-6,0 0,0 0,0 0,0-1,1 0,-1-1,0 1,1-1,-1-1,0 0,1 0,-1 0,0-1,0 0,0 0,0 0,0-1,-1 0,1-1,-1 0,0 0,0 0,0 0,-1-1,1 0,-1 0,0-1,-1 0,1 1,-1-1,0-1,1-3,8-13,-2-1,-1 0,0-1,-2 0,-1 0,-1-1,-2 0,0 0,-1-1,-2 1,-2-23,1 42,-1 8</inkml:trace>
  <inkml:trace contextRef="#ctx0" brushRef="#br0" timeOffset="669.7">1214 336,'-5'10,"1"0,0 1,1-1,0 1,0 0,1 0,1 0,0 0,0 0,1 0,1 0,0 1,0-1,1 0,3 10,-4-19,-1 0,1 0,0 0,0 0,0-1,0 1,0 0,0 0,0-1,1 1,-1-1,1 1,-1-1,1 0,-1 0,1 1,0-1,-1 0,1 0,0-1,0 1,0 0,0-1,0 1,0-1,0 1,0-1,0 0,0 0,0 0,0 0,0 0,0-1,0 1,0-1,0 1,0-1,0 1,0-1,0 0,-1 0,1 0,0-1,71-55,33-85,-106 141,0 0,0 0,0 0,1 0,-1 0,1 0,-1 0,0 0,1 0,0 0,-1 1,1-1,0 0,-1 0,1 0,0 1,0-1,-1 0,1 1,0-1,0 1,0-1,0 1,0-1,0 1,0 0,0-1,0 1,0 0,0 0,0 0,0 0,0 0,0 0,0 0,0 0,0 0,1 0,-1 1,0-1,0 0,0 1,-1-1,1 1,0-1,0 1,0 0,0-1,0 1,-1 0,1-1,0 1,0 0,-1 0,1 0,-1 0,1 0,7 123,-7-24,1-88,5 22,-1-1,-2 1,-2 0,-1 0,-1 0,-2 0,-6 28,4-43,3-8,0 1,-2 0,1-1,-1 1,-1-1,0 0,-1 0,0-1,0 1,-1-1,-1 0,1 0,-2-1,1 0,-1 0,-1-1,0 0,0 0,5-5,1-1,0 1,-1-1,0 1,1-1,-1 0,0-1,0 1,0-1,0 0,-1 0,1 0,0 0,0-1,-1 1,1-1,0 0,-1-1,1 1,0-1,0 0,-1 0,1 0,0 0,0-1,0 1,0-1,0 0,1-1,-1 1,1-1,-1 1,1-1,0 0,0 0,0 0,0-1,1 1,0-1,-1 0,1 1,0-1,-1-4,0-2,1-1,1 1,-1-1,2 1,-1-1,1 0,1 1,0-1,1 1,0-1,0 1,1 0,0 0,1 0,0 0,1 0,0 0,104-150,-44 93,-44 48</inkml:trace>
</inkml:ink>
</file>

<file path=ppt/ink/ink2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4:15:13.80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168 424,'-12'8,"1"0,0 1,0 0,1 0,1 1,-1 0,2 1,-1 0,2 1,-1 0,2 0,-1 0,1 2,3-7,0 1,0-1,1 1,0 0,0 0,1 0,0-1,0 1,1 0,0 1,0-1,1 0,0-1,1 1,-1 0,2 0,-1 0,1-1,0 0,1 1,-1-1,1 0,1 0,-2-3,1 0,0-1,0 1,1 0,-1-1,1 0,-1 0,1-1,0 1,0-1,0 0,1 0,-1-1,0 1,1-1,-1 0,1-1,-1 1,1-1,-1 0,1-1,-1 1,6-2,0 0,1 0,-1-1,0 0,0-1,-1 0,1-1,-1 0,0 0,0-1,0-1,0-1,0 1,-1-1,0-1,0 1,-1-2,0 1,-1-1,0 0,0 0,-1-1,0 0,-1 0,-1-1,0 1,0-1,-1 0,0 0,-1 0,-1 0,0 0,0-1,-1 1,-1 0,-1-5,-1 11,0 1,0-1,-1 1,0 0,0 0,0 0,0 0,-1 1,0 0,0 0,0 0,-1 0,1 1,-1 0,0 0,1 1,-1-1,-1 1,1 0,0 1,0 0,-1 0,1 0,-1 1,1 0,0 0,-1 0,1 1,-1 0,1 0,0 1,0 0,-1 0,1 0,1 1,-5 1,-12 4,0 0,0 2,1 0,0 2,1 0,0 1,-12 11,10-2</inkml:trace>
  <inkml:trace contextRef="#ctx0" brushRef="#br0" timeOffset="340.381">365 763,'-40'14,"1"3,0 1,1 2,2 2,0 1,-20 17,51-37,-1 0,1 0,0 1,0 0,0-1,0 2,1-1,0 0,0 1,0 0,0 0,1 0,0 0,0 1,0-1,1 1,-1 0,1 0,1 0,-1 0,1 0,0 0,1 0,-1 0,1 0,0 1,1-1,0 0,1 6,1-6,1 0,0 0,0 0,0-1,1 0,0 0,0 0,0 0,1-1,-1 1,1-2,0 1,0-1,1 1,-1-2,1 1,0-1,-1 0,1 0,0-1,0 0,0 0,0-1,0 1,0-2,0 1,0-1,4-1,1 1,0-1,0-1,-1 0,1-1,-1 0,0 0,0-1,0-1,-1 0,0-1,0 0,0 0,-1-1,0 0,0 0,4-7,-9 9,0 0,-1 0,0 0,1 0,-2 0,1-1,-1 0,0 1,-1-1,1 0,-1 0,-1 0,1 0,-1 0,0 0,-1 0,0 0,0 1,0-1,-1 0,0 0,0 1,-1-1,1 1,-2 0,1 0,-1 0,0 0,0 0,0 1,-1 0,0 0,0 0,-2-2,-13-5</inkml:trace>
  <inkml:trace contextRef="#ctx0" brushRef="#br0" timeOffset="1550.723">648 1073,'91'-129,"79"-74,-169 202,-1 1,0-1,1 1,-1-1,1 1,-1 0,0-1,1 1,-1 0,1-1,-1 1,1 0,-1 0,1-1,-1 1,1 0,0 0,-1 0,1 0,-1 0,1 0,-1 0,1 0,-1 0,1 0,0 0,-1 0,1 0,-1 0,1 0,-1 1,1-1,-1 0,1 0,-1 1,1-1,-1 0,1 1,-1-1,1 0,-1 1,0-1,1 1,-1-1,0 1,1-1,-1 0,0 1,0 0,1-1,-1 1,0-1,0 1,0-1,0 1,0-1,0 1,0-1,0 1,0 0,0-1,0 1,0-1,0 1,0-1,0 1,0-1,-1 1,2 52,-1-46,0 3,4 62,-4-71,1 0,-1 0,0 1,1-1,-1 0,1 1,-1-1,1 0,-1 0,1 0,0 0,0 1,-1-1,1 0,0 0,0-1,0 1,0 0,0 0,1 0,-1-1,0 1,0 0,0-1,1 1,-1-1,0 0,0 1,1-1,-1 0,0 0,1 0,-1 0,0 0,1 0,-1 0,1 0,-1 0,0-1,0 1,1-1,-1 1,0-1,0 1,1-1,-1 0,10-6,-1-1,-1 1,1-2,-1 0,-1 0,0 0,0-1,-1 0,0-1,-1 0,4-7,-9 16,42-77,-28 49,1 1,2 1,1 0,1 1,8-8,-28 36,0-1,1 1,-1 0,0 0,0-1,0 1,0 0,1-1,-1 1,0 0,1-1,-1 1,0 0,1-1,-1 1,1-1,-1 1,1-1,-1 1,1-1,-1 1,1-1,0 1,-1-1,1 0,0 1,-1-1,1 0,0 0,-1 1,1-1,0 0,0 0,-1 0,1 0,0 0,-1 0,1 0,0 0,0 0,-1 0,1-1,0 1,-1 0,1 0,0-1,-1 1,1 0,0-1,-1 1,1-1,-1 1,1-1,-1 1,1-1,-1 1,1-1,-1 0,1 1,-1-1,0 1,1-1,-1 0,0 0,0 1,1-1,-1 0,0 1,0-1,0 0,-14 280,14-233,0-34</inkml:trace>
  <inkml:trace contextRef="#ctx0" brushRef="#br0" timeOffset="1821.795">1805 340,'-192'259,"-185"190,352-422,1 2,0 1,3 1,0 1,-14 32,26-45</inkml:trace>
  <inkml:trace contextRef="#ctx0" brushRef="#br0" timeOffset="2238.491">1776 876,'-4'1,"-23"9,0 1,0 2,1 0,1 1,1 2,-11 9,34-24,0-1,0 1,0 0,0 0,0 0,0 0,0 0,1 0,-1 0,0 0,1 0,-1 0,1 0,-1 1,1-1,0 0,-1 0,1 0,0 1,0-1,0 0,0 0,0 1,0-1,0 0,0 0,1 1,-1-1,0 0,1 0,-1 0,1 1,-1-1,1 0,0 0,-1 0,1 0,0 0,0 0,0 0,0 0,0-1,0 1,0 0,0-1,0 1,0 0,0-1,1 1,66 30,-56-26,-8-5,-1 0,1 1,-1 0,1 0,-1 0,0 0,0 1,1-1,-1 1,0 0,0-1,0 2,-1-1,1 0,0 0,-1 1,0 0,1-1,-1 1,0 0,0 0,-1 0,1 0,-1 1,1-1,-1 0,0 1,0-1,0 0,-1 1,1-1,-1 1,0-1,0 1,0 0,-1-1,1 1,-1-1,0 0,0 1,0-1,0 1,0-1,-1 0,0 0,0 1,-9 3,0 0,0 0,-1-1,0 0,0-1,0 0,-1-1,0-1,0 0,0-1,0 0,0-1,0 0,-1-1,1-1,0 0,-10-2,0-2,4-1</inkml:trace>
  <inkml:trace contextRef="#ctx0" brushRef="#br0" timeOffset="2633.929">1946 1,'20'11,"0"0,0 2,-1 0,-1 2,-1 0,0 0,0 2,-2 0,0 1,-1 0,-1 1,4 10,9 18,-3 2,-2 1,-1 0,-4 2,-1 0,-3 0,-2 2,-2-1,0 41,-7-72,-1 0,0-1,-2 1,0-1,-1 1,-1-1,-2 0,0-1,-1 1,-1-1,0 0,-2-1,0 0,-1 0,-1-1,-1-1,-3 3,-8 10,-1-2,-1 0,-2-2,-1 0,0-2,-2-2,0-1,-2-1,-4 1,14-10,5 0</inkml:trace>
</inkml:ink>
</file>

<file path=ppt/ink/ink23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4:54:16.06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3021 1,'32'48,"-17"-33,0 0,-1 1,-1 1,-1 0,0 0,7 17,81 114,24 14,-29-10,14 5,-29-42,-61-89,-39-49,4 13,0 0,-1 2,0 0,0 1,-1 0,0 2,0 0,0 1,0 1,-1 0,-5 1,-120-23,124 25,-48-12,96-3,27-2,-1-2,-1-2,-1-3,24-16,81-44,-156 83,0 0,0 1,0-1,0 1,0-1,0 1,0 0,0-1,0 1,0 0,0 0,0 0,0 0,0 0,1 0,-1 0,0 0,0 0,0 0,0 1,0-1,0 0,0 1,0-1,0 1,0-1,0 1,0 0,0-1,0 1,-1 0,1-1,0 1,0 0,-1 0,1 0,0 0,-1 0,1 0,-1 0,0 0,1 0,-1 0,0 0,1 0,-1 0,0 0,0 0,0 1,-2 57,-63 114,64-172,0 1,0-1,0 0,0 0,1 1,-1-1,0 1,1-1,-1 0,1 1,-1-1,1 1,0-1,0 1,0-1,0 1,0-1,0 1,0-1,0 1,0-1,1 1,-1-1,1 1,-1-1,1 1,0-1,-1 0,1 1,0-1,0 0,0 0,0 0,0 0,0 0,0 0,0 0,1 0,-1 0,1 0,8-1</inkml:trace>
  <inkml:trace contextRef="#ctx0" brushRef="#br0" timeOffset="1233.993">3388 1412,'-1'48,"-2"-27,2-1,0 1,1 0,1-1,1 1,1-1,1 1,0-1,2 0,0-1,2 1,0-1,1-1,0 1,3 1,-10-18,0 0,0 0,0 0,1 0,-1-1,0 1,1 0,0-1,-1 0,1 0,0 1,-1-2,1 1,0 0,0 0,0-1,0 0,0 0,0 1,0-2,-1 1,1 0,0-1,0 1,0-1,0 0,0 0,-1 0,1 0,0 0,-1-1,1 1,-1-1,1 1,-1-1,1-1,74-80,28-101,-105 184,0-1,0 0,1 0,-1 1,0-1,0 0,1 0,-1 1,1-1,-1 0,0 1,1-1,-1 0,1 1,-1-1,1 1,0-1,-1 1,1-1,0 1,-1 0,1-1,0 1,-1 0,1-1,0 1,0 0,-1 0,1 0,0-1,0 1,0 0,-1 0,1 0,0 0,0 1,-1-1,1 0,0 0,0 0,-1 1,1-1,0 0,0 1,-1-1,1 0,0 1,-1-1,1 1,-1-1,1 1,22 40,-17-28,65 91,-68-101,0 0,0-1,0 1,0-1,0 0,1 0,-1 0,1 0,-1-1,1 1,0-1,0 0,-1 0,1 0,0 0,0-1,0 0,0 0,0 0,0 0,0 0,0-1,0 0,-1 0,1 0,0 0,0 0,-1-1,1 0,0 0,5-5,0 0,-1-1,0 0,-1 0,0-1,0 0,-1 0,0-1,0 1,-1-1,-1 0,0-1,0 1,-1-1,0 0,-1 0,0 0,0-4,13-45,-10 47,-2 7,-1-1,1 0,-1 1,0-1,-1 0,0 0,0 0,0 0,-1-1,0 1,0 0,-1 0,0 0,0 0,-2-6,-17 12,10 12</inkml:trace>
  <inkml:trace contextRef="#ctx0" brushRef="#br0" timeOffset="1990.105">4319 1638,'-22'80,"22"-78,-1 1,1 0,-1 0,1 0,0 0,0 1,0-1,1 0,-1 0,1-1,0 1,0 0,0 0,0 0,0 0,0-1,1 1,-1 0,1-1,0 1,0-1,0 0,0 0,0 0,1 0,-1 0,0 0,1 0,0-1,-1 1,1-1,0 0,0 0,0 0,-1 0,1-1,0 1,0-1,0 1,0-1,0 0,0 0,1 0,-1-1,0 1,-1-1,1 0,0 0,0 0,0 0,0 0,-1 0,1-1,0 1,0-2,5-3,-1 0,0-1,-1 0,0 0,0 0,0-1,-1 1,0-2,0 1,-1 0,0-1,0-3,29-49,-32 60,-1 0,1 0,-1 0,1 0,-1 0,1 0,0 0,0 0,0 0,-1 0,1 0,0 0,0 0,0 1,0-1,1 0,-1 1,0-1,0 1,0-1,0 1,0 0,1-1,-1 1,0 0,0 0,1 0,-1 0,0 0,0 0,1 0,-1 1,0-1,0 0,0 1,1-1,-1 0,0 1,0 0,0-1,0 1,0 0,0-1,0 1,0 0,0 0,0 0,0 0,-1 0,1 0,0 0,-1 0,1 0,-1 0,1 0,-1 1,1-1,-1 0,0 0,0 0,1 1,-1-1,0 1,70 310,-63-280,-1 0,-1 0,-2 0,-2 0,-1 0,-2 13,1 0,1-33,-1 0,0-1,-1 1,-1-1,0 0,0 1,-1-1,0-1,-5 10,7-17,0 0,1 0,-1 0,0 0,0 0,-1 0,1 0,-1-1,1 1,-1-1,0 0,0 0,0 0,0 0,0 0,0-1,-1 1,1-1,0 0,-1 0,1 0,-1-1,1 1,-1-1,0 0,1 0,-1 0,1 0,-1-1,1 1,-1-1,1 0,-3-1,-2-4,1 0,-1 0,1-1,1 0,-1-1,1 1,1-1,0 0,0-1,0 1,1-1,0 0,1 0,0-1,0 1,1 0,0-1,1 0,0 1,1-1,-1 0,2-1,-1-4,1-1,0 1,1 0,1 0,0 0,1 0,1 0,0 1,1 0,1 0,0 0,1 1,0 0,1 0,0 1,1 0,1 1,-1 0,2 1,0 0,0 0,9-6,-4 2</inkml:trace>
  <inkml:trace contextRef="#ctx0" brushRef="#br0" timeOffset="6436.018">2935 171,'-54'25,"-80"74,-56 24,83-64,-87 51,-9 6,103-49,-46 10,146-77,1-1,-1 1,0 0,0-1,0 1,0-1,1 1,-1-1,0 1,0-1,0 1,0-1,0 1,0-1,0 1,0 0,0-1,-1 1,1-1,0 1,0-1,0 1,0-1,-1 1,1 0,0-1,0 1,-1-1,1 1,0 0,-1-1,1 1,0 0,-1-1,1 1,-1 0,1 0,0-1,-1 1,1 0,-1 0,1 0,-1 0,1 0,-1-1,1 1,0 0,-1 0,1 0,-1 0,1 0,-1 0,1 1,-1-1,1 0,-1 0,1 0,-1 0,4-13,-2-5,-1 0,-1 0,0 0,-2 0,0 0,-1 0,-1 1,0-1,-1 1,-1 0,-1 1,-10-15,47 46,153 109,47 10,-223-131,1 0,0 1,-1 0,0 0,0 1,0 0,-1 0,1 0,-1 1,0-1,-1 1,1 1,-1-1,-1 0,1 1,-1 0,0 0,0 0,-1 0,0 0,-1 1,1 0,-4-6,1 0,-1 0,0 0,0-1,0 1,0-1,0 1,-1-1,1 0,0 0,-1 0,1 0,-1 0,1-1,-1 1,1-1,-1 0,1 1,-1-1,1 0,-1 0,1-1,-1 1,1-1,-1 1,1-1,-1 0,-1 0,-258-75,132 23,109 44,2 2</inkml:trace>
  <inkml:trace contextRef="#ctx0" brushRef="#br0" timeOffset="7653.657">1 1582,'51'90,"62"132,-39-137,-72-83,0 0,0-1,0 1,1-1,-1 1,0-1,1 0,-1 0,1 0,0 0,-1 0,1-1,-1 1,1-1,0 0,0 0,-1 0,1 0,0 0,-1 0,1-1,0 0,-1 1,1-1,-1 0,1 0,-1 0,1 0,-1-1,0 1,0-1,1 1,-1-1,0 0,0 0,-1 0,1 0,1-2,7-12,0 0,-2-1,0 0,-1-1,0 1,-1-2,2-16,2 0,20-106,-30 140,0 0,-1 1,1-1,0 1,0-1,0 0,0 1,0-1,0 0,0 1,0-1,0 0,0 1,0-1,0 1,1-1,-1 0,0 1,0-1,1 1,-1-1,0 0,1 1,-1-1,0 1,1-1,-1 1,1-1,-1 1,1 0,-1-1,1 1,-1 0,1-1,0 1,-1 0,1 0,-1-1,1 1,0 0,-1 0,1 0,0 0,-1 0,1 0,-1 0,1 0,0 0,-1 0,1 0,0 0,-1 0,1 1,-1-1,1 0,0 0,-1 1,1-1,-1 0,1 1,-1-1,1 1,-1-1,1 1,24 44,-16-27,74 80,-80-95,0-1,0 1,0-1,0 0,1 1,-1-1,1-1,-1 1,1 0,-1-1,1 0,0 0,0 0,0 0,-1-1,1 1,0-1,0 0,0 0,0-1,0 1,0-1,0 0,-1 0,1 0,0 0,0-1,-1 1,1-1,-1 0,1-1,3-5,0 0,-1-1,0 1,0-2,-1 1,0-1,-1 0,0 0,0 0,-1 0,0-1,-1 1,-1-1,1-10,1-251,-29 62,16 180,10 31,0-1,-1 0,1 1,0-1,0 0,0 1,0-1,0 0,0 1,0-1,0 0,-1 1,1-1,0 0,0 0,0 1,-1-1,1 0,0 0,0 1,-1-1,1 0,0 0,-1 1,1-1,0 0,-1 0,1 0,0 0,-1 0,1 0,0 0,-1 1,1-1,0 0,-1 0,1 0,0 0,-1 0,1-1,0 1,-1 0,1 0,0 0,-1 0,1 0,0 0,-1-1,1 1,0 0,-1 0,1 0,0-1,0 1,-1 0,1 0,0-1,0 1,-1 0,1-1,-3 20,1 2</inkml:trace>
  <inkml:trace contextRef="#ctx0" brushRef="#br0" timeOffset="12811.23">1214 1412,'9'-6,"-9"7,0-1,0 0,0 0,0 1,0-1,0 0,1 0,-1 0,0 1,0-1,0 0,0 0,1 0,-1 1,0-1,0 0,0 0,1 0,-1 0,0 0,0 0,1 1,-1-1,0 0,0 0,1 0,-1 0,0 0,0 0,1 0,-1 0,0 0,0 0,1 0,-1 0,0 0,0-1,1 1,-1 0,0 0,0 0,1 0,-41 90,-66 180,103-259,5-5</inkml:trace>
  <inkml:trace contextRef="#ctx0" brushRef="#br0" timeOffset="13507.214">1016 1469,'0'0,"-1"1,0 0,0 0,1-1,-1 1,0 0,1 0,-1 0,1 0,-1 0,1 0,-1 0,1 0,0 0,0 0,-1 0,1 0,0 0,0 0,0 0,0 0,0 1,0-1,1 0,-1 0,0 0,0 0,1 0,-1 0,1 0,-1 0,1 0,-1 0,1-1,-1 1,1 0,0 0,0 0,-1-1,1 1,0 0,0-1,0 1,0 0,0-1,0 1,0-1,0 0,0 1,0-1,0 0,140 91,16-23,-101-45,-52-28</inkml:trace>
</inkml:ink>
</file>

<file path=ppt/ink/ink23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4:54:51.056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3356 459,'-387'-129,"155"63,-234-34,302 72,-1 6,-1 8,-1 7,-72 9,209-1,1 1,0 1,0 2,1 0,-1 2,1 2,0 0,1 2,0 0,1 2,0 1,1 2,1 0,1 1,0 2,-15 15,16-5,1 1,1 1,2 1,2 0,1 2,1-1,2 2,1-1,2 2,1-1,2 1,1 1,2-1,2 0,1 1,2-1,1 1,2-1,8 27,-3-27,1-2,1 1,2-2,2 0,1 0,1-2,2 0,1-1,1-1,1-1,2-1,1-2,1 0,1-1,1-2,1-1,1-2,1-1,0-1,1-1,16 3,20 7,1-4,0-3,2-3,0-3,1-3,0-3,22-3,23 0,0-5,-1-5,0-5,0-6,-1-4,-2-6,0-4,-2-5,-2-6,-1-3,-3-6,50-35,-123 67,-1-2,-1-1,-1-1,-1-2,-1-1,-1-1,-2-1,-1-1,-1-1,-1-2,-2 0,-1-1,-2-1,-1-1,3-15,-14 35,-2-1,0 0,-1 0,-1 0,0 0,-2 0,1-1,-2 1,0 0,-1 0,-1 1,0-1,-1 1,-1 0,0 0,-1 0,-4-6,-4-2,0 1,-1 1,-1 1,-1 0,-1 1,0 1,-2 1,0 1,0 1,-8-4,-51-22,-2 4,-1 3,-2 4,-1 4,-1 3,0 4,-2 4,0 4,-1 4,-21 3,-127-3,0 11,1 10,-136 28,228-20,1 6,1 7,2 5,2 7,2 5,-56 35,151-66,0 3,2 1,1 2,1 2,1 1,-20 23,42-38,2 0,0 1,0 0,2 1,0 1,1-1,0 2,2-1,0 1,1 1,1-1,1 1,1 0,0 0,2 1,0 11,3-5,1-1,1 0,1 0,2 0,1 0,0-1,2 0,1 0,1-1,1 0,1-1,1-1,1 0,1-1,1 0,1-2,1 0,19 16,16 8,1-2,1-3,3-2,1-2,1-3,52 17,-17-15,0-4,2-4,1-5,0-4,2-4,-1-5,1-4,0-4,0-5,-1-4,0-5,-1-3,78-28,-56 14,-2-6,-1-5,-3-6,-1-4,-4-5,-1-5,-4-4,-3-5,-3-5,46-47,-110 91,-2-1,-1-1,-1-2,-3-1,-1-1,-1-1,-3-2,-1 0,-2-2,-2 0,-2-1,-2 0,2-18,-14 48,0-1,0 1,-2-1,1 0,-2 1,-1-1,0 0,0 1,-2 0,0 0,0 0,-2 0,0 0,0 1,-1 0,-1 1,-1 0,0 0,0 0,-1 1,-1 1,0 0,0 0,-1 1,-1 0,-2 0,-20-12,-1 2,-1 1,0 2,-1 2,-1 1,-1 2,0 2,-36-5,-32 1,-2 4,-82 4,6 14,1 9,0 7,2 9,1 7,2 8,-88 41,140-49,2 6,3 5,1 5,3 6,-21 20,114-65,0 2,2 1,0 0,1 2,1 1,1 1,1 0,2 1,0 2,-2 6,0 12</inkml:trace>
</inkml:ink>
</file>

<file path=ppt/ink/ink23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4:54:58.83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1 203,'200'-11,"167"-45,-292 45,-64 15</inkml:trace>
  <inkml:trace contextRef="#ctx0" brushRef="#br0" timeOffset="244.01">170 429,'44'-5,"23"-1,5 0,0 1,-7-4,-10 1,-10 1,-7 1,-6 3,-3 1,-3 1,1 1,-1 0,-4 1</inkml:trace>
  <inkml:trace contextRef="#ctx0" brushRef="#br0" timeOffset="610.341">1496 90,'-32'17,"0"0,2 3,0 0,1 2,0 1,2 2,2 0,0 2,1 1,19-25,1 1,-1 0,1 1,0-1,1 1,-1-1,1 1,0 0,0 0,1 1,-1-1,1 0,0 1,0 0,1-1,0 1,0 0,0 0,1 0,0-1,0 1,0 0,1 0,0 0,0 0,0-1,1 1,0-1,0 1,0-1,1 1,2 3,2-2,1 1,0-1,1 0,0-1,0 0,0 0,0-1,1 0,0-1,0 0,0-1,1 0,-1 0,1-1,9 1,166-1,-169-3,1 0,-1-1,0-1,1 0,-1-1,-1-1,1-1,-1 0,0-2,0 1,-1-2,0 0,0-1,-1 0,0-1,-1-1,-1 0,0-1,0 0,-1-1,-1 0,0-1,-1 0,-1 0,0-1,-1 0,0-3,-4 13,-1-1,0 0,0 1,0-1,-1 0,0 0,0 0,-1 0,0 0,0 0,-1 0,0 0,0 0,0 0,-1 0,0 0,-1 1,1-1,-1 1,0-1,-1 1,0 0,0 0,0 1,0-1,-1 1,0 0,-2-1,-11-8,-1 1,0 1,0 1,-1 1,-1 0,0 2,0 0,0 1,-1 1,0 2,0 0,-1 1,-7 1,-15-1</inkml:trace>
  <inkml:trace contextRef="#ctx0" brushRef="#br0" timeOffset="1033.375">904 289,'921'0,"-534"-29,-195 3,-169 24</inkml:trace>
</inkml:ink>
</file>

<file path=ppt/ink/ink23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4:54:56.17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947 31,'-56'-18,"21"13,1 1,-1 1,0 3,0 0,0 3,0 0,-18 6,-45 3,68-10,15-1,0 0,0 0,0 2,0 0,0 0,0 2,1-1,-3 3,17-6,-1-1,0 1,0-1,0 1,1 0,-1-1,0 1,1 0,-1 0,0-1,1 1,-1 0,1 0,0 0,-1 0,1 0,0 0,-1 0,1 0,0 0,0 0,0 0,0 0,0 0,0 0,0-1,0 1,0 0,0 0,1 0,-1 0,0 0,1 0,-1 0,1 0,-1 0,1 0,-1-1,1 1,-1 0,1 0,0-1,0 1,-1 0,1-1,0 1,0-1,0 1,-1-1,2 1,47 34,-46-33,216 90,-162-67,-57-25,0 1,0 0,0 0,0 0,0 0,0-1,0 1,0 0,0 0,0 0,-1-1,1 1,0 0,-1 0,1 0,0-1,-1 1,1 0,-1-1,1 1,-1 0,0-1,1 1,-1-1,0 1,1-1,-1 1,0-1,1 0,-1 1,0-1,0 0,1 1,-1-1,0 0,0 0,0 0,0 0,1 0,-1 0,-1 0,0 1,-369 113,180-22,187-91,0 0,0 0,1 0,-1 0,1 1,-1-1,1 1,-1 0,1 0,0 0,0 0,0 1,0-1,1 1,-1-1,1 1,-1 0,1 0,0 1,0-1,0 0,0 1,1-1,0 1,-1-1,1 1,1 0,-1-1,0 1,1 0,0 0,0 0,0-1,0 1,1 0,-1 0,1-1,0 1,0 0,0 0,9 5,0-1,1 1,0-2,0 1,0-2,1 0,0 0,0-1,1 0,-1-1,1 0,0-1,0-1,1 0,-1-1,0 0,0-1,1-1,-1 0,8-2,205-27,-111 4,-93 23</inkml:trace>
  <inkml:trace contextRef="#ctx0" brushRef="#br0" timeOffset="367.358">1313 87,'-39'282,"-25"-26,54-183,9-61</inkml:trace>
  <inkml:trace contextRef="#ctx0" brushRef="#br0" timeOffset="631.742">1200 87,'39'-5,"31"-6,14-1,-3 1,-5 2,-11-1,-12 0,-10 2,-7 3,-6 1,-11 7,-11 3</inkml:trace>
  <inkml:trace contextRef="#ctx0" brushRef="#br0" timeOffset="901.254">1229 453,'19'0,"17"0,6 0,1 0,-2-5,-4-1,-2 0,-3 1,-2 2,-2 1,-5 0</inkml:trace>
  <inkml:trace contextRef="#ctx0" brushRef="#br0" timeOffset="1717.788">2104 482,'-5'4,"-6"8,-6 5,-1 5,-1-1,2 0,-1 2,-1 2,-4 1,-2 1,-1 1,3 0,2-4,-2-2,4 0,0-3,4-5</inkml:trace>
  <inkml:trace contextRef="#ctx0" brushRef="#br0" timeOffset="2016.305">1850 482,'5'14,"6"15,1 7,4 2,4-1,-2-1,1-7,-3-4,-3-1,-1-5,-1-1,2 2,-1 1,-3-2</inkml:trace>
</inkml:ink>
</file>

<file path=ppt/ink/ink23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4:55:05.77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0 311,'5'0,"6"0,6 0,6 0,2 0,3 0,1 0,0 0,1 0,-1 0,0-5,0-1,0-1,-1 2,0 2,0 1,0 0,-4 2</inkml:trace>
  <inkml:trace contextRef="#ctx0" brushRef="#br0" timeOffset="300.122">29 508,'48'-14,"20"-5,4 1,-6 3,-14 9,-11 6,-12 3</inkml:trace>
  <inkml:trace contextRef="#ctx0" brushRef="#br0" timeOffset="949.839">283 1,'-2'2,"1"0,0 1,0 0,0-1,0 1,0 0,1 0,-1-1,1 1,0 0,0 0,0 0,0-1,0 1,0 0,1 0,0 0,-1-1,1 1,0 0,0-1,0 1,1-1,-1 1,1-1,-1 0,1 1,0-1,0 0,0 0,0 0,0 0,0-1,1 1,-1-1,1 1,-1-1,1 0,-1 0,1 0,0 0,0 0,95 25,-86-24,0 0,1 0,-1 1,0 1,-1 0,1 1,-1 0,0 0,5 4,73 81,-87-87,0 0,0 0,0 0,0 0,-1 1,0-1,1 1,-1-1,-1 1,1 0,0-1,-1 1,0 0,1-1,-2 1,1 0,0-1,-1 1,1 0,-1-1,0 1,-1-1,1 1,0-1,-1 0,0 1,0-1,0 0,0 0,0 0,-1 0,-1 1,-157 115,-122 52,252-123,33-34</inkml:trace>
</inkml:ink>
</file>

<file path=ppt/ink/ink23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4:55:10.16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0,'14'0,"15"0,7 0,2 0,0 0,-3 0,-1 0,-7 0</inkml:trace>
</inkml:ink>
</file>

<file path=ppt/ink/ink23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4:55:10.41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74,'39'-5,"21"-1,7-5,-5 0,-7 2,-13-3,-9 1,-10 2</inkml:trace>
</inkml:ink>
</file>

<file path=ppt/ink/ink23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4:55:10.93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221 170,'-12'4,"0"0,0 0,1 1,-1 1,1 0,1 1,-1 0,1 0,0 1,1 0,0 1,0 0,1 0,0 1,0 0,1 1,1-1,0 1,0 1,1-1,1 1,-2 5,2-9,1 1,1-1,-1 1,1 0,1 0,-1-1,2 1,-1 0,1 0,0 0,1 0,0 0,1 0,0 0,0 0,0-1,1 1,1-1,0 0,0 0,0 0,1 0,0-1,0 0,1 0,3 3,2-3,0 0,0-1,1 0,-1 0,1-1,1-1,-1 0,1-1,-1 0,1-1,0 0,0-1,0-1,0 0,0-1,0 0,4-1,8-2,-1-1,1-2,-1 0,-1-1,1-2,-1 0,-1-1,10-8,-5 4,-1-1,0-2,-2 0,0-2,-1-1,-1 0,-1-2,-1 0,-1-2,2-4,-16 21,-1-1,0 1,0-1,-1 0,0 0,-1-1,0 1,0 0,-1-1,0 1,0-1,-1 0,-1 1,0-1,0 1,-1-1,0 1,0 0,-1 0,0 0,-1 0,0 0,-1 1,1 0,-2-1,1 2,-1-1,0 1,-1 0,1 0,-1 1,-1-1,1 2,-1-1,0 1,-1 0,-8-3,-2 2,-1 1,0 1,0 0,0 2,-1 0,1 2,-1 0,1 1,0 1,-1 1,1 1,0 0,1 2,-1 0,1 1,0 1,-10 7,-8 6</inkml:trace>
  <inkml:trace contextRef="#ctx0" brushRef="#br0" timeOffset="372.703">22 340,'1'0,"0"0,0 0,-1 0,1 0,0 0,0-1,-1 1,1 0,0 0,-1-1,1 1,0 0,-1-1,1 1,0 0,-1-1,1 1,-1-1,1 1,-1-1,1 0,-1 1,1-1,-1 1,1-1,-1 0,0 1,1-1,-1 0,0 0,0 1,0-1,1 0,-1 1,0-1,0 0,0 0,0 0,0 1,0-1,-1 0,1 0,0 1,0-1,0 0,-1 1,1-1,0 0,-1 1,1-1,-1 0,1 1,0-1,-1 1,0-1,1 1,-1-1,1 1,-1-1,0 1,1-1,-1 1,0 0,1-1,-1 1,0 0,289 5,41 21,-177-10,92-1,-197-25,-29 3</inkml:trace>
</inkml:ink>
</file>

<file path=ppt/ink/ink23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4:55:07.99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340 88,'1'-19,"0"-1,-8 34,-48 238,12-54,33-124,9-62</inkml:trace>
  <inkml:trace contextRef="#ctx0" brushRef="#br0" timeOffset="338.016">1 60,'314'-40,"-297"35,1 0,0 2,0 0,0 1,0 1,1 0,-1 2,0 0,0 1,0 1,0 0,0 2,0 0,11 5,26 19,-41-18</inkml:trace>
  <inkml:trace contextRef="#ctx0" brushRef="#br0" timeOffset="666.702">650 398,'34'-5,"15"-1,5 0,-2 1,-6 2,-10 1</inkml:trace>
  <inkml:trace contextRef="#ctx0" brushRef="#br0" timeOffset="1290.007">1158 88,'-15'47,"3"1,1 0,3 1,1 0,2 20,4-65,0 0,1 0,-1 0,1 0,0 0,0 0,0 0,0 0,1 0,0 0,0 0,0-1,0 1,0 0,1 0,0-1,0 1,0-1,0 1,0-1,1 0,-1 0,1 0,0 0,0 0,0-1,0 0,1 1,-1-1,1 0,-1 0,1-1,0 1,-1-1,1 0,0 0,0 0,0 0,3-1,5-2,-1-1,1 0,0-1,-1-1,0 0,0 0,0-1,-1 0,0-1,0 0,-1-1,1 0,-2 0,1-1,-1 0,-1-1,1 0,-2 0,1 0,-2-1,1 0,-1-2,46-74,-52 87,1 1,0-1,0 1,0-1,0 1,0-1,0 1,0-1,0 1,0-1,1 1,-1-1,0 1,0-1,0 1,1-1,-1 1,0-1,0 1,1-1,-1 0,0 1,1-1,-1 0,0 1,1-1,-1 0,1 1,-1-1,1 0,-1 0,0 1,1-1,-1 0,1 0,-1 0,1 0,-1 0,1 0,-1 1,1-1,-1 0,1-1,0 1,-1 0,1 0,-1 0,1 0,-1 0,0 0,1-1,-1 1,1 0,-1 0,1-1,-1 1,1 0,-1-1,0 1,1 0,-1-1,0 1,1-1,-1 1,0 0,0-1,1 1,-1-1,0 1,0-1,5 43,-5-41,0 17,0-8,-1 0,1 0,1 0,-1 0,2 0,0 0,0 0,0 0,1-1,1 1,0-1,0 0,1 0,0-1,0 1,4 4,-6-11,-1 0,1-1,-1 1,1 0,0-1,0 0,0 1,0-1,0 0,0-1,0 1,0-1,0 1,1-1,-1 0,0 0,0 0,0 0,0-1,0 1,0-1,1 0,-1 0,-1 0,1 0,0-1,0 1,0-1,-1 0,2 0,73-65,-44 32,-2-2,-2-2,-1 0,-2-2,-2-1,1-6,-1-22,-26 67</inkml:trace>
  <inkml:trace contextRef="#ctx0" brushRef="#br0" timeOffset="1567.806">2118 314,'-24'33,"-8"17,-4-1,6-4,6-9</inkml:trace>
  <inkml:trace contextRef="#ctx0" brushRef="#br0" timeOffset="1852.705">1948 314,'0'-10,"5"7,1 8,5 4,1 5,2 0,-1 2,3-1,-2 1,1-1,-1 0,1-1,4 1,2-1,-1 1,0-2,1-3,-2-3</inkml:trace>
</inkml:ink>
</file>

<file path=ppt/ink/ink23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4:55:16.66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29 311,'127'-27,"-39"14,-55 6,1 2,1 1,-1 1,0 2,1 2,25 3,-37 1,-5 1</inkml:trace>
  <inkml:trace contextRef="#ctx0" brushRef="#br0" timeOffset="313.72">1 481,'38'5,"23"1,5 0,-4-1,-7-1,-8-2,-8-1,-5 0,-4-1,-7 0</inkml:trace>
  <inkml:trace contextRef="#ctx0" brushRef="#br0" timeOffset="878.478">226 1,'0'2,"-1"1,1-1,0 1,0-1,1 1,-1 0,1-1,-1 0,1 1,0-1,-1 1,1-1,1 0,-1 1,0-1,0 0,1 0,-1 0,1 0,0 0,0 0,0-1,-1 1,1-1,1 1,-1-1,0 0,0 1,1-1,-1 0,0-1,2 1,174 72,-165-69,-1 2,1-1,-1 2,0-1,-1 2,0 0,0 0,0 1,-1 0,-1 0,1 1,-2 1,1 0,-1 0,-1 0,0 1,-1 0,0 1,-1-1,2 7,-9-11,1 1,-1-1,0 1,-1-1,0 0,0 1,-1-1,0-1,0 1,0-1,-1 1,-1-1,1-1,-1 1,0-1,-1 0,1 0,-1-1,0 0,-1 0,1-1,-6 3,-7 8,-159 112,146-103,25-20,0 1,0 0,0 1,1 0,0 0,0 1,0 0,1 0,0 0,0 1,1 0,0 0,1 0,-2 3,1 9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3:40:19.75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7169 431,'-92'77,"90"-75,0 0,0 1,1-1,-1 1,1-1,0 1,0 0,0 0,0-1,0 1,0 0,1 0,0 0,-1 0,1 0,0 0,0 0,1 0,-1 0,1-1,-1 1,1 0,0 0,0 0,0-1,0 1,1 0,-1-1,1 1,0-1,-1 0,1 1,0-1,0 0,1 0,-1 0,0-1,2 2,16 12,44 45,-63-58,0 0,0 0,0 0,0 0,0 0,0 0,0 0,0 0,-1 1,0-1,1 0,-1 0,0 1,0-1,0 0,0 1,0-1,-1 0,1 1,-1-1,1 0,-1 0,0 0,0 0,0 0,0 0,0 0,-1 0,1 0,0 0,-1 0,0-1,1 1,-2 0,-72 35,49-32</inkml:trace>
  <inkml:trace contextRef="#ctx0" brushRef="#br0" timeOffset="397.607">7056 7,'-14'29,"-10"19,-1 1</inkml:trace>
  <inkml:trace contextRef="#ctx0" brushRef="#br0" timeOffset="-736.767">6152 571,'-8'11,"0"0,0 0,1 1,0 0,1 0,1 1,0-1,1 1,0 0,0 0,2 1,0-1,0 1,1-1,1 1,0 0,2 11,-1-23,-1 0,1 0,-1 1,1-1,0 0,0 0,0 0,0 0,0 0,0 0,1 0,-1 0,1-1,-1 1,1 0,0-1,0 0,-1 1,1-1,0 0,0 0,0 0,1 0,-1 0,0 0,0 0,0-1,1 1,-1-1,0 0,0 0,1 0,-1 0,0 0,1 0,-1-1,2 1,2-2,0 0,0-1,0 1,0-1,-1 0,1 0,-1-1,0 0,0 1,0-2,-1 1,1-1,0-1,-1 3,0-1,0 0,-1 0,1 0,-1-1,0 1,0-1,-1 1,1-1,-1 0,0 0,0 0,-1-1,1 1,-1 0,0-1,-1 1,1 0,-1-1,0 1,-1-1,1 1,-1 0,0-1,0 1,-1 0,0 0,0 0,0 0,0 0,-1 0,1 0,-1 1,-1 0,1-1,-1 1,1 0,-1 1,0-1,-1 1,0-1,-17-5</inkml:trace>
  <inkml:trace contextRef="#ctx0" brushRef="#br0" timeOffset="-315.828">6435 825,'11'-13,"-1"0,0 0,-1-1,-1-1,0 0,-1 0,3-8,19-38,-28 60,0 1,-1 0,1-1,0 1,0 0,-1 0,1-1,0 1,-1 0,1 0,0 0,0 0,-1 0,1 0,0 0,0 0,-1 1,1-1,0 0,-1 0,1 0,0 1,0-1,-1 0,1 1,-1-1,1 1,0-1,-1 1,1-1,-1 1,1-1,-1 1,1 0,-1-1,0 1,1-1,-1 1,0 0,1 0,-1-1,0 1,0 0,0-1,0 1,0 0,1 0,-1-1,-1 1,1 0,0 0,0-1,0 1,0 0,0-1,-1 1,1 0,0 0,-1-1,1 1,0 0,2 7,0-2,1 0,-1 0,1 0,1-1,-1 1,1-1,0 0,0 0,0-1,1 1,-1-1,1 0,0 0,1 0,-1 0,1-1,-1 0,1-1,0 1,0-1,0 0,1 0,-1-1,0 0,1 0,-1-1,0 1,1-1,-1-1,1 1,-1-1,0 0,1-1,-1 1,2-1,0 0,1-1,-2 0,1 0,0 0,-1-1,1 0,-1-1,0 0,0 0,2-3,4-6</inkml:trace>
  <inkml:trace contextRef="#ctx0" brushRef="#br0" timeOffset="-2349.934">4064 374,'-41'68,"3"3,3 0,-2 16,-11 24,22-53,14-28,-1-1,-1-1,-1 0,-2-1,0-1,-10 10,27-36,0 1,-1 0,1-1,0 1,0-1,0 1,-1-1,1 1,0-1,0 1,-1-1,1 1,-1-1,1 0,0 1,-1-1,1 1,-1-1,1 0,-1 0,1 1,-1-1,1 0,-1 0,1 1,-1-1,1 0,-1 0,1 0,-1 0,1 0,-1 0,0 0,1 0,-1 0,1 0,-1 0,1 0,-1 0,1 0,-1-1,1 1,-1 0,1 0,-1-1,1 1,-1 0,1-1,-1 1,1 0,-1-1,1 1,0-1,-1 1,1-1,0 1,-1-1,1 1,0-1,0 1,0-1,-1 1,1-1,0 1,0-1,0 1,0-1,2-41,20-22,3 1,2 1,3 1,31-44,-14 21,39-69,-86 153,0 0,-1 1,1-1,0 0,0 0,0 1,0-1,0 0,0 1,0-1,0 0,0 1,0-1,0 0,0 1,0-1,0 0,0 1,0-1,0 0,1 0,-1 1,0-1,0 0,0 0,0 1,1-1,-1 0,0 0,0 1,1-1,-1 0,0 0,0 0,1 1,-1-1,0 0,0 0,1 0,-1 0,0 0,1 0,-1 0,0 0,1 1,-1-1,0 0,1 0,-1 0,0-1,1 1,-1 0,0 0,0 0,1 0,-1 0,0 0,1 0,-1 0,0-1,-2 33,-7 7,1 0,2 1,2 0,2 0,2 1,1-1,5 25,33 31,-37-93,0-1,0 1,0-1,0 1,0-1,1 0,-1 0,1 0,-1 0,1-1,-1 1,1-1,0 1,0-1,0 0,0 0,0-1,0 1,0 0,0-1,0 0,1 0,-1 0,0 0,0 0,0-1,0 1,0-1,0 0,0 0,2-1,3-3,-1 0,0-1,0 0,0 0,-1-1,0 0,0 0,-1-1,1 1,-2-1,1 0,-1 0,2-8,10-13,11-20,-2-1,-2-2,-2 0,9-40,-22 69,5-51,-33 93,11-4</inkml:trace>
  <inkml:trace contextRef="#ctx0" brushRef="#br0" timeOffset="-1914.429">4431 882,'18'-8,"-1"0,0 0,0-2,-1 0,0-1,0-1,-2 0,1-1,-2-1,0 0,0-1,1-4,-12 18,0-1,0 0,-1 0,1 0,-1 0,0-1,1 1,-1 0,0-1,0 1,0 0,-1-1,1 1,0-1,-1 0,0 1,0-1,0 1,0-1,0 1,0-1,0 0,-1 1,0-1,1 1,-1-1,0 1,0 0,0-1,0 1,-1 0,1 0,-1 0,1 0,-1 0,0 0,0 0,0 0,0 1,0-1,0 1,0-1,0 1,-1 0,1 0,0 0,-1 0,1 0,-6 0,-1 0,1 0,0 1,0 0,0 0,0 1,0 0,0 1,0-1,0 2,0-1,0 1,1 0,-1 0,1 1,0 0,0 1,1-1,-1 1,1 1,0-1,0 1,1 0,-1 0,-2 4,0 0,0 0,1 1,0 0,1 0,0 0,1 1,0 0,1 0,1 0,0 1,0-1,1 1,1-1,-1 4,3-12,-1 0,0-1,1 1,-1-1,1 1,0-1,0 0,0 1,1-1,-1 0,1 0,0 1,0-2,0 1,0 0,1 0,-1 0,1-1,-1 0,1 1,0-1,0 0,0 0,0-1,0 1,0-1,1 1,-1-1,1 0,-1 0,1 0,-1-1,1 1,8 1,0-1,1 0,-1-1,0 0,0-1,1 0,-1-1,0-1,1 0,12-4</inkml:trace>
  <inkml:trace contextRef="#ctx0" brushRef="#br0" timeOffset="-1501.345">4798 741,'-1'78,"1"-76,0 0,0 0,1 0,-1-1,1 1,0 0,0 0,-1-1,1 1,0-1,0 1,0 0,1-1,-1 0,0 1,0-1,1 0,-1 0,1 0,-1 1,1-2,0 1,-1 0,1 0,0 0,0-1,-1 1,1-1,0 1,0-1,0 0,0 0,0 0,-1 0,1 0,0 0,0-1,0 1,1-1,91-51,-39 14,-53 37,0 1,0-1,0 1,0 0,0-1,0 1,0 0,0 0,-1 0,1 0,0 0,0 1,0-1,0 1,0-1,0 1,0 0,-1-1,1 1,0 0,-1 0,1 0,0 1,-1-1,1 0,-1 0,0 1,1-1,-1 1,0-1,0 1,0 0,0 0,0-1,0 1,-1 0,1 0,-1 0,1 0,-1-1,0 1,1 0,-1 0,0 0,0 0,-1 0,1 1,11 28,-9-27,0-1,0 1,0-1,0 1,1-1,0 0,-1 0,1 0,0 0,0 0,1-1,-1 1,0-1,1 0,0 0,-1 0,1-1,0 1,0-1,0 0,0 0,0 0,0-1,0 1,0-1,0 0,0 0,0-1,0 1,0-1,0 0,0 0,0 0,0 0,0-1,0 1,-1-1,1 0,0-1,-1 1,2-1,4-5,1 1,-1-1,0-1,0 1,-1-1,-1-1,1 0,-2 0,1 0,-1-1,-1 0,0 0,0 0,-2-1,4-11,-3-2</inkml:trace>
  <inkml:trace contextRef="#ctx0" brushRef="#br0" timeOffset="-1169.982">5729 120,'-39'197,"23"-130,3 1,3 0,1 18,9-72,-3 8,1 1,1-1,2 0,0 1,1-1,1 0,1 0,1 0,1 0,1-1,9 19,-16-40,0-1,0 1,0 0,1-1,-1 1,0 0,0-1,0 1,0-1,1 1,-1 0,0-1,0 1,1 0,-1 0,0-1,1 1,-1 0,0 0,1-1,-1 1,0 0,1 0,-1 0,0 0,1-1,-1 1,1 0,-1 0,0 0,1 0,-1 0,1 0,-1 0,0 0,1 0,-1 0,1 0,-1 0,0 1,1-1,-1 0,0 0,1 0,-1 0,1 1,-1-1,0 0,0 0,1 1,-1-1,0 0,1 1,-1-1,0 0,0 1,0-1,1 0,-1 1,0-1,0 0,0 1,0-1,0 1,0-1,1 1,1-15</inkml:trace>
  <inkml:trace contextRef="#ctx0" brushRef="#br0" timeOffset="-935.276">5475 571,'43'5,"34"2,8-1,-10-1</inkml:trace>
  <inkml:trace contextRef="#ctx0" brushRef="#br0" timeOffset="-5401.036">85 261,'-34'219,"16"-137,11-48,0-6,1 0,1-1,1 2,2-1,1 0,1 0,1 1,2-1,2 8,3-3,-6-16,1 0,1-1,1 1,1-1,0 1,1-2,0 1,1-1,1 0,1-1,0 0,1 0,0-1,-7-8,-1 0,2-1,-1 0,0 0,1 0,0 0,0-1,0 0,0 0,1 0,-1 0,1-1,-1 0,1 0,0-1,0 1,0-1,0-1,0 1,0-1,0 0,0 0,0-1,0 0,0 0,0 0,0-1,0 0,2-1,12-11,0 0,-1-2,-1 0,-1-2,0 1,-1-2,-1 0,-1-1,-1-1,0 0,-2-1,-2 8,102-203,-93 180,12-21,-3 0,-3-2,6-26,-26 69,0-1,-1 1,-1-1,0 0,-1 0,-2 1,1-1,-2 0,0 0,-2 1,-4-18,8 34,0 0,1 0,-1 0,0 0,0 0,0 0,0 0,0 0,-1 0,1 0,0 0,0 0,-1 0,1 0,0 0,-1 0,1 1,-1-1,1 0,-1 0,1 0,-1 0,0 1,0-1,1 0,-1 1,0-1,0 0,0 1,1-1,-1 1,0-1,0 1,0 0,0-1,0 1,0 0,0 0,0 0,0 0,0 0,0 0,0 0,0 0,0 0,0 0,0 0,0 1,0-1,0 0,0 1,0-1,0 1,0-1,0 1,0-1,1 1,-1-1,0 1,-9 119,8-22,-11-18,5 1,2 0,5 1,4 29,-1 25,-3-126,1 0,0 0,0 0,1 1,0-1,1 0,0 0,0 0,1-1,1 1,0-1,0 1,0-1,1 0,1-1,0 1,1 1,15-8,-14-9</inkml:trace>
  <inkml:trace contextRef="#ctx0" brushRef="#br0" timeOffset="-4789.249">1214 656,'-6'-3,"1"1,0 0,-1 1,0-1,1 1,-1 0,0 1,0-1,1 1,-1 0,0 1,0-1,1 1,-1 0,0 1,1-1,-1 1,1 0,0 1,0-1,-1 1,1 0,1-2,1 0,0 0,-1 1,1-1,0 1,0-1,0 1,0 0,0 0,1 1,-1-1,1 0,-1 1,1-1,0 1,0 0,0 0,0 0,0 0,1 0,0 0,-1 1,1-1,0 0,0 1,1-1,-1 0,1 1,0-1,0 1,0-1,0 1,1-1,-1 1,1-1,0 1,0-1,0 0,0 0,1 1,-1-1,1 0,0 0,0 0,0-1,0 1,0 0,1-1,-1 1,1-1,2 2,41 18,44 30,-88-50,-1 0,1 0,0 0,-1 1,1-1,-1 1,1-1,-1 1,0-1,0 1,0-1,-1 1,1 0,-1-1,1 1,-1 0,0 0,0 0,0-1,0 1,-1 0,1 0,-1-1,1 1,-1 0,0-1,0 1,-1-1,1 1,0-1,-1 1,1-1,-1 0,-1 1,-4 7,0-2,0 1,-1-1,0 0,-1-1,0 0,0 0,-1-1,1 0,-1 0,0-1,-1-1,1 0,-1 0,0-1,0 0,0-1,-1-1,1 1,0-2,-1 0,-9-1,19 2,1-1,0 0,-1 1,1-1,-1 0,1 0,-1 0,1 0,0 0,-1-1,1 1,-1 0,1-1,0 1,-1-1,1 1,0-1,0 0,-1 1,1-1,0 0,0 0,0 0,0 0,0 0,0 0,0 0,0 0,0-1,1 1,-1 0,0 0,1-1,-1 1,1 0,-1-1,1 1,0 0,0-1,0 1,-1-1,1 1,0-1,1 1,-1 0,0-1,0 1,1-1,-1 1,0 0,1-1,0 1,-1 0,1 0,0-1,-1 1,1 0,1-1,8-10</inkml:trace>
  <inkml:trace contextRef="#ctx0" brushRef="#br0" timeOffset="-4589.25">1468 825,'-10'39,"-8"17,0 3,2-2,4-12</inkml:trace>
  <inkml:trace contextRef="#ctx0" brushRef="#br0" timeOffset="-4390.433">1468 431,'-5'9,"-1"4</inkml:trace>
  <inkml:trace contextRef="#ctx0" brushRef="#br0" timeOffset="-3970.086">1637 995,'149'-215,"-150"215,1-1,0 1,0-1,0 1,0 0,1-1,-1 1,0-1,0 1,0-1,0 1,0-1,1 1,-1 0,0-1,0 1,1-1,-1 1,0 0,0-1,1 1,-1 0,0 0,1-1,-1 1,1 0,-1 0,0-1,1 1,-1 0,1 0,-1 0,1 0,-1-1,1 1,-1 0,0 0,1 0,-1 0,1 0,-1 0,1 0,-1 0,1 1,-1-1,1 0,-1 0,0 0,1 0,-1 1,1-1,-1 0,0 0,1 1,-1-1,0 0,1 1,-1-1,0 0,1 1,-1-1,0 0,0 1,1-1,-1 1,0-1,0 1,0-1,0 0,0 1,3 37,-3-34,0 21,-1-18,-1-1,1 1,1-1,-1 1,1-1,0 1,1-1,-1 1,1-1,0 1,1-1,0 0,0 1,0-1,1 0,0 0,0-1,0 1,1 0,0-1,0 0,0 0,1 0,-1-1,1 1,0-1,1 0,-1-1,1 1,3 1,-2-4,0 0,0 0,0 0,0-1,0 0,0 0,0-1,0 0,0 0,0-1,0 1,-1-2,1 1,0-1,-1 0,0 0,0-1,0 0,0 0,0 0,-1-1,0 1,0-1,0-1,0 1,-1-1,0 0,0 1,-1-2,1 1,-2 0,1-1,0-2,6-16,10-64,-27 75,-2 4</inkml:trace>
  <inkml:trace contextRef="#ctx0" brushRef="#br0" timeOffset="-3314.079">2541 712,'-21'7,"1"1,1 1,0 1,0 1,1 0,0 1,1 1,0 1,1 0,1 1,-12 15,26-29,-1 0,1 0,0 1,-1-1,1 0,0 0,0 1,0-1,0 1,0-1,0 1,0-1,1 1,-1 0,0-1,1 1,0 0,-1 0,1-1,0 1,0 0,0 0,0 0,0-1,0 1,0 0,1 0,-1-1,1 1,-1 0,1-1,0 1,-1 0,1-1,0 1,0-1,0 1,0-1,1 0,-1 1,0-1,1 0,-1 0,0 0,1 0,-1 0,1 0,0 0,-1-1,1 1,0-1,-1 1,1-1,0 1,14-2,-1-1,0-1,0 0,0-1,-1-1,1 0,-1 0,0-2,0 0,-1 0,0-1,0-1,11-10,129-86,-151 104,0 0,0 1,1-1,-1 0,0 1,1-1,-1 1,0 0,1 0,-1 0,1 0,-1 0,0 1,1-1,-1 1,0-1,1 1,-1 0,0 0,0 0,0 0,0 1,0-1,0 0,0 1,0-1,0 1,0 0,-1 0,1 0,-1-1,0 1,1 0,-1 1,0-1,1 2,21 90,-17-1,-5 0,-4 0,-4 0,-4 0,-10 30,14-80,-3 0,-1-1,-1 0,-3 0,-1-1,-3-1,0-1,-3-1,-1-1,-3 1,25-36,0 1,-1-1,1 0,-1 1,0-1,1 0,-1 0,0 0,0 0,-1 0,1-1,0 1,0-1,-1 1,1-1,-1 0,0 0,1 0,-1 0,0 0,1-1,-1 1,0-1,0 0,1 1,-1-1,0-1,0 1,0 0,1-1,-1 1,0-1,1 0,-1 0,0 0,1 0,-1 0,1-1,0 1,-1-1,1 0,0 0,0 1,0-1,0 0,0-1,0 1,-2-13,1 0,0-1,1 1,1-1,0 1,1-1,1 0,0 1,1-1,1 1,0 0,1 0,4-8,-7 17,12-48,2 1,3 0,2 1,2 0,21-33,27-13,-53 73</inkml:trace>
  <inkml:trace contextRef="#ctx0" brushRef="#br0" timeOffset="10704.901">11289 798,'18'0,"3"1,0-1,0-1,0-1,0-1,-1 0,1-2,17-6,20-11,-1-3,-1-3,-1-2,-1-2,-2-3,-2-2,-1-2,-2-2,8-12,-43 41,-1 0,-1-1,0 0,-1 0,0-1,-1 0,0-1,-2 0,1 0,-2-1,0 1,-1-1,-1 0,0 0,-1-1,-1 1,0 0,-1-6,-1 17,1 0,-1 0,0 0,0 0,-1 0,1 0,-1 1,0-1,-1 0,1 1,-1-1,0 1,0 0,0 0,-1 0,1 0,-1 1,0-1,0 1,0 0,0 0,-1 1,1-1,-1 1,0 0,1 0,-1 0,0 1,0 0,0 0,0 0,-1 1,1-1,0 1,0 0,0 1,0-1,-3 2,-13 5,1 2,0 0,1 2,0 0,0 1,1 1,1 0,0 2,1 0,0 1,1 0,1 1,1 1,1 0,0 1,1 0,1 1,1 0,1 0,0 1,2 0,0 0,1 2,1 0,0 0,1 0,1 0,1 1,2-1,2 20,-1-34,1 0,0 0,0 0,1-1,0 1,1-1,0 0,0 0,0-1,1 1,0-1,1-1,0 1,0-1,0 0,1-1,-1 1,1-2,1 1,-1-1,1 0,-1-1,1 0,0 0,6 0,-1 1,1 1,0 0,0-1,1-1,-1 0,1-1,-1 0,1-2,0 0,0-1,-1 0,1-1,2-1,72-20,-73 15</inkml:trace>
  <inkml:trace contextRef="#ctx0" brushRef="#br0" timeOffset="11649.965">12615 402,'-43'12,"0"2,0 3,2 0,0 3,1 2,1 1,-31 25,65-43,-1 0,1 0,0 1,0-1,0 1,1 0,0 1,0-1,1 1,0 0,0 0,1 0,-1 0,0 6,2-10,1 0,-1 0,1 0,0 1,0-1,0 0,0 0,1 0,-1 1,1-1,0 0,0 0,0 0,0 0,0 0,1 0,-1-1,1 1,0 0,0-1,0 1,0-1,0 0,1 1,-1-1,0 0,1 0,0-1,0 1,-1-1,1 1,0-1,0 0,1 0,7 0,0 0,0-1,-1-1,1 0,0-1,0 0,-1 0,0-1,1 0,-1-1,0 0,-1-1,1 0,-1-1,0 1,0-2,0 1,-1-1,6-7,8-3,181-140,-203 157,1-1,0 1,-1-1,1 1,0 0,-1-1,1 1,0 0,0 0,-1-1,1 1,0 0,0 0,0 0,-1 0,1 0,0 0,0 0,-1 0,1 1,0-1,0 0,-1 0,1 1,0-1,0 0,-1 1,1-1,0 1,-1-1,1 0,-1 1,1 0,0-1,-1 1,1-1,-1 1,0 0,1-1,-1 1,0 0,1 0,-1-1,0 1,1 0,-1 0,0-1,0 1,0 0,0 0,0 0,0-1,0 2,1 52,-2-44,1 8,6 89,-6-105,1 1,-1-1,1 1,0-1,0 0,0 1,0-1,0 0,0 0,1 0,-1 0,1 0,-1 0,1 0,0 0,0-1,0 1,0-1,0 1,0-1,0 0,0 0,1 0,-1 0,0 0,1 0,-1-1,1 1,-1-1,1 0,-1 1,0-1,1 0,-1-1,1 1,-1 0,1-1,2 0,10-4,0-1,0 0,0-1,-1-1,0 0,0-1,-1-1,0 0,0-1,4-5,25-19,80-80,-122 114,0 0,0 1,1-1,-1 0,0 0,0 0,1 1,-1-1,1 0,-1 1,0-1,1 0,-1 1,1-1,0 0,-1 1,1-1,0 1,-1-1,1 1,0 0,-1-1,1 1,0 0,0-1,-1 1,1 0,0 0,0-1,0 1,-1 0,1 0,0 0,0 0,0 0,0 0,-1 1,1-1,0 0,0 0,-1 1,1-1,0 0,0 1,-1-1,1 0,0 1,-1-1,1 1,0 0,-1-1,1 1,-1-1,1 1,-1 0,1-1,-1 1,1 0,-1 0,0-1,0 1,1 0,-1 0,0 0,0 0,-1 23,-1-19,1 0,0-1,1 1,-1 0,1 0,0 0,0 0,0 0,1-1,0 1,0 0,0 0,0-1,1 1,0-1,0 1,0-1,0 0,1 1,0-1,0-1,0 1,0 0,0-1,1 1,2 1,1-4,0 1,1-2,-1 1,0-1,1 0,-1 0,0-1,1 0,-1 0,0-1,0 0,0 0,0-1,0 0,-1 0,1 0,-1-1,0 0,0-1,0 1,-1-1,1 0,-1 0,0-1,-1 1,1-1,0-2,17-13,64-55,-86 75,0 1,1-1,-1 1,0-1,0 1,1-1,-1 1,0-1,1 1,-1-1,0 1,1 0,-1-1,1 1,-1 0,0-1,1 1,-1 0,1 0,-1-1,1 1,-1 0,1 0,-1 0,1 0,0 0,-1 0,1 0,-1 0,1 0,-1 0,1 0,-1 0,1 0,-1 0,1 0,-1 0,1 1,-1-1,1 0,-1 0,1 1,-1-1,1 0,-1 1,0-1,1 0,-1 1,1-1,-1 1,0-1,1 1,-1-1,0 1,4 32,-4-21,0-7,-1 0,1 0,0 0,1-1,0 1,-1 0,1 0,1 0,-1-1,1 1,0-1,0 1,0-1,0 0,1 0,0 0,0 0,0 0,0 0,1-1,-1 0,1 1,0-1,0-1,0 1,0-1,0 1,1-1,-1 0,5 1,4-2,1-1,-1 0,1-1,-1 0,0-1,0 0,0-1,0-1,0 0,-1-1,1 0,-1-1,-1 0,1-1,-1 0,0-1,-1 0,1-1,-2 0,1-1,-1 0,36-56,-32 44</inkml:trace>
  <inkml:trace contextRef="#ctx0" brushRef="#br0" timeOffset="8003.208">9059 741,'-5'24,"-1"13,0 0</inkml:trace>
  <inkml:trace contextRef="#ctx0" brushRef="#br0" timeOffset="8252.803">9116 402,'9'-10,"4"-3</inkml:trace>
  <inkml:trace contextRef="#ctx0" brushRef="#br0" timeOffset="8481.229">9314 911,'-5'0,"-1"-10,4-3,4-4,0-4,6-3,1-3,3-1,5-1,0 0,1 0,3 0,2 1,2 4,-2 12,-7 12,-4 11,-6 4</inkml:trace>
  <inkml:trace contextRef="#ctx0" brushRef="#br0" timeOffset="8852.813">9935 571,'-6'-2,"-1"1,1-1,0 1,-1 0,1 0,-1 1,1 0,-1 0,1 0,-1 1,1 0,-1 1,1-1,0 1,0 0,0 1,0-1,0 1,0 0,1 1,-1-1,1 1,0 0,0 1,-1 0,6-2,0 0,0 0,0 0,0 0,1 0,-1 0,1 0,0 0,0-1,0 1,0 0,0-1,1 1,-1 0,1-1,0 0,-1 1,1-1,0 0,0 0,1 0,-1 0,0 0,1-1,-1 1,1-1,-1 1,1-1,0 0,0 0,-1 0,1-1,0 1,0-1,6 5,-7-5,0 0,1 1,-1-1,0 1,0 0,0-1,0 1,0 0,0 0,0 0,0 0,-1 1,1-1,0 0,0 1,-1-1,1 1,-1 0,0-1,1 1,-1 0,0 0,0 0,0 0,0 0,-1 0,1 0,0 0,-1 0,0 0,1 1,-1-1,0 0,0 0,0 0,0 0,-1 1,1-1,0 0,-1 0,0 0,1 0,-1 0,0 0,0 0,0 0,0 0,-2 1,-109 59,94-55,-33-1,47-10</inkml:trace>
  <inkml:trace contextRef="#ctx0" brushRef="#br0" timeOffset="9219.225">10414 148,'-81'220,"48"-41,-18 43,44-203,-2-7</inkml:trace>
  <inkml:trace contextRef="#ctx0" brushRef="#br0" timeOffset="9465.41">10103 515,'39'-5,"31"-1,9 0,-4 1,-10 2,-12 0,-9 2,-13 1</inkml:trace>
  <inkml:trace contextRef="#ctx0" brushRef="#br0" timeOffset="7388.932">8184 345,'110'-47,"-3"-5,-2-4,26-23,-127 76,4-2,0 0,0 0,0-1,-1 0,0 0,0-1,0 1,-1-2,0 1,0-1,-1 1,0-2,2-4,-7 12,0 1,0-1,-1 1,1-1,0 1,0-1,-1 1,1-1,0 1,-1-1,1 1,-1 0,1-1,0 1,-1 0,1-1,-1 1,1 0,-1-1,1 1,-1 0,1 0,-1 0,1-1,-1 1,0 0,1 0,-1 0,1 0,-1 0,1 0,-1 0,1 0,-1 0,0 0,1 1,-1-1,1 0,-1 0,1 0,-1 1,1-1,-1 0,1 1,-1-1,1 0,0 1,-1-1,1 0,-1 1,1-1,0 1,-1-1,1 1,0-1,0 1,-1-1,1 1,0-1,0 1,0-1,0 1,0 0,0-1,0 1,0-1,0 1,0-1,0 1,0 0,-24 32,3 1,0 1,2 1,2 1,1 1,2 0,2 1,1 0,3 1,-1 7,2-8,-21 120,-7-2,-17 32,42-156,-1 0,-2 0,-1-1,-1-1,-2 0,-2-1,0-1,-12 12,-36 5,65-45,0-1,0 0,0 1,0-1,-1 0,1 0,0 0,0 0,0 0,0-1,0 1,-1-1,1 1,0-1,0 0,0 0,0 0,1 0,-1 0,0 0,0-1,1 1,-1 0,0-1,1 1,0-1,-1 0,1 1,0-1,0 0,0 0,0 0,0 0,0 0,0-2,-14-78,15 56</inkml:trace>
  <inkml:trace contextRef="#ctx0" brushRef="#br0" timeOffset="7736.742">8184 769,'59'-2,"0"-2,0-2,-1-3,0-3,-1-2,34-14,58-49,-149 78,0-1,-1 1,1-1,0 0,-1 1,1-1,0 1,0-1,-1 1,1-1,0 1,0-1,0 1,0-1,0 1,0-1,-1 1,1-1,0 1,0-1,1 1,-1-1,0 1,0-1,0 1,0-1,0 1,1-1,-1 1,0-1,0 1,1-1,-1 1,0-1,1 0,-1 1,0-1,1 0,-1 1,0-1,1 0,-1 1,1-1,-1 0,1 0,-1 1,1-1,-1 0,1 0,-1 0,1 0,-1 0,1 0,-1 0,1 0,-1 0,1 0,-1 0,1 0,-1 0,1 0,-1 0,1-1,-1 1,1 0,-1 0,1 0,-1-1,1 1,-19 43,17-42,-21 41,15-33,1 1,0 1,0-1,1 1,0 0,1 0,0 0,1 1,1-1,-1 1,2 0,0 0,0 0,1-1,1 5,15 3,-4-18</inkml:trace>
  <inkml:trace contextRef="#ctx0" brushRef="#br0" timeOffset="13255.666">113 1446,'575'30,"-360"-31,88-17,191-11,21 1,67-11,-186 12,198-3,1980 31,-1961-12,73-24,-653 33,974-35,132 8,684 30,-720-29,-208 28,-808 0</inkml:trace>
</inkml:ink>
</file>

<file path=ppt/ink/ink2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4:15:45.81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59,'169'-27,"87"15,-234 6,1 1,0 2,0 0,0 1,0 1,0 1,3 2,-25-2,0 0,-1 0,1 0,-1 0,1 1,-1-1,1 0,-1 0,1 0,-1 1,0-1,1 0,-1 1,1-1,-1 0,1 1,-1-1,0 0,1 1,-1-1,0 1,0-1,1 1,-1-1,0 1,0-1,1 1,-1-1,0 1,0-1,0 1,0-1,0 1,0-1,0 1,0-1,0 1,0-1,0 1,0-1,0 1,-1-1,1 1,0-1,0 1,-1-1,1 1,0-1,0 1,-1-1,1 0,0 1,-1-1,1 1,-1-1,1 0,-7 12</inkml:trace>
</inkml:ink>
</file>

<file path=ppt/ink/ink24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4:55:21.11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29 32,'0'0,"0"1,0-1,0 1,-1-1,1 1,0-1,-1 1,1-1,0 0,-1 1,1-1,0 1,-1-1,1 0,-1 1,1-1,-1 0,1 1,-1-1,1 0,-1 0,1 0,-1 0,1 1,-1-1,0 0,1 0,-1 0,1 0,-1 0,1 0,-1 0,0 0,1-1,-1 1,1 0,-1 0,1 0,-1-1,1 1,-1 0,1 0,-1-1,1 1,-1 0,1-1,0 1,-1-1,1 1,0 0,-1-1,1 1,0-1,-1 1,1-1,0 0,-5 56,5-54,1 256,0-246,0 0,0-1,1 1,0 0,1-1,0 1,1-1,0 0,1 0,0-1,0 1,1-1,0 0,1-1,-1 1,2-1,1 1,-6-7,1-1,-1 1,1-1,-1 1,1-1,0 0,-1-1,1 1,0 0,0-1,0 0,0 0,-1 0,1-1,0 1,0-1,-1 0,1 0,0 0,-1-1,1 1,-1-1,1 0,-1 0,0 0,0 0,0 0,2-3,78-79,9-36,-92 119,1 0,0 0,0 0,0 0,0 0,0 0,0 0,0 0,0 0,0 1,0-1,1 0,-1 1,0-1,1 1,-1-1,0 1,1 0,-1-1,0 1,1 0,-1 0,0 0,1 0,-1 0,1 1,-1-1,0 0,1 0,-1 1,0-1,0 1,1 0,-1-1,0 1,0 0,0-1,0 1,1 0,-1 0,0 0,-1 0,1 0,0 0,0 0,0 1,-1-1,1 0,0 0,-1 1,1-1,-1 0,0 1,1-1,-1 0,0 1,5 9,61 103,-63-111,-1 0,0 0,1-1,-1 1,1-1,0 0,0 1,0-1,0-1,0 1,1 0,-1-1,0 0,1 0,-1 0,1 0,-1 0,1-1,0 1,-1-1,1 0,0 0,-1 0,1-1,-1 1,1-1,-1 0,1 0,-1 0,1-1,-1 1,0-1,0 0,2-1,8-7,-1-1,0-1,-1 0,0 0,-1-1,0-1,-1 1,-1-2,0 1,-1-1,0 0,-1-1,-1 1,0-4,17-38,13-112,-30 151,0 6</inkml:trace>
</inkml:ink>
</file>

<file path=ppt/ink/ink24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4:55:18.75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283 56,'-17'280,"10"-231,-1 0,-2 0,-3-1,-2 0,-1-1,-3-1,-6 7,18-41</inkml:trace>
  <inkml:trace contextRef="#ctx0" brushRef="#br0" timeOffset="366.041">0 56,'27'-11,"-1"1,2 2,-1 0,1 2,0 1,0 2,1 0,-1 2,1 1,-1 1,0 2,8 2,160 31,-172-31</inkml:trace>
  <inkml:trace contextRef="#ctx0" brushRef="#br0" timeOffset="777.833">650 310,'29'-5,"14"-1,4 0,0 1,-4 2,-9 5,-6 3,-2 1,-2-1,1-2,-9 0,-8-2</inkml:trace>
  <inkml:trace contextRef="#ctx0" brushRef="#br0" timeOffset="1047.413">678 564,'24'5,"17"1,7 0,0-1,-3-1,-5-2,-9-1</inkml:trace>
</inkml:ink>
</file>

<file path=ppt/ink/ink24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4:55:23.08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378 113,'0'-3,"1"-1,0 1,0-1,-1 0,1 0,-1 0,0 1,0-1,0 0,-1 0,0 1,1-1,-1 0,0 0,-1 1,1-1,-1 1,1 0,-1-1,0 1,-1 0,1 0,0 0,-1 0,1 0,-1 1,0-1,0 1,0 0,0 0,-1 0,1 0,-1 0,1 1,-1-1,-3 1,1 1,0 0,0 0,-1 0,1 0,0 1,0 0,-1 0,1 1,0 0,0 0,1 0,-1 1,0 0,1 0,0 0,-1 1,1 0,1 0,-1 0,1 0,-1 1,1 0,0 0,1 0,-1 1,1-2,0 0,0 0,1 0,0 0,-1 0,2 0,-1 1,0-1,1 1,0-1,0 1,0 0,1-1,-1 1,1 0,0-1,1 1,-1 0,1 0,0-1,0 1,0-1,1 1,-1-1,1 1,0-1,1 0,-1 0,1 0,0 0,0-1,0 1,0-1,3 3,25 17,-27-21,0 0,1 0,-1 0,0 0,0 1,0-1,-1 1,1 0,-1 0,1 1,-1-1,0 1,0 0,-1-1,1 1,-1 0,0 1,0-1,0 0,0 1,-1-1,0 1,0-1,0 1,0-1,-1 1,0 0,0-1,0 1,0 0,-1-1,0 1,0 0,0-1,-1 2,-4 1,0-1,0 1,-1-1,1 0,-1-1,-1 1,1-1,-1-1,0 1,0-1,0-1,-1 0,1 0,-1 0,-1-1,1 1,-1 1,-1 0,0-1,0 0,0-1,0 0,0-1,0 0,0-1,0 0,0-1,-8-1,18 1,0 1,1 0,-1 0,0 0,0-1,0 1,1-1,-1 1,0-1,0 1,1-1,-1 1,0-1,1 1,-1-1,1 0,-1 1,1-1,-1 0,1 1,-1-1,1 0,0 0,-1 0,1 1,0-1,0 0,0 0,0 0,-1 0,1 0,0 1,1-1,-1 0,0 0,0 0,0 0,0 0,1 1,-1-1,0 0,1 0,-1 1,0-1,1 0,-1 0,1 1,-1-1,1 0,0 1,-1-1,1 1,0-1,-1 1,1-1,0 1,0-1,-1 1,1 0,0-1,0 1,0 0,0 0,14-8</inkml:trace>
</inkml:ink>
</file>

<file path=ppt/ink/ink24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4:55:23.60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0,'0'0</inkml:trace>
</inkml:ink>
</file>

<file path=ppt/ink/ink24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4:55:24.60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487 1,'-114'219,"107"-209,0 1,-1-1,0 0,-1 0,0-1,0 0,-1-1,0 0,-1-1,1 0,-1 0,-1-1,1-1,-1 0,0 0,-1-1,1-1,0 0,-1 0,0-2,0 1,1-2,-1 0,0 0,0-1,0-1,0 0,9 0,0 1,0-1,0-1,1 1,-1 0,1-1,-1 0,1 1,0-1,0-1,0 1,1 0,-1-1,1 1,0-1,0 0,0 0,0 0,1 0,-1 0,1 0,0 0,0-1,1 1,-1 0,1 0,0-1,0 1,1-4,0-3,0 0,0 0,1 1,1-1,0 0,0 1,1-1,0 1,1 0,0 0,2-1,-3 6,1 1,0 0,-1 0,1 1,0 0,1 0,-1 0,1 0,-1 1,1 0,0 0,0 0,0 1,-1 0,2 0,-1 0,0 1,0 0,0 0,0 1,0 0,0 0,0 0,0 0,0 1,-1 0,1 1,-1-1,1 1,-1 0,0 0,0 1,0-1,0 1,2 3,266 220,-262-220,1 0,0-1,1 0,-1-1,1 0,0-1,1-1,-1 0,1 0,-1-2,1 0,-1 0,1-1,0-1,12-2,-19 3,18 0</inkml:trace>
</inkml:ink>
</file>

<file path=ppt/ink/ink24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4:55:23.35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126 75,'-19'38,"-12"18,1 3,4-2,7-12</inkml:trace>
  <inkml:trace contextRef="#ctx0" brushRef="#br0" timeOffset="662.041">295 385,'27'-23,"0"-1,-2-1,0-1,-2-2,-1 0,-1-1,16-32,28-80,-64 142,0-1,0 1,0 0,0-1,0 1,0 0,0 0,0 0,0 0,-1 0,1 0,0 0,-1 0,1 0,-1 0,1 0,-1 0,1 1,-1-1,0 0,0 0,1 0,-1 1,0-1,0 0,0 0,0 1,-1-1,1 0,0 0,0 0,-1 1,1-1,-1 0,1 1,-1 33,0-24,-1 1,1-1,1 0,0 0,1 1,0-1,1 0,0 0,0 0,1 0,1 0,0 0,0-1,1 0,0 0,1 0,0-1,1 0,0 0,0 0,7 5,-10-12,-1 1,1-1,0 0,0-1,1 1,-1-1,0 0,0 0,1 0,-1 0,0-1,1 0,-1 0,1 0,-1 0,1-1,-1 1,0-1,0 0,1-1,-1 1,0-1,0 0,0 0,0 0,0 0,-1-1,1 1,2-4,4-3,0 1,0-2,-1 0,-1 0,0 0,0-1,-1 0,0-1,2-6,38-104,-44 101</inkml:trace>
</inkml:ink>
</file>

<file path=ppt/ink/ink24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4:47:18.262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1,'446'0,"-194"27,406-27,-267 1,-92 27,254-29,-502 6,-34 1</inkml:trace>
</inkml:ink>
</file>

<file path=ppt/ink/ink24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4:47:26.884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0,'224'17,"-152"-8,1-4,0-2,40-6,3 1,1252 2,-1087 26,71 6,169-34,-157-26,-121 27,148-9,-80-8,156 17,-207 3,-152-3,310 13,69 23,-77-13,73-7,-202-13,225 25,137-15,504 7,-767-21,-49 28,-294-24</inkml:trace>
</inkml:ink>
</file>

<file path=ppt/ink/ink24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4:47:28.285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0 283,'321'-37,"95"-12,-39 22,424-2,3089 30,-3100-27,109-5,-252 5,52-2,427-3,-750 31,-283 1</inkml:trace>
</inkml:ink>
</file>

<file path=ppt/ink/ink24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4:47:47.46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255 2007,'6'22,"1"-1,0-1,2 1,0-1,1-1,2 0,0 0,6 6,175 240,-59-14,-8-82,-55-77,-68-91,0 0,1 0,-1 0,0 0,0-1,0 1,1-1,-1 0,0 0,0 0,1-1,-1 1,0-1,0 0,0 0,1 0,-1 0,0 0,0-1,-1 1,1-1,0 0,0 1,-1-2,1 1,-1 0,0 0,2-3,18-10,198-86,-39 11,-2-2,61-24,-33 13,-87 25,-32-7,-85 80,0 1,-1 0,1-1,-1 1,0-1,0 0,-1 1,0-1,1 0,-1 0,-1 0,1 0,-1 0,0 0,0 0,-1 0,1 0,-1 0,0 0,0 0,-1 0,0 0,1 0,-2 1,1-1,0 1,-1 0,0-1,0 1,0 0,-1 1,1-1,-3-1,-21-41,-38-114,-58-103,22 74,-30 39,129 144,-2 0,1 0,-1 1,0 0,0 0,0 0,-1 0,0 1,0-1,0 1,0 0,-1 1,0-1,0 1,1 0,-2 1,1-1,0 1,0 1,-1-1,1 1,-1 0,1 0,-7 1,-1 2,1 0,0 1,-1 1,1 0,0 1,1 0,-1 1,1 1,1 0,-3 2,-28 14,-200 90,171-82,2 3,1 3,-45 33,-38 4,47-33,29-5,51-26,0 1,1 0,0 2,1 1,0 1,1 1,-11 11,-53 55,69-62</inkml:trace>
  <inkml:trace contextRef="#ctx0" brushRef="#br0" timeOffset="4930.948">2117 1668,'170'-112,"-32"34,-112 61,0 1,2 2,-1 0,2 2,13-3,-6 2,-1-1,0-1,0-2,-2-1,3-5,126-69,87-31,-123 57,-126 66,1 0,-1 0,0 0,1 0,-1 0,0-1,1 1,-1 0,0 0,1 0,-1 0,0-1,1 1,-1 0,0 0,0-1,1 1,-1 0,0-1,0 1,1 0,-1-1,0 1,0 0,0-1,0 1,0 0,1-1,-1 1,0 0,0-1,0 1,0-1,0 1,0 0,0-1,0 1,0 0,-1-1,1 1,0-1,0 1,0 0,0-1,0 1,-1 0,1-1,0 1,0 0,0 0,-1-1,1 1,0 0,-1 0,1-1,0 1,-1 0,1 0,0 0,-1-1,1 1,0 0,-1 0,1 0,0 0,-36-10,15 5,-22-20,38 21,0 0,0 1,0-1,0 1,0 1,-1-1,1 1,-1 0,0 0,0 1,0-1,0 1,0 1,-2-1,6 2,-1 1,0 0,1-1,-1 1,1 0,-1 0,1 0,0 1,0-1,0 1,0-1,0 1,1-1,-1 1,1 0,-1 0,1 0,0 0,0 0,1 0,-1 0,1 0,-1 0,1 1,0-1,0 0,0 0,1 1,-4 15,-81 271,66-188,18-101,-1-1,1 1,0-1,1 1,-1-1,0 0,0 1,0-1,0 1,0-1,0 1,1-1,-1 1,0-1,0 0,0 1,1-1,-1 0,0 1,1-1,-1 0,0 1,1-1,-1 0,0 1,1-1,-1 0,1 0,-1 0,1 1,-1-1,0 0,1 0,-1 0,1 0,-1 0,1 0,-1 0,1 0,-1 0,1 0,-1 0,0 0,1 0,-1 0,1 0,-1-1,1 1,-1 0,1 0,-1-1,0 1,1 0,-1 0,0-1,1 1,-1 0,0-1,1 1,-1 0,0-1,0 1,1-1,-1 1,0 0,0-1,26-26,-25 26,285-376,-207 279,-67 91,-1 5</inkml:trace>
  <inkml:trace contextRef="#ctx0" brushRef="#br0" timeOffset="5499.096">3782 313,'-2'57,"4"483,9-479,3-92,-10-21,-4 26</inkml:trace>
  <inkml:trace contextRef="#ctx0" brushRef="#br0" timeOffset="5883.152">3472 313,'-1'0,"1"-1,-1 0,1 0,-1 0,1 0,-1 0,1 0,0 0,-1 0,1 0,0 0,0 0,0 0,-1-1,1 1,1 0,-1 0,0 0,0 0,0 0,0 0,1 0,-1 0,0 0,1 0,-1 0,1 0,0 0,-1 0,1 0,-1 1,1-1,0 0,0 0,0 0,-1 1,1-1,0 1,0-1,0 1,0-1,1 0,41-24,209-70,67-39,-209 115,-86 19</inkml:trace>
  <inkml:trace contextRef="#ctx0" brushRef="#br0" timeOffset="8245.473">989 3023,'14'-15,"15"-8,7-2,-3 0,-2 3,-2 6,0 1,-1 2,-5 5</inkml:trace>
  <inkml:trace contextRef="#ctx0" brushRef="#br0" timeOffset="8246.473">1497 2769,'0'0</inkml:trace>
  <inkml:trace contextRef="#ctx0" brushRef="#br0" timeOffset="8480.415">2344 2318,'0'0</inkml:trace>
  <inkml:trace contextRef="#ctx0" brushRef="#br0" timeOffset="19165.828">1778 2656,'-1'6,"1"1,-1-1,1 1,0-1,1 1,-1-1,1 0,1 1,-1-1,1 0,0 0,0 1,1-2,0 1,0 0,0 0,1-1,0 0,0 0,0 0,1 0,-1-1,5 4,1-2,0 1,0 1,-1-1,0 1,0 1,-1 0,0 0,-1 1,0 0,5 9,118 218,-51-120,27 76,-36-81,-58-100</inkml:trace>
  <inkml:trace contextRef="#ctx0" brushRef="#br0" timeOffset="20433.408">1807 2685,'-44'107,"-35"70,79-176,-1 0,1 0,-1 0,0-1,1 1,0 0,-1 0,1 0,0 0,-1 0,1 0,0 0,0 0,0 0,0 0,0 0,0-1,0 1,0 0,0 0,0 0,0 0,1 0,-1 0,0 0,1 0,-1 0,1 0,-1-1,1 1,-1 0,1 0,-1 0,1-1,0 1,0 0,-1-1,1 1,0-1,0 1,0-1,-1 1,1-1,0 0,0 1,0-1,0 0,0 0,0 1,0-1,0 0,0 0,0 0,1 0,28-4,0-2,0 0,0-2,-1-1,22-10,23-7,127-45,-200 71,0-1,0 1,0 0,-1 0,1-1,0 1,0-1,0 1,0 0,-1-1,1 0,0 1,0-1,-1 1,1-1,0 0,-1 1,1-1,-1 0,1 0,-1 0,1 1,-1-1,1 0,-1 0,0 0,0 0,1 0,-1 0,0 0,0 0,0 0,0 0,0 1,0-1,0 0,-1 0,1 0,0 0,0 0,-1 0,1 0,0 0,-1 1,1-1,-1 0,1 0,-1 0,0 1,1-1,-1 0,0 1,1-1,-1 1,0-1,0 1,0-1,-46-35,-144-54,89 45,77 42,23 5</inkml:trace>
  <inkml:trace contextRef="#ctx0" brushRef="#br0" timeOffset="21591.269">2879 3221,'-28'90,"-107"215,85-202,227-490,-145 297,-32 90,0-1,-1 1,1-1,0 1,0-1,0 0,0 1,0-1,0 1,0-1,0 0,0 1,0-1,0 1,0-1,0 0,0 1,0-1,1 1,-1-1,0 1,0-1,1 1,-1-1,1 1,-1-1,0 1,1-1,-1 1,1-1,-1 1,1 0,-1-1,1 1,-1 0,1-1,-1 1,1 0,-1 0,1 0,0 0,-1-1,1 1,-1 0,1 0,0 0,-1 0,1 0,-1 0,1 0,0 1,-1-1,1 0,-1 0,1 0,0 1,-1-1,1 0,-1 1,1-1,-1 0,1 1,-1-1,0 0,1 1,-1-1,1 1,24 42,-19-33,114 214,-58-135,-61-86,1-1,-1 1,1 0,0-1,0 1,0-1,0 1,0-1,1 0,-1 0,1 0,-1 0,1 0,0-1,0 1,0-1,0 0,0 0,0 0,0 0,0-1,0 1,0-1,1 1,-1-1,0 0,0-1,0 1,1 0,-1-1,0 0,0 0,0 0,0 0,0 0,0 0,0-1,-1 1,1-1,0 0,-1 0,0 0,1 0,-1-1,1 0,3-7,0 0,0-1,-2 0,1 0,-1 0,-1 0,0 0,-1-1,0 1,0-1,-1 0,-1-6,8-51,39-187,-42 236,-5 15,1 0,-1-1,1 1,0 0,1 0,-1-1,1 1,0 0,0 0,0 1,1-1,0 0,0 1,0-1,0 1,1 0,-1 0,1 1,0-1,1 1,-1 0,0 0,1 0,0 0,3-1,5 6</inkml:trace>
  <inkml:trace contextRef="#ctx0" brushRef="#br0" timeOffset="64264.122">1694 2656,'0'0</inkml:trace>
  <inkml:trace contextRef="#ctx0" brushRef="#br0" timeOffset="64597.321">1694 2656,'0'0</inkml:trace>
</inkml:ink>
</file>

<file path=ppt/ink/ink2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4:15:46.76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55,'1'2,"0"0,0-1,1 1,-1 0,1-1,-1 0,1 1,-1-1,1 0,0 0,-1 1,1-1,0-1,0 1,0 0,0 0,0-1,0 1,0-1,0 0,0 1,0-1,0 0,0 0,0-1,0 1,0 0,0-1,0 1,1-1,258-42,-50 14,-199 26</inkml:trace>
</inkml:ink>
</file>

<file path=ppt/ink/ink24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4:50:21.24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137 414,'59'8,"0"-4,0-1,0-4,0-2,-1-2,33-9,-75 12,0-1,0-1,0-1,-1 0,1-1,-1 0,0-1,-1-1,0-1,0 0,-1 0,0-2,0 1,-1-2,-1 1,0-2,-1 1,0-2,-1 1,0-1,-1-1,0 1,-2-1,0-1,0 1,-1-2,-15-75,9 90,1 0,-1 0,0 0,0 0,0 0,0 0,0 0,0 1,0-1,-1 0,1 1,0-1,-1 1,0-1,1 1,-1 0,0-1,0 1,0 0,1 0,-1 0,0 1,0-1,-1 0,1 1,0-1,0 1,0 0,0 0,0 0,0 0,-1 0,1 0,0 0,0 1,0-1,0 1,0 0,0-1,-1 2,-6 4,0 1,1-1,0 2,1-1,-1 1,2 0,-1 1,1 0,0 0,1 0,0 0,-3 9,-104 281,55-138,5-9,-6-1,-78 140,110-248,-1-2,-2-1,-2-1,-1-1,-2-2,-37 30,35-42,36-24,-1 1,1-1,0 0,-1 1,1-1,-1 0,1 1,-1-1,1 0,-1 1,1-1,-1 0,1 0,-1 0,0 1,1-1,-1 0,1 0,-1 0,0 0,1 0,-1 0,1 0,-1 0,1 0,-1-1,0 1,1 0,-1 0,1 0,-1-1,1 1,-1 0,1-1,-1 1,1 0,-1-1,1 1,-1-1,1 1,0 0,-1-1,1 1,0-1,-1 1,1-1,0 0,0 1,0-1,-1 1,1-1,0 1,0-1,0 0,0 1,0-1,0 1,0-1,0 1,0-1,0 0,0 1,1-1,-1 0,4-8,0-1,1 1,0 0,1 0,0 1,0-1,1 1,0 1,0-1,1 1,0 1,0-1,1 1,-1 1,10-5,-4 1,222-133,-226 137,0-1,0 2,1 0,0 0,-1 0,1 2,0-1,0 1,1 1,-1 0,0 0,0 2,1-1,-1 1,0 1,0 0,0 0,0 1,0 1,0 0,-1 0,0 1,0 0,0 1,9 6,-12-4,0 0,1 0,1-1,-1-1,1 1,0-1,0-1,1 0,0 0,0-1,0 0,0-1,1 0,-1 0,1-1,0-1,-1 0,1 0,0-1,0-1,2 0,2-2,0-1,0-1,-1 0,1-1,-1-1,0 0,-1-1,0 0,0-1,-1-1,0 0,0 0,-1-1,-1-1,0 0,0 0,-2-1,1 0,-1 0,-1-1,-1 0,0-1,-1 1,0-1,-1 0,-1 0,1-4,-4 17,-1-1,1 1,-1 0,1 0,-1-1,0 1,1 0,-1 0,0 0,0 0,-1 0,1 0,0 0,-1 1,1-1,-1 0,0 1,1-1,-1 1,0 0,0-1,0 1,0 0,0 0,0 0,0 0,0 1,0-1,-1 1,1-1,0 1,0 0,-1-1,1 1,0 0,0 1,-1-1,1 0,0 1,0-1,-1 1,1 0,0 0,0-1,0 1,0 1,0-1,0 0,0 0,1 1,-1-1,0 1,1 0,-1-1,1 1,0 0,-1 1,-11 10,1 0,0 1,1 0,1 1,0 0,1 0,1 1,0 1,1-1,1 1,0 0,-2 15,7-26,0 0,0 0,1 0,0 0,0 0,0 0,1 0,-1 0,1 0,1 0,-1 0,1-1,0 1,1-1,-1 1,1-1,0 0,0 0,1 0,0 0,0 0,0-1,0 0,0 0,1 0,0 0,0-1,0 0,0 0,0 0,1-1,0 1,-1-1,1 0,4 0,18 4,1-2,-1-1,0-1,1-1,-1-2,1 0,-1-3,0 0,0-1,25-9,-24 4,1-2,-2-1,0-2,0 0,-1-2,-1 0,-1-2,-1-1,0-2,11-13,17-22,-3-2,-3-3,29-51,-53 80,-3 0,0-2,-3 0,-1-1,-1-1,-2 0,-2 0,-1-1,-2 0,-2-1,-1 0,-2-30,-1 67,-1 0,0 1,1-1,-1 0,0 0,0 0,0 1,0-1,-1 0,1 0,-1 0,1 1,-1-1,1 0,-1 0,0 1,0-1,0 1,0-1,0 1,0-1,0 1,0-1,-1 1,1 0,0 0,-1 0,1 0,-1 0,0 0,1 0,-1 0,0 1,1-1,-1 1,0-1,0 1,0-1,1 1,-1 0,0 0,0 0,0 0,0 0,1 1,-1-1,0 1,0-1,1 1,-1-1,0 1,-12 9,0 1,0 0,1 0,0 2,1 0,1 0,0 1,0 0,2 1,0 0,1 0,0 1,1 0,1 1,0 0,-1 8,-6 21,2 1,1 0,3 0,2 1,1 0,3 0,2 0,2 0,3 0,1-1,8 25,41 99,-47-110,-32-72,7-4</inkml:trace>
  <inkml:trace contextRef="#ctx0" brushRef="#br0" timeOffset="244.39">1408 809,'43'0,"38"0,16-5,-1-1,0 0,-9 1,-8 2,-9 1,-11 0,-6 2,-7 0,-7 0,-10 1</inkml:trace>
</inkml:ink>
</file>

<file path=ppt/ink/ink24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4:50:23.63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25 960,'-6'-23,"2"0,1-1,1 1,1-1,1 0,1 1,1-1,1 1,2-1,0 1,1 1,1-1,1 1,1 0,1 1,10-16,4-6,8-19,3 1,2 2,3 1,3 2,1 2,4 2,15-11,-16 36,-46 27,-1 0,1 0,0-1,0 1,-1 0,1 0,0 0,0 0,-1 0,1 0,0 0,0 0,-1 1,1-1,0 0,0 0,-1 1,1-1,0 0,-1 1,1-1,0 0,-1 1,1-1,-1 1,1-1,0 1,-1 0,0-1,1 1,-1-1,1 1,-1 0,0-1,1 1,-1 0,0 0,0-1,1 1,-1 0,0 0,0-1,0 1,0 0,0 0,0-1,0 1,0 0,-1 0,1-1,0 1,0 0,-1 0,1-1,0 1,-1 0,1-1,0 1,-1 0,1-1,-1 1,1-1,-1 1,0-1,1 1,-1-1,1 1,-1-1,-156 261,157-260,-1 1,0-1,0 1,1-1,-1 0,1 1,-1-1,1 1,0 0,-1-1,1 1,0-1,0 1,0-1,0 1,0 0,1-1,-1 1,0-1,1 1,-1-1,1 1,0-1,-1 0,1 1,0-1,0 0,0 1,0-1,0 0,0 0,0 0,0 0,0 0,1 0,-1 0,0 0,1 0,-1-1,1 1,-1-1,1 1,-1-1,1 1,-1-1,79 4,-68-4,18-2,121 9,-146-6,-1 0,1 1,0-1,-1 1,1 0,-1 0,1 0,-1 1,0-1,0 1,0 0,-1 1,1-1,-1 0,1 1,-1 0,0 0,-1 0,1 0,-1 0,1 1,-1-1,-1 1,1-1,-1 1,1 0,-1 0,0 2,-2 3,-1-1,0 1,0-1,0 0,-2 0,1 0,-1 0,0-1,-1 1,0-1,0 0,-1-1,0 1,0-1,0 0,-1 0,0-1,-1 0,0-1,0 1,0-1,0-1,-1 0,1 0,-1 0,-6 1,-10 0,-1 0,1-2,-1-1,0-1,0-1,1-1,-22-4,36 3,1-1,-1-1,1 1,0-2,0 0,1 0,-1 0,1-1,0-1,1 0,-1 0,1 0,-1-4,-28-20,16 14,1-1,1-1,0 0,2-2,0 0,1-1,1-1,2 0,-12-25,16 24</inkml:trace>
  <inkml:trace contextRef="#ctx0" brushRef="#br0" timeOffset="449.53">956 226,'18'7,"0"-2,0 0,1-1,0 0,0-2,0 0,0-1,12-2,-16 2,244-2,-151-22,-100 20</inkml:trace>
  <inkml:trace contextRef="#ctx0" brushRef="#br0" timeOffset="681.265">1012 536,'39'0,"36"-4,10-3,1 1,-10-3,-13-1,-12 1,-10 3,-8-2,-4-1,-7 2</inkml:trace>
  <inkml:trace contextRef="#ctx0" brushRef="#br0" timeOffset="1587.929">2423 85,'-20'-8,"0"0,-1 2,-1 0,1 2,-1 0,0 1,1 1,-1 1,0 1,0 2,-12 1,27-1,0 1,1-1,-1 1,0 1,1-1,0 1,0 0,0 1,0-1,1 1,0 0,0 1,0-1,0 1,1 0,0 0,0 0,1 1,0-1,0 1,0 0,1 0,0 0,1 0,-1 0,1 1,0-1,1 0,0 8,0-9,0 0,0 0,1 0,0 1,0-1,0 0,1 0,0 0,0-1,0 1,1 0,-1-1,2 1,-1-1,0 0,1 0,0-1,0 1,1-1,-1 1,1-2,0 1,0 0,0-1,0 0,1 0,0 0,-1-1,1 0,0 0,0 0,0-1,0 0,0 0,2-1,7-1,-1-2,1 0,-1-1,0 0,0-1,-1-1,0 0,1-1,-2 0,1-1,-1 0,-1-1,1 0,-1-1,6-8,0 3,62-50,-78 64,-1 1,1-1,0 0,-1 1,1-1,0 1,-1 0,1-1,0 1,-1 0,1-1,0 1,0 0,-1 0,1-1,0 1,0 0,0 0,0 0,-1 0,1 0,0 0,0 0,0 1,-1-1,1 0,0 0,0 1,-1-1,1 0,0 1,0-1,-1 0,1 1,-1-1,1 1,0 0,-1-1,1 1,-1-1,1 1,-1 0,1-1,-1 1,0 0,1 0,-1-1,0 1,0 0,1 0,-1 0,0-1,0 1,0 0,0 0,0 0,0-1,0 2,-7 48,-107 237,96-247,8-21,1 2,0-1,2 1,0 1,2-1,-3 18,7-38,1 1,0-1,-1 0,1 0,0 1,0-1,0 0,0 1,0-1,0 0,0 1,1-1,-1 0,0 0,1 1,-1-1,1 0,-1 0,1 0,0 0,-1 0,1 1,0-1,0 0,0-1,0 1,0 0,0 0,0 0,0 0,0-1,0 1,0-1,0 1,0-1,1 1,-1-1,0 1,0-1,1 0,-1 0,0 0,1 0,-1 0,0 0,1 0,-1 0,0 0,0-1,1 1,-1 0,0-1,0 1,0-1,1 0,-1 1,0-1,0 0,1 0,12-8</inkml:trace>
  <inkml:trace contextRef="#ctx0" brushRef="#br0" timeOffset="1888.879">2960 113,'-49'56,"3"2,3 2,2 2,-23 48,30-13,33-94,1 0,-1 1,1-1,0 0,0 1,1-1,-1 0,1 1,-1-1,1 0,0 0,0 0,1 0,-1 0,1 0,-1 0,1 0,0 0,0-1,0 1,0-1,1 1,-1-1,1 0,-1 0,1 0,0 0,2 1,2 0,0-1,0 1,1-1,-1-1,1 1,-1-1,1-1,-1 1,1-1,-1 0,1-1,-1 0,1 0,-1-1,0 0,1 0,-1 0,0-1,0 0,1-2,126-88,-119 79,-1-1,-1 0,-1-1,0-1,-1 0,0 0,-2-1,0 0,-1-1,-1 0,-1 0,0-1,-2 1,2-14,-5 28,-1 1,0 0,0-1,0 1,0 0,-1-1,1 1,-1-1,0 1,-1 0,1 0,-1 0,0 0,0 0,0 0,0 0,-1 1,1-1,-1 1,0-1,0 1,0 0,-1 0,1 1,-1-1,1 1,-1-1,0 1,0 1,0-1,0 0,0 1,-1 0,1 0,0 0,-1 0,1 1,0 0,-1 0,1 0,0 0,-1 1,1-1,-1 1,1 0,-4 2,-68 46,57-29</inkml:trace>
  <inkml:trace contextRef="#ctx0" brushRef="#br0" timeOffset="2152.878">3355 396,'33'-5,"22"-1,5 0,-2 1,-12 1</inkml:trace>
  <inkml:trace contextRef="#ctx0" brushRef="#br0" timeOffset="2698.044">4428 1,'-3'5,"-20"46,-3-1,-1 0,-3-2,-2-2,-2-1,-2-1,-11 8,38-45,0-1,-1 1,0-1,1-1,-2 0,1-1,-1 0,1 0,-1-1,0 0,0-1,-1-1,1 1,-8-1,15-1,1 0,0-1,0 1,0 0,-1-1,1 0,0 1,0-1,0-1,0 1,0 0,0-1,1 1,-1-1,0 0,1 0,-1 0,1 0,0-1,0 1,0 0,0-1,0 0,0 1,1-1,-1 0,1 0,0 0,-1 0,2 0,-1 0,0-2,-1-3,1 0,1 0,-1 0,1 0,1-1,-1 1,2 0,-1 0,1 0,0 0,0 0,2-1,1-4,2 1,-1-1,1 1,1 0,1 1,-1-1,2 2,-1-1,1 1,1 1,0 0,0 1,1 0,0 0,0 1,1 1,4-2,-12 7,-1 0,1 0,-1 0,1 0,-1 1,1-1,0 1,-1 1,1-1,-1 0,1 1,0 0,-1 0,1 1,-1-1,0 1,0 0,1 0,-1 0,-1 1,1-1,0 1,0 0,-1 0,2 2,70 98,-63-83,76 104,-77-110,1-1,0 0,1-1,1-1,0 0,0 0,1-1,0-1,1-1,11 5,-10-7,-11-3,1 0,0 0,0 0,0-1,0 0,0-1,1 0,-1 0,0 0,1-1,-1 0,0-1,1 1,-1-2,1 1,9-5</inkml:trace>
</inkml:ink>
</file>

<file path=ppt/ink/ink24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4:52:10.874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0 132,'3'20,"1"0,1-1,1 1,0-1,1 0,1 0,1-1,1 0,0 0,4 2,-4-4,-3-1,2-1,0-1,1 1,0-2,1 1,0-1,12 9,-22-21,0 1,0 0,-1-1,1 1,0 0,0-1,0 1,0-1,0 1,0-1,0 0,0 1,0-1,0 0,0 0,0 0,0 0,0 0,0 0,0 0,0 0,0 0,0 0,0-1,0 1,0 0,0-1,0 1,0 0,0-1,0 0,-1 1,1-1,0 1,0-1,0 0,-1 0,1 1,0-1,-1 0,1 0,-1 0,1 0,-1 0,1 0,-1 0,0 1,1-1,-1-1,0 1,0 0,0 0,0 0,0 0,7-62,-7 58,8-193,11 25,-19 173,1 1,-1 0,1-1,-1 1,1-1,0 1,0-1,-1 1,1-1,0 1,0-1,-1 0,1 1,0-1,0 0,0 0,0 1,-1-1,1 0,0 0,0 0,0 0,0 0,0 0,0-1,-1 1,1 0,0 0,0 0,0-1,-1 1,1-1,0 1,0 0,-1-1,1 0,0 1,-1-1,1 1,0-1,-1 0,1 1,-1-1,1 0,-1 1,1-1,-1 0,0 0,1 0,-1 1,0-1,0 0,0 0,1 0,-1 0,0 0,0 0,0 1,-1-2,246 398,-207-338,-3 1,-2 3,10 32,-40-90,-1 0,0 0,0 0,0 0,-1 0,0 1,1-1,-2 1,1-1,0 1,-1-1,0 1,0 0,0-1,-1 1,1-1,-1 1,0-1,-1 1,1-1,-1 0,1 0,-1 0,-1 0,1 0,0 0,-1 0,0 0,0-1,0 0,0 0,-1 1,1-2,-1 1,0 0,-2 0,1 0,1-1,-1 0,1 0,-1-1,0 1,0-1,0 0,0-1,0 1,0-1,0 0,0 0,0 0,0-1,0 0,0 0,1 0,-1 0,0-1,0 0,1 0,-1 0,1-1,0 1,0-1,0 0,0 0,0-1,0 1,1-1,0 0,0 1,0-2,0 1,0 0,1 0,0-1,0 0,0 1,1-1,-1 0,1 0,0 0,0 0,1-3,-1-10,1 0,1-1,1 1,0 0,2 0,0 1,1-1,0 1,2 0,0 0,1 0,0 1,1 1,5-6,21-29,3 2,1 2,30-27,-44 47</inkml:trace>
</inkml:ink>
</file>

<file path=ppt/ink/ink24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4:52:08.555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1 33,'0'-7,"20"20,17 22,-1 0,-2 2,-1 2,0 4,7 13,7 7,-3 2,-2 2,-3 2,26 67,-53-103,2 6,1-1,2 0,2-2,20 30,21 55,-59-119,0 0,-1 0,1 1,0-1,0 0,0 0,1 0,-1 0,0-1,1 1,-1 0,1 0,0-1,-1 1,1-1,0 0,0 1,0-1,0 0,0 0,0 0,0 0,0-1,1 1,-1 0,0-1,0 0,1 1,-1-1,0 0,1 0,-1 0,0-1,0 1,1-1,-1 1,0-1,0 0,0 1,1-1,-1 0,0-1,0 1,0 0,-1 0,1-1,278-137,-23 11,110-51,-205 82,-108 60,-43 23,-15 10</inkml:trace>
  <inkml:trace contextRef="#ctx0" brushRef="#br0" timeOffset="751.42">2202 5,'1'0,"-1"-1,1 1,-1 0,0-1,1 1,-1 0,1-1,-1 1,1 0,-1 0,1-1,-1 1,1 0,-1 0,1 0,-1 0,1 0,-1 0,1 0,-1 0,1 0,-1 0,1 0,-1 0,1 0,0 0,-1 0,1 0,-1 1,1-1,-1 0,0 0,1 1,-1-1,1 0,-1 1,1-1,-1 0,0 1,1-1,-1 1,0-1,1 1,-1-1,0 0,0 1,1-1,-1 1,0-1,0 1,0 0,0-1,0 1,0-1,0 1,0-1,0 1,0-1,0 1,0-1,0 1,0-1,0 1,0-1,-1 1,3 40,-56 160,-15-32,67-166,2-2,0 0,0 1,0-1,0 0,-1 0,1 0,-1 0,1 0,-1 1,1-1,-1 0,1 0,-1 0,0 0,0 0,1-1,-1 1,0 0,0 0,0 0,0-1,0 1,0 0,0-1,0 1,0-1,-1 0,1 1,0-1,0 0,0 1,-6-6</inkml:trace>
  <inkml:trace contextRef="#ctx0" brushRef="#br0" timeOffset="1100.54">1949 90,'-6'-15,"14"18,18 22,-22-21,15 12,0-1,1-1,0-1,1-1,1 0,3-1,-6-1,247 115,-264-124,0 0,0 0,1 0,-1 0,0 0,-1 0,1 1,0-1,0 0,-1 1,1 0,0-1,-1 1,0 0,1 0,-1 0,0 0,0 0,0 0,0 0,0 0,0 2,-2 8</inkml:trace>
</inkml:ink>
</file>

<file path=ppt/ink/ink24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4:52:44.63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28 4,'0'0,"0"-1,-1 1,1 0,-1-1,1 1,-1 0,1 0,-1-1,1 1,-1 0,1 0,-1 0,0 0,1 0,-1 0,1-1,-1 1,1 0,-1 1,1-1,-1 0,0 0,1 0,-1 0,1 0,-1 0,1 1,-1-1,1 0,-1 0,1 1,-1-1,1 1,-1-1,1 0,0 1,-1-1,1 1,0-1,-1 0,1 1,0-1,-1 1,1-1,0 1,0 0,0-1,0 1,-1-1,1 1,0-1,0 1,0-1,0 1,0 0,0-1,0 1,1-1,-1 1,-6 40,6-41,0 372,26-204,-27-167,1 0,0 0,0 0,0 0,0 0,0 1,0-1,0 0,0 0,0 0,0 0,1 0,-1 0,0 0,1 0,-1 0,1 0,-1 0,1 0,-1 0,1 0,0 0,0 0,-1-1,1 1,0 0,0 0,0-1,0 1,0-1,0 1,0-1,0 1,0-1,0 0,0 1,0-1,0 0,0 0,0 0,1 0,-1 0,0 0,0 0,0 0,0 0,0 0,0-1,0 1,0 0,0-1,0 1,0-1,0 1,0-1,0 0,0 1,0-1,0 0,0 0,77-131,-62 99,54-128,-39 105,-37 94,2 1,1 0,2 0,1 0,4 13,-3-40,1 0,0 0,1 0,0 0,1 0,0-1,1 1,0-1,1 0,0-1,1 1,0-1,0 0,8 7,-13-16,1 1,-1-1,1 1,-1-1,1 0,-1 0,1 0,0 0,-1 0,1-1,0 1,0-1,-1 0,1 1,0-2,0 1,0 0,-1 0,1-1,0 1,0-1,-1 0,1 0,-1 0,1 0,0-1,-1 1,0-1,1 1,-1-1,0 0,0 0,0 0,1-1,62-78,-30 24,-20 36,-1-1,-1 0,-1-1,-1 0,-1-1,-1-1,3-15,1-6,-10 37,0 1,0-1,-1 1,0-1,0 0,-1 1,-1-1,1 0,-1 0,-1 0,1 0,-2-4,-8-3,-2 5</inkml:trace>
</inkml:ink>
</file>

<file path=ppt/ink/ink24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4:52:45.43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3 214,'-1'0,"1"0,0 1,0-1,-1 1,1-1,0 0,0 1,0-1,0 1,0-1,-1 1,1-1,0 1,0-1,0 0,0 1,0-1,0 1,0-1,1 1,-1-1,0 1,0-1,0 1,0-1,0 0,1 1,-1-1,0 1,0-1,1 0,-1 1,0-1,1 0,-1 1,0-1,1 0,-1 0,1 1,-1-1,0 0,1 0,-1 0,1 1,-1-1,1 0,-1 0,1 0,-1 0,0 0,1 0,-1 0,1 0,-1 0,1 0,-1 0,1 0,-1 0,1-1,26 11,0-2,1-1,1-1,-1-1,18 0,37 8,-70-9,0-1,0-1,0 0,1 0,-1-2,0 0,1 0,-1-1,6-1,-18 1,0 1,0 0,-1 0,1 0,0-1,0 1,0-1,-1 1,1-1,0 1,-1-1,1 1,0-1,-1 1,1-1,-1 0,1 1,-1-1,1 0,-1 0,1 1,-1-1,0 0,1 0,-1 0,0 1,0-1,1 0,-1 0,0 0,0 0,0 1,0-1,0 0,-1 0,1 0,0 0,0 0,0 1,-1-1,1 0,0 0,-1 0,1 1,-1-1,1 0,-1 1,1-1,-32-41,24 33,-113-178,102 166,16 19</inkml:trace>
</inkml:ink>
</file>

<file path=ppt/ink/ink24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4:52:46.09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7 1,'-5'0,"3"0,8 0,6 0,7 0,4 0,4 0,2 0,0 0,1 0,-1 0,1 0,-2 0,1 0,-10 4,-9 3</inkml:trace>
</inkml:ink>
</file>

<file path=ppt/ink/ink24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4:52:46.35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1,'34'4,"20"2,6 0,-2-1,-6-1,-8-7,-6-2,-5-1,-7 2</inkml:trace>
</inkml:ink>
</file>

<file path=ppt/ink/ink24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4:52:49.02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146 1,'-126'381,"125"-374,-3 3,0 0,1 1,1 0,0-1,0 1,1 0,0 0,1 0,0 0,1 0,0 0,1 0,0 0,2-8,-1 0,1 0,0 0,0-1,0 0,0 0,0 0,1 0,-1-1,0 1,1-1,-1 0,1 0,0-1,-1 0,1 1,-1-1,1-1,0 1,-1-1,1 0,-1 0,1 0,-1 0,1-1,-1 0,0 0,0 0,0-1,1 0,4 0,0 1,0-1,0 0,-1-1,1 0,-1 0,0-1,0 0,0 0,-1-1,6-5,-3-4</inkml:trace>
</inkml:ink>
</file>

<file path=ppt/ink/ink24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4:52:49.40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0 152,'17'-18,"0"1,1 1,0 0,1 1,1 1,1 1,0 1,0 1,11-4,-29 14,1 0,-1 0,1 1,0-1,-1 1,1 0,0 0,0 0,-1 0,1 1,0-1,-1 1,1 0,-1 0,1 0,-1 1,1-1,-1 1,0 0,0 0,0 0,0 0,0 1,0-1,-1 1,1-1,-1 1,1 0,-1 0,0 0,0 1,-1-1,1 0,0 2,4 6,1 0,0-1,1 1,0-1,0-1,1 0,1 0,0 0,2 1,20 13,-20-11</inkml:trace>
</inkml:ink>
</file>

<file path=ppt/ink/ink2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4:15:49.21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 1,'-1'79,"-1"-35,1 0,3 1,1-1,3 0,1-1,6 15,-12-53,0 0,0 1,1-1,0 0,0 0,0 0,1-1,0 1,-1-1,2 1,-1-1,0 0,1 0,0 0,0 0,0-1,0 0,1 0,-1 0,1 0,0-1,0 1,0-1,0-1,0 1,0-1,0 0,1 0,-1 0,0-1,1 1,-1-1,0-1,1 1,-1-1,0 0,1 0,-1 0,0-1,0 0,0 0,4-3,9-8,-2 0,1-2,-2 0,0-1,-1-1,0 0,6-12,13-13,84-98,-116 139,0 0,0 0,0 0,0 0,0 1,0-1,1 0,-1 1,0-1,1 1,-1-1,0 1,1 0,-1 0,0-1,1 1,-1 0,0 0,1 0,-1 1,0-1,1 0,-1 0,0 1,1-1,-1 1,0-1,0 1,1 0,-1-1,0 1,0 0,0 0,0 0,0 0,0 0,0 0,0 0,0 0,-1 0,2 1,23 59,-20-47,-3-5,0-1,0 0,1 1,0-1,1 0,-1-1,2 1,-1-1,1 0,0 0,0 0,1 0,0-1,0 0,1-1,-1 1,1-1,1 0,-1-1,1 0,-1 0,1 0,0-1,0 0,1-1,-1 0,1 0,-1-1,1 0,-1-1,1 1,0-2,-1 1,2-1,3-6,0 0,-1 0,0-1,-1-1,0 0,0 0,-1-1,0-1,0 1,-1-2,-1 1,0-1,-1-1,0 1,-1-1,0 0,-1-1,0 1,0-5,42-170,-46 181,0 7</inkml:trace>
</inkml:ink>
</file>

<file path=ppt/ink/ink24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4:52:47.48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59 1,'-2'1,"0"0,0 1,1 0,-1-1,0 1,1 0,-1 0,1 0,-1 0,1 0,0 0,0 0,0 0,0 0,0 0,1 1,-1-1,1 0,-1 1,1-1,0 1,0-1,0 0,0 3,0-2,-15 167,10-150,1 1,0-1,1 1,2 0,0 0,1 0,1 0,1 0,1-1,1 1,0-1,2 0,0 0,3 4,-8-22,0 1,0-1,0 1,1-1,-1 1,1-1,-1 0,1 0,0 0,0 0,-1 0,2 0,-1 0,0-1,0 1,0-1,1 1,-1-1,1 0,-1 0,1 0,0 0,-1 0,1-1,0 0,-1 1,1-1,0 0,0 0,-1 0,1 0,0-1,-1 1,1-1,0 0,-1 0,1 0,-1 0,1 0,-1 0,1-1,-1 1,0-1,0 1,0-1,0 0,0 0,0 0,0 0,-1 0,1-1,0-1,24-25,-1-2,-2-1,-2 0,12-26,42-73,-75 132,0-1,0 0,0 1,0-1,0 0,0 0,0 1,1-1,-1 0,0 1,0-1,0 0,0 1,0-1,0 0,1 0,-1 1,0-1,0 0,0 0,1 1,-1-1,0 0,0 0,1 1,-1-1,0 0,0 0,1 0,-1 0,0 0,1 0,-1 1,0-1,1 0,-1 0,0 0,1 0,-1 0,0 0,1 0,-1 0,0 0,1 0,-1-1,0 1,0 0,1 0,-1 0,0 0,1 0,-1-1,0 1,0 0,1 0,-6 31,-1-8,1 0,0 1,2-1,1 1,1 0,1-1,1 1,4 19,-5-40,1 0,-1-1,1 1,0 0,0 0,1-1,-1 1,0-1,1 1,-1-1,1 1,0-1,0 0,0 0,0 0,0 0,1 0,-1 0,0-1,1 1,-1-1,1 0,0 0,-1 0,1 0,0 0,0 0,0-1,0 1,0-1,-1 0,1 0,0 0,0 0,0 0,0-1,0 1,0-1,-1 0,1 0,0 0,-1 0,1-1,1 0,16-13,1-1,-2-1,0 0,-2-2,1 0,-2-1,-1-1,-1 0,0-1,-2 0,0-1,4-15,-3 14,-1-1,-2 0,0-1,-2 0,-1 0,0-1,-3 1,0-2,0-11,-5 54,0 3</inkml:trace>
  <inkml:trace contextRef="#ctx0" brushRef="#br0" timeOffset="332.782">963 368,'-15'28,"-4"16,-4 3,2 0,-1-9,4-5,0-5,4-1,-2-6,3-1,3-4</inkml:trace>
  <inkml:trace contextRef="#ctx0" brushRef="#br0" timeOffset="595.676">765 340,'10'14,"12"15,3 7,1-3,-3-2,0-1,-1-2,-2 0,-1-5,-4-2,1-4,-2 0,1-4,-2 2,1-2,-1-4</inkml:trace>
</inkml:ink>
</file>

<file path=ppt/ink/ink24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4:52:50.37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1,'24'5,"22"1,8 0,0-1,-5-2,-5-1,-6-1,-5 0,-2-1,-3 0,0-1,-6-4,-1-1,-5 0</inkml:trace>
</inkml:ink>
</file>

<file path=ppt/ink/ink24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4:52:50.66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46 0,'-10'38,"2"18,3 4,1-4,2-6,1-7,1-5,0-6,1-2,-1-2,1-1,-6-5,-1-2,0-4</inkml:trace>
</inkml:ink>
</file>

<file path=ppt/ink/ink24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4:52:54.28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54,'28'285,"-27"-269,-1 0,2 1,0-1,1-1,1 1,0 0,1-1,1 0,0 0,1 0,4 4,-10-17,1 0,-1 1,1-1,0 0,-1 0,1-1,0 1,0 0,1-1,-1 1,0-1,0 1,1-1,-1 0,1 0,-1 0,1 0,0-1,-1 1,1-1,-1 0,1 1,0-1,-1 0,1-1,0 1,-1 0,1-1,0 1,-1-1,1 0,-1 0,1 0,-1 0,1-1,-1 1,0 0,0-1,0 0,0 1,1-2,74-85,-75 85,19-26,-3-1,0 0,-2-2,-1 0,4-14,6-11,-16 82,-10 46,-1-55,1 1,1-1,0 0,2 0,-1 0,2 0,0 0,2 3,-3-14,-1-1,0 1,1-1,0 0,0 0,0 0,1 0,-1 0,1 0,0-1,0 1,0-1,1 0,-1 0,1 0,-1 0,1-1,0 0,0 1,0-1,1-1,-1 1,0-1,1 1,-1-1,1 0,-1-1,1 1,-1-1,1 0,0 0,-1 0,1-1,-1 0,1 0,-1 0,1 0,-1-1,11-10,-2-1,0-1,0 0,-1-1,-1 0,-1-1,0 0,-1 0,0-1,-2 0,0-1,-1 0,0 0,-2 0,0-1,-1 0,60-213,-61 225,-1 8</inkml:trace>
  <inkml:trace contextRef="#ctx0" brushRef="#br0" timeOffset="658.937">902 449,'-5'13,"1"0,0 1,1-1,0 1,1 0,0-1,1 1,1 6,0-20,-1 1,1 0,0 0,0 0,-1 0,1 0,0 0,0 0,0 0,0 0,0 0,0 0,0 0,0 0,1 0,-1 0,0 0,0 0,1-1,-1 1,1 0,-1 0,1 0,-1 0,1-1,-1 1,1 0,0 0,0-1,-1 1,1 0,0-1,0 1,0-1,-1 1,1-1,0 0,0 1,0-1,0 0,0 0,0 1,0-1,0 0,0 0,0 0,0 0,0 0,0 0,0-1,0 1,0 0,-1 0,1-1,0 1,0 0,0-1,0 1,0-1,0 1,-1-1,1 0,0 1,-1-1,1 0,0 1,-1-1,1 0,-1 0,106-140,-106 140,0 1,0-1,0 1,0-1,1 1,-1-1,0 1,0 0,0-1,1 1,-1-1,0 1,0 0,1-1,-1 1,0 0,1-1,-1 1,0 0,1-1,-1 1,1 0,-1 0,0 0,1-1,-1 1,1 0,-1 0,1 0,-1 0,1 0,-1 0,1 0,-1 0,0 0,1 0,-1 0,1 0,-1 0,1 0,-1 0,1 0,-1 1,1-1,-1 0,0 0,1 0,-1 1,1-1,-1 0,0 1,1-1,-1 0,0 1,0-1,1 0,-1 1,0-1,0 1,1-1,-1 0,0 1,0-1,0 1,0-1,0 1,0-1,1 1,1 36,-2-32,8 222,-10-64,-5-93,6-53,0 0,-1 0,-1 0,0-1,-1 1,-1-1,-1 0,0 0,-1-1,-8 13,14-26,0-1,-1 1,1-1,0 1,-1-1,1 1,-1-1,1 0,-1 0,0 0,0 0,1 0,-1 0,0 0,0-1,0 1,0 0,0-1,0 0,0 1,0-1,0 0,0 0,0 0,0-1,0 1,0 0,0-1,0 1,0-1,0 0,0 1,0-1,1 0,-1 0,0 0,1-1,-1 1,0 0,1-1,0 1,-1-1,1 1,0-1,0 1,0-1,0 0,0 0,0 0,0 1,0-1,1 0,-1 0,1 0,0 0,-1 0,1-2,-4-23,0 0,2 0,1-1,1 1,2 0,1-7,2 8,0 0,1 1,2 0,0 0,2 1,1 0,0 0,2 1,2 0,-4 4</inkml:trace>
</inkml:ink>
</file>

<file path=ppt/ink/ink24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4:52:55.76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49,'7'1,"0"0,0 0,1 0,-1-1,0 0,1 0,-1-1,0 0,0 0,0 0,0-1,0-1,0 1,0-1,5-3,-2 3,7-4,-12 4,0 0,0 1,0-1,1 1,-1 0,1 0,0 1,-1-1,1 1,0 1,0-1,0 1,0 0,0 0,-1 1,1 0,0 0,0 0,0 1,-1-1,1 1,-1 1,0-1,1 1,3 3,5 10,-1 2,-1-1,0 2,-1-1,-2 1,0 1,0 0,-2 0,-1 1,4 19,-2 3,-2 1,-2 1,-1-1,-3 1,-3 19,2 14,0-63,0-1,-1 0,0 0,-1 0,-1 0,0 0,-1-1,0 1,-1-1,0 0,-2-1,1 0,-1 0,-1-1,0 0,-1 0,0-1,0 0,-12 8,18-15,-1 0,1 0,-1-1,0 1,0-1,0 0,0-1,-1 1,1-1,0 0,-1 0,1-1,0 0,-1 0,1 0,-1 0,1-1,0 0,-1 0,1 0,0-1,0 0,0 0,0 0,0-1,0 1,1-1,-1 0,1-1,0 1,0-1,0 0,0 0,1 0,-1 0,1 0,0-1,0 0,1 1,0-1,-1 0,1-1,0-4,-1 1,1 0,1 0,0-1,0 1,1-1,0 1,0-1,1 1,1 0,0-1,0 1,0 0,1 0,1 0,2-4,82-138,-58 107,85-116,-103 139</inkml:trace>
</inkml:ink>
</file>

<file path=ppt/ink/ink24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4:52:56.15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0 194,'198'-161,"-196"158,0 1,0-1,0 1,0 0,1 0,-1-1,1 2,-1-1,1 0,0 0,0 1,-1 0,1-1,0 1,0 0,1 1,-1-1,0 0,0 1,0 0,0-1,1 1,-1 1,0-1,0 0,0 1,0 0,0-1,0 1,0 0,0 1,0-1,0 1,0-1,0 1,-1 0,1 0,-1 0,1 1,34 96,-34-84,1-1,1 0,0 0,0-1,2 1,0-1,0-1,1 1,2 0,49 43,-42-43</inkml:trace>
</inkml:ink>
</file>

<file path=ppt/ink/ink24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4:53:02.92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117 0,'-14'29,"-5"14,-4 0,2-3,-1-8,4-9</inkml:trace>
</inkml:ink>
</file>

<file path=ppt/ink/ink24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4:53:06.97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1 451,'0'0,"1"0,-1-1,0 1,1 0,-1-1,1 1,-1 0,1 0,-1-1,1 1,0 0,-1 0,1 0,-1 0,1 0,-1 0,1 0,-1 0,1 0,0 0,-1 0,1 0,-1 0,1 0,-1 0,1 1,-1-1,1 0,-1 0,1 1,-1-1,1 0,-1 1,1-1,-1 0,0 1,1-1,-1 1,1-1,-1 1,0-1,0 1,1-1,-1 1,0-1,0 1,0-1,1 1,-1-1,0 1,0-1,0 1,0 0,0-1,0 1,0-1,0 1,0-1,-1 1,7 40,-6-40,0 141,-2-104,2 0,1 0,2 0,2-1,7 29,-12-62,1 1,0-1,1 1,-1-1,1 0,0 1,0-1,0 0,1 0,-1-1,1 1,0 0,0-1,0 0,1 0,-1 0,1 0,0 0,0-1,0 1,0-1,0 0,0 0,0-1,1 1,-1-1,1 0,-1 0,1-1,-1 1,1-1,0 0,-1 0,1 0,0-1,5-2,0-1,0 0,-1 0,0-1,1 0,-2-1,1 0,-1-1,0 1,0-1,-1-1,1 0,-2 0,1 0,1-4,2 0,138-236,-148 248,0-1,0 1,1-1,-1 0,0 1,0-1,1 1,-1-1,0 1,1-1,-1 1,0-1,1 1,-1-1,1 1,-1 0,1-1,-1 1,1 0,-1-1,1 1,-1 0,1-1,-1 1,1 0,-1 0,1 0,0 0,-1 0,1-1,-1 1,1 0,0 0,-1 1,1-1,-1 0,1 0,0 0,-1 0,1 0,-1 1,1-1,-1 0,1 0,-1 1,1-1,-1 0,1 1,-1-1,1 1,-1-1,1 1,15 33,-12-24,71 113,-71-118,1 0,-1-1,1 0,0 0,0 0,0 0,0-1,1 0,0 0,-1 0,1-1,0 0,0 0,0 0,0-1,1 0,-1 0,0-1,1 0,-1 0,6-1,-2-1,0-1,0-1,0 0,-1 0,0-1,1 0,-2-1,1 0,-1 0,0-1,0 0,0 0,-1-1,0 0,-1 0,4-6,6-25,-12 19</inkml:trace>
  <inkml:trace contextRef="#ctx0" brushRef="#br0" timeOffset="528.192">1045 0,'29'265,"-2"-8,-28-197,0-41,0 1,2-1,0 0,1 1,0-1,2 0,1 0,-5-16,1 0,1 0,-1-1,0 1,0 0,1-1,0 1,-1-1,1 0,0 0,0 1,0-1,1 0,-1 0,0-1,1 1,-1-1,1 1,0-1,-1 0,1 1,0-2,0 1,0 0,-1 0,1-1,0 0,0 1,0-1,0 0,0-1,0 1,0 0,0-1,0 0,0 1,0-1,-1 0,1-1,0 1,-1 0,1-1,-1 0,1 1,-1-1,0 0,0 0,1 0,-2-1,1 1,1-2,94-112,-83 100,-10 9,1 1,-1 0,1 1,0-1,1 1,-1 0,1 1,0-1,0 1,1 0,-1 0,1 1,-1 0,6-2,-9 7,0-1,-1 1,1 0,-1 0,0-1,1 2,-1-1,0 0,0 0,0 1,-1-1,1 1,0-1,-1 1,0 0,0-1,1 1,-2 0,1 0,0 0,-1 0,1 0,-1 0,0 0,0 0,0 0,0 0,-1 0,1 0,-1 0,0 3,1-1,-3 51,1-43,1 0,0 0,1 1,1-1,0 0,1 0,0 0,1 0,2 8,6-4,0-4</inkml:trace>
  <inkml:trace contextRef="#ctx0" brushRef="#br0" timeOffset="1498.584">1807 734,'21'-5,"1"-1,0-1,-1 0,-1-2,1 0,-1-2,-1 0,0-1,-1-1,0-1,-1 0,3-5,-17 15,0 0,0-1,0 0,-1 0,0 0,0 0,0 0,0 0,-1 0,0 0,0-1,0 1,-1 0,0-1,0 1,0-1,-1-1,1 5,-1-1,1 1,-1 0,0-1,0 1,0 0,0 0,0 0,0 0,0 0,-1 0,1 0,-1 0,1 1,-1-1,0 0,0 1,0 0,0-1,0 1,0 0,0 0,0 0,0 0,0 0,-1 1,1-1,0 1,-1-1,1 1,0 0,-1 0,1 0,0 0,-1 0,1 1,0-1,-1 1,0 0,-10 3,0 1,1 1,0 0,0 1,1 0,-1 1,2 0,-1 1,1 0,0 1,1 0,0 0,1 1,0 0,1 0,0 1,1 0,0 0,1 1,0-1,1 1,0 1,-1 12,4-21,0 0,0 0,1 0,0 0,0 0,0 0,0 0,1 0,0 0,0 0,1 0,-1 0,1 0,0 0,0-1,1 1,-1-1,1 0,0 1,0-1,0 0,1-1,0 1,-1-1,1 0,0 1,1-2,-1 1,0 0,1-1,0 0,-1 0,1 0,0-1,0 0,0 0,0 0,4 0,17 0,1-2,0-1,-1-1,1-2,-1 0,0-2,0 0,-1-2,0-1,-1-1,0-1,0-1,-1-2,-1 0,-1-1,0-1,6-7,-4 3,-1-1,-1-1,0-1,-2-1,-1 0,-1-2,-2 0,0-1,2-8,-6-50,-12 84,1 0,0 0,0 0,-1 0,1 0,-1 0,0 0,0 1,0-1,1 0,-2 0,1 1,0-1,0 0,0 1,-1-1,1 1,-1 0,1-1,-1 1,0 0,1 0,-1 0,0 0,0 0,0 1,1-1,-1 0,0 1,0-1,0 1,0 0,0 0,0 0,0 0,0 0,0 0,0 0,0 1,0-1,-2 1,-8 4,0 0,0 1,1 1,-1-1,2 2,-1-1,1 2,0-1,-4 6,0-2,-50 62,62-71,0-1,0 1,0 0,1 0,0 0,-1 0,1 0,0 0,0 0,1 0,-1 0,1 0,-1 1,1-1,0 0,0 0,1 1,-1-1,1 0,-1 0,1 0,0 0,0 0,1 0,-1 0,0 0,1 0,1 1,4 1,0-1,1-1,-1 1,1-1,0 0,0-1,0 0,0 0,0-1,1 0,-1-1,0 1,0-1,1-1,-1 0,0 0,5-2,38-8,37 0,-85 13,0 0,-1 0,0 0,1 0,-1 0,0 0,0 1,0-1,-1 1,1-1,0 1,-1 0,0 0,0 0,0-1,0 1,0 0,0 0,-1 1,1-1,-1 0,0 0,0 0,0 0,-1 0,1 0,-1 0,1 0,-1 0,0 0,0 0,0 0,-1 0,1-1,-2 2,-2 26,4-26,1 1,0-1,0 1,0-1,1 1,-1 0,1-1,0 1,0-1,1 0,-1 1,1-1,0 0,0 0,1 0,-1 0,1 0,0-1,0 1,0-1,0 0,1 0,-1 0,1 0,0 0,0-1,0 0,0 0,0 0,0 0,0-1,1 1,-1-1,1 0,-1 0,1-1,0 0,12 2,-1-2,0 0,0-1,1-1,-1 0,0-1,-1-1,1-1,-1 0,1-1,-2 0,1-1,-1-1,0 0,0-1,-1-1,0 0,-1-1,0 0,-1-1,0 0,-1 0,0-1,-1-1,-1 0,0 0,-1 0,0-1,-1 0,-1-1,3-4,-4 12,-1-1,1 1,-1 0,-1-1,0 0,0 1,-1-1,0 0,0 0,-1 0,0 0,-1-4,1 12,-1-1,1 1,-1-1,1 1,-1 0,1-1,-1 1,0 0,0-1,0 1,0 0,1 0,-2 0,1-1,0 1,0 0,0 1,0-1,-1 0,1 0,0 0,-1 1,1-1,0 1,-1-1,1 1,-1 0,1-1,-1 1,1 0,-1 0,1 0,-1 0,1 0,-1 0,1 1,-1-1,1 0,-1 1,1-1,-1 1,1-1,0 1,-57 37,30-10,1 1,1 1,2 2,1 0,1 1,-13 31,30-56,0 1,0 0,1 1,0-1,1 1,0 0,0 0,1 0,1 0,-1 0,2 0,-1 0,2 0,-1 1,1-1,1 0,0 0,0 0,1 0,0-1,1 1,0-1,0 1,1-1,0-1,1 1,0-1,0 0,1 0,0-1,0 0,5 3,1-4,0-2,1 1,-1-2,1 0,0 0,1-2,-1 0,0 0,0-1,0-1,6-1,-1 1,8 0</inkml:trace>
</inkml:ink>
</file>

<file path=ppt/ink/ink24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4:53:14.89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39 138,'-8'25,"0"0,1 0,2 1,1 0,1 0,1 1,1-1,1 0,2 1,2 14,-3-38,-1 1,1-1,0 0,0 1,0-1,1 0,-1 0,1 0,0 0,0 0,0 0,0-1,0 1,1-1,-1 1,1-1,-1 0,1 0,0 0,0 0,0 0,0-1,0 0,0 1,1-1,-1 0,0 0,1-1,-1 1,1-1,-1 0,0 0,1 0,-1 0,1 0,-1-1,1 0,-1 1,0-1,0 0,1-1,0 0,15-8,0-1,-1-1,0-1,0-1,-2 0,0-1,8-9,-23 22,15-15,-14 13,1 1,0-1,1 0,-1 1,0-1,1 1,0 0,0 0,0 1,0-1,0 1,1 0,-1 0,1 0,-1 1,2-1,-3 4,-1-1,1 0,-1 1,0 0,1 0,-1 0,0 0,0 0,0 0,-1 0,1 1,0-1,-1 1,0-1,1 1,-1 0,0-1,0 1,-1 0,1 0,-1 0,1-1,-1 1,0 3,6 15,-3-15,0-2,0 1,1 0,-1-1,1 1,0-1,0 0,0 0,1-1,0 1,-1-1,1 0,0 0,0-1,1 1,-1-1,1 0,-1-1,1 1,-1-1,1 0,0-1,-1 1,1-1,0 0,0-1,-1 1,1-1,0 0,-1-1,1 1,-1-1,1 0,-1 0,0-1,0 0,0 0,0 0,0 0,-1-1,0 0,1 0,1-2,100-130,-95 121,-1 0,0-1,-1 0,-1 0,-1-1,0 0,-2-1,0 1,0-1,-2 0,0 0,-1 0,-1-1,-1-10,0 5</inkml:trace>
</inkml:ink>
</file>

<file path=ppt/ink/ink24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4:53:09.67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34 113,'-7'21,"0"0,1 1,2 0,0 0,1 0,1 0,1 0,1 0,3 22,-2 1,-1-40,-1 0,1 0,0 0,0 0,0 0,1 0,0 0,0 0,0 0,1 0,-1 0,1 0,1 0,-1-1,0 1,1-1,0 0,0 0,0 0,1 0,-1 0,1-1,0 1,0-1,0 0,0 0,1-1,-1 1,1-1,0 0,0 0,-1-1,1 1,0-1,0 0,0-1,4 1,4-5,0 0,0-1,0-1,0 0,-1-1,0 0,-1-1,1 0,-1-1,-1 0,0-1,0 0,-1-1,0 0,-1 0,0-1,-1 0,0 0,-5 9,43-54,-44 57,1 0,0 0,-1 0,1 1,-1-1,1 1,0-1,-1 1,0-1,1 1,-1 0,1 0,-1 0,0 0,1 0,-1 0,0 0,0 0,0 0,0 1,0-1,0 0,0 1,0-1,-1 1,1-1,0 1,-1-1,1 1,-1-1,0 1,0 0,1-1,-1 1,0 0,4 8,-2-3,0-1,0 0,1 0,0 0,0 0,0 0,1-1,0 1,0-1,0 0,1 0,0-1,0 1,0-1,0 0,1 0,0-1,-1 0,1 0,0 0,1 0,-1-1,0 0,1-1,-1 1,1-1,-1-1,1 1,0-1,1 0,4-6,0 1,0-2,-1 0,0 0,0-1,0 0,-1-1,-1 0,0-1,0 0,0 0,-2-1,1 0,-1 0,-1-1,2-5,29-39,-28 42,0-1,-1 0,-1-1,0 0,-1 0,-1 0,-1-1,0 1,-1-1,-1 0,0-1,-1 1,-1-4,-7-8,7 30,0-1,0 0,0 1,0-1,0 0,-1 1,1-1,0 0,0 0,0 1,0-1,0 0,0 1,-1-1,1 0,0 0,0 1,0-1,-1 0,1 0,0 1,0-1,-1 0,1 0,0 0,-1 1,1-1,0 0,-1 0,1 0,0 0,0 0,-1 0,1 0,0 0,-1 0,1 0,0 0,-1 0,1 0,0 0,-1 0,1 0,0 0,-1 0,1 0,0 0,-1-1,1 1,0 0,0 0,-1 0,1-1,0 1,0 0,-1 0,1-1,0 1,0 0,0 0,-1-1,1 1,0 0,-4 14</inkml:trace>
  <inkml:trace contextRef="#ctx0" brushRef="#br0" timeOffset="2352.035">1163 340,'-5'9,"-11"18,-8 9,1 4,-1-6,3-4,1-1,-1-2,-2 0,-1-5,2-1,2-5,3-4</inkml:trace>
  <inkml:trace contextRef="#ctx0" brushRef="#br0" timeOffset="2619.158">965 312,'5'24,"1"12,5 6,5-1,5-6,-1-5,0-7,2-3,2 0,2-3,-4 0,0-3,-5 1,-4-2</inkml:trace>
  <inkml:trace contextRef="#ctx0" brushRef="#br0" timeOffset="3084.792">1614 170,'14'0,"10"0,6 0,2 0,1 0,-1 0,-1-5,0-1,-2 0,-5 1</inkml:trace>
  <inkml:trace contextRef="#ctx0" brushRef="#br0" timeOffset="3305.576">1502 424,'43'-5,"29"-6,6-2,-9-2,-12 0,-16 3</inkml:trace>
  <inkml:trace contextRef="#ctx0" brushRef="#br0" timeOffset="4521.267">1896 142,'0'0,"-4"0,-3 5,-3 1,-6 0,-5-1,-4-2,-2 0,-1-2,-1-1,0-5,0-1,0 0,0 1,0 1,6 6,11 3,7 1</inkml:trace>
</inkml:ink>
</file>

<file path=ppt/ink/ink2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4:15:47.64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0 395,'549'0,"-306"-29,-219 34,-24 1</inkml:trace>
  <inkml:trace contextRef="#ctx0" brushRef="#br0" timeOffset="261.851">57 649,'43'0,"34"0,13 0,1 0,-11-5,-13-1,-14 0,-11 1,-3 1,-3 2,-3 1,-7-4,-4-1,-5-5,-5 0</inkml:trace>
  <inkml:trace contextRef="#ctx0" brushRef="#br0" timeOffset="664.994">480 0,'7'13,"1"-1,0 0,0 0,1-1,1 0,0-1,0 0,1 0,1-1,-1-1,1 0,1 0,-1-1,1-1,0 0,1-1,0 0,0-1,0-1,0 0,5 0,116 48,-129-50,-1 1,0 0,0 0,-1 1,1 0,0 0,-1 0,1 0,-1 1,0-1,0 1,-1 0,1 0,-1 1,0-1,0 1,0-1,-1 1,1 0,-1 0,0 0,-1 0,1 1,-1-1,0 0,-1 1,1-1,-1 1,0-1,0 0,-1 1,0 1,-7 9,0 1,-2-1,0-1,-1 0,0 0,-2-1,1 0,-2-1,0-1,0 0,-1-1,0-1,-1 0,-16 7,3 2,-232 146,243-148,4 0</inkml:trace>
</inkml:ink>
</file>

<file path=ppt/ink/ink24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4:53:19.95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12 0,'-5'10,"-2"3</inkml:trace>
</inkml:ink>
</file>

<file path=ppt/ink/ink24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4:53:19.54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438 19,'-14'-5,"0"1,-1 1,0 1,0 0,0 0,0 2,0 0,0 0,0 2,1 0,-1 0,0 1,1 1,-1 1,1 0,0 1,1 0,-1 1,1 1,1 0,-1 0,-6 8,2-6,15-10,1 0,-1 0,1 0,0 1,-1-1,1 1,-1-1,1 1,0 0,0-1,-1 1,1 0,0 0,0 0,0 0,0 0,0 0,0 0,0 0,0 0,0 0,1 1,-1-1,0 0,1 1,-1-1,1 0,-1 1,1-1,0 1,0-1,-1 1,1-1,0 0,0 1,1-1,-1 1,0-1,0 1,1-1,-1 0,1 1,-1-1,1 1,-1-1,1 0,0 0,0 0,0 1,0-1,0 0,0 0,0 0,0 0,0 0,0 0,0-1,1 1,90 25,-81-24,1 0,-1 0,0 1,0 1,0 0,0 0,0 1,-1 0,0 1,7 5,-15-9,0-1,0 1,0-1,0 1,-1-1,1 1,-1 0,1 0,-1 0,0-1,1 2,-1-1,0 0,-1 0,1 0,0 0,0 1,-1-1,0 0,1 0,-1 1,0-1,0 0,0 1,0-1,-1 0,1 1,-1-1,1 0,-1 0,0 1,0-1,0 0,0 0,0 0,0 0,0 0,-1 0,1-1,-1 1,-1 1,-80 56,80-58,-157 78,122-72,38-7,-1 1,1-1,0 0,-1 0,1 0,-1 0,1 0,-1 0,1 0,-1 0,1 0,-1 0,1 0,-1 0,1-1,-1 1,1 0,-1 0,1 0,-1-1,1 1,-1 0,1 0,0-1,-1 1,1 0,0-1,-1 1,1-1,0 1,-1 0,1-1,0 1,0-1,0 1,-1-1,1 1,0-1,0 1,0-1,0 1,0-1,0 1,0-1,0 1,0-1,0 1,0-1,0 1,0-1,0 1,0-1,1 1,-1 0,0-1,0 1,1-1,-1 1,0-1,1 1,-1 0,0-1,1 1,-1 0,0-1,1 1,-1 0,1 0,-1-1,9-9</inkml:trace>
  <inkml:trace contextRef="#ctx0" brushRef="#br0" timeOffset="248.132">692 217,'-9'34,"-4"15,1 5,2-7</inkml:trace>
  <inkml:trace contextRef="#ctx0" brushRef="#br0" timeOffset="897.556">891 415,'222'-300,"-222"299,0 1,0-1,0 1,1-1,-1 1,0-1,0 1,1-1,-1 1,0-1,1 1,-1-1,0 1,1 0,-1-1,1 1,-1 0,0-1,1 1,-1 0,1-1,-1 1,1 0,-1 0,1 0,0-1,-1 1,1 0,-1 0,1 0,-1 0,1 0,-1 0,1 0,0 0,-1 0,1 0,-1 0,1 1,-1-1,1 0,-1 0,1 1,-1-1,1 0,-1 0,1 1,-1-1,0 1,1-1,-1 0,1 1,-1-1,0 1,1-1,-3 33,-11 89,14-117,0-1,0 1,0-1,0 0,1 1,0-1,-1 0,2 0,-1 0,0-1,1 1,-1 0,1-1,0 0,1 1,-1-1,0 0,1-1,0 1,-1-1,1 1,0-1,0 0,0-1,1 1,0-1,2 1,0 0,0-1,1 0,-1 0,0-1,1 0,-1 0,0-1,1 0,-1 0,0-1,0 0,0 0,0 0,0-1,0 0,-1-1,1 0,-1 1,0-2,0 1,0-1,-1 0,0 0,0-1,0 1,-1-1,9-9,-1-1,-1 0,-1-1,-1 0,0-1,-1 0,-1 0,0 0,3-17,-5 7,-2 3</inkml:trace>
</inkml:ink>
</file>

<file path=ppt/ink/ink24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4:53:22.76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542 1,'-136'230,"118"-208,-1-1,-2-1,0-1,0 0,-25 14,32-22,-1-1,0 0,-1-2,0 1,0-2,-1 0,0-1,0-1,-1 0,1-1,-4-1,19-3,-1 0,1 0,-1 0,1-1,-1 1,1-1,0 1,-1-1,1 0,0 0,-1 0,1 0,0 0,0-1,0 1,0-1,0 1,0-1,0 0,1 0,-1 0,0 1,1-2,0 1,-1 0,1 0,0 0,0-1,0 1,1 0,-1-1,1 1,-1-1,1 1,0-1,-1 1,1-1,1 0,12-98,-9 89,1 0,1 1,-1 0,2 0,0 1,0 0,1 0,0 0,0 1,1 0,0 1,1 0,0 0,0 1,8-3,-12 9,0 0,0 1,0 0,0 0,0 0,0 1,0 0,-1 0,1 1,0 0,0 0,-1 0,1 0,-1 1,0 0,0 0,0 1,0-1,0 1,-1 0,0 0,0 1,0-1,0 1,0 0,2 5,26 22,154 145,-172-162,2 0,-1 0,2-1,0-1,0-1,1-1,5 3,-5-8,-4-5</inkml:trace>
</inkml:ink>
</file>

<file path=ppt/ink/ink24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4:53:28.04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617 255,'0'-4,"1"0,-1 0,0 1,0-1,0 0,-1 0,1 1,-1-1,0 0,0 1,0-1,0 1,-1-1,0 1,1 0,-1 0,0-1,-1 1,1 0,-1 1,1-1,-1 0,0 1,0 0,0-1,0 1,0 0,0 0,-1 1,1-1,-1 1,1 0,-1 0,1 0,-1 0,0 1,1-1,-4 1,-18 3,0 2,0 1,1 1,0 1,0 1,0 1,1 1,1 1,-3 3,-76 35,93-47,6-3,-1 0,1 0,0 0,0 1,0-1,0 1,-1-1,1 1,0 0,0-1,0 1,0 0,0 0,1 1,-1-1,0 0,0 1,1-1,-1 1,1-1,-1 1,1 0,0 0,0-1,0 1,0 0,0 0,0 0,0 0,0 0,1 0,-1 1,1-1,0 0,0 0,0 0,0 0,0 1,4 1,1-1,0-1,0 1,0-1,0 0,1 0,-1 0,1-1,-1 0,1 0,-1 0,1-1,-1 1,4-2,24 5,131 30,-162-34,-1 1,0-1,0 1,1-1,-1 1,0-1,0 1,0 0,0-1,0 1,1 0,-2 0,1 0,0 0,0 0,0 0,0 0,0 0,-1 0,1 0,-1 1,1-1,-1 0,1 0,-1 1,0-1,1 0,-1 1,0-1,0 0,0 1,0-1,0 0,0 1,-1-1,1 0,0 0,-1 1,1-1,0 0,-1 0,0 1,1-1,-1 0,0 0,0 0,1 0,-1 0,0 0,0 0,-55 46,-130 83,164-118,2 2,0 0,0 2,2 0,0 1,0 0,-7 13,23-28,0 1,0 0,0-1,0 1,0 0,1 0,0 0,-1 1,1-1,0 0,1 0,-1 1,0-1,1 0,0 1,0-1,0 1,0-1,0 0,1 1,0-1,-1 0,1 1,1-1,-1 0,0 0,1 0,-1 0,1 0,0 0,0 0,0-1,0 1,1-1,-1 1,1-1,-1 0,1 0,0 0,0 0,0-1,2 2,10 4,0-1,1 0,-1-1,1-1,0 0,0-1,1-1,-1 0,1-1,-1-1,1-1,-1 0,8-3,-20 4,0 0,0-1,0 0,-1 0,1 0,0 0,-1 0,1-1,-1 0,1 1,-1-1,0-1,0 1,0 0,0-1,0 0,0 1,-1-1,1 0,-1 0,0-1,0 1,0 0,0-1,0-1,5-16</inkml:trace>
  <inkml:trace contextRef="#ctx0" brushRef="#br0" timeOffset="381.456">363 1,'-2'1,"0"1,0-1,0 1,1-1,-1 1,1 0,-1 0,1 0,-1 0,1 0,0 0,0 0,0 0,0 0,0 1,1-1,-1 0,1 0,-1 1,1-1,0 1,0-1,0 0,0 3,0-2,-3 346,-14-26,5-4,7-253,5-54</inkml:trace>
</inkml:ink>
</file>

<file path=ppt/ink/ink24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4:53:30.74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80,'33'-5,"21"-6,7-1,-4 1,-5 2,-8 4,-5 1,-6 3,-3-5,-2 0,-1 1,0 0,-5 7,-11 3,-12 0,-6-1</inkml:trace>
</inkml:ink>
</file>

<file path=ppt/ink/ink24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4:53:30.99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26,'24'5,"22"-4,13-1,1-1,-4-1,-8-4,-6-1,-7 0,-3 2,-8 2</inkml:trace>
</inkml:ink>
</file>

<file path=ppt/ink/ink24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4:53:31.99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32 71,'-12'167,"7"-146,0 1,1 0,1 0,1 0,2 0,0 0,1 0,1 0,1 0,4 17,-5-35,-1 0,1 0,0 0,0 0,1 0,-1-1,1 1,0-1,-1 0,2 1,-1-1,0 0,1-1,-1 1,1-1,0 1,0-1,0 0,0-1,0 1,0-1,0 0,0 0,1 0,-1 0,1-1,-1 1,0-1,1 0,-1-1,1 1,-1-1,0 0,1 0,-1 0,0-1,0 1,0-1,0 0,0 0,0-1,-1 1,1-1,-1 0,1 0,-1 0,186-160,-188 161,0 0,-1 1,1 0,0-1,0 1,0-1,0 1,0 0,0 0,1 0,-1 0,0 0,1 0,-1 0,0 0,1 0,-1 0,1 1,0-1,-1 1,1-1,-1 1,1-1,0 1,-1 0,1 0,0 0,-1 0,1 0,0 0,-1 1,1-1,-1 0,1 1,0-1,-1 1,1 0,-1 0,1-1,-1 1,0 0,1 0,-1 0,1 1,31 51,-30-46,0 1,1-1,0-1,0 1,1 0,-1-1,2 0,-1 0,1-1,-1 1,1-1,1-1,-1 1,1-1,0 0,0 0,5 1,-4-4,0 0,0 0,0-1,1 0,-1 0,0-1,0 0,0-1,0 0,0 0,0-1,0 0,0 0,-1 0,0-1,0-1,0 1,0-1,0 0,-1 0,0-1,0 0,-1 0,0-1,0 1,0-1,-1 0,0 0,0-1,-1 1,0-1,2-5,34-156,-26 27,-16 92,6 32</inkml:trace>
</inkml:ink>
</file>

<file path=ppt/ink/ink24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4:53:32.63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334 57,'-12'-3,"-1"1,1 1,-1 0,0 1,1 0,-1 1,0 1,1 0,0 0,-1 1,1 1,0 0,0 1,1 0,-1 0,1 2,1-1,-1 1,1 1,0 0,1 0,0 1,0 0,1 1,0 0,0 0,1 0,1 1,0 0,-2 6,6-10,0 0,1-1,0 1,1 0,-1 0,2 0,-1 0,0 0,1 0,1 0,-1-1,1 1,0 0,0-1,1 0,0 1,0-1,1 0,0 0,0-1,0 1,0-1,1 0,0 0,0 0,0-1,1 0,-1 0,1 0,0-1,0 0,1 0,-1 0,1-1,-1 0,1 0,0 0,0-1,-1 0,1-1,7 0,2 1,1-1,-1 0,1-2,-1 0,1-1,-1 0,0-2,0 1,9-6,0-1</inkml:trace>
  <inkml:trace contextRef="#ctx0" brushRef="#br0" timeOffset="315.517">758 113,'-26'23,"1"0,1 2,2 1,0 0,2 2,1 0,1 1,-6 15,22-42,1 0,-1 0,1 0,-1 0,1 0,0 0,0 1,0-1,0 0,0 1,0-1,1 1,-1-1,1 1,-1-1,1 1,0-1,0 1,0-1,1 1,-1-1,1 1,-1-1,1 1,0-1,0 0,0 1,0-1,0 0,0 0,1 0,-1 1,1-1,-1-1,1 1,0 0,0 0,0-1,0 1,0-1,0 0,0 1,1-1,0 0,13 0,0-2,0 0,0 0,0-2,0 0,-1 0,0-2,1 0,-2-1,1 0,-1-1,1-1,-2 0,10-7,1 1,-1-1,0-1,-1-1,-1-1,-1-1,5-6,-18 18,0-2,0 1,-1-1,0 1,0-2,-1 1,-1-1,1 1,-2-1,1-1,-1 1,-1 0,0-1,0 1,-1-1,0 0,-1-6,-1 14,1 0,-1 0,0 0,0 0,0 0,0 1,0-1,0 0,-1 0,0 1,1-1,-1 1,0-1,0 1,0 0,-1 0,1 0,0 0,-1 0,1 1,-1-1,0 1,0-1,1 1,-1 0,0 0,0 0,0 1,0-1,0 1,0-1,0 1,-1 0,1 0,0 0,-2 1,-111 24,90-12</inkml:trace>
  <inkml:trace contextRef="#ctx0" brushRef="#br0" timeOffset="752.395">1463 86,'-15'1,"0"1,1 1,-1 1,1 0,0 1,0 1,0 0,1 0,0 1,0 1,-2 2,14-9,0 0,0 0,0 0,0-1,0 1,0 0,0 0,0 1,1-1,-1 0,0 0,1 0,-1 0,1 1,-1-1,1 0,0 0,-1 1,1-1,0 0,0 1,0-1,0 0,0 1,0-1,0 0,0 1,1-1,-1 0,0 0,1 1,-1-1,1 0,0 0,-1 0,1 1,0-1,0 0,0 0,-1 0,1 0,0-1,1 2,54 31,-41-26,88 69,-100-73,-1 0,1 1,-1-1,0 1,0-1,0 1,-1-1,1 1,-1 0,0 0,0 0,0 0,0 0,-1 0,0 0,0 0,0 0,0 0,0 0,-1 0,0 0,0 0,0 0,0 0,-1 0,1 0,-1-1,0 1,0-1,-2 3,-3 1,0 0,-1 0,0-1,-1 0,1 0,-1-1,0 0,0 0,-1-1,1-1,-1 1,0-2,0 1,0-1,-1-1,1 0,0 0,-3-1,-62-10,56 4</inkml:trace>
  <inkml:trace contextRef="#ctx0" brushRef="#br0" timeOffset="1548.172">2253 0,'-7'24,"-1"0,-1 0,-2-1,0 0,-1-1,-1 0,-1-1,-1-1,-1 0,0-1,-16 12,27-24,-1 0,0-1,-1 1,1-2,-1 1,0-1,-1 0,1 0,-1-1,0 0,0 0,0-1,-1 0,1-1,-1 0,1 0,-1 0,0-1,0-1,0 0,0 0,1 0,-1-1,0-1,0 1,1-1,-1-1,1 0,0 0,-1 0,1-1,1 0,-2-2,3 2,-1 0,1-1,0 0,1-1,-1 1,1-1,0 0,0-1,1 1,0-1,0 0,1 0,0 0,0 0,0 0,1-1,0 1,0-1,1 0,0 0,1 1,0-1,0 0,0 0,1 0,0 1,1-1,-1 0,2 1,-1 0,1-1,2-4,-1 7,-1 0,0 1,1 0,0-1,0 1,0 1,1-1,-1 1,1-1,0 1,0 1,0-1,0 1,1-1,-1 2,0-1,1 0,0 1,-1 0,1 1,0-1,-1 1,1 0,0 0,-1 1,1 0,0 0,-1 0,1 1,-1-1,1 1,-1 1,1 0,182 102,-45-9,4 50,-142-142,0 0,0 0,1-1,-1 0,1 0,0 0,0-1,0 1,0-2,0 1,0-1,0 0,1 0,-1 0,0-1,4 0,13 1</inkml:trace>
</inkml:ink>
</file>

<file path=ppt/ink/ink24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4:53:29.64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81,'-1'81,"3"-57,0 1,2-1,0 0,2 0,1 0,0-1,2 0,1 0,7 11,-14-30,-1 1,1-1,0-1,0 1,1 0,-1-1,1 1,0-1,0 0,0-1,0 1,0-1,1 1,-1-1,1-1,0 1,-1-1,1 1,0-1,0-1,0 1,0-1,0 1,0-2,-1 1,1 0,0-1,0 0,0 0,0 0,-1-1,1 0,0 0,-1 0,4-2,27-15,-2 0,0-3,-1 0,-1-2,-1-1,-1-2,5-8,-8 10,-25 23,0 1,0-1,0 1,1 0,-1-1,0 1,0 0,1 0,-1 0,1 0,-1 0,1 0,-1 0,1 1,0-1,-1 0,1 1,0-1,-1 1,1 0,0 0,0-1,-1 1,1 0,0 1,0-1,0 0,-1 0,1 1,0-1,-1 1,1-1,0 1,-1 0,1 0,-1 0,1 0,-1 0,1 0,-1 0,0 0,1 1,54 69,-50-61,0 0,0-1,1 0,0 0,1-1,0 1,0-2,1 1,0-1,0-1,1 1,0-2,0 1,8 2,-11-6,0 0,0 0,0 0,0-1,1 0,-1-1,0 1,1-1,-1-1,0 0,1 0,-1 0,0-1,0 0,0 0,0 0,0-1,-1 0,1-1,-1 0,0 0,0 0,0 0,-1-1,1 0,-1 0,0-1,-1 0,1 1,-1-1,0-1,1-3,8-13,-2-1,-1 0,0-1,-2 0,-1 0,-1-1,-2 0,0 0,-1-1,-2 1,-2-23,1 42,-1 8</inkml:trace>
  <inkml:trace contextRef="#ctx0" brushRef="#br0" timeOffset="669.7">1214 336,'-5'10,"1"0,0 1,1-1,0 1,0 0,1 0,1 0,0 0,0 0,1 0,1 0,0 1,0-1,1 0,3 10,-4-19,-1 0,1 0,0 0,0 0,0-1,0 1,0 0,0 0,0-1,1 1,-1-1,1 1,-1-1,1 0,-1 0,1 1,0-1,-1 0,1 0,0-1,0 1,0 0,0-1,0 1,0-1,0 1,0-1,0 0,0 0,0 0,0 0,0 0,0-1,0 1,0-1,0 1,0-1,0 1,0-1,0 0,-1 0,1 0,0-1,71-55,33-85,-106 141,0 0,0 0,0 0,1 0,-1 0,1 0,-1 0,0 0,1 0,0 0,-1 1,1-1,0 0,-1 0,1 0,0 1,0-1,-1 0,1 1,0-1,0 1,0-1,0 1,0-1,0 1,0 0,0-1,0 1,0 0,0 0,0 0,0 0,0 0,0 0,0 0,0 0,0 0,1 0,-1 1,0-1,0 0,0 1,-1-1,1 1,0-1,0 1,0 0,0-1,0 1,-1 0,1-1,0 1,0 0,-1 0,1 0,-1 0,1 0,7 123,-7-24,1-88,5 22,-1-1,-2 1,-2 0,-1 0,-1 0,-2 0,-6 28,4-43,3-8,0 1,-2 0,1-1,-1 1,-1-1,0 0,-1 0,0-1,0 1,-1-1,-1 0,1 0,-2-1,1 0,-1 0,-1-1,0 0,0 0,5-5,1-1,0 1,-1-1,0 1,1-1,-1 0,0-1,0 1,0-1,0 0,-1 0,1 0,0 0,0-1,-1 1,1-1,0 0,-1-1,1 1,0-1,0 0,-1 0,1 0,0 0,0-1,0 1,0-1,0 0,1-1,-1 1,1-1,-1 1,1-1,0 0,0 0,0 0,0-1,1 1,0-1,-1 0,1 1,0-1,-1-4,0-2,1-1,1 1,-1-1,2 1,-1-1,1 0,1 1,0-1,1 1,0-1,0 1,1 0,0 0,1 0,0 0,1 0,0 0,104-150,-44 93,-44 48</inkml:trace>
</inkml:ink>
</file>

<file path=ppt/ink/ink24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4:54:16.06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3021 1,'32'48,"-17"-33,0 0,-1 1,-1 1,-1 0,0 0,7 17,81 114,24 14,-29-10,14 5,-29-42,-61-89,-39-49,4 13,0 0,-1 2,0 0,0 1,-1 0,0 2,0 0,0 1,0 1,-1 0,-5 1,-120-23,124 25,-48-12,96-3,27-2,-1-2,-1-2,-1-3,24-16,81-44,-156 83,0 0,0 1,0-1,0 1,0-1,0 1,0 0,0-1,0 1,0 0,0 0,0 0,0 0,0 0,1 0,-1 0,0 0,0 0,0 0,0 1,0-1,0 0,0 1,0-1,0 1,0-1,0 1,0 0,0-1,0 1,-1 0,1-1,0 1,0 0,-1 0,1 0,0 0,-1 0,1 0,-1 0,0 0,1 0,-1 0,0 0,1 0,-1 0,0 0,0 0,0 1,-2 57,-63 114,64-172,0 1,0-1,0 0,0 0,1 1,-1-1,0 1,1-1,-1 0,1 1,-1-1,1 1,0-1,0 1,0-1,0 1,0-1,0 1,0-1,0 1,0-1,1 1,-1-1,1 1,-1-1,1 1,0-1,-1 0,1 1,0-1,0 0,0 0,0 0,0 0,0 0,0 0,0 0,1 0,-1 0,1 0,8-1</inkml:trace>
  <inkml:trace contextRef="#ctx0" brushRef="#br0" timeOffset="1233.993">3388 1412,'-1'48,"-2"-27,2-1,0 1,1 0,1-1,1 1,1-1,1 1,0-1,2 0,0-1,2 1,0-1,1-1,0 1,3 1,-10-18,0 0,0 0,0 0,1 0,-1-1,0 1,1 0,0-1,-1 0,1 0,0 1,-1-2,1 1,0 0,0 0,0-1,0 0,0 0,0 1,0-2,-1 1,1 0,0-1,0 1,0-1,0 0,0 0,-1 0,1 0,0 0,-1-1,1 1,-1-1,1 1,-1-1,1-1,74-80,28-101,-105 184,0-1,0 0,1 0,-1 1,0-1,0 0,1 0,-1 1,1-1,-1 0,0 1,1-1,-1 0,1 1,-1-1,1 1,0-1,-1 1,1-1,0 1,-1 0,1-1,0 1,-1 0,1-1,0 1,0 0,-1 0,1 0,0-1,0 1,0 0,-1 0,1 0,0 0,0 1,-1-1,1 0,0 0,0 0,-1 1,1-1,0 0,0 1,-1-1,1 0,0 1,-1-1,1 1,-1-1,1 1,22 40,-17-28,65 91,-68-101,0 0,0-1,0 1,0-1,0 0,1 0,-1 0,1 0,-1-1,1 1,0-1,0 0,-1 0,1 0,0 0,0-1,0 0,0 0,0 0,0 0,0 0,0-1,0 0,-1 0,1 0,0 0,0 0,-1-1,1 0,0 0,5-5,0 0,-1-1,0 0,-1 0,0-1,0 0,-1 0,0-1,0 1,-1-1,-1 0,0-1,0 1,-1-1,0 0,-1 0,0 0,0-4,13-45,-10 47,-2 7,-1-1,1 0,-1 1,0-1,-1 0,0 0,0 0,0 0,-1-1,0 1,0 0,-1 0,0 0,0 0,-2-6,-17 12,10 12</inkml:trace>
  <inkml:trace contextRef="#ctx0" brushRef="#br0" timeOffset="1990.105">4319 1638,'-22'80,"22"-78,-1 1,1 0,-1 0,1 0,0 0,0 1,0-1,1 0,-1 0,1-1,0 1,0 0,0 0,0 0,0 0,0-1,1 1,-1 0,1-1,0 1,0-1,0 0,0 0,0 0,1 0,-1 0,0 0,1 0,0-1,-1 1,1-1,0 0,0 0,0 0,-1 0,1-1,0 1,0-1,0 1,0-1,0 0,0 0,1 0,-1-1,0 1,-1-1,1 0,0 0,0 0,0 0,0 0,-1 0,1-1,0 1,0-2,5-3,-1 0,0-1,-1 0,0 0,0 0,0-1,-1 1,0-2,0 1,-1 0,0-1,0-3,29-49,-32 60,-1 0,1 0,-1 0,1 0,-1 0,1 0,0 0,0 0,0 0,-1 0,1 0,0 0,0 0,0 1,0-1,1 0,-1 1,0-1,0 1,0-1,0 1,0 0,1-1,-1 1,0 0,0 0,1 0,-1 0,0 0,0 0,1 0,-1 1,0-1,0 0,0 1,1-1,-1 0,0 1,0 0,0-1,0 1,0 0,0-1,0 1,0 0,0 0,0 0,0 0,-1 0,1 0,0 0,-1 0,1 0,-1 0,1 0,-1 1,1-1,-1 0,0 0,0 0,1 1,-1-1,0 1,70 310,-63-280,-1 0,-1 0,-2 0,-2 0,-1 0,-2 13,1 0,1-33,-1 0,0-1,-1 1,-1-1,0 0,0 1,-1-1,0-1,-5 10,7-17,0 0,1 0,-1 0,0 0,0 0,-1 0,1 0,-1-1,1 1,-1-1,0 0,0 0,0 0,0 0,0 0,0-1,-1 1,1-1,0 0,-1 0,1 0,-1-1,1 1,-1-1,0 0,1 0,-1 0,1 0,-1-1,1 1,-1-1,1 0,-3-1,-2-4,1 0,-1 0,1-1,1 0,-1-1,1 1,1-1,0 0,0-1,0 1,1-1,0 0,1 0,0-1,0 1,1 0,0-1,1 0,0 1,1-1,-1 0,2-1,-1-4,1-1,0 1,1 0,1 0,0 0,1 0,1 0,0 1,1 0,1 0,0 0,1 1,0 0,1 0,0 1,1 0,1 1,-1 0,2 1,0 0,0 0,9-6,-4 2</inkml:trace>
  <inkml:trace contextRef="#ctx0" brushRef="#br0" timeOffset="6436.018">2935 171,'-54'25,"-80"74,-56 24,83-64,-87 51,-9 6,103-49,-46 10,146-77,1-1,-1 1,0 0,0-1,0 1,0-1,1 1,-1-1,0 1,0-1,0 1,0-1,0 1,0-1,0 1,0 0,0-1,-1 1,1-1,0 1,0-1,0 1,0-1,-1 1,1 0,0-1,0 1,-1-1,1 1,0 0,-1-1,1 1,0 0,-1-1,1 1,-1 0,1 0,0-1,-1 1,1 0,-1 0,1 0,-1 0,1 0,-1-1,1 1,0 0,-1 0,1 0,-1 0,1 0,-1 0,1 1,-1-1,1 0,-1 0,1 0,-1 0,4-13,-2-5,-1 0,-1 0,0 0,-2 0,0 0,-1 0,-1 1,0-1,-1 1,-1 0,-1 1,-10-15,47 46,153 109,47 10,-223-131,1 0,0 1,-1 0,0 0,0 1,0 0,-1 0,1 0,-1 1,0-1,-1 1,1 1,-1-1,-1 0,1 1,-1 0,0 0,0 0,-1 0,0 0,-1 1,1 0,-4-6,1 0,-1 0,0 0,0-1,0 1,0-1,0 1,-1-1,1 0,0 0,-1 0,1 0,-1 0,1-1,-1 1,1-1,-1 0,1 1,-1-1,1 0,-1 0,1-1,-1 1,1-1,-1 1,1-1,-1 0,-1 0,-258-75,132 23,109 44,2 2</inkml:trace>
  <inkml:trace contextRef="#ctx0" brushRef="#br0" timeOffset="7653.657">1 1582,'51'90,"62"132,-39-137,-72-83,0 0,0-1,0 1,1-1,-1 1,0-1,1 0,-1 0,1 0,0 0,-1 0,1-1,-1 1,1-1,0 0,0 0,-1 0,1 0,0 0,-1 0,1-1,0 0,-1 1,1-1,-1 0,1 0,-1 0,1 0,-1-1,0 1,0-1,1 1,-1-1,0 0,0 0,-1 0,1 0,1-2,7-12,0 0,-2-1,0 0,-1-1,0 1,-1-2,2-16,2 0,20-106,-30 140,0 0,-1 1,1-1,0 1,0-1,0 0,0 1,0-1,0 0,0 1,0-1,0 0,0 1,0-1,0 1,1-1,-1 0,0 1,0-1,1 1,-1-1,0 0,1 1,-1-1,0 1,1-1,-1 1,1-1,-1 1,1 0,-1-1,1 1,-1 0,1-1,0 1,-1 0,1 0,-1-1,1 1,0 0,-1 0,1 0,0 0,-1 0,1 0,-1 0,1 0,0 0,-1 0,1 0,0 0,-1 0,1 1,-1-1,1 0,0 0,-1 1,1-1,-1 0,1 1,-1-1,1 1,-1-1,1 1,24 44,-16-27,74 80,-80-95,0-1,0 1,0-1,0 0,1 1,-1-1,1-1,-1 1,1 0,-1-1,1 0,0 0,0 0,0 0,-1-1,1 1,0-1,0 0,0 0,0-1,0 1,0-1,0 0,-1 0,1 0,0 0,0-1,-1 1,1-1,-1 0,1-1,3-5,0 0,-1-1,0 1,0-2,-1 1,0-1,-1 0,0 0,0 0,-1 0,0-1,-1 1,-1-1,1-10,1-251,-29 62,16 180,10 31,0-1,-1 0,1 1,0-1,0 0,0 1,0-1,0 0,0 1,0-1,0 0,-1 1,1-1,0 0,0 0,0 1,-1-1,1 0,0 0,0 1,-1-1,1 0,0 0,-1 1,1-1,0 0,-1 0,1 0,0 0,-1 0,1 0,0 0,-1 1,1-1,0 0,-1 0,1 0,0 0,-1 0,1-1,0 1,-1 0,1 0,0 0,-1 0,1 0,0 0,-1-1,1 1,0 0,-1 0,1 0,0-1,0 1,-1 0,1 0,0-1,0 1,-1 0,1-1,-3 20,1 2</inkml:trace>
  <inkml:trace contextRef="#ctx0" brushRef="#br0" timeOffset="12811.23">1214 1412,'9'-6,"-9"7,0-1,0 0,0 0,0 1,0-1,0 0,1 0,-1 0,0 1,0-1,0 0,0 0,1 0,-1 1,0-1,0 0,0 0,1 0,-1 0,0 0,0 0,1 1,-1-1,0 0,0 0,1 0,-1 0,0 0,0 0,1 0,-1 0,0 0,0 0,1 0,-1 0,0 0,0-1,1 1,-1 0,0 0,0 0,1 0,-41 90,-66 180,103-259,5-5</inkml:trace>
  <inkml:trace contextRef="#ctx0" brushRef="#br0" timeOffset="13507.214">1016 1469,'0'0,"-1"1,0 0,0 0,1-1,-1 1,0 0,1 0,-1 0,1 0,-1 0,1 0,-1 0,1 0,0 0,0 0,-1 0,1 0,0 0,0 0,0 0,0 0,0 1,0-1,1 0,-1 0,0 0,0 0,1 0,-1 0,1 0,-1 0,1 0,-1 0,1-1,-1 1,1 0,0 0,0 0,-1-1,1 1,0 0,0-1,0 1,0 0,0-1,0 1,0-1,0 0,0 1,0-1,0 0,140 91,16-23,-101-45,-52-28</inkml:trace>
</inkml:ink>
</file>

<file path=ppt/ink/ink2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4:15:53.07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174 1,'-4'29,"-1"-1,-1 1,-1-1,-2 0,-1 0,-1-1,-1-1,-1 0,-2 1,-41 92,53-115,0 1,0 0,1 0,-1 0,1 0,0 0,0 1,1-1,-1 1,1-1,0 1,1-1,0 1,0 0,0-1,0 1,1 0,0-1,0 1,0-1,1 1,0-1,0 0,0 0,1 0,0 0,0 0,0 0,0-1,1 1,0-1,0 0,0 0,0-1,0 1,1-1,0 0,2 1,1-2,0-1,1 0,-1 0,1-1,-1 0,1 0,-1-1,0 0,1-1,-1 0,0 0,4-2,41-7,52-27,-91 28</inkml:trace>
  <inkml:trace contextRef="#ctx0" brushRef="#br0" timeOffset="370.873">569 28,'-15'27,"0"-1,1 2,2 0,1 1,1 0,2 0,1 1,-3 23,-24 85,-95 211,124-335,1 1,1-1,0 1,0-1,2 1,0 0,0 0,2 0,1 9,9-23,-4-12</inkml:trace>
  <inkml:trace contextRef="#ctx0" brushRef="#br0" timeOffset="1058.848">1275 170,'-15'-3,"1"1,-1 0,0 1,1 1,-1 1,0-1,1 2,-1 0,1 1,-1 1,0 0,1 0,1 0,-1 0,1 2,0-1,1 2,-1 0,1 0,1 1,-1 0,1 1,1 0,0 1,-6 7,3-4,0 1,1 0,0 0,1 1,1 1,0 0,1 0,1 1,0 0,1 1,-2 10,9-25,-1-1,0 1,1 0,0 0,0 0,0 0,0 0,0 0,0 0,1 0,-1 0,1-1,0 1,0 0,0 0,0-1,1 1,-1-1,1 1,-1-1,1 1,0-1,0 0,0 0,0 0,1 0,-1 0,0 0,1-1,-1 1,1-1,0 0,-1 0,1 0,0 0,0 0,0 0,-1-1,1 1,0-1,2 0,124-11,-89-4,-1-2,0-2,-1-1,-1-2,-1-1,-1-2,27-25,108-106,-194 216,-7-10,2 1,3 2,2 0,2 2,-9 37,-1 78,16-86,51-114,-21 18</inkml:trace>
  <inkml:trace contextRef="#ctx0" brushRef="#br0" timeOffset="1470.901">1924 227,'-26'20,"0"1,2 2,0 0,2 2,0 0,2 2,1 0,1 1,2 1,-9 19,21-42,1 0,0 1,1-1,-1 0,1 1,0 0,1-1,-1 1,2 0,-1 0,0 0,1-1,1 1,-1 0,1 0,0 0,1 0,-1-1,1 1,1-1,-1 1,1-1,0 0,1 0,-1 0,1 0,0-1,1 0,-1 0,1 0,0 0,0 0,1-1,-1 0,1 0,0-1,0 0,1 0,13 1,0-1,1-1,-1-1,1-1,-1-1,0 0,1-2,-1 0,0-2,0 0,-1-1,1-1,-1 0,-1-2,1 0,-2-1,1-1,-1-1,-1 0,0-1,9-10,-9 7,-1 0,-1 0,0-2,-1 1,-1-2,-1 0,0 0,-1-1,-2 0,0-1,-1 0,-1 0,-1 0,0-1,-1-14,-3 28,-1 1,0 0,-1-1,0 1,0 0,0 0,-1 0,0 0,0 0,-1 0,0 0,0 1,-1-1,0 1,0 0,0 0,-1 0,0 1,0 0,0 0,-1 0,0 0,1 1,-2 0,1 0,0 1,-1 0,0 0,1 0,-1 1,0 0,-1 0,1 1,0 0,0 0,-1 0,0 1,-12 4,1 0,0 1,0 1,1 1,-1 0,2 1,-1 2,1-1,0 2,1 0,0 1,-10 11,-3 0</inkml:trace>
  <inkml:trace contextRef="#ctx0" brushRef="#br0" timeOffset="2751.16">2771 85,'-28'114,"-5"27,-7-3,-13 19,-53 160,137-391,-20 51</inkml:trace>
  <inkml:trace contextRef="#ctx0" brushRef="#br0" timeOffset="3284.507">2799 198,'0'-1,"0"1,0-1,0 1,0-1,0 0,0 1,0-1,1 1,-1-1,0 1,0-1,0 1,1-1,-1 1,0-1,1 1,-1-1,1 1,-1 0,0-1,1 1,-1 0,1-1,-1 1,1 0,-1-1,1 1,-1 0,1 0,-1 0,1-1,-1 1,1 0,0 0,-1 0,1 0,-1 0,1 0,-1 0,1 0,0 0,-1 0,1 1,-1-1,1 0,-1 0,1 0,-1 1,1-1,-1 0,1 1,14 28,-11-21,44 86,-35-71,0 0,-2 0,-1 1,0 0,-2 1,5 24,19 150,-32-194,0 1,0-1,0 1,0-1,1 1,0-1,0 0,1 1,-1-1,1 0,1 0,-1 0,0 0,1 0,0-1,0 1,1-1,-1 0,1 0,0 0,0 0,0-1,1 1,-1-1,1 0,0-1,-1 1,1-1,0 0,1 0,-1 0,0-1,1 0,-1 0,0 0,1-1,-1 0,1 0,4 0,-1-4,0 0,0 0,-1-1,1 0,-1 0,0-1,-1 0,1 0,-1-1,0 0,-1 0,0-1,0 0,0 0,-1 0,2-5,60-147,-65 156,37-121,-5-2,0-29,-3 0,-27 150,-1 6</inkml:trace>
</inkml:ink>
</file>

<file path=ppt/ink/ink24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4:54:51.056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3356 459,'-387'-129,"155"63,-234-34,302 72,-1 6,-1 8,-1 7,-72 9,209-1,1 1,0 1,0 2,1 0,-1 2,1 2,0 0,1 2,0 0,1 2,0 1,1 2,1 0,1 1,0 2,-15 15,16-5,1 1,1 1,2 1,2 0,1 2,1-1,2 2,1-1,2 2,1-1,2 1,1 1,2-1,2 0,1 1,2-1,1 1,2-1,8 27,-3-27,1-2,1 1,2-2,2 0,1 0,1-2,2 0,1-1,1-1,1-1,2-1,1-2,1 0,1-1,1-2,1-1,1-2,1-1,0-1,1-1,16 3,20 7,1-4,0-3,2-3,0-3,1-3,0-3,22-3,23 0,0-5,-1-5,0-5,0-6,-1-4,-2-6,0-4,-2-5,-2-6,-1-3,-3-6,50-35,-123 67,-1-2,-1-1,-1-1,-1-2,-1-1,-1-1,-2-1,-1-1,-1-1,-1-2,-2 0,-1-1,-2-1,-1-1,3-15,-14 35,-2-1,0 0,-1 0,-1 0,0 0,-2 0,1-1,-2 1,0 0,-1 0,-1 1,0-1,-1 1,-1 0,0 0,-1 0,-4-6,-4-2,0 1,-1 1,-1 1,-1 0,-1 1,0 1,-2 1,0 1,0 1,-8-4,-51-22,-2 4,-1 3,-2 4,-1 4,-1 3,0 4,-2 4,0 4,-1 4,-21 3,-127-3,0 11,1 10,-136 28,228-20,1 6,1 7,2 5,2 7,2 5,-56 35,151-66,0 3,2 1,1 2,1 2,1 1,-20 23,42-38,2 0,0 1,0 0,2 1,0 1,1-1,0 2,2-1,0 1,1 1,1-1,1 1,1 0,0 0,2 1,0 11,3-5,1-1,1 0,1 0,2 0,1 0,0-1,2 0,1 0,1-1,1 0,1-1,1-1,1 0,1-1,1 0,1-2,1 0,19 16,16 8,1-2,1-3,3-2,1-2,1-3,52 17,-17-15,0-4,2-4,1-5,0-4,2-4,-1-5,1-4,0-4,0-5,-1-4,0-5,-1-3,78-28,-56 14,-2-6,-1-5,-3-6,-1-4,-4-5,-1-5,-4-4,-3-5,-3-5,46-47,-110 91,-2-1,-1-1,-1-2,-3-1,-1-1,-1-1,-3-2,-1 0,-2-2,-2 0,-2-1,-2 0,2-18,-14 48,0-1,0 1,-2-1,1 0,-2 1,-1-1,0 0,0 1,-2 0,0 0,0 0,-2 0,0 0,0 1,-1 0,-1 1,-1 0,0 0,0 0,-1 1,-1 1,0 0,0 0,-1 1,-1 0,-2 0,-20-12,-1 2,-1 1,0 2,-1 2,-1 1,-1 2,0 2,-36-5,-32 1,-2 4,-82 4,6 14,1 9,0 7,2 9,1 7,2 8,-88 41,140-49,2 6,3 5,1 5,3 6,-21 20,114-65,0 2,2 1,0 0,1 2,1 1,1 1,1 0,2 1,0 2,-2 6,0 12</inkml:trace>
</inkml:ink>
</file>

<file path=ppt/ink/ink24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4:54:58.83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1 203,'200'-11,"167"-45,-292 45,-64 15</inkml:trace>
  <inkml:trace contextRef="#ctx0" brushRef="#br0" timeOffset="244.01">170 429,'44'-5,"23"-1,5 0,0 1,-7-4,-10 1,-10 1,-7 1,-6 3,-3 1,-3 1,1 1,-1 0,-4 1</inkml:trace>
  <inkml:trace contextRef="#ctx0" brushRef="#br0" timeOffset="610.341">1496 90,'-32'17,"0"0,2 3,0 0,1 2,0 1,2 2,2 0,0 2,1 1,19-25,1 1,-1 0,1 1,0-1,1 1,-1-1,1 1,0 0,0 0,1 1,-1-1,1 0,0 1,0 0,1-1,0 1,0 0,0 0,1 0,0-1,0 1,0 0,1 0,0 0,0 0,0-1,1 1,0-1,0 1,0-1,1 1,2 3,2-2,1 1,0-1,1 0,0-1,0 0,0 0,0-1,1 0,0-1,0 0,0-1,1 0,-1 0,1-1,9 1,166-1,-169-3,1 0,-1-1,0-1,1 0,-1-1,-1-1,1-1,-1 0,0-2,0 1,-1-2,0 0,0-1,-1 0,0-1,-1-1,-1 0,0-1,0 0,-1-1,-1 0,0-1,-1 0,-1 0,0-1,-1 0,0-3,-4 13,-1-1,0 0,0 1,0-1,-1 0,0 0,0 0,-1 0,0 0,0 0,-1 0,0 0,0 0,0 0,-1 0,0 0,-1 1,1-1,-1 1,0-1,-1 1,0 0,0 0,0 1,0-1,-1 1,0 0,-2-1,-11-8,-1 1,0 1,0 1,-1 1,-1 0,0 2,0 0,0 1,-1 1,0 2,0 0,-1 1,-7 1,-15-1</inkml:trace>
  <inkml:trace contextRef="#ctx0" brushRef="#br0" timeOffset="1033.375">904 289,'921'0,"-534"-29,-195 3,-169 24</inkml:trace>
</inkml:ink>
</file>

<file path=ppt/ink/ink24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4:54:56.17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947 31,'-56'-18,"21"13,1 1,-1 1,0 3,0 0,0 3,0 0,-18 6,-45 3,68-10,15-1,0 0,0 0,0 2,0 0,0 0,0 2,1-1,-3 3,17-6,-1-1,0 1,0-1,0 1,1 0,-1-1,0 1,1 0,-1 0,0-1,1 1,-1 0,1 0,0 0,-1 0,1 0,0 0,-1 0,1 0,0 0,0 0,0 0,0 0,0 0,0 0,0-1,0 1,0 0,0 0,1 0,-1 0,0 0,1 0,-1 0,1 0,-1 0,1 0,-1-1,1 1,-1 0,1 0,0-1,0 1,-1 0,1-1,0 1,0-1,0 1,-1-1,2 1,47 34,-46-33,216 90,-162-67,-57-25,0 1,0 0,0 0,0 0,0 0,0-1,0 1,0 0,0 0,0 0,-1-1,1 1,0 0,-1 0,1 0,0-1,-1 1,1 0,-1-1,1 1,-1 0,0-1,1 1,-1-1,0 1,1-1,-1 1,0-1,1 0,-1 1,0-1,0 0,1 1,-1-1,0 0,0 0,0 0,0 0,1 0,-1 0,-1 0,0 1,-369 113,180-22,187-91,0 0,0 0,1 0,-1 0,1 1,-1-1,1 1,-1 0,1 0,0 0,0 0,0 1,0-1,1 1,-1-1,1 1,-1 0,1 0,0 1,0-1,0 0,0 1,1-1,0 1,-1-1,1 1,1 0,-1-1,0 1,1 0,0 0,0 0,0-1,0 1,1 0,-1 0,1-1,0 1,0 0,0 0,9 5,0-1,1 1,0-2,0 1,0-2,1 0,0 0,0-1,1 0,-1-1,1 0,0-1,0-1,1 0,-1-1,0 0,0-1,1-1,-1 0,8-2,205-27,-111 4,-93 23</inkml:trace>
  <inkml:trace contextRef="#ctx0" brushRef="#br0" timeOffset="367.358">1313 87,'-39'282,"-25"-26,54-183,9-61</inkml:trace>
  <inkml:trace contextRef="#ctx0" brushRef="#br0" timeOffset="631.742">1200 87,'39'-5,"31"-6,14-1,-3 1,-5 2,-11-1,-12 0,-10 2,-7 3,-6 1,-11 7,-11 3</inkml:trace>
  <inkml:trace contextRef="#ctx0" brushRef="#br0" timeOffset="901.254">1229 453,'19'0,"17"0,6 0,1 0,-2-5,-4-1,-2 0,-3 1,-2 2,-2 1,-5 0</inkml:trace>
  <inkml:trace contextRef="#ctx0" brushRef="#br0" timeOffset="1717.788">2104 482,'-5'4,"-6"8,-6 5,-1 5,-1-1,2 0,-1 2,-1 2,-4 1,-2 1,-1 1,3 0,2-4,-2-2,4 0,0-3,4-5</inkml:trace>
  <inkml:trace contextRef="#ctx0" brushRef="#br0" timeOffset="2016.305">1850 482,'5'14,"6"15,1 7,4 2,4-1,-2-1,1-7,-3-4,-3-1,-1-5,-1-1,2 2,-1 1,-3-2</inkml:trace>
</inkml:ink>
</file>

<file path=ppt/ink/ink24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4:55:05.77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0 311,'5'0,"6"0,6 0,6 0,2 0,3 0,1 0,0 0,1 0,-1 0,0-5,0-1,0-1,-1 2,0 2,0 1,0 0,-4 2</inkml:trace>
  <inkml:trace contextRef="#ctx0" brushRef="#br0" timeOffset="300.122">29 508,'48'-14,"20"-5,4 1,-6 3,-14 9,-11 6,-12 3</inkml:trace>
  <inkml:trace contextRef="#ctx0" brushRef="#br0" timeOffset="949.839">283 1,'-2'2,"1"0,0 1,0 0,0-1,0 1,0 0,1 0,-1-1,1 1,0 0,0 0,0 0,0-1,0 1,0 0,1 0,0 0,-1-1,1 1,0 0,0-1,0 1,1-1,-1 1,1-1,-1 0,1 1,0-1,0 0,0 0,0 0,0 0,0-1,1 1,-1-1,1 1,-1-1,1 0,-1 0,1 0,0 0,0 0,95 25,-86-24,0 0,1 0,-1 1,0 1,-1 0,1 1,-1 0,0 0,5 4,73 81,-87-87,0 0,0 0,0 0,0 0,-1 1,0-1,1 1,-1-1,-1 1,1 0,0-1,-1 1,0 0,1-1,-2 1,1 0,0-1,-1 1,1 0,-1-1,0 1,-1-1,1 1,0-1,-1 0,0 1,0-1,0 0,0 0,0 0,-1 0,-1 1,-157 115,-122 52,252-123,33-34</inkml:trace>
</inkml:ink>
</file>

<file path=ppt/ink/ink24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4:55:10.16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0,'14'0,"15"0,7 0,2 0,0 0,-3 0,-1 0,-7 0</inkml:trace>
</inkml:ink>
</file>

<file path=ppt/ink/ink24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4:55:10.41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74,'39'-5,"21"-1,7-5,-5 0,-7 2,-13-3,-9 1,-10 2</inkml:trace>
</inkml:ink>
</file>

<file path=ppt/ink/ink24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4:55:10.93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221 170,'-12'4,"0"0,0 0,1 1,-1 1,1 0,1 1,-1 0,1 0,0 1,1 0,0 1,0 0,1 0,0 1,0 0,1 1,1-1,0 1,0 1,1-1,1 1,-2 5,2-9,1 1,1-1,-1 1,1 0,1 0,-1-1,2 1,-1 0,1 0,0 0,1 0,0 0,1 0,0 0,0 0,0-1,1 1,1-1,0 0,0 0,0 0,1 0,0-1,0 0,1 0,3 3,2-3,0 0,0-1,1 0,-1 0,1-1,1-1,-1 0,1-1,-1 0,1-1,0 0,0-1,0-1,0 0,0-1,0 0,4-1,8-2,-1-1,1-2,-1 0,-1-1,1-2,-1 0,-1-1,10-8,-5 4,-1-1,0-2,-2 0,0-2,-1-1,-1 0,-1-2,-1 0,-1-2,2-4,-16 21,-1-1,0 1,0-1,-1 0,0 0,-1-1,0 1,0 0,-1-1,0 1,0-1,-1 0,-1 1,0-1,0 1,-1-1,0 1,0 0,-1 0,0 0,-1 0,0 0,-1 1,1 0,-2-1,1 2,-1-1,0 1,-1 0,1 0,-1 1,-1-1,1 2,-1-1,0 1,-1 0,-8-3,-2 2,-1 1,0 1,0 0,0 2,-1 0,1 2,-1 0,1 1,0 1,-1 1,1 1,0 0,1 2,-1 0,1 1,0 1,-10 7,-8 6</inkml:trace>
  <inkml:trace contextRef="#ctx0" brushRef="#br0" timeOffset="372.703">22 340,'1'0,"0"0,0 0,-1 0,1 0,0 0,0-1,-1 1,1 0,0 0,-1-1,1 1,0 0,-1-1,1 1,0 0,-1-1,1 1,-1-1,1 1,-1-1,1 0,-1 1,1-1,-1 1,1-1,-1 0,0 1,1-1,-1 0,0 0,0 1,0-1,1 0,-1 1,0-1,0 0,0 0,0 0,0 1,0-1,-1 0,1 0,0 1,0-1,0 0,-1 1,1-1,0 0,-1 1,1-1,-1 0,1 1,0-1,-1 1,0-1,1 1,-1-1,1 1,-1-1,0 1,1-1,-1 1,0 0,1-1,-1 1,0 0,289 5,41 21,-177-10,92-1,-197-25,-29 3</inkml:trace>
</inkml:ink>
</file>

<file path=ppt/ink/ink24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4:55:07.99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340 88,'1'-19,"0"-1,-8 34,-48 238,12-54,33-124,9-62</inkml:trace>
  <inkml:trace contextRef="#ctx0" brushRef="#br0" timeOffset="338.016">1 60,'314'-40,"-297"35,1 0,0 2,0 0,0 1,0 1,1 0,-1 2,0 0,0 1,0 1,0 0,0 2,0 0,11 5,26 19,-41-18</inkml:trace>
  <inkml:trace contextRef="#ctx0" brushRef="#br0" timeOffset="666.702">650 398,'34'-5,"15"-1,5 0,-2 1,-6 2,-10 1</inkml:trace>
  <inkml:trace contextRef="#ctx0" brushRef="#br0" timeOffset="1290.007">1158 88,'-15'47,"3"1,1 0,3 1,1 0,2 20,4-65,0 0,1 0,-1 0,1 0,0 0,0 0,0 0,0 0,1 0,0 0,0 0,0-1,0 1,0 0,1 0,0-1,0 1,0-1,0 1,0-1,1 0,-1 0,1 0,0 0,0 0,0-1,0 0,1 1,-1-1,1 0,-1 0,1-1,0 1,-1-1,1 0,0 0,0 0,0 0,3-1,5-2,-1-1,1 0,0-1,-1-1,0 0,0 0,0-1,-1 0,0-1,0 0,-1-1,1 0,-2 0,1-1,-1 0,-1-1,1 0,-2 0,1 0,-2-1,1 0,-1-2,46-74,-52 87,1 1,0-1,0 1,0-1,0 1,0-1,0 1,0-1,0 1,0-1,1 1,-1-1,0 1,0-1,0 1,1-1,-1 1,0-1,0 1,1-1,-1 0,0 1,1-1,-1 0,0 1,1-1,-1 0,1 1,-1-1,1 0,-1 0,0 1,1-1,-1 0,1 0,-1 0,1 0,-1 0,1 0,-1 1,1-1,-1 0,1-1,0 1,-1 0,1 0,-1 0,1 0,-1 0,0 0,1-1,-1 1,1 0,-1 0,1-1,-1 1,1 0,-1-1,0 1,1 0,-1-1,0 1,1-1,-1 1,0 0,0-1,1 1,-1-1,0 1,0-1,5 43,-5-41,0 17,0-8,-1 0,1 0,1 0,-1 0,2 0,0 0,0 0,0 0,1-1,1 1,0-1,0 0,1 0,0-1,0 1,4 4,-6-11,-1 0,1-1,-1 1,1 0,0-1,0 0,0 1,0-1,0 0,0-1,0 1,0-1,0 1,1-1,-1 0,0 0,0 0,0 0,0-1,0 1,0-1,1 0,-1 0,-1 0,1 0,0-1,0 1,0-1,-1 0,2 0,73-65,-44 32,-2-2,-2-2,-1 0,-2-2,-2-1,1-6,-1-22,-26 67</inkml:trace>
  <inkml:trace contextRef="#ctx0" brushRef="#br0" timeOffset="1567.806">2118 314,'-24'33,"-8"17,-4-1,6-4,6-9</inkml:trace>
  <inkml:trace contextRef="#ctx0" brushRef="#br0" timeOffset="1852.705">1948 314,'0'-10,"5"7,1 8,5 4,1 5,2 0,-1 2,3-1,-2 1,1-1,-1 0,1-1,4 1,2-1,-1 1,0-2,1-3,-2-3</inkml:trace>
</inkml:ink>
</file>

<file path=ppt/ink/ink24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4:55:16.66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29 311,'127'-27,"-39"14,-55 6,1 2,1 1,-1 1,0 2,1 2,25 3,-37 1,-5 1</inkml:trace>
  <inkml:trace contextRef="#ctx0" brushRef="#br0" timeOffset="313.72">1 481,'38'5,"23"1,5 0,-4-1,-7-1,-8-2,-8-1,-5 0,-4-1,-7 0</inkml:trace>
  <inkml:trace contextRef="#ctx0" brushRef="#br0" timeOffset="878.478">226 1,'0'2,"-1"1,1-1,0 1,0-1,1 1,-1 0,1-1,-1 0,1 1,0-1,-1 1,1-1,1 0,-1 1,0-1,0 0,1 0,-1 0,1 0,0 0,0 0,0-1,-1 1,1-1,1 1,-1-1,0 0,0 1,1-1,-1 0,0-1,2 1,174 72,-165-69,-1 2,1-1,-1 2,0-1,-1 2,0 0,0 0,0 1,-1 0,-1 0,1 1,-2 1,1 0,-1 0,-1 0,0 1,-1 0,0 1,-1-1,2 7,-9-11,1 1,-1-1,0 1,-1-1,0 0,0 1,-1-1,0-1,0 1,0-1,-1 1,-1-1,1-1,-1 1,0-1,-1 0,1 0,-1-1,0 0,-1 0,1-1,-6 3,-7 8,-159 112,146-103,25-20,0 1,0 0,0 1,1 0,0 0,0 1,0 0,1 0,0 0,0 1,1 0,0 0,1 0,-2 3,1 9</inkml:trace>
</inkml:ink>
</file>

<file path=ppt/ink/ink24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4:55:21.11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29 32,'0'0,"0"1,0-1,0 1,-1-1,1 1,0-1,-1 1,1-1,0 0,-1 1,1-1,0 1,-1-1,1 0,-1 1,1-1,-1 0,1 1,-1-1,1 0,-1 0,1 0,-1 0,1 1,-1-1,0 0,1 0,-1 0,1 0,-1 0,1 0,-1 0,0 0,1-1,-1 1,1 0,-1 0,1 0,-1-1,1 1,-1 0,1 0,-1-1,1 1,-1 0,1-1,0 1,-1-1,1 1,0 0,-1-1,1 1,0-1,-1 1,1-1,0 0,-5 56,5-54,1 256,0-246,0 0,0-1,1 1,0 0,1-1,0 1,1-1,0 0,1 0,0-1,0 1,1-1,0 0,1-1,-1 1,2-1,1 1,-6-7,1-1,-1 1,1-1,-1 1,1-1,0 0,-1-1,1 1,0 0,0-1,0 0,0 0,-1 0,1-1,0 1,0-1,-1 0,1 0,0 0,-1-1,1 1,-1-1,1 0,-1 0,0 0,0 0,0 0,2-3,78-79,9-36,-92 119,1 0,0 0,0 0,0 0,0 0,0 0,0 0,0 0,0 0,0 1,0-1,1 0,-1 1,0-1,1 1,-1-1,0 1,1 0,-1-1,0 1,1 0,-1 0,0 0,1 0,-1 0,1 1,-1-1,0 0,1 0,-1 1,0-1,0 1,1 0,-1-1,0 1,0 0,0-1,0 1,1 0,-1 0,0 0,-1 0,1 0,0 0,0 0,0 1,-1-1,1 0,0 0,-1 1,1-1,-1 0,0 1,1-1,-1 0,0 1,5 9,61 103,-63-111,-1 0,0 0,1-1,-1 1,1-1,0 0,0 1,0-1,0-1,0 1,1 0,-1-1,0 0,1 0,-1 0,1 0,-1 0,1-1,0 1,-1-1,1 0,0 0,-1 0,1-1,-1 1,1-1,-1 0,1 0,-1 0,1-1,-1 1,0-1,0 0,2-1,8-7,-1-1,0-1,-1 0,0 0,-1-1,0-1,-1 1,-1-2,0 1,-1-1,0 0,-1-1,-1 1,0-4,17-38,13-112,-30 151,0 6</inkml:trace>
</inkml:ink>
</file>

<file path=ppt/ink/ink2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4:16:03.509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398 839,'-18'-186,"7"-132,11 305,1 9,-1-1,1 1,-1-1,-1 1,1-1,-1 1,1-1,-1 1,0 0,-1-1,1 1,-1 0,0 0,0 0,0 0,-1 0,2 3,0 1,-1 0,1-1,0 1,-1 0,1 0,-1 0,1 0,0 0,-1 0,1 0,0 0,-1 1,1-1,0 1,-1-1,1 1,0-1,-1 1,1 0,0-1,0 1,0 0,0 0,0 0,0 0,0 0,0 0,0 0,0 0,1 0,-1 1,0-1,1 0,-1 0,1 1,-1-1,1 0,0 1,0-1,-12 25,1 0,2 1,0 0,2 0,1 1,2 0,-1 7,3-19,-10 95,5-1,7 100,-4 87,-10-115,-8-1,-9-2,-37 119,3-95,61-193,0 1,1-1,0 1,0 0,1 0,1 0,-1 0,2 0,0 0,0 0,1 0,0 0,3 8,-1-15,1-1,0 1,0-1,0 0,0 0,0 0,1 0,-1-1,1 1,0-1,-1-1,1 1,0-1,0 1,0-2,1 1,-1 0,0-1,0 0,0 0,0-1,1 1,-1-1,4-1,4 1,195-29,442 27,287-26,-37 2,311 27,-579 26,-17 3,-406-20,209 8,160-24,-130-37,247-65,-657 102,344-73,-169 47,12 23,-56-25,-39 12,-115 19,-11 4,1 0,0-1,-1 1,1-1,0 0,-1-1,1 1,-1-1,0 0,1 0,-1 0,0-1,0 1,0-1,-1 0,1 0,-1 0,1-1,-1 1,0-1,-1 0,1 1,0-1,-1-1,0 1,0 0,0-1,-1 1,1 0,-1-1,0 0,0-2,-47-204,15 8,-1-113,31 185,4 1,7 0,7-9,-5 22,-1-4,-6 0,-10-106,-23 48,-7 186,-190 19,-222 2,-268 1,-268-14,380-14,-212 27,-1538-28,2147-1,-491 13,-25 6,507-3,154-7,-1-3,1-3,-42-4,54-9,-34 2,79 11,1 1,-1 0,1 0,0 0,0 0,0 0,0 1,1-1,-1 1,1 0,0 0,0 0,0 0,1 0,0 0,-1 0,1 1,1-1,-1 0,1 1,-1-1,1 1,-2 8,-49 187,-20 119,38 21,8-29,-4 41,20-278,-4-1,-3-1,-4 0,-2-2,-19 38,26-47,15-60,-1 0,1 1,0-1,0 0,0 0,0 1,1-1,-1 0,0 0,0 0,1 1,-1-1,1 0,-1 0,1 0,-1 0,1 0,0 0,-1 0,1 0,0 0,0 0,0 0,0 0,0 0,0-1,0 1,0 0,0-1,0 1,0-1,0 1,1-1,-1 0,0 1,0-1,1 0,-1 0,0 0,0 0,1 0,-1 0,0 0,0 0,0-1,2 1,242-20,1035 21,-744 26,101 2,419-30,-303-26,20 15,-155-6,-44-9,-33-1,-214 2,149-5,-175 31,-162-26,2-2,29-2,-77 12,-91 18,0 0,-1 0,1 0,-1 0,1 0,0 0,-1 0,1 0,-1 0,1 1,-1-1,1 1,-1-1,1 1,-1 0,0-1,1 1,-1 0,0 0,1 0,-1 0,0 0,0 0,0 1,0-1,0 0,0 0,0 1,-1-1,1 1,0 0,5 14</inkml:trace>
</inkml:ink>
</file>

<file path=ppt/ink/ink24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4:55:18.75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283 56,'-17'280,"10"-231,-1 0,-2 0,-3-1,-2 0,-1-1,-3-1,-6 7,18-41</inkml:trace>
  <inkml:trace contextRef="#ctx0" brushRef="#br0" timeOffset="366.041">0 56,'27'-11,"-1"1,2 2,-1 0,1 2,0 1,0 2,1 0,-1 2,1 1,-1 1,0 2,8 2,160 31,-172-31</inkml:trace>
  <inkml:trace contextRef="#ctx0" brushRef="#br0" timeOffset="777.833">650 310,'29'-5,"14"-1,4 0,0 1,-4 2,-9 5,-6 3,-2 1,-2-1,1-2,-9 0,-8-2</inkml:trace>
  <inkml:trace contextRef="#ctx0" brushRef="#br0" timeOffset="1047.413">678 564,'24'5,"17"1,7 0,0-1,-3-1,-5-2,-9-1</inkml:trace>
</inkml:ink>
</file>

<file path=ppt/ink/ink24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4:55:23.08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378 113,'0'-3,"1"-1,0 1,0-1,-1 0,1 0,-1 0,0 1,0-1,0 0,-1 0,0 1,1-1,-1 0,0 0,-1 1,1-1,-1 1,1 0,-1-1,0 1,-1 0,1 0,0 0,-1 0,1 0,-1 1,0-1,0 1,0 0,0 0,-1 0,1 0,-1 0,1 1,-1-1,-3 1,1 1,0 0,0 0,-1 0,1 0,0 1,0 0,-1 0,1 1,0 0,0 0,1 0,-1 1,0 0,1 0,0 0,-1 1,1 0,1 0,-1 0,1 0,-1 1,1 0,0 0,1 0,-1 1,1-2,0 0,0 0,1 0,0 0,-1 0,2 0,-1 1,0-1,1 1,0-1,0 1,0 0,1-1,-1 1,1 0,0-1,1 1,-1 0,1 0,0-1,0 1,0-1,1 1,-1-1,1 1,0-1,1 0,-1 0,1 0,0 0,0-1,0 1,0-1,3 3,25 17,-27-21,0 0,1 0,-1 0,0 0,0 1,0-1,-1 1,1 0,-1 0,1 1,-1-1,0 1,0 0,-1-1,1 1,-1 0,0 1,0-1,0 0,0 1,-1-1,0 1,0-1,0 1,0-1,-1 1,0 0,0-1,0 1,0 0,-1-1,0 1,0 0,0-1,-1 2,-4 1,0-1,0 1,-1-1,1 0,-1-1,-1 1,1-1,-1-1,0 1,0-1,0-1,-1 0,1 0,-1 0,-1-1,1 1,-1 1,-1 0,0-1,0 0,0-1,0 0,0-1,0 0,0-1,0 0,0-1,-8-1,18 1,0 1,1 0,-1 0,0 0,0-1,0 1,1-1,-1 1,0-1,0 1,1-1,-1 1,0-1,1 1,-1-1,1 0,-1 1,1-1,-1 0,1 1,-1-1,1 0,0 0,-1 0,1 1,0-1,0 0,0 0,0 0,-1 0,1 0,0 1,1-1,-1 0,0 0,0 0,0 0,0 0,1 1,-1-1,0 0,1 0,-1 1,0-1,1 0,-1 0,1 1,-1-1,1 0,0 1,-1-1,1 1,0-1,-1 1,1-1,0 1,0-1,-1 1,1 0,0-1,0 1,0 0,0 0,14-8</inkml:trace>
</inkml:ink>
</file>

<file path=ppt/ink/ink24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4:55:23.60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0,'0'0</inkml:trace>
</inkml:ink>
</file>

<file path=ppt/ink/ink24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4:55:24.60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487 1,'-114'219,"107"-209,0 1,-1-1,0 0,-1 0,0-1,0 0,-1-1,0 0,-1-1,1 0,-1 0,-1-1,1-1,-1 0,0 0,-1-1,1-1,0 0,-1 0,0-2,0 1,1-2,-1 0,0 0,0-1,0-1,0 0,9 0,0 1,0-1,0-1,1 1,-1 0,1-1,-1 0,1 1,0-1,0-1,0 1,1 0,-1-1,1 1,0-1,0 0,0 0,0 0,1 0,-1 0,1 0,0 0,0-1,1 1,-1 0,1 0,0-1,0 1,1-4,0-3,0 0,0 0,1 1,1-1,0 0,0 1,1-1,0 1,1 0,0 0,2-1,-3 6,1 1,0 0,-1 0,1 1,0 0,1 0,-1 0,1 0,-1 1,1 0,0 0,0 0,0 1,-1 0,2 0,-1 0,0 1,0 0,0 0,0 1,0 0,0 0,0 0,0 0,0 1,-1 0,1 1,-1-1,1 1,-1 0,0 0,0 1,0-1,0 1,2 3,266 220,-262-220,1 0,0-1,1 0,-1-1,1 0,0-1,1-1,-1 0,1 0,-1-2,1 0,-1 0,1-1,0-1,12-2,-19 3,18 0</inkml:trace>
</inkml:ink>
</file>

<file path=ppt/ink/ink24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4:55:23.35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126 75,'-19'38,"-12"18,1 3,4-2,7-12</inkml:trace>
  <inkml:trace contextRef="#ctx0" brushRef="#br0" timeOffset="662.041">295 385,'27'-23,"0"-1,-2-1,0-1,-2-2,-1 0,-1-1,16-32,28-80,-64 142,0-1,0 1,0 0,0-1,0 1,0 0,0 0,0 0,0 0,-1 0,1 0,0 0,-1 0,1 0,-1 0,1 0,-1 0,1 1,-1-1,0 0,0 0,1 0,-1 1,0-1,0 0,0 0,0 1,-1-1,1 0,0 0,0 0,-1 1,1-1,-1 0,1 1,-1 33,0-24,-1 1,1-1,1 0,0 0,1 1,0-1,1 0,0 0,0 0,1 0,1 0,0 0,0-1,1 0,0 0,1 0,0-1,1 0,0 0,0 0,7 5,-10-12,-1 1,1-1,0 0,0-1,1 1,-1-1,0 0,0 0,1 0,-1 0,0-1,1 0,-1 0,1 0,-1 0,1-1,-1 1,0-1,0 0,1-1,-1 1,0-1,0 0,0 0,0 0,0 0,-1-1,1 1,2-4,4-3,0 1,0-2,-1 0,-1 0,0 0,0-1,-1 0,0-1,2-6,38-104,-44 101</inkml:trace>
</inkml:ink>
</file>

<file path=ppt/ink/ink24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4:55:48.62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707 1,'-197'11,"-89"62,262-66,-42 25,67-29,-1-1,0 1,1-1,-1 1,1-1,0 1,0-1,0 0,0 1,0-1,1 0,-1 0,1 0,-1 0,1 0,0 0,0 0,0-1,0 1,0-1,0 1,0-1,0 0,0 0,1 0,-1 0,1 0,-1 0,1-1,-1 1,1-1,-1 0,2 1,-3-1,22 6,0-1,0-1,1-1,-1-1,1-1,-1-1,18-2,73 2,-109 0,1 1,0-1,0 1,0 0,-1 0,1 1,-1-1,1 1,-1 1,1-1,-1 1,0 0,0 0,0 0,-1 1,4 2,-9-2,1-1,-1 0,0 0,0 0,0 0,0 0,0 0,-1 0,1 0,-1 0,0-1,0 1,0 0,0-1,0 0,0 1,-1-1,1 0,-1 0,0 0,0-1,1 1,-1-1,0 0,0 1,0-1,-3 0,1 2,-254 124,211-101,2 3,1 1,2 3,-17 17,56-47,1-1,0 1,0-1,0 1,1 0,-1 0,1 0,-1 0,1 1,0-1,1 1,-1-1,0 1,1 0,0 0,0-1,0 1,0 0,1 0,-1 0,1 0,0 0,0 0,1 0,-1 0,1 0,0-1,0 1,0 0,0 0,1-1,0 1,-1 0,1-1,1 0,-1 1,0-1,1 0,0 0,-1-1,1 1,0 0,0-1,1 0,-1 0,0 0,1 0,0 0,0 0,23 2,-1-2,1 0,0-2,0-1,-1-1,1-1,-1-2,0 0,18-7,124-23,-144 34</inkml:trace>
</inkml:ink>
</file>

<file path=ppt/ink/ink24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4:55:48.99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160 0,'-25'59,"3"0,2 1,3 1,3 1,2 3,-11 83,-4-38,30-119,1-4</inkml:trace>
</inkml:ink>
</file>

<file path=ppt/ink/ink24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4:55:49.29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28,'10'0,"21"0,12 0,2 0,-1 0,-4 0,-3-5,-4-1,-2 0,-2 1,-1 2,0 1,-10 5,-13 3,-7 0</inkml:trace>
</inkml:ink>
</file>

<file path=ppt/ink/ink24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4:55:49.55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44,'38'-5,"23"-2,5-4,-3 0,-13 2</inkml:trace>
</inkml:ink>
</file>

<file path=ppt/ink/ink24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4:55:50.27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87 7,'-1'-1,"0"1,0-1,1 0,-1 1,0-1,0 1,0-1,0 1,0 0,-1-1,1 1,0 0,0 0,0 0,0-1,0 1,0 0,0 1,0-1,-1 0,1 0,0 0,0 1,0-1,0 0,0 1,0-1,0 1,0 0,0-1,1 1,-1 0,0-1,0 1,0 0,1 0,-1 0,0-1,1 1,-1 0,1 0,-1 0,1 1,-25 43,21-36,0 0,1 0,0 0,1 1,0-1,1 1,0-1,0 1,1 0,0-1,0 1,1 0,1-1,0 1,0-1,1 0,0 1,0-1,1-1,0 1,1 0,0-1,0 0,5 5,-8-11,1 0,-1-1,1 1,-1-1,1 0,-1 0,1 0,0 0,0 0,-1 0,1-1,0 1,0-1,0 0,0 0,0 0,-1 0,1-1,0 1,0-1,0 1,-1-1,1 0,0 0,-1 0,1-1,-1 1,1-1,-1 1,0-1,1 0,-1 0,71-70,-67 65,82-110,-87 116,-1 1,0-1,1 0,-1 1,1-1,-1 0,0 1,1-1,0 0,-1 1,1-1,-1 1,1-1,0 1,-1-1,1 1,0 0,-1-1,1 1,0 0,-1 0,1-1,0 1,0 0,0 0,-1 0,1 0,0 0,0 0,0 0,-1 0,1 0,0 0,0 0,-1 1,1-1,0 0,0 1,-1-1,1 0,0 1,-1-1,1 1,0-1,-1 1,1-1,-1 1,1-1,-1 1,1 0,-1-1,0 1,1 0,-1-1,0 1,1 0,-1 0,0-1,0 1,1 0,-1 0,0 0,0-1,0 1,0 0,4 59,-4-56,-3 373,3-368,0 1,0-1,-1 1,-1-1,0 1,0-1,0 0,-1 0,-1 0,1-1,-1 1,-1-1,0 0,0 0,0 0,-1 0,0-1,-1 0,0-1,0 1,0-1,-1-1,0 1,0-1,0-1,-4 2,8-4,0-1,0 0,0-1,-1 1,1 0,0-1,0 0,0 0,-1-1,1 1,0-1,0 0,0 0,0 0,0 0,0-1,0 0,0 1,1-1,-1-1,1 1,-1-1,1 1,0-1,0 0,0 0,0 0,1-1,-1 1,1 0,0-1,0 0,0 0,0 1,1-1,-1 0,1 0,0 0,0-1,1 1,-1 0,1 0,0 0,0-1,-2-7,1 0,0 0,0 0,2 0,-1 0,1 0,1 0,0 0,1 0,0 0,1 1,0 0,1 0,0 0,0 0,2 1,-1-1,1 2,5-6,38-32,-26 29</inkml:trace>
</inkml:ink>
</file>

<file path=ppt/ink/ink2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4:16:35.789"/>
    </inkml:context>
    <inkml:brush xml:id="br0">
      <inkml:brushProperty name="width" value="0.1" units="cm"/>
      <inkml:brushProperty name="height" value="0.2" units="cm"/>
      <inkml:brushProperty name="color" value="#00F9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1 312,'88'-19,"-40"7,1 2,-1 2,1 2,13 2,122-5,-152 4,0 1,1 1,-1 2,1 1,-1 1,15 4,220 32,-219-30,259 26,-168-20,-109-8,0-1,0-2,0-1,0-1,18-3,184-21,92-5,533 30,-619 27,427-28,733 0,-1164 29,328-30,-306-27,167 28,-255-26,-27-3,1-1,-2 18,-117 9,-1 1,1 1,-1 1,1 1,-1 1,14 4,42 1,154-33,-38 15,-114 1,-1 3,1 3,66 7,-20-1,185-3,-142-27,141 27,-140-25,282 25,-227-28,-84 18,-86 3,0 2,0 2,53 5,-70-1,131-25,57-7,56 62,0-31,-55-28,195 30,-196 27,339-28,-368 28,282-28,401 0,-540 28,531-28,-729 26,-138-26,-1 0,1 0,-1 0,1 1,0-1,-1 1,1 0,-1 0,0 0,1 1,-1-1,0 1,0 0,0 0,0 0,0 0,0 0,0 0,-1 1,1 0,-1-1,0 1,1 1,4 13</inkml:trace>
</inkml:ink>
</file>

<file path=ppt/ink/ink24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4:55:50.69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0 287,'19'0,"21"0,8 0,1 0,-3 0,-4 0,-6 0,-3-5,-2-1,-3-1,0 2,-1 2,1 1,-6-4,0-1,-5 1</inkml:trace>
  <inkml:trace contextRef="#ctx0" brushRef="#br0" timeOffset="262.044">28 541,'38'10,"33"-2,8-2,-5-7,-9-4,-12-5,-9-1,-8 1,-10 3</inkml:trace>
  <inkml:trace contextRef="#ctx0" brushRef="#br0" timeOffset="7631.009">1467 33,'-12'1,"0"0,0 0,0 2,0-1,1 1,-1 1,1 0,0 1,0 0,0 0,1 1,-1 1,2 0,-1 0,1 1,0 0,0 1,1 0,1 0,-3 4,-7 10,1 2,2 0,0 0,1 1,2 1,1 0,-6 27,16-54,-10 32,2 0,2 1,0 0,3 0,0 0,3-24,0-1,0 0,1 1,0-1,0 0,1 0,0 0,1 0,0 0,0 0,0-1,1 1,0-1,1 0,0 0,0 0,0-1,1 0,0 0,0 0,0-1,5 3,0-1,1-1,0 0,-1-1,2 0,-1-1,0-1,1 0,0 0,0-1,0-1,0 0,0-1,0 0,0-1,-1-1,1 0,12-3,6-4,0-1,0-1,-2-1,1-2,-2-1,19-13,-24 13,-1 0,-1-1,0-1,-1-2,-1 1,-1-2,-1-1,0 0,-2-1,0 0,-2-2,0 1,7-21,-17 33,-1 1,1-1,-2 0,1 1,-2-1,1 0,-1 0,-1 0,0 0,-1 1,0-1,0 0,-1 1,-1 0,0-1,0 1,-1 1,0-1,0 1,-1 0,-7-8,3 4,-1 1,0 0,-1 1,0 0,-1 0,0 2,0 0,-1 0,0 1,-1 1,0 0,0 1,-1 1,-4-1,-5 0,0 2,0 1,0 0,-1 2,1 1,0 1,0 2,0 0,0 1,0 2,1 0,-1 2,2 1,-1 0,0 3,-13 9</inkml:trace>
  <inkml:trace contextRef="#ctx0" brushRef="#br0" timeOffset="8232.718">818 400,'225'17,"-156"-10,0-4,0-2,0-3,0-4,66-13,-46 7,11-1,22-3,1 5,41 4,-79 8,-62-1</inkml:trace>
</inkml:ink>
</file>

<file path=ppt/ink/ink24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4:47:18.262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1,'446'0,"-194"27,406-27,-267 1,-92 27,254-29,-502 6,-34 1</inkml:trace>
</inkml:ink>
</file>

<file path=ppt/ink/ink24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4:47:26.884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0,'224'17,"-152"-8,1-4,0-2,40-6,3 1,1252 2,-1087 26,71 6,169-34,-157-26,-121 27,148-9,-80-8,156 17,-207 3,-152-3,310 13,69 23,-77-13,73-7,-202-13,225 25,137-15,504 7,-767-21,-49 28,-294-24</inkml:trace>
</inkml:ink>
</file>

<file path=ppt/ink/ink24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4:47:28.285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0 283,'321'-37,"95"-12,-39 22,424-2,3089 30,-3100-27,109-5,-252 5,52-2,427-3,-750 31,-283 1</inkml:trace>
</inkml:ink>
</file>

<file path=ppt/ink/ink24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4:47:47.46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255 2007,'6'22,"1"-1,0-1,2 1,0-1,1-1,2 0,0 0,6 6,175 240,-59-14,-8-82,-55-77,-68-91,0 0,1 0,-1 0,0 0,0-1,0 1,1-1,-1 0,0 0,0 0,1-1,-1 1,0-1,0 0,0 0,1 0,-1 0,0 0,0-1,-1 1,1-1,0 0,0 1,-1-2,1 1,-1 0,0 0,2-3,18-10,198-86,-39 11,-2-2,61-24,-33 13,-87 25,-32-7,-85 80,0 1,-1 0,1-1,-1 1,0-1,0 0,-1 1,0-1,1 0,-1 0,-1 0,1 0,-1 0,0 0,0 0,-1 0,1 0,-1 0,0 0,0 0,-1 0,0 0,1 0,-2 1,1-1,0 1,-1 0,0-1,0 1,0 0,-1 1,1-1,-3-1,-21-41,-38-114,-58-103,22 74,-30 39,129 144,-2 0,1 0,-1 1,0 0,0 0,0 0,-1 0,0 1,0-1,0 1,0 0,-1 1,0-1,0 1,1 0,-2 1,1-1,0 1,0 1,-1-1,1 1,-1 0,1 0,-7 1,-1 2,1 0,0 1,-1 1,1 0,0 1,1 0,-1 1,1 1,1 0,-3 2,-28 14,-200 90,171-82,2 3,1 3,-45 33,-38 4,47-33,29-5,51-26,0 1,1 0,0 2,1 1,0 1,1 1,-11 11,-53 55,69-62</inkml:trace>
  <inkml:trace contextRef="#ctx0" brushRef="#br0" timeOffset="4930.948">2117 1668,'170'-112,"-32"34,-112 61,0 1,2 2,-1 0,2 2,13-3,-6 2,-1-1,0-1,0-2,-2-1,3-5,126-69,87-31,-123 57,-126 66,1 0,-1 0,0 0,1 0,-1 0,0-1,1 1,-1 0,0 0,1 0,-1 0,0-1,1 1,-1 0,0 0,0-1,1 1,-1 0,0-1,0 1,1 0,-1-1,0 1,0 0,0-1,0 1,0 0,1-1,-1 1,0 0,0-1,0 1,0-1,0 1,0 0,0-1,0 1,0 0,-1-1,1 1,0-1,0 1,0 0,0-1,0 1,-1 0,1-1,0 1,0 0,0 0,-1-1,1 1,0 0,-1 0,1-1,0 1,-1 0,1 0,0 0,-1-1,1 1,0 0,-1 0,1 0,0 0,-36-10,15 5,-22-20,38 21,0 0,0 1,0-1,0 1,0 1,-1-1,1 1,-1 0,0 0,0 1,0-1,0 1,0 1,-2-1,6 2,-1 1,0 0,1-1,-1 1,1 0,-1 0,1 0,0 1,0-1,0 1,0-1,0 1,1-1,-1 1,1 0,-1 0,1 0,0 0,0 0,1 0,-1 0,1 0,-1 0,1 1,0-1,0 0,0 0,1 1,-4 15,-81 271,66-188,18-101,-1-1,1 1,0-1,1 1,-1-1,0 0,0 1,0-1,0 1,0-1,0 1,1-1,-1 1,0-1,0 0,0 1,1-1,-1 0,0 1,1-1,-1 0,0 1,1-1,-1 0,0 1,1-1,-1 0,1 0,-1 0,1 1,-1-1,0 0,1 0,-1 0,1 0,-1 0,1 0,-1 0,1 0,-1 0,1 0,-1 0,0 0,1 0,-1 0,1 0,-1-1,1 1,-1 0,1 0,-1-1,0 1,1 0,-1 0,0-1,1 1,-1 0,0-1,1 1,-1 0,0-1,0 1,1-1,-1 1,0 0,0-1,26-26,-25 26,285-376,-207 279,-67 91,-1 5</inkml:trace>
  <inkml:trace contextRef="#ctx0" brushRef="#br0" timeOffset="5499.096">3782 313,'-2'57,"4"483,9-479,3-92,-10-21,-4 26</inkml:trace>
  <inkml:trace contextRef="#ctx0" brushRef="#br0" timeOffset="5883.152">3472 313,'-1'0,"1"-1,-1 0,1 0,-1 0,1 0,-1 0,1 0,0 0,-1 0,1 0,0 0,0 0,0 0,-1-1,1 1,1 0,-1 0,0 0,0 0,0 0,0 0,1 0,-1 0,0 0,1 0,-1 0,1 0,0 0,-1 0,1 0,-1 1,1-1,0 0,0 0,0 0,-1 1,1-1,0 1,0-1,0 1,0-1,1 0,41-24,209-70,67-39,-209 115,-86 19</inkml:trace>
  <inkml:trace contextRef="#ctx0" brushRef="#br0" timeOffset="8245.473">989 3023,'14'-15,"15"-8,7-2,-3 0,-2 3,-2 6,0 1,-1 2,-5 5</inkml:trace>
  <inkml:trace contextRef="#ctx0" brushRef="#br0" timeOffset="8246.473">1497 2769,'0'0</inkml:trace>
  <inkml:trace contextRef="#ctx0" brushRef="#br0" timeOffset="8480.415">2344 2318,'0'0</inkml:trace>
  <inkml:trace contextRef="#ctx0" brushRef="#br0" timeOffset="19165.828">1778 2656,'-1'6,"1"1,-1-1,1 1,0-1,1 1,-1-1,1 0,1 1,-1-1,1 0,0 0,0 1,1-2,0 1,0 0,0 0,1-1,0 0,0 0,0 0,1 0,-1-1,5 4,1-2,0 1,0 1,-1-1,0 1,0 1,-1 0,0 0,-1 1,0 0,5 9,118 218,-51-120,27 76,-36-81,-58-100</inkml:trace>
  <inkml:trace contextRef="#ctx0" brushRef="#br0" timeOffset="20433.408">1807 2685,'-44'107,"-35"70,79-176,-1 0,1 0,-1 0,0-1,1 1,0 0,-1 0,1 0,0 0,-1 0,1 0,0 0,0 0,0 0,0 0,0 0,0-1,0 1,0 0,0 0,0 0,0 0,1 0,-1 0,0 0,1 0,-1 0,1 0,-1-1,1 1,-1 0,1 0,-1 0,1-1,0 1,0 0,-1-1,1 1,0-1,0 1,0-1,-1 1,1-1,0 0,0 1,0-1,0 0,0 0,0 1,0-1,0 0,0 0,0 0,1 0,28-4,0-2,0 0,0-2,-1-1,22-10,23-7,127-45,-200 71,0-1,0 1,0 0,-1 0,1-1,0 1,0-1,0 1,0 0,-1-1,1 0,0 1,0-1,-1 1,1-1,0 0,-1 1,1-1,-1 0,1 0,-1 0,1 1,-1-1,1 0,-1 0,0 0,0 0,1 0,-1 0,0 0,0 0,0 0,0 0,0 1,0-1,0 0,-1 0,1 0,0 0,0 0,-1 0,1 0,0 0,-1 1,1-1,-1 0,1 0,-1 0,0 1,1-1,-1 0,0 1,1-1,-1 1,0-1,0 1,0-1,-46-35,-144-54,89 45,77 42,23 5</inkml:trace>
  <inkml:trace contextRef="#ctx0" brushRef="#br0" timeOffset="21591.269">2879 3221,'-28'90,"-107"215,85-202,227-490,-145 297,-32 90,0-1,-1 1,1-1,0 1,0-1,0 0,0 1,0-1,0 1,0-1,0 0,0 1,0-1,0 1,0-1,0 0,0 1,0-1,1 1,-1-1,0 1,0-1,1 1,-1-1,1 1,-1-1,0 1,1-1,-1 1,1-1,-1 1,1 0,-1-1,1 1,-1 0,1-1,-1 1,1 0,-1 0,1 0,0 0,-1-1,1 1,-1 0,1 0,0 0,-1 0,1 0,-1 0,1 0,0 1,-1-1,1 0,-1 0,1 0,0 1,-1-1,1 0,-1 1,1-1,-1 0,1 1,-1-1,0 0,1 1,-1-1,1 1,24 42,-19-33,114 214,-58-135,-61-86,1-1,-1 1,1 0,0-1,0 1,0-1,0 1,0-1,1 0,-1 0,1 0,-1 0,1 0,0-1,0 1,0-1,0 0,0 0,0 0,0 0,0-1,0 1,0-1,1 1,-1-1,0 0,0-1,0 1,1 0,-1-1,0 0,0 0,0 0,0 0,0 0,0 0,0-1,-1 1,1-1,0 0,-1 0,0 0,1 0,-1-1,1 0,3-7,0 0,0-1,-2 0,1 0,-1 0,-1 0,0 0,-1-1,0 1,0-1,-1 0,-1-6,8-51,39-187,-42 236,-5 15,1 0,-1-1,1 1,0 0,1 0,-1-1,1 1,0 0,0 0,0 1,1-1,0 0,0 1,0-1,0 1,1 0,-1 0,1 1,0-1,1 1,-1 0,0 0,1 0,0 0,3-1,5 6</inkml:trace>
  <inkml:trace contextRef="#ctx0" brushRef="#br0" timeOffset="64264.122">1694 2656,'0'0</inkml:trace>
  <inkml:trace contextRef="#ctx0" brushRef="#br0" timeOffset="64597.321">1694 2656,'0'0</inkml:trace>
</inkml:ink>
</file>

<file path=ppt/ink/ink24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4:50:21.24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137 414,'59'8,"0"-4,0-1,0-4,0-2,-1-2,33-9,-75 12,0-1,0-1,0-1,-1 0,1-1,-1 0,0-1,-1-1,0-1,0 0,-1 0,0-2,0 1,-1-2,-1 1,0-2,-1 1,0-2,-1 1,0-1,-1-1,0 1,-2-1,0-1,0 1,-1-2,-15-75,9 90,1 0,-1 0,0 0,0 0,0 0,0 0,0 0,0 1,0-1,-1 0,1 1,0-1,-1 1,0-1,1 1,-1 0,0-1,0 1,0 0,1 0,-1 0,0 1,0-1,-1 0,1 1,0-1,0 1,0 0,0 0,0 0,0 0,-1 0,1 0,0 0,0 1,0-1,0 1,0 0,0-1,-1 2,-6 4,0 1,1-1,0 2,1-1,-1 1,2 0,-1 1,1 0,0 0,1 0,0 0,-3 9,-104 281,55-138,5-9,-6-1,-78 140,110-248,-1-2,-2-1,-2-1,-1-1,-2-2,-37 30,35-42,36-24,-1 1,1-1,0 0,-1 1,1-1,-1 0,1 1,-1-1,1 0,-1 1,1-1,-1 0,1 0,-1 0,0 1,1-1,-1 0,1 0,-1 0,0 0,1 0,-1 0,1 0,-1 0,1 0,-1-1,0 1,1 0,-1 0,1 0,-1-1,1 1,-1 0,1-1,-1 1,1 0,-1-1,1 1,-1-1,1 1,0 0,-1-1,1 1,0-1,-1 1,1-1,0 0,0 1,0-1,-1 1,1-1,0 1,0-1,0 0,0 1,0-1,0 1,0-1,0 1,0-1,0 0,0 1,1-1,-1 0,4-8,0-1,1 1,0 0,1 0,0 1,0-1,1 1,0 1,0-1,1 1,0 1,0-1,1 1,-1 1,10-5,-4 1,222-133,-226 137,0-1,0 2,1 0,0 0,-1 0,1 2,0-1,0 1,1 1,-1 0,0 0,0 2,1-1,-1 1,0 1,0 0,0 0,0 1,0 1,0 0,-1 0,0 1,0 0,0 1,9 6,-12-4,0 0,1 0,1-1,-1-1,1 1,0-1,0-1,1 0,0 0,0-1,0 0,0-1,1 0,-1 0,1-1,0-1,-1 0,1 0,0-1,0-1,2 0,2-2,0-1,0-1,-1 0,1-1,-1-1,0 0,-1-1,0 0,0-1,-1-1,0 0,0 0,-1-1,-1-1,0 0,0 0,-2-1,1 0,-1 0,-1-1,-1 0,0-1,-1 1,0-1,-1 0,-1 0,1-4,-4 17,-1-1,1 1,-1 0,1 0,-1-1,0 1,1 0,-1 0,0 0,0 0,-1 0,1 0,0 0,-1 1,1-1,-1 0,0 1,1-1,-1 1,0 0,0-1,0 1,0 0,0 0,0 0,0 0,0 1,0-1,-1 1,1-1,0 1,0 0,-1-1,1 1,0 0,0 1,-1-1,1 0,0 1,0-1,-1 1,1 0,0 0,0-1,0 1,0 1,0-1,0 0,0 0,1 1,-1-1,0 1,1 0,-1-1,1 1,0 0,-1 1,-11 10,1 0,0 1,1 0,1 1,0 0,1 0,1 1,0 1,1-1,1 1,0 0,-2 15,7-26,0 0,0 0,1 0,0 0,0 0,0 0,1 0,-1 0,1 0,1 0,-1 0,1-1,0 1,1-1,-1 1,1-1,0 0,0 0,1 0,0 0,0 0,0-1,0 0,0 0,1 0,0 0,0-1,0 0,0 0,0 0,1-1,0 1,-1-1,1 0,4 0,18 4,1-2,-1-1,0-1,1-1,-1-2,1 0,-1-3,0 0,0-1,25-9,-24 4,1-2,-2-1,0-2,0 0,-1-2,-1 0,-1-2,-1-1,0-2,11-13,17-22,-3-2,-3-3,29-51,-53 80,-3 0,0-2,-3 0,-1-1,-1-1,-2 0,-2 0,-1-1,-2 0,-2-1,-1 0,-2-30,-1 67,-1 0,0 1,1-1,-1 0,0 0,0 0,0 1,0-1,-1 0,1 0,-1 0,1 1,-1-1,1 0,-1 0,0 1,0-1,0 1,0-1,0 1,0-1,0 1,0-1,-1 1,1 0,0 0,-1 0,1 0,-1 0,0 0,1 0,-1 0,0 1,1-1,-1 1,0-1,0 1,0-1,1 1,-1 0,0 0,0 0,0 0,0 0,1 1,-1-1,0 1,0-1,1 1,-1-1,0 1,-12 9,0 1,0 0,1 0,0 2,1 0,1 0,0 1,0 0,2 1,0 0,1 0,0 1,1 0,1 1,0 0,-1 8,-6 21,2 1,1 0,3 0,2 1,1 0,3 0,2 0,2 0,3 0,1-1,8 25,41 99,-47-110,-32-72,7-4</inkml:trace>
  <inkml:trace contextRef="#ctx0" brushRef="#br0" timeOffset="244.39">1408 809,'43'0,"38"0,16-5,-1-1,0 0,-9 1,-8 2,-9 1,-11 0,-6 2,-7 0,-7 0,-10 1</inkml:trace>
</inkml:ink>
</file>

<file path=ppt/ink/ink24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4:50:23.63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25 960,'-6'-23,"2"0,1-1,1 1,1-1,1 0,1 1,1-1,1 1,2-1,0 1,1 1,1-1,1 1,1 0,1 1,10-16,4-6,8-19,3 1,2 2,3 1,3 2,1 2,4 2,15-11,-16 36,-46 27,-1 0,1 0,0-1,0 1,-1 0,1 0,0 0,0 0,-1 0,1 0,0 0,0 0,-1 1,1-1,0 0,0 0,-1 1,1-1,0 0,-1 1,1-1,0 0,-1 1,1-1,-1 1,1-1,0 1,-1 0,0-1,1 1,-1-1,1 1,-1 0,0-1,1 1,-1 0,0 0,0-1,1 1,-1 0,0 0,0-1,0 1,0 0,0 0,0-1,0 1,0 0,-1 0,1-1,0 1,0 0,-1 0,1-1,0 1,-1 0,1-1,0 1,-1 0,1-1,-1 1,1-1,-1 1,0-1,1 1,-1-1,1 1,-1-1,-156 261,157-260,-1 1,0-1,0 1,1-1,-1 0,1 1,-1-1,1 1,0 0,-1-1,1 1,0-1,0 1,0-1,0 1,0 0,1-1,-1 1,0-1,1 1,-1-1,1 1,0-1,-1 0,1 1,0-1,0 0,0 1,0-1,0 0,0 0,0 0,0 0,0 0,1 0,-1 0,0 0,1 0,-1-1,1 1,-1-1,1 1,-1-1,1 1,-1-1,79 4,-68-4,18-2,121 9,-146-6,-1 0,1 1,0-1,-1 1,1 0,-1 0,1 0,-1 1,0-1,0 1,0 0,-1 1,1-1,-1 0,1 1,-1 0,0 0,-1 0,1 0,-1 0,1 1,-1-1,-1 1,1-1,-1 1,1 0,-1 0,0 2,-2 3,-1-1,0 1,0-1,0 0,-2 0,1 0,-1 0,0-1,-1 1,0-1,0 0,-1-1,0 1,0-1,0 0,-1 0,0-1,-1 0,0-1,0 1,0-1,0-1,-1 0,1 0,-1 0,-6 1,-10 0,-1 0,1-2,-1-1,0-1,0-1,1-1,-22-4,36 3,1-1,-1-1,1 1,0-2,0 0,1 0,-1 0,1-1,0-1,1 0,-1 0,1 0,-1-4,-28-20,16 14,1-1,1-1,0 0,2-2,0 0,1-1,1-1,2 0,-12-25,16 24</inkml:trace>
  <inkml:trace contextRef="#ctx0" brushRef="#br0" timeOffset="449.53">956 226,'18'7,"0"-2,0 0,1-1,0 0,0-2,0 0,0-1,12-2,-16 2,244-2,-151-22,-100 20</inkml:trace>
  <inkml:trace contextRef="#ctx0" brushRef="#br0" timeOffset="681.265">1012 536,'39'0,"36"-4,10-3,1 1,-10-3,-13-1,-12 1,-10 3,-8-2,-4-1,-7 2</inkml:trace>
  <inkml:trace contextRef="#ctx0" brushRef="#br0" timeOffset="1587.929">2423 85,'-20'-8,"0"0,-1 2,-1 0,1 2,-1 0,0 1,1 1,-1 1,0 1,0 2,-12 1,27-1,0 1,1-1,-1 1,0 1,1-1,0 1,0 0,0 1,0-1,1 1,0 0,0 1,0-1,0 1,1 0,0 0,0 0,1 1,0-1,0 1,0 0,1 0,0 0,1 0,-1 0,1 1,0-1,1 0,0 8,0-9,0 0,0 0,1 0,0 1,0-1,0 0,1 0,0 0,0-1,0 1,1 0,-1-1,2 1,-1-1,0 0,1 0,0-1,0 1,1-1,-1 1,1-2,0 1,0 0,0-1,0 0,1 0,0 0,-1-1,1 0,0 0,0 0,0-1,0 0,0 0,2-1,7-1,-1-2,1 0,-1-1,0 0,0-1,-1-1,0 0,1-1,-2 0,1-1,-1 0,-1-1,1 0,-1-1,6-8,0 3,62-50,-78 64,-1 1,1-1,0 0,-1 1,1-1,0 1,-1 0,1-1,0 1,-1 0,1-1,0 1,0 0,-1 0,1-1,0 1,0 0,0 0,0 0,-1 0,1 0,0 0,0 0,0 1,-1-1,1 0,0 0,0 1,-1-1,1 0,0 1,0-1,-1 0,1 1,-1-1,1 1,0 0,-1-1,1 1,-1-1,1 1,-1 0,1-1,-1 1,0 0,1 0,-1-1,0 1,0 0,1 0,-1 0,0-1,0 1,0 0,0 0,0 0,0-1,0 2,-7 48,-107 237,96-247,8-21,1 2,0-1,2 1,0 1,2-1,-3 18,7-38,1 1,0-1,-1 0,1 0,0 1,0-1,0 0,0 1,0-1,0 0,0 1,1-1,-1 0,0 0,1 1,-1-1,1 0,-1 0,1 0,0 0,-1 0,1 1,0-1,0 0,0-1,0 1,0 0,0 0,0 0,0 0,0-1,0 1,0-1,0 1,0-1,1 1,-1-1,0 1,0-1,1 0,-1 0,0 0,1 0,-1 0,0 0,1 0,-1 0,0 0,0-1,1 1,-1 0,0-1,0 1,0-1,1 0,-1 1,0-1,0 0,1 0,12-8</inkml:trace>
  <inkml:trace contextRef="#ctx0" brushRef="#br0" timeOffset="1888.879">2960 113,'-49'56,"3"2,3 2,2 2,-23 48,30-13,33-94,1 0,-1 1,1-1,0 0,0 1,1-1,-1 0,1 1,-1-1,1 0,0 0,0 0,1 0,-1 0,1 0,-1 0,1 0,0 0,0-1,0 1,0-1,1 1,-1-1,1 0,-1 0,1 0,0 0,2 1,2 0,0-1,0 1,1-1,-1-1,1 1,-1-1,1-1,-1 1,1-1,-1 0,1-1,-1 0,1 0,-1-1,0 0,1 0,-1 0,0-1,0 0,1-2,126-88,-119 79,-1-1,-1 0,-1-1,0-1,-1 0,0 0,-2-1,0 0,-1-1,-1 0,-1 0,0-1,-2 1,2-14,-5 28,-1 1,0 0,0-1,0 1,0 0,-1-1,1 1,-1-1,0 1,-1 0,1 0,-1 0,0 0,0 0,0 0,0 0,-1 1,1-1,-1 1,0-1,0 1,0 0,-1 0,1 1,-1-1,1 1,-1-1,0 1,0 1,0-1,0 0,0 1,-1 0,1 0,0 0,-1 0,1 1,0 0,-1 0,1 0,0 0,-1 1,1-1,-1 1,1 0,-4 2,-68 46,57-29</inkml:trace>
  <inkml:trace contextRef="#ctx0" brushRef="#br0" timeOffset="2152.878">3355 396,'33'-5,"22"-1,5 0,-2 1,-12 1</inkml:trace>
  <inkml:trace contextRef="#ctx0" brushRef="#br0" timeOffset="2698.044">4428 1,'-3'5,"-20"46,-3-1,-1 0,-3-2,-2-2,-2-1,-2-1,-11 8,38-45,0-1,-1 1,0-1,1-1,-2 0,1-1,-1 0,1 0,-1-1,0 0,0-1,-1-1,1 1,-8-1,15-1,1 0,0-1,0 1,0 0,-1-1,1 0,0 1,0-1,0-1,0 1,0 0,0-1,1 1,-1-1,0 0,1 0,-1 0,1 0,0-1,0 1,0 0,0-1,0 0,0 1,1-1,-1 0,1 0,0 0,-1 0,2 0,-1 0,0-2,-1-3,1 0,1 0,-1 0,1 0,1-1,-1 1,2 0,-1 0,1 0,0 0,0 0,2-1,1-4,2 1,-1-1,1 1,1 0,1 1,-1-1,2 2,-1-1,1 1,1 1,0 0,0 1,1 0,0 0,0 1,1 1,4-2,-12 7,-1 0,1 0,-1 0,1 0,-1 1,1-1,0 1,-1 1,1-1,-1 0,1 1,0 0,-1 0,1 1,-1-1,0 1,0 0,1 0,-1 0,-1 1,1-1,0 1,0 0,-1 0,2 2,70 98,-63-83,76 104,-77-110,1-1,0 0,1-1,1-1,0 0,0 0,1-1,0-1,1-1,11 5,-10-7,-11-3,1 0,0 0,0 0,0-1,0 0,0-1,1 0,-1 0,0 0,1-1,-1 0,0-1,1 1,-1-2,1 1,9-5</inkml:trace>
</inkml:ink>
</file>

<file path=ppt/ink/ink24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4:52:10.874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0 132,'3'20,"1"0,1-1,1 1,0-1,1 0,1 0,1-1,1 0,0 0,4 2,-4-4,-3-1,2-1,0-1,1 1,0-2,1 1,0-1,12 9,-22-21,0 1,0 0,-1-1,1 1,0 0,0-1,0 1,0-1,0 1,0-1,0 0,0 1,0-1,0 0,0 0,0 0,0 0,0 0,0 0,0 0,0 0,0 0,0 0,0-1,0 1,0 0,0-1,0 1,0 0,0-1,0 0,-1 1,1-1,0 1,0-1,0 0,-1 0,1 1,0-1,-1 0,1 0,-1 0,1 0,-1 0,1 0,-1 0,0 1,1-1,-1-1,0 1,0 0,0 0,0 0,0 0,7-62,-7 58,8-193,11 25,-19 173,1 1,-1 0,1-1,-1 1,1-1,0 1,0-1,-1 1,1-1,0 1,0-1,-1 0,1 1,0-1,0 0,0 0,0 1,-1-1,1 0,0 0,0 0,0 0,0 0,0 0,0-1,-1 1,1 0,0 0,0 0,0-1,-1 1,1-1,0 1,0 0,-1-1,1 0,0 1,-1-1,1 1,0-1,-1 0,1 1,-1-1,1 0,-1 1,1-1,-1 0,0 0,1 0,-1 1,0-1,0 0,0 0,1 0,-1 0,0 0,0 0,0 1,-1-2,246 398,-207-338,-3 1,-2 3,10 32,-40-90,-1 0,0 0,0 0,0 0,-1 0,0 1,1-1,-2 1,1-1,0 1,-1-1,0 1,0 0,0-1,-1 1,1-1,-1 1,0-1,-1 1,1-1,-1 0,1 0,-1 0,-1 0,1 0,0 0,-1 0,0 0,0-1,0 0,0 0,-1 1,1-2,-1 1,0 0,-2 0,1 0,1-1,-1 0,1 0,-1-1,0 1,0-1,0 0,0-1,0 1,0-1,0 0,0 0,0 0,0-1,0 0,0 0,1 0,-1 0,0-1,0 0,1 0,-1 0,1-1,0 1,0-1,0 0,0 0,0-1,0 1,1-1,0 0,0 1,0-2,0 1,0 0,1 0,0-1,0 0,0 1,1-1,-1 0,1 0,0 0,0 0,1-3,-1-10,1 0,1-1,1 1,0 0,2 0,0 1,1-1,0 1,2 0,0 0,1 0,0 1,1 1,5-6,21-29,3 2,1 2,30-27,-44 47</inkml:trace>
</inkml:ink>
</file>

<file path=ppt/ink/ink24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4:52:08.555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1 33,'0'-7,"20"20,17 22,-1 0,-2 2,-1 2,0 4,7 13,7 7,-3 2,-2 2,-3 2,26 67,-53-103,2 6,1-1,2 0,2-2,20 30,21 55,-59-119,0 0,-1 0,1 1,0-1,0 0,0 0,1 0,-1 0,0-1,1 1,-1 0,1 0,0-1,-1 1,1-1,0 0,0 1,0-1,0 0,0 0,0 0,0 0,0-1,1 1,-1 0,0-1,0 0,1 1,-1-1,0 0,1 0,-1 0,0-1,0 1,1-1,-1 1,0-1,0 0,0 1,1-1,-1 0,0-1,0 1,0 0,-1 0,1-1,278-137,-23 11,110-51,-205 82,-108 60,-43 23,-15 10</inkml:trace>
  <inkml:trace contextRef="#ctx0" brushRef="#br0" timeOffset="751.42">2202 5,'1'0,"-1"-1,1 1,-1 0,0-1,1 1,-1 0,1-1,-1 1,1 0,-1 0,1-1,-1 1,1 0,-1 0,1 0,-1 0,1 0,-1 0,1 0,-1 0,1 0,-1 0,1 0,-1 0,1 0,0 0,-1 0,1 0,-1 1,1-1,-1 0,0 0,1 1,-1-1,1 0,-1 1,1-1,-1 0,0 1,1-1,-1 1,0-1,1 1,-1-1,0 0,0 1,1-1,-1 1,0-1,0 1,0 0,0-1,0 1,0-1,0 1,0-1,0 1,0-1,0 1,0-1,0 1,0-1,0 1,0-1,-1 1,3 40,-56 160,-15-32,67-166,2-2,0 0,0 1,0-1,0 0,-1 0,1 0,-1 0,1 0,-1 1,1-1,-1 0,1 0,-1 0,0 0,0 0,1-1,-1 1,0 0,0 0,0 0,0-1,0 1,0 0,0-1,0 1,0-1,-1 0,1 1,0-1,0 0,0 1,-6-6</inkml:trace>
  <inkml:trace contextRef="#ctx0" brushRef="#br0" timeOffset="1100.54">1949 90,'-6'-15,"14"18,18 22,-22-21,15 12,0-1,1-1,0-1,1-1,1 0,3-1,-6-1,247 115,-264-124,0 0,0 0,1 0,-1 0,0 0,-1 0,1 1,0-1,0 0,-1 1,1 0,0-1,-1 1,0 0,1 0,-1 0,0 0,0 0,0 0,0 0,0 0,0 2,-2 8</inkml:trace>
</inkml:ink>
</file>

<file path=ppt/ink/ink24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4:52:44.63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28 4,'0'0,"0"-1,-1 1,1 0,-1-1,1 1,-1 0,1 0,-1-1,1 1,-1 0,1 0,-1 0,0 0,1 0,-1 0,1-1,-1 1,1 0,-1 1,1-1,-1 0,0 0,1 0,-1 0,1 0,-1 0,1 1,-1-1,1 0,-1 0,1 1,-1-1,1 1,-1-1,1 0,0 1,-1-1,1 1,0-1,-1 0,1 1,0-1,-1 1,1-1,0 1,0 0,0-1,0 1,-1-1,1 1,0-1,0 1,0-1,0 1,0 0,0-1,0 1,1-1,-1 1,-6 40,6-41,0 372,26-204,-27-167,1 0,0 0,0 0,0 0,0 0,0 1,0-1,0 0,0 0,0 0,0 0,1 0,-1 0,0 0,1 0,-1 0,1 0,-1 0,1 0,-1 0,1 0,0 0,0 0,-1-1,1 1,0 0,0 0,0-1,0 1,0-1,0 1,0-1,0 1,0-1,0 0,0 1,0-1,0 0,0 0,0 0,1 0,-1 0,0 0,0 0,0 0,0 0,0 0,0-1,0 1,0 0,0-1,0 1,0-1,0 1,0-1,0 0,0 1,0-1,0 0,0 0,77-131,-62 99,54-128,-39 105,-37 94,2 1,1 0,2 0,1 0,4 13,-3-40,1 0,0 0,1 0,0 0,1 0,0-1,1 1,0-1,1 0,0-1,1 1,0-1,0 0,8 7,-13-16,1 1,-1-1,1 1,-1-1,1 0,-1 0,1 0,0 0,-1 0,1-1,0 1,0-1,-1 0,1 1,0-2,0 1,0 0,-1 0,1-1,0 1,0-1,-1 0,1 0,-1 0,1 0,0-1,-1 1,0-1,1 1,-1-1,0 0,0 0,0 0,1-1,62-78,-30 24,-20 36,-1-1,-1 0,-1-1,-1 0,-1-1,-1-1,3-15,1-6,-10 37,0 1,0-1,-1 1,0-1,0 0,-1 1,-1-1,1 0,-1 0,-1 0,1 0,-2-4,-8-3,-2 5</inkml:trace>
</inkml:ink>
</file>

<file path=ppt/ink/ink2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4:16:36.904"/>
    </inkml:context>
    <inkml:brush xml:id="br0">
      <inkml:brushProperty name="width" value="0.1" units="cm"/>
      <inkml:brushProperty name="height" value="0.2" units="cm"/>
      <inkml:brushProperty name="color" value="#00F900"/>
      <inkml:brushProperty name="tip" value="rectangle"/>
      <inkml:brushProperty name="rasterOp" value="maskPen"/>
      <inkml:brushProperty name="ignorePressure" value="1"/>
    </inkml:brush>
  </inkml:definitions>
  <inkml:trace contextRef="#ctx0" brushRef="#br0">4 174,'0'0,"0"-1,-1 1,1-1,-1 1,1-1,0 1,0-1,-1 1,1-1,0 1,0-1,0 1,-1-1,1 1,0-1,0 1,0-1,0 0,0 1,0-1,0 1,0-1,0 1,1-1,-1 0,0 1,0-1,0 1,1-1,-1 1,0-1,1 1,-1-1,0 1,1 0,-1-1,0 1,1-1,-1 1,1 0,-1-1,1 1,-1 0,1-1,-1 1,1 0,-1 0,1 0,-1 0,1-1,0 1,-1 0,1 0,-1 0,1 0,-1 0,1 0,0 0,0 1,39-7,-39 6,527-69,-325 39,-95 12,0 5,111 0,-205 13,-10-1,-1 0,1 1,0 0,-1 0,1 0,-1 0,1 0,0 1,-1-1,1 1,-1 0,1 0,-1 0,0 1,1-1,-1 1,0 0,0 0,0 0,0 0,0 0,0 1,-1-1,1 1,-1 0,2 3,2 11</inkml:trace>
</inkml:ink>
</file>

<file path=ppt/ink/ink24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4:52:45.43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3 214,'-1'0,"1"0,0 1,0-1,-1 1,1-1,0 0,0 1,0-1,0 1,0-1,-1 1,1-1,0 1,0-1,0 0,0 1,0-1,0 1,0-1,1 1,-1-1,0 1,0-1,0 1,0-1,0 0,1 1,-1-1,0 1,0-1,1 0,-1 1,0-1,1 0,-1 1,0-1,1 0,-1 0,1 1,-1-1,0 0,1 0,-1 0,1 1,-1-1,1 0,-1 0,1 0,-1 0,0 0,1 0,-1 0,1 0,-1 0,1 0,-1 0,1 0,-1 0,1-1,26 11,0-2,1-1,1-1,-1-1,18 0,37 8,-70-9,0-1,0-1,0 0,1 0,-1-2,0 0,1 0,-1-1,6-1,-18 1,0 1,0 0,-1 0,1 0,0-1,0 1,0-1,-1 1,1-1,0 1,-1-1,1 1,0-1,-1 1,1-1,-1 0,1 1,-1-1,1 0,-1 0,1 1,-1-1,0 0,1 0,-1 0,0 1,0-1,1 0,-1 0,0 0,0 0,0 1,0-1,0 0,-1 0,1 0,0 0,0 0,0 1,-1-1,1 0,0 0,-1 0,1 1,-1-1,1 0,-1 1,1-1,-32-41,24 33,-113-178,102 166,16 19</inkml:trace>
</inkml:ink>
</file>

<file path=ppt/ink/ink24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4:52:46.09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7 1,'-5'0,"3"0,8 0,6 0,7 0,4 0,4 0,2 0,0 0,1 0,-1 0,1 0,-2 0,1 0,-10 4,-9 3</inkml:trace>
</inkml:ink>
</file>

<file path=ppt/ink/ink24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4:52:46.35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1,'34'4,"20"2,6 0,-2-1,-6-1,-8-7,-6-2,-5-1,-7 2</inkml:trace>
</inkml:ink>
</file>

<file path=ppt/ink/ink24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4:52:49.02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146 1,'-126'381,"125"-374,-3 3,0 0,1 1,1 0,0-1,0 1,1 0,0 0,1 0,0 0,1 0,0 0,1 0,0 0,2-8,-1 0,1 0,0 0,0-1,0 0,0 0,0 0,1 0,-1-1,0 1,1-1,-1 0,1 0,0-1,-1 0,1 1,-1-1,1-1,0 1,-1-1,1 0,-1 0,1 0,-1 0,1-1,-1 0,0 0,0 0,0-1,1 0,4 0,0 1,0-1,0 0,-1-1,1 0,-1 0,0-1,0 0,0 0,-1-1,6-5,-3-4</inkml:trace>
</inkml:ink>
</file>

<file path=ppt/ink/ink24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4:52:49.40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0 152,'17'-18,"0"1,1 1,0 0,1 1,1 1,1 1,0 1,0 1,11-4,-29 14,1 0,-1 0,1 1,0-1,-1 1,1 0,0 0,0 0,-1 0,1 1,0-1,-1 1,1 0,-1 0,1 0,-1 1,1-1,-1 1,0 0,0 0,0 0,0 0,0 1,0-1,-1 1,1-1,-1 1,1 0,-1 0,0 0,0 1,-1-1,1 0,0 2,4 6,1 0,0-1,1 1,0-1,0-1,1 0,1 0,0 0,2 1,20 13,-20-11</inkml:trace>
</inkml:ink>
</file>

<file path=ppt/ink/ink24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4:52:47.48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59 1,'-2'1,"0"0,0 1,1 0,-1-1,0 1,1 0,-1 0,1 0,-1 0,1 0,0 0,0 0,0 0,0 0,0 0,1 1,-1-1,1 0,-1 1,1-1,0 1,0-1,0 0,0 3,0-2,-15 167,10-150,1 1,0-1,1 1,2 0,0 0,1 0,1 0,1 0,1-1,1 1,0-1,2 0,0 0,3 4,-8-22,0 1,0-1,0 1,1-1,-1 1,1-1,-1 0,1 0,0 0,0 0,-1 0,2 0,-1 0,0-1,0 1,0-1,1 1,-1-1,1 0,-1 0,1 0,0 0,-1 0,1-1,0 0,-1 1,1-1,0 0,0 0,-1 0,1 0,0-1,-1 1,1-1,0 0,-1 0,1 0,-1 0,1 0,-1 0,1-1,-1 1,0-1,0 1,0-1,0 0,0 0,0 0,0 0,-1 0,1-1,0-1,24-25,-1-2,-2-1,-2 0,12-26,42-73,-75 132,0-1,0 0,0 1,0-1,0 0,0 0,0 1,1-1,-1 0,0 1,0-1,0 0,0 1,0-1,0 0,1 0,-1 1,0-1,0 0,0 0,1 1,-1-1,0 0,0 0,1 1,-1-1,0 0,0 0,1 0,-1 0,0 0,1 0,-1 1,0-1,1 0,-1 0,0 0,1 0,-1 0,0 0,1 0,-1 0,0 0,1 0,-1-1,0 1,0 0,1 0,-1 0,0 0,1 0,-1-1,0 1,0 0,1 0,-6 31,-1-8,1 0,0 1,2-1,1 1,1 0,1-1,1 1,4 19,-5-40,1 0,-1-1,1 1,0 0,0 0,1-1,-1 1,0-1,1 1,-1-1,1 1,0-1,0 0,0 0,0 0,0 0,1 0,-1 0,0-1,1 1,-1-1,1 0,0 0,-1 0,1 0,0 0,0 0,0-1,0 1,0-1,-1 0,1 0,0 0,0 0,0 0,0-1,0 1,0-1,-1 0,1 0,0 0,-1 0,1-1,1 0,16-13,1-1,-2-1,0 0,-2-2,1 0,-2-1,-1-1,-1 0,0-1,-2 0,0-1,4-15,-3 14,-1-1,-2 0,0-1,-2 0,-1 0,0-1,-3 1,0-2,0-11,-5 54,0 3</inkml:trace>
  <inkml:trace contextRef="#ctx0" brushRef="#br0" timeOffset="332.782">963 368,'-15'28,"-4"16,-4 3,2 0,-1-9,4-5,0-5,4-1,-2-6,3-1,3-4</inkml:trace>
  <inkml:trace contextRef="#ctx0" brushRef="#br0" timeOffset="595.676">765 340,'10'14,"12"15,3 7,1-3,-3-2,0-1,-1-2,-2 0,-1-5,-4-2,1-4,-2 0,1-4,-2 2,1-2,-1-4</inkml:trace>
</inkml:ink>
</file>

<file path=ppt/ink/ink24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4:52:50.37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1,'24'5,"22"1,8 0,0-1,-5-2,-5-1,-6-1,-5 0,-2-1,-3 0,0-1,-6-4,-1-1,-5 0</inkml:trace>
</inkml:ink>
</file>

<file path=ppt/ink/ink24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4:52:50.66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46 0,'-10'38,"2"18,3 4,1-4,2-6,1-7,1-5,0-6,1-2,-1-2,1-1,-6-5,-1-2,0-4</inkml:trace>
</inkml:ink>
</file>

<file path=ppt/ink/ink24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4:52:54.28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54,'28'285,"-27"-269,-1 0,2 1,0-1,1-1,1 1,0 0,1-1,1 0,0 0,1 0,4 4,-10-17,1 0,-1 1,1-1,0 0,-1 0,1-1,0 1,0 0,1-1,-1 1,0-1,0 1,1-1,-1 0,1 0,-1 0,1 0,0-1,-1 1,1-1,-1 0,1 1,0-1,-1 0,1-1,0 1,-1 0,1-1,0 1,-1-1,1 0,-1 0,1 0,-1 0,1-1,-1 1,0 0,0-1,0 0,0 1,1-2,74-85,-75 85,19-26,-3-1,0 0,-2-2,-1 0,4-14,6-11,-16 82,-10 46,-1-55,1 1,1-1,0 0,2 0,-1 0,2 0,0 0,2 3,-3-14,-1-1,0 1,1-1,0 0,0 0,0 0,1 0,-1 0,1 0,0-1,0 1,0-1,1 0,-1 0,1 0,-1 0,1-1,0 0,0 1,0-1,1-1,-1 1,0-1,1 1,-1-1,1 0,-1-1,1 1,-1-1,1 0,0 0,-1 0,1-1,-1 0,1 0,-1 0,1 0,-1-1,11-10,-2-1,0-1,0 0,-1-1,-1 0,-1-1,0 0,-1 0,0-1,-2 0,0-1,-1 0,0 0,-2 0,0-1,-1 0,60-213,-61 225,-1 8</inkml:trace>
  <inkml:trace contextRef="#ctx0" brushRef="#br0" timeOffset="658.937">902 449,'-5'13,"1"0,0 1,1-1,0 1,1 0,0-1,1 1,1 6,0-20,-1 1,1 0,0 0,0 0,-1 0,1 0,0 0,0 0,0 0,0 0,0 0,0 0,0 0,0 0,1 0,-1 0,0 0,0 0,1-1,-1 1,1 0,-1 0,1 0,-1 0,1-1,-1 1,1 0,0 0,0-1,-1 1,1 0,0-1,0 1,0-1,-1 1,1-1,0 0,0 1,0-1,0 0,0 0,0 1,0-1,0 0,0 0,0 0,0 0,0 0,0 0,0-1,0 1,0 0,-1 0,1-1,0 1,0 0,0-1,0 1,0-1,0 1,-1-1,1 0,0 1,-1-1,1 0,0 1,-1-1,1 0,-1 0,106-140,-106 140,0 1,0-1,0 1,0-1,1 1,-1-1,0 1,0 0,0-1,1 1,-1-1,0 1,0 0,1-1,-1 1,0 0,1-1,-1 1,0 0,1-1,-1 1,1 0,-1 0,0 0,1-1,-1 1,1 0,-1 0,1 0,-1 0,1 0,-1 0,1 0,-1 0,0 0,1 0,-1 0,1 0,-1 0,1 0,-1 0,1 0,-1 1,1-1,-1 0,0 0,1 0,-1 1,1-1,-1 0,0 1,1-1,-1 0,0 1,0-1,1 0,-1 1,0-1,0 1,1-1,-1 0,0 1,0-1,0 1,0-1,0 1,0-1,1 1,1 36,-2-32,8 222,-10-64,-5-93,6-53,0 0,-1 0,-1 0,0-1,-1 1,-1-1,-1 0,0 0,-1-1,-8 13,14-26,0-1,-1 1,1-1,0 1,-1-1,1 1,-1-1,1 0,-1 0,0 0,0 0,1 0,-1 0,0 0,0-1,0 1,0 0,0-1,0 0,0 1,0-1,0 0,0 0,0 0,0-1,0 1,0 0,0-1,0 1,0-1,0 0,0 1,0-1,1 0,-1 0,0 0,1-1,-1 1,0 0,1-1,0 1,-1-1,1 1,0-1,0 1,0-1,0 0,0 0,0 0,0 1,0-1,1 0,-1 0,1 0,0 0,-1 0,1-2,-4-23,0 0,2 0,1-1,1 1,2 0,1-7,2 8,0 0,1 1,2 0,0 0,2 1,1 0,0 0,2 1,2 0,-4 4</inkml:trace>
</inkml:ink>
</file>

<file path=ppt/ink/ink24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4:52:55.76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49,'7'1,"0"0,0 0,1 0,-1-1,0 0,1 0,-1-1,0 0,0 0,0 0,0-1,0-1,0 1,0-1,5-3,-2 3,7-4,-12 4,0 0,0 1,0-1,1 1,-1 0,1 0,0 1,-1-1,1 1,0 1,0-1,0 1,0 0,0 0,-1 1,1 0,0 0,0 0,0 1,-1-1,1 1,-1 1,0-1,1 1,3 3,5 10,-1 2,-1-1,0 2,-1-1,-2 1,0 1,0 0,-2 0,-1 1,4 19,-2 3,-2 1,-2 1,-1-1,-3 1,-3 19,2 14,0-63,0-1,-1 0,0 0,-1 0,-1 0,0 0,-1-1,0 1,-1-1,0 0,-2-1,1 0,-1 0,-1-1,0 0,-1 0,0-1,0 0,-12 8,18-15,-1 0,1 0,-1-1,0 1,0-1,0 0,0-1,-1 1,1-1,0 0,-1 0,1-1,0 0,-1 0,1 0,-1 0,1-1,0 0,-1 0,1 0,0-1,0 0,0 0,0 0,0-1,0 1,1-1,-1 0,1-1,0 1,0-1,0 0,0 0,1 0,-1 0,1 0,0-1,0 0,1 1,0-1,-1 0,1-1,0-4,-1 1,1 0,1 0,0-1,0 1,1-1,0 1,0-1,1 1,1 0,0-1,0 1,0 0,1 0,1 0,2-4,82-138,-58 107,85-116,-103 139</inkml:trace>
</inkml:ink>
</file>

<file path=ppt/ink/ink2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4:17:44.49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2771 1278,'-4'-9,"1"-1,0-1,0 1,1 0,0-1,1 1,0-1,0 0,1 1,1-1,0 1,0-1,1 1,1-1,-1 1,2 0,-1 0,2 0,-1 0,1 1,0 0,1 0,0 0,1 1,0 0,0 0,1 0,-1 1,3 0,-9 6,1 0,-1 0,0 0,1 1,-1-1,1 0,-1 1,1-1,-1 1,1 0,-1 0,1-1,-1 1,1 0,0 0,-1 0,1 1,-1-1,1 0,-1 1,1-1,-1 1,1-1,-1 1,1 0,-1-1,0 1,1 0,-1 0,0 0,0 0,0 0,0 0,1 0,-2 1,1-1,0 0,0 1,0-1,-1 1,1-1,0 0,-1 1,1-1,-1 2,14 77,-13-68,-2-4,1 1,1-1,-1 0,1 0,1 0,0 1,0-1,0-1,1 1,0 0,1-1,-1 1,2-1,-1 0,1 0,0-1,0 0,1 1,-1-2,7 5,-10-9,0 0,1 0,-1-1,1 1,0-1,-1 0,1 0,-1 0,1 0,0 0,-1 0,1-1,-1 1,1-1,-1 0,1 0,-1 0,0 0,1 0,-1 0,0-1,0 1,0-1,0 1,0-1,0 0,0 0,-1 0,1 0,1-2,43-67,-46 70,70-170,-60 147</inkml:trace>
  <inkml:trace contextRef="#ctx0" brushRef="#br0" timeOffset="483.23">3618 912,'-18'12,"0"2,1 0,0 1,2 1,-1 0,2 2,0-1,2 1,-1 1,2 1,1-1,-3 9,12-25,-1 1,1-1,0 1,0-1,0 0,1 1,-1-1,1 1,0 0,0-1,0 1,1-1,-1 1,1-1,0 1,-1-1,2 1,-1-1,0 0,1 0,-1 1,1-1,0 0,0-1,0 1,1 0,-1 0,1-1,-1 0,1 1,0-1,0 0,0 0,0 0,0-1,0 1,1-1,-1 0,0 0,1 0,-1 0,1-1,-1 1,1-1,0 0,-1 0,1 0,-1 0,1-1,-1 1,2-1,7-2,1 0,-1 0,1-2,-1 1,0-1,0-1,-1 0,0-1,0 0,-1-1,1 0,-1 0,-1-1,0 0,0-1,5-8,4-7,-1 0,-2-1,0 0,-2-1,-1-1,6-20,-10 25,49-188,-55 199,-1 0,0 0,-1 0,0 0,-1 0,-1 0,0 0,0 0,-1 0,0 1,-1-1,-1 1,0 0,0 1,-1-1,-5-7,7 13,1 1,-1-1,0 1,0 0,0 0,-1 0,1 0,-1 1,0 0,0 0,0 0,0 1,0-1,-1 1,1 0,-1 1,0 0,1-1,-1 2,0-1,0 1,0 0,1 0,-1 0,0 1,0 0,1 0,-1 1,0-1,1 1,-1 1,1-1,0 1,0-1,0 2,0-1,1 0,-1 1,1 0,0 0,0 0,0 1,0-1,1 1,-8 13,2 1,0 0,1 0,1 0,1 1,0 0,2 0,0 1,2-1,0 1,1 0,1 0,1-1,1 1,1 0,0-1,2 0,4 13,1-9,1-1,1 0,1-1,1 0,1-1,0-1,2 0,0-1,2-1,0-1,0 0,2-1,0-2,1 0,0-1,1-1,1-1,-1-2,2 0,-1-1,1-2,0 0,1-2,3 0,3 2,-5 0</inkml:trace>
  <inkml:trace contextRef="#ctx0" brushRef="#br0" timeOffset="-787.585">1445 291,'30'6,"-1"0,0-2,1-2,0 0,0-2,0-1,-1-2,1-1,7-2,-19 0,0-1,-1-1,1 0,-1-1,-1-1,0-1,0 0,-1-1,0 0,-1-2,-1 1,0-2,-1 0,0 0,-2-1,1 0,-2-1,0 0,-2-1,4-10,-6 72,-20 282,-13-30,-13-2,-48 161,71-385,-4 0,-2-1,-3-1,-4-1,-14 20,43-84,-2 6,0 0,-1 0,-1-1,0 1,0-1,0 0,-1-1,0 0,0 0,-1 0,0-1,0 0,-8 4,12-11,0 0,0 0,0 0,0 0,1 0,-1-1,1 0,-1 1,1-1,-1-1,1 1,0 0,0-1,0 0,0 1,1-1,-1 0,1-1,0 1,0 0,0-1,0 1,0-1,1 1,-1-1,1 0,0-3,-14-40,3-1,2 0,3 0,1-1,2 0,3 0,1 0,3-5,-2 18,-1 23,1 1,0-1,1 0,0 1,1-1,1 1,0 0,1 0,0 0,0 0,1 1,1 0,0 0,1 1,0 0,0 0,1 1,0 0,1 0,0 1,0 0,6-2,15-7,0 1,2 2,0 1,0 2,1 1,1 1,-1 2,15 0,89-22,-128 27,-7 0,0 0,0 1,0-1,1 1,-1 0,1 0,-1 0,1 1,-1-1,1 1,-1 0,1 0,-1 0,1 0,-1 0,1 1,-1 0,1 0,-1 0,1 0,-1 0,0 1,0-1,0 1,0 0,0 0,0 0,0 1,-1-1,1 0,0 1,3 15</inkml:trace>
  <inkml:trace contextRef="#ctx0" brushRef="#br0" timeOffset="-553.524">2433 1081,'0'34,"0"15,0 5,0-2,0-11</inkml:trace>
  <inkml:trace contextRef="#ctx0" brushRef="#br0" timeOffset="-385.59">2433 573,'0'0</inkml:trace>
  <inkml:trace contextRef="#ctx0" brushRef="#br0" timeOffset="3099.512">5904 178,'90'-17,"-32"9,-1 4,1 1,0 3,16 4,3 12,-77-16,-1-1,1 1,0 0,0 0,-1 0,1-1,0 1,0 0,0 0,-1-1,1 1,0 0,0-1,0 1,0 0,0-1,-1 1,1 0,0-1,0 1,0 0,0-1,0 1,0 0,0-1,0 1,0 0,0-1,1 1,-1 0,0-1,0 1,0 0,0-1,0 1,1 0,-1 0,0-1,0 1,0 0,1 0,-1-1,0 1,0 0,1 0,-1 0,0-1,1 1,-1 0,0 0,1 0,-1 0,0 0,1 0,-1 0,0-1,1 1,-1 0,0 0,1 0,-23-23,21 22,-14-14,-1 0,0 1,-1 1,0 0,-1 2,0 0,-1 1,0 0,-12-2,22 10</inkml:trace>
  <inkml:trace contextRef="#ctx0" brushRef="#br0" timeOffset="1770.469">5961 573,'0'2,"0"86,-3 0,-4 0,-10 41,-59 185,72-296,8-19,11-33,-5 17</inkml:trace>
  <inkml:trace contextRef="#ctx0" brushRef="#br0" timeOffset="2137.429">5904 489,'19'7,"0"-2,0 0,0-1,1-1,-1 0,1-2,0 0,8-2,-11 1,293 0,-307 0,-2-1,-1 1,1 0,0 0,0-1,-1 1,1 0,0 0,0 0,-1 0,1 0,0 0,0 0,0 0,-1 0,1 0,0 0,0 0,-1 0,1 1,0-1,0 0,-1 1,1-1,0 0,-1 1,1-1,-1 1,1-1,0 1,-1 0,1-1,-1 1,0-1,1 1,-1 0,1-1,-1 1,0 0,1 0,-1-1,0 1,0 0,0 0,0-1,1 1,-1 0,0 0,-5 11</inkml:trace>
  <inkml:trace contextRef="#ctx0" brushRef="#br0" timeOffset="2395.587">5933 968,'14'0,"15"-5,7-1,2 0,-1 1,-1 2,-3 1,-6 5,-4 3,-5 0</inkml:trace>
  <inkml:trace contextRef="#ctx0" brushRef="#br0" timeOffset="4034.191">6271 1307,'8'37,"-1"-1,-2 1,-1 0,-2 33,-2-62,0 1,-1 0,0 0,0-1,-1 1,-1-1,1 1,-1-1,-1 0,1 0,-1 0,-1-1,1 1,-1-1,-1 0,1 0,-1-1,-3 3,7-9,0 1,1-1,-1 0,0 1,1-1,-1 0,0 0,0 0,1-1,-1 1,0 0,1-1,-1 1,0-1,1 1,-1-1,0 0,1 1,-1-1,1 0,0 0,-1 0,1-1,0 1,0 0,-1 0,1-1,0 1,0 0,0-1,1 1,-1-1,0 0,0 1,1-1,-1 0,1 1,0-1,-1 0,1 1,0-1,0 0,0 0,0 1,0-1,1 0,-1 1,0-1,1 0,-1 1,1-1,0 0,0 0,2-22,1 1,2-1,0 1,1 0,2 1,0 0,1 0,1 1,1 0,1 1,1 0,1 1,12-11,-13 11,1 2,1 0,0 0,2 2,0 0,0 1,1 1,12-6,-29 18,1 0,-1 0,1 0,-1 0,1 1,-1-1,1 1,0 0,-1-1,1 1,0 0,-1 0,1 1,0-1,-1 1,1-1,0 1,-1 0,1 0,-1 0,0 0,1 0,-1 1,0-1,1 1,-1-1,0 1,0 0,-1 0,1 0,0 0,0 0,-1 0,0 0,1 1,-1-1,0 1,0-1,0 1,0-1,-1 1,1-1,-1 1,1 0,-1-1,0 1,0 0,0-1,-1 1,1 0,0-1,-1 1,0-1,0 1,0-1,0 2,-5 13,-1-1,-1 0,0-1,-1 1,0-1,-2-1,1 0,-2-1,0 0,0 0,-3 0,-59 44,73-55,0-1,1 1,-1 0,0 0,1 0,-1 0,1 0,0 0,-1 0,1 0,0 0,0 0,0 0,1 0,-1 0,0 0,1 0,0 0,-1 0,1-1,0 1,0 0,0 0,0 0,0-1,0 1,0-1,1 1,-1-1,1 1,-1-1,1 0,-1 0,1 0,0 0,-1 0,1 0,0 0,0 0,0-1,2 1,15 15,58 94,-66-101,0-4</inkml:trace>
  <inkml:trace contextRef="#ctx0" brushRef="#br0" timeOffset="4901.239">6722 1448,'28'-6,"0"0,0 2,1 1,-1 2,1 1,0 0,-1 3,13 2,-40-4,-1-1,1 1,-1 0,1-1,0 1,-1 0,1-1,0 1,-1-1,1 1,0-1,0 0,0 1,-1-1,1 0,0 1,0-1,0 0,0 0,0 0,0 0,-1 0,1 0,0 0,0 0,0 0,0 0,0 0,0-1,-1 1,1 0,0-1,0 1,0-1,-1 1,1 0,0-1,0 0,-1 1,1-1,-1 1,1-1,0 0,-1 0,1 1,-1-1,0 0,1 0,-1 1,1-1,-1 0,0 0,0 0,0 0,1 0,-1 1,0-1,0 0,0 0,0 0,0 0,-1 0,1 0,0 0,0 1,-1-1,1 0,0 0,-1 0,1 0,-80-97,79 97,1 0,-1 0,0 1,1-1,-1 0,0 0,0 1,0-1,0 0,1 1,-1-1,0 1,0-1,0 1,0-1,0 1,0 0,0 0,0-1,0 1,0 0,-1 0,1 0,0 0,0 0,0 0,0 1,0-1,0 0,0 0,0 1,0-1,0 1,0-1,0 1,0-1,1 1,-1-1,0 1,0 0,0 0,1-1,-1 1,0 0,1 0,-1 0,1 0,-1 0,1 0,-1 0,1 0,-1 0,1 0,0 0,-11 59,2 118,-24-38,33-140,1 0,-1-1,1 1,-1-1,1 1,-1 0,1-1,0 1,-1 0,1 0,-1-1,1 1,0 0,-1 0,1 0,-1 0,1 0,0 0,-1 0,1 0,0 0,-1 0,1 0,-1 0,1 0,0 1,-1-1,1 0,-1 0,1 1,0-1,-1 0,1 1,-1-1,1 0,-1 1,0-1,1 1,-1-1,1 1,-1-1,0 1,1-1,-1 1,0 0,0-1,1 1,-1-1,0 1,0 0,0-1,0 1,0 0,0-1,0 1,0-1,0 1,0 0,0-1,0 1,0 0,-1-1,1 1,0 0,39-37,120-138,-148 161</inkml:trace>
  <inkml:trace contextRef="#ctx0" brushRef="#br0" timeOffset="8569.472">7626 1278,'-2'-4,"0"-1,0 1,0 0,-1 0,1 0,-1 0,0 0,0 0,0 1,-1-1,1 1,-1 0,0 0,0 0,0 1,0-1,-1 1,1 0,0 0,-1 1,0-1,1 1,-1 0,0 0,0 1,1-1,-1 1,0 0,0 0,0 1,1 0,-1-1,0 2,0-1,1 0,-1 1,1 0,-6 5,0 0,1 1,0 0,1 1,-1 0,2 0,-1 0,1 1,1 0,0 1,0 0,1 0,1 0,-1 0,2 1,0-1,-2 12,-9 209,14-218,0-8,-1-1,1 0,0 1,0-1,1 1,0-1,0 0,0 0,0 1,1-1,0 0,0 0,1-1,-1 1,1 0,0-1,0 1,0-1,1 0,-1 0,1 0,0-1,0 1,1-1,-1 0,1 0,-1-1,1 1,0-1,0 0,0 0,0-1,1 1,-1-1,0 0,1-1,-1 1,0-1,1 0,-1-1,4 0,3-2,-1-1,1 0,-1-1,0-1,-1 1,1-2,-1 1,-1-2,1 1,-1-1,0-1,-1 1,0-1,0-1,-1 0,3-6,-8 12,0-1,-1 0,0 0,0 0,0 0,0 0,-1 0,0 0,0 0,0 0,-1 0,1 0,-1 0,-1 0,1 0,-1 0,0 0,0 1,0-1,0 1,-1-1,0 1,0 0,0 0,0 0,-1 0,1 1,-1-1,0 1,0 0,-1 0,1 1,0-1,-1 1,0 0,1 0,-1 1,0-1,0 1,0 0,0 0,0 1,0-1,0 1,0 0,0 1,-2-1,7 0,1 1,-1-1,0 0,1 0,-1 0,0 1,1-1,-1 0,0 0,0 1,1-1,-1 0,0 0,0 1,0-1,1 0,-1 1,0-1,0 0,0 1,0-1,0 0,0 1,1-1,-1 1,0-1,0 0,0 1,0-1,0 0,-1 1,1-1,0 1,0-1,0 0,0 1,0-1,0 0,-1 1,1-1,0 0,0 1,0-1,-1 0,1 0,0 1,0-1,-1 0,1 0,0 1,-1-1,1 0,0 0,-1 0,1 0,0 0,-1 1,1-1,0 0,-1 0,14 1,-1-1,1 0,0 0,-1-1,1-1,-1 0,1-1,-1 0,1-1,134-41,-122 39</inkml:trace>
  <inkml:trace contextRef="#ctx0" brushRef="#br0" timeOffset="12619.148">1106 2041,'570'-31,"-195"6,411 25,-271 28,-116-1,177 3,40-2,237-28,-374-30,780 31,-910-30,-95 31,-86 24,-123-24,-33-2</inkml:trace>
  <inkml:trace contextRef="#ctx0" brushRef="#br0" timeOffset="13720.718">401 291,'33'73,"4"143,-27-107,-4-1,-7 68,0-76,20-140,-11 13,1 1,2 0,0 0,2 1,1 0,1 2,1-1,1 2,0 0,2 1,12-10,-29 29,0-1,1 1,-1-1,0 1,1 0,-1 0,1 0,0 1,0-1,-1 1,1-1,0 1,0 0,1 0,-1 0,0 1,0-1,0 1,1-1,-1 1,0 0,0 1,0-1,1 0,-1 1,0 0,0 0,0 0,0 0,0 0,0 0,0 1,0 0,0-1,1 2,4 8,-1 0,0 0,-1 0,0 0,0 1,-1 0,-1 1,0-1,-1 1,0-1,1 13,8 30,-10-45,-1 1,0-1,0 1,-1 0,-1-1,0 1,0-1,-1 1,0-1,-1 1,0-1,-1 0,0-1,0 1,-1 0,-1-1,1 0,-2-1,1 1,-1-1,0 0,-1-1,1 1,-2-2,1 1,-1-1,0 0,0-1,0 0,-1-1,-5 2,8-2,0-1,0-1,0 1,0-1,0-1,0 1,-1-1,1 0,-1-1,1 0,0 0,-1 0,1-1,-1-1,1 1,0-1,0 0,0 0,0-1,0 0,0-1,1 1,-1-1,1 0,-5-5,-19-46,25 36</inkml:trace>
  <inkml:trace contextRef="#ctx0" brushRef="#br0" timeOffset="17702.716">937 206,'29'34,"-1"2,-2 0,-1 2,-2 0,-2 2,-2 0,-1 1,-2 1,-2 1,4 23,-9-43,-1 0,-1 1,-1 0,0 0,-2 1,-2-1,0 1,-1 0,-1 0,-2 0,0-1,-2 1,-4 15,3-29</inkml:trace>
  <inkml:trace contextRef="#ctx0" brushRef="#br0" timeOffset="18424.802">34 460,'-17'73,"9"-15,3 1,2-1,3 1,5 36,1-53,2-2,1 1,3-1,1 0,2-1,1-1,11 15,-20-37,2 0,0-1,1 0,0 0,1-1,1 0,0-1,1-1,0 0,1-1,0 0,5 2,1-3</inkml:trace>
</inkml:ink>
</file>

<file path=ppt/ink/ink24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4:52:56.15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0 194,'198'-161,"-196"158,0 1,0-1,0 1,0 0,1 0,-1-1,1 2,-1-1,1 0,0 0,0 1,-1 0,1-1,0 1,0 0,1 1,-1-1,0 0,0 1,0 0,0-1,1 1,-1 1,0-1,0 0,0 1,0 0,0-1,0 1,0 0,0 1,0-1,0 1,0-1,0 1,-1 0,1 0,-1 0,1 1,34 96,-34-84,1-1,1 0,0 0,0-1,2 1,0-1,0-1,1 1,2 0,49 43,-42-43</inkml:trace>
</inkml:ink>
</file>

<file path=ppt/ink/ink24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4:53:02.92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117 0,'-14'29,"-5"14,-4 0,2-3,-1-8,4-9</inkml:trace>
</inkml:ink>
</file>

<file path=ppt/ink/ink24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4:53:06.97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1 451,'0'0,"1"0,-1-1,0 1,1 0,-1-1,1 1,-1 0,1 0,-1-1,1 1,0 0,-1 0,1 0,-1 0,1 0,-1 0,1 0,-1 0,1 0,0 0,-1 0,1 0,-1 0,1 0,-1 0,1 1,-1-1,1 0,-1 0,1 1,-1-1,1 0,-1 1,1-1,-1 0,0 1,1-1,-1 1,1-1,-1 1,0-1,0 1,1-1,-1 1,0-1,0 1,0-1,1 1,-1-1,0 1,0-1,0 1,0 0,0-1,0 1,0-1,0 1,0-1,-1 1,7 40,-6-40,0 141,-2-104,2 0,1 0,2 0,2-1,7 29,-12-62,1 1,0-1,1 1,-1-1,1 0,0 1,0-1,0 0,1 0,-1-1,1 1,0 0,0-1,0 0,1 0,-1 0,1 0,0 0,0-1,0 1,0-1,0 0,0 0,0-1,1 1,-1-1,1 0,-1 0,1-1,-1 1,1-1,0 0,-1 0,1 0,0-1,5-2,0-1,0 0,-1 0,0-1,1 0,-2-1,1 0,-1-1,0 1,0-1,-1-1,1 0,-2 0,1 0,1-4,2 0,138-236,-148 248,0-1,0 1,1-1,-1 0,0 1,0-1,1 1,-1-1,0 1,1-1,-1 1,0-1,1 1,-1-1,1 1,-1 0,1-1,-1 1,1 0,-1-1,1 1,-1 0,1-1,-1 1,1 0,-1 0,1 0,0 0,-1 0,1-1,-1 1,1 0,0 0,-1 1,1-1,-1 0,1 0,0 0,-1 0,1 0,-1 1,1-1,-1 0,1 0,-1 1,1-1,-1 0,1 1,-1-1,1 1,-1-1,1 1,15 33,-12-24,71 113,-71-118,1 0,-1-1,1 0,0 0,0 0,0 0,0-1,1 0,0 0,-1 0,1-1,0 0,0 0,0 0,0-1,1 0,-1 0,0-1,1 0,-1 0,6-1,-2-1,0-1,0-1,0 0,-1 0,0-1,1 0,-2-1,1 0,-1 0,0-1,0 0,0 0,-1-1,0 0,-1 0,4-6,6-25,-12 19</inkml:trace>
  <inkml:trace contextRef="#ctx0" brushRef="#br0" timeOffset="528.192">1045 0,'29'265,"-2"-8,-28-197,0-41,0 1,2-1,0 0,1 1,0-1,2 0,1 0,-5-16,1 0,1 0,-1-1,0 1,0 0,1-1,0 1,-1-1,1 0,0 0,0 1,0-1,1 0,-1 0,0-1,1 1,-1-1,1 1,0-1,-1 0,1 1,0-2,0 1,0 0,-1 0,1-1,0 0,0 1,0-1,0 0,0-1,0 1,0 0,0-1,0 0,0 1,0-1,-1 0,1-1,0 1,-1 0,1-1,-1 0,1 1,-1-1,0 0,0 0,1 0,-2-1,1 1,1-2,94-112,-83 100,-10 9,1 1,-1 0,1 1,0-1,1 1,-1 0,1 1,0-1,0 1,1 0,-1 0,1 1,-1 0,6-2,-9 7,0-1,-1 1,1 0,-1 0,0-1,1 2,-1-1,0 0,0 0,0 1,-1-1,1 1,0-1,-1 1,0 0,0-1,1 1,-2 0,1 0,0 0,-1 0,1 0,-1 0,0 0,0 0,0 0,0 0,-1 0,1 0,-1 0,0 3,1-1,-3 51,1-43,1 0,0 0,1 1,1-1,0 0,1 0,0 0,1 0,2 8,6-4,0-4</inkml:trace>
  <inkml:trace contextRef="#ctx0" brushRef="#br0" timeOffset="1498.584">1807 734,'21'-5,"1"-1,0-1,-1 0,-1-2,1 0,-1-2,-1 0,0-1,-1-1,0-1,-1 0,3-5,-17 15,0 0,0-1,0 0,-1 0,0 0,0 0,0 0,0 0,-1 0,0 0,0-1,0 1,-1 0,0-1,0 1,0-1,-1-1,1 5,-1-1,1 1,-1 0,0-1,0 1,0 0,0 0,0 0,0 0,0 0,-1 0,1 0,-1 0,1 1,-1-1,0 0,0 1,0 0,0-1,0 1,0 0,0 0,0 0,0 0,0 0,-1 1,1-1,0 1,-1-1,1 1,0 0,-1 0,1 0,0 0,-1 0,1 1,0-1,-1 1,0 0,-10 3,0 1,1 1,0 0,0 1,1 0,-1 1,2 0,-1 1,1 0,0 1,1 0,0 0,1 1,0 0,1 0,0 1,1 0,0 0,1 1,0-1,1 1,0 1,-1 12,4-21,0 0,0 0,1 0,0 0,0 0,0 0,0 0,1 0,0 0,0 0,1 0,-1 0,1 0,0 0,0-1,1 1,-1-1,1 0,0 1,0-1,0 0,1-1,0 1,-1-1,1 0,0 1,1-2,-1 1,0 0,1-1,0 0,-1 0,1 0,0-1,0 0,0 0,0 0,4 0,17 0,1-2,0-1,-1-1,1-2,-1 0,0-2,0 0,-1-2,0-1,-1-1,0-1,0-1,-1-2,-1 0,-1-1,0-1,6-7,-4 3,-1-1,-1-1,0-1,-2-1,-1 0,-1-2,-2 0,0-1,2-8,-6-50,-12 84,1 0,0 0,0 0,-1 0,1 0,-1 0,0 0,0 1,0-1,1 0,-2 0,1 1,0-1,0 0,0 1,-1-1,1 1,-1 0,1-1,-1 1,0 0,1 0,-1 0,0 0,0 0,0 1,1-1,-1 0,0 1,0-1,0 1,0 0,0 0,0 0,0 0,0 0,0 0,0 0,0 1,0-1,-2 1,-8 4,0 0,0 1,1 1,-1-1,2 2,-1-1,1 2,0-1,-4 6,0-2,-50 62,62-71,0-1,0 1,0 0,1 0,0 0,-1 0,1 0,0 0,0 0,1 0,-1 0,1 0,-1 1,1-1,0 0,0 0,1 1,-1-1,1 0,-1 0,1 0,0 0,0 0,1 0,-1 0,0 0,1 0,1 1,4 1,0-1,1-1,-1 1,1-1,0 0,0-1,0 0,0 0,0-1,1 0,-1-1,0 1,0-1,1-1,-1 0,0 0,5-2,38-8,37 0,-85 13,0 0,-1 0,0 0,1 0,-1 0,0 0,0 1,0-1,-1 1,1-1,0 1,-1 0,0 0,0 0,0-1,0 1,0 0,0 0,-1 1,1-1,-1 0,0 0,0 0,0 0,-1 0,1 0,-1 0,1 0,-1 0,0 0,0 0,0 0,-1 0,1-1,-2 2,-2 26,4-26,1 1,0-1,0 1,0-1,1 1,-1 0,1-1,0 1,0-1,1 0,-1 1,1-1,0 0,0 0,1 0,-1 0,1 0,0-1,0 1,0-1,0 0,1 0,-1 0,1 0,0 0,0-1,0 0,0 0,0 0,0 0,0-1,1 1,-1-1,1 0,-1 0,1-1,0 0,12 2,-1-2,0 0,0-1,1-1,-1 0,0-1,-1-1,1-1,-1 0,1-1,-2 0,1-1,-1-1,0 0,0-1,-1-1,0 0,-1-1,0 0,-1-1,0 0,-1 0,0-1,-1-1,-1 0,0 0,-1 0,0-1,-1 0,-1-1,3-4,-4 12,-1-1,1 1,-1 0,-1-1,0 0,0 1,-1-1,0 0,0 0,-1 0,0 0,-1-4,1 12,-1-1,1 1,-1-1,1 1,-1 0,1-1,-1 1,0 0,0-1,0 1,0 0,1 0,-2 0,1-1,0 1,0 0,0 1,0-1,-1 0,1 0,0 0,-1 1,1-1,0 1,-1-1,1 1,-1 0,1-1,-1 1,1 0,-1 0,1 0,-1 0,1 0,-1 0,1 1,-1-1,1 0,-1 1,1-1,-1 1,1-1,0 1,-57 37,30-10,1 1,1 1,2 2,1 0,1 1,-13 31,30-56,0 1,0 0,1 1,0-1,1 1,0 0,0 0,1 0,1 0,-1 0,2 0,-1 0,2 0,-1 1,1-1,1 0,0 0,0 0,1 0,0-1,1 1,0-1,0 1,1-1,0-1,1 1,0-1,0 0,1 0,0-1,0 0,5 3,1-4,0-2,1 1,-1-2,1 0,0 0,1-2,-1 0,0 0,0-1,0-1,6-1,-1 1,8 0</inkml:trace>
</inkml:ink>
</file>

<file path=ppt/ink/ink24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4:53:14.89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39 138,'-8'25,"0"0,1 0,2 1,1 0,1 0,1 1,1-1,1 0,2 1,2 14,-3-38,-1 1,1-1,0 0,0 1,0-1,1 0,-1 0,1 0,0 0,0 0,0 0,0-1,0 1,1-1,-1 1,1-1,-1 0,1 0,0 0,0 0,0 0,0-1,0 0,0 1,1-1,-1 0,0 0,1-1,-1 1,1-1,-1 0,0 0,1 0,-1 0,1 0,-1-1,1 0,-1 1,0-1,0 0,1-1,0 0,15-8,0-1,-1-1,0-1,0-1,-2 0,0-1,8-9,-23 22,15-15,-14 13,1 1,0-1,1 0,-1 1,0-1,1 1,0 0,0 0,0 1,0-1,0 1,1 0,-1 0,1 0,-1 1,2-1,-3 4,-1-1,1 0,-1 1,0 0,1 0,-1 0,0 0,0 0,0 0,-1 0,1 1,0-1,-1 1,0-1,1 1,-1 0,0-1,0 1,-1 0,1 0,-1 0,1-1,-1 1,0 3,6 15,-3-15,0-2,0 1,1 0,-1-1,1 1,0-1,0 0,0 0,1-1,0 1,-1-1,1 0,0 0,0-1,1 1,-1-1,1 0,-1-1,1 1,-1-1,1 0,0-1,-1 1,1-1,0 0,0-1,-1 1,1-1,0 0,-1-1,1 1,-1-1,1 0,-1 0,0-1,0 0,0 0,0 0,0 0,-1-1,0 0,1 0,1-2,100-130,-95 121,-1 0,0-1,-1 0,-1 0,-1-1,0 0,-2-1,0 1,0-1,-2 0,0 0,-1 0,-1-1,-1-10,0 5</inkml:trace>
</inkml:ink>
</file>

<file path=ppt/ink/ink24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4:53:09.67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34 113,'-7'21,"0"0,1 1,2 0,0 0,1 0,1 0,1 0,1 0,3 22,-2 1,-1-40,-1 0,1 0,0 0,0 0,0 0,1 0,0 0,0 0,0 0,1 0,-1 0,1 0,1 0,-1-1,0 1,1-1,0 0,0 0,0 0,1 0,-1 0,1-1,0 1,0-1,0 0,0 0,1-1,-1 1,1-1,0 0,0 0,-1-1,1 1,0-1,0 0,0-1,4 1,4-5,0 0,0-1,0-1,0 0,-1-1,0 0,-1-1,1 0,-1-1,-1 0,0-1,0 0,-1-1,0 0,-1 0,0-1,-1 0,0 0,-5 9,43-54,-44 57,1 0,0 0,-1 0,1 1,-1-1,1 1,0-1,-1 1,0-1,1 1,-1 0,1 0,-1 0,0 0,1 0,-1 0,0 0,0 0,0 0,0 1,0-1,0 0,0 1,0-1,-1 1,1-1,0 1,-1-1,1 1,-1-1,0 1,0 0,1-1,-1 1,0 0,4 8,-2-3,0-1,0 0,1 0,0 0,0 0,0 0,1-1,0 1,0-1,0 0,1 0,0-1,0 1,0-1,0 0,1 0,0-1,-1 0,1 0,0 0,1 0,-1-1,0 0,1-1,-1 1,1-1,-1-1,1 1,0-1,1 0,4-6,0 1,0-2,-1 0,0 0,0-1,0 0,-1-1,-1 0,0-1,0 0,0 0,-2-1,1 0,-1 0,-1-1,2-5,29-39,-28 42,0-1,-1 0,-1-1,0 0,-1 0,-1 0,-1-1,0 1,-1-1,-1 0,0-1,-1 1,-1-4,-7-8,7 30,0-1,0 0,0 1,0-1,0 0,-1 1,1-1,0 0,0 0,0 1,0-1,0 0,0 1,-1-1,1 0,0 0,0 1,0-1,-1 0,1 0,0 1,0-1,-1 0,1 0,0 0,-1 1,1-1,0 0,-1 0,1 0,0 0,0 0,-1 0,1 0,0 0,-1 0,1 0,0 0,-1 0,1 0,0 0,-1 0,1 0,0 0,-1 0,1 0,0 0,-1-1,1 1,0 0,0 0,-1 0,1-1,0 1,0 0,-1 0,1-1,0 1,0 0,0 0,-1-1,1 1,0 0,-4 14</inkml:trace>
  <inkml:trace contextRef="#ctx0" brushRef="#br0" timeOffset="2352.035">1163 340,'-5'9,"-11"18,-8 9,1 4,-1-6,3-4,1-1,-1-2,-2 0,-1-5,2-1,2-5,3-4</inkml:trace>
  <inkml:trace contextRef="#ctx0" brushRef="#br0" timeOffset="2619.158">965 312,'5'24,"1"12,5 6,5-1,5-6,-1-5,0-7,2-3,2 0,2-3,-4 0,0-3,-5 1,-4-2</inkml:trace>
  <inkml:trace contextRef="#ctx0" brushRef="#br0" timeOffset="3084.792">1614 170,'14'0,"10"0,6 0,2 0,1 0,-1 0,-1-5,0-1,-2 0,-5 1</inkml:trace>
  <inkml:trace contextRef="#ctx0" brushRef="#br0" timeOffset="3305.576">1502 424,'43'-5,"29"-6,6-2,-9-2,-12 0,-16 3</inkml:trace>
  <inkml:trace contextRef="#ctx0" brushRef="#br0" timeOffset="4521.267">1896 142,'0'0,"-4"0,-3 5,-3 1,-6 0,-5-1,-4-2,-2 0,-1-2,-1-1,0-5,0-1,0 0,0 1,0 1,6 6,11 3,7 1</inkml:trace>
</inkml:ink>
</file>

<file path=ppt/ink/ink24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4:53:19.95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12 0,'-5'10,"-2"3</inkml:trace>
</inkml:ink>
</file>

<file path=ppt/ink/ink24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4:53:19.54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438 19,'-14'-5,"0"1,-1 1,0 1,0 0,0 0,0 2,0 0,0 0,0 2,1 0,-1 0,0 1,1 1,-1 1,1 0,0 1,1 0,-1 1,1 1,1 0,-1 0,-6 8,2-6,15-10,1 0,-1 0,1 0,0 1,-1-1,1 1,-1-1,1 1,0 0,0-1,-1 1,1 0,0 0,0 0,0 0,0 0,0 0,0 0,0 0,0 0,0 0,1 1,-1-1,0 0,1 1,-1-1,1 0,-1 1,1-1,0 1,0-1,-1 1,1-1,0 0,0 1,1-1,-1 1,0-1,0 1,1-1,-1 0,1 1,-1-1,1 1,-1-1,1 0,0 0,0 0,0 1,0-1,0 0,0 0,0 0,0 0,0 0,0 0,0-1,1 1,90 25,-81-24,1 0,-1 0,0 1,0 1,0 0,0 0,0 1,-1 0,0 1,7 5,-15-9,0-1,0 1,0-1,0 1,-1-1,1 1,-1 0,1 0,-1 0,0-1,1 2,-1-1,0 0,-1 0,1 0,0 0,0 1,-1-1,0 0,1 0,-1 1,0-1,0 0,0 1,0-1,-1 0,1 1,-1-1,1 0,-1 0,0 1,0-1,0 0,0 0,0 0,0 0,0 0,-1 0,1-1,-1 1,-1 1,-80 56,80-58,-157 78,122-72,38-7,-1 1,1-1,0 0,-1 0,1 0,-1 0,1 0,-1 0,1 0,-1 0,1 0,-1 0,1 0,-1 0,1-1,-1 1,1 0,-1 0,1 0,-1-1,1 1,-1 0,1 0,0-1,-1 1,1 0,0-1,-1 1,1-1,0 1,-1 0,1-1,0 1,0-1,0 1,-1-1,1 1,0-1,0 1,0-1,0 1,0-1,0 1,0-1,0 1,0-1,0 1,0-1,0 1,0-1,0 1,0-1,1 1,-1 0,0-1,0 1,1-1,-1 1,0-1,1 1,-1 0,0-1,1 1,-1 0,0-1,1 1,-1 0,1 0,-1-1,9-9</inkml:trace>
  <inkml:trace contextRef="#ctx0" brushRef="#br0" timeOffset="248.132">692 217,'-9'34,"-4"15,1 5,2-7</inkml:trace>
  <inkml:trace contextRef="#ctx0" brushRef="#br0" timeOffset="897.556">891 415,'222'-300,"-222"299,0 1,0-1,0 1,1-1,-1 1,0-1,0 1,1-1,-1 1,0-1,1 1,-1-1,0 1,1 0,-1-1,1 1,-1 0,0-1,1 1,-1 0,1-1,-1 1,1 0,-1 0,1 0,0-1,-1 1,1 0,-1 0,1 0,-1 0,1 0,-1 0,1 0,0 0,-1 0,1 0,-1 0,1 1,-1-1,1 0,-1 0,1 1,-1-1,1 0,-1 0,1 1,-1-1,0 1,1-1,-1 0,1 1,-1-1,0 1,1-1,-3 33,-11 89,14-117,0-1,0 1,0-1,0 0,1 1,0-1,-1 0,2 0,-1 0,0-1,1 1,-1 0,1-1,0 0,1 1,-1-1,0 0,1-1,0 1,-1-1,1 1,0-1,0 0,0-1,1 1,0-1,2 1,0 0,0-1,1 0,-1 0,0-1,1 0,-1 0,0-1,1 0,-1 0,0-1,0 0,0 0,0 0,0-1,0 0,-1-1,1 0,-1 1,0-2,0 1,0-1,-1 0,0 0,0-1,0 1,-1-1,9-9,-1-1,-1 0,-1-1,-1 0,0-1,-1 0,-1 0,0 0,3-17,-5 7,-2 3</inkml:trace>
</inkml:ink>
</file>

<file path=ppt/ink/ink24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4:53:22.76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542 1,'-136'230,"118"-208,-1-1,-2-1,0-1,0 0,-25 14,32-22,-1-1,0 0,-1-2,0 1,0-2,-1 0,0-1,0-1,-1 0,1-1,-4-1,19-3,-1 0,1 0,-1 0,1-1,-1 1,1-1,0 1,-1-1,1 0,0 0,-1 0,1 0,0 0,0-1,0 1,0-1,0 1,0-1,0 0,1 0,-1 0,0 1,1-2,0 1,-1 0,1 0,0 0,0-1,0 1,1 0,-1-1,1 1,-1-1,1 1,0-1,-1 1,1-1,1 0,12-98,-9 89,1 0,1 1,-1 0,2 0,0 1,0 0,1 0,0 0,0 1,1 0,0 1,1 0,0 0,0 1,8-3,-12 9,0 0,0 1,0 0,0 0,0 0,0 1,0 0,-1 0,1 1,0 0,0 0,-1 0,1 0,-1 1,0 0,0 0,0 1,0-1,0 1,-1 0,0 0,0 1,0-1,0 1,0 0,2 5,26 22,154 145,-172-162,2 0,-1 0,2-1,0-1,0-1,1-1,5 3,-5-8,-4-5</inkml:trace>
</inkml:ink>
</file>

<file path=ppt/ink/ink24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4:53:28.04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617 255,'0'-4,"1"0,-1 0,0 1,0-1,0 0,-1 0,1 1,-1-1,0 0,0 1,0-1,0 1,-1-1,0 1,1 0,-1 0,0-1,-1 1,1 0,-1 1,1-1,-1 0,0 1,0 0,0-1,0 1,0 0,0 0,-1 1,1-1,-1 1,1 0,-1 0,1 0,-1 0,0 1,1-1,-4 1,-18 3,0 2,0 1,1 1,0 1,0 1,0 1,1 1,1 1,-3 3,-76 35,93-47,6-3,-1 0,1 0,0 0,0 1,0-1,0 1,-1-1,1 1,0 0,0-1,0 1,0 0,0 0,1 1,-1-1,0 0,0 1,1-1,-1 1,1-1,-1 1,1 0,0 0,0-1,0 1,0 0,0 0,0 0,0 0,0 0,1 0,-1 1,1-1,0 0,0 0,0 0,0 0,0 1,4 1,1-1,0-1,0 1,0-1,0 0,1 0,-1 0,1-1,-1 0,1 0,-1 0,1-1,-1 1,4-2,24 5,131 30,-162-34,-1 1,0-1,0 1,1-1,-1 1,0-1,0 1,0 0,0-1,0 1,1 0,-2 0,1 0,0 0,0 0,0 0,0 0,0 0,-1 0,1 0,-1 1,1-1,-1 0,1 0,-1 1,0-1,1 0,-1 1,0-1,0 0,0 1,0-1,0 0,0 1,-1-1,1 0,0 0,-1 1,1-1,0 0,-1 0,0 1,1-1,-1 0,0 0,0 0,1 0,-1 0,0 0,0 0,-55 46,-130 83,164-118,2 2,0 0,0 2,2 0,0 1,0 0,-7 13,23-28,0 1,0 0,0-1,0 1,0 0,1 0,0 0,-1 1,1-1,0 0,1 0,-1 1,0-1,1 0,0 1,0-1,0 1,0-1,0 0,1 1,0-1,-1 0,1 1,1-1,-1 0,0 0,1 0,-1 0,1 0,0 0,0 0,0-1,0 1,1-1,-1 1,1-1,-1 0,1 0,0 0,0 0,0-1,2 2,10 4,0-1,1 0,-1-1,1-1,0 0,0-1,1-1,-1 0,1-1,-1-1,1-1,-1 0,8-3,-20 4,0 0,0-1,0 0,-1 0,1 0,0 0,-1 0,1-1,-1 0,1 1,-1-1,0-1,0 1,0 0,0-1,0 0,0 1,-1-1,1 0,-1 0,0-1,0 1,0 0,0-1,0-1,5-16</inkml:trace>
  <inkml:trace contextRef="#ctx0" brushRef="#br0" timeOffset="381.456">363 1,'-2'1,"0"1,0-1,0 1,1-1,-1 1,1 0,-1 0,1 0,-1 0,1 0,0 0,0 0,0 0,0 0,0 1,1-1,-1 0,1 0,-1 1,1-1,0 1,0-1,0 0,0 3,0-2,-3 346,-14-26,5-4,7-253,5-54</inkml:trace>
</inkml:ink>
</file>

<file path=ppt/ink/ink24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4:53:30.74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80,'33'-5,"21"-6,7-1,-4 1,-5 2,-8 4,-5 1,-6 3,-3-5,-2 0,-1 1,0 0,-5 7,-11 3,-12 0,-6-1</inkml:trace>
</inkml:ink>
</file>

<file path=ppt/ink/ink2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4:18:31.92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26,'21'129,"-17"-79,-5-39,1 0,1 1,0-1,1 0,0 0,1 0,0 0,0 0,1-1,5 8,-8-15,2 0,-1-1,0 1,0-1,1 0,-1 1,1-1,0 0,0 0,0-1,0 1,0-1,0 1,0-1,0 0,0 0,1-1,-1 1,0 0,1-1,-1 0,0 0,1 0,-1 0,1-1,-1 1,0-1,0 0,1 0,-1 0,0 0,0-1,0 1,97-61,-67 33,-1-1,-2-2,-1 0,24-37,-53 68,0 0,0 0,1-1,-1 1,0 0,1 0,-1 0,1 0,-1 0,1 0,-1 0,1 0,0 0,-1 0,1 0,0 0,0 0,0 1,0-1,0 0,0 1,0-1,0 0,0 1,0-1,0 1,0 0,0-1,0 1,0 0,0 0,1 0,-1 0,0 0,0 0,0 0,0 0,1 0,-1 0,0 0,0 1,0-1,0 1,0-1,0 1,0-1,0 1,0-1,0 1,0 0,0 0,0 0,12 41,-12-34,0-1,0 1,1-1,0 0,1 0,-1 0,1 0,0 0,1 0,0-1,0 1,1-1,-1 0,1-1,0 1,1-1,-1 0,1 0,0-1,1 0,-1 0,1 0,5 2,-5-5,1 0,-1 0,1-1,0 0,-1 0,1 0,0-1,-1-1,1 1,-1-1,1-1,-1 1,0-1,0 0,0-1,-1 0,1 0,-1 0,0-1,0 0,0 0,-1 0,1-1,-1 0,-1 0,1 0,-1 0,0-1,-1 0,1 0,-1 0,-1 0,1 0,-1-4,37-105,-33 91</inkml:trace>
</inkml:ink>
</file>

<file path=ppt/ink/ink24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4:53:30.99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26,'24'5,"22"-4,13-1,1-1,-4-1,-8-4,-6-1,-7 0,-3 2,-8 2</inkml:trace>
</inkml:ink>
</file>

<file path=ppt/ink/ink24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4:53:31.99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32 71,'-12'167,"7"-146,0 1,1 0,1 0,1 0,2 0,0 0,1 0,1 0,1 0,4 17,-5-35,-1 0,1 0,0 0,0 0,1 0,-1-1,1 1,0-1,-1 0,2 1,-1-1,0 0,1-1,-1 1,1-1,0 1,0-1,0 0,0-1,0 1,0-1,0 0,0 0,1 0,-1 0,1-1,-1 1,0-1,1 0,-1-1,1 1,-1-1,0 0,1 0,-1 0,0-1,0 1,0-1,0 0,0 0,0-1,-1 1,1-1,-1 0,1 0,-1 0,186-160,-188 161,0 0,-1 1,1 0,0-1,0 1,0-1,0 1,0 0,0 0,1 0,-1 0,0 0,1 0,-1 0,0 0,1 0,-1 0,1 1,0-1,-1 1,1-1,-1 1,1-1,0 1,-1 0,1 0,0 0,-1 0,1 0,0 0,-1 1,1-1,-1 0,1 1,0-1,-1 1,1 0,-1 0,1-1,-1 1,0 0,1 0,-1 0,1 1,31 51,-30-46,0 1,1-1,0-1,0 1,1 0,-1-1,2 0,-1 0,1-1,-1 1,1-1,1-1,-1 1,1-1,0 0,0 0,5 1,-4-4,0 0,0 0,0-1,1 0,-1 0,0-1,0 0,0-1,0 0,0 0,0-1,0 0,0 0,-1 0,0-1,0-1,0 1,0-1,0 0,-1 0,0-1,0 0,-1 0,0-1,0 1,0-1,-1 0,0 0,0-1,-1 1,0-1,2-5,34-156,-26 27,-16 92,6 32</inkml:trace>
</inkml:ink>
</file>

<file path=ppt/ink/ink24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4:53:32.63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334 57,'-12'-3,"-1"1,1 1,-1 0,0 1,1 0,-1 1,0 1,1 0,0 0,-1 1,1 1,0 0,0 1,1 0,-1 0,1 2,1-1,-1 1,1 1,0 0,1 0,0 1,0 0,1 1,0 0,0 0,1 0,1 1,0 0,-2 6,6-10,0 0,1-1,0 1,1 0,-1 0,2 0,-1 0,0 0,1 0,1 0,-1-1,1 1,0 0,0-1,1 0,0 1,0-1,1 0,0 0,0-1,0 1,0-1,1 0,0 0,0 0,0-1,1 0,-1 0,1 0,0-1,0 0,1 0,-1 0,1-1,-1 0,1 0,0 0,0-1,-1 0,1-1,7 0,2 1,1-1,-1 0,1-2,-1 0,1-1,-1 0,0-2,0 1,9-6,0-1</inkml:trace>
  <inkml:trace contextRef="#ctx0" brushRef="#br0" timeOffset="315.517">758 113,'-26'23,"1"0,1 2,2 1,0 0,2 2,1 0,1 1,-6 15,22-42,1 0,-1 0,1 0,-1 0,1 0,0 0,0 1,0-1,0 0,0 1,0-1,1 1,-1-1,1 1,-1-1,1 1,0-1,0 1,0-1,1 1,-1-1,1 1,-1-1,1 1,0-1,0 0,0 1,0-1,0 0,0 0,1 0,-1 1,1-1,-1-1,1 1,0 0,0 0,0-1,0 1,0-1,0 0,0 1,1-1,0 0,13 0,0-2,0 0,0 0,0-2,0 0,-1 0,0-2,1 0,-2-1,1 0,-1-1,1-1,-2 0,10-7,1 1,-1-1,0-1,-1-1,-1-1,-1-1,5-6,-18 18,0-2,0 1,-1-1,0 1,0-2,-1 1,-1-1,1 1,-2-1,1-1,-1 1,-1 0,0-1,0 1,-1-1,0 0,-1-6,-1 14,1 0,-1 0,0 0,0 0,0 0,0 1,0-1,0 0,-1 0,0 1,1-1,-1 1,0-1,0 1,0 0,-1 0,1 0,0 0,-1 0,1 1,-1-1,0 1,0-1,1 1,-1 0,0 0,0 0,0 1,0-1,0 1,0-1,0 1,-1 0,1 0,0 0,-2 1,-111 24,90-12</inkml:trace>
  <inkml:trace contextRef="#ctx0" brushRef="#br0" timeOffset="752.395">1463 86,'-15'1,"0"1,1 1,-1 1,1 0,0 1,0 1,0 0,1 0,0 1,0 1,-2 2,14-9,0 0,0 0,0 0,0-1,0 1,0 0,0 0,0 1,1-1,-1 0,0 0,1 0,-1 0,1 1,-1-1,1 0,0 0,-1 1,1-1,0 0,0 1,0-1,0 0,0 1,0-1,0 0,0 1,1-1,-1 0,0 0,1 1,-1-1,1 0,0 0,-1 0,1 1,0-1,0 0,0 0,-1 0,1 0,0-1,1 2,54 31,-41-26,88 69,-100-73,-1 0,1 1,-1-1,0 1,0-1,0 1,-1-1,1 1,-1 0,0 0,0 0,0 0,0 0,-1 0,0 0,0 0,0 0,0 0,0 0,-1 0,0 0,0 0,0 0,0 0,-1 0,1 0,-1-1,0 1,0-1,-2 3,-3 1,0 0,-1 0,0-1,-1 0,1 0,-1-1,0 0,0 0,-1-1,1-1,-1 1,0-2,0 1,0-1,-1-1,1 0,0 0,-3-1,-62-10,56 4</inkml:trace>
  <inkml:trace contextRef="#ctx0" brushRef="#br0" timeOffset="1548.172">2253 0,'-7'24,"-1"0,-1 0,-2-1,0 0,-1-1,-1 0,-1-1,-1-1,-1 0,0-1,-16 12,27-24,-1 0,0-1,-1 1,1-2,-1 1,0-1,-1 0,1 0,-1-1,0 0,0 0,0-1,-1 0,1-1,-1 0,1 0,-1 0,0-1,0-1,0 0,0 0,1 0,-1-1,0-1,0 1,1-1,-1-1,1 0,0 0,-1 0,1-1,1 0,-2-2,3 2,-1 0,1-1,0 0,1-1,-1 1,1-1,0 0,0-1,1 1,0-1,0 0,1 0,0 0,0 0,0 0,1-1,0 1,0-1,1 0,0 0,1 1,0-1,0 0,0 0,1 0,0 1,1-1,-1 0,2 1,-1 0,1-1,2-4,-1 7,-1 0,0 1,1 0,0-1,0 1,0 1,1-1,-1 1,1-1,0 1,0 1,0-1,0 1,1-1,-1 2,0-1,1 0,0 1,-1 0,1 1,0-1,-1 1,1 0,0 0,-1 1,1 0,0 0,-1 0,1 1,-1-1,1 1,-1 1,1 0,182 102,-45-9,4 50,-142-142,0 0,0 0,1-1,-1 0,1 0,0 0,0-1,0 1,0-2,0 1,0-1,0 0,1 0,-1 0,0-1,4 0,13 1</inkml:trace>
</inkml:ink>
</file>

<file path=ppt/ink/ink24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4:53:29.64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81,'-1'81,"3"-57,0 1,2-1,0 0,2 0,1 0,0-1,2 0,1 0,7 11,-14-30,-1 1,1-1,0-1,0 1,1 0,-1-1,1 1,0-1,0 0,0-1,0 1,0-1,1 1,-1-1,1-1,0 1,-1-1,1 1,0-1,0-1,0 1,0-1,0 1,0-2,-1 1,1 0,0-1,0 0,0 0,0 0,-1-1,1 0,0 0,-1 0,4-2,27-15,-2 0,0-3,-1 0,-1-2,-1-1,-1-2,5-8,-8 10,-25 23,0 1,0-1,0 1,1 0,-1-1,0 1,0 0,1 0,-1 0,1 0,-1 0,1 0,-1 0,1 1,0-1,-1 0,1 1,0-1,-1 1,1 0,0 0,0-1,-1 1,1 0,0 1,0-1,0 0,-1 0,1 1,0-1,-1 1,1-1,0 1,-1 0,1 0,-1 0,1 0,-1 0,1 0,-1 0,0 0,1 1,54 69,-50-61,0 0,0-1,1 0,0 0,1-1,0 1,0-2,1 1,0-1,0-1,1 1,0-2,0 1,8 2,-11-6,0 0,0 0,0 0,0-1,1 0,-1-1,0 1,1-1,-1-1,0 0,1 0,-1 0,0-1,0 0,0 0,0 0,0-1,-1 0,1-1,-1 0,0 0,0 0,0 0,-1-1,1 0,-1 0,0-1,-1 0,1 1,-1-1,0-1,1-3,8-13,-2-1,-1 0,0-1,-2 0,-1 0,-1-1,-2 0,0 0,-1-1,-2 1,-2-23,1 42,-1 8</inkml:trace>
  <inkml:trace contextRef="#ctx0" brushRef="#br0" timeOffset="669.7">1214 336,'-5'10,"1"0,0 1,1-1,0 1,0 0,1 0,1 0,0 0,0 0,1 0,1 0,0 1,0-1,1 0,3 10,-4-19,-1 0,1 0,0 0,0 0,0-1,0 1,0 0,0 0,0-1,1 1,-1-1,1 1,-1-1,1 0,-1 0,1 1,0-1,-1 0,1 0,0-1,0 1,0 0,0-1,0 1,0-1,0 1,0-1,0 0,0 0,0 0,0 0,0 0,0-1,0 1,0-1,0 1,0-1,0 1,0-1,0 0,-1 0,1 0,0-1,71-55,33-85,-106 141,0 0,0 0,0 0,1 0,-1 0,1 0,-1 0,0 0,1 0,0 0,-1 1,1-1,0 0,-1 0,1 0,0 1,0-1,-1 0,1 1,0-1,0 1,0-1,0 1,0-1,0 1,0 0,0-1,0 1,0 0,0 0,0 0,0 0,0 0,0 0,0 0,0 0,0 0,1 0,-1 1,0-1,0 0,0 1,-1-1,1 1,0-1,0 1,0 0,0-1,0 1,-1 0,1-1,0 1,0 0,-1 0,1 0,-1 0,1 0,7 123,-7-24,1-88,5 22,-1-1,-2 1,-2 0,-1 0,-1 0,-2 0,-6 28,4-43,3-8,0 1,-2 0,1-1,-1 1,-1-1,0 0,-1 0,0-1,0 1,-1-1,-1 0,1 0,-2-1,1 0,-1 0,-1-1,0 0,0 0,5-5,1-1,0 1,-1-1,0 1,1-1,-1 0,0-1,0 1,0-1,0 0,-1 0,1 0,0 0,0-1,-1 1,1-1,0 0,-1-1,1 1,0-1,0 0,-1 0,1 0,0 0,0-1,0 1,0-1,0 0,1-1,-1 1,1-1,-1 1,1-1,0 0,0 0,0 0,0-1,1 1,0-1,-1 0,1 1,0-1,-1-4,0-2,1-1,1 1,-1-1,2 1,-1-1,1 0,1 1,0-1,1 1,0-1,0 1,1 0,0 0,1 0,0 0,1 0,0 0,104-150,-44 93,-44 48</inkml:trace>
</inkml:ink>
</file>

<file path=ppt/ink/ink24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4:54:16.06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3021 1,'32'48,"-17"-33,0 0,-1 1,-1 1,-1 0,0 0,7 17,81 114,24 14,-29-10,14 5,-29-42,-61-89,-39-49,4 13,0 0,-1 2,0 0,0 1,-1 0,0 2,0 0,0 1,0 1,-1 0,-5 1,-120-23,124 25,-48-12,96-3,27-2,-1-2,-1-2,-1-3,24-16,81-44,-156 83,0 0,0 1,0-1,0 1,0-1,0 1,0 0,0-1,0 1,0 0,0 0,0 0,0 0,0 0,1 0,-1 0,0 0,0 0,0 0,0 1,0-1,0 0,0 1,0-1,0 1,0-1,0 1,0 0,0-1,0 1,-1 0,1-1,0 1,0 0,-1 0,1 0,0 0,-1 0,1 0,-1 0,0 0,1 0,-1 0,0 0,1 0,-1 0,0 0,0 0,0 1,-2 57,-63 114,64-172,0 1,0-1,0 0,0 0,1 1,-1-1,0 1,1-1,-1 0,1 1,-1-1,1 1,0-1,0 1,0-1,0 1,0-1,0 1,0-1,0 1,0-1,1 1,-1-1,1 1,-1-1,1 1,0-1,-1 0,1 1,0-1,0 0,0 0,0 0,0 0,0 0,0 0,0 0,1 0,-1 0,1 0,8-1</inkml:trace>
  <inkml:trace contextRef="#ctx0" brushRef="#br0" timeOffset="1233.993">3388 1412,'-1'48,"-2"-27,2-1,0 1,1 0,1-1,1 1,1-1,1 1,0-1,2 0,0-1,2 1,0-1,1-1,0 1,3 1,-10-18,0 0,0 0,0 0,1 0,-1-1,0 1,1 0,0-1,-1 0,1 0,0 1,-1-2,1 1,0 0,0 0,0-1,0 0,0 0,0 1,0-2,-1 1,1 0,0-1,0 1,0-1,0 0,0 0,-1 0,1 0,0 0,-1-1,1 1,-1-1,1 1,-1-1,1-1,74-80,28-101,-105 184,0-1,0 0,1 0,-1 1,0-1,0 0,1 0,-1 1,1-1,-1 0,0 1,1-1,-1 0,1 1,-1-1,1 1,0-1,-1 1,1-1,0 1,-1 0,1-1,0 1,-1 0,1-1,0 1,0 0,-1 0,1 0,0-1,0 1,0 0,-1 0,1 0,0 0,0 1,-1-1,1 0,0 0,0 0,-1 1,1-1,0 0,0 1,-1-1,1 0,0 1,-1-1,1 1,-1-1,1 1,22 40,-17-28,65 91,-68-101,0 0,0-1,0 1,0-1,0 0,1 0,-1 0,1 0,-1-1,1 1,0-1,0 0,-1 0,1 0,0 0,0-1,0 0,0 0,0 0,0 0,0 0,0-1,0 0,-1 0,1 0,0 0,0 0,-1-1,1 0,0 0,5-5,0 0,-1-1,0 0,-1 0,0-1,0 0,-1 0,0-1,0 1,-1-1,-1 0,0-1,0 1,-1-1,0 0,-1 0,0 0,0-4,13-45,-10 47,-2 7,-1-1,1 0,-1 1,0-1,-1 0,0 0,0 0,0 0,-1-1,0 1,0 0,-1 0,0 0,0 0,-2-6,-17 12,10 12</inkml:trace>
  <inkml:trace contextRef="#ctx0" brushRef="#br0" timeOffset="1990.105">4319 1638,'-22'80,"22"-78,-1 1,1 0,-1 0,1 0,0 0,0 1,0-1,1 0,-1 0,1-1,0 1,0 0,0 0,0 0,0 0,0-1,1 1,-1 0,1-1,0 1,0-1,0 0,0 0,0 0,1 0,-1 0,0 0,1 0,0-1,-1 1,1-1,0 0,0 0,0 0,-1 0,1-1,0 1,0-1,0 1,0-1,0 0,0 0,1 0,-1-1,0 1,-1-1,1 0,0 0,0 0,0 0,0 0,-1 0,1-1,0 1,0-2,5-3,-1 0,0-1,-1 0,0 0,0 0,0-1,-1 1,0-2,0 1,-1 0,0-1,0-3,29-49,-32 60,-1 0,1 0,-1 0,1 0,-1 0,1 0,0 0,0 0,0 0,-1 0,1 0,0 0,0 0,0 1,0-1,1 0,-1 1,0-1,0 1,0-1,0 1,0 0,1-1,-1 1,0 0,0 0,1 0,-1 0,0 0,0 0,1 0,-1 1,0-1,0 0,0 1,1-1,-1 0,0 1,0 0,0-1,0 1,0 0,0-1,0 1,0 0,0 0,0 0,0 0,-1 0,1 0,0 0,-1 0,1 0,-1 0,1 0,-1 1,1-1,-1 0,0 0,0 0,1 1,-1-1,0 1,70 310,-63-280,-1 0,-1 0,-2 0,-2 0,-1 0,-2 13,1 0,1-33,-1 0,0-1,-1 1,-1-1,0 0,0 1,-1-1,0-1,-5 10,7-17,0 0,1 0,-1 0,0 0,0 0,-1 0,1 0,-1-1,1 1,-1-1,0 0,0 0,0 0,0 0,0 0,0-1,-1 1,1-1,0 0,-1 0,1 0,-1-1,1 1,-1-1,0 0,1 0,-1 0,1 0,-1-1,1 1,-1-1,1 0,-3-1,-2-4,1 0,-1 0,1-1,1 0,-1-1,1 1,1-1,0 0,0-1,0 1,1-1,0 0,1 0,0-1,0 1,1 0,0-1,1 0,0 1,1-1,-1 0,2-1,-1-4,1-1,0 1,1 0,1 0,0 0,1 0,1 0,0 1,1 0,1 0,0 0,1 1,0 0,1 0,0 1,1 0,1 1,-1 0,2 1,0 0,0 0,9-6,-4 2</inkml:trace>
  <inkml:trace contextRef="#ctx0" brushRef="#br0" timeOffset="6436.018">2935 171,'-54'25,"-80"74,-56 24,83-64,-87 51,-9 6,103-49,-46 10,146-77,1-1,-1 1,0 0,0-1,0 1,0-1,1 1,-1-1,0 1,0-1,0 1,0-1,0 1,0-1,0 1,0 0,0-1,-1 1,1-1,0 1,0-1,0 1,0-1,-1 1,1 0,0-1,0 1,-1-1,1 1,0 0,-1-1,1 1,0 0,-1-1,1 1,-1 0,1 0,0-1,-1 1,1 0,-1 0,1 0,-1 0,1 0,-1-1,1 1,0 0,-1 0,1 0,-1 0,1 0,-1 0,1 1,-1-1,1 0,-1 0,1 0,-1 0,4-13,-2-5,-1 0,-1 0,0 0,-2 0,0 0,-1 0,-1 1,0-1,-1 1,-1 0,-1 1,-10-15,47 46,153 109,47 10,-223-131,1 0,0 1,-1 0,0 0,0 1,0 0,-1 0,1 0,-1 1,0-1,-1 1,1 1,-1-1,-1 0,1 1,-1 0,0 0,0 0,-1 0,0 0,-1 1,1 0,-4-6,1 0,-1 0,0 0,0-1,0 1,0-1,0 1,-1-1,1 0,0 0,-1 0,1 0,-1 0,1-1,-1 1,1-1,-1 0,1 1,-1-1,1 0,-1 0,1-1,-1 1,1-1,-1 1,1-1,-1 0,-1 0,-258-75,132 23,109 44,2 2</inkml:trace>
  <inkml:trace contextRef="#ctx0" brushRef="#br0" timeOffset="7653.657">1 1582,'51'90,"62"132,-39-137,-72-83,0 0,0-1,0 1,1-1,-1 1,0-1,1 0,-1 0,1 0,0 0,-1 0,1-1,-1 1,1-1,0 0,0 0,-1 0,1 0,0 0,-1 0,1-1,0 0,-1 1,1-1,-1 0,1 0,-1 0,1 0,-1-1,0 1,0-1,1 1,-1-1,0 0,0 0,-1 0,1 0,1-2,7-12,0 0,-2-1,0 0,-1-1,0 1,-1-2,2-16,2 0,20-106,-30 140,0 0,-1 1,1-1,0 1,0-1,0 0,0 1,0-1,0 0,0 1,0-1,0 0,0 1,0-1,0 1,1-1,-1 0,0 1,0-1,1 1,-1-1,0 0,1 1,-1-1,0 1,1-1,-1 1,1-1,-1 1,1 0,-1-1,1 1,-1 0,1-1,0 1,-1 0,1 0,-1-1,1 1,0 0,-1 0,1 0,0 0,-1 0,1 0,-1 0,1 0,0 0,-1 0,1 0,0 0,-1 0,1 1,-1-1,1 0,0 0,-1 1,1-1,-1 0,1 1,-1-1,1 1,-1-1,1 1,24 44,-16-27,74 80,-80-95,0-1,0 1,0-1,0 0,1 1,-1-1,1-1,-1 1,1 0,-1-1,1 0,0 0,0 0,0 0,-1-1,1 1,0-1,0 0,0 0,0-1,0 1,0-1,0 0,-1 0,1 0,0 0,0-1,-1 1,1-1,-1 0,1-1,3-5,0 0,-1-1,0 1,0-2,-1 1,0-1,-1 0,0 0,0 0,-1 0,0-1,-1 1,-1-1,1-10,1-251,-29 62,16 180,10 31,0-1,-1 0,1 1,0-1,0 0,0 1,0-1,0 0,0 1,0-1,0 0,-1 1,1-1,0 0,0 0,0 1,-1-1,1 0,0 0,0 1,-1-1,1 0,0 0,-1 1,1-1,0 0,-1 0,1 0,0 0,-1 0,1 0,0 0,-1 1,1-1,0 0,-1 0,1 0,0 0,-1 0,1-1,0 1,-1 0,1 0,0 0,-1 0,1 0,0 0,-1-1,1 1,0 0,-1 0,1 0,0-1,0 1,-1 0,1 0,0-1,0 1,-1 0,1-1,-3 20,1 2</inkml:trace>
  <inkml:trace contextRef="#ctx0" brushRef="#br0" timeOffset="12811.23">1214 1412,'9'-6,"-9"7,0-1,0 0,0 0,0 1,0-1,0 0,1 0,-1 0,0 1,0-1,0 0,0 0,1 0,-1 1,0-1,0 0,0 0,1 0,-1 0,0 0,0 0,1 1,-1-1,0 0,0 0,1 0,-1 0,0 0,0 0,1 0,-1 0,0 0,0 0,1 0,-1 0,0 0,0-1,1 1,-1 0,0 0,0 0,1 0,-41 90,-66 180,103-259,5-5</inkml:trace>
  <inkml:trace contextRef="#ctx0" brushRef="#br0" timeOffset="13507.214">1016 1469,'0'0,"-1"1,0 0,0 0,1-1,-1 1,0 0,1 0,-1 0,1 0,-1 0,1 0,-1 0,1 0,0 0,0 0,-1 0,1 0,0 0,0 0,0 0,0 0,0 1,0-1,1 0,-1 0,0 0,0 0,1 0,-1 0,1 0,-1 0,1 0,-1 0,1-1,-1 1,1 0,0 0,0 0,-1-1,1 1,0 0,0-1,0 1,0 0,0-1,0 1,0-1,0 0,0 1,0-1,0 0,140 91,16-23,-101-45,-52-28</inkml:trace>
</inkml:ink>
</file>

<file path=ppt/ink/ink24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4:54:51.056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3356 459,'-387'-129,"155"63,-234-34,302 72,-1 6,-1 8,-1 7,-72 9,209-1,1 1,0 1,0 2,1 0,-1 2,1 2,0 0,1 2,0 0,1 2,0 1,1 2,1 0,1 1,0 2,-15 15,16-5,1 1,1 1,2 1,2 0,1 2,1-1,2 2,1-1,2 2,1-1,2 1,1 1,2-1,2 0,1 1,2-1,1 1,2-1,8 27,-3-27,1-2,1 1,2-2,2 0,1 0,1-2,2 0,1-1,1-1,1-1,2-1,1-2,1 0,1-1,1-2,1-1,1-2,1-1,0-1,1-1,16 3,20 7,1-4,0-3,2-3,0-3,1-3,0-3,22-3,23 0,0-5,-1-5,0-5,0-6,-1-4,-2-6,0-4,-2-5,-2-6,-1-3,-3-6,50-35,-123 67,-1-2,-1-1,-1-1,-1-2,-1-1,-1-1,-2-1,-1-1,-1-1,-1-2,-2 0,-1-1,-2-1,-1-1,3-15,-14 35,-2-1,0 0,-1 0,-1 0,0 0,-2 0,1-1,-2 1,0 0,-1 0,-1 1,0-1,-1 1,-1 0,0 0,-1 0,-4-6,-4-2,0 1,-1 1,-1 1,-1 0,-1 1,0 1,-2 1,0 1,0 1,-8-4,-51-22,-2 4,-1 3,-2 4,-1 4,-1 3,0 4,-2 4,0 4,-1 4,-21 3,-127-3,0 11,1 10,-136 28,228-20,1 6,1 7,2 5,2 7,2 5,-56 35,151-66,0 3,2 1,1 2,1 2,1 1,-20 23,42-38,2 0,0 1,0 0,2 1,0 1,1-1,0 2,2-1,0 1,1 1,1-1,1 1,1 0,0 0,2 1,0 11,3-5,1-1,1 0,1 0,2 0,1 0,0-1,2 0,1 0,1-1,1 0,1-1,1-1,1 0,1-1,1 0,1-2,1 0,19 16,16 8,1-2,1-3,3-2,1-2,1-3,52 17,-17-15,0-4,2-4,1-5,0-4,2-4,-1-5,1-4,0-4,0-5,-1-4,0-5,-1-3,78-28,-56 14,-2-6,-1-5,-3-6,-1-4,-4-5,-1-5,-4-4,-3-5,-3-5,46-47,-110 91,-2-1,-1-1,-1-2,-3-1,-1-1,-1-1,-3-2,-1 0,-2-2,-2 0,-2-1,-2 0,2-18,-14 48,0-1,0 1,-2-1,1 0,-2 1,-1-1,0 0,0 1,-2 0,0 0,0 0,-2 0,0 0,0 1,-1 0,-1 1,-1 0,0 0,0 0,-1 1,-1 1,0 0,0 0,-1 1,-1 0,-2 0,-20-12,-1 2,-1 1,0 2,-1 2,-1 1,-1 2,0 2,-36-5,-32 1,-2 4,-82 4,6 14,1 9,0 7,2 9,1 7,2 8,-88 41,140-49,2 6,3 5,1 5,3 6,-21 20,114-65,0 2,2 1,0 0,1 2,1 1,1 1,1 0,2 1,0 2,-2 6,0 12</inkml:trace>
</inkml:ink>
</file>

<file path=ppt/ink/ink24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4:54:58.83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1 203,'200'-11,"167"-45,-292 45,-64 15</inkml:trace>
  <inkml:trace contextRef="#ctx0" brushRef="#br0" timeOffset="244.01">170 429,'44'-5,"23"-1,5 0,0 1,-7-4,-10 1,-10 1,-7 1,-6 3,-3 1,-3 1,1 1,-1 0,-4 1</inkml:trace>
  <inkml:trace contextRef="#ctx0" brushRef="#br0" timeOffset="610.341">1496 90,'-32'17,"0"0,2 3,0 0,1 2,0 1,2 2,2 0,0 2,1 1,19-25,1 1,-1 0,1 1,0-1,1 1,-1-1,1 1,0 0,0 0,1 1,-1-1,1 0,0 1,0 0,1-1,0 1,0 0,0 0,1 0,0-1,0 1,0 0,1 0,0 0,0 0,0-1,1 1,0-1,0 1,0-1,1 1,2 3,2-2,1 1,0-1,1 0,0-1,0 0,0 0,0-1,1 0,0-1,0 0,0-1,1 0,-1 0,1-1,9 1,166-1,-169-3,1 0,-1-1,0-1,1 0,-1-1,-1-1,1-1,-1 0,0-2,0 1,-1-2,0 0,0-1,-1 0,0-1,-1-1,-1 0,0-1,0 0,-1-1,-1 0,0-1,-1 0,-1 0,0-1,-1 0,0-3,-4 13,-1-1,0 0,0 1,0-1,-1 0,0 0,0 0,-1 0,0 0,0 0,-1 0,0 0,0 0,0 0,-1 0,0 0,-1 1,1-1,-1 1,0-1,-1 1,0 0,0 0,0 1,0-1,-1 1,0 0,-2-1,-11-8,-1 1,0 1,0 1,-1 1,-1 0,0 2,0 0,0 1,-1 1,0 2,0 0,-1 1,-7 1,-15-1</inkml:trace>
  <inkml:trace contextRef="#ctx0" brushRef="#br0" timeOffset="1033.375">904 289,'921'0,"-534"-29,-195 3,-169 24</inkml:trace>
</inkml:ink>
</file>

<file path=ppt/ink/ink24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4:54:56.17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947 31,'-56'-18,"21"13,1 1,-1 1,0 3,0 0,0 3,0 0,-18 6,-45 3,68-10,15-1,0 0,0 0,0 2,0 0,0 0,0 2,1-1,-3 3,17-6,-1-1,0 1,0-1,0 1,1 0,-1-1,0 1,1 0,-1 0,0-1,1 1,-1 0,1 0,0 0,-1 0,1 0,0 0,-1 0,1 0,0 0,0 0,0 0,0 0,0 0,0 0,0-1,0 1,0 0,0 0,1 0,-1 0,0 0,1 0,-1 0,1 0,-1 0,1 0,-1-1,1 1,-1 0,1 0,0-1,0 1,-1 0,1-1,0 1,0-1,0 1,-1-1,2 1,47 34,-46-33,216 90,-162-67,-57-25,0 1,0 0,0 0,0 0,0 0,0-1,0 1,0 0,0 0,0 0,-1-1,1 1,0 0,-1 0,1 0,0-1,-1 1,1 0,-1-1,1 1,-1 0,0-1,1 1,-1-1,0 1,1-1,-1 1,0-1,1 0,-1 1,0-1,0 0,1 1,-1-1,0 0,0 0,0 0,0 0,1 0,-1 0,-1 0,0 1,-369 113,180-22,187-91,0 0,0 0,1 0,-1 0,1 1,-1-1,1 1,-1 0,1 0,0 0,0 0,0 1,0-1,1 1,-1-1,1 1,-1 0,1 0,0 1,0-1,0 0,0 1,1-1,0 1,-1-1,1 1,1 0,-1-1,0 1,1 0,0 0,0 0,0-1,0 1,1 0,-1 0,1-1,0 1,0 0,0 0,9 5,0-1,1 1,0-2,0 1,0-2,1 0,0 0,0-1,1 0,-1-1,1 0,0-1,0-1,1 0,-1-1,0 0,0-1,1-1,-1 0,8-2,205-27,-111 4,-93 23</inkml:trace>
  <inkml:trace contextRef="#ctx0" brushRef="#br0" timeOffset="367.358">1313 87,'-39'282,"-25"-26,54-183,9-61</inkml:trace>
  <inkml:trace contextRef="#ctx0" brushRef="#br0" timeOffset="631.742">1200 87,'39'-5,"31"-6,14-1,-3 1,-5 2,-11-1,-12 0,-10 2,-7 3,-6 1,-11 7,-11 3</inkml:trace>
  <inkml:trace contextRef="#ctx0" brushRef="#br0" timeOffset="901.254">1229 453,'19'0,"17"0,6 0,1 0,-2-5,-4-1,-2 0,-3 1,-2 2,-2 1,-5 0</inkml:trace>
  <inkml:trace contextRef="#ctx0" brushRef="#br0" timeOffset="1717.788">2104 482,'-5'4,"-6"8,-6 5,-1 5,-1-1,2 0,-1 2,-1 2,-4 1,-2 1,-1 1,3 0,2-4,-2-2,4 0,0-3,4-5</inkml:trace>
  <inkml:trace contextRef="#ctx0" brushRef="#br0" timeOffset="2016.305">1850 482,'5'14,"6"15,1 7,4 2,4-1,-2-1,1-7,-3-4,-3-1,-1-5,-1-1,2 2,-1 1,-3-2</inkml:trace>
</inkml:ink>
</file>

<file path=ppt/ink/ink24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4:55:05.77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0 311,'5'0,"6"0,6 0,6 0,2 0,3 0,1 0,0 0,1 0,-1 0,0-5,0-1,0-1,-1 2,0 2,0 1,0 0,-4 2</inkml:trace>
  <inkml:trace contextRef="#ctx0" brushRef="#br0" timeOffset="300.122">29 508,'48'-14,"20"-5,4 1,-6 3,-14 9,-11 6,-12 3</inkml:trace>
  <inkml:trace contextRef="#ctx0" brushRef="#br0" timeOffset="949.839">283 1,'-2'2,"1"0,0 1,0 0,0-1,0 1,0 0,1 0,-1-1,1 1,0 0,0 0,0 0,0-1,0 1,0 0,1 0,0 0,-1-1,1 1,0 0,0-1,0 1,1-1,-1 1,1-1,-1 0,1 1,0-1,0 0,0 0,0 0,0 0,0-1,1 1,-1-1,1 1,-1-1,1 0,-1 0,1 0,0 0,0 0,95 25,-86-24,0 0,1 0,-1 1,0 1,-1 0,1 1,-1 0,0 0,5 4,73 81,-87-87,0 0,0 0,0 0,0 0,-1 1,0-1,1 1,-1-1,-1 1,1 0,0-1,-1 1,0 0,1-1,-2 1,1 0,0-1,-1 1,1 0,-1-1,0 1,-1-1,1 1,0-1,-1 0,0 1,0-1,0 0,0 0,0 0,-1 0,-1 1,-157 115,-122 52,252-123,33-34</inkml:trace>
</inkml:ink>
</file>

<file path=ppt/ink/ink24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4:55:10.16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0,'14'0,"15"0,7 0,2 0,0 0,-3 0,-1 0,-7 0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3:40:54.29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820 84,'12'28,"-42"131,11-86,-105 513,120-556,-20 57,14-115,21-52,-5 53</inkml:trace>
  <inkml:trace contextRef="#ctx0" brushRef="#br0" timeOffset="362.051">256 141,'145'-17,"-41"7,412-54,-315 23,-193 39,-4 1,0 0,0-1,0 1,0 1,0-1,1 1,-1-1,0 1,0 0,1 1,-1-1,0 1,0 0,0 0,0 0,0 0,0 1,1 0,-4 1,-1 0,0 0,0 0,0 0,-1 0,1 0,-1 0,1 0,-1 0,0 0,0 0,-1 0,1 0,0-1,-1 1,0-1,1 1,-1-1,0 0,0 1,-2 0,-3 7,-7 12</inkml:trace>
  <inkml:trace contextRef="#ctx0" brushRef="#br0" timeOffset="631.636">1 1044,'48'10,"49"-2,23-7,1-4,-12-1,-8-5,-13-1,-12 2,-13-3,-9 0,-8 2,-7 3,-6 3,-3 1,-2 1,-1-4,-5-1</inkml:trace>
  <inkml:trace contextRef="#ctx0" brushRef="#br0" timeOffset="6767.499">1694 536,'-90'140,"76"-114,-142 277,156-303,1 0,-1 0,0 0,1 0,-1 1,0-1,0 0,0 0,1 0,-1 1,0-1,0 0,0 0,1 0,-1 1,0-1,0 0,0 0,0 1,0-1,0 0,1 1,-1-1,0 0,0 0,0 1,0-1,0 0,0 1,0-1,0 0,0 0,0 1,0-1,22-22,143-185,-50 40,-105 152,-21 51,7-23,0-3,1 0,0 1,1-1,0 1,0-1,1 1,1-1,0 1,0 0,1-1,0 1,1-1,0 1,1-1,0 0,1 0,0 0,0 0,1-1,0 1,1-1,0 0,0-1,1 0,0 0,1 0,3 2,-6-7,0 1,0-1,0 0,1-1,-1 1,1-1,0 0,-1-1,1 1,0-1,0 0,0-1,0 1,0-1,0 0,0-1,0 0,0 0,0 0,0 0,0-1,0 0,-1 0,1-1,-1 0,1 0,-1 0,0 0,0-1,-1 0,2-1,12-10,-2-1,1-1,-2 0,0-1,-1-1,-1 0,6-14,-13 23,0 0,-2-1,1 1,-1-1,-1-1,0 1,0 0,-1-1,-1 1,0-1,0 0,-1 1,-1-1,0 0,0 1,-1-1,-1 1,-1-3,-3-4</inkml:trace>
</inkml:ink>
</file>

<file path=ppt/ink/ink2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4:18:38.05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0 151,'279'-40,"-278"40,0 1,1-1,-1 0,0 0,0 0,0 1,0-1,0 0,0-1,0 1,0 0,0 0,0 0,0-1,0 1,0 0,0-1,0 1,0-1,0 1,0-1,0 0,0 1,-1-1,1 0,0 0,0 1,-1-1,1 0,-1 0,1 0,-1 0,1 0,-1 0,1 0,-1 0,0 0,1 0,-1 0,0 0,0 0,0 0,0 0,0 0,0 0,0 0,0 0,0 0,-1 0,1 0,0 0,-1 0,1 0,-1 0,1 0,-1 0,1 0,-1 0,0 0,-2-3,-2-3,0 1,0 0,-1-1,0 2,0-1,0 1,-1 0,1 0,-1 1,-1-1,-6-1,13 6,-1 1,0 0,0 1,0-1,1 0,-1 0,0 1,1-1,-1 1,1-1,0 1,0 0,-1 0,1-1,0 1,0 0,1 0,-1 0,0 0,1 0,-1 0,1 0,0 0,-1 0,1 0,0 1,0-1,0 0,1 0,-1 0,1 1,-1 0,-25 201,25-203,-1-1,1 1,0 0,0 0,0 0,0-1,0 1,0 0,0 0,0 0,0-1,1 1,-1 0,0 0,0 0,1-1,-1 1,1 0,-1-1,0 1,1 0,-1-1,1 1,0 0,-1-1,1 1,-1-1,1 1,0-1,-1 1,1-1,0 0,0 1,-1-1,1 0,0 1,0-1,0 0,-1 0,1 0,0 0,0 0,0 0,-1 0,1 0,0 0,0 0,0 0,-1-1,1 1,0 0,0-1,-1 1,1 0,0-1,0 1,-1-1,1 1,-1-1,1 1,0-1,-1 0,1 1,-1-1,1 1,-1-1,0 0,1 0,40-46,40-99,-73 127</inkml:trace>
</inkml:ink>
</file>

<file path=ppt/ink/ink25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4:55:10.41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74,'39'-5,"21"-1,7-5,-5 0,-7 2,-13-3,-9 1,-10 2</inkml:trace>
</inkml:ink>
</file>

<file path=ppt/ink/ink25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4:55:10.93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221 170,'-12'4,"0"0,0 0,1 1,-1 1,1 0,1 1,-1 0,1 0,0 1,1 0,0 1,0 0,1 0,0 1,0 0,1 1,1-1,0 1,0 1,1-1,1 1,-2 5,2-9,1 1,1-1,-1 1,1 0,1 0,-1-1,2 1,-1 0,1 0,0 0,1 0,0 0,1 0,0 0,0 0,0-1,1 1,1-1,0 0,0 0,0 0,1 0,0-1,0 0,1 0,3 3,2-3,0 0,0-1,1 0,-1 0,1-1,1-1,-1 0,1-1,-1 0,1-1,0 0,0-1,0-1,0 0,0-1,0 0,4-1,8-2,-1-1,1-2,-1 0,-1-1,1-2,-1 0,-1-1,10-8,-5 4,-1-1,0-2,-2 0,0-2,-1-1,-1 0,-1-2,-1 0,-1-2,2-4,-16 21,-1-1,0 1,0-1,-1 0,0 0,-1-1,0 1,0 0,-1-1,0 1,0-1,-1 0,-1 1,0-1,0 1,-1-1,0 1,0 0,-1 0,0 0,-1 0,0 0,-1 1,1 0,-2-1,1 2,-1-1,0 1,-1 0,1 0,-1 1,-1-1,1 2,-1-1,0 1,-1 0,-8-3,-2 2,-1 1,0 1,0 0,0 2,-1 0,1 2,-1 0,1 1,0 1,-1 1,1 1,0 0,1 2,-1 0,1 1,0 1,-10 7,-8 6</inkml:trace>
  <inkml:trace contextRef="#ctx0" brushRef="#br0" timeOffset="372.703">22 340,'1'0,"0"0,0 0,-1 0,1 0,0 0,0-1,-1 1,1 0,0 0,-1-1,1 1,0 0,-1-1,1 1,0 0,-1-1,1 1,-1-1,1 1,-1-1,1 0,-1 1,1-1,-1 1,1-1,-1 0,0 1,1-1,-1 0,0 0,0 1,0-1,1 0,-1 1,0-1,0 0,0 0,0 0,0 1,0-1,-1 0,1 0,0 1,0-1,0 0,-1 1,1-1,0 0,-1 1,1-1,-1 0,1 1,0-1,-1 1,0-1,1 1,-1-1,1 1,-1-1,0 1,1-1,-1 1,0 0,1-1,-1 1,0 0,289 5,41 21,-177-10,92-1,-197-25,-29 3</inkml:trace>
</inkml:ink>
</file>

<file path=ppt/ink/ink25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4:55:07.99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340 88,'1'-19,"0"-1,-8 34,-48 238,12-54,33-124,9-62</inkml:trace>
  <inkml:trace contextRef="#ctx0" brushRef="#br0" timeOffset="338.016">1 60,'314'-40,"-297"35,1 0,0 2,0 0,0 1,0 1,1 0,-1 2,0 0,0 1,0 1,0 0,0 2,0 0,11 5,26 19,-41-18</inkml:trace>
  <inkml:trace contextRef="#ctx0" brushRef="#br0" timeOffset="666.702">650 398,'34'-5,"15"-1,5 0,-2 1,-6 2,-10 1</inkml:trace>
  <inkml:trace contextRef="#ctx0" brushRef="#br0" timeOffset="1290.007">1158 88,'-15'47,"3"1,1 0,3 1,1 0,2 20,4-65,0 0,1 0,-1 0,1 0,0 0,0 0,0 0,0 0,1 0,0 0,0 0,0-1,0 1,0 0,1 0,0-1,0 1,0-1,0 1,0-1,1 0,-1 0,1 0,0 0,0 0,0-1,0 0,1 1,-1-1,1 0,-1 0,1-1,0 1,-1-1,1 0,0 0,0 0,0 0,3-1,5-2,-1-1,1 0,0-1,-1-1,0 0,0 0,0-1,-1 0,0-1,0 0,-1-1,1 0,-2 0,1-1,-1 0,-1-1,1 0,-2 0,1 0,-2-1,1 0,-1-2,46-74,-52 87,1 1,0-1,0 1,0-1,0 1,0-1,0 1,0-1,0 1,0-1,1 1,-1-1,0 1,0-1,0 1,1-1,-1 1,0-1,0 1,1-1,-1 0,0 1,1-1,-1 0,0 1,1-1,-1 0,1 1,-1-1,1 0,-1 0,0 1,1-1,-1 0,1 0,-1 0,1 0,-1 0,1 0,-1 1,1-1,-1 0,1-1,0 1,-1 0,1 0,-1 0,1 0,-1 0,0 0,1-1,-1 1,1 0,-1 0,1-1,-1 1,1 0,-1-1,0 1,1 0,-1-1,0 1,1-1,-1 1,0 0,0-1,1 1,-1-1,0 1,0-1,5 43,-5-41,0 17,0-8,-1 0,1 0,1 0,-1 0,2 0,0 0,0 0,0 0,1-1,1 1,0-1,0 0,1 0,0-1,0 1,4 4,-6-11,-1 0,1-1,-1 1,1 0,0-1,0 0,0 1,0-1,0 0,0-1,0 1,0-1,0 1,1-1,-1 0,0 0,0 0,0 0,0-1,0 1,0-1,1 0,-1 0,-1 0,1 0,0-1,0 1,0-1,-1 0,2 0,73-65,-44 32,-2-2,-2-2,-1 0,-2-2,-2-1,1-6,-1-22,-26 67</inkml:trace>
  <inkml:trace contextRef="#ctx0" brushRef="#br0" timeOffset="1567.806">2118 314,'-24'33,"-8"17,-4-1,6-4,6-9</inkml:trace>
  <inkml:trace contextRef="#ctx0" brushRef="#br0" timeOffset="1852.705">1948 314,'0'-10,"5"7,1 8,5 4,1 5,2 0,-1 2,3-1,-2 1,1-1,-1 0,1-1,4 1,2-1,-1 1,0-2,1-3,-2-3</inkml:trace>
</inkml:ink>
</file>

<file path=ppt/ink/ink25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4:55:16.66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29 311,'127'-27,"-39"14,-55 6,1 2,1 1,-1 1,0 2,1 2,25 3,-37 1,-5 1</inkml:trace>
  <inkml:trace contextRef="#ctx0" brushRef="#br0" timeOffset="313.72">1 481,'38'5,"23"1,5 0,-4-1,-7-1,-8-2,-8-1,-5 0,-4-1,-7 0</inkml:trace>
  <inkml:trace contextRef="#ctx0" brushRef="#br0" timeOffset="878.478">226 1,'0'2,"-1"1,1-1,0 1,0-1,1 1,-1 0,1-1,-1 0,1 1,0-1,-1 1,1-1,1 0,-1 1,0-1,0 0,1 0,-1 0,1 0,0 0,0 0,0-1,-1 1,1-1,1 1,-1-1,0 0,0 1,1-1,-1 0,0-1,2 1,174 72,-165-69,-1 2,1-1,-1 2,0-1,-1 2,0 0,0 0,0 1,-1 0,-1 0,1 1,-2 1,1 0,-1 0,-1 0,0 1,-1 0,0 1,-1-1,2 7,-9-11,1 1,-1-1,0 1,-1-1,0 0,0 1,-1-1,0-1,0 1,0-1,-1 1,-1-1,1-1,-1 1,0-1,-1 0,1 0,-1-1,0 0,-1 0,1-1,-6 3,-7 8,-159 112,146-103,25-20,0 1,0 0,0 1,1 0,0 0,0 1,0 0,1 0,0 0,0 1,1 0,0 0,1 0,-2 3,1 9</inkml:trace>
</inkml:ink>
</file>

<file path=ppt/ink/ink25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4:55:21.11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29 32,'0'0,"0"1,0-1,0 1,-1-1,1 1,0-1,-1 1,1-1,0 0,-1 1,1-1,0 1,-1-1,1 0,-1 1,1-1,-1 0,1 1,-1-1,1 0,-1 0,1 0,-1 0,1 1,-1-1,0 0,1 0,-1 0,1 0,-1 0,1 0,-1 0,0 0,1-1,-1 1,1 0,-1 0,1 0,-1-1,1 1,-1 0,1 0,-1-1,1 1,-1 0,1-1,0 1,-1-1,1 1,0 0,-1-1,1 1,0-1,-1 1,1-1,0 0,-5 56,5-54,1 256,0-246,0 0,0-1,1 1,0 0,1-1,0 1,1-1,0 0,1 0,0-1,0 1,1-1,0 0,1-1,-1 1,2-1,1 1,-6-7,1-1,-1 1,1-1,-1 1,1-1,0 0,-1-1,1 1,0 0,0-1,0 0,0 0,-1 0,1-1,0 1,0-1,-1 0,1 0,0 0,-1-1,1 1,-1-1,1 0,-1 0,0 0,0 0,0 0,2-3,78-79,9-36,-92 119,1 0,0 0,0 0,0 0,0 0,0 0,0 0,0 0,0 0,0 1,0-1,1 0,-1 1,0-1,1 1,-1-1,0 1,1 0,-1-1,0 1,1 0,-1 0,0 0,1 0,-1 0,1 1,-1-1,0 0,1 0,-1 1,0-1,0 1,1 0,-1-1,0 1,0 0,0-1,0 1,1 0,-1 0,0 0,-1 0,1 0,0 0,0 0,0 1,-1-1,1 0,0 0,-1 1,1-1,-1 0,0 1,1-1,-1 0,0 1,5 9,61 103,-63-111,-1 0,0 0,1-1,-1 1,1-1,0 0,0 1,0-1,0-1,0 1,1 0,-1-1,0 0,1 0,-1 0,1 0,-1 0,1-1,0 1,-1-1,1 0,0 0,-1 0,1-1,-1 1,1-1,-1 0,1 0,-1 0,1-1,-1 1,0-1,0 0,2-1,8-7,-1-1,0-1,-1 0,0 0,-1-1,0-1,-1 1,-1-2,0 1,-1-1,0 0,-1-1,-1 1,0-4,17-38,13-112,-30 151,0 6</inkml:trace>
</inkml:ink>
</file>

<file path=ppt/ink/ink25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4:55:18.75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283 56,'-17'280,"10"-231,-1 0,-2 0,-3-1,-2 0,-1-1,-3-1,-6 7,18-41</inkml:trace>
  <inkml:trace contextRef="#ctx0" brushRef="#br0" timeOffset="366.041">0 56,'27'-11,"-1"1,2 2,-1 0,1 2,0 1,0 2,1 0,-1 2,1 1,-1 1,0 2,8 2,160 31,-172-31</inkml:trace>
  <inkml:trace contextRef="#ctx0" brushRef="#br0" timeOffset="777.833">650 310,'29'-5,"14"-1,4 0,0 1,-4 2,-9 5,-6 3,-2 1,-2-1,1-2,-9 0,-8-2</inkml:trace>
  <inkml:trace contextRef="#ctx0" brushRef="#br0" timeOffset="1047.413">678 564,'24'5,"17"1,7 0,0-1,-3-1,-5-2,-9-1</inkml:trace>
</inkml:ink>
</file>

<file path=ppt/ink/ink25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4:55:23.08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378 113,'0'-3,"1"-1,0 1,0-1,-1 0,1 0,-1 0,0 1,0-1,0 0,-1 0,0 1,1-1,-1 0,0 0,-1 1,1-1,-1 1,1 0,-1-1,0 1,-1 0,1 0,0 0,-1 0,1 0,-1 1,0-1,0 1,0 0,0 0,-1 0,1 0,-1 0,1 1,-1-1,-3 1,1 1,0 0,0 0,-1 0,1 0,0 1,0 0,-1 0,1 1,0 0,0 0,1 0,-1 1,0 0,1 0,0 0,-1 1,1 0,1 0,-1 0,1 0,-1 1,1 0,0 0,1 0,-1 1,1-2,0 0,0 0,1 0,0 0,-1 0,2 0,-1 1,0-1,1 1,0-1,0 1,0 0,1-1,-1 1,1 0,0-1,1 1,-1 0,1 0,0-1,0 1,0-1,1 1,-1-1,1 1,0-1,1 0,-1 0,1 0,0 0,0-1,0 1,0-1,3 3,25 17,-27-21,0 0,1 0,-1 0,0 0,0 1,0-1,-1 1,1 0,-1 0,1 1,-1-1,0 1,0 0,-1-1,1 1,-1 0,0 1,0-1,0 0,0 1,-1-1,0 1,0-1,0 1,0-1,-1 1,0 0,0-1,0 1,0 0,-1-1,0 1,0 0,0-1,-1 2,-4 1,0-1,0 1,-1-1,1 0,-1-1,-1 1,1-1,-1-1,0 1,0-1,0-1,-1 0,1 0,-1 0,-1-1,1 1,-1 1,-1 0,0-1,0 0,0-1,0 0,0-1,0 0,0-1,0 0,0-1,-8-1,18 1,0 1,1 0,-1 0,0 0,0-1,0 1,1-1,-1 1,0-1,0 1,1-1,-1 1,0-1,1 1,-1-1,1 0,-1 1,1-1,-1 0,1 1,-1-1,1 0,0 0,-1 0,1 1,0-1,0 0,0 0,0 0,-1 0,1 0,0 1,1-1,-1 0,0 0,0 0,0 0,0 0,1 1,-1-1,0 0,1 0,-1 1,0-1,1 0,-1 0,1 1,-1-1,1 0,0 1,-1-1,1 1,0-1,-1 1,1-1,0 1,0-1,-1 1,1 0,0-1,0 1,0 0,0 0,14-8</inkml:trace>
</inkml:ink>
</file>

<file path=ppt/ink/ink25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4:55:23.60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0,'0'0</inkml:trace>
</inkml:ink>
</file>

<file path=ppt/ink/ink25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4:55:24.60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487 1,'-114'219,"107"-209,0 1,-1-1,0 0,-1 0,0-1,0 0,-1-1,0 0,-1-1,1 0,-1 0,-1-1,1-1,-1 0,0 0,-1-1,1-1,0 0,-1 0,0-2,0 1,1-2,-1 0,0 0,0-1,0-1,0 0,9 0,0 1,0-1,0-1,1 1,-1 0,1-1,-1 0,1 1,0-1,0-1,0 1,1 0,-1-1,1 1,0-1,0 0,0 0,0 0,1 0,-1 0,1 0,0 0,0-1,1 1,-1 0,1 0,0-1,0 1,1-4,0-3,0 0,0 0,1 1,1-1,0 0,0 1,1-1,0 1,1 0,0 0,2-1,-3 6,1 1,0 0,-1 0,1 1,0 0,1 0,-1 0,1 0,-1 1,1 0,0 0,0 0,0 1,-1 0,2 0,-1 0,0 1,0 0,0 0,0 1,0 0,0 0,0 0,0 0,0 1,-1 0,1 1,-1-1,1 1,-1 0,0 0,0 1,0-1,0 1,2 3,266 220,-262-220,1 0,0-1,1 0,-1-1,1 0,0-1,1-1,-1 0,1 0,-1-2,1 0,-1 0,1-1,0-1,12-2,-19 3,18 0</inkml:trace>
</inkml:ink>
</file>

<file path=ppt/ink/ink25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4:55:23.35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126 75,'-19'38,"-12"18,1 3,4-2,7-12</inkml:trace>
  <inkml:trace contextRef="#ctx0" brushRef="#br0" timeOffset="662.041">295 385,'27'-23,"0"-1,-2-1,0-1,-2-2,-1 0,-1-1,16-32,28-80,-64 142,0-1,0 1,0 0,0-1,0 1,0 0,0 0,0 0,0 0,-1 0,1 0,0 0,-1 0,1 0,-1 0,1 0,-1 0,1 1,-1-1,0 0,0 0,1 0,-1 1,0-1,0 0,0 0,0 1,-1-1,1 0,0 0,0 0,-1 1,1-1,-1 0,1 1,-1 33,0-24,-1 1,1-1,1 0,0 0,1 1,0-1,1 0,0 0,0 0,1 0,1 0,0 0,0-1,1 0,0 0,1 0,0-1,1 0,0 0,0 0,7 5,-10-12,-1 1,1-1,0 0,0-1,1 1,-1-1,0 0,0 0,1 0,-1 0,0-1,1 0,-1 0,1 0,-1 0,1-1,-1 1,0-1,0 0,1-1,-1 1,0-1,0 0,0 0,0 0,0 0,-1-1,1 1,2-4,4-3,0 1,0-2,-1 0,-1 0,0 0,0-1,-1 0,0-1,2-6,38-104,-44 101</inkml:trace>
</inkml:ink>
</file>

<file path=ppt/ink/ink2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4:18:38.73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173 0,'-12'7,"0"0,0 1,1 0,0 1,1 0,0 1,0 0,1 1,0 0,1 0,0 1,1 0,0 0,1 1,0-1,1 2,0-1,2 0,-1 1,2 0,-1-1,2 1,0 0,1 0,1 12,0-20,0 0,0-1,1 1,0 0,0-1,0 0,1 1,-1-1,1 0,1 0,-1-1,1 1,0-1,0 0,0 0,0 0,1 0,-1-1,1 1,0-1,0 0,1-1,-1 1,0-1,1 0,-1-1,1 1,0-1,0 0,-1-1,1 1,0-1,0 0,0-1,-1 1,1-1,0 0,0-1,-1 1,1-1,-1 0,1 0,-1-1,0 0,0 0,0 0,-1 0,1-1,0-1,-1 1,0 0,-1 0,0-1,0 1,0-1,0 0,-1 0,0 0,0 0,0 0,0 0,-1 0,0-1,0 1,-1 0,1-1,-1 1,0-1,-1 1,1-1,-1 1,0 0,-1-1,1 1,-1 0,0 0,0 0,-2-3,4 8,-1 0,1 0,-1-1,1 1,-1-1,1 1,0 0,-1-1,1 1,0-1,-1 1,1-1,0 1,0-1,-1 1,1-1,0 1,0-1,0 1,0-1,0 1,0-1,0 1,0-1,0 1,0-1,0 0,0 1,0-1,0 1,0-1,0 1,1-1,-1 1,0-1,0 1,1-1,-1 1,0-1,1 1,-1 0,0-1,1 1,-1 0,1-1,-1 1,1 0,-1-1,1 1,-1 0,1 0,-1-1,1 1,-1 0,1 0,-1 0,40 0,-22 1,130-24,-124 22</inkml:trace>
</inkml:ink>
</file>

<file path=ppt/ink/ink25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4:55:48.62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707 1,'-197'11,"-89"62,262-66,-42 25,67-29,-1-1,0 1,1-1,-1 1,1-1,0 1,0-1,0 0,0 1,0-1,1 0,-1 0,1 0,-1 0,1 0,0 0,0 0,0-1,0 1,0-1,0 1,0-1,0 0,0 0,1 0,-1 0,1 0,-1 0,1-1,-1 1,1-1,-1 0,2 1,-3-1,22 6,0-1,0-1,1-1,-1-1,1-1,-1-1,18-2,73 2,-109 0,1 1,0-1,0 1,0 0,-1 0,1 1,-1-1,1 1,-1 1,1-1,-1 1,0 0,0 0,0 0,-1 1,4 2,-9-2,1-1,-1 0,0 0,0 0,0 0,0 0,0 0,-1 0,1 0,-1 0,0-1,0 1,0 0,0-1,0 0,0 1,-1-1,1 0,-1 0,0 0,0-1,1 1,-1-1,0 0,0 1,0-1,-3 0,1 2,-254 124,211-101,2 3,1 1,2 3,-17 17,56-47,1-1,0 1,0-1,0 1,1 0,-1 0,1 0,-1 0,1 1,0-1,1 1,-1-1,0 1,1 0,0 0,0-1,0 1,0 0,1 0,-1 0,1 0,0 0,0 0,1 0,-1 0,1 0,0-1,0 1,0 0,0 0,1-1,0 1,-1 0,1-1,1 0,-1 1,0-1,1 0,0 0,-1-1,1 1,0 0,0-1,1 0,-1 0,0 0,1 0,0 0,0 0,23 2,-1-2,1 0,0-2,0-1,-1-1,1-1,-1-2,0 0,18-7,124-23,-144 34</inkml:trace>
</inkml:ink>
</file>

<file path=ppt/ink/ink25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4:55:48.99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160 0,'-25'59,"3"0,2 1,3 1,3 1,2 3,-11 83,-4-38,30-119,1-4</inkml:trace>
</inkml:ink>
</file>

<file path=ppt/ink/ink25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4:55:49.29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28,'10'0,"21"0,12 0,2 0,-1 0,-4 0,-3-5,-4-1,-2 0,-2 1,-1 2,0 1,-10 5,-13 3,-7 0</inkml:trace>
</inkml:ink>
</file>

<file path=ppt/ink/ink25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4:55:49.55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44,'38'-5,"23"-2,5-4,-3 0,-13 2</inkml:trace>
</inkml:ink>
</file>

<file path=ppt/ink/ink25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4:55:50.27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87 7,'-1'-1,"0"1,0-1,1 0,-1 1,0-1,0 1,0-1,0 1,0 0,-1-1,1 1,0 0,0 0,0 0,0-1,0 1,0 0,0 1,0-1,-1 0,1 0,0 0,0 1,0-1,0 0,0 1,0-1,0 1,0 0,0-1,1 1,-1 0,0-1,0 1,0 0,1 0,-1 0,0-1,1 1,-1 0,1 0,-1 0,1 1,-25 43,21-36,0 0,1 0,0 0,1 1,0-1,1 1,0-1,0 1,1 0,0-1,0 1,1 0,1-1,0 1,0-1,1 0,0 1,0-1,1-1,0 1,1 0,0-1,0 0,5 5,-8-11,1 0,-1-1,1 1,-1-1,1 0,-1 0,1 0,0 0,0 0,-1 0,1-1,0 1,0-1,0 0,0 0,0 0,-1 0,1-1,0 1,0-1,0 1,-1-1,1 0,0 0,-1 0,1-1,-1 1,1-1,-1 1,0-1,1 0,-1 0,71-70,-67 65,82-110,-87 116,-1 1,0-1,1 0,-1 1,1-1,-1 0,0 1,1-1,0 0,-1 1,1-1,-1 1,1-1,0 1,-1-1,1 1,0 0,-1-1,1 1,0 0,-1 0,1-1,0 1,0 0,0 0,-1 0,1 0,0 0,0 0,0 0,-1 0,1 0,0 0,0 0,-1 1,1-1,0 0,0 1,-1-1,1 0,0 1,-1-1,1 1,0-1,-1 1,1-1,-1 1,1-1,-1 1,1 0,-1-1,0 1,1 0,-1-1,0 1,1 0,-1 0,0-1,0 1,1 0,-1 0,0 0,0-1,0 1,0 0,4 59,-4-56,-3 373,3-368,0 1,0-1,-1 1,-1-1,0 1,0-1,0 0,-1 0,-1 0,1-1,-1 1,-1-1,0 0,0 0,0 0,-1 0,0-1,-1 0,0-1,0 1,0-1,-1-1,0 1,0-1,0-1,-4 2,8-4,0-1,0 0,0-1,-1 1,1 0,0-1,0 0,0 0,-1-1,1 1,0-1,0 0,0 0,0 0,0 0,0-1,0 0,0 1,1-1,-1-1,1 1,-1-1,1 1,0-1,0 0,0 0,0 0,1-1,-1 1,1 0,0-1,0 0,0 0,0 1,1-1,-1 0,1 0,0 0,0-1,1 1,-1 0,1 0,0 0,0-1,-2-7,1 0,0 0,0 0,2 0,-1 0,1 0,1 0,0 0,1 0,0 0,1 1,0 0,1 0,0 0,0 0,2 1,-1-1,1 2,5-6,38-32,-26 29</inkml:trace>
</inkml:ink>
</file>

<file path=ppt/ink/ink25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4:55:50.69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0 287,'19'0,"21"0,8 0,1 0,-3 0,-4 0,-6 0,-3-5,-2-1,-3-1,0 2,-1 2,1 1,-6-4,0-1,-5 1</inkml:trace>
  <inkml:trace contextRef="#ctx0" brushRef="#br0" timeOffset="262.044">28 541,'38'10,"33"-2,8-2,-5-7,-9-4,-12-5,-9-1,-8 1,-10 3</inkml:trace>
  <inkml:trace contextRef="#ctx0" brushRef="#br0" timeOffset="7631.009">1467 33,'-12'1,"0"0,0 0,0 2,0-1,1 1,-1 1,1 0,0 1,0 0,0 0,1 1,-1 1,2 0,-1 0,1 1,0 0,0 1,1 0,1 0,-3 4,-7 10,1 2,2 0,0 0,1 1,2 1,1 0,-6 27,16-54,-10 32,2 0,2 1,0 0,3 0,0 0,3-24,0-1,0 0,1 1,0-1,0 0,1 0,0 0,1 0,0 0,0 0,0-1,1 1,0-1,1 0,0 0,0 0,0-1,1 0,0 0,0 0,0-1,5 3,0-1,1-1,0 0,-1-1,2 0,-1-1,0-1,1 0,0 0,0-1,0-1,0 0,0-1,0 0,0-1,-1-1,1 0,12-3,6-4,0-1,0-1,-2-1,1-2,-2-1,19-13,-24 13,-1 0,-1-1,0-1,-1-2,-1 1,-1-2,-1-1,0 0,-2-1,0 0,-2-2,0 1,7-21,-17 33,-1 1,1-1,-2 0,1 1,-2-1,1 0,-1 0,-1 0,0 0,-1 1,0-1,0 0,-1 1,-1 0,0-1,0 1,-1 1,0-1,0 1,-1 0,-7-8,3 4,-1 1,0 0,-1 1,0 0,-1 0,0 2,0 0,-1 0,0 1,-1 1,0 0,0 1,-1 1,-4-1,-5 0,0 2,0 1,0 0,-1 2,1 1,0 1,0 2,0 0,0 1,0 2,1 0,-1 2,2 1,-1 0,0 3,-13 9</inkml:trace>
  <inkml:trace contextRef="#ctx0" brushRef="#br0" timeOffset="8232.718">818 400,'225'17,"-156"-10,0-4,0-2,0-3,0-4,66-13,-46 7,11-1,22-3,1 5,41 4,-79 8,-62-1</inkml:trace>
</inkml:ink>
</file>

<file path=ppt/ink/ink25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4:56:03.13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1 227,'480'0,"-450"11,-34-5</inkml:trace>
  <inkml:trace contextRef="#ctx0" brushRef="#br0" timeOffset="361.371">29 509,'24'0,"18"0,6 0,-1 0,-2 0,-5 0,-4 0,-4 0,-2 0,-1 0,-2 0,-4 0</inkml:trace>
  <inkml:trace contextRef="#ctx0" brushRef="#br0" timeOffset="1087.081">227 0,'51'45,"119"43,32 42,-198-130,-1 1,0 0,0 1,0-1,0 0,0 1,-1 0,1 0,0 0,-1 0,1 0,-1 0,0 1,1-1,-1 1,-1-1,1 1,0 0,-1 0,1 0,-1 0,0 0,0 0,0 0,0 0,0 1,-1-1,0 0,1 0,-1 1,-1-1,1 0,0 0,-1 1,1-1,-1 0,0 0,0 0,0 0,-1 0,1 0,-1 1,-176 160,-83 49,243-196</inkml:trace>
</inkml:ink>
</file>

<file path=ppt/ink/ink25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4:56:11.27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0 288,'24'0,"18"0,6 0,-1 0,-2 0,-5 0,-4-5,-4-1,-2 0,-1 1,-1 1,-6 2</inkml:trace>
  <inkml:trace contextRef="#ctx0" brushRef="#br0" timeOffset="235.2">29 514,'34'9,"34"-1,11-2,-3-7,-10-4,-11 0,-10-4,-9-2,-4 3,-9-4,-8 2</inkml:trace>
  <inkml:trace contextRef="#ctx0" brushRef="#br0" timeOffset="674.798">1271 90,'-30'10,"1"2,0 0,1 2,1 1,0 1,1 2,1 0,0 2,2 0,0 2,2 0,-1 3,18-19,0 1,0 0,0 1,1-1,0 1,0-1,1 1,0 0,0 0,1 0,0 0,1 0,-1 0,2 0,-1 1,1-1,0 0,1 0,0 0,0-1,0 1,1 0,1-1,-1 0,1 1,0-1,1-1,0 1,0-1,0 0,1 0,-1 0,1-1,1 0,-1 0,5 2,2 2,0 0,0-2,0 0,1 0,0-1,0-1,1 0,0-1,0-1,0 0,0-1,0 0,0-2,1 0,-1 0,0-1,0-1,0-1,0 0,4-2,3-6,0 0,0-2,-1-1,-1 0,0-2,8-8,14-10,61-91,-88 102,-10 16,0-1,0 0,0 1,-1-2,-1 1,1 0,-2-1,1 1,-1-1,0 0,-1 0,0 0,0 0,-1 0,0 0,0 0,-1 0,-1 0,1 1,-1-1,-1 0,0 1,0-1,-1 1,0 0,0 0,0 0,-1 1,-1-1,1 1,-1 1,0-1,-1 1,0 0,0 0,-4-2,1 2,-1-1,0 1,-1 1,1 0,-1 1,0 0,0 0,-1 1,1 1,-13-1,-8 0</inkml:trace>
  <inkml:trace contextRef="#ctx0" brushRef="#br0" timeOffset="1120.085">791 231,'104'22,"1"-5,0-5,2-4,-1-5,93-9,103-22,-91 29,-211-1</inkml:trace>
</inkml:ink>
</file>

<file path=ppt/ink/ink25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4:56:06.59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138 32,'0'23,"1"19,-1-1,-3 1,-1 0,-2-1,-9 34,-68 184,61-192,16-47</inkml:trace>
  <inkml:trace contextRef="#ctx0" brushRef="#br0" timeOffset="981.154">109 88,'5'2,"-1"0,0 0,0 0,0 1,0 0,0-1,-1 1,1 1,-1-1,1 0,-1 1,0 0,-1 0,1 0,-1 0,2 4,-2-5,108 220,-21-10,-89-212,0 0,1 0,-1-1,0 1,0-1,1 1,-1 0,0-1,1 1,-1-1,1 1,-1 0,1-1,-1 0,1 1,-1-1,1 1,-1-1,1 1,0-1,-1 0,1 0,0 1,-1-1,1 0,0 0,-1 0,1 0,0 1,-1-1,1 0,0 0,0-1,-1 1,1 0,0 0,-1 0,1 0,0-1,-1 1,1 0,0 0,-1-1,1 1,-1-1,1 1,-1 0,1-1,-1 1,1-1,-1 1,1-1,-1 0,1 1,-1-1,0 1,1-1,-1 0,0 1,0-1,1 0,13-43,8-81,17-102,-13 68,-24 134</inkml:trace>
  <inkml:trace contextRef="#ctx0" brushRef="#br0" timeOffset="2769.092">815 313,'-5'0,"4"0,6 0,7 0,7 0,4 0,4 0,2 0,0 0,1 0,-1 0,0 0,0 0,-5 0</inkml:trace>
  <inkml:trace contextRef="#ctx0" brushRef="#br0" timeOffset="3552.712">1210 32,'0'368,"-1"-365,0 0,0 0,1 0,-1 0,1 0,0 0,0 0,0 0,0 0,0 0,1 0,-1-1,1 1,0 0,0 0,0 0,0 0,0-1,0 1,1-1,0 1,-1-1,1 1,0-1,0 0,0 0,1 0,-1 0,0 0,1 0,-1-1,1 1,0-1,-1 0,1 0,0 0,0 0,0 0,0 0,0-1,-1 0,1 1,0-1,0 0,0-1,0 1,0 0,3-1,5-6,1 0,-1-1,-1 0,0-1,0 0,0 0,-1-1,-1 0,0-1,0 1,-1-2,0 1,2-7,19-26,37-40,-65 84,1-1,0 1,-1-1,1 1,0-1,0 1,-1-1,1 1,0-1,0 1,-1 0,1 0,0-1,0 1,0 0,0 0,-1 0,1 0,0 0,0 0,0 0,0 0,0 0,-1 1,1-1,0 0,0 0,0 1,-1-1,1 1,0-1,0 0,-1 1,1-1,0 1,-1 0,1-1,-1 1,1 0,-1-1,1 1,-1 0,1-1,-1 1,1 0,-1 0,0 0,0-1,1 1,-1 0,0 0,0 0,0 0,0-1,0 1,0 0,0 0,0 1,4 58,-4-56,0 2,13 112,-12-115,0 0,0 0,0 0,0 0,1 0,-1 0,1-1,0 1,-1-1,1 1,0-1,1 0,-1 0,0 1,1-2,-1 1,1 0,-1 0,1-1,0 0,0 1,0-1,0 0,0 0,0-1,0 1,0-1,0 1,0-1,0 0,0 0,0 0,0-1,1 1,-1-1,0 0,6-3,0 0,0-1,-1 0,1-1,-1 0,-1 0,1 0,-1-1,0-1,0 1,-1-1,0 0,-1 0,0-1,0 1,0-1,-1-1,-1 1,0 0,2-9,20-36,-14 36,-1-1,-1 0,0-1,-2 0,0 0,-1 0,-1-1,-1 0,-1 0,0-17,-7 19,-2 7</inkml:trace>
  <inkml:trace contextRef="#ctx0" brushRef="#br0" timeOffset="4333.254">2057 342,'-22'68,"17"-57,1-1,0 1,1-1,0 1,1 0,0 0,1 0,0 0,0 0,1 2,0-12,1 0,-1 0,0 0,0 1,0-1,1 0,-1 0,0 0,1 0,-1 1,1-1,-1 0,1 0,0 0,0 0,-1 0,1 0,0-1,0 1,0 0,0 0,0-1,0 1,0 0,0-1,0 1,0-1,0 1,0-1,1 0,-1 1,0-1,0 0,0 0,1 0,-1 0,0 0,0 0,0 0,1 0,-1-1,0 1,0 0,0-1,0 1,1-1,-1 1,0-1,0 0,53-34,57-99,-111 134,0-1,0 0,0 0,0 0,0 1,0-1,0 0,0 0,0 1,1-1,-1 0,0 1,0-1,1 0,-1 0,0 1,1-1,-1 1,1-1,-1 0,1 1,-1-1,1 1,-1-1,1 1,-1-1,1 1,0-1,-1 1,1 0,0-1,-1 1,1 0,0 0,0 0,-1-1,1 1,0 0,0 0,-1 0,1 0,0 0,0 0,-1 0,1 1,0-1,0 0,-1 0,1 0,0 1,-1-1,1 0,0 1,-1-1,1 1,0-1,-1 1,1-1,-1 1,1-1,-1 1,1 0,-1-1,0 1,1-1,-1 1,1 0,31 192,-30-167,-2 0,0 0,-2 1,-1-1,0-1,-3 1,0 0,-1-1,-1-1,-2 1,0-1,-2-1,0 0,-2 0,0-2,-2 1,10-17,0 1,0-1,0-1,-1 1,0-1,0 0,0-1,0 1,-1-1,1-1,-1 0,-5 1,10-2,0 0,1-1,-1 1,0-1,0 0,0 1,0-2,0 1,0 0,0 0,0-1,0 0,1 0,-1 1,0-2,0 1,1 0,-1 0,1-1,-1 0,1 1,-1-1,1 0,0 0,0 0,0 0,0-1,1 1,-1 0,0-1,1 1,0-1,-1 0,1-1,-1-7,1 0,1 0,0 1,0-1,1 0,0 0,1 1,1-1,-1 1,2 0,-1-1,1 1,1 1,0-1,4-5,99-128,-4 36,-91 93</inkml:trace>
</inkml:ink>
</file>

<file path=ppt/ink/ink25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4:47:18.262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1,'446'0,"-194"27,406-27,-267 1,-92 27,254-29,-502 6,-34 1</inkml:trace>
</inkml:ink>
</file>

<file path=ppt/ink/ink2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4:18:39.94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1 198,'1'-2,"0"0,1 0,-1 0,1 1,0-1,-1 0,1 1,0-1,0 1,0 0,0 0,0-1,0 1,1 1,-1-1,0 0,0 0,1 1,-1 0,0-1,1 1,-1 0,0 0,1 0,0 0,0 0,338-3,-324 4,-13 0,1-1,0 1,-1-1,1 0,-1 0,1-1,0 0,-1 1,1-1,-1-1,1 1,-1-1,0 1,1-1,0-2,-4 2,-1 0,0-1,0 1,-1-1,1 1,0-1,-1 1,0-1,1 1,-1 0,0-1,0 1,-1 0,1 0,0 0,-1 0,1 0,-1 0,1 0,-1 0,0 1,0-1,0 1,0-1,0 1,0 0,0 0,-1 0,1 0,-2-1,-127-79,117 65</inkml:trace>
</inkml:ink>
</file>

<file path=ppt/ink/ink25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4:47:26.884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0,'224'17,"-152"-8,1-4,0-2,40-6,3 1,1252 2,-1087 26,71 6,169-34,-157-26,-121 27,148-9,-80-8,156 17,-207 3,-152-3,310 13,69 23,-77-13,73-7,-202-13,225 25,137-15,504 7,-767-21,-49 28,-294-24</inkml:trace>
</inkml:ink>
</file>

<file path=ppt/ink/ink25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4:47:28.285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0 283,'321'-37,"95"-12,-39 22,424-2,3089 30,-3100-27,109-5,-252 5,52-2,427-3,-750 31,-283 1</inkml:trace>
</inkml:ink>
</file>

<file path=ppt/ink/ink25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4:47:47.46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255 2007,'6'22,"1"-1,0-1,2 1,0-1,1-1,2 0,0 0,6 6,175 240,-59-14,-8-82,-55-77,-68-91,0 0,1 0,-1 0,0 0,0-1,0 1,1-1,-1 0,0 0,0 0,1-1,-1 1,0-1,0 0,0 0,1 0,-1 0,0 0,0-1,-1 1,1-1,0 0,0 1,-1-2,1 1,-1 0,0 0,2-3,18-10,198-86,-39 11,-2-2,61-24,-33 13,-87 25,-32-7,-85 80,0 1,-1 0,1-1,-1 1,0-1,0 0,-1 1,0-1,1 0,-1 0,-1 0,1 0,-1 0,0 0,0 0,-1 0,1 0,-1 0,0 0,0 0,-1 0,0 0,1 0,-2 1,1-1,0 1,-1 0,0-1,0 1,0 0,-1 1,1-1,-3-1,-21-41,-38-114,-58-103,22 74,-30 39,129 144,-2 0,1 0,-1 1,0 0,0 0,0 0,-1 0,0 1,0-1,0 1,0 0,-1 1,0-1,0 1,1 0,-2 1,1-1,0 1,0 1,-1-1,1 1,-1 0,1 0,-7 1,-1 2,1 0,0 1,-1 1,1 0,0 1,1 0,-1 1,1 1,1 0,-3 2,-28 14,-200 90,171-82,2 3,1 3,-45 33,-38 4,47-33,29-5,51-26,0 1,1 0,0 2,1 1,0 1,1 1,-11 11,-53 55,69-62</inkml:trace>
  <inkml:trace contextRef="#ctx0" brushRef="#br0" timeOffset="4930.948">2117 1668,'170'-112,"-32"34,-112 61,0 1,2 2,-1 0,2 2,13-3,-6 2,-1-1,0-1,0-2,-2-1,3-5,126-69,87-31,-123 57,-126 66,1 0,-1 0,0 0,1 0,-1 0,0-1,1 1,-1 0,0 0,1 0,-1 0,0-1,1 1,-1 0,0 0,0-1,1 1,-1 0,0-1,0 1,1 0,-1-1,0 1,0 0,0-1,0 1,0 0,1-1,-1 1,0 0,0-1,0 1,0-1,0 1,0 0,0-1,0 1,0 0,-1-1,1 1,0-1,0 1,0 0,0-1,0 1,-1 0,1-1,0 1,0 0,0 0,-1-1,1 1,0 0,-1 0,1-1,0 1,-1 0,1 0,0 0,-1-1,1 1,0 0,-1 0,1 0,0 0,-36-10,15 5,-22-20,38 21,0 0,0 1,0-1,0 1,0 1,-1-1,1 1,-1 0,0 0,0 1,0-1,0 1,0 1,-2-1,6 2,-1 1,0 0,1-1,-1 1,1 0,-1 0,1 0,0 1,0-1,0 1,0-1,0 1,1-1,-1 1,1 0,-1 0,1 0,0 0,0 0,1 0,-1 0,1 0,-1 0,1 1,0-1,0 0,0 0,1 1,-4 15,-81 271,66-188,18-101,-1-1,1 1,0-1,1 1,-1-1,0 0,0 1,0-1,0 1,0-1,0 1,1-1,-1 1,0-1,0 0,0 1,1-1,-1 0,0 1,1-1,-1 0,0 1,1-1,-1 0,0 1,1-1,-1 0,1 0,-1 0,1 1,-1-1,0 0,1 0,-1 0,1 0,-1 0,1 0,-1 0,1 0,-1 0,1 0,-1 0,0 0,1 0,-1 0,1 0,-1-1,1 1,-1 0,1 0,-1-1,0 1,1 0,-1 0,0-1,1 1,-1 0,0-1,1 1,-1 0,0-1,0 1,1-1,-1 1,0 0,0-1,26-26,-25 26,285-376,-207 279,-67 91,-1 5</inkml:trace>
  <inkml:trace contextRef="#ctx0" brushRef="#br0" timeOffset="5499.096">3782 313,'-2'57,"4"483,9-479,3-92,-10-21,-4 26</inkml:trace>
  <inkml:trace contextRef="#ctx0" brushRef="#br0" timeOffset="5883.152">3472 313,'-1'0,"1"-1,-1 0,1 0,-1 0,1 0,-1 0,1 0,0 0,-1 0,1 0,0 0,0 0,0 0,-1-1,1 1,1 0,-1 0,0 0,0 0,0 0,0 0,1 0,-1 0,0 0,1 0,-1 0,1 0,0 0,-1 0,1 0,-1 1,1-1,0 0,0 0,0 0,-1 1,1-1,0 1,0-1,0 1,0-1,1 0,41-24,209-70,67-39,-209 115,-86 19</inkml:trace>
  <inkml:trace contextRef="#ctx0" brushRef="#br0" timeOffset="8245.473">989 3023,'14'-15,"15"-8,7-2,-3 0,-2 3,-2 6,0 1,-1 2,-5 5</inkml:trace>
  <inkml:trace contextRef="#ctx0" brushRef="#br0" timeOffset="8246.473">1497 2769,'0'0</inkml:trace>
  <inkml:trace contextRef="#ctx0" brushRef="#br0" timeOffset="8480.415">2344 2318,'0'0</inkml:trace>
  <inkml:trace contextRef="#ctx0" brushRef="#br0" timeOffset="19165.828">1778 2656,'-1'6,"1"1,-1-1,1 1,0-1,1 1,-1-1,1 0,1 1,-1-1,1 0,0 0,0 1,1-2,0 1,0 0,0 0,1-1,0 0,0 0,0 0,1 0,-1-1,5 4,1-2,0 1,0 1,-1-1,0 1,0 1,-1 0,0 0,-1 1,0 0,5 9,118 218,-51-120,27 76,-36-81,-58-100</inkml:trace>
  <inkml:trace contextRef="#ctx0" brushRef="#br0" timeOffset="20433.408">1807 2685,'-44'107,"-35"70,79-176,-1 0,1 0,-1 0,0-1,1 1,0 0,-1 0,1 0,0 0,-1 0,1 0,0 0,0 0,0 0,0 0,0 0,0-1,0 1,0 0,0 0,0 0,0 0,1 0,-1 0,0 0,1 0,-1 0,1 0,-1-1,1 1,-1 0,1 0,-1 0,1-1,0 1,0 0,-1-1,1 1,0-1,0 1,0-1,-1 1,1-1,0 0,0 1,0-1,0 0,0 0,0 1,0-1,0 0,0 0,0 0,1 0,28-4,0-2,0 0,0-2,-1-1,22-10,23-7,127-45,-200 71,0-1,0 1,0 0,-1 0,1-1,0 1,0-1,0 1,0 0,-1-1,1 0,0 1,0-1,-1 1,1-1,0 0,-1 1,1-1,-1 0,1 0,-1 0,1 1,-1-1,1 0,-1 0,0 0,0 0,1 0,-1 0,0 0,0 0,0 0,0 0,0 1,0-1,0 0,-1 0,1 0,0 0,0 0,-1 0,1 0,0 0,-1 1,1-1,-1 0,1 0,-1 0,0 1,1-1,-1 0,0 1,1-1,-1 1,0-1,0 1,0-1,-46-35,-144-54,89 45,77 42,23 5</inkml:trace>
  <inkml:trace contextRef="#ctx0" brushRef="#br0" timeOffset="21591.269">2879 3221,'-28'90,"-107"215,85-202,227-490,-145 297,-32 90,0-1,-1 1,1-1,0 1,0-1,0 0,0 1,0-1,0 1,0-1,0 0,0 1,0-1,0 1,0-1,0 0,0 1,0-1,1 1,-1-1,0 1,0-1,1 1,-1-1,1 1,-1-1,0 1,1-1,-1 1,1-1,-1 1,1 0,-1-1,1 1,-1 0,1-1,-1 1,1 0,-1 0,1 0,0 0,-1-1,1 1,-1 0,1 0,0 0,-1 0,1 0,-1 0,1 0,0 1,-1-1,1 0,-1 0,1 0,0 1,-1-1,1 0,-1 1,1-1,-1 0,1 1,-1-1,0 0,1 1,-1-1,1 1,24 42,-19-33,114 214,-58-135,-61-86,1-1,-1 1,1 0,0-1,0 1,0-1,0 1,0-1,1 0,-1 0,1 0,-1 0,1 0,0-1,0 1,0-1,0 0,0 0,0 0,0 0,0-1,0 1,0-1,1 1,-1-1,0 0,0-1,0 1,1 0,-1-1,0 0,0 0,0 0,0 0,0 0,0 0,0-1,-1 1,1-1,0 0,-1 0,0 0,1 0,-1-1,1 0,3-7,0 0,0-1,-2 0,1 0,-1 0,-1 0,0 0,-1-1,0 1,0-1,-1 0,-1-6,8-51,39-187,-42 236,-5 15,1 0,-1-1,1 1,0 0,1 0,-1-1,1 1,0 0,0 0,0 1,1-1,0 0,0 1,0-1,0 1,1 0,-1 0,1 1,0-1,1 1,-1 0,0 0,1 0,0 0,3-1,5 6</inkml:trace>
  <inkml:trace contextRef="#ctx0" brushRef="#br0" timeOffset="64264.122">1694 2656,'0'0</inkml:trace>
  <inkml:trace contextRef="#ctx0" brushRef="#br0" timeOffset="64597.321">1694 2656,'0'0</inkml:trace>
</inkml:ink>
</file>

<file path=ppt/ink/ink25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4:50:21.24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137 414,'59'8,"0"-4,0-1,0-4,0-2,-1-2,33-9,-75 12,0-1,0-1,0-1,-1 0,1-1,-1 0,0-1,-1-1,0-1,0 0,-1 0,0-2,0 1,-1-2,-1 1,0-2,-1 1,0-2,-1 1,0-1,-1-1,0 1,-2-1,0-1,0 1,-1-2,-15-75,9 90,1 0,-1 0,0 0,0 0,0 0,0 0,0 0,0 1,0-1,-1 0,1 1,0-1,-1 1,0-1,1 1,-1 0,0-1,0 1,0 0,1 0,-1 0,0 1,0-1,-1 0,1 1,0-1,0 1,0 0,0 0,0 0,0 0,-1 0,1 0,0 0,0 1,0-1,0 1,0 0,0-1,-1 2,-6 4,0 1,1-1,0 2,1-1,-1 1,2 0,-1 1,1 0,0 0,1 0,0 0,-3 9,-104 281,55-138,5-9,-6-1,-78 140,110-248,-1-2,-2-1,-2-1,-1-1,-2-2,-37 30,35-42,36-24,-1 1,1-1,0 0,-1 1,1-1,-1 0,1 1,-1-1,1 0,-1 1,1-1,-1 0,1 0,-1 0,0 1,1-1,-1 0,1 0,-1 0,0 0,1 0,-1 0,1 0,-1 0,1 0,-1-1,0 1,1 0,-1 0,1 0,-1-1,1 1,-1 0,1-1,-1 1,1 0,-1-1,1 1,-1-1,1 1,0 0,-1-1,1 1,0-1,-1 1,1-1,0 0,0 1,0-1,-1 1,1-1,0 1,0-1,0 0,0 1,0-1,0 1,0-1,0 1,0-1,0 0,0 1,1-1,-1 0,4-8,0-1,1 1,0 0,1 0,0 1,0-1,1 1,0 1,0-1,1 1,0 1,0-1,1 1,-1 1,10-5,-4 1,222-133,-226 137,0-1,0 2,1 0,0 0,-1 0,1 2,0-1,0 1,1 1,-1 0,0 0,0 2,1-1,-1 1,0 1,0 0,0 0,0 1,0 1,0 0,-1 0,0 1,0 0,0 1,9 6,-12-4,0 0,1 0,1-1,-1-1,1 1,0-1,0-1,1 0,0 0,0-1,0 0,0-1,1 0,-1 0,1-1,0-1,-1 0,1 0,0-1,0-1,2 0,2-2,0-1,0-1,-1 0,1-1,-1-1,0 0,-1-1,0 0,0-1,-1-1,0 0,0 0,-1-1,-1-1,0 0,0 0,-2-1,1 0,-1 0,-1-1,-1 0,0-1,-1 1,0-1,-1 0,-1 0,1-4,-4 17,-1-1,1 1,-1 0,1 0,-1-1,0 1,1 0,-1 0,0 0,0 0,-1 0,1 0,0 0,-1 1,1-1,-1 0,0 1,1-1,-1 1,0 0,0-1,0 1,0 0,0 0,0 0,0 0,0 1,0-1,-1 1,1-1,0 1,0 0,-1-1,1 1,0 0,0 1,-1-1,1 0,0 1,0-1,-1 1,1 0,0 0,0-1,0 1,0 1,0-1,0 0,0 0,1 1,-1-1,0 1,1 0,-1-1,1 1,0 0,-1 1,-11 10,1 0,0 1,1 0,1 1,0 0,1 0,1 1,0 1,1-1,1 1,0 0,-2 15,7-26,0 0,0 0,1 0,0 0,0 0,0 0,1 0,-1 0,1 0,1 0,-1 0,1-1,0 1,1-1,-1 1,1-1,0 0,0 0,1 0,0 0,0 0,0-1,0 0,0 0,1 0,0 0,0-1,0 0,0 0,0 0,1-1,0 1,-1-1,1 0,4 0,18 4,1-2,-1-1,0-1,1-1,-1-2,1 0,-1-3,0 0,0-1,25-9,-24 4,1-2,-2-1,0-2,0 0,-1-2,-1 0,-1-2,-1-1,0-2,11-13,17-22,-3-2,-3-3,29-51,-53 80,-3 0,0-2,-3 0,-1-1,-1-1,-2 0,-2 0,-1-1,-2 0,-2-1,-1 0,-2-30,-1 67,-1 0,0 1,1-1,-1 0,0 0,0 0,0 1,0-1,-1 0,1 0,-1 0,1 1,-1-1,1 0,-1 0,0 1,0-1,0 1,0-1,0 1,0-1,0 1,0-1,-1 1,1 0,0 0,-1 0,1 0,-1 0,0 0,1 0,-1 0,0 1,1-1,-1 1,0-1,0 1,0-1,1 1,-1 0,0 0,0 0,0 0,0 0,1 1,-1-1,0 1,0-1,1 1,-1-1,0 1,-12 9,0 1,0 0,1 0,0 2,1 0,1 0,0 1,0 0,2 1,0 0,1 0,0 1,1 0,1 1,0 0,-1 8,-6 21,2 1,1 0,3 0,2 1,1 0,3 0,2 0,2 0,3 0,1-1,8 25,41 99,-47-110,-32-72,7-4</inkml:trace>
  <inkml:trace contextRef="#ctx0" brushRef="#br0" timeOffset="244.39">1408 809,'43'0,"38"0,16-5,-1-1,0 0,-9 1,-8 2,-9 1,-11 0,-6 2,-7 0,-7 0,-10 1</inkml:trace>
</inkml:ink>
</file>

<file path=ppt/ink/ink25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4:50:23.63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25 960,'-6'-23,"2"0,1-1,1 1,1-1,1 0,1 1,1-1,1 1,2-1,0 1,1 1,1-1,1 1,1 0,1 1,10-16,4-6,8-19,3 1,2 2,3 1,3 2,1 2,4 2,15-11,-16 36,-46 27,-1 0,1 0,0-1,0 1,-1 0,1 0,0 0,0 0,-1 0,1 0,0 0,0 0,-1 1,1-1,0 0,0 0,-1 1,1-1,0 0,-1 1,1-1,0 0,-1 1,1-1,-1 1,1-1,0 1,-1 0,0-1,1 1,-1-1,1 1,-1 0,0-1,1 1,-1 0,0 0,0-1,1 1,-1 0,0 0,0-1,0 1,0 0,0 0,0-1,0 1,0 0,-1 0,1-1,0 1,0 0,-1 0,1-1,0 1,-1 0,1-1,0 1,-1 0,1-1,-1 1,1-1,-1 1,0-1,1 1,-1-1,1 1,-1-1,-156 261,157-260,-1 1,0-1,0 1,1-1,-1 0,1 1,-1-1,1 1,0 0,-1-1,1 1,0-1,0 1,0-1,0 1,0 0,1-1,-1 1,0-1,1 1,-1-1,1 1,0-1,-1 0,1 1,0-1,0 0,0 1,0-1,0 0,0 0,0 0,0 0,0 0,1 0,-1 0,0 0,1 0,-1-1,1 1,-1-1,1 1,-1-1,1 1,-1-1,79 4,-68-4,18-2,121 9,-146-6,-1 0,1 1,0-1,-1 1,1 0,-1 0,1 0,-1 1,0-1,0 1,0 0,-1 1,1-1,-1 0,1 1,-1 0,0 0,-1 0,1 0,-1 0,1 1,-1-1,-1 1,1-1,-1 1,1 0,-1 0,0 2,-2 3,-1-1,0 1,0-1,0 0,-2 0,1 0,-1 0,0-1,-1 1,0-1,0 0,-1-1,0 1,0-1,0 0,-1 0,0-1,-1 0,0-1,0 1,0-1,0-1,-1 0,1 0,-1 0,-6 1,-10 0,-1 0,1-2,-1-1,0-1,0-1,1-1,-22-4,36 3,1-1,-1-1,1 1,0-2,0 0,1 0,-1 0,1-1,0-1,1 0,-1 0,1 0,-1-4,-28-20,16 14,1-1,1-1,0 0,2-2,0 0,1-1,1-1,2 0,-12-25,16 24</inkml:trace>
  <inkml:trace contextRef="#ctx0" brushRef="#br0" timeOffset="449.53">956 226,'18'7,"0"-2,0 0,1-1,0 0,0-2,0 0,0-1,12-2,-16 2,244-2,-151-22,-100 20</inkml:trace>
  <inkml:trace contextRef="#ctx0" brushRef="#br0" timeOffset="681.265">1012 536,'39'0,"36"-4,10-3,1 1,-10-3,-13-1,-12 1,-10 3,-8-2,-4-1,-7 2</inkml:trace>
  <inkml:trace contextRef="#ctx0" brushRef="#br0" timeOffset="1587.929">2423 85,'-20'-8,"0"0,-1 2,-1 0,1 2,-1 0,0 1,1 1,-1 1,0 1,0 2,-12 1,27-1,0 1,1-1,-1 1,0 1,1-1,0 1,0 0,0 1,0-1,1 1,0 0,0 1,0-1,0 1,1 0,0 0,0 0,1 1,0-1,0 1,0 0,1 0,0 0,1 0,-1 0,1 1,0-1,1 0,0 8,0-9,0 0,0 0,1 0,0 1,0-1,0 0,1 0,0 0,0-1,0 1,1 0,-1-1,2 1,-1-1,0 0,1 0,0-1,0 1,1-1,-1 1,1-2,0 1,0 0,0-1,0 0,1 0,0 0,-1-1,1 0,0 0,0 0,0-1,0 0,0 0,2-1,7-1,-1-2,1 0,-1-1,0 0,0-1,-1-1,0 0,1-1,-2 0,1-1,-1 0,-1-1,1 0,-1-1,6-8,0 3,62-50,-78 64,-1 1,1-1,0 0,-1 1,1-1,0 1,-1 0,1-1,0 1,-1 0,1-1,0 1,0 0,-1 0,1-1,0 1,0 0,0 0,0 0,-1 0,1 0,0 0,0 0,0 1,-1-1,1 0,0 0,0 1,-1-1,1 0,0 1,0-1,-1 0,1 1,-1-1,1 1,0 0,-1-1,1 1,-1-1,1 1,-1 0,1-1,-1 1,0 0,1 0,-1-1,0 1,0 0,1 0,-1 0,0-1,0 1,0 0,0 0,0 0,0-1,0 2,-7 48,-107 237,96-247,8-21,1 2,0-1,2 1,0 1,2-1,-3 18,7-38,1 1,0-1,-1 0,1 0,0 1,0-1,0 0,0 1,0-1,0 0,0 1,1-1,-1 0,0 0,1 1,-1-1,1 0,-1 0,1 0,0 0,-1 0,1 1,0-1,0 0,0-1,0 1,0 0,0 0,0 0,0 0,0-1,0 1,0-1,0 1,0-1,1 1,-1-1,0 1,0-1,1 0,-1 0,0 0,1 0,-1 0,0 0,1 0,-1 0,0 0,0-1,1 1,-1 0,0-1,0 1,0-1,1 0,-1 1,0-1,0 0,1 0,12-8</inkml:trace>
  <inkml:trace contextRef="#ctx0" brushRef="#br0" timeOffset="1888.879">2960 113,'-49'56,"3"2,3 2,2 2,-23 48,30-13,33-94,1 0,-1 1,1-1,0 0,0 1,1-1,-1 0,1 1,-1-1,1 0,0 0,0 0,1 0,-1 0,1 0,-1 0,1 0,0 0,0-1,0 1,0-1,1 1,-1-1,1 0,-1 0,1 0,0 0,2 1,2 0,0-1,0 1,1-1,-1-1,1 1,-1-1,1-1,-1 1,1-1,-1 0,1-1,-1 0,1 0,-1-1,0 0,1 0,-1 0,0-1,0 0,1-2,126-88,-119 79,-1-1,-1 0,-1-1,0-1,-1 0,0 0,-2-1,0 0,-1-1,-1 0,-1 0,0-1,-2 1,2-14,-5 28,-1 1,0 0,0-1,0 1,0 0,-1-1,1 1,-1-1,0 1,-1 0,1 0,-1 0,0 0,0 0,0 0,0 0,-1 1,1-1,-1 1,0-1,0 1,0 0,-1 0,1 1,-1-1,1 1,-1-1,0 1,0 1,0-1,0 0,0 1,-1 0,1 0,0 0,-1 0,1 1,0 0,-1 0,1 0,0 0,-1 1,1-1,-1 1,1 0,-4 2,-68 46,57-29</inkml:trace>
  <inkml:trace contextRef="#ctx0" brushRef="#br0" timeOffset="2152.878">3355 396,'33'-5,"22"-1,5 0,-2 1,-12 1</inkml:trace>
  <inkml:trace contextRef="#ctx0" brushRef="#br0" timeOffset="2698.044">4428 1,'-3'5,"-20"46,-3-1,-1 0,-3-2,-2-2,-2-1,-2-1,-11 8,38-45,0-1,-1 1,0-1,1-1,-2 0,1-1,-1 0,1 0,-1-1,0 0,0-1,-1-1,1 1,-8-1,15-1,1 0,0-1,0 1,0 0,-1-1,1 0,0 1,0-1,0-1,0 1,0 0,0-1,1 1,-1-1,0 0,1 0,-1 0,1 0,0-1,0 1,0 0,0-1,0 0,0 1,1-1,-1 0,1 0,0 0,-1 0,2 0,-1 0,0-2,-1-3,1 0,1 0,-1 0,1 0,1-1,-1 1,2 0,-1 0,1 0,0 0,0 0,2-1,1-4,2 1,-1-1,1 1,1 0,1 1,-1-1,2 2,-1-1,1 1,1 1,0 0,0 1,1 0,0 0,0 1,1 1,4-2,-12 7,-1 0,1 0,-1 0,1 0,-1 1,1-1,0 1,-1 1,1-1,-1 0,1 1,0 0,-1 0,1 1,-1-1,0 1,0 0,1 0,-1 0,-1 1,1-1,0 1,0 0,-1 0,2 2,70 98,-63-83,76 104,-77-110,1-1,0 0,1-1,1-1,0 0,0 0,1-1,0-1,1-1,11 5,-10-7,-11-3,1 0,0 0,0 0,0-1,0 0,0-1,1 0,-1 0,0 0,1-1,-1 0,0-1,1 1,-1-2,1 1,9-5</inkml:trace>
</inkml:ink>
</file>

<file path=ppt/ink/ink25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4:52:10.874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0 132,'3'20,"1"0,1-1,1 1,0-1,1 0,1 0,1-1,1 0,0 0,4 2,-4-4,-3-1,2-1,0-1,1 1,0-2,1 1,0-1,12 9,-22-21,0 1,0 0,-1-1,1 1,0 0,0-1,0 1,0-1,0 1,0-1,0 0,0 1,0-1,0 0,0 0,0 0,0 0,0 0,0 0,0 0,0 0,0 0,0 0,0-1,0 1,0 0,0-1,0 1,0 0,0-1,0 0,-1 1,1-1,0 1,0-1,0 0,-1 0,1 1,0-1,-1 0,1 0,-1 0,1 0,-1 0,1 0,-1 0,0 1,1-1,-1-1,0 1,0 0,0 0,0 0,0 0,7-62,-7 58,8-193,11 25,-19 173,1 1,-1 0,1-1,-1 1,1-1,0 1,0-1,-1 1,1-1,0 1,0-1,-1 0,1 1,0-1,0 0,0 0,0 1,-1-1,1 0,0 0,0 0,0 0,0 0,0 0,0-1,-1 1,1 0,0 0,0 0,0-1,-1 1,1-1,0 1,0 0,-1-1,1 0,0 1,-1-1,1 1,0-1,-1 0,1 1,-1-1,1 0,-1 1,1-1,-1 0,0 0,1 0,-1 1,0-1,0 0,0 0,1 0,-1 0,0 0,0 0,0 1,-1-2,246 398,-207-338,-3 1,-2 3,10 32,-40-90,-1 0,0 0,0 0,0 0,-1 0,0 1,1-1,-2 1,1-1,0 1,-1-1,0 1,0 0,0-1,-1 1,1-1,-1 1,0-1,-1 1,1-1,-1 0,1 0,-1 0,-1 0,1 0,0 0,-1 0,0 0,0-1,0 0,0 0,-1 1,1-2,-1 1,0 0,-2 0,1 0,1-1,-1 0,1 0,-1-1,0 1,0-1,0 0,0-1,0 1,0-1,0 0,0 0,0 0,0-1,0 0,0 0,1 0,-1 0,0-1,0 0,1 0,-1 0,1-1,0 1,0-1,0 0,0 0,0-1,0 1,1-1,0 0,0 1,0-2,0 1,0 0,1 0,0-1,0 0,0 1,1-1,-1 0,1 0,0 0,0 0,1-3,-1-10,1 0,1-1,1 1,0 0,2 0,0 1,1-1,0 1,2 0,0 0,1 0,0 1,1 1,5-6,21-29,3 2,1 2,30-27,-44 47</inkml:trace>
</inkml:ink>
</file>

<file path=ppt/ink/ink25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4:52:08.555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1 33,'0'-7,"20"20,17 22,-1 0,-2 2,-1 2,0 4,7 13,7 7,-3 2,-2 2,-3 2,26 67,-53-103,2 6,1-1,2 0,2-2,20 30,21 55,-59-119,0 0,-1 0,1 1,0-1,0 0,0 0,1 0,-1 0,0-1,1 1,-1 0,1 0,0-1,-1 1,1-1,0 0,0 1,0-1,0 0,0 0,0 0,0 0,0-1,1 1,-1 0,0-1,0 0,1 1,-1-1,0 0,1 0,-1 0,0-1,0 1,1-1,-1 1,0-1,0 0,0 1,1-1,-1 0,0-1,0 1,0 0,-1 0,1-1,278-137,-23 11,110-51,-205 82,-108 60,-43 23,-15 10</inkml:trace>
  <inkml:trace contextRef="#ctx0" brushRef="#br0" timeOffset="751.42">2202 5,'1'0,"-1"-1,1 1,-1 0,0-1,1 1,-1 0,1-1,-1 1,1 0,-1 0,1-1,-1 1,1 0,-1 0,1 0,-1 0,1 0,-1 0,1 0,-1 0,1 0,-1 0,1 0,-1 0,1 0,0 0,-1 0,1 0,-1 1,1-1,-1 0,0 0,1 1,-1-1,1 0,-1 1,1-1,-1 0,0 1,1-1,-1 1,0-1,1 1,-1-1,0 0,0 1,1-1,-1 1,0-1,0 1,0 0,0-1,0 1,0-1,0 1,0-1,0 1,0-1,0 1,0-1,0 1,0-1,0 1,0-1,-1 1,3 40,-56 160,-15-32,67-166,2-2,0 0,0 1,0-1,0 0,-1 0,1 0,-1 0,1 0,-1 1,1-1,-1 0,1 0,-1 0,0 0,0 0,1-1,-1 1,0 0,0 0,0 0,0-1,0 1,0 0,0-1,0 1,0-1,-1 0,1 1,0-1,0 0,0 1,-6-6</inkml:trace>
  <inkml:trace contextRef="#ctx0" brushRef="#br0" timeOffset="1100.54">1949 90,'-6'-15,"14"18,18 22,-22-21,15 12,0-1,1-1,0-1,1-1,1 0,3-1,-6-1,247 115,-264-124,0 0,0 0,1 0,-1 0,0 0,-1 0,1 1,0-1,0 0,-1 1,1 0,0-1,-1 1,0 0,1 0,-1 0,0 0,0 0,0 0,0 0,0 0,0 2,-2 8</inkml:trace>
</inkml:ink>
</file>

<file path=ppt/ink/ink25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4:52:44.63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28 4,'0'0,"0"-1,-1 1,1 0,-1-1,1 1,-1 0,1 0,-1-1,1 1,-1 0,1 0,-1 0,0 0,1 0,-1 0,1-1,-1 1,1 0,-1 1,1-1,-1 0,0 0,1 0,-1 0,1 0,-1 0,1 1,-1-1,1 0,-1 0,1 1,-1-1,1 1,-1-1,1 0,0 1,-1-1,1 1,0-1,-1 0,1 1,0-1,-1 1,1-1,0 1,0 0,0-1,0 1,-1-1,1 1,0-1,0 1,0-1,0 1,0 0,0-1,0 1,1-1,-1 1,-6 40,6-41,0 372,26-204,-27-167,1 0,0 0,0 0,0 0,0 0,0 1,0-1,0 0,0 0,0 0,0 0,1 0,-1 0,0 0,1 0,-1 0,1 0,-1 0,1 0,-1 0,1 0,0 0,0 0,-1-1,1 1,0 0,0 0,0-1,0 1,0-1,0 1,0-1,0 1,0-1,0 0,0 1,0-1,0 0,0 0,0 0,1 0,-1 0,0 0,0 0,0 0,0 0,0 0,0-1,0 1,0 0,0-1,0 1,0-1,0 1,0-1,0 0,0 1,0-1,0 0,0 0,77-131,-62 99,54-128,-39 105,-37 94,2 1,1 0,2 0,1 0,4 13,-3-40,1 0,0 0,1 0,0 0,1 0,0-1,1 1,0-1,1 0,0-1,1 1,0-1,0 0,8 7,-13-16,1 1,-1-1,1 1,-1-1,1 0,-1 0,1 0,0 0,-1 0,1-1,0 1,0-1,-1 0,1 1,0-2,0 1,0 0,-1 0,1-1,0 1,0-1,-1 0,1 0,-1 0,1 0,0-1,-1 1,0-1,1 1,-1-1,0 0,0 0,0 0,1-1,62-78,-30 24,-20 36,-1-1,-1 0,-1-1,-1 0,-1-1,-1-1,3-15,1-6,-10 37,0 1,0-1,-1 1,0-1,0 0,-1 1,-1-1,1 0,-1 0,-1 0,1 0,-2-4,-8-3,-2 5</inkml:trace>
</inkml:ink>
</file>

<file path=ppt/ink/ink25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4:52:45.43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3 214,'-1'0,"1"0,0 1,0-1,-1 1,1-1,0 0,0 1,0-1,0 1,0-1,-1 1,1-1,0 1,0-1,0 0,0 1,0-1,0 1,0-1,1 1,-1-1,0 1,0-1,0 1,0-1,0 0,1 1,-1-1,0 1,0-1,1 0,-1 1,0-1,1 0,-1 1,0-1,1 0,-1 0,1 1,-1-1,0 0,1 0,-1 0,1 1,-1-1,1 0,-1 0,1 0,-1 0,0 0,1 0,-1 0,1 0,-1 0,1 0,-1 0,1 0,-1 0,1-1,26 11,0-2,1-1,1-1,-1-1,18 0,37 8,-70-9,0-1,0-1,0 0,1 0,-1-2,0 0,1 0,-1-1,6-1,-18 1,0 1,0 0,-1 0,1 0,0-1,0 1,0-1,-1 1,1-1,0 1,-1-1,1 1,0-1,-1 1,1-1,-1 0,1 1,-1-1,1 0,-1 0,1 1,-1-1,0 0,1 0,-1 0,0 1,0-1,1 0,-1 0,0 0,0 0,0 1,0-1,0 0,-1 0,1 0,0 0,0 0,0 1,-1-1,1 0,0 0,-1 0,1 1,-1-1,1 0,-1 1,1-1,-32-41,24 33,-113-178,102 166,16 19</inkml:trace>
</inkml:ink>
</file>

<file path=ppt/ink/ink25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4:52:46.09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7 1,'-5'0,"3"0,8 0,6 0,7 0,4 0,4 0,2 0,0 0,1 0,-1 0,1 0,-2 0,1 0,-10 4,-9 3</inkml:trace>
</inkml:ink>
</file>

<file path=ppt/ink/ink2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4:18:26.73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24 2064,'27'-185,"-25"246,-3 653,-27-511,16-150,1 56,18-98,-6-29,-4 0,-1-1</inkml:trace>
  <inkml:trace contextRef="#ctx0" brushRef="#br0" timeOffset="2350.969">109 1896,'0'-4,"0"1,0-1,1 1,-1-1,1 1,0 0,0-1,0 1,0 0,1 0,0 0,-1 0,1 0,0 0,0 0,1 1,-1-1,0 1,1-1,0 1,-1 0,1 0,0 0,0 0,0 1,0-1,1 1,-1 0,0 0,0 0,4 0,111-8,-107 9,179-8,19-27,-41 24,-164 12,0-1,0 1,0 0,-1 0,1 0,0 1,-1-1,1 1,-1 0,1 0,-1 0,0 1,0-1,0 1,0 0,0 0,-1 0,1 0,-1 0,0 0,0 0,0 1,0-1,-1 1,1 0,-1 0,0-1,0 1,0 2,5 122,-7-106,-2 459,31-311,-28 112,1-279,-1 0,1 0,-1 0,0 0,0 0,0 0,0 0,-1 0,1 0,-1 0,0 0,0 0,0 0,0-1,0 1,-1 0,1 0,-1-1,0 1,0-1,0 0,0 0,0 1,0-1,-1 0,1-1,0 1,-1 0,0-1,1 1,-1-1,0 0,0 0,0 0,0 0,0-1,-196 10,146-2,-1-2,0-3,-40-2,-76 25,60-7,85-14</inkml:trace>
  <inkml:trace contextRef="#ctx0" brushRef="#br0" timeOffset="4234.938">589 3052,'16'73,"25"116,-42 330,-33-552,12 5,-2 1,0 1,-2 1,-1 1,0 1,-2 2,-1 0,-8-2,36 23,0-1,1 1,-1-1,0 1,0-1,1 0,-1 1,0-1,1 0,-1 0,1-1,-1 1,1 0,0 0,-1-1,1 1,0 0,0-1,0 0,0 1,0-1,0 1,1-1,-1 0,0 0,1 1,-1-1,1 0,0 0,0 0,-1 0,1 0,0 1,1-1,-1 0,0 0,1 0,-1 0,1 1,-1-1,1 0,0 1,-1-1,1 0,0 1,0-1,0 1,1-1,-1 1,0-1,11-6,0 1,1 0,0 1,0 1,0 0,0 0,1 1,2 1,27-10,-5 3,1 2,0 2,0 2,0 1,1 2,-1 2,3 1,42 0,-15 9,-67-11,-1 0,0 0,1 1,-1-1,0 1,1-1,-1 1,0 0,0-1,1 1,-1 0,0 0,0 0,0 0,0 0,0 0,0 0,0 0,-1 0,1 0,0 1,-1-1,1 0,-1 0,1 1,-1-1,1 0,-1 1,0-1,0 1,0-1,0 0,0 1,0-1,0 1,0-1,0 0,-1 1,1-1,0 1,-1-1,0 0,1 0,-1 1,0-1,0 1,-81 70,39-42,-96 60,79-66,40-20</inkml:trace>
  <inkml:trace contextRef="#ctx0" brushRef="#br0" timeOffset="7034.179">532 908,'0'17,"-25"107,22 244,19-258,-12-95,-1 0,0 1,-1-1,-1 1,0-1,-1 1,0 0,-2-1,-2 12,-2-9</inkml:trace>
  <inkml:trace contextRef="#ctx0" brushRef="#br0" timeOffset="7820.132">560 851,'-13'18,"0"-1,-1-1,-1 0,0 0,-1-2,-1 0,0-1,-18 10,-87 25,121-47,1-1,-1 0,0 0,0 1,1-1,-1 1,0-1,1 1,-1-1,1 1,-1-1,1 1,-1 0,1-1,-1 1,1 0,-1-1,1 1,0 0,-1 0,1-1,0 1,0 0,-1 0,1 0,0-1,0 1,0 0,0 0,0 0,0-1,0 1,1 0,-1 0,0 0,0-1,0 1,1 0,-1 0,1-1,-1 1,0 0,1-1,-1 1,1 0,-1-1,1 1,0-1,-1 1,1-1,0 1,-1-1,1 0,0 1,0-1,-1 0,1 1,1-1,45 19,154 11,-59-16,-126-10,-6-1,0-1,0 1,0-2,0 1,0-2,1 1,-1-1,0-1,0 0,8-2,-17 3,1 0,-1-1,0 1,1-1,-1 0,0 1,0-1,0 0,0 0,1 0,-1 0,0 0,-1 0,1 0,0 0,0 0,0 0,-1 0,1-1,0 1,-1 0,1 0,-1-1,0 1,1 0,-1-1,0 1,0-1,0 1,0 0,0-1,0 1,0 0,0-1,-1 1,1-1,0 1,-1 0,0 0,1-1,-1 1,1 0,-1 0,-1-1,-40-55,37 52,-150-134,154 138,-1 0,1 0,0 0,0 0,0 0,-1 0,1 0,0 0,0-1,1 1,-1 0,0-1,0 1,0 0,1-1,-1 1,1-1,-1 1,1-1,0 0,0 1,-1-1,1 1,0-1,0 1,1-1,-1 0,0 1,0-1,1 1,-1-1,1 1,-1-1,1 1,0 0,0-1,-1 1,1 0,1-2,7-7</inkml:trace>
  <inkml:trace contextRef="#ctx0" brushRef="#br0" timeOffset="9169.286">1237 145,'18'121,"5"13,-17-108,-1 2,-1-1,-2 1,0-1,-2 1,-1-1,-2 1,0-1,-2 1,-1-1,-1 0,1-26,5-12</inkml:trace>
  <inkml:trace contextRef="#ctx0" brushRef="#br0" timeOffset="9504.252">1182 117,'14'-9,"19"-9,9-1,3 3,-3 0,-3 1,-3 5,-4 3,-1 3,-2 2,-1 2,-1 0,1 6,-10 6,-8 5,-6 1</inkml:trace>
  <inkml:trace contextRef="#ctx0" brushRef="#br0" timeOffset="9717.713">1209 371,'39'-5,"22"-6,5-1,-8 1</inkml:trace>
  <inkml:trace contextRef="#ctx0" brushRef="#br0" timeOffset="10405.803">1661 512,'-6'250,"6"-248,0 0,0 1,0-1,-1 0,1 0,-1 0,1 0,-1 0,0 0,1 0,-1 0,0 0,0 0,-1 0,1-1,0 1,0 0,-1-1,1 1,-1-1,0 0,1 1,-1-1,0 0,0 0,0 0,0 0,-1 1,1-6,0 0,1 0,0 0,0-1,0 1,0 0,1 0,-1 0,1-1,0 1,0 0,1 0,0-1,-1 1,1 0,0 0,1 0,-1 0,1 0,0 0,0 0,8-17,1 1,0 0,2 1,0 1,1 0,1 1,0 0,1 1,1 1,8-6,-14 13,0 1,1 0,0 0,0 1,0 1,1 0,-1 0,1 1,0 1,0 0,1 1,-1 1,13 0,-24 0,-1 1,1 0,0 0,0 0,-1 0,1 1,0-1,0 0,-1 1,1-1,0 1,-1 0,1-1,0 1,-1 0,1 0,-1 0,0 0,1 0,-1 0,0 1,1-1,-1 0,0 1,0-1,0 1,0-1,-1 1,1-1,0 1,-1 0,1-1,-1 1,1 0,-1-1,0 1,0 0,1 0,-1-1,-1 1,1 0,0 0,0-1,-1 1,1 0,-1 0,1-1,-1 1,-44 76,-37-1,81-75,0-1,0 0,0 1,0 0,1-1,-1 1,0-1,1 1,0 0,-1 0,1-1,0 1,0 0,0-1,0 1,0 0,0 0,0-1,1 1,-1 0,1-1,-1 1,1 0,-1-1,1 1,0-1,0 1,0-1,0 1,0-1,0 0,0 1,1-1,-1 0,0 0,1 0,58 38,-50-33,31 12,-21-12</inkml:trace>
</inkml:ink>
</file>

<file path=ppt/ink/ink25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4:52:46.35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1,'34'4,"20"2,6 0,-2-1,-6-1,-8-7,-6-2,-5-1,-7 2</inkml:trace>
</inkml:ink>
</file>

<file path=ppt/ink/ink25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4:52:49.02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146 1,'-126'381,"125"-374,-3 3,0 0,1 1,1 0,0-1,0 1,1 0,0 0,1 0,0 0,1 0,0 0,1 0,0 0,2-8,-1 0,1 0,0 0,0-1,0 0,0 0,0 0,1 0,-1-1,0 1,1-1,-1 0,1 0,0-1,-1 0,1 1,-1-1,1-1,0 1,-1-1,1 0,-1 0,1 0,-1 0,1-1,-1 0,0 0,0 0,0-1,1 0,4 0,0 1,0-1,0 0,-1-1,1 0,-1 0,0-1,0 0,0 0,-1-1,6-5,-3-4</inkml:trace>
</inkml:ink>
</file>

<file path=ppt/ink/ink25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4:52:49.40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0 152,'17'-18,"0"1,1 1,0 0,1 1,1 1,1 1,0 1,0 1,11-4,-29 14,1 0,-1 0,1 1,0-1,-1 1,1 0,0 0,0 0,-1 0,1 1,0-1,-1 1,1 0,-1 0,1 0,-1 1,1-1,-1 1,0 0,0 0,0 0,0 0,0 1,0-1,-1 1,1-1,-1 1,1 0,-1 0,0 0,0 1,-1-1,1 0,0 2,4 6,1 0,0-1,1 1,0-1,0-1,1 0,1 0,0 0,2 1,20 13,-20-11</inkml:trace>
</inkml:ink>
</file>

<file path=ppt/ink/ink25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4:52:47.48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59 1,'-2'1,"0"0,0 1,1 0,-1-1,0 1,1 0,-1 0,1 0,-1 0,1 0,0 0,0 0,0 0,0 0,0 0,1 1,-1-1,1 0,-1 1,1-1,0 1,0-1,0 0,0 3,0-2,-15 167,10-150,1 1,0-1,1 1,2 0,0 0,1 0,1 0,1 0,1-1,1 1,0-1,2 0,0 0,3 4,-8-22,0 1,0-1,0 1,1-1,-1 1,1-1,-1 0,1 0,0 0,0 0,-1 0,2 0,-1 0,0-1,0 1,0-1,1 1,-1-1,1 0,-1 0,1 0,0 0,-1 0,1-1,0 0,-1 1,1-1,0 0,0 0,-1 0,1 0,0-1,-1 1,1-1,0 0,-1 0,1 0,-1 0,1 0,-1 0,1-1,-1 1,0-1,0 1,0-1,0 0,0 0,0 0,0 0,-1 0,1-1,0-1,24-25,-1-2,-2-1,-2 0,12-26,42-73,-75 132,0-1,0 0,0 1,0-1,0 0,0 0,0 1,1-1,-1 0,0 1,0-1,0 0,0 1,0-1,0 0,1 0,-1 1,0-1,0 0,0 0,1 1,-1-1,0 0,0 0,1 1,-1-1,0 0,0 0,1 0,-1 0,0 0,1 0,-1 1,0-1,1 0,-1 0,0 0,1 0,-1 0,0 0,1 0,-1 0,0 0,1 0,-1-1,0 1,0 0,1 0,-1 0,0 0,1 0,-1-1,0 1,0 0,1 0,-6 31,-1-8,1 0,0 1,2-1,1 1,1 0,1-1,1 1,4 19,-5-40,1 0,-1-1,1 1,0 0,0 0,1-1,-1 1,0-1,1 1,-1-1,1 1,0-1,0 0,0 0,0 0,0 0,1 0,-1 0,0-1,1 1,-1-1,1 0,0 0,-1 0,1 0,0 0,0 0,0-1,0 1,0-1,-1 0,1 0,0 0,0 0,0 0,0-1,0 1,0-1,-1 0,1 0,0 0,-1 0,1-1,1 0,16-13,1-1,-2-1,0 0,-2-2,1 0,-2-1,-1-1,-1 0,0-1,-2 0,0-1,4-15,-3 14,-1-1,-2 0,0-1,-2 0,-1 0,0-1,-3 1,0-2,0-11,-5 54,0 3</inkml:trace>
  <inkml:trace contextRef="#ctx0" brushRef="#br0" timeOffset="332.782">963 368,'-15'28,"-4"16,-4 3,2 0,-1-9,4-5,0-5,4-1,-2-6,3-1,3-4</inkml:trace>
  <inkml:trace contextRef="#ctx0" brushRef="#br0" timeOffset="595.676">765 340,'10'14,"12"15,3 7,1-3,-3-2,0-1,-1-2,-2 0,-1-5,-4-2,1-4,-2 0,1-4,-2 2,1-2,-1-4</inkml:trace>
</inkml:ink>
</file>

<file path=ppt/ink/ink25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4:52:50.37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1,'24'5,"22"1,8 0,0-1,-5-2,-5-1,-6-1,-5 0,-2-1,-3 0,0-1,-6-4,-1-1,-5 0</inkml:trace>
</inkml:ink>
</file>

<file path=ppt/ink/ink25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4:52:50.66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46 0,'-10'38,"2"18,3 4,1-4,2-6,1-7,1-5,0-6,1-2,-1-2,1-1,-6-5,-1-2,0-4</inkml:trace>
</inkml:ink>
</file>

<file path=ppt/ink/ink25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4:52:54.28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54,'28'285,"-27"-269,-1 0,2 1,0-1,1-1,1 1,0 0,1-1,1 0,0 0,1 0,4 4,-10-17,1 0,-1 1,1-1,0 0,-1 0,1-1,0 1,0 0,1-1,-1 1,0-1,0 1,1-1,-1 0,1 0,-1 0,1 0,0-1,-1 1,1-1,-1 0,1 1,0-1,-1 0,1-1,0 1,-1 0,1-1,0 1,-1-1,1 0,-1 0,1 0,-1 0,1-1,-1 1,0 0,0-1,0 0,0 1,1-2,74-85,-75 85,19-26,-3-1,0 0,-2-2,-1 0,4-14,6-11,-16 82,-10 46,-1-55,1 1,1-1,0 0,2 0,-1 0,2 0,0 0,2 3,-3-14,-1-1,0 1,1-1,0 0,0 0,0 0,1 0,-1 0,1 0,0-1,0 1,0-1,1 0,-1 0,1 0,-1 0,1-1,0 0,0 1,0-1,1-1,-1 1,0-1,1 1,-1-1,1 0,-1-1,1 1,-1-1,1 0,0 0,-1 0,1-1,-1 0,1 0,-1 0,1 0,-1-1,11-10,-2-1,0-1,0 0,-1-1,-1 0,-1-1,0 0,-1 0,0-1,-2 0,0-1,-1 0,0 0,-2 0,0-1,-1 0,60-213,-61 225,-1 8</inkml:trace>
  <inkml:trace contextRef="#ctx0" brushRef="#br0" timeOffset="658.937">902 449,'-5'13,"1"0,0 1,1-1,0 1,1 0,0-1,1 1,1 6,0-20,-1 1,1 0,0 0,0 0,-1 0,1 0,0 0,0 0,0 0,0 0,0 0,0 0,0 0,0 0,1 0,-1 0,0 0,0 0,1-1,-1 1,1 0,-1 0,1 0,-1 0,1-1,-1 1,1 0,0 0,0-1,-1 1,1 0,0-1,0 1,0-1,-1 1,1-1,0 0,0 1,0-1,0 0,0 0,0 1,0-1,0 0,0 0,0 0,0 0,0 0,0 0,0-1,0 1,0 0,-1 0,1-1,0 1,0 0,0-1,0 1,0-1,0 1,-1-1,1 0,0 1,-1-1,1 0,0 1,-1-1,1 0,-1 0,106-140,-106 140,0 1,0-1,0 1,0-1,1 1,-1-1,0 1,0 0,0-1,1 1,-1-1,0 1,0 0,1-1,-1 1,0 0,1-1,-1 1,0 0,1-1,-1 1,1 0,-1 0,0 0,1-1,-1 1,1 0,-1 0,1 0,-1 0,1 0,-1 0,1 0,-1 0,0 0,1 0,-1 0,1 0,-1 0,1 0,-1 0,1 0,-1 1,1-1,-1 0,0 0,1 0,-1 1,1-1,-1 0,0 1,1-1,-1 0,0 1,0-1,1 0,-1 1,0-1,0 1,1-1,-1 0,0 1,0-1,0 1,0-1,0 1,0-1,1 1,1 36,-2-32,8 222,-10-64,-5-93,6-53,0 0,-1 0,-1 0,0-1,-1 1,-1-1,-1 0,0 0,-1-1,-8 13,14-26,0-1,-1 1,1-1,0 1,-1-1,1 1,-1-1,1 0,-1 0,0 0,0 0,1 0,-1 0,0 0,0-1,0 1,0 0,0-1,0 0,0 1,0-1,0 0,0 0,0 0,0-1,0 1,0 0,0-1,0 1,0-1,0 0,0 1,0-1,1 0,-1 0,0 0,1-1,-1 1,0 0,1-1,0 1,-1-1,1 1,0-1,0 1,0-1,0 0,0 0,0 0,0 1,0-1,1 0,-1 0,1 0,0 0,-1 0,1-2,-4-23,0 0,2 0,1-1,1 1,2 0,1-7,2 8,0 0,1 1,2 0,0 0,2 1,1 0,0 0,2 1,2 0,-4 4</inkml:trace>
</inkml:ink>
</file>

<file path=ppt/ink/ink25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4:52:55.76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49,'7'1,"0"0,0 0,1 0,-1-1,0 0,1 0,-1-1,0 0,0 0,0 0,0-1,0-1,0 1,0-1,5-3,-2 3,7-4,-12 4,0 0,0 1,0-1,1 1,-1 0,1 0,0 1,-1-1,1 1,0 1,0-1,0 1,0 0,0 0,-1 1,1 0,0 0,0 0,0 1,-1-1,1 1,-1 1,0-1,1 1,3 3,5 10,-1 2,-1-1,0 2,-1-1,-2 1,0 1,0 0,-2 0,-1 1,4 19,-2 3,-2 1,-2 1,-1-1,-3 1,-3 19,2 14,0-63,0-1,-1 0,0 0,-1 0,-1 0,0 0,-1-1,0 1,-1-1,0 0,-2-1,1 0,-1 0,-1-1,0 0,-1 0,0-1,0 0,-12 8,18-15,-1 0,1 0,-1-1,0 1,0-1,0 0,0-1,-1 1,1-1,0 0,-1 0,1-1,0 0,-1 0,1 0,-1 0,1-1,0 0,-1 0,1 0,0-1,0 0,0 0,0 0,0-1,0 1,1-1,-1 0,1-1,0 1,0-1,0 0,0 0,1 0,-1 0,1 0,0-1,0 0,1 1,0-1,-1 0,1-1,0-4,-1 1,1 0,1 0,0-1,0 1,1-1,0 1,0-1,1 1,1 0,0-1,0 1,0 0,1 0,1 0,2-4,82-138,-58 107,85-116,-103 139</inkml:trace>
</inkml:ink>
</file>

<file path=ppt/ink/ink25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4:52:56.15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0 194,'198'-161,"-196"158,0 1,0-1,0 1,0 0,1 0,-1-1,1 2,-1-1,1 0,0 0,0 1,-1 0,1-1,0 1,0 0,1 1,-1-1,0 0,0 1,0 0,0-1,1 1,-1 1,0-1,0 0,0 1,0 0,0-1,0 1,0 0,0 1,0-1,0 1,0-1,0 1,-1 0,1 0,-1 0,1 1,34 96,-34-84,1-1,1 0,0 0,0-1,2 1,0-1,0-1,1 1,2 0,49 43,-42-43</inkml:trace>
</inkml:ink>
</file>

<file path=ppt/ink/ink25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4:53:02.92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117 0,'-14'29,"-5"14,-4 0,2-3,-1-8,4-9</inkml:trace>
</inkml:ink>
</file>

<file path=ppt/ink/ink2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4:27:27.701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1 142,'30'-17,"-13"13,20-7,1 2,0 2,0 2,24 0,444 6,-228 29,485-31,-680 2,207-13,88-18,-237 20,134 7,11 0,13-25,89-1,267 30,-430 27,509-28,-339 0,-300 17,-76-12</inkml:trace>
</inkml:ink>
</file>

<file path=ppt/ink/ink25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4:53:06.97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1 451,'0'0,"1"0,-1-1,0 1,1 0,-1-1,1 1,-1 0,1 0,-1-1,1 1,0 0,-1 0,1 0,-1 0,1 0,-1 0,1 0,-1 0,1 0,0 0,-1 0,1 0,-1 0,1 0,-1 0,1 1,-1-1,1 0,-1 0,1 1,-1-1,1 0,-1 1,1-1,-1 0,0 1,1-1,-1 1,1-1,-1 1,0-1,0 1,1-1,-1 1,0-1,0 1,0-1,1 1,-1-1,0 1,0-1,0 1,0 0,0-1,0 1,0-1,0 1,0-1,-1 1,7 40,-6-40,0 141,-2-104,2 0,1 0,2 0,2-1,7 29,-12-62,1 1,0-1,1 1,-1-1,1 0,0 1,0-1,0 0,1 0,-1-1,1 1,0 0,0-1,0 0,1 0,-1 0,1 0,0 0,0-1,0 1,0-1,0 0,0 0,0-1,1 1,-1-1,1 0,-1 0,1-1,-1 1,1-1,0 0,-1 0,1 0,0-1,5-2,0-1,0 0,-1 0,0-1,1 0,-2-1,1 0,-1-1,0 1,0-1,-1-1,1 0,-2 0,1 0,1-4,2 0,138-236,-148 248,0-1,0 1,1-1,-1 0,0 1,0-1,1 1,-1-1,0 1,1-1,-1 1,0-1,1 1,-1-1,1 1,-1 0,1-1,-1 1,1 0,-1-1,1 1,-1 0,1-1,-1 1,1 0,-1 0,1 0,0 0,-1 0,1-1,-1 1,1 0,0 0,-1 1,1-1,-1 0,1 0,0 0,-1 0,1 0,-1 1,1-1,-1 0,1 0,-1 1,1-1,-1 0,1 1,-1-1,1 1,-1-1,1 1,15 33,-12-24,71 113,-71-118,1 0,-1-1,1 0,0 0,0 0,0 0,0-1,1 0,0 0,-1 0,1-1,0 0,0 0,0 0,0-1,1 0,-1 0,0-1,1 0,-1 0,6-1,-2-1,0-1,0-1,0 0,-1 0,0-1,1 0,-2-1,1 0,-1 0,0-1,0 0,0 0,-1-1,0 0,-1 0,4-6,6-25,-12 19</inkml:trace>
  <inkml:trace contextRef="#ctx0" brushRef="#br0" timeOffset="528.192">1045 0,'29'265,"-2"-8,-28-197,0-41,0 1,2-1,0 0,1 1,0-1,2 0,1 0,-5-16,1 0,1 0,-1-1,0 1,0 0,1-1,0 1,-1-1,1 0,0 0,0 1,0-1,1 0,-1 0,0-1,1 1,-1-1,1 1,0-1,-1 0,1 1,0-2,0 1,0 0,-1 0,1-1,0 0,0 1,0-1,0 0,0-1,0 1,0 0,0-1,0 0,0 1,0-1,-1 0,1-1,0 1,-1 0,1-1,-1 0,1 1,-1-1,0 0,0 0,1 0,-2-1,1 1,1-2,94-112,-83 100,-10 9,1 1,-1 0,1 1,0-1,1 1,-1 0,1 1,0-1,0 1,1 0,-1 0,1 1,-1 0,6-2,-9 7,0-1,-1 1,1 0,-1 0,0-1,1 2,-1-1,0 0,0 0,0 1,-1-1,1 1,0-1,-1 1,0 0,0-1,1 1,-2 0,1 0,0 0,-1 0,1 0,-1 0,0 0,0 0,0 0,0 0,-1 0,1 0,-1 0,0 3,1-1,-3 51,1-43,1 0,0 0,1 1,1-1,0 0,1 0,0 0,1 0,2 8,6-4,0-4</inkml:trace>
  <inkml:trace contextRef="#ctx0" brushRef="#br0" timeOffset="1498.584">1807 734,'21'-5,"1"-1,0-1,-1 0,-1-2,1 0,-1-2,-1 0,0-1,-1-1,0-1,-1 0,3-5,-17 15,0 0,0-1,0 0,-1 0,0 0,0 0,0 0,0 0,-1 0,0 0,0-1,0 1,-1 0,0-1,0 1,0-1,-1-1,1 5,-1-1,1 1,-1 0,0-1,0 1,0 0,0 0,0 0,0 0,0 0,-1 0,1 0,-1 0,1 1,-1-1,0 0,0 1,0 0,0-1,0 1,0 0,0 0,0 0,0 0,0 0,-1 1,1-1,0 1,-1-1,1 1,0 0,-1 0,1 0,0 0,-1 0,1 1,0-1,-1 1,0 0,-10 3,0 1,1 1,0 0,0 1,1 0,-1 1,2 0,-1 1,1 0,0 1,1 0,0 0,1 1,0 0,1 0,0 1,1 0,0 0,1 1,0-1,1 1,0 1,-1 12,4-21,0 0,0 0,1 0,0 0,0 0,0 0,0 0,1 0,0 0,0 0,1 0,-1 0,1 0,0 0,0-1,1 1,-1-1,1 0,0 1,0-1,0 0,1-1,0 1,-1-1,1 0,0 1,1-2,-1 1,0 0,1-1,0 0,-1 0,1 0,0-1,0 0,0 0,0 0,4 0,17 0,1-2,0-1,-1-1,1-2,-1 0,0-2,0 0,-1-2,0-1,-1-1,0-1,0-1,-1-2,-1 0,-1-1,0-1,6-7,-4 3,-1-1,-1-1,0-1,-2-1,-1 0,-1-2,-2 0,0-1,2-8,-6-50,-12 84,1 0,0 0,0 0,-1 0,1 0,-1 0,0 0,0 1,0-1,1 0,-2 0,1 1,0-1,0 0,0 1,-1-1,1 1,-1 0,1-1,-1 1,0 0,1 0,-1 0,0 0,0 0,0 1,1-1,-1 0,0 1,0-1,0 1,0 0,0 0,0 0,0 0,0 0,0 0,0 0,0 1,0-1,-2 1,-8 4,0 0,0 1,1 1,-1-1,2 2,-1-1,1 2,0-1,-4 6,0-2,-50 62,62-71,0-1,0 1,0 0,1 0,0 0,-1 0,1 0,0 0,0 0,1 0,-1 0,1 0,-1 1,1-1,0 0,0 0,1 1,-1-1,1 0,-1 0,1 0,0 0,0 0,1 0,-1 0,0 0,1 0,1 1,4 1,0-1,1-1,-1 1,1-1,0 0,0-1,0 0,0 0,0-1,1 0,-1-1,0 1,0-1,1-1,-1 0,0 0,5-2,38-8,37 0,-85 13,0 0,-1 0,0 0,1 0,-1 0,0 0,0 1,0-1,-1 1,1-1,0 1,-1 0,0 0,0 0,0-1,0 1,0 0,0 0,-1 1,1-1,-1 0,0 0,0 0,0 0,-1 0,1 0,-1 0,1 0,-1 0,0 0,0 0,0 0,-1 0,1-1,-2 2,-2 26,4-26,1 1,0-1,0 1,0-1,1 1,-1 0,1-1,0 1,0-1,1 0,-1 1,1-1,0 0,0 0,1 0,-1 0,1 0,0-1,0 1,0-1,0 0,1 0,-1 0,1 0,0 0,0-1,0 0,0 0,0 0,0 0,0-1,1 1,-1-1,1 0,-1 0,1-1,0 0,12 2,-1-2,0 0,0-1,1-1,-1 0,0-1,-1-1,1-1,-1 0,1-1,-2 0,1-1,-1-1,0 0,0-1,-1-1,0 0,-1-1,0 0,-1-1,0 0,-1 0,0-1,-1-1,-1 0,0 0,-1 0,0-1,-1 0,-1-1,3-4,-4 12,-1-1,1 1,-1 0,-1-1,0 0,0 1,-1-1,0 0,0 0,-1 0,0 0,-1-4,1 12,-1-1,1 1,-1-1,1 1,-1 0,1-1,-1 1,0 0,0-1,0 1,0 0,1 0,-2 0,1-1,0 1,0 0,0 1,0-1,-1 0,1 0,0 0,-1 1,1-1,0 1,-1-1,1 1,-1 0,1-1,-1 1,1 0,-1 0,1 0,-1 0,1 0,-1 0,1 1,-1-1,1 0,-1 1,1-1,-1 1,1-1,0 1,-57 37,30-10,1 1,1 1,2 2,1 0,1 1,-13 31,30-56,0 1,0 0,1 1,0-1,1 1,0 0,0 0,1 0,1 0,-1 0,2 0,-1 0,2 0,-1 1,1-1,1 0,0 0,0 0,1 0,0-1,1 1,0-1,0 1,1-1,0-1,1 1,0-1,0 0,1 0,0-1,0 0,5 3,1-4,0-2,1 1,-1-2,1 0,0 0,1-2,-1 0,0 0,0-1,0-1,6-1,-1 1,8 0</inkml:trace>
</inkml:ink>
</file>

<file path=ppt/ink/ink25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4:53:14.89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39 138,'-8'25,"0"0,1 0,2 1,1 0,1 0,1 1,1-1,1 0,2 1,2 14,-3-38,-1 1,1-1,0 0,0 1,0-1,1 0,-1 0,1 0,0 0,0 0,0 0,0-1,0 1,1-1,-1 1,1-1,-1 0,1 0,0 0,0 0,0 0,0-1,0 0,0 1,1-1,-1 0,0 0,1-1,-1 1,1-1,-1 0,0 0,1 0,-1 0,1 0,-1-1,1 0,-1 1,0-1,0 0,1-1,0 0,15-8,0-1,-1-1,0-1,0-1,-2 0,0-1,8-9,-23 22,15-15,-14 13,1 1,0-1,1 0,-1 1,0-1,1 1,0 0,0 0,0 1,0-1,0 1,1 0,-1 0,1 0,-1 1,2-1,-3 4,-1-1,1 0,-1 1,0 0,1 0,-1 0,0 0,0 0,0 0,-1 0,1 1,0-1,-1 1,0-1,1 1,-1 0,0-1,0 1,-1 0,1 0,-1 0,1-1,-1 1,0 3,6 15,-3-15,0-2,0 1,1 0,-1-1,1 1,0-1,0 0,0 0,1-1,0 1,-1-1,1 0,0 0,0-1,1 1,-1-1,1 0,-1-1,1 1,-1-1,1 0,0-1,-1 1,1-1,0 0,0-1,-1 1,1-1,0 0,-1-1,1 1,-1-1,1 0,-1 0,0-1,0 0,0 0,0 0,0 0,-1-1,0 0,1 0,1-2,100-130,-95 121,-1 0,0-1,-1 0,-1 0,-1-1,0 0,-2-1,0 1,0-1,-2 0,0 0,-1 0,-1-1,-1-10,0 5</inkml:trace>
</inkml:ink>
</file>

<file path=ppt/ink/ink25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4:53:09.67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34 113,'-7'21,"0"0,1 1,2 0,0 0,1 0,1 0,1 0,1 0,3 22,-2 1,-1-40,-1 0,1 0,0 0,0 0,0 0,1 0,0 0,0 0,0 0,1 0,-1 0,1 0,1 0,-1-1,0 1,1-1,0 0,0 0,0 0,1 0,-1 0,1-1,0 1,0-1,0 0,0 0,1-1,-1 1,1-1,0 0,0 0,-1-1,1 1,0-1,0 0,0-1,4 1,4-5,0 0,0-1,0-1,0 0,-1-1,0 0,-1-1,1 0,-1-1,-1 0,0-1,0 0,-1-1,0 0,-1 0,0-1,-1 0,0 0,-5 9,43-54,-44 57,1 0,0 0,-1 0,1 1,-1-1,1 1,0-1,-1 1,0-1,1 1,-1 0,1 0,-1 0,0 0,1 0,-1 0,0 0,0 0,0 0,0 1,0-1,0 0,0 1,0-1,-1 1,1-1,0 1,-1-1,1 1,-1-1,0 1,0 0,1-1,-1 1,0 0,4 8,-2-3,0-1,0 0,1 0,0 0,0 0,0 0,1-1,0 1,0-1,0 0,1 0,0-1,0 1,0-1,0 0,1 0,0-1,-1 0,1 0,0 0,1 0,-1-1,0 0,1-1,-1 1,1-1,-1-1,1 1,0-1,1 0,4-6,0 1,0-2,-1 0,0 0,0-1,0 0,-1-1,-1 0,0-1,0 0,0 0,-2-1,1 0,-1 0,-1-1,2-5,29-39,-28 42,0-1,-1 0,-1-1,0 0,-1 0,-1 0,-1-1,0 1,-1-1,-1 0,0-1,-1 1,-1-4,-7-8,7 30,0-1,0 0,0 1,0-1,0 0,-1 1,1-1,0 0,0 0,0 1,0-1,0 0,0 1,-1-1,1 0,0 0,0 1,0-1,-1 0,1 0,0 1,0-1,-1 0,1 0,0 0,-1 1,1-1,0 0,-1 0,1 0,0 0,0 0,-1 0,1 0,0 0,-1 0,1 0,0 0,-1 0,1 0,0 0,-1 0,1 0,0 0,-1 0,1 0,0 0,-1-1,1 1,0 0,0 0,-1 0,1-1,0 1,0 0,-1 0,1-1,0 1,0 0,0 0,-1-1,1 1,0 0,-4 14</inkml:trace>
  <inkml:trace contextRef="#ctx0" brushRef="#br0" timeOffset="2352.035">1163 340,'-5'9,"-11"18,-8 9,1 4,-1-6,3-4,1-1,-1-2,-2 0,-1-5,2-1,2-5,3-4</inkml:trace>
  <inkml:trace contextRef="#ctx0" brushRef="#br0" timeOffset="2619.158">965 312,'5'24,"1"12,5 6,5-1,5-6,-1-5,0-7,2-3,2 0,2-3,-4 0,0-3,-5 1,-4-2</inkml:trace>
  <inkml:trace contextRef="#ctx0" brushRef="#br0" timeOffset="3084.792">1614 170,'14'0,"10"0,6 0,2 0,1 0,-1 0,-1-5,0-1,-2 0,-5 1</inkml:trace>
  <inkml:trace contextRef="#ctx0" brushRef="#br0" timeOffset="3305.576">1502 424,'43'-5,"29"-6,6-2,-9-2,-12 0,-16 3</inkml:trace>
  <inkml:trace contextRef="#ctx0" brushRef="#br0" timeOffset="4521.267">1896 142,'0'0,"-4"0,-3 5,-3 1,-6 0,-5-1,-4-2,-2 0,-1-2,-1-1,0-5,0-1,0 0,0 1,0 1,6 6,11 3,7 1</inkml:trace>
</inkml:ink>
</file>

<file path=ppt/ink/ink25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4:53:19.95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12 0,'-5'10,"-2"3</inkml:trace>
</inkml:ink>
</file>

<file path=ppt/ink/ink25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4:53:19.54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438 19,'-14'-5,"0"1,-1 1,0 1,0 0,0 0,0 2,0 0,0 0,0 2,1 0,-1 0,0 1,1 1,-1 1,1 0,0 1,1 0,-1 1,1 1,1 0,-1 0,-6 8,2-6,15-10,1 0,-1 0,1 0,0 1,-1-1,1 1,-1-1,1 1,0 0,0-1,-1 1,1 0,0 0,0 0,0 0,0 0,0 0,0 0,0 0,0 0,0 0,1 1,-1-1,0 0,1 1,-1-1,1 0,-1 1,1-1,0 1,0-1,-1 1,1-1,0 0,0 1,1-1,-1 1,0-1,0 1,1-1,-1 0,1 1,-1-1,1 1,-1-1,1 0,0 0,0 0,0 1,0-1,0 0,0 0,0 0,0 0,0 0,0 0,0-1,1 1,90 25,-81-24,1 0,-1 0,0 1,0 1,0 0,0 0,0 1,-1 0,0 1,7 5,-15-9,0-1,0 1,0-1,0 1,-1-1,1 1,-1 0,1 0,-1 0,0-1,1 2,-1-1,0 0,-1 0,1 0,0 0,0 1,-1-1,0 0,1 0,-1 1,0-1,0 0,0 1,0-1,-1 0,1 1,-1-1,1 0,-1 0,0 1,0-1,0 0,0 0,0 0,0 0,0 0,-1 0,1-1,-1 1,-1 1,-80 56,80-58,-157 78,122-72,38-7,-1 1,1-1,0 0,-1 0,1 0,-1 0,1 0,-1 0,1 0,-1 0,1 0,-1 0,1 0,-1 0,1-1,-1 1,1 0,-1 0,1 0,-1-1,1 1,-1 0,1 0,0-1,-1 1,1 0,0-1,-1 1,1-1,0 1,-1 0,1-1,0 1,0-1,0 1,-1-1,1 1,0-1,0 1,0-1,0 1,0-1,0 1,0-1,0 1,0-1,0 1,0-1,0 1,0-1,0 1,0-1,1 1,-1 0,0-1,0 1,1-1,-1 1,0-1,1 1,-1 0,0-1,1 1,-1 0,0-1,1 1,-1 0,1 0,-1-1,9-9</inkml:trace>
  <inkml:trace contextRef="#ctx0" brushRef="#br0" timeOffset="248.132">692 217,'-9'34,"-4"15,1 5,2-7</inkml:trace>
  <inkml:trace contextRef="#ctx0" brushRef="#br0" timeOffset="897.556">891 415,'222'-300,"-222"299,0 1,0-1,0 1,1-1,-1 1,0-1,0 1,1-1,-1 1,0-1,1 1,-1-1,0 1,1 0,-1-1,1 1,-1 0,0-1,1 1,-1 0,1-1,-1 1,1 0,-1 0,1 0,0-1,-1 1,1 0,-1 0,1 0,-1 0,1 0,-1 0,1 0,0 0,-1 0,1 0,-1 0,1 1,-1-1,1 0,-1 0,1 1,-1-1,1 0,-1 0,1 1,-1-1,0 1,1-1,-1 0,1 1,-1-1,0 1,1-1,-3 33,-11 89,14-117,0-1,0 1,0-1,0 0,1 1,0-1,-1 0,2 0,-1 0,0-1,1 1,-1 0,1-1,0 0,1 1,-1-1,0 0,1-1,0 1,-1-1,1 1,0-1,0 0,0-1,1 1,0-1,2 1,0 0,0-1,1 0,-1 0,0-1,1 0,-1 0,0-1,1 0,-1 0,0-1,0 0,0 0,0 0,0-1,0 0,-1-1,1 0,-1 1,0-2,0 1,0-1,-1 0,0 0,0-1,0 1,-1-1,9-9,-1-1,-1 0,-1-1,-1 0,0-1,-1 0,-1 0,0 0,3-17,-5 7,-2 3</inkml:trace>
</inkml:ink>
</file>

<file path=ppt/ink/ink25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4:53:22.76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542 1,'-136'230,"118"-208,-1-1,-2-1,0-1,0 0,-25 14,32-22,-1-1,0 0,-1-2,0 1,0-2,-1 0,0-1,0-1,-1 0,1-1,-4-1,19-3,-1 0,1 0,-1 0,1-1,-1 1,1-1,0 1,-1-1,1 0,0 0,-1 0,1 0,0 0,0-1,0 1,0-1,0 1,0-1,0 0,1 0,-1 0,0 1,1-2,0 1,-1 0,1 0,0 0,0-1,0 1,1 0,-1-1,1 1,-1-1,1 1,0-1,-1 1,1-1,1 0,12-98,-9 89,1 0,1 1,-1 0,2 0,0 1,0 0,1 0,0 0,0 1,1 0,0 1,1 0,0 0,0 1,8-3,-12 9,0 0,0 1,0 0,0 0,0 0,0 1,0 0,-1 0,1 1,0 0,0 0,-1 0,1 0,-1 1,0 0,0 0,0 1,0-1,0 1,-1 0,0 0,0 1,0-1,0 1,0 0,2 5,26 22,154 145,-172-162,2 0,-1 0,2-1,0-1,0-1,1-1,5 3,-5-8,-4-5</inkml:trace>
</inkml:ink>
</file>

<file path=ppt/ink/ink25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4:53:28.04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617 255,'0'-4,"1"0,-1 0,0 1,0-1,0 0,-1 0,1 1,-1-1,0 0,0 1,0-1,0 1,-1-1,0 1,1 0,-1 0,0-1,-1 1,1 0,-1 1,1-1,-1 0,0 1,0 0,0-1,0 1,0 0,0 0,-1 1,1-1,-1 1,1 0,-1 0,1 0,-1 0,0 1,1-1,-4 1,-18 3,0 2,0 1,1 1,0 1,0 1,0 1,1 1,1 1,-3 3,-76 35,93-47,6-3,-1 0,1 0,0 0,0 1,0-1,0 1,-1-1,1 1,0 0,0-1,0 1,0 0,0 0,1 1,-1-1,0 0,0 1,1-1,-1 1,1-1,-1 1,1 0,0 0,0-1,0 1,0 0,0 0,0 0,0 0,0 0,1 0,-1 1,1-1,0 0,0 0,0 0,0 0,0 1,4 1,1-1,0-1,0 1,0-1,0 0,1 0,-1 0,1-1,-1 0,1 0,-1 0,1-1,-1 1,4-2,24 5,131 30,-162-34,-1 1,0-1,0 1,1-1,-1 1,0-1,0 1,0 0,0-1,0 1,1 0,-2 0,1 0,0 0,0 0,0 0,0 0,0 0,-1 0,1 0,-1 1,1-1,-1 0,1 0,-1 1,0-1,1 0,-1 1,0-1,0 0,0 1,0-1,0 0,0 1,-1-1,1 0,0 0,-1 1,1-1,0 0,-1 0,0 1,1-1,-1 0,0 0,0 0,1 0,-1 0,0 0,0 0,-55 46,-130 83,164-118,2 2,0 0,0 2,2 0,0 1,0 0,-7 13,23-28,0 1,0 0,0-1,0 1,0 0,1 0,0 0,-1 1,1-1,0 0,1 0,-1 1,0-1,1 0,0 1,0-1,0 1,0-1,0 0,1 1,0-1,-1 0,1 1,1-1,-1 0,0 0,1 0,-1 0,1 0,0 0,0 0,0-1,0 1,1-1,-1 1,1-1,-1 0,1 0,0 0,0 0,0-1,2 2,10 4,0-1,1 0,-1-1,1-1,0 0,0-1,1-1,-1 0,1-1,-1-1,1-1,-1 0,8-3,-20 4,0 0,0-1,0 0,-1 0,1 0,0 0,-1 0,1-1,-1 0,1 1,-1-1,0-1,0 1,0 0,0-1,0 0,0 1,-1-1,1 0,-1 0,0-1,0 1,0 0,0-1,0-1,5-16</inkml:trace>
  <inkml:trace contextRef="#ctx0" brushRef="#br0" timeOffset="381.456">363 1,'-2'1,"0"1,0-1,0 1,1-1,-1 1,1 0,-1 0,1 0,-1 0,1 0,0 0,0 0,0 0,0 0,0 1,1-1,-1 0,1 0,-1 1,1-1,0 1,0-1,0 0,0 3,0-2,-3 346,-14-26,5-4,7-253,5-54</inkml:trace>
</inkml:ink>
</file>

<file path=ppt/ink/ink25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4:53:30.74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80,'33'-5,"21"-6,7-1,-4 1,-5 2,-8 4,-5 1,-6 3,-3-5,-2 0,-1 1,0 0,-5 7,-11 3,-12 0,-6-1</inkml:trace>
</inkml:ink>
</file>

<file path=ppt/ink/ink25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4:53:30.99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26,'24'5,"22"-4,13-1,1-1,-4-1,-8-4,-6-1,-7 0,-3 2,-8 2</inkml:trace>
</inkml:ink>
</file>

<file path=ppt/ink/ink25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4:53:31.99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32 71,'-12'167,"7"-146,0 1,1 0,1 0,1 0,2 0,0 0,1 0,1 0,1 0,4 17,-5-35,-1 0,1 0,0 0,0 0,1 0,-1-1,1 1,0-1,-1 0,2 1,-1-1,0 0,1-1,-1 1,1-1,0 1,0-1,0 0,0-1,0 1,0-1,0 0,0 0,1 0,-1 0,1-1,-1 1,0-1,1 0,-1-1,1 1,-1-1,0 0,1 0,-1 0,0-1,0 1,0-1,0 0,0 0,0-1,-1 1,1-1,-1 0,1 0,-1 0,186-160,-188 161,0 0,-1 1,1 0,0-1,0 1,0-1,0 1,0 0,0 0,1 0,-1 0,0 0,1 0,-1 0,0 0,1 0,-1 0,1 1,0-1,-1 1,1-1,-1 1,1-1,0 1,-1 0,1 0,0 0,-1 0,1 0,0 0,-1 1,1-1,-1 0,1 1,0-1,-1 1,1 0,-1 0,1-1,-1 1,0 0,1 0,-1 0,1 1,31 51,-30-46,0 1,1-1,0-1,0 1,1 0,-1-1,2 0,-1 0,1-1,-1 1,1-1,1-1,-1 1,1-1,0 0,0 0,5 1,-4-4,0 0,0 0,0-1,1 0,-1 0,0-1,0 0,0-1,0 0,0 0,0-1,0 0,0 0,-1 0,0-1,0-1,0 1,0-1,0 0,-1 0,0-1,0 0,-1 0,0-1,0 1,0-1,-1 0,0 0,0-1,-1 1,0-1,2-5,34-156,-26 27,-16 92,6 32</inkml:trace>
</inkml:ink>
</file>

<file path=ppt/ink/ink2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4:12:25.05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143 91,'-27'135,"-86"267,111-384,119-249,44-10,-155 230,1 1,-1 0,2 0,-1 0,1 1,1 0,0 1,0 0,0 0,1 1,8-4,-17 10,1 1,0 0,-1 0,1 0,0 0,-1 0,1 1,-1-1,1 0,0 1,-1-1,1 1,-1 0,1-1,-1 1,1 0,-1 0,0 0,0 0,1 0,-1 0,0 0,0 1,0-1,0 0,0 1,0-1,0 1,-1-1,1 1,0-1,-1 1,1-1,-1 1,19 59,-14-22,-1 1,-2 0,-1 0,-4 24,0 20,3-75,6 55,-6-63,1 1,-1-1,0 0,1 0,-1-1,1 1,-1 0,1 0,0 0,-1 0,1 0,0-1,0 1,0 0,-1 0,1-1,0 1,0-1,0 1,0-1,0 1,0-1,0 0,0 1,0-1,1 0,-1 0,0 0,0 0,0 0,0 0,0 0,0 0,0 0,0-1,0 1,0 0,0-1,0 1,0 0,0-1,0 1,0-1,0 0,0 1,0-1,0 0,-1 0,1 1,0-1,-1 0,1 0,9-8,0-1,-1 0,0 0,0-1,-1 0,-1 0,0 0,-1-1,3-6,20-34,52-86,48-82,-128 219,0 0,0-1,0 1,0 0,0 0,0 0,0 0,1 0,-1 0,0 0,1 0,-1 0,1 1,-1-1,0 0,1 1,0-1,-1 1,1 0,-1 0,1-1,-1 1,1 0,0 0,-1 0,1 1,-1-1,1 0,0 1,-1-1,1 1,-1-1,1 1,-1-1,0 1,1 0,-1 0,0 0,1 0,-1 0,0 0,0 0,0 1,0-1,0 0,0 0,0 1,0-1,-1 1,1-1,0 1,-1-1,1 1,-1-1,0 1,0-1,1 1,-1 0,0-1,0 1,3 15,0 1,-1-1,-1 1,0-1,-1 1,-1-1,-1 1,-1-1,0 0,-3 7,-9 87,16 47,-1-146</inkml:trace>
</inkml:ink>
</file>

<file path=ppt/ink/ink25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4:53:32.63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334 57,'-12'-3,"-1"1,1 1,-1 0,0 1,1 0,-1 1,0 1,1 0,0 0,-1 1,1 1,0 0,0 1,1 0,-1 0,1 2,1-1,-1 1,1 1,0 0,1 0,0 1,0 0,1 1,0 0,0 0,1 0,1 1,0 0,-2 6,6-10,0 0,1-1,0 1,1 0,-1 0,2 0,-1 0,0 0,1 0,1 0,-1-1,1 1,0 0,0-1,1 0,0 1,0-1,1 0,0 0,0-1,0 1,0-1,1 0,0 0,0 0,0-1,1 0,-1 0,1 0,0-1,0 0,1 0,-1 0,1-1,-1 0,1 0,0 0,0-1,-1 0,1-1,7 0,2 1,1-1,-1 0,1-2,-1 0,1-1,-1 0,0-2,0 1,9-6,0-1</inkml:trace>
  <inkml:trace contextRef="#ctx0" brushRef="#br0" timeOffset="315.517">758 113,'-26'23,"1"0,1 2,2 1,0 0,2 2,1 0,1 1,-6 15,22-42,1 0,-1 0,1 0,-1 0,1 0,0 0,0 1,0-1,0 0,0 1,0-1,1 1,-1-1,1 1,-1-1,1 1,0-1,0 1,0-1,1 1,-1-1,1 1,-1-1,1 1,0-1,0 0,0 1,0-1,0 0,0 0,1 0,-1 1,1-1,-1-1,1 1,0 0,0 0,0-1,0 1,0-1,0 0,0 1,1-1,0 0,13 0,0-2,0 0,0 0,0-2,0 0,-1 0,0-2,1 0,-2-1,1 0,-1-1,1-1,-2 0,10-7,1 1,-1-1,0-1,-1-1,-1-1,-1-1,5-6,-18 18,0-2,0 1,-1-1,0 1,0-2,-1 1,-1-1,1 1,-2-1,1-1,-1 1,-1 0,0-1,0 1,-1-1,0 0,-1-6,-1 14,1 0,-1 0,0 0,0 0,0 0,0 1,0-1,0 0,-1 0,0 1,1-1,-1 1,0-1,0 1,0 0,-1 0,1 0,0 0,-1 0,1 1,-1-1,0 1,0-1,1 1,-1 0,0 0,0 0,0 1,0-1,0 1,0-1,0 1,-1 0,1 0,0 0,-2 1,-111 24,90-12</inkml:trace>
  <inkml:trace contextRef="#ctx0" brushRef="#br0" timeOffset="752.395">1463 86,'-15'1,"0"1,1 1,-1 1,1 0,0 1,0 1,0 0,1 0,0 1,0 1,-2 2,14-9,0 0,0 0,0 0,0-1,0 1,0 0,0 0,0 1,1-1,-1 0,0 0,1 0,-1 0,1 1,-1-1,1 0,0 0,-1 1,1-1,0 0,0 1,0-1,0 0,0 1,0-1,0 0,0 1,1-1,-1 0,0 0,1 1,-1-1,1 0,0 0,-1 0,1 1,0-1,0 0,0 0,-1 0,1 0,0-1,1 2,54 31,-41-26,88 69,-100-73,-1 0,1 1,-1-1,0 1,0-1,0 1,-1-1,1 1,-1 0,0 0,0 0,0 0,0 0,-1 0,0 0,0 0,0 0,0 0,0 0,-1 0,0 0,0 0,0 0,0 0,-1 0,1 0,-1-1,0 1,0-1,-2 3,-3 1,0 0,-1 0,0-1,-1 0,1 0,-1-1,0 0,0 0,-1-1,1-1,-1 1,0-2,0 1,0-1,-1-1,1 0,0 0,-3-1,-62-10,56 4</inkml:trace>
  <inkml:trace contextRef="#ctx0" brushRef="#br0" timeOffset="1548.172">2253 0,'-7'24,"-1"0,-1 0,-2-1,0 0,-1-1,-1 0,-1-1,-1-1,-1 0,0-1,-16 12,27-24,-1 0,0-1,-1 1,1-2,-1 1,0-1,-1 0,1 0,-1-1,0 0,0 0,0-1,-1 0,1-1,-1 0,1 0,-1 0,0-1,0-1,0 0,0 0,1 0,-1-1,0-1,0 1,1-1,-1-1,1 0,0 0,-1 0,1-1,1 0,-2-2,3 2,-1 0,1-1,0 0,1-1,-1 1,1-1,0 0,0-1,1 1,0-1,0 0,1 0,0 0,0 0,0 0,1-1,0 1,0-1,1 0,0 0,1 1,0-1,0 0,0 0,1 0,0 1,1-1,-1 0,2 1,-1 0,1-1,2-4,-1 7,-1 0,0 1,1 0,0-1,0 1,0 1,1-1,-1 1,1-1,0 1,0 1,0-1,0 1,1-1,-1 2,0-1,1 0,0 1,-1 0,1 1,0-1,-1 1,1 0,0 0,-1 1,1 0,0 0,-1 0,1 1,-1-1,1 1,-1 1,1 0,182 102,-45-9,4 50,-142-142,0 0,0 0,1-1,-1 0,1 0,0 0,0-1,0 1,0-2,0 1,0-1,0 0,1 0,-1 0,0-1,4 0,13 1</inkml:trace>
</inkml:ink>
</file>

<file path=ppt/ink/ink25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4:53:29.64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81,'-1'81,"3"-57,0 1,2-1,0 0,2 0,1 0,0-1,2 0,1 0,7 11,-14-30,-1 1,1-1,0-1,0 1,1 0,-1-1,1 1,0-1,0 0,0-1,0 1,0-1,1 1,-1-1,1-1,0 1,-1-1,1 1,0-1,0-1,0 1,0-1,0 1,0-2,-1 1,1 0,0-1,0 0,0 0,0 0,-1-1,1 0,0 0,-1 0,4-2,27-15,-2 0,0-3,-1 0,-1-2,-1-1,-1-2,5-8,-8 10,-25 23,0 1,0-1,0 1,1 0,-1-1,0 1,0 0,1 0,-1 0,1 0,-1 0,1 0,-1 0,1 1,0-1,-1 0,1 1,0-1,-1 1,1 0,0 0,0-1,-1 1,1 0,0 1,0-1,0 0,-1 0,1 1,0-1,-1 1,1-1,0 1,-1 0,1 0,-1 0,1 0,-1 0,1 0,-1 0,0 0,1 1,54 69,-50-61,0 0,0-1,1 0,0 0,1-1,0 1,0-2,1 1,0-1,0-1,1 1,0-2,0 1,8 2,-11-6,0 0,0 0,0 0,0-1,1 0,-1-1,0 1,1-1,-1-1,0 0,1 0,-1 0,0-1,0 0,0 0,0 0,0-1,-1 0,1-1,-1 0,0 0,0 0,0 0,-1-1,1 0,-1 0,0-1,-1 0,1 1,-1-1,0-1,1-3,8-13,-2-1,-1 0,0-1,-2 0,-1 0,-1-1,-2 0,0 0,-1-1,-2 1,-2-23,1 42,-1 8</inkml:trace>
  <inkml:trace contextRef="#ctx0" brushRef="#br0" timeOffset="669.7">1214 336,'-5'10,"1"0,0 1,1-1,0 1,0 0,1 0,1 0,0 0,0 0,1 0,1 0,0 1,0-1,1 0,3 10,-4-19,-1 0,1 0,0 0,0 0,0-1,0 1,0 0,0 0,0-1,1 1,-1-1,1 1,-1-1,1 0,-1 0,1 1,0-1,-1 0,1 0,0-1,0 1,0 0,0-1,0 1,0-1,0 1,0-1,0 0,0 0,0 0,0 0,0 0,0-1,0 1,0-1,0 1,0-1,0 1,0-1,0 0,-1 0,1 0,0-1,71-55,33-85,-106 141,0 0,0 0,0 0,1 0,-1 0,1 0,-1 0,0 0,1 0,0 0,-1 1,1-1,0 0,-1 0,1 0,0 1,0-1,-1 0,1 1,0-1,0 1,0-1,0 1,0-1,0 1,0 0,0-1,0 1,0 0,0 0,0 0,0 0,0 0,0 0,0 0,0 0,0 0,1 0,-1 1,0-1,0 0,0 1,-1-1,1 1,0-1,0 1,0 0,0-1,0 1,-1 0,1-1,0 1,0 0,-1 0,1 0,-1 0,1 0,7 123,-7-24,1-88,5 22,-1-1,-2 1,-2 0,-1 0,-1 0,-2 0,-6 28,4-43,3-8,0 1,-2 0,1-1,-1 1,-1-1,0 0,-1 0,0-1,0 1,-1-1,-1 0,1 0,-2-1,1 0,-1 0,-1-1,0 0,0 0,5-5,1-1,0 1,-1-1,0 1,1-1,-1 0,0-1,0 1,0-1,0 0,-1 0,1 0,0 0,0-1,-1 1,1-1,0 0,-1-1,1 1,0-1,0 0,-1 0,1 0,0 0,0-1,0 1,0-1,0 0,1-1,-1 1,1-1,-1 1,1-1,0 0,0 0,0 0,0-1,1 1,0-1,-1 0,1 1,0-1,-1-4,0-2,1-1,1 1,-1-1,2 1,-1-1,1 0,1 1,0-1,1 1,0-1,0 1,1 0,0 0,1 0,0 0,1 0,0 0,104-150,-44 93,-44 48</inkml:trace>
</inkml:ink>
</file>

<file path=ppt/ink/ink25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4:54:16.06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3021 1,'32'48,"-17"-33,0 0,-1 1,-1 1,-1 0,0 0,7 17,81 114,24 14,-29-10,14 5,-29-42,-61-89,-39-49,4 13,0 0,-1 2,0 0,0 1,-1 0,0 2,0 0,0 1,0 1,-1 0,-5 1,-120-23,124 25,-48-12,96-3,27-2,-1-2,-1-2,-1-3,24-16,81-44,-156 83,0 0,0 1,0-1,0 1,0-1,0 1,0 0,0-1,0 1,0 0,0 0,0 0,0 0,0 0,1 0,-1 0,0 0,0 0,0 0,0 1,0-1,0 0,0 1,0-1,0 1,0-1,0 1,0 0,0-1,0 1,-1 0,1-1,0 1,0 0,-1 0,1 0,0 0,-1 0,1 0,-1 0,0 0,1 0,-1 0,0 0,1 0,-1 0,0 0,0 0,0 1,-2 57,-63 114,64-172,0 1,0-1,0 0,0 0,1 1,-1-1,0 1,1-1,-1 0,1 1,-1-1,1 1,0-1,0 1,0-1,0 1,0-1,0 1,0-1,0 1,0-1,1 1,-1-1,1 1,-1-1,1 1,0-1,-1 0,1 1,0-1,0 0,0 0,0 0,0 0,0 0,0 0,0 0,1 0,-1 0,1 0,8-1</inkml:trace>
  <inkml:trace contextRef="#ctx0" brushRef="#br0" timeOffset="1233.993">3388 1412,'-1'48,"-2"-27,2-1,0 1,1 0,1-1,1 1,1-1,1 1,0-1,2 0,0-1,2 1,0-1,1-1,0 1,3 1,-10-18,0 0,0 0,0 0,1 0,-1-1,0 1,1 0,0-1,-1 0,1 0,0 1,-1-2,1 1,0 0,0 0,0-1,0 0,0 0,0 1,0-2,-1 1,1 0,0-1,0 1,0-1,0 0,0 0,-1 0,1 0,0 0,-1-1,1 1,-1-1,1 1,-1-1,1-1,74-80,28-101,-105 184,0-1,0 0,1 0,-1 1,0-1,0 0,1 0,-1 1,1-1,-1 0,0 1,1-1,-1 0,1 1,-1-1,1 1,0-1,-1 1,1-1,0 1,-1 0,1-1,0 1,-1 0,1-1,0 1,0 0,-1 0,1 0,0-1,0 1,0 0,-1 0,1 0,0 0,0 1,-1-1,1 0,0 0,0 0,-1 1,1-1,0 0,0 1,-1-1,1 0,0 1,-1-1,1 1,-1-1,1 1,22 40,-17-28,65 91,-68-101,0 0,0-1,0 1,0-1,0 0,1 0,-1 0,1 0,-1-1,1 1,0-1,0 0,-1 0,1 0,0 0,0-1,0 0,0 0,0 0,0 0,0 0,0-1,0 0,-1 0,1 0,0 0,0 0,-1-1,1 0,0 0,5-5,0 0,-1-1,0 0,-1 0,0-1,0 0,-1 0,0-1,0 1,-1-1,-1 0,0-1,0 1,-1-1,0 0,-1 0,0 0,0-4,13-45,-10 47,-2 7,-1-1,1 0,-1 1,0-1,-1 0,0 0,0 0,0 0,-1-1,0 1,0 0,-1 0,0 0,0 0,-2-6,-17 12,10 12</inkml:trace>
  <inkml:trace contextRef="#ctx0" brushRef="#br0" timeOffset="1990.105">4319 1638,'-22'80,"22"-78,-1 1,1 0,-1 0,1 0,0 0,0 1,0-1,1 0,-1 0,1-1,0 1,0 0,0 0,0 0,0 0,0-1,1 1,-1 0,1-1,0 1,0-1,0 0,0 0,0 0,1 0,-1 0,0 0,1 0,0-1,-1 1,1-1,0 0,0 0,0 0,-1 0,1-1,0 1,0-1,0 1,0-1,0 0,0 0,1 0,-1-1,0 1,-1-1,1 0,0 0,0 0,0 0,0 0,-1 0,1-1,0 1,0-2,5-3,-1 0,0-1,-1 0,0 0,0 0,0-1,-1 1,0-2,0 1,-1 0,0-1,0-3,29-49,-32 60,-1 0,1 0,-1 0,1 0,-1 0,1 0,0 0,0 0,0 0,-1 0,1 0,0 0,0 0,0 1,0-1,1 0,-1 1,0-1,0 1,0-1,0 1,0 0,1-1,-1 1,0 0,0 0,1 0,-1 0,0 0,0 0,1 0,-1 1,0-1,0 0,0 1,1-1,-1 0,0 1,0 0,0-1,0 1,0 0,0-1,0 1,0 0,0 0,0 0,0 0,-1 0,1 0,0 0,-1 0,1 0,-1 0,1 0,-1 1,1-1,-1 0,0 0,0 0,1 1,-1-1,0 1,70 310,-63-280,-1 0,-1 0,-2 0,-2 0,-1 0,-2 13,1 0,1-33,-1 0,0-1,-1 1,-1-1,0 0,0 1,-1-1,0-1,-5 10,7-17,0 0,1 0,-1 0,0 0,0 0,-1 0,1 0,-1-1,1 1,-1-1,0 0,0 0,0 0,0 0,0 0,0-1,-1 1,1-1,0 0,-1 0,1 0,-1-1,1 1,-1-1,0 0,1 0,-1 0,1 0,-1-1,1 1,-1-1,1 0,-3-1,-2-4,1 0,-1 0,1-1,1 0,-1-1,1 1,1-1,0 0,0-1,0 1,1-1,0 0,1 0,0-1,0 1,1 0,0-1,1 0,0 1,1-1,-1 0,2-1,-1-4,1-1,0 1,1 0,1 0,0 0,1 0,1 0,0 1,1 0,1 0,0 0,1 1,0 0,1 0,0 1,1 0,1 1,-1 0,2 1,0 0,0 0,9-6,-4 2</inkml:trace>
  <inkml:trace contextRef="#ctx0" brushRef="#br0" timeOffset="6436.018">2935 171,'-54'25,"-80"74,-56 24,83-64,-87 51,-9 6,103-49,-46 10,146-77,1-1,-1 1,0 0,0-1,0 1,0-1,1 1,-1-1,0 1,0-1,0 1,0-1,0 1,0-1,0 1,0 0,0-1,-1 1,1-1,0 1,0-1,0 1,0-1,-1 1,1 0,0-1,0 1,-1-1,1 1,0 0,-1-1,1 1,0 0,-1-1,1 1,-1 0,1 0,0-1,-1 1,1 0,-1 0,1 0,-1 0,1 0,-1-1,1 1,0 0,-1 0,1 0,-1 0,1 0,-1 0,1 1,-1-1,1 0,-1 0,1 0,-1 0,4-13,-2-5,-1 0,-1 0,0 0,-2 0,0 0,-1 0,-1 1,0-1,-1 1,-1 0,-1 1,-10-15,47 46,153 109,47 10,-223-131,1 0,0 1,-1 0,0 0,0 1,0 0,-1 0,1 0,-1 1,0-1,-1 1,1 1,-1-1,-1 0,1 1,-1 0,0 0,0 0,-1 0,0 0,-1 1,1 0,-4-6,1 0,-1 0,0 0,0-1,0 1,0-1,0 1,-1-1,1 0,0 0,-1 0,1 0,-1 0,1-1,-1 1,1-1,-1 0,1 1,-1-1,1 0,-1 0,1-1,-1 1,1-1,-1 1,1-1,-1 0,-1 0,-258-75,132 23,109 44,2 2</inkml:trace>
  <inkml:trace contextRef="#ctx0" brushRef="#br0" timeOffset="7653.657">1 1582,'51'90,"62"132,-39-137,-72-83,0 0,0-1,0 1,1-1,-1 1,0-1,1 0,-1 0,1 0,0 0,-1 0,1-1,-1 1,1-1,0 0,0 0,-1 0,1 0,0 0,-1 0,1-1,0 0,-1 1,1-1,-1 0,1 0,-1 0,1 0,-1-1,0 1,0-1,1 1,-1-1,0 0,0 0,-1 0,1 0,1-2,7-12,0 0,-2-1,0 0,-1-1,0 1,-1-2,2-16,2 0,20-106,-30 140,0 0,-1 1,1-1,0 1,0-1,0 0,0 1,0-1,0 0,0 1,0-1,0 0,0 1,0-1,0 1,1-1,-1 0,0 1,0-1,1 1,-1-1,0 0,1 1,-1-1,0 1,1-1,-1 1,1-1,-1 1,1 0,-1-1,1 1,-1 0,1-1,0 1,-1 0,1 0,-1-1,1 1,0 0,-1 0,1 0,0 0,-1 0,1 0,-1 0,1 0,0 0,-1 0,1 0,0 0,-1 0,1 1,-1-1,1 0,0 0,-1 1,1-1,-1 0,1 1,-1-1,1 1,-1-1,1 1,24 44,-16-27,74 80,-80-95,0-1,0 1,0-1,0 0,1 1,-1-1,1-1,-1 1,1 0,-1-1,1 0,0 0,0 0,0 0,-1-1,1 1,0-1,0 0,0 0,0-1,0 1,0-1,0 0,-1 0,1 0,0 0,0-1,-1 1,1-1,-1 0,1-1,3-5,0 0,-1-1,0 1,0-2,-1 1,0-1,-1 0,0 0,0 0,-1 0,0-1,-1 1,-1-1,1-10,1-251,-29 62,16 180,10 31,0-1,-1 0,1 1,0-1,0 0,0 1,0-1,0 0,0 1,0-1,0 0,-1 1,1-1,0 0,0 0,0 1,-1-1,1 0,0 0,0 1,-1-1,1 0,0 0,-1 1,1-1,0 0,-1 0,1 0,0 0,-1 0,1 0,0 0,-1 1,1-1,0 0,-1 0,1 0,0 0,-1 0,1-1,0 1,-1 0,1 0,0 0,-1 0,1 0,0 0,-1-1,1 1,0 0,-1 0,1 0,0-1,0 1,-1 0,1 0,0-1,0 1,-1 0,1-1,-3 20,1 2</inkml:trace>
  <inkml:trace contextRef="#ctx0" brushRef="#br0" timeOffset="12811.23">1214 1412,'9'-6,"-9"7,0-1,0 0,0 0,0 1,0-1,0 0,1 0,-1 0,0 1,0-1,0 0,0 0,1 0,-1 1,0-1,0 0,0 0,1 0,-1 0,0 0,0 0,1 1,-1-1,0 0,0 0,1 0,-1 0,0 0,0 0,1 0,-1 0,0 0,0 0,1 0,-1 0,0 0,0-1,1 1,-1 0,0 0,0 0,1 0,-41 90,-66 180,103-259,5-5</inkml:trace>
  <inkml:trace contextRef="#ctx0" brushRef="#br0" timeOffset="13507.214">1016 1469,'0'0,"-1"1,0 0,0 0,1-1,-1 1,0 0,1 0,-1 0,1 0,-1 0,1 0,-1 0,1 0,0 0,0 0,-1 0,1 0,0 0,0 0,0 0,0 0,0 1,0-1,1 0,-1 0,0 0,0 0,1 0,-1 0,1 0,-1 0,1 0,-1 0,1-1,-1 1,1 0,0 0,0 0,-1-1,1 1,0 0,0-1,0 1,0 0,0-1,0 1,0-1,0 0,0 1,0-1,0 0,140 91,16-23,-101-45,-52-28</inkml:trace>
</inkml:ink>
</file>

<file path=ppt/ink/ink25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4:54:51.056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3356 459,'-387'-129,"155"63,-234-34,302 72,-1 6,-1 8,-1 7,-72 9,209-1,1 1,0 1,0 2,1 0,-1 2,1 2,0 0,1 2,0 0,1 2,0 1,1 2,1 0,1 1,0 2,-15 15,16-5,1 1,1 1,2 1,2 0,1 2,1-1,2 2,1-1,2 2,1-1,2 1,1 1,2-1,2 0,1 1,2-1,1 1,2-1,8 27,-3-27,1-2,1 1,2-2,2 0,1 0,1-2,2 0,1-1,1-1,1-1,2-1,1-2,1 0,1-1,1-2,1-1,1-2,1-1,0-1,1-1,16 3,20 7,1-4,0-3,2-3,0-3,1-3,0-3,22-3,23 0,0-5,-1-5,0-5,0-6,-1-4,-2-6,0-4,-2-5,-2-6,-1-3,-3-6,50-35,-123 67,-1-2,-1-1,-1-1,-1-2,-1-1,-1-1,-2-1,-1-1,-1-1,-1-2,-2 0,-1-1,-2-1,-1-1,3-15,-14 35,-2-1,0 0,-1 0,-1 0,0 0,-2 0,1-1,-2 1,0 0,-1 0,-1 1,0-1,-1 1,-1 0,0 0,-1 0,-4-6,-4-2,0 1,-1 1,-1 1,-1 0,-1 1,0 1,-2 1,0 1,0 1,-8-4,-51-22,-2 4,-1 3,-2 4,-1 4,-1 3,0 4,-2 4,0 4,-1 4,-21 3,-127-3,0 11,1 10,-136 28,228-20,1 6,1 7,2 5,2 7,2 5,-56 35,151-66,0 3,2 1,1 2,1 2,1 1,-20 23,42-38,2 0,0 1,0 0,2 1,0 1,1-1,0 2,2-1,0 1,1 1,1-1,1 1,1 0,0 0,2 1,0 11,3-5,1-1,1 0,1 0,2 0,1 0,0-1,2 0,1 0,1-1,1 0,1-1,1-1,1 0,1-1,1 0,1-2,1 0,19 16,16 8,1-2,1-3,3-2,1-2,1-3,52 17,-17-15,0-4,2-4,1-5,0-4,2-4,-1-5,1-4,0-4,0-5,-1-4,0-5,-1-3,78-28,-56 14,-2-6,-1-5,-3-6,-1-4,-4-5,-1-5,-4-4,-3-5,-3-5,46-47,-110 91,-2-1,-1-1,-1-2,-3-1,-1-1,-1-1,-3-2,-1 0,-2-2,-2 0,-2-1,-2 0,2-18,-14 48,0-1,0 1,-2-1,1 0,-2 1,-1-1,0 0,0 1,-2 0,0 0,0 0,-2 0,0 0,0 1,-1 0,-1 1,-1 0,0 0,0 0,-1 1,-1 1,0 0,0 0,-1 1,-1 0,-2 0,-20-12,-1 2,-1 1,0 2,-1 2,-1 1,-1 2,0 2,-36-5,-32 1,-2 4,-82 4,6 14,1 9,0 7,2 9,1 7,2 8,-88 41,140-49,2 6,3 5,1 5,3 6,-21 20,114-65,0 2,2 1,0 0,1 2,1 1,1 1,1 0,2 1,0 2,-2 6,0 12</inkml:trace>
</inkml:ink>
</file>

<file path=ppt/ink/ink25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4:54:58.83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1 203,'200'-11,"167"-45,-292 45,-64 15</inkml:trace>
  <inkml:trace contextRef="#ctx0" brushRef="#br0" timeOffset="244.01">170 429,'44'-5,"23"-1,5 0,0 1,-7-4,-10 1,-10 1,-7 1,-6 3,-3 1,-3 1,1 1,-1 0,-4 1</inkml:trace>
  <inkml:trace contextRef="#ctx0" brushRef="#br0" timeOffset="610.341">1496 90,'-32'17,"0"0,2 3,0 0,1 2,0 1,2 2,2 0,0 2,1 1,19-25,1 1,-1 0,1 1,0-1,1 1,-1-1,1 1,0 0,0 0,1 1,-1-1,1 0,0 1,0 0,1-1,0 1,0 0,0 0,1 0,0-1,0 1,0 0,1 0,0 0,0 0,0-1,1 1,0-1,0 1,0-1,1 1,2 3,2-2,1 1,0-1,1 0,0-1,0 0,0 0,0-1,1 0,0-1,0 0,0-1,1 0,-1 0,1-1,9 1,166-1,-169-3,1 0,-1-1,0-1,1 0,-1-1,-1-1,1-1,-1 0,0-2,0 1,-1-2,0 0,0-1,-1 0,0-1,-1-1,-1 0,0-1,0 0,-1-1,-1 0,0-1,-1 0,-1 0,0-1,-1 0,0-3,-4 13,-1-1,0 0,0 1,0-1,-1 0,0 0,0 0,-1 0,0 0,0 0,-1 0,0 0,0 0,0 0,-1 0,0 0,-1 1,1-1,-1 1,0-1,-1 1,0 0,0 0,0 1,0-1,-1 1,0 0,-2-1,-11-8,-1 1,0 1,0 1,-1 1,-1 0,0 2,0 0,0 1,-1 1,0 2,0 0,-1 1,-7 1,-15-1</inkml:trace>
  <inkml:trace contextRef="#ctx0" brushRef="#br0" timeOffset="1033.375">904 289,'921'0,"-534"-29,-195 3,-169 24</inkml:trace>
</inkml:ink>
</file>

<file path=ppt/ink/ink25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4:54:56.17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947 31,'-56'-18,"21"13,1 1,-1 1,0 3,0 0,0 3,0 0,-18 6,-45 3,68-10,15-1,0 0,0 0,0 2,0 0,0 0,0 2,1-1,-3 3,17-6,-1-1,0 1,0-1,0 1,1 0,-1-1,0 1,1 0,-1 0,0-1,1 1,-1 0,1 0,0 0,-1 0,1 0,0 0,-1 0,1 0,0 0,0 0,0 0,0 0,0 0,0 0,0-1,0 1,0 0,0 0,1 0,-1 0,0 0,1 0,-1 0,1 0,-1 0,1 0,-1-1,1 1,-1 0,1 0,0-1,0 1,-1 0,1-1,0 1,0-1,0 1,-1-1,2 1,47 34,-46-33,216 90,-162-67,-57-25,0 1,0 0,0 0,0 0,0 0,0-1,0 1,0 0,0 0,0 0,-1-1,1 1,0 0,-1 0,1 0,0-1,-1 1,1 0,-1-1,1 1,-1 0,0-1,1 1,-1-1,0 1,1-1,-1 1,0-1,1 0,-1 1,0-1,0 0,1 1,-1-1,0 0,0 0,0 0,0 0,1 0,-1 0,-1 0,0 1,-369 113,180-22,187-91,0 0,0 0,1 0,-1 0,1 1,-1-1,1 1,-1 0,1 0,0 0,0 0,0 1,0-1,1 1,-1-1,1 1,-1 0,1 0,0 1,0-1,0 0,0 1,1-1,0 1,-1-1,1 1,1 0,-1-1,0 1,1 0,0 0,0 0,0-1,0 1,1 0,-1 0,1-1,0 1,0 0,0 0,9 5,0-1,1 1,0-2,0 1,0-2,1 0,0 0,0-1,1 0,-1-1,1 0,0-1,0-1,1 0,-1-1,0 0,0-1,1-1,-1 0,8-2,205-27,-111 4,-93 23</inkml:trace>
  <inkml:trace contextRef="#ctx0" brushRef="#br0" timeOffset="367.358">1313 87,'-39'282,"-25"-26,54-183,9-61</inkml:trace>
  <inkml:trace contextRef="#ctx0" brushRef="#br0" timeOffset="631.742">1200 87,'39'-5,"31"-6,14-1,-3 1,-5 2,-11-1,-12 0,-10 2,-7 3,-6 1,-11 7,-11 3</inkml:trace>
  <inkml:trace contextRef="#ctx0" brushRef="#br0" timeOffset="901.254">1229 453,'19'0,"17"0,6 0,1 0,-2-5,-4-1,-2 0,-3 1,-2 2,-2 1,-5 0</inkml:trace>
  <inkml:trace contextRef="#ctx0" brushRef="#br0" timeOffset="1717.788">2104 482,'-5'4,"-6"8,-6 5,-1 5,-1-1,2 0,-1 2,-1 2,-4 1,-2 1,-1 1,3 0,2-4,-2-2,4 0,0-3,4-5</inkml:trace>
  <inkml:trace contextRef="#ctx0" brushRef="#br0" timeOffset="2016.305">1850 482,'5'14,"6"15,1 7,4 2,4-1,-2-1,1-7,-3-4,-3-1,-1-5,-1-1,2 2,-1 1,-3-2</inkml:trace>
</inkml:ink>
</file>

<file path=ppt/ink/ink25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4:55:05.77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0 311,'5'0,"6"0,6 0,6 0,2 0,3 0,1 0,0 0,1 0,-1 0,0-5,0-1,0-1,-1 2,0 2,0 1,0 0,-4 2</inkml:trace>
  <inkml:trace contextRef="#ctx0" brushRef="#br0" timeOffset="300.122">29 508,'48'-14,"20"-5,4 1,-6 3,-14 9,-11 6,-12 3</inkml:trace>
  <inkml:trace contextRef="#ctx0" brushRef="#br0" timeOffset="949.839">283 1,'-2'2,"1"0,0 1,0 0,0-1,0 1,0 0,1 0,-1-1,1 1,0 0,0 0,0 0,0-1,0 1,0 0,1 0,0 0,-1-1,1 1,0 0,0-1,0 1,1-1,-1 1,1-1,-1 0,1 1,0-1,0 0,0 0,0 0,0 0,0-1,1 1,-1-1,1 1,-1-1,1 0,-1 0,1 0,0 0,0 0,95 25,-86-24,0 0,1 0,-1 1,0 1,-1 0,1 1,-1 0,0 0,5 4,73 81,-87-87,0 0,0 0,0 0,0 0,-1 1,0-1,1 1,-1-1,-1 1,1 0,0-1,-1 1,0 0,1-1,-2 1,1 0,0-1,-1 1,1 0,-1-1,0 1,-1-1,1 1,0-1,-1 0,0 1,0-1,0 0,0 0,0 0,-1 0,-1 1,-157 115,-122 52,252-123,33-34</inkml:trace>
</inkml:ink>
</file>

<file path=ppt/ink/ink25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4:55:10.16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0,'14'0,"15"0,7 0,2 0,0 0,-3 0,-1 0,-7 0</inkml:trace>
</inkml:ink>
</file>

<file path=ppt/ink/ink25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4:55:10.41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74,'39'-5,"21"-1,7-5,-5 0,-7 2,-13-3,-9 1,-10 2</inkml:trace>
</inkml:ink>
</file>

<file path=ppt/ink/ink25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4:55:10.93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221 170,'-12'4,"0"0,0 0,1 1,-1 1,1 0,1 1,-1 0,1 0,0 1,1 0,0 1,0 0,1 0,0 1,0 0,1 1,1-1,0 1,0 1,1-1,1 1,-2 5,2-9,1 1,1-1,-1 1,1 0,1 0,-1-1,2 1,-1 0,1 0,0 0,1 0,0 0,1 0,0 0,0 0,0-1,1 1,1-1,0 0,0 0,0 0,1 0,0-1,0 0,1 0,3 3,2-3,0 0,0-1,1 0,-1 0,1-1,1-1,-1 0,1-1,-1 0,1-1,0 0,0-1,0-1,0 0,0-1,0 0,4-1,8-2,-1-1,1-2,-1 0,-1-1,1-2,-1 0,-1-1,10-8,-5 4,-1-1,0-2,-2 0,0-2,-1-1,-1 0,-1-2,-1 0,-1-2,2-4,-16 21,-1-1,0 1,0-1,-1 0,0 0,-1-1,0 1,0 0,-1-1,0 1,0-1,-1 0,-1 1,0-1,0 1,-1-1,0 1,0 0,-1 0,0 0,-1 0,0 0,-1 1,1 0,-2-1,1 2,-1-1,0 1,-1 0,1 0,-1 1,-1-1,1 2,-1-1,0 1,-1 0,-8-3,-2 2,-1 1,0 1,0 0,0 2,-1 0,1 2,-1 0,1 1,0 1,-1 1,1 1,0 0,1 2,-1 0,1 1,0 1,-10 7,-8 6</inkml:trace>
  <inkml:trace contextRef="#ctx0" brushRef="#br0" timeOffset="372.703">22 340,'1'0,"0"0,0 0,-1 0,1 0,0 0,0-1,-1 1,1 0,0 0,-1-1,1 1,0 0,-1-1,1 1,0 0,-1-1,1 1,-1-1,1 1,-1-1,1 0,-1 1,1-1,-1 1,1-1,-1 0,0 1,1-1,-1 0,0 0,0 1,0-1,1 0,-1 1,0-1,0 0,0 0,0 0,0 1,0-1,-1 0,1 0,0 1,0-1,0 0,-1 1,1-1,0 0,-1 1,1-1,-1 0,1 1,0-1,-1 1,0-1,1 1,-1-1,1 1,-1-1,0 1,1-1,-1 1,0 0,1-1,-1 1,0 0,289 5,41 21,-177-10,92-1,-197-25,-29 3</inkml:trace>
</inkml:ink>
</file>

<file path=ppt/ink/ink2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4:12:27.07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40,'37'1,"111"-13,22-17,-145 29,-23 3</inkml:trace>
</inkml:ink>
</file>

<file path=ppt/ink/ink25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4:55:07.99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340 88,'1'-19,"0"-1,-8 34,-48 238,12-54,33-124,9-62</inkml:trace>
  <inkml:trace contextRef="#ctx0" brushRef="#br0" timeOffset="338.016">1 60,'314'-40,"-297"35,1 0,0 2,0 0,0 1,0 1,1 0,-1 2,0 0,0 1,0 1,0 0,0 2,0 0,11 5,26 19,-41-18</inkml:trace>
  <inkml:trace contextRef="#ctx0" brushRef="#br0" timeOffset="666.702">650 398,'34'-5,"15"-1,5 0,-2 1,-6 2,-10 1</inkml:trace>
  <inkml:trace contextRef="#ctx0" brushRef="#br0" timeOffset="1290.007">1158 88,'-15'47,"3"1,1 0,3 1,1 0,2 20,4-65,0 0,1 0,-1 0,1 0,0 0,0 0,0 0,0 0,1 0,0 0,0 0,0-1,0 1,0 0,1 0,0-1,0 1,0-1,0 1,0-1,1 0,-1 0,1 0,0 0,0 0,0-1,0 0,1 1,-1-1,1 0,-1 0,1-1,0 1,-1-1,1 0,0 0,0 0,0 0,3-1,5-2,-1-1,1 0,0-1,-1-1,0 0,0 0,0-1,-1 0,0-1,0 0,-1-1,1 0,-2 0,1-1,-1 0,-1-1,1 0,-2 0,1 0,-2-1,1 0,-1-2,46-74,-52 87,1 1,0-1,0 1,0-1,0 1,0-1,0 1,0-1,0 1,0-1,1 1,-1-1,0 1,0-1,0 1,1-1,-1 1,0-1,0 1,1-1,-1 0,0 1,1-1,-1 0,0 1,1-1,-1 0,1 1,-1-1,1 0,-1 0,0 1,1-1,-1 0,1 0,-1 0,1 0,-1 0,1 0,-1 1,1-1,-1 0,1-1,0 1,-1 0,1 0,-1 0,1 0,-1 0,0 0,1-1,-1 1,1 0,-1 0,1-1,-1 1,1 0,-1-1,0 1,1 0,-1-1,0 1,1-1,-1 1,0 0,0-1,1 1,-1-1,0 1,0-1,5 43,-5-41,0 17,0-8,-1 0,1 0,1 0,-1 0,2 0,0 0,0 0,0 0,1-1,1 1,0-1,0 0,1 0,0-1,0 1,4 4,-6-11,-1 0,1-1,-1 1,1 0,0-1,0 0,0 1,0-1,0 0,0-1,0 1,0-1,0 1,1-1,-1 0,0 0,0 0,0 0,0-1,0 1,0-1,1 0,-1 0,-1 0,1 0,0-1,0 1,0-1,-1 0,2 0,73-65,-44 32,-2-2,-2-2,-1 0,-2-2,-2-1,1-6,-1-22,-26 67</inkml:trace>
  <inkml:trace contextRef="#ctx0" brushRef="#br0" timeOffset="1567.806">2118 314,'-24'33,"-8"17,-4-1,6-4,6-9</inkml:trace>
  <inkml:trace contextRef="#ctx0" brushRef="#br0" timeOffset="1852.705">1948 314,'0'-10,"5"7,1 8,5 4,1 5,2 0,-1 2,3-1,-2 1,1-1,-1 0,1-1,4 1,2-1,-1 1,0-2,1-3,-2-3</inkml:trace>
</inkml:ink>
</file>

<file path=ppt/ink/ink25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4:55:16.66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29 311,'127'-27,"-39"14,-55 6,1 2,1 1,-1 1,0 2,1 2,25 3,-37 1,-5 1</inkml:trace>
  <inkml:trace contextRef="#ctx0" brushRef="#br0" timeOffset="313.72">1 481,'38'5,"23"1,5 0,-4-1,-7-1,-8-2,-8-1,-5 0,-4-1,-7 0</inkml:trace>
  <inkml:trace contextRef="#ctx0" brushRef="#br0" timeOffset="878.478">226 1,'0'2,"-1"1,1-1,0 1,0-1,1 1,-1 0,1-1,-1 0,1 1,0-1,-1 1,1-1,1 0,-1 1,0-1,0 0,1 0,-1 0,1 0,0 0,0 0,0-1,-1 1,1-1,1 1,-1-1,0 0,0 1,1-1,-1 0,0-1,2 1,174 72,-165-69,-1 2,1-1,-1 2,0-1,-1 2,0 0,0 0,0 1,-1 0,-1 0,1 1,-2 1,1 0,-1 0,-1 0,0 1,-1 0,0 1,-1-1,2 7,-9-11,1 1,-1-1,0 1,-1-1,0 0,0 1,-1-1,0-1,0 1,0-1,-1 1,-1-1,1-1,-1 1,0-1,-1 0,1 0,-1-1,0 0,-1 0,1-1,-6 3,-7 8,-159 112,146-103,25-20,0 1,0 0,0 1,1 0,0 0,0 1,0 0,1 0,0 0,0 1,1 0,0 0,1 0,-2 3,1 9</inkml:trace>
</inkml:ink>
</file>

<file path=ppt/ink/ink25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4:55:21.11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29 32,'0'0,"0"1,0-1,0 1,-1-1,1 1,0-1,-1 1,1-1,0 0,-1 1,1-1,0 1,-1-1,1 0,-1 1,1-1,-1 0,1 1,-1-1,1 0,-1 0,1 0,-1 0,1 1,-1-1,0 0,1 0,-1 0,1 0,-1 0,1 0,-1 0,0 0,1-1,-1 1,1 0,-1 0,1 0,-1-1,1 1,-1 0,1 0,-1-1,1 1,-1 0,1-1,0 1,-1-1,1 1,0 0,-1-1,1 1,0-1,-1 1,1-1,0 0,-5 56,5-54,1 256,0-246,0 0,0-1,1 1,0 0,1-1,0 1,1-1,0 0,1 0,0-1,0 1,1-1,0 0,1-1,-1 1,2-1,1 1,-6-7,1-1,-1 1,1-1,-1 1,1-1,0 0,-1-1,1 1,0 0,0-1,0 0,0 0,-1 0,1-1,0 1,0-1,-1 0,1 0,0 0,-1-1,1 1,-1-1,1 0,-1 0,0 0,0 0,0 0,2-3,78-79,9-36,-92 119,1 0,0 0,0 0,0 0,0 0,0 0,0 0,0 0,0 0,0 1,0-1,1 0,-1 1,0-1,1 1,-1-1,0 1,1 0,-1-1,0 1,1 0,-1 0,0 0,1 0,-1 0,1 1,-1-1,0 0,1 0,-1 1,0-1,0 1,1 0,-1-1,0 1,0 0,0-1,0 1,1 0,-1 0,0 0,-1 0,1 0,0 0,0 0,0 1,-1-1,1 0,0 0,-1 1,1-1,-1 0,0 1,1-1,-1 0,0 1,5 9,61 103,-63-111,-1 0,0 0,1-1,-1 1,1-1,0 0,0 1,0-1,0-1,0 1,1 0,-1-1,0 0,1 0,-1 0,1 0,-1 0,1-1,0 1,-1-1,1 0,0 0,-1 0,1-1,-1 1,1-1,-1 0,1 0,-1 0,1-1,-1 1,0-1,0 0,2-1,8-7,-1-1,0-1,-1 0,0 0,-1-1,0-1,-1 1,-1-2,0 1,-1-1,0 0,-1-1,-1 1,0-4,17-38,13-112,-30 151,0 6</inkml:trace>
</inkml:ink>
</file>

<file path=ppt/ink/ink25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4:55:18.75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283 56,'-17'280,"10"-231,-1 0,-2 0,-3-1,-2 0,-1-1,-3-1,-6 7,18-41</inkml:trace>
  <inkml:trace contextRef="#ctx0" brushRef="#br0" timeOffset="366.041">0 56,'27'-11,"-1"1,2 2,-1 0,1 2,0 1,0 2,1 0,-1 2,1 1,-1 1,0 2,8 2,160 31,-172-31</inkml:trace>
  <inkml:trace contextRef="#ctx0" brushRef="#br0" timeOffset="777.833">650 310,'29'-5,"14"-1,4 0,0 1,-4 2,-9 5,-6 3,-2 1,-2-1,1-2,-9 0,-8-2</inkml:trace>
  <inkml:trace contextRef="#ctx0" brushRef="#br0" timeOffset="1047.413">678 564,'24'5,"17"1,7 0,0-1,-3-1,-5-2,-9-1</inkml:trace>
</inkml:ink>
</file>

<file path=ppt/ink/ink25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4:55:23.08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378 113,'0'-3,"1"-1,0 1,0-1,-1 0,1 0,-1 0,0 1,0-1,0 0,-1 0,0 1,1-1,-1 0,0 0,-1 1,1-1,-1 1,1 0,-1-1,0 1,-1 0,1 0,0 0,-1 0,1 0,-1 1,0-1,0 1,0 0,0 0,-1 0,1 0,-1 0,1 1,-1-1,-3 1,1 1,0 0,0 0,-1 0,1 0,0 1,0 0,-1 0,1 1,0 0,0 0,1 0,-1 1,0 0,1 0,0 0,-1 1,1 0,1 0,-1 0,1 0,-1 1,1 0,0 0,1 0,-1 1,1-2,0 0,0 0,1 0,0 0,-1 0,2 0,-1 1,0-1,1 1,0-1,0 1,0 0,1-1,-1 1,1 0,0-1,1 1,-1 0,1 0,0-1,0 1,0-1,1 1,-1-1,1 1,0-1,1 0,-1 0,1 0,0 0,0-1,0 1,0-1,3 3,25 17,-27-21,0 0,1 0,-1 0,0 0,0 1,0-1,-1 1,1 0,-1 0,1 1,-1-1,0 1,0 0,-1-1,1 1,-1 0,0 1,0-1,0 0,0 1,-1-1,0 1,0-1,0 1,0-1,-1 1,0 0,0-1,0 1,0 0,-1-1,0 1,0 0,0-1,-1 2,-4 1,0-1,0 1,-1-1,1 0,-1-1,-1 1,1-1,-1-1,0 1,0-1,0-1,-1 0,1 0,-1 0,-1-1,1 1,-1 1,-1 0,0-1,0 0,0-1,0 0,0-1,0 0,0-1,0 0,0-1,-8-1,18 1,0 1,1 0,-1 0,0 0,0-1,0 1,1-1,-1 1,0-1,0 1,1-1,-1 1,0-1,1 1,-1-1,1 0,-1 1,1-1,-1 0,1 1,-1-1,1 0,0 0,-1 0,1 1,0-1,0 0,0 0,0 0,-1 0,1 0,0 1,1-1,-1 0,0 0,0 0,0 0,0 0,1 1,-1-1,0 0,1 0,-1 1,0-1,1 0,-1 0,1 1,-1-1,1 0,0 1,-1-1,1 1,0-1,-1 1,1-1,0 1,0-1,-1 1,1 0,0-1,0 1,0 0,0 0,14-8</inkml:trace>
</inkml:ink>
</file>

<file path=ppt/ink/ink25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4:55:23.60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0,'0'0</inkml:trace>
</inkml:ink>
</file>

<file path=ppt/ink/ink25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4:55:24.60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487 1,'-114'219,"107"-209,0 1,-1-1,0 0,-1 0,0-1,0 0,-1-1,0 0,-1-1,1 0,-1 0,-1-1,1-1,-1 0,0 0,-1-1,1-1,0 0,-1 0,0-2,0 1,1-2,-1 0,0 0,0-1,0-1,0 0,9 0,0 1,0-1,0-1,1 1,-1 0,1-1,-1 0,1 1,0-1,0-1,0 1,1 0,-1-1,1 1,0-1,0 0,0 0,0 0,1 0,-1 0,1 0,0 0,0-1,1 1,-1 0,1 0,0-1,0 1,1-4,0-3,0 0,0 0,1 1,1-1,0 0,0 1,1-1,0 1,1 0,0 0,2-1,-3 6,1 1,0 0,-1 0,1 1,0 0,1 0,-1 0,1 0,-1 1,1 0,0 0,0 0,0 1,-1 0,2 0,-1 0,0 1,0 0,0 0,0 1,0 0,0 0,0 0,0 0,0 1,-1 0,1 1,-1-1,1 1,-1 0,0 0,0 1,0-1,0 1,2 3,266 220,-262-220,1 0,0-1,1 0,-1-1,1 0,0-1,1-1,-1 0,1 0,-1-2,1 0,-1 0,1-1,0-1,12-2,-19 3,18 0</inkml:trace>
</inkml:ink>
</file>

<file path=ppt/ink/ink25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4:55:23.35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126 75,'-19'38,"-12"18,1 3,4-2,7-12</inkml:trace>
  <inkml:trace contextRef="#ctx0" brushRef="#br0" timeOffset="662.041">295 385,'27'-23,"0"-1,-2-1,0-1,-2-2,-1 0,-1-1,16-32,28-80,-64 142,0-1,0 1,0 0,0-1,0 1,0 0,0 0,0 0,0 0,-1 0,1 0,0 0,-1 0,1 0,-1 0,1 0,-1 0,1 1,-1-1,0 0,0 0,1 0,-1 1,0-1,0 0,0 0,0 1,-1-1,1 0,0 0,0 0,-1 1,1-1,-1 0,1 1,-1 33,0-24,-1 1,1-1,1 0,0 0,1 1,0-1,1 0,0 0,0 0,1 0,1 0,0 0,0-1,1 0,0 0,1 0,0-1,1 0,0 0,0 0,7 5,-10-12,-1 1,1-1,0 0,0-1,1 1,-1-1,0 0,0 0,1 0,-1 0,0-1,1 0,-1 0,1 0,-1 0,1-1,-1 1,0-1,0 0,1-1,-1 1,0-1,0 0,0 0,0 0,0 0,-1-1,1 1,2-4,4-3,0 1,0-2,-1 0,-1 0,0 0,0-1,-1 0,0-1,2-6,38-104,-44 101</inkml:trace>
</inkml:ink>
</file>

<file path=ppt/ink/ink25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4:55:48.62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707 1,'-197'11,"-89"62,262-66,-42 25,67-29,-1-1,0 1,1-1,-1 1,1-1,0 1,0-1,0 0,0 1,0-1,1 0,-1 0,1 0,-1 0,1 0,0 0,0 0,0-1,0 1,0-1,0 1,0-1,0 0,0 0,1 0,-1 0,1 0,-1 0,1-1,-1 1,1-1,-1 0,2 1,-3-1,22 6,0-1,0-1,1-1,-1-1,1-1,-1-1,18-2,73 2,-109 0,1 1,0-1,0 1,0 0,-1 0,1 1,-1-1,1 1,-1 1,1-1,-1 1,0 0,0 0,0 0,-1 1,4 2,-9-2,1-1,-1 0,0 0,0 0,0 0,0 0,0 0,-1 0,1 0,-1 0,0-1,0 1,0 0,0-1,0 0,0 1,-1-1,1 0,-1 0,0 0,0-1,1 1,-1-1,0 0,0 1,0-1,-3 0,1 2,-254 124,211-101,2 3,1 1,2 3,-17 17,56-47,1-1,0 1,0-1,0 1,1 0,-1 0,1 0,-1 0,1 1,0-1,1 1,-1-1,0 1,1 0,0 0,0-1,0 1,0 0,1 0,-1 0,1 0,0 0,0 0,1 0,-1 0,1 0,0-1,0 1,0 0,0 0,1-1,0 1,-1 0,1-1,1 0,-1 1,0-1,1 0,0 0,-1-1,1 1,0 0,0-1,1 0,-1 0,0 0,1 0,0 0,0 0,23 2,-1-2,1 0,0-2,0-1,-1-1,1-1,-1-2,0 0,18-7,124-23,-144 34</inkml:trace>
</inkml:ink>
</file>

<file path=ppt/ink/ink25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4:55:48.99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160 0,'-25'59,"3"0,2 1,3 1,3 1,2 3,-11 83,-4-38,30-119,1-4</inkml:trace>
</inkml:ink>
</file>

<file path=ppt/ink/ink2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4:12:27.32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58,'39'-9,"21"-4,7 1,-5 2,-7 3,-8 3,-13 1</inkml:trace>
</inkml:ink>
</file>

<file path=ppt/ink/ink25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4:55:49.29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28,'10'0,"21"0,12 0,2 0,-1 0,-4 0,-3-5,-4-1,-2 0,-2 1,-1 2,0 1,-10 5,-13 3,-7 0</inkml:trace>
</inkml:ink>
</file>

<file path=ppt/ink/ink25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4:55:49.55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44,'38'-5,"23"-2,5-4,-3 0,-13 2</inkml:trace>
</inkml:ink>
</file>

<file path=ppt/ink/ink25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4:55:50.27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87 7,'-1'-1,"0"1,0-1,1 0,-1 1,0-1,0 1,0-1,0 1,0 0,-1-1,1 1,0 0,0 0,0 0,0-1,0 1,0 0,0 1,0-1,-1 0,1 0,0 0,0 1,0-1,0 0,0 1,0-1,0 1,0 0,0-1,1 1,-1 0,0-1,0 1,0 0,1 0,-1 0,0-1,1 1,-1 0,1 0,-1 0,1 1,-25 43,21-36,0 0,1 0,0 0,1 1,0-1,1 1,0-1,0 1,1 0,0-1,0 1,1 0,1-1,0 1,0-1,1 0,0 1,0-1,1-1,0 1,1 0,0-1,0 0,5 5,-8-11,1 0,-1-1,1 1,-1-1,1 0,-1 0,1 0,0 0,0 0,-1 0,1-1,0 1,0-1,0 0,0 0,0 0,-1 0,1-1,0 1,0-1,0 1,-1-1,1 0,0 0,-1 0,1-1,-1 1,1-1,-1 1,0-1,1 0,-1 0,71-70,-67 65,82-110,-87 116,-1 1,0-1,1 0,-1 1,1-1,-1 0,0 1,1-1,0 0,-1 1,1-1,-1 1,1-1,0 1,-1-1,1 1,0 0,-1-1,1 1,0 0,-1 0,1-1,0 1,0 0,0 0,-1 0,1 0,0 0,0 0,0 0,-1 0,1 0,0 0,0 0,-1 1,1-1,0 0,0 1,-1-1,1 0,0 1,-1-1,1 1,0-1,-1 1,1-1,-1 1,1-1,-1 1,1 0,-1-1,0 1,1 0,-1-1,0 1,1 0,-1 0,0-1,0 1,1 0,-1 0,0 0,0-1,0 1,0 0,4 59,-4-56,-3 373,3-368,0 1,0-1,-1 1,-1-1,0 1,0-1,0 0,-1 0,-1 0,1-1,-1 1,-1-1,0 0,0 0,0 0,-1 0,0-1,-1 0,0-1,0 1,0-1,-1-1,0 1,0-1,0-1,-4 2,8-4,0-1,0 0,0-1,-1 1,1 0,0-1,0 0,0 0,-1-1,1 1,0-1,0 0,0 0,0 0,0 0,0-1,0 0,0 1,1-1,-1-1,1 1,-1-1,1 1,0-1,0 0,0 0,0 0,1-1,-1 1,1 0,0-1,0 0,0 0,0 1,1-1,-1 0,1 0,0 0,0-1,1 1,-1 0,1 0,0 0,0-1,-2-7,1 0,0 0,0 0,2 0,-1 0,1 0,1 0,0 0,1 0,0 0,1 1,0 0,1 0,0 0,0 0,2 1,-1-1,1 2,5-6,38-32,-26 29</inkml:trace>
</inkml:ink>
</file>

<file path=ppt/ink/ink25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4:55:50.69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0 287,'19'0,"21"0,8 0,1 0,-3 0,-4 0,-6 0,-3-5,-2-1,-3-1,0 2,-1 2,1 1,-6-4,0-1,-5 1</inkml:trace>
  <inkml:trace contextRef="#ctx0" brushRef="#br0" timeOffset="262.044">28 541,'38'10,"33"-2,8-2,-5-7,-9-4,-12-5,-9-1,-8 1,-10 3</inkml:trace>
  <inkml:trace contextRef="#ctx0" brushRef="#br0" timeOffset="7631.009">1467 33,'-12'1,"0"0,0 0,0 2,0-1,1 1,-1 1,1 0,0 1,0 0,0 0,1 1,-1 1,2 0,-1 0,1 1,0 0,0 1,1 0,1 0,-3 4,-7 10,1 2,2 0,0 0,1 1,2 1,1 0,-6 27,16-54,-10 32,2 0,2 1,0 0,3 0,0 0,3-24,0-1,0 0,1 1,0-1,0 0,1 0,0 0,1 0,0 0,0 0,0-1,1 1,0-1,1 0,0 0,0 0,0-1,1 0,0 0,0 0,0-1,5 3,0-1,1-1,0 0,-1-1,2 0,-1-1,0-1,1 0,0 0,0-1,0-1,0 0,0-1,0 0,0-1,-1-1,1 0,12-3,6-4,0-1,0-1,-2-1,1-2,-2-1,19-13,-24 13,-1 0,-1-1,0-1,-1-2,-1 1,-1-2,-1-1,0 0,-2-1,0 0,-2-2,0 1,7-21,-17 33,-1 1,1-1,-2 0,1 1,-2-1,1 0,-1 0,-1 0,0 0,-1 1,0-1,0 0,-1 1,-1 0,0-1,0 1,-1 1,0-1,0 1,-1 0,-7-8,3 4,-1 1,0 0,-1 1,0 0,-1 0,0 2,0 0,-1 0,0 1,-1 1,0 0,0 1,-1 1,-4-1,-5 0,0 2,0 1,0 0,-1 2,1 1,0 1,0 2,0 0,0 1,0 2,1 0,-1 2,2 1,-1 0,0 3,-13 9</inkml:trace>
  <inkml:trace contextRef="#ctx0" brushRef="#br0" timeOffset="8232.718">818 400,'225'17,"-156"-10,0-4,0-2,0-3,0-4,66-13,-46 7,11-1,22-3,1 5,41 4,-79 8,-62-1</inkml:trace>
</inkml:ink>
</file>

<file path=ppt/ink/ink25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4:56:03.13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1 227,'480'0,"-450"11,-34-5</inkml:trace>
  <inkml:trace contextRef="#ctx0" brushRef="#br0" timeOffset="361.371">29 509,'24'0,"18"0,6 0,-1 0,-2 0,-5 0,-4 0,-4 0,-2 0,-1 0,-2 0,-4 0</inkml:trace>
  <inkml:trace contextRef="#ctx0" brushRef="#br0" timeOffset="1087.081">227 0,'51'45,"119"43,32 42,-198-130,-1 1,0 0,0 1,0-1,0 0,0 1,-1 0,1 0,0 0,-1 0,1 0,-1 0,0 1,1-1,-1 1,-1-1,1 1,0 0,-1 0,1 0,-1 0,0 0,0 0,0 0,0 0,0 1,-1-1,0 0,1 0,-1 1,-1-1,1 0,0 0,-1 1,1-1,-1 0,0 0,0 0,0 0,-1 0,1 0,-1 1,-176 160,-83 49,243-196</inkml:trace>
</inkml:ink>
</file>

<file path=ppt/ink/ink25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4:56:11.27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0 288,'24'0,"18"0,6 0,-1 0,-2 0,-5 0,-4-5,-4-1,-2 0,-1 1,-1 1,-6 2</inkml:trace>
  <inkml:trace contextRef="#ctx0" brushRef="#br0" timeOffset="235.2">29 514,'34'9,"34"-1,11-2,-3-7,-10-4,-11 0,-10-4,-9-2,-4 3,-9-4,-8 2</inkml:trace>
  <inkml:trace contextRef="#ctx0" brushRef="#br0" timeOffset="674.798">1271 90,'-30'10,"1"2,0 0,1 2,1 1,0 1,1 2,1 0,0 2,2 0,0 2,2 0,-1 3,18-19,0 1,0 0,0 1,1-1,0 1,0-1,1 1,0 0,0 0,1 0,0 0,1 0,-1 0,2 0,-1 1,1-1,0 0,1 0,0 0,0-1,0 1,1 0,1-1,-1 0,1 1,0-1,1-1,0 1,0-1,0 0,1 0,-1 0,1-1,1 0,-1 0,5 2,2 2,0 0,0-2,0 0,1 0,0-1,0-1,1 0,0-1,0-1,0 0,0-1,0 0,0-2,1 0,-1 0,0-1,0-1,0-1,0 0,4-2,3-6,0 0,0-2,-1-1,-1 0,0-2,8-8,14-10,61-91,-88 102,-10 16,0-1,0 0,0 1,-1-2,-1 1,1 0,-2-1,1 1,-1-1,0 0,-1 0,0 0,0 0,-1 0,0 0,0 0,-1 0,-1 0,1 1,-1-1,-1 0,0 1,0-1,-1 1,0 0,0 0,0 0,-1 1,-1-1,1 1,-1 1,0-1,-1 1,0 0,0 0,-4-2,1 2,-1-1,0 1,-1 1,1 0,-1 1,0 0,0 0,-1 1,1 1,-13-1,-8 0</inkml:trace>
  <inkml:trace contextRef="#ctx0" brushRef="#br0" timeOffset="1120.085">791 231,'104'22,"1"-5,0-5,2-4,-1-5,93-9,103-22,-91 29,-211-1</inkml:trace>
</inkml:ink>
</file>

<file path=ppt/ink/ink25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4:56:06.59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138 32,'0'23,"1"19,-1-1,-3 1,-1 0,-2-1,-9 34,-68 184,61-192,16-47</inkml:trace>
  <inkml:trace contextRef="#ctx0" brushRef="#br0" timeOffset="981.154">109 88,'5'2,"-1"0,0 0,0 0,0 1,0 0,0-1,-1 1,1 1,-1-1,1 0,-1 1,0 0,-1 0,1 0,-1 0,2 4,-2-5,108 220,-21-10,-89-212,0 0,1 0,-1-1,0 1,0-1,1 1,-1 0,0-1,1 1,-1-1,1 1,-1 0,1-1,-1 0,1 1,-1-1,1 1,-1-1,1 1,0-1,-1 0,1 0,0 1,-1-1,1 0,0 0,-1 0,1 0,0 1,-1-1,1 0,0 0,0-1,-1 1,1 0,0 0,-1 0,1 0,0-1,-1 1,1 0,0 0,-1-1,1 1,-1-1,1 1,-1 0,1-1,-1 1,1-1,-1 1,1-1,-1 0,1 1,-1-1,0 1,1-1,-1 0,0 1,0-1,1 0,13-43,8-81,17-102,-13 68,-24 134</inkml:trace>
  <inkml:trace contextRef="#ctx0" brushRef="#br0" timeOffset="2769.092">815 313,'-5'0,"4"0,6 0,7 0,7 0,4 0,4 0,2 0,0 0,1 0,-1 0,0 0,0 0,-5 0</inkml:trace>
  <inkml:trace contextRef="#ctx0" brushRef="#br0" timeOffset="3552.712">1210 32,'0'368,"-1"-365,0 0,0 0,1 0,-1 0,1 0,0 0,0 0,0 0,0 0,0 0,1 0,-1-1,1 1,0 0,0 0,0 0,0 0,0-1,0 1,1-1,0 1,-1-1,1 1,0-1,0 0,0 0,1 0,-1 0,0 0,1 0,-1-1,1 1,0-1,-1 0,1 0,0 0,0 0,0 0,0 0,0-1,-1 0,1 1,0-1,0 0,0-1,0 1,0 0,3-1,5-6,1 0,-1-1,-1 0,0-1,0 0,0 0,-1-1,-1 0,0-1,0 1,-1-2,0 1,2-7,19-26,37-40,-65 84,1-1,0 1,-1-1,1 1,0-1,0 1,-1-1,1 1,0-1,0 1,-1 0,1 0,0-1,0 1,0 0,0 0,-1 0,1 0,0 0,0 0,0 0,0 0,0 0,-1 1,1-1,0 0,0 0,0 1,-1-1,1 1,0-1,0 0,-1 1,1-1,0 1,-1 0,1-1,-1 1,1 0,-1-1,1 1,-1 0,1-1,-1 1,1 0,-1 0,0 0,0-1,1 1,-1 0,0 0,0 0,0 0,0-1,0 1,0 0,0 0,0 1,4 58,-4-56,0 2,13 112,-12-115,0 0,0 0,0 0,0 0,1 0,-1 0,1-1,0 1,-1-1,1 1,0-1,1 0,-1 0,0 1,1-2,-1 1,1 0,-1 0,1-1,0 0,0 1,0-1,0 0,0 0,0-1,0 1,0-1,0 1,0-1,0 0,0 0,0 0,0-1,1 1,-1-1,0 0,6-3,0 0,0-1,-1 0,1-1,-1 0,-1 0,1 0,-1-1,0-1,0 1,-1-1,0 0,-1 0,0-1,0 1,0-1,-1-1,-1 1,0 0,2-9,20-36,-14 36,-1-1,-1 0,0-1,-2 0,0 0,-1 0,-1-1,-1 0,-1 0,0-17,-7 19,-2 7</inkml:trace>
  <inkml:trace contextRef="#ctx0" brushRef="#br0" timeOffset="4333.254">2057 342,'-22'68,"17"-57,1-1,0 1,1-1,0 1,1 0,0 0,1 0,0 0,0 0,1 2,0-12,1 0,-1 0,0 0,0 1,0-1,1 0,-1 0,0 0,1 0,-1 1,1-1,-1 0,1 0,0 0,0 0,-1 0,1 0,0-1,0 1,0 0,0 0,0-1,0 1,0 0,0-1,0 1,0-1,0 1,0-1,1 0,-1 1,0-1,0 0,0 0,1 0,-1 0,0 0,0 0,0 0,1 0,-1-1,0 1,0 0,0-1,0 1,1-1,-1 1,0-1,0 0,53-34,57-99,-111 134,0-1,0 0,0 0,0 0,0 1,0-1,0 0,0 0,0 1,1-1,-1 0,0 1,0-1,1 0,-1 0,0 1,1-1,-1 1,1-1,-1 0,1 1,-1-1,1 1,-1-1,1 1,-1-1,1 1,0-1,-1 1,1 0,0-1,-1 1,1 0,0 0,0 0,-1-1,1 1,0 0,0 0,-1 0,1 0,0 0,0 0,-1 0,1 1,0-1,0 0,-1 0,1 0,0 1,-1-1,1 0,0 1,-1-1,1 1,0-1,-1 1,1-1,-1 1,1-1,-1 1,1 0,-1-1,0 1,1-1,-1 1,1 0,31 192,-30-167,-2 0,0 0,-2 1,-1-1,0-1,-3 1,0 0,-1-1,-1-1,-2 1,0-1,-2-1,0 0,-2 0,0-2,-2 1,10-17,0 1,0-1,0-1,-1 1,0-1,0 0,0-1,0 1,-1-1,1-1,-1 0,-5 1,10-2,0 0,1-1,-1 1,0-1,0 0,0 1,0-2,0 1,0 0,0 0,0-1,0 0,1 0,-1 1,0-2,0 1,1 0,-1 0,1-1,-1 0,1 1,-1-1,1 0,0 0,0 0,0 0,0-1,1 1,-1 0,0-1,1 1,0-1,-1 0,1-1,-1-7,1 0,1 0,0 1,0-1,1 0,0 0,1 1,1-1,-1 1,2 0,-1-1,1 1,1 1,0-1,4-5,99-128,-4 36,-91 93</inkml:trace>
</inkml:ink>
</file>

<file path=ppt/ink/ink25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4:56:17.25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85 254,'192'-17,"-111"9,0 2,0 5,15 4,24-2,38 24,-152-23,-6 0</inkml:trace>
  <inkml:trace contextRef="#ctx0" brushRef="#br0" timeOffset="400.394">0 537,'651'0,"-567"-12,-60 6</inkml:trace>
  <inkml:trace contextRef="#ctx0" brushRef="#br0" timeOffset="1087.816">424 0,'-1'0,"0"1,0-1,0 1,0-1,0 1,0-1,0 1,0-1,1 1,-1 0,0-1,0 1,1 0,-1 0,1-1,-1 1,0 0,1 0,0 0,-1 0,1 0,-1 0,1 0,0 0,0 0,0 0,-1 0,1 0,0 0,0 0,0 0,1 0,-1 0,0 0,0 0,1 0,-1 0,0 0,1 0,-1 0,1 0,-1 0,1-1,-1 1,1 0,0 0,-1-1,1 1,0 0,0-1,0 1,47 36,-43-34,261 106,-206-80,-2 3,-1 2,-2 3,12 13,-66-50,0 0,0 1,0-1,0 1,0-1,0 1,-1-1,1 1,0-1,0 1,-1 0,1-1,0 1,-1 0,1 0,-1-1,1 1,-1 0,1 0,-1 0,0 0,1 0,-1 0,0 0,0-1,1 1,-1 0,0 0,0 0,0 0,0 0,-1 0,1 0,0 0,0 0,0 0,-1 0,1 0,0 0,-1 0,1-1,-1 1,1 0,-1 0,0 0,0 0,-45 20,26-14,-139 96,102-60,-192 153,174-134,59-48</inkml:trace>
</inkml:ink>
</file>

<file path=ppt/ink/ink25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4:56:19.52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278 185,'-142'336,"47"-107,61-172,27-50</inkml:trace>
  <inkml:trace contextRef="#ctx0" brushRef="#br0" timeOffset="646.779">251 157,'2'56,"-2"-39,1 1,0-1,2 0,0 1,1-1,0-1,2 1,0 0,1-1,0-1,1 1,10 12,108 169,-92-141,-1-99,-10-17,-4-2,-2 0,-2-1,4-57,3-85,-3 141,-11 49</inkml:trace>
  <inkml:trace contextRef="#ctx0" brushRef="#br0" timeOffset="1082.612">928 298,'19'0,"21"0,8 0,1 0,-3 0,-5 0,-4 0,-4 0,-3 0,-1 0,-1 0,-6 5,-5 1</inkml:trace>
  <inkml:trace contextRef="#ctx0" brushRef="#br0" timeOffset="1349.773">928 552,'38'0,"28"0,6 0,-3 0,-10 0,-9 0,-8 0,-7 0,-10 0</inkml:trace>
</inkml:ink>
</file>

<file path=ppt/ink/ink25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4:56:26.60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738 1,'-44'59,"-3"-16,-1-3,-3-1,-1-3,-1-2,-2-3,-49 21,-48 0,149-50,-1-1,0 0,0 0,0 0,1 0,-1-1,0 0,0 0,0 0,0 0,0 0,0-1,0 0,1 0,-1 0,0 0,0 0,1-1,-1 0,1 1,-1-1,1-1,0 1,0 0,0-1,0 0,0 1,1-1,-1 0,1-1,0 1,0 0,0-1,0 1,0-1,0-3,-1 1,1 0,1 0,-1-1,1 1,0-1,0 1,1-1,0 0,0 1,0-1,1 1,0-1,1 1,-1-1,1 1,0 0,1 0,0 0,0 0,0 0,0 0,1 1,0 0,0-1,1 2,-1-1,1 0,0 1,1-1,11-5,0 1,0 0,1 1,0 1,1 1,-1 0,1 2,12-2,-19 6,-1 1,0 1,1-1,-1 2,0-1,0 2,-1-1,1 2,-1-1,0 1,0 1,0 0,-1 0,1 1,-2 0,1 1,-1-1,0 2,-1-1,0 1,5 8,12 8,60 88,-75-101,1-1,-1 0,2 0,-1-1,2-1,-1 0,1 0,0-1,1-1,0 0,0 0,1-2,0 1,-1-2,2 0,0 0,51 4,-54-9</inkml:trace>
</inkml:ink>
</file>

<file path=ppt/ink/ink2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4:12:37.19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484 2,'-30'-1,"1"1,-1 2,1 1,0 1,0 2,-22 7,-124 45,171-55,1 0,0 1,0-1,1 1,-1 0,1 0,0 0,0 0,0 0,0 0,1 1,-1-1,1 0,0 1,1-1,-1 1,1-1,0 1,0 0,0-1,1 1,-1-1,1 1,0-1,1 0,-1 1,2 20,-3-15,-1-4,0 0,0 0,1 0,0 0,0 0,0 0,1 0,-1 0,2 0,-1 0,1 0,-1 0,2 0,-1-1,1 1,0-1,0 1,0-1,1 0,-1 0,1-1,1 1,-1-1,1 0,-1 0,1 0,0-1,0 0,1 0,-1 0,1 0,0-1,163 9,-154-8,-10-4,0 1,0 0,0 0,0 1,0 0,0-1,0 2,0-1,0 0,0 1,0 0,-1 0,1 1,-1-1,1 1,-1 0,0 0,0 0,-1 1,1-1,-1 1,1 0,-1 0,0 0,-1 1,1-1,-1 1,1-1,-2 1,1 0,0 0,-1-1,1 5,-3-1,1 0,-1 0,-1 0,0 0,0 0,0-1,-1 1,0-1,-1 0,1 0,-2 0,1 0,0-1,-1 0,-1 1,1-2,-1 1,0-1,0 0,0 0,-6 3,-4 2,-2 0,1 0,-1-2,0 0,-1-2,0 0,0-1,-6 1,17-5,1 1,-1-1,0-1,0 0,0 0,1 0,-1-1,0 0,0-1,1 0,-1 0,1 0,-1-1,1 0,0-1,0 1,1-1,-1-1,1 1,0-1,0 0,0-1,1 1,-1-1,1 0,1-1,-2-2,-1-11</inkml:trace>
</inkml:ink>
</file>

<file path=ppt/ink/ink25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4:56:23.13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31 86,'-9'-19,"-4"42,5 182,10-130,3 118,-5-190,0 0,0 0,1 0,-1 0,1-1,0 1,0 0,0 0,0 0,0-1,1 1,-1 0,1-1,0 1,-1-1,1 0,0 1,1-1,-1 0,0 0,1-1,-1 1,1 0,-1-1,1 0,0 1,-1-1,1 0,0 0,0 0,0-1,0 1,0-1,0 0,0 0,0 0,0 0,0 0,0-1,0 1,0-1,91-97,-76 75,4-8,-2 0,0-1,-2-1,-2-1,-1 0,1-7,-14 29,-10 33,4-11,1 1,1 0,0 0,0 0,1-1,0 2,1-1,0 0,1 0,1 0,-1-1,2 1,-1 0,2-1,-1 1,1-1,1 0,0 0,0 0,1-1,0 0,1 0,0 0,0-1,1 0,0-1,0 0,1 0,0 0,5 2,-9-7,0 0,0-1,1 0,-1 1,0-2,1 1,-1 0,0-1,1 0,-1-1,1 1,-1-1,0 0,1 0,-1-1,0 1,0-1,0 0,0-1,0 1,-1-1,1 0,-1 0,1 0,-1-1,0 0,0 0,5-5,-1-1,0 0,0 0,-1-1,-1 0,0 0,0-1,-1 0,-1 1,0-2,1-2,4-23,-2-1,-1 0,-1 0,-2-38,-9-47,-1 104</inkml:trace>
  <inkml:trace contextRef="#ctx0" brushRef="#br0" timeOffset="578.079">1160 143,'-17'9,"0"2,0-1,0 2,2 1,0 0,0 0,1 2,-11 14,21-25,-85 123,87-122,-1 0,1 1,1-1,-1 0,1 1,0-1,0 1,1-1,0 1,0 0,0-1,0 1,1-1,0 1,0-1,1 1,-1-1,1 0,0 1,1-1,-1 0,1 0,0-1,0 1,1-1,0 1,6 3,0-1,1 0,0-1,0 0,0 0,1-2,0 1,0-1,0-1,1 0,-1-1,1 0,-1-1,1-1,0 0,-1 0,1-1,-1-1,1 0,5-2,94-36,-88 24</inkml:trace>
  <inkml:trace contextRef="#ctx0" brushRef="#br0" timeOffset="949.688">1639 143,'-35'35,"1"3,2 0,2 2,2 1,-4 10,-5 48,36-96,1 0,0 0,0 0,0 0,0 0,0 0,0 0,1 0,-1 0,1 0,0 0,0 0,0 0,0-1,1 1,-1 0,1-1,0 1,0-1,-1 1,2-1,-1 0,0 0,0 0,1 0,-1 0,1 0,-1-1,1 1,0-1,0 0,0 0,12 2,0-2,1 0,-1 0,1-1,-1-1,1-1,-1 0,0-1,0-1,0 0,0-1,-1-1,1 0,-1-1,-1 0,0-1,1-1,-11 7,17-7,0-2,-1 0,0-1,-1-1,0-1,-1 0,0-1,10-14,-23 24,-1-1,-1 0,1 0,-1 0,0-1,0 1,-1 0,0-1,0 1,0-1,-1 1,0-1,0 1,-1-1,0 1,0-1,0 1,-1 0,0-1,0 1,-1 0,1 0,-1 0,-1 1,1-1,-1 1,0 0,0 0,-1 0,1 0,-1 1,0 0,0 0,-1 0,1 0,-1 1,1 0,-1 0,0 1,-1 0,1 0,0 0,-1 0,1 1,0 0,-1 1,1 0,-6 0,-53 12,38-1</inkml:trace>
  <inkml:trace contextRef="#ctx0" brushRef="#br0" timeOffset="1532.591">2486 1,'-16'7,"-1"0,1 2,0-1,1 2,0 0,1 1,0 1,1 0,0 0,1 2,0-1,1 2,1-1,-4 7,13-17,-1-1,1 0,0 1,0-1,0 1,0-1,0 1,1 0,0-1,-1 1,1 0,1-1,-1 1,1 0,-1-1,1 1,0-1,0 1,0-1,1 1,-1-1,1 0,0 0,0 0,0 0,0 0,1 0,-1 0,1-1,0 1,0-1,-1 0,1 0,1 0,-1 0,0 0,0-1,1 1,-1-1,2 0,34 15,-31-14,0-1,0 2,-1-1,1 1,-1 0,0 0,0 1,0 0,0 0,-1 1,0 0,0 0,0 1,0-1,-1 1,0 0,0 1,-1-1,1 1,-2 0,1 0,-1 0,1 2,-4-5,0 1,-1-1,1 0,-1 1,0-1,0 0,-1 0,1 0,-1 0,0 0,0 0,0 0,-1 0,1-1,-1 1,0-1,0 0,0 0,0 0,0 0,-1 0,1-1,-1 0,-3 2,-101 39,95-40,0-1,1 0,-1 0,0-1,0-1,0 0,0-1,0 0,1-1,-1-1,0 0,1 0,0-1,0-1,-5-3,4-3</inkml:trace>
</inkml:ink>
</file>

<file path=ppt/ink/ink25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4:56:54.465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1046 159,'-50'-47,"40"36,0 0,-1 0,0 1,0 1,-1 0,0 0,0 2,-1-1,0 1,-1 1,0 1,-5-2,14 6,1 1,-1 0,1-1,-1 2,1-1,-1 1,1-1,0 1,-1 0,1 1,0-1,0 1,-1 0,1 0,0 0,1 0,-1 1,0 0,1-1,0 1,-1 1,1-1,0 0,1 1,-1-1,0 2,-53 110,47-91,-174 460,118-279,-5 6,11 4,2 31,41-131,5 0,5 1,6 70,0-181,0 1,0-1,0 0,0 0,1 0,0 0,0 0,0-1,1 1,0 0,0 0,0-1,0 1,1-1,-1 0,1 1,0-1,0-1,1 1,-1 0,1-1,0 0,0 0,0 0,0 0,1 0,-1-1,1 0,0 0,-1 0,2-1,17 5,0-1,0-1,0-1,1-1,-1-1,1-2,17-1,11 0,365-11,225-17,503 13,-841 18,791 27,-263-16,0-15,-392-5,885 7,-1323 2,1 0,-1 0,1-1,0 0,-1 1,1-1,-1 0,1 0,0-1,-1 1,1 0,-1-1,1 1,0-1,-1 0,0 0,1 0,-1 0,0-1,1 1,-1-1,0 1,0-1,0 0,0 1,0-1,-1 0,1 0,0 0,-1-1,0 1,1 0,-1-1,0 1,0-1,-1 1,1-1,0 1,-1-1,1 0,-72-177,51 104,3 0,4-2,3 1,3-1,4-75,8-4,7 0,7 1,7 0,8-5,79-262,-106 367,-7 55,0-1,-1 1,1 0,0 0,-1 0,0 0,1-1,-1 1,0 0,1 0,-1 0,0 0,0 1,0-1,0 0,0 0,0 0,0 1,0-1,0 0,0 1,-1-1,1 1,0 0,0-1,0 1,-1 0,1 0,0 0,0-1,-1 1,1 1,0-1,0 0,-1 0,1 0,0 1,0-1,-1 0,1 1,0-1,-1 1,-119 72,105-63,5-3,-1 0,0 0,0-1,-1-1,1 0,-1 0,0-2,-1 1,1-2,-12 2,-402-7,-224-25,-1245 28,884-11,-1084-8,1392 21,200-2,445 11,89 8,11-4,-37-15,0 1,0-1,0 1,0 0,0 1,0-1,-1 0,1 1,0 0,-1 0,0 0,1 1,-1-1,0 1,0-1,0 1,-1 0,1 0,-1 1,1-1,-1 0,0 1,-1-1,1 1,0 0,-1-1,1 5,2 33,-1-1,-3 1,-1 0,-2 0,-4 11,-56 715,47-505,14 97,2-298,0-46,0 0,1 0,0 0,2 0,-1 0,2-1,0 1,1-1,0 0,1 0,1-1,6 10,-13-22,0 0,1 0,0 1,-1-1,1 0,0 0,-1 0,1-1,0 1,0 0,0 0,0 0,0 0,0-1,0 1,0-1,0 1,0 0,0-1,0 0,1 1,-1-1,0 0,0 0,0 1,1-1,-1 0,0 0,0 0,1-1,-1 1,0 0,0 0,0-1,1 1,-1 0,0-1,0 1,0-1,0 0,0 1,0-1,0 0,0 0,0 0,0 1,0-1,-1 0,1 0,32-59,-29 50,-2 6,0-3,0 1,0-1,0 1,1 0,0 0,0 0,1 0,-1 0,1 1,1-1,-1 1,1 0,0 1,0-1,0 1,0 0,1 0,0 1,0 0,0 0,0 0,0 0,1 1,5-1,18 2,1 1,-1 2,0 0,0 3,0 0,19 7,72 12,21-14,-1-6,1-6,65-12,115-2,550-12,289 28,103 66,-351 5,-43-37,-391-36,-478 2,-1 1,1-1,0 0,-1 1,1-1,0 0,-1 0,1 1,0-1,-1 0,1 0,0 0,-1 0,1 0,0 0,0 0,-1 0,1-1,0 1,-1 0,1 0,0-1,-1 1,1 0,0-1,-1 1,1 0,-1-1,1 1,-1-1,1 1,-1-1,1 1,-1-1,1 1,-1-1,1 0,-1 1,0-1,0 0,1 1,-1-1,0 0,0 1,0-1,0 0,1 0,-1 1,0-1,0 0,-1 1,1-1,0 0,0 0,0 1,0-1,-1 0,1 1,0-1,0 0,-1 1,1-1,-1 1,1-1,-1 1,1-1,-1 1,1-1,-1 1,0-1,-4-11,-1-8,1 0,1-1,1 1,1-1,1 0,1 0,0 1,2-1,0 0,1 1,2-3,5-61,102-872,-86 803,-6-2,-7 0,-7-81,-41 244,3-1,0-2,0-1,0-1,0-2,-1-1,-13-3,-23 2,-278-25,-219 11,-147-20,-680 14,547 2,50-8,-255 28,741 9,1 13,-38 19,266-31,5 2,-1-5,0-2,-9-4,96-2,-6-1,0 1,0-1,0 1,-1 0,1 0,0 1,0-1,-1 1,1 0,0 0,0 0,-1 0,1 1,-1-1,0 1,1 0,-1 0,0 0,0 1,0-1,0 1,0-1,-1 1,1 1,1 7,0 0,-1 0,0 0,-1 0,-1 1,1-1,-2 1,0 0,0-1,-1 1,-1 4,0 17,-23 380,-62 239,83-585,3 0,3 1,3-1,6 22,-3-28,-6-36,1 0,2 0,0-1,2 1,0-1,3 2,100 169,-97-171</inkml:trace>
</inkml:ink>
</file>

<file path=ppt/ink/ink25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4:57:14.900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389 75,'-55'-63,"53"61,1 1,-1 0,0 0,1 0,-1 0,0 0,0 1,0-1,0 0,0 1,0-1,0 1,0 0,0 0,0 0,0 0,0 0,0 0,1 0,-1 1,0-1,0 1,0-1,0 1,0 0,0 0,0 0,1 0,-1 0,0 0,1 0,-1 1,1-1,0 0,-1 1,1 0,0-1,0 1,-1 0,-9 16,2 0,0 1,0 0,2 1,0-1,-3 19,4-17,-5 32,1 0,3 0,3 0,1 1,4 25,-3 40,-24 150,26 54,-29-86,27-208,-2 0,-2 0,0-1,-2 0,-1 0,-1 0,-9 15,16-37,1 0,0 0,0 0,1 1,-1-1,2 0,-1 1,0-1,1 1,1-1,-1 1,1-1,0 1,0-1,1 0,0 0,0 0,0 1,1-2,0 1,0 0,0-1,1 1,0-1,0 0,0 0,1-1,-1 1,1-1,0 0,1 0,-1 0,1-1,-1 0,1 0,0-1,0 1,6 0,241 0,1386-3,-1244 27,682-27,-556 1,-418 9,0 5,-1 5,20 9,-53-13,19 3,1-5,1-3,0-5,0-3,0-4,69-11,-45-2,303-20,-103 35,-311-1,0-1,-1 1,1-1,-1 0,1 1,0-1,-1 0,0-1,1 1,-1 0,0-1,1 1,-1-1,0 0,0 1,0-1,-1 0,1 0,0 0,-1-1,1 1,-1 0,0-1,0 1,0-1,0 1,0-1,0 1,-1-1,1-1,2-87,-5 70,27-184,-2 67,8-129,34-116,-46 286,-4 0,-5-1,-3-91,-7 173,1 9,-1 1,0-1,0 0,0 0,-1 0,0 1,0-1,-1 0,0 1,0-1,-1 1,0 0,-1-2,-23 17,6-3,0 0,0-2,0 0,-1-1,1-2,-1 0,1-1,-19-3,-12 2,-1473 0,746-42,59 1,-109 43,76 28,-116-30,617 27,102 2,151-27,-1-1,1 1,-1-1,1 1,-1-1,1 1,-1-1,0 1,1 0,-1-1,0 1,0-1,1 1,-1 0,0-1,0 1,0 0,0-1,0 1,0 0,0 0,0-1,0 1,0 0,0-1,0 1,0 0,-1-1,1 1,0 0,-1-1,1 1,0-1,-1 1,1 0,-1-1,1 1,-1-1,1 1,-1-1,1 0,-1 1,1-1,-1 1,1-1,-1 0,0 0,1 1,-1-1,0 0,1 0,-1 0,0 0,1 0,-1 1,0-1,0-1,1 1,-1 0,0 0,1 0,-1 0,0 0,1-1,-1 1,0 0,1-1,9 10,1-1,-1 1,-1 1,0-1,0 1,-1 1,0 0,-1 0,0 0,0 0,-2 1,1 0,-2 0,1 0,-2 1,1-1,-1 9,-22 270,-3-81,6-32,13-112,-3-1,-2 0,-9 22,17-82,-6 24,-1 0,-2-1,0 0,-2 0,-13 21,19-37,1 0,0 1,0 0,2 0,-1 0,2 0,0 1,0-1,2 1,-1-1,2 1,-1-1,2 1,0-1,3 8,-4-17,0 0,0-1,1 1,-1-1,1 0,0 0,0 1,1-1,-1 0,0-1,1 1,0 0,-1-1,1 1,0-1,1 0,-1 0,0 0,0-1,1 1,-1-1,1 0,0 0,-1 0,1 0,1 0,106 0,-73-3,387-18,-321 5,62-10,166-2,202 28,166 51,-9-19,251-33,-397 28,-275-10,186 39,-238-20,-39-9,-179-28,1 1,0-1,-1 0,1 0,0 0,-1 0,1 0,0 0,-1 1,1-2,0 1,0 0,-1 0,1 0,0 0,-1 0,1 0,-1-1,1 1,0 0,-1-1,1 1,-1 0,1-1,0 1,-1-1,1 1,-1-1,0 1,1-1,-1 1,1-1,-1 1,0-1,1 0,-1 1,0-1,0 0,1 1,-1-1,0 0,0 1,0-1,0 0,0 1,0-1,0 0,0 1,0-1,0 0,0 1,-1-1,1 0,0 1,0-1,-1 0,1 1,0-1,-1 1,1-1,-34-38,22 27,6 5,0-1,1 0,0 0,0 0,1-1,0 0,0 0,1 0,0 0,1 0,0-1,0 1,1-1,0 1,1-1,0 0,0 1,2-10,79-242,-25 98,-23 52,34-109,-9-3,23-196,-74 364,-2 0,-3 0,-2 0,-3-2,-8 14,10 86,0-39,1-1,0 0,-1 0,1 0,-1 0,0 0,0 0,0 0,0 0,-1 0,1 0,-1-1,1 1,-1 0,0-1,0 0,0 1,-1-1,1 0,-1 0,1 0,-1 0,1-1,-1 1,0-1,0 0,0 1,0-1,-2 0,-95 20,-73-6,40-3,0-5,-94-8,81-1,-379 13,-448 5,376-41,-642-33,436 28,-119 31,918-1,1 0,0-1,0 1,0-1,0 1,0 0,0 0,0 0,0 0,1 1,-1-1,0 1,0 0,0 0,0 0,1 0,-1 0,0 0,1 1,-1-1,1 1,-1 0,1 0,0 0,0 0,0 0,0 1,-1 1,3-2,1-1,0 1,0 0,1-1,-1 1,0-1,0 0,1 1,-1-1,1 0,-1 0,1 0,-1 0,1 0,0 0,0-1,-1 1,1 0,0-1,0 0,0 1,-1-1,1 0,0 0,1 0,-1 1,20 2</inkml:trace>
</inkml:ink>
</file>

<file path=ppt/ink/ink25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5:06:17.86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565 340,'0'34,"0"20,0 11,0-1,0-2,0-2,-5-1,-2-6,1-3,1-4,2-6,0-5,2-3,1-2,0-2,-5-1,-1 0,1-4</inkml:trace>
  <inkml:trace contextRef="#ctx0" brushRef="#br0" timeOffset="247.633">1 340,'111'-5,"-1"-5,42-12,-130 19,142-28,-2-6,-2-8,45-23,-139 49,-66 20,1 0,-1 0,1 0,-1 0,0 0,1 0,-1 0,0 1,0-1,1 0,-1 0,0 0,0 0,-1 0,1 0,0 0,0 0,0 0,-1 1,1-1,0 0,-1 0,1 0,-1 0,1 0,-1-1,0 1,1 0,-1 0,0 0,0 0,0-1,1 1,-1 0,0-1,0 1,0-1,0 1,0-1,-1 1,1-1,-51 53,25-28</inkml:trace>
  <inkml:trace contextRef="#ctx0" brushRef="#br0" timeOffset="484.437">1 1271,'38'10,"42"-7,11-8,1-9,-6-1,-13-4,-14 2,-13-1,-3 3,-6 3,-8 0,-4 1,-2 3,0-2,-4 0</inkml:trace>
  <inkml:trace contextRef="#ctx0" brushRef="#br0" timeOffset="845.477">1553 1,'-20'43,"-19"39,-5 9,6-5,5-13,7-18</inkml:trace>
  <inkml:trace contextRef="#ctx0" brushRef="#br0" timeOffset="1546.125">1073 1242,'62'-25,"-1"-3,-1-2,-1-3,-2-3,-1-2,11-13,-30 18,-2-1,-1-1,-2-2,-2-1,-1-2,-2-1,-1 0,18-46,64-130,-101 183,-7 34,0 0,-1 1,1-1,0 0,0 0,-1 1,1-1,0 0,0 0,-1 0,1 1,0-1,-1 0,1 0,0 0,-1 0,1 0,0 1,-1-1,1 0,0 0,-1 0,1 0,0 0,-1 0,1 0,0 0,-1 0,1 0,0-1,-1 1,1 0,0 0,-1 0,1 0,0 0,-1-1,1 1,0 0,0 0,-1 0,1-1,0 1,0 0,-1-1,1 1,0 0,0 0,0-1,0 1,-1 0,1-1,-108 198,103-188,-18 32,2 0,1 2,3 1,1 0,2 1,2 0,2 1,-1 27,10-69,1 0,-1 0,1 1,0-1,1 0,-1 0,1 0,-1 0,1 0,0 0,1 0,-1 0,1 0,0 0,0-1,0 1,0-1,1 1,-1-1,1 0,0 0,0 0,0 0,0 0,0-1,1 0,-1 1,1-1,0-1,-1 1,1 0,0-1,0 0,0 0,0 0,0 0,3-1,14 3,-1-2,1-1,0-1,0 0,0-2,-1 0,1-1,-1-1,0-1,-1-1,1-1,-1-1,-1 0,17-11,4-6,-1-1,-1-3,-1 0,-2-2,-1-2,2-6,14-20,-3-3,-2-1,-4-2,-2-2,-2-6,-20 40,-2 0,-2-1,-1 0,6-33,-16 65,0 0,0 1,0-1,0 0,-1 0,1 0,-1 0,0 0,0 0,0 0,0 1,0-1,0 0,-1 0,0 0,1 0,-1 0,0 1,0-1,-1 0,1 1,-1-1,1 1,-1-1,0 1,1 0,-1-1,-1 1,1 0,0 1,0-1,-1 0,1 1,-1-1,1 1,-1-1,0 1,0 0,1 0,-1 1,0-1,0 1,0-1,0 1,0 0,-1 0,-9 5,1 0,-1 2,2-1,-1 1,1 1,0 0,0 1,1 0,0 0,1 1,0 0,1 1,0 0,0 0,-1 4,-19 28,2 1,2 1,2 0,2 2,-9 33,21-54,0 0,2 0,2 1,0 0,1-1,2 1,1 0,3 22,-2-38,0 0,1 0,1 0,0-1,0 1,1-1,0 0,1 0,0 0,1-1,0 0,0 0,1 0,0-1,1 0,-1 0,2 0,-1-2,1 1,0-1,0 0,8 4,-2-5,0 0,1-1,-1-1,1 0,0-1,-1-1,1 0,0-1,16-3,-8 3</inkml:trace>
</inkml:ink>
</file>

<file path=ppt/ink/ink25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5:06:42.08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29 353,'24'-17,"-1"-1,0-1,-2-1,0-1,-2-1,0-1,-2-1,8-13,-21 33,0-1,-1 1,0-1,0 0,0 0,-1 0,1 0,-1 0,0-1,-1 1,1 0,-1-1,0 1,-1-1,1 0,-1 1,0-1,-1 0,1 1,-1-1,0 1,-1-1,1 1,-1-1,0 1,0 0,-1-1,-1 5,0 0,0 0,0 1,0-1,-1 1,1 0,0 0,0 1,0-1,0 1,-1 0,1 0,0 0,0 0,1 1,-1-1,0 1,0 0,1 1,-1-1,1 0,-3 4,-8 5,2 0,0 2,0-1,1 1,1 1,0 0,1 0,1 1,0 1,1-1,0 1,1 0,1 0,1 1,0 0,1-1,0 10,2-19,0 0,1 0,0 0,0 0,0 0,1 0,0 0,1 0,-1 0,1 0,1 0,-1-1,1 1,0-1,1 1,-1-1,1 0,1-1,-1 1,1-1,0 0,0 0,0 0,1-1,0 1,-1-1,2-1,-1 1,0-1,1 0,-1-1,1 0,0 0,0 0,6 0,4 2,0-2,0-1,0 0,0-1,1 0,-1-2,0 0,0-1,-1 0,1-2,-1 0,1-1,8-4,-6 1</inkml:trace>
</inkml:ink>
</file>

<file path=ppt/ink/ink25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5:06:40.98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198 57,'104'504,"-76"-298,-18-105,-9-90</inkml:trace>
  <inkml:trace contextRef="#ctx0" brushRef="#br0" timeOffset="271.036">0 565,'44'-19,"32"-16,14-7,-4-1,-12 7,-13 4,-13 8,-9 4,-7-1,-4 4,-6 5</inkml:trace>
  <inkml:trace contextRef="#ctx0" brushRef="#br0" timeOffset="716.125">650 0,'22'137,"5"-2,7-2,15 30,-49-160,0-1,0 1,0 0,0-1,1 1,-1-1,1 1,0-1,0 1,0-1,0 1,0-1,0 0,1 0,-1 0,1 1,-1-1,1-1,0 1,0 0,0 0,0-1,0 1,0-1,0 1,1-1,-1 0,0 0,1 0,-1 0,1-1,-1 1,1 0,-1-1,1 0,-1 0,1 0,0 0,-1 0,1 0,-1-1,1 1,1-1,40-32,-40 28,1 1,-1-1,1 1,0 0,-1 0,2 1,-1 0,0 0,1 0,-1 0,1 1,0 0,0 0,0 0,0 1,0 0,0 0,0 1,1 0,-1 0,0 0,4 1,-5 2,-1 0,0 0,0 0,1 1,-2 0,1 0,0 0,-1 0,0 0,0 1,0-1,-1 1,1 0,-1 0,0 0,0 3,12 20,-5-13</inkml:trace>
</inkml:ink>
</file>

<file path=ppt/ink/ink25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5:06:38.68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33 594,'-2'1,"0"1,0-1,0 1,0-1,1 1,-1 0,1-1,-1 1,1 0,0 0,0 0,0 0,0 1,0-1,0 0,0 0,1 1,-1-1,1 0,0 0,0 1,0-1,0 1,0-1,0 1,0 0,-3 18,0 1,2-1,1 1,0 0,2 0,1-1,0 0,2 1,0-1,1 0,1-1,1 0,1 0,9 14,-15-30,0 0,0 1,1-1,-1 0,1-1,0 1,0-1,1 0,-1 0,0 0,1 0,0-1,0 0,0 0,0 0,0 0,0-1,0 0,0 0,1-1,-1 1,0-1,1 0,-1 0,0-1,0 0,1 0,-1 0,4-2,1 0,0-2,0 1,0-1,0-1,-1 0,0 0,0-1,-1 0,1 0,-2-1,1 0,-1-1,0 0,-1 0,16-26,-2-2,-1 0,-2-1,-2-1,-1-1,-14 40,0-1,-1 0,1 1,0-1,0 0,0 0,-1 1,1-1,0 0,0 0,0 1,0-1,0 0,0 0,1 1,-1-1,0 0,0 0,0 1,1-1,-1 0,0 1,1-1,-1 0,1 1,-1-1,1 0,-1 1,1-1,-1 1,1-1,-1 1,1-1,0 1,-1 0,1-1,0 1,0 0,-1-1,1 1,0 0,-1 0,1 0,0 0,0 0,0-1,-1 1,1 1,0-1,0 0,-1 0,1 0,0 0,0 0,-1 1,1-1,0 0,-1 1,1-1,0 1,-1-1,1 0,-1 1,1-1,0 1,-1 0,1-1,36 155,-35-150,0 1,1-1,0 0,0 1,0-1,1-1,-1 1,1 0,1-1,-1 0,0 0,1 0,0-1,0 1,0-1,0 0,1-1,-1 1,1-1,0 0,-1 0,1-1,0 0,0 0,0 0,0-1,0 0,0 0,0 0,0-1,0 0,0 0,0 0,0-1,-1 0,1 0,-1 0,1-1,-1 0,0 0,0 0,0-1,0 0,-1 0,1 0,-1 0,0-1,0 1,2-6,1-2,-1-1,-1 1,-1-1,1 0,-2 0,0 0,-1 0,0-1,0-2,22-101,-22 95</inkml:trace>
  <inkml:trace contextRef="#ctx0" brushRef="#br0" timeOffset="284.287">1218 622,'-5'33,"3"17,3 4,0-7</inkml:trace>
  <inkml:trace contextRef="#ctx0" brushRef="#br0" timeOffset="532.214">1048 170,'0'0</inkml:trace>
  <inkml:trace contextRef="#ctx0" brushRef="#br0" timeOffset="814.637">1500 30,'28'96,"-4"2,-4 1,-4 9,9 86,3-37,-27-174,-1 0</inkml:trace>
  <inkml:trace contextRef="#ctx0" brushRef="#br0" timeOffset="1080.076">1331 537,'38'-24,"33"-12,8-1,-5 6,-9 9,-12 7,-9 7,-8 5,-10 2</inkml:trace>
  <inkml:trace contextRef="#ctx0" brushRef="#br0" timeOffset="1520.47">1838 1,'11'89,"5"40,5-1,8 10,-25-122,0 3,1-2,0 1,1-1,1 1,0-2,2 1,5 8,-13-23,1 0,-1 0,1-1,-1 1,1 0,0 0,0-1,0 1,0-1,0 0,0 0,0 0,1 0,-1 0,0 0,1 0,-1-1,0 1,1-1,-1 1,1-1,-1 0,1 0,-1 0,1-1,-1 1,0-1,1 1,-1-1,1 0,-1 1,0-1,0-1,0 1,1 0,-1 0,0-1,73-69,-58 52,2-4,2 1,1 2,0 0,2 1,0 1,1 1,5-1,-29 18,1-1,-1 0,1 1,0-1,-1 1,1-1,0 1,-1 0,1 0,0 0,0 0,-1 0,1 0,0 0,-1 1,1-1,0 1,-1-1,1 1,0-1,-1 1,1 0,-1 0,1 0,-1 0,0 0,1 0,-1 0,0 1,0-1,0 0,0 1,0-1,0 0,0 1,0 0,0-1,-1 1,1-1,-1 1,1 0,-1-1,0 1,0 0,1 0,10 81,-11-80,-1 1,1 0,0-1,0 1,0 0,0-1,0 1,1-1,0 1,-1 0,1-1,1 1,-1-1,0 0,1 1,0-1,0 0,0 0,0 0,0 0,1 0,-1-1,1 1,-1-1,2 1,13 4</inkml:trace>
</inkml:ink>
</file>

<file path=ppt/ink/ink25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5:06:21.87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278 734,'-8'-1,"0"0,0 0,0 0,0 1,-1 1,1-1,0 1,0 1,0-1,0 1,0 1,0 0,1 0,-1 0,1 1,0 0,0 0,0 1,0 0,0 1,-38 35,45-40,-1 0,0 0,0 0,1 0,-1 0,1 0,-1 1,1-1,-1 0,1 0,0 0,0 1,-1-1,1 0,0 0,0 1,0-1,1 0,-1 1,0-1,0 0,1 0,-1 0,0 1,1-1,-1 0,1 0,0 0,-1 0,1 0,0 0,0 0,0 0,-1 0,1 0,0 0,0-1,0 1,0 0,1-1,-1 1,0-1,0 1,0-1,1 1,62 18,-59-20,0 1,0 0,0 0,0 1,0 0,0-1,0 2,0-1,-1 0,1 1,-1 0,1 0,-1 1,1-1,-1 1,0 0,0 0,-1 0,1 0,0 1,-1 0,0-1,0 1,0 1,-1-1,1 0,-1 0,0 1,0 0,0-1,-1 1,0 0,0 0,0 0,-4 5,-1-1,0 0,-1 0,0 0,0-1,-1 0,0 0,0 0,-1 0,0-1,0-1,-1 1,0-1,0 0,0-1,-1 0,0 0,0-1,-5 2,-86 38,99-43,0-1,0 0,0 1,0-1,0 0,0 0,0 0,0 0,-1 0,1 0,0 0,0 0,0 0,0 0,0 0,0-1,0 1,0 0,0-1,0 1,0-1,0 1,0-1,1 0,-1 1,0-1,0 0,0 1,1-1,-1 0,0 0,1 0,-1 0,1 0,-1 0,1 0,-1 0,1 0,0 0,0 0,-1 0,1 0,0 0,0 0,0 0,0 0,0 0,0 0,0 0,0 0,1 0,-1 0,0 0,1 0,-1 0,1 0,-1 0,1 0,-1 0,1 0,0 0,-1 0,1 1,0-1,0 0,-1 1,1-1,0 0,0 1,10-19</inkml:trace>
  <inkml:trace contextRef="#ctx0" brushRef="#br0" timeOffset="417.3">730 339,'-5'73,"10"448,-31-361,23-149</inkml:trace>
  <inkml:trace contextRef="#ctx0" brushRef="#br0" timeOffset="13588.758">476 763,'19'-5,"16"-6,7-2,1 2,-2 3,-4 2,-2-2,-3 0,-2 1,-1 2,-1 2,-1-3,1-1,-5 1</inkml:trace>
  <inkml:trace contextRef="#ctx0" brushRef="#br0" timeOffset="14586.818">1323 650,'-27'9,"1"2,0 0,1 2,0 1,1 1,0 1,2 1,0 1,-19 20,34-31,1 0,-1 0,1 0,1 1,0 0,0 0,0 1,1-1,0 1,0 0,1 0,1 0,-1 0,2 1,-1-1,1 1,0-1,1 1,0-1,1 1,1 4,-1-12,0 0,0 1,0-1,0 0,1-1,-1 1,1 0,-1 0,1 0,0-1,-1 1,1-1,0 0,0 1,0-1,0 0,0 0,1 0,-1 0,0-1,0 1,1-1,-1 1,0-1,1 0,-1 0,0 0,1 0,-1 0,0 0,1-1,-1 1,0-1,0 0,1 1,-1-1,1-1,80-44,-43 14,-1-2,-2-1,-2-2,-1-1,-2-2,-2-2,4-9,-11 19,-23 59,-20 144,20-168,0-1,0 1,0-1,1 1,-1-1,1 1,0-1,0 1,0-1,0 1,0-1,1 0,-1 0,0 1,1-1,0 0,0 0,-1-1,1 1,0 0,0-1,1 1,-1-1,0 1,0-1,1 0,-1 0,1 0,-1 0,1-1,-1 1,1-1,-1 0,1 1,0-1,-1 0,1 0,-1-1,1 1,0 0,0-1,107-34,-81 20,0-1,-1-1,-1-2,-1 0,0-2,11-13,-10 7,-6 9,-2 0,0-2,-1-1,-1 0,-1-1,-1-1,-1 0,0-1,1-8,-14 30,1 0,-1 0,0 0,0 0,0 0,-1 0,1 0,0 0,-1 0,0 0,1-1,-1 1,0 0,0 0,0-1,0 1,-1 0,1 0,0 0,-1 0,0-1,1 1,-1 0,0 0,0 0,0 0,-1 0,1 1,0-1,-1 0,1 1,-1-1,1 0,-1 1,0 0,0-1,1 1,-1 0,0 0,0 0,0 0,0 1,-1-1,1 0,0 1,0-1,0 1,-1 0,-1 0,-7 2,0 0,0 1,0 0,0 1,1 0,-1 1,1 0,0 0,1 1,-1 1,1 0,0 0,1 0,0 1,0 0,1 1,0 0,-2 3,8-10,-1 0,0 1,1-1,-1 1,1 0,0 0,0-1,0 1,0 0,0 0,1 0,-1 0,1 0,0 0,0 0,0 0,0 0,0 0,1 0,-1-1,1 1,0 0,0 0,0 0,0 0,1-1,-1 1,1-1,-1 1,1-1,0 1,0-1,0 0,0 0,0 0,1 0,-1 0,1-1,-1 1,1-1,0 0,-1 1,1-1,0 0,0-1,0 1,0 0,0-1,0 0,-1 1,1-1,0 0,1-1,91-14,-85 12,1 0,0 0,0 1,1 0,-1 1,0 1,0-1,1 2,-1 0,0 0,2 1,-9 0,0 1,0-1,0 1,0-1,-1 1,1 0,-1 1,0-1,0 1,0-1,0 1,-1 0,1 0,-1 0,0 0,0 0,-1 1,1-1,-1 0,0 1,0 0,0-1,-1 1,0-1,0 1,0 0,0-1,-1 1,1-1,-1 1,0-1,-1 1,1-1,-1 1,0-1,0 0,-1 1,-4 35,6-38,1-1,-1 1,1-1,0 1,-1-1,1 1,0-1,0 1,0-1,0 1,0-1,1 1,-1-1,0 1,1-1,-1 1,1-1,-1 1,1-1,0 1,-1-1,1 0,0 0,0 1,0-1,0 0,0 0,0 0,1 0,-1 0,0 0,0 0,1-1,-1 1,1 0,-1-1,0 1,1-1,-1 1,1-1,-1 0,1 0,0 0,-1 1,14-4</inkml:trace>
  <inkml:trace contextRef="#ctx0" brushRef="#br0" timeOffset="15087.683">2564 0,'11'128,"-2"-81,-3 0,-1 1,-3 0,-1 0,-5 23,2 25,-15 138,9-190,4-61,4-1</inkml:trace>
  <inkml:trace contextRef="#ctx0" brushRef="#br0" timeOffset="15339.922">2310 424,'39'-10,"31"-7,13-2,-2 3,-10 5,-12 3,-12-2,-9 2,-6 1,-4 3,-1 1,-6 1</inkml:trace>
  <inkml:trace contextRef="#ctx0" brushRef="#br0" timeOffset="21274.022">80 1694,'26'150,"4"153,-29-295,-2-7,0 1,0 0,1-1,-1 1,1 0,0-1,-1 1,1 0,0-1,0 1,0 0,0-1,1 1,-1 0,0-1,1 1,-1 0,1-1,-1 1,1 0,0-1,-1 1,1-1,0 0,0 1,0-1,1 0,-1 1,0-1,0 0,1 0,-1 0,0 0,1 0,-1 0,1-1,-1 1,1 0,0-1,-1 1,1-1,0 0,-1 1,1-1,0 0,-1 0,1 0,1 0,115-87,-82 60,-22 16,0 0,0 1,1 0,1 1,-1 1,2 1,-1 0,1 1,0 1,4-1,-16 6,0 0,1 0,-1 0,0 1,0 0,0 0,0 1,0-1,0 1,0 0,-1 0,1 1,0-1,-1 1,0 0,0 0,0 1,0-1,0 1,-1 0,1 0,-1 0,0 0,0 0,-1 1,0 0,2 3,0 0,0 1,0-1,-1 1,-1 0,1 0,-2 0,1 1,-1-1,0 0,-1 1,0-1,-1 0,0 1,0-1,-1 3,-3 2,0-1,-1 1,-1-1,0 0,0 0,-2-1,1 0,-1 0,-1-1,0 0,-1-1,0 0,-12 8,17-14,-1-1,0 1,0-1,0-1,0 1,0-1,0 0,-1-1,1 1,-1-2,1 1,-1-1,0 0,1-1,-1 1,1-1,-1-1,1 0,0 0,0 0,0-1,0 0,0 0,0-1,1 0,-1 0,1 0,0-1,1 0,-1 0,1-1,0 0,0 1,1-2,-1 1,1 0,1-1,-1 0,1 0,0-1,-5-20,4 2</inkml:trace>
  <inkml:trace contextRef="#ctx0" brushRef="#br0" timeOffset="21587.247">843 1948,'0'34,"9"15,9 0,5-8,4-12,-3-15,0-10,0-11,1-9,-4-6,0 1,-5-2,1-1,-3-1,-4-2,-4 0,-2 4</inkml:trace>
  <inkml:trace contextRef="#ctx0" brushRef="#br0" timeOffset="21924.702">1661 1778,'-20'11,"0"1,1 0,1 2,0 0,1 1,0 0,2 1,0 1,0 1,-11 18,24-32,0-1,1 1,-1-1,0 1,1 0,0 0,0-1,0 1,1 0,-1 0,1 0,0 0,0 0,0 0,0 0,1 0,0 0,0-1,0 1,0 0,0 0,1-1,0 1,-1-1,2 1,-1-1,0 0,0 0,1 0,0 0,2 2,1 0,1 0,-1 0,1-1,0 0,0 0,0-1,1 0,-1 0,1-1,-1 0,1 0,0-1,0 0,0-1,5 1,-3-2,-1 0,1 0,-1-1,0-1,0 1,0-2,0 1,0-1,0 0,-1-1,0 0,0 0,0-1,4-4,6-4</inkml:trace>
  <inkml:trace contextRef="#ctx0" brushRef="#br0" timeOffset="22220.474">1915 1384,'0'38,"0"23,5 5,1-4,0-7,4-8,0-8,-2-5,3-4,-1-2,-1-1,-3-1,2-4,0-1,-1 0,-7-3,-3-4</inkml:trace>
  <inkml:trace contextRef="#ctx0" brushRef="#br0" timeOffset="22559.41">2197 1610,'-33'28,"-17"15,6 0,15-7,12-6,14-7,12-8,10-6,6-5,3-3,3-2,0 0,-1-1,1 1,-2 0,0 0,-5 1</inkml:trace>
  <inkml:trace contextRef="#ctx0" brushRef="#br0" timeOffset="23253.821">2564 1722,'15'-16,"-1"0,0-1,-2-1,0 0,-1 0,0-1,-2-1,0 0,-1 0,-2-1,3-8,-9 28,0 0,1 0,-1 0,0 0,0 0,0 0,1 0,-1 0,0 0,0 0,-1 0,1 0,0 0,0 0,0 0,-1 0,1 1,0-1,-1 0,1 0,-1 0,1 0,-1 0,1 0,-1 1,0-1,1 0,-1 1,0-1,1 0,-1 1,0-1,0 1,0-1,0 1,0-1,0 1,0 0,1-1,-1 1,0 0,0 0,0 0,0 0,0 0,0 0,0 0,0 0,0 0,0 0,0 1,0-1,0 0,0 1,0-1,0 0,0 1,0-1,1 1,-54 31,41-17,0-1,1 2,1 0,0 0,1 1,1 0,1 1,0 0,1 0,1 0,1 1,-1 9,4-23,1 0,0 1,0-1,1 1,-1-1,1 1,1-1,-1 1,1-1,0 1,0-1,0 0,1 1,0-1,0 0,0 0,1 0,-1 0,1-1,0 1,1-1,-1 0,1 1,0-2,0 1,0 0,0-1,1 0,0 0,-1 0,1 0,0-1,0 0,0 0,1 0,-1-1,0 1,1-1,-1-1,1 1,-1-1,1 0,2 0,17-5,1 0,-1-2,0-1,0-1,-1-1,0-1,0-1,-2-1,0-1,14-12,3 1,10-8,-2-1,-2-3,-1-2,-1-2,-3-1,-1-3,-3 0,14-26,-39 55,-1 0,-1 0,0-1,-1-1,-1 0,-1 0,-1 0,2-12,-5 24,-1 0,-1 1,1-1,-1 0,-1 0,1 0,-1 0,1 0,-2 1,1-1,-1 0,0 1,0-1,0 1,-1 0,0-1,0 1,0 1,0-1,-1 0,0 1,0 0,0-1,-1 2,1-1,-1 0,0 1,0 0,-2-1,2 2,0 0,1 0,-1 0,0 0,0 1,-1 0,1 0,0 0,0 1,0 0,-1 0,1 0,0 0,0 1,-1 0,1 0,0 1,0-1,0 1,0 0,1 0,-1 1,1-1,-1 1,1 0,0 0,0 1,0-1,0 1,1 0,-1 0,-2 4,-2 2,0 1,1 0,0 1,1-1,0 1,1 0,0 1,1-1,0 1,1 0,1 0,-2 11,5-10,-1 0,2-1,-1 1,2 0,0 0,1-1,0 0,1 0,0 0,1 0,1-1,0 0,0 0,1-1,3 3,152 153,-131-137,143 93,-164-113,-20-11,-5-5</inkml:trace>
  <inkml:trace contextRef="#ctx0" brushRef="#br0" timeOffset="23507.347">2988 1384,'43'-15,"43"-9,12-5,-2 2,-7 6,-13 1,-12 4,-10 5,-10 0,-8 1,-10 3</inkml:trace>
</inkml:ink>
</file>

<file path=ppt/ink/ink25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5:07:15.557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6439 481,'-4'-12,"-2"0,1 0,-2 1,1 0,-1 0,-1 0,0 1,-1 0,0 1,0 0,-1 0,0 1,-1 1,1-1,-1 2,-1-1,1 1,-1 1,0 0,-1 1,1 1,-1-1,-9 0,-190-13,-218-37,-235-20,274 45,-133-26,242 27,-124-2,-975 31,1309 3,1 3,-1 3,-34 11,-121 17,-15-6,116-12,2 6,0 5,2 6,-89 41,152-55,1 3,2 3,0 2,3 2,-9 9,56-38,1 0,0 0,0 0,0 1,1 0,0 0,0 0,0 0,0 1,1-1,0 1,0 0,0 0,1 0,0 1,0-1,0 0,1 1,0-1,1 1,-1 0,1 3,0 16,1-1,1 1,1-1,1 0,1 0,1 0,2-1,0 0,1 0,2-1,0 0,2-1,6 8,-3-7,2-1,0 0,1-2,1 0,1-2,1 0,1-1,57 32,3-4,2-4,1-4,2-3,1-4,2-4,1-4,0-4,34-1,137 21,175-2,-14-19,254 0,-165 9,273-25,-500-13,103-23,-87-8,23-19,-80 15,227-66,-413 98,-36 10,0-1,0 0,-1-2,0-1,0 0,-1-2,17-10,-35 19,-1 0,1 0,-1 0,1 0,-1 0,0-1,0 1,0-1,0 1,0-1,0 0,-1 0,0 0,1 0,-1 0,0 0,0 0,-1 0,1 0,-1-1,1 1,-1 0,0 0,0 0,0-1,-1 1,1 0,-1 0,0 0,0 0,0-1,-1 0,-60-88,52 81,-199-278,185 251,1 0,2-2,2 0,-13-41,4-9,20 65</inkml:trace>
</inkml:ink>
</file>

<file path=ppt/ink/ink25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5:06:17.86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565 340,'0'34,"0"20,0 11,0-1,0-2,0-2,-5-1,-2-6,1-3,1-4,2-6,0-5,2-3,1-2,0-2,-5-1,-1 0,1-4</inkml:trace>
  <inkml:trace contextRef="#ctx0" brushRef="#br0" timeOffset="247.633">1 340,'111'-5,"-1"-5,42-12,-130 19,142-28,-2-6,-2-8,45-23,-139 49,-66 20,1 0,-1 0,1 0,-1 0,0 0,1 0,-1 0,0 1,0-1,1 0,-1 0,0 0,0 0,-1 0,1 0,0 0,0 0,0 0,-1 1,1-1,0 0,-1 0,1 0,-1 0,1 0,-1-1,0 1,1 0,-1 0,0 0,0 0,0-1,1 1,-1 0,0-1,0 1,0-1,0 1,0-1,-1 1,1-1,-51 53,25-28</inkml:trace>
  <inkml:trace contextRef="#ctx0" brushRef="#br0" timeOffset="484.437">1 1271,'38'10,"42"-7,11-8,1-9,-6-1,-13-4,-14 2,-13-1,-3 3,-6 3,-8 0,-4 1,-2 3,0-2,-4 0</inkml:trace>
  <inkml:trace contextRef="#ctx0" brushRef="#br0" timeOffset="845.477">1553 1,'-20'43,"-19"39,-5 9,6-5,5-13,7-18</inkml:trace>
  <inkml:trace contextRef="#ctx0" brushRef="#br0" timeOffset="1546.125">1073 1242,'62'-25,"-1"-3,-1-2,-1-3,-2-3,-1-2,11-13,-30 18,-2-1,-1-1,-2-2,-2-1,-1-2,-2-1,-1 0,18-46,64-130,-101 183,-7 34,0 0,-1 1,1-1,0 0,0 0,-1 1,1-1,0 0,0 0,-1 0,1 1,0-1,-1 0,1 0,0 0,-1 0,1 0,0 1,-1-1,1 0,0 0,-1 0,1 0,0 0,-1 0,1 0,0 0,-1 0,1 0,0-1,-1 1,1 0,0 0,-1 0,1 0,0 0,-1-1,1 1,0 0,0 0,-1 0,1-1,0 1,0 0,-1-1,1 1,0 0,0 0,0-1,0 1,-1 0,1-1,-108 198,103-188,-18 32,2 0,1 2,3 1,1 0,2 1,2 0,2 1,-1 27,10-69,1 0,-1 0,1 1,0-1,1 0,-1 0,1 0,-1 0,1 0,0 0,1 0,-1 0,1 0,0 0,0-1,0 1,0-1,1 1,-1-1,1 0,0 0,0 0,0 0,0 0,0-1,1 0,-1 1,1-1,0-1,-1 1,1 0,0-1,0 0,0 0,0 0,0 0,3-1,14 3,-1-2,1-1,0-1,0 0,0-2,-1 0,1-1,-1-1,0-1,-1-1,1-1,-1-1,-1 0,17-11,4-6,-1-1,-1-3,-1 0,-2-2,-1-2,2-6,14-20,-3-3,-2-1,-4-2,-2-2,-2-6,-20 40,-2 0,-2-1,-1 0,6-33,-16 65,0 0,0 1,0-1,0 0,-1 0,1 0,-1 0,0 0,0 0,0 0,0 1,0-1,0 0,-1 0,0 0,1 0,-1 0,0 1,0-1,-1 0,1 1,-1-1,1 1,-1-1,0 1,1 0,-1-1,-1 1,1 0,0 1,0-1,-1 0,1 1,-1-1,1 1,-1-1,0 1,0 0,1 0,-1 1,0-1,0 1,0-1,0 1,0 0,-1 0,-9 5,1 0,-1 2,2-1,-1 1,1 1,0 0,0 1,1 0,0 0,1 1,0 0,1 1,0 0,0 0,-1 4,-19 28,2 1,2 1,2 0,2 2,-9 33,21-54,0 0,2 0,2 1,0 0,1-1,2 1,1 0,3 22,-2-38,0 0,1 0,1 0,0-1,0 1,1-1,0 0,1 0,0 0,1-1,0 0,0 0,1 0,0-1,1 0,-1 0,2 0,-1-2,1 1,0-1,0 0,8 4,-2-5,0 0,1-1,-1-1,1 0,0-1,-1-1,1 0,0-1,16-3,-8 3</inkml:trace>
</inkml:ink>
</file>

<file path=ppt/ink/ink2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4:12:37.94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280 142,'-8'-2,"-1"0,1 0,-1 1,1 0,-1 1,0-1,1 2,-1-1,0 1,1 1,-1 0,1 0,0 0,0 1,0 0,0 1,0 0,0 0,1 1,0 0,0 0,0 0,1 1,0 0,0 1,0-1,1 1,0 0,0 0,1 1,0-1,0 1,0 3,-2-2,1 1,0 1,1-1,0 1,0-1,2 1,-1 0,1 0,1 1,0-1,0 0,1 0,1 1,0-1,0 0,1 0,1 0,-1 0,2 0,0-1,0 1,1-1,0 0,3 4,-4-10,0 0,1-1,-1 1,0-1,1 0,0-1,0 1,0-1,0 0,0 0,0 0,1-1,-1 1,0-1,1-1,-1 1,1-1,-1 0,1 0,-1-1,1 1,-1-1,1-1,3 0,4-2,0 0,0-1,0 0,0-1,-1 0,0-1,-1 0,1-1,4-4,1-5,0 0,-1-1,-1 0,-1-2,0 0,-1 0,-2-1,0 0,-1-1,-1 0,-1-1,-1 0,2-15,-7 32,-1-1,1 1,-1-1,-1 0,1 0,-1 1,0-1,-1 0,1 0,-1 1,-1-1,1 0,-1 1,0-1,-1 1,0 0,0 0,0 0,0 0,-1 1,0-1,-1 1,1 0,-1 0,0 0,0 1,0-1,-1 1,1 1,-1-1,0 1,0 0,0 0,-1 1,1 0,0 0,-1 0,0 1,1 0,-1 0,0 1,0 0,-5 0,2 2,-1 1,1 0,0 1,1 0,-1 1,1 0,-1 0,2 1,-1 0,1 1,-1 0,2 0,-1 0,-1 3,-9 13</inkml:trace>
</inkml:ink>
</file>

<file path=ppt/ink/ink25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5:06:42.08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29 353,'24'-17,"-1"-1,0-1,-2-1,0-1,-2-1,0-1,-2-1,8-13,-21 33,0-1,-1 1,0-1,0 0,0 0,-1 0,1 0,-1 0,0-1,-1 1,1 0,-1-1,0 1,-1-1,1 0,-1 1,0-1,-1 0,1 1,-1-1,0 1,-1-1,1 1,-1-1,0 1,0 0,-1-1,-1 5,0 0,0 0,0 1,0-1,-1 1,1 0,0 0,0 1,0-1,0 1,-1 0,1 0,0 0,0 0,1 1,-1-1,0 1,0 0,1 1,-1-1,1 0,-3 4,-8 5,2 0,0 2,0-1,1 1,1 1,0 0,1 0,1 1,0 1,1-1,0 1,1 0,1 0,1 1,0 0,1-1,0 10,2-19,0 0,1 0,0 0,0 0,0 0,1 0,0 0,1 0,-1 0,1 0,1 0,-1-1,1 1,0-1,1 1,-1-1,1 0,1-1,-1 1,1-1,0 0,0 0,0 0,1-1,0 1,-1-1,2-1,-1 1,0-1,1 0,-1-1,1 0,0 0,0 0,6 0,4 2,0-2,0-1,0 0,0-1,1 0,-1-2,0 0,0-1,-1 0,1-2,-1 0,1-1,8-4,-6 1</inkml:trace>
</inkml:ink>
</file>

<file path=ppt/ink/ink25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5:06:40.98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198 57,'104'504,"-76"-298,-18-105,-9-90</inkml:trace>
  <inkml:trace contextRef="#ctx0" brushRef="#br0" timeOffset="271.036">0 565,'44'-19,"32"-16,14-7,-4-1,-12 7,-13 4,-13 8,-9 4,-7-1,-4 4,-6 5</inkml:trace>
  <inkml:trace contextRef="#ctx0" brushRef="#br0" timeOffset="716.125">650 0,'22'137,"5"-2,7-2,15 30,-49-160,0-1,0 1,0 0,0-1,1 1,-1-1,1 1,0-1,0 1,0-1,0 1,0-1,0 0,1 0,-1 0,1 1,-1-1,1-1,0 1,0 0,0 0,0-1,0 1,0-1,0 1,1-1,-1 0,0 0,1 0,-1 0,1-1,-1 1,1 0,-1-1,1 0,-1 0,1 0,0 0,-1 0,1 0,-1-1,1 1,1-1,40-32,-40 28,1 1,-1-1,1 1,0 0,-1 0,2 1,-1 0,0 0,1 0,-1 0,1 1,0 0,0 0,0 0,0 1,0 0,0 0,0 1,1 0,-1 0,0 0,4 1,-5 2,-1 0,0 0,0 0,1 1,-2 0,1 0,0 0,-1 0,0 0,0 1,0-1,-1 1,1 0,-1 0,0 0,0 3,12 20,-5-13</inkml:trace>
</inkml:ink>
</file>

<file path=ppt/ink/ink25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5:06:38.68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33 594,'-2'1,"0"1,0-1,0 1,0-1,1 1,-1 0,1-1,-1 1,1 0,0 0,0 0,0 0,0 1,0-1,0 0,0 0,1 1,-1-1,1 0,0 0,0 1,0-1,0 1,0-1,0 1,0 0,-3 18,0 1,2-1,1 1,0 0,2 0,1-1,0 0,2 1,0-1,1 0,1-1,1 0,1 0,9 14,-15-30,0 0,0 1,1-1,-1 0,1-1,0 1,0-1,1 0,-1 0,0 0,1 0,0-1,0 0,0 0,0 0,0 0,0-1,0 0,0 0,1-1,-1 1,0-1,1 0,-1 0,0-1,0 0,1 0,-1 0,4-2,1 0,0-2,0 1,0-1,0-1,-1 0,0 0,0-1,-1 0,1 0,-2-1,1 0,-1-1,0 0,-1 0,16-26,-2-2,-1 0,-2-1,-2-1,-1-1,-14 40,0-1,-1 0,1 1,0-1,0 0,0 0,-1 1,1-1,0 0,0 0,0 1,0-1,0 0,0 0,1 1,-1-1,0 0,0 0,0 1,1-1,-1 0,0 1,1-1,-1 0,1 1,-1-1,1 0,-1 1,1-1,-1 1,1-1,-1 1,1-1,0 1,-1 0,1-1,0 1,0 0,-1-1,1 1,0 0,-1 0,1 0,0 0,0 0,0-1,-1 1,1 1,0-1,0 0,-1 0,1 0,0 0,0 0,-1 1,1-1,0 0,-1 1,1-1,0 1,-1-1,1 0,-1 1,1-1,0 1,-1 0,1-1,36 155,-35-150,0 1,1-1,0 0,0 1,0-1,1-1,-1 1,1 0,1-1,-1 0,0 0,1 0,0-1,0 1,0-1,0 0,1-1,-1 1,1-1,0 0,-1 0,1-1,0 0,0 0,0 0,0-1,0 0,0 0,0 0,0-1,0 0,0 0,0 0,0-1,-1 0,1 0,-1 0,1-1,-1 0,0 0,0 0,0-1,0 0,-1 0,1 0,-1 0,0-1,0 1,2-6,1-2,-1-1,-1 1,-1-1,1 0,-2 0,0 0,-1 0,0-1,0-2,22-101,-22 95</inkml:trace>
  <inkml:trace contextRef="#ctx0" brushRef="#br0" timeOffset="284.287">1218 622,'-5'33,"3"17,3 4,0-7</inkml:trace>
  <inkml:trace contextRef="#ctx0" brushRef="#br0" timeOffset="532.214">1048 170,'0'0</inkml:trace>
  <inkml:trace contextRef="#ctx0" brushRef="#br0" timeOffset="814.637">1500 30,'28'96,"-4"2,-4 1,-4 9,9 86,3-37,-27-174,-1 0</inkml:trace>
  <inkml:trace contextRef="#ctx0" brushRef="#br0" timeOffset="1080.076">1331 537,'38'-24,"33"-12,8-1,-5 6,-9 9,-12 7,-9 7,-8 5,-10 2</inkml:trace>
  <inkml:trace contextRef="#ctx0" brushRef="#br0" timeOffset="1520.47">1838 1,'11'89,"5"40,5-1,8 10,-25-122,0 3,1-2,0 1,1-1,1 1,0-2,2 1,5 8,-13-23,1 0,-1 0,1-1,-1 1,1 0,0 0,0-1,0 1,0-1,0 0,0 0,0 0,1 0,-1 0,0 0,1 0,-1-1,0 1,1-1,-1 1,1-1,-1 0,1 0,-1 0,1-1,-1 1,0-1,1 1,-1-1,1 0,-1 1,0-1,0-1,0 1,1 0,-1 0,0-1,73-69,-58 52,2-4,2 1,1 2,0 0,2 1,0 1,1 1,5-1,-29 18,1-1,-1 0,1 1,0-1,-1 1,1-1,0 1,-1 0,1 0,0 0,0 0,-1 0,1 0,0 0,-1 1,1-1,0 1,-1-1,1 1,0-1,-1 1,1 0,-1 0,1 0,-1 0,0 0,1 0,-1 0,0 1,0-1,0 0,0 1,0-1,0 0,0 1,0 0,0-1,-1 1,1-1,-1 1,1 0,-1-1,0 1,0 0,1 0,10 81,-11-80,-1 1,1 0,0-1,0 1,0 0,0-1,0 1,1-1,0 1,-1 0,1-1,1 1,-1-1,0 0,1 1,0-1,0 0,0 0,0 0,0 0,1 0,-1-1,1 1,-1-1,2 1,13 4</inkml:trace>
</inkml:ink>
</file>

<file path=ppt/ink/ink25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5:06:21.87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278 734,'-8'-1,"0"0,0 0,0 0,0 1,-1 1,1-1,0 1,0 1,0-1,0 1,0 1,0 0,1 0,-1 0,1 1,0 0,0 0,0 1,0 0,0 1,-38 35,45-40,-1 0,0 0,0 0,1 0,-1 0,1 0,-1 1,1-1,-1 0,1 0,0 0,0 1,-1-1,1 0,0 0,0 1,0-1,1 0,-1 1,0-1,0 0,1 0,-1 0,0 1,1-1,-1 0,1 0,0 0,-1 0,1 0,0 0,0 0,0 0,-1 0,1 0,0 0,0-1,0 1,0 0,1-1,-1 1,0-1,0 1,0-1,1 1,62 18,-59-20,0 1,0 0,0 0,0 1,0 0,0-1,0 2,0-1,-1 0,1 1,-1 0,1 0,-1 1,1-1,-1 1,0 0,0 0,-1 0,1 0,0 1,-1 0,0-1,0 1,0 1,-1-1,1 0,-1 0,0 1,0 0,0-1,-1 1,0 0,0 0,0 0,-4 5,-1-1,0 0,-1 0,0 0,0-1,-1 0,0 0,0 0,-1 0,0-1,0-1,-1 1,0-1,0 0,0-1,-1 0,0 0,0-1,-5 2,-86 38,99-43,0-1,0 0,0 1,0-1,0 0,0 0,0 0,0 0,-1 0,1 0,0 0,0 0,0 0,0 0,0 0,0-1,0 1,0 0,0-1,0 1,0-1,0 1,0-1,1 0,-1 1,0-1,0 0,0 1,1-1,-1 0,0 0,1 0,-1 0,1 0,-1 0,1 0,-1 0,1 0,0 0,0 0,-1 0,1 0,0 0,0 0,0 0,0 0,0 0,0 0,0 0,0 0,1 0,-1 0,0 0,1 0,-1 0,1 0,-1 0,1 0,-1 0,1 0,0 0,-1 0,1 1,0-1,0 0,-1 1,1-1,0 0,0 1,10-19</inkml:trace>
  <inkml:trace contextRef="#ctx0" brushRef="#br0" timeOffset="417.3">730 339,'-5'73,"10"448,-31-361,23-149</inkml:trace>
  <inkml:trace contextRef="#ctx0" brushRef="#br0" timeOffset="13588.758">476 763,'19'-5,"16"-6,7-2,1 2,-2 3,-4 2,-2-2,-3 0,-2 1,-1 2,-1 2,-1-3,1-1,-5 1</inkml:trace>
  <inkml:trace contextRef="#ctx0" brushRef="#br0" timeOffset="14586.818">1323 650,'-27'9,"1"2,0 0,1 2,0 1,1 1,0 1,2 1,0 1,-19 20,34-31,1 0,-1 0,1 0,1 1,0 0,0 0,0 1,1-1,0 1,0 0,1 0,1 0,-1 0,2 1,-1-1,1 1,0-1,1 1,0-1,1 1,1 4,-1-12,0 0,0 1,0-1,0 0,1-1,-1 1,1 0,-1 0,1 0,0-1,-1 1,1-1,0 0,0 1,0-1,0 0,0 0,1 0,-1 0,0-1,0 1,1-1,-1 1,0-1,1 0,-1 0,0 0,1 0,-1 0,0 0,1-1,-1 1,0-1,0 0,1 1,-1-1,1-1,80-44,-43 14,-1-2,-2-1,-2-2,-1-1,-2-2,-2-2,4-9,-11 19,-23 59,-20 144,20-168,0-1,0 1,0-1,1 1,-1-1,1 1,0-1,0 1,0-1,0 1,0-1,1 0,-1 0,0 1,1-1,0 0,0 0,-1-1,1 1,0 0,0-1,1 1,-1-1,0 1,0-1,1 0,-1 0,1 0,-1 0,1-1,-1 1,1-1,-1 0,1 1,0-1,-1 0,1 0,-1-1,1 1,0 0,0-1,107-34,-81 20,0-1,-1-1,-1-2,-1 0,0-2,11-13,-10 7,-6 9,-2 0,0-2,-1-1,-1 0,-1-1,-1-1,-1 0,0-1,1-8,-14 30,1 0,-1 0,0 0,0 0,0 0,-1 0,1 0,0 0,-1 0,0 0,1-1,-1 1,0 0,0 0,0-1,0 1,-1 0,1 0,0 0,-1 0,0-1,1 1,-1 0,0 0,0 0,0 0,-1 0,1 1,0-1,-1 0,1 1,-1-1,1 0,-1 1,0 0,0-1,1 1,-1 0,0 0,0 0,0 0,0 1,-1-1,1 0,0 1,0-1,0 1,-1 0,-1 0,-7 2,0 0,0 1,0 0,0 1,1 0,-1 1,1 0,0 0,1 1,-1 1,1 0,0 0,1 0,0 1,0 0,1 1,0 0,-2 3,8-10,-1 0,0 1,1-1,-1 1,1 0,0 0,0-1,0 1,0 0,0 0,1 0,-1 0,1 0,0 0,0 0,0 0,0 0,0 0,1 0,-1-1,1 1,0 0,0 0,0 0,0 0,1-1,-1 1,1-1,-1 1,1-1,0 1,0-1,0 0,0 0,0 0,1 0,-1 0,1-1,-1 1,1-1,0 0,-1 1,1-1,0 0,0-1,0 1,0 0,0-1,0 0,-1 1,1-1,0 0,1-1,91-14,-85 12,1 0,0 0,0 1,1 0,-1 1,0 1,0-1,1 2,-1 0,0 0,2 1,-9 0,0 1,0-1,0 1,0-1,-1 1,1 0,-1 1,0-1,0 1,0-1,0 1,-1 0,1 0,-1 0,0 0,0 0,-1 1,1-1,-1 0,0 1,0 0,0-1,-1 1,0-1,0 1,0 0,0-1,-1 1,1-1,-1 1,0-1,-1 1,1-1,-1 1,0-1,0 0,-1 1,-4 35,6-38,1-1,-1 1,1-1,0 1,-1-1,1 1,0-1,0 1,0-1,0 1,0-1,1 1,-1-1,0 1,1-1,-1 1,1-1,-1 1,1-1,0 1,-1-1,1 0,0 0,0 1,0-1,0 0,0 0,0 0,1 0,-1 0,0 0,0 0,1-1,-1 1,1 0,-1-1,0 1,1-1,-1 1,1-1,-1 0,1 0,0 0,-1 1,14-4</inkml:trace>
  <inkml:trace contextRef="#ctx0" brushRef="#br0" timeOffset="15087.683">2564 0,'11'128,"-2"-81,-3 0,-1 1,-3 0,-1 0,-5 23,2 25,-15 138,9-190,4-61,4-1</inkml:trace>
  <inkml:trace contextRef="#ctx0" brushRef="#br0" timeOffset="15339.922">2310 424,'39'-10,"31"-7,13-2,-2 3,-10 5,-12 3,-12-2,-9 2,-6 1,-4 3,-1 1,-6 1</inkml:trace>
  <inkml:trace contextRef="#ctx0" brushRef="#br0" timeOffset="21274.022">80 1694,'26'150,"4"153,-29-295,-2-7,0 1,0 0,1-1,-1 1,1 0,0-1,-1 1,1 0,0-1,0 1,0 0,0-1,1 1,-1 0,0-1,1 1,-1 0,1-1,-1 1,1 0,0-1,-1 1,1-1,0 0,0 1,0-1,1 0,-1 1,0-1,0 0,1 0,-1 0,0 0,1 0,-1 0,1-1,-1 1,1 0,0-1,-1 1,1-1,0 0,-1 1,1-1,0 0,-1 0,1 0,1 0,115-87,-82 60,-22 16,0 0,0 1,1 0,1 1,-1 1,2 1,-1 0,1 1,0 1,4-1,-16 6,0 0,1 0,-1 0,0 1,0 0,0 0,0 1,0-1,0 1,0 0,-1 0,1 1,0-1,-1 1,0 0,0 0,0 1,0-1,0 1,-1 0,1 0,-1 0,0 0,0 0,-1 1,0 0,2 3,0 0,0 1,0-1,-1 1,-1 0,1 0,-2 0,1 1,-1-1,0 0,-1 1,0-1,-1 0,0 1,0-1,-1 3,-3 2,0-1,-1 1,-1-1,0 0,0 0,-2-1,1 0,-1 0,-1-1,0 0,-1-1,0 0,-12 8,17-14,-1-1,0 1,0-1,0-1,0 1,0-1,0 0,-1-1,1 1,-1-2,1 1,-1-1,0 0,1-1,-1 1,1-1,-1-1,1 0,0 0,0 0,0-1,0 0,0 0,0-1,1 0,-1 0,1 0,0-1,1 0,-1 0,1-1,0 0,0 1,1-2,-1 1,1 0,1-1,-1 0,1 0,0-1,-5-20,4 2</inkml:trace>
  <inkml:trace contextRef="#ctx0" brushRef="#br0" timeOffset="21587.247">843 1948,'0'34,"9"15,9 0,5-8,4-12,-3-15,0-10,0-11,1-9,-4-6,0 1,-5-2,1-1,-3-1,-4-2,-4 0,-2 4</inkml:trace>
  <inkml:trace contextRef="#ctx0" brushRef="#br0" timeOffset="21924.702">1661 1778,'-20'11,"0"1,1 0,1 2,0 0,1 1,0 0,2 1,0 1,0 1,-11 18,24-32,0-1,1 1,-1-1,0 1,1 0,0 0,0-1,0 1,1 0,-1 0,1 0,0 0,0 0,0 0,0 0,1 0,0 0,0-1,0 1,0 0,0 0,1-1,0 1,-1-1,2 1,-1-1,0 0,0 0,1 0,0 0,2 2,1 0,1 0,-1 0,1-1,0 0,0 0,0-1,1 0,-1 0,1-1,-1 0,1 0,0-1,0 0,0-1,5 1,-3-2,-1 0,1 0,-1-1,0-1,0 1,0-2,0 1,0-1,0 0,-1-1,0 0,0 0,0-1,4-4,6-4</inkml:trace>
  <inkml:trace contextRef="#ctx0" brushRef="#br0" timeOffset="22220.474">1915 1384,'0'38,"0"23,5 5,1-4,0-7,4-8,0-8,-2-5,3-4,-1-2,-1-1,-3-1,2-4,0-1,-1 0,-7-3,-3-4</inkml:trace>
  <inkml:trace contextRef="#ctx0" brushRef="#br0" timeOffset="22559.41">2197 1610,'-33'28,"-17"15,6 0,15-7,12-6,14-7,12-8,10-6,6-5,3-3,3-2,0 0,-1-1,1 1,-2 0,0 0,-5 1</inkml:trace>
  <inkml:trace contextRef="#ctx0" brushRef="#br0" timeOffset="23253.821">2564 1722,'15'-16,"-1"0,0-1,-2-1,0 0,-1 0,0-1,-2-1,0 0,-1 0,-2-1,3-8,-9 28,0 0,1 0,-1 0,0 0,0 0,0 0,1 0,-1 0,0 0,0 0,-1 0,1 0,0 0,0 0,0 0,-1 0,1 1,0-1,-1 0,1 0,-1 0,1 0,-1 0,1 0,-1 1,0-1,1 0,-1 1,0-1,1 0,-1 1,0-1,0 1,0-1,0 1,0-1,0 1,0 0,1-1,-1 1,0 0,0 0,0 0,0 0,0 0,0 0,0 0,0 0,0 0,0 0,0 1,0-1,0 0,0 1,0-1,0 0,0 1,0-1,1 1,-54 31,41-17,0-1,1 2,1 0,0 0,1 1,1 0,1 1,0 0,1 0,1 0,1 1,-1 9,4-23,1 0,0 1,0-1,1 1,-1-1,1 1,1-1,-1 1,1-1,0 1,0-1,0 0,1 1,0-1,0 0,0 0,1 0,-1 0,1-1,0 1,1-1,-1 0,1 1,0-2,0 1,0 0,0-1,1 0,0 0,-1 0,1 0,0-1,0 0,0 0,1 0,-1-1,0 1,1-1,-1-1,1 1,-1-1,1 0,2 0,17-5,1 0,-1-2,0-1,0-1,-1-1,0-1,0-1,-2-1,0-1,14-12,3 1,10-8,-2-1,-2-3,-1-2,-1-2,-3-1,-1-3,-3 0,14-26,-39 55,-1 0,-1 0,0-1,-1-1,-1 0,-1 0,-1 0,2-12,-5 24,-1 0,-1 1,1-1,-1 0,-1 0,1 0,-1 0,1 0,-2 1,1-1,-1 0,0 1,0-1,0 1,-1 0,0-1,0 1,0 1,0-1,-1 0,0 1,0 0,0-1,-1 2,1-1,-1 0,0 1,0 0,-2-1,2 2,0 0,1 0,-1 0,0 0,0 1,-1 0,1 0,0 0,0 1,0 0,-1 0,1 0,0 0,0 1,-1 0,1 0,0 1,0-1,0 1,0 0,1 0,-1 1,1-1,-1 1,1 0,0 0,0 1,0-1,0 1,1 0,-1 0,-2 4,-2 2,0 1,1 0,0 1,1-1,0 1,1 0,0 1,1-1,0 1,1 0,1 0,-2 11,5-10,-1 0,2-1,-1 1,2 0,0 0,1-1,0 0,1 0,0 0,1 0,1-1,0 0,0 0,1-1,3 3,152 153,-131-137,143 93,-164-113,-20-11,-5-5</inkml:trace>
  <inkml:trace contextRef="#ctx0" brushRef="#br0" timeOffset="23507.347">2988 1384,'43'-15,"43"-9,12-5,-2 2,-7 6,-13 1,-12 4,-10 5,-10 0,-8 1,-10 3</inkml:trace>
</inkml:ink>
</file>

<file path=ppt/ink/ink25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5:07:04.77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1,'2'1,"0"0,0 1,-1-1,1 1,0 0,-1 0,1-1,-1 1,1 0,-1 0,0 0,0 0,0 0,0 1,0-1,0 0,-1 0,1 1,-1-1,0 0,1 1,-1-1,0 1,0-1,-1 1,2 0,-14 134,10-124,0-1,0 1,1 0,1-1,0 1,0 0,2 0,-1 0,2 0,0-1,0 1,1-1,1 1,0-1,1 1,-4-9,1-1,0 0,-1 0,1 0,1 0,-1 0,0-1,1 1,-1 0,1-1,0 0,0 0,0 0,0 0,0 0,0-1,0 1,1-1,-1 0,0 0,1 0,-1 0,1-1,-1 1,1-1,0 0,-1 0,1 0,-1-1,1 1,-1-1,1 0,-1 0,1 0,-1 0,0-1,1 1,-1-1,0 0,0 0,0 0,-1 0,3-3,8-11,-1-1,-1 0,-1-1,-1 0,0-1,-1 1,-1-2,-1 1,-1-1,-1 0,1-7,2-5,-9 50,0 0,1 0,1 0,0 0,2 0,0 0,1 0,0 0,2-1,0 0,1 1,1-2,0 1,1-1,-5-11,-1 1,1-1,0 0,0-1,0 1,1 0,0-1,0 0,0 0,0 0,1-1,0 1,-1-1,1 0,0 0,1-1,-1 1,0-1,1 0,-1-1,1 1,-1-1,1 0,0-1,0 1,-1-1,1 0,0-1,0 1,-1-1,1 0,0-1,-1 1,1-1,0-1,3-2,0-1,-1-1,0 0,0 0,-1 0,0-1,0 0,0 0,-1-1,-1 0,1 0,-2 0,1-1,-1 0,-1 1,1-1,-2-1,1 1,-2 0,2-9,24-195,-26 202</inkml:trace>
  <inkml:trace contextRef="#ctx0" brushRef="#br0" timeOffset="1148.326">763 453,'102'6,"-99"-3,-1 0,0 0,0 0,-1 0,1 0,0 1,-1-1,0 1,0-1,0 1,0-1,-1 1,0 0,1-1,-1 1,0 0,-1-1,1 1,-1 0,1-1,-1 1,0-1,0 1,-1-1,1 1,-1-1,0 0,0 0,0 0,0 0,0 0,-1 0,0 0,-32 51,28-46,0 1,1 0,0 1,1 0,-1 0,2 0,0 0,0 1,1-1,0 1,1 0,-1 6,3-15,0 0,0 1,0-1,0 0,0 0,1 1,-1-1,1 0,0 0,0 0,-1 0,1 0,0 0,1 0,-1 0,0 0,1 0,-1 0,1-1,-1 1,1-1,0 1,0-1,-1 1,1-1,0 0,0 0,0 0,1 0,-1-1,0 1,0 0,0-1,1 0,-1 1,0-1,0 0,1 0,-1 0,0 0,1-1,97-17,-96 17,91-31,-75 24,-4-1</inkml:trace>
</inkml:ink>
</file>

<file path=ppt/ink/ink25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5:07:15.557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6439 481,'-4'-12,"-2"0,1 0,-2 1,1 0,-1 0,-1 0,0 1,-1 0,0 1,0 0,-1 0,0 1,-1 1,1-1,-1 2,-1-1,1 1,-1 1,0 0,-1 1,1 1,-1-1,-9 0,-190-13,-218-37,-235-20,274 45,-133-26,242 27,-124-2,-975 31,1309 3,1 3,-1 3,-34 11,-121 17,-15-6,116-12,2 6,0 5,2 6,-89 41,152-55,1 3,2 3,0 2,3 2,-9 9,56-38,1 0,0 0,0 0,0 1,1 0,0 0,0 0,0 0,0 1,1-1,0 1,0 0,0 0,1 0,0 1,0-1,0 0,1 1,0-1,1 1,-1 0,1 3,0 16,1-1,1 1,1-1,1 0,1 0,1 0,2-1,0 0,1 0,2-1,0 0,2-1,6 8,-3-7,2-1,0 0,1-2,1 0,1-2,1 0,1-1,57 32,3-4,2-4,1-4,2-3,1-4,2-4,1-4,0-4,34-1,137 21,175-2,-14-19,254 0,-165 9,273-25,-500-13,103-23,-87-8,23-19,-80 15,227-66,-413 98,-36 10,0-1,0 0,-1-2,0-1,0 0,-1-2,17-10,-35 19,-1 0,1 0,-1 0,1 0,-1 0,0-1,0 1,0-1,0 1,0-1,0 0,-1 0,0 0,1 0,-1 0,0 0,0 0,-1 0,1 0,-1-1,1 1,-1 0,0 0,0 0,0-1,-1 1,1 0,-1 0,0 0,0 0,0-1,-1 0,-60-88,52 81,-199-278,185 251,1 0,2-2,2 0,-13-41,4-9,20 65</inkml:trace>
</inkml:ink>
</file>

<file path=ppt/ink/ink25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5:06:59.25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53 1473,'-1'1,"-1"0,1 0,-1 0,1 0,0 0,0 0,0 1,0-1,0 0,0 1,0-1,0 1,0-1,1 1,-1 0,1-1,-1 1,1 0,-1-1,1 1,0 0,0-1,0 1,0 0,0-1,0 1,1 0,-1-1,0 1,1 0,-1-1,1 1,0 1,0 0,31 167,-25-117,-1-1,-4 1,-1 0,-4 20,1 18,2 580,-30-497,3-49,26-118,1-8</inkml:trace>
  <inkml:trace contextRef="#ctx0" brushRef="#br0" timeOffset="1787.504">25 1473,'167'25,"318"-22,-260-4,-28-27,-124 17,-72 11,0 0,0-1,0 1,0 0,0 0,0 0,0-1,0 1,0 0,0 0,0 1,0-1,0 0,0 0,0 0,0 1,0-1,-1 0,1 1,0-1,0 1,0-1,0 1,-1-1,1 1,0 0,0-1,-1 1,1 0,0 0,-1 0,1-1,-1 1,1 0,-1 0,0 0,1 0,-1 0,0 0,1 0,-1 0,0 0,0 0,0 0,-7 51,3-34,-18 378,15-358,2-1,1 1,2 0,2-1,1 1,2 0,4 15,3 11,-2-1,-4 2,-2-1,-5 42,1 11,1 23,1-137,0-1,0 0,-1 1,1-1,-1 0,1 0,-1 1,0-1,0 0,0 0,0 0,0 0,0 0,0 0,-1 0,1 0,-1 0,0-1,1 1,-1-1,0 1,0-1,0 0,0 1,0-1,0 0,0 0,0-1,-1 1,1 0,0-1,0 1,-1-1,0 0,-84-11,58 5,10 3,0 1,0 1,0 1,0 0,0 1,0 2,1 0,-4 1,-22 3,1-2,-1-1,0-3,0-2,-18-3,-81-23,42 12,81 11,1 0,-1 1,0 1,0 1,0 0,1 2,-1 0,-3 2,-106 21,122-23,8 0</inkml:trace>
  <inkml:trace contextRef="#ctx0" brushRef="#br0" timeOffset="2836.305">449 3053,'0'-1,"1"1,-1-1,0 1,1 0,-1 0,1-1,-1 1,1 0,-1 0,1-1,0 1,-1 0,1 0,-1 0,1 0,-1 0,1 0,0 0,-1 0,1 0,-1 0,1 0,-1 0,1 0,-1 1,1-1,-1 0,1 0,-1 1,1-1,-1 0,1 0,-1 1,1-1,-1 1,1-1,-1 0,0 1,1-1,-1 1,0-1,0 1,1-1,-1 1,0-1,0 1,0-1,1 1,-1 0,0-1,0 1,0-1,0 1,0-1,0 1,0-1,0 1,0 0,-1 0,7 39,-6-39,19 125,-12-81,-2 1,-2 0,-2 1,-5 33,2 14,19 47,-13-95,-4-45,0 0,0 0,0 0,0-1,0 1,0 0,0 0,-1-1,1 1,0 0,0 0,-1-1,1 1,0 0,-1 0,1-1,-1 1,1-1,-1 1,1 0,-1-1,1 1,-1-1,0 1,1-1,-1 1,0-1,1 0,-1 1,0-1,0 0,1 0,-1 1,0-1,0 0,1 0,-1 0,0 0,0 0,0 0,1 0,-1 0,0 0,0-1,1 1,-1 0,0 0,0-1,1 1,-1 0,0-1,1 1,-1-1,0 1,0-1,-157-117,15 24,142 93,0 1,-1 0,1 0,0 0,-1-1,1 1,0 0,-1-1,1 1,0-1,0 0,0 1,0-1,-1 0,1 0,0 1,0-1,0 0,0 0,1 0,-1 0,0 0,0-1,1 1,-1 0,0 0,1 0,-1-1,1 1,0 0,-1-1,1 1,0 0,0-1,0 1,0 0,0-1,0 1,0 0,0-1,1 1,-1 0,0 0,1-1,-1 1,1 0,0 0,-1-1,1 1,0 0,0 0,14-7,1 1,0 1,0 0,0 1,1 1,-1 0,17 0,-27 3,51-9,-18 1,0 2,0 1,0 3,1 1,-1 1,1 3,-1 1,3 2,120 42,-161-47,0 0,-1 1,1-1,0 1,0-1,0 1,0-1,0 1,-1-1,1 1,0 0,-1 0,1-1,0 1,-1 0,1 0,-1 0,1-1,-1 1,0 0,1 0,-1 0,0 0,1 0,-1 0,0 0,0 0,0 0,0 0,0 0,0 0,0 0,-1 0,1 0,0 0,0 0,-1 0,1 0,0 0,-1-1,1 1,-1 0,0 0,1 0,-1 0,1-1,-2 1,-39 33,33-29,-174 87,121-63,41-19</inkml:trace>
  <inkml:trace contextRef="#ctx0" brushRef="#br0" timeOffset="20474.116">562 513,'4'7,"0"0,0 0,-1 1,0-1,-1 1,1 0,-1 0,-1 0,1 0,-2 0,1 0,-1 1,0-1,-1 5,1 3,0 609,6-578,-5-42,1 1,-1-1,0 1,0-1,-1 1,0-1,0 1,0 0,-1-1,1 1,-1-1,0 1,-1-1,0 0,0 1,-1 1,-8-2,11-12</inkml:trace>
  <inkml:trace contextRef="#ctx0" brushRef="#br0" timeOffset="21506.163">590 429,'-3'9,"1"0,-1 1,0-1,-1 0,0-1,-1 1,1-1,-2 1,1-2,-1 1,0 0,-1-1,0 0,0-1,0 0,-7 5,-124 82,139-93,-1 1,0-1,1 0,-1 0,1 1,-1-1,0 1,1-1,-1 0,0 1,1-1,-1 1,0-1,0 1,1-1,-1 1,0-1,0 1,0-1,0 1,0-1,0 1,0-1,0 1,0-1,0 1,0-1,0 1,0-1,0 1,0-1,0 1,-1-1,1 1,0-1,0 1,-1-1,1 0,0 1,-1-1,1 1,0-1,-1 0,1 1,0-1,-1 0,1 1,-1-1,1 0,-1 0,1 1,-1-1,1 0,-1 0,1 0,-1 0,1 0,-1 0,0 0,51 1,-41-1,227-20,-216 16,-1 1,1 0,0 2,-1 0,1 1,0 1,4 2,-24-4,0 1,0 0,0-1,0 1,-1 0,1-1,0 1,0 0,0-1,0 1,0-1,0 1,0 0,0-1,0 1,0 0,0-1,0 1,0-1,0 1,1 0,-1-1,0 1,0 0,0-1,0 1,1 0,-1-1,0 1,0 0,1 0,-1-1,0 1,1 0,-1 0,0 0,1-1,-1 1,0 0,1 0,-1 0,0 0,1 0,-1-1,0 1,1 0,-1 0,1 0,-1 0,0 0,1 0,-1 0,0 0,1 1,-1-1,1 0,-1 0,0 0,1 0,-1 0,0 1,1-1,-1 0,-22-22,-177-99,174 96,22 15</inkml:trace>
  <inkml:trace contextRef="#ctx0" brushRef="#br0" timeOffset="22041.7">1210 62,'-16'55,"10"-18,2-1,1 0,2 1,4 33,-4 83,-16-97,9-63,5-6</inkml:trace>
  <inkml:trace contextRef="#ctx0" brushRef="#br0" timeOffset="22741.558">956 62,'1'-2,"-1"1,0-1,0 1,0 0,1-1,-1 1,0 0,1-1,-1 1,1 0,0-1,-1 1,1 0,0 0,0 0,0 0,0 0,0 0,0 0,0 0,0 0,0 0,1 0,-1 1,0-1,0 0,1 1,-1-1,0 1,1 0,-1-1,1 1,-1 0,0 0,1 0,-1 0,1 0,-1 0,0 0,1 1,-1-1,1 0,-1 1,9-4,38-6,0 1,0 2,0 3,1 1,44 6,0-3,-69-1</inkml:trace>
</inkml:ink>
</file>

<file path=ppt/ink/ink25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5:06:17.86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565 340,'0'34,"0"20,0 11,0-1,0-2,0-2,-5-1,-2-6,1-3,1-4,2-6,0-5,2-3,1-2,0-2,-5-1,-1 0,1-4</inkml:trace>
  <inkml:trace contextRef="#ctx0" brushRef="#br0" timeOffset="247.633">1 340,'111'-5,"-1"-5,42-12,-130 19,142-28,-2-6,-2-8,45-23,-139 49,-66 20,1 0,-1 0,1 0,-1 0,0 0,1 0,-1 0,0 1,0-1,1 0,-1 0,0 0,0 0,-1 0,1 0,0 0,0 0,0 0,-1 1,1-1,0 0,-1 0,1 0,-1 0,1 0,-1-1,0 1,1 0,-1 0,0 0,0 0,0-1,1 1,-1 0,0-1,0 1,0-1,0 1,0-1,-1 1,1-1,-51 53,25-28</inkml:trace>
  <inkml:trace contextRef="#ctx0" brushRef="#br0" timeOffset="484.437">1 1271,'38'10,"42"-7,11-8,1-9,-6-1,-13-4,-14 2,-13-1,-3 3,-6 3,-8 0,-4 1,-2 3,0-2,-4 0</inkml:trace>
  <inkml:trace contextRef="#ctx0" brushRef="#br0" timeOffset="845.477">1553 1,'-20'43,"-19"39,-5 9,6-5,5-13,7-18</inkml:trace>
  <inkml:trace contextRef="#ctx0" brushRef="#br0" timeOffset="1546.125">1073 1242,'62'-25,"-1"-3,-1-2,-1-3,-2-3,-1-2,11-13,-30 18,-2-1,-1-1,-2-2,-2-1,-1-2,-2-1,-1 0,18-46,64-130,-101 183,-7 34,0 0,-1 1,1-1,0 0,0 0,-1 1,1-1,0 0,0 0,-1 0,1 1,0-1,-1 0,1 0,0 0,-1 0,1 0,0 1,-1-1,1 0,0 0,-1 0,1 0,0 0,-1 0,1 0,0 0,-1 0,1 0,0-1,-1 1,1 0,0 0,-1 0,1 0,0 0,-1-1,1 1,0 0,0 0,-1 0,1-1,0 1,0 0,-1-1,1 1,0 0,0 0,0-1,0 1,-1 0,1-1,-108 198,103-188,-18 32,2 0,1 2,3 1,1 0,2 1,2 0,2 1,-1 27,10-69,1 0,-1 0,1 1,0-1,1 0,-1 0,1 0,-1 0,1 0,0 0,1 0,-1 0,1 0,0 0,0-1,0 1,0-1,1 1,-1-1,1 0,0 0,0 0,0 0,0 0,0-1,1 0,-1 1,1-1,0-1,-1 1,1 0,0-1,0 0,0 0,0 0,0 0,3-1,14 3,-1-2,1-1,0-1,0 0,0-2,-1 0,1-1,-1-1,0-1,-1-1,1-1,-1-1,-1 0,17-11,4-6,-1-1,-1-3,-1 0,-2-2,-1-2,2-6,14-20,-3-3,-2-1,-4-2,-2-2,-2-6,-20 40,-2 0,-2-1,-1 0,6-33,-16 65,0 0,0 1,0-1,0 0,-1 0,1 0,-1 0,0 0,0 0,0 0,0 1,0-1,0 0,-1 0,0 0,1 0,-1 0,0 1,0-1,-1 0,1 1,-1-1,1 1,-1-1,0 1,1 0,-1-1,-1 1,1 0,0 1,0-1,-1 0,1 1,-1-1,1 1,-1-1,0 1,0 0,1 0,-1 1,0-1,0 1,0-1,0 1,0 0,-1 0,-9 5,1 0,-1 2,2-1,-1 1,1 1,0 0,0 1,1 0,0 0,1 1,0 0,1 1,0 0,0 0,-1 4,-19 28,2 1,2 1,2 0,2 2,-9 33,21-54,0 0,2 0,2 1,0 0,1-1,2 1,1 0,3 22,-2-38,0 0,1 0,1 0,0-1,0 1,1-1,0 0,1 0,0 0,1-1,0 0,0 0,1 0,0-1,1 0,-1 0,2 0,-1-2,1 1,0-1,0 0,8 4,-2-5,0 0,1-1,-1-1,1 0,0-1,-1-1,1 0,0-1,16-3,-8 3</inkml:trace>
</inkml:ink>
</file>

<file path=ppt/ink/ink25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5:06:42.08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29 353,'24'-17,"-1"-1,0-1,-2-1,0-1,-2-1,0-1,-2-1,8-13,-21 33,0-1,-1 1,0-1,0 0,0 0,-1 0,1 0,-1 0,0-1,-1 1,1 0,-1-1,0 1,-1-1,1 0,-1 1,0-1,-1 0,1 1,-1-1,0 1,-1-1,1 1,-1-1,0 1,0 0,-1-1,-1 5,0 0,0 0,0 1,0-1,-1 1,1 0,0 0,0 1,0-1,0 1,-1 0,1 0,0 0,0 0,1 1,-1-1,0 1,0 0,1 1,-1-1,1 0,-3 4,-8 5,2 0,0 2,0-1,1 1,1 1,0 0,1 0,1 1,0 1,1-1,0 1,1 0,1 0,1 1,0 0,1-1,0 10,2-19,0 0,1 0,0 0,0 0,0 0,1 0,0 0,1 0,-1 0,1 0,1 0,-1-1,1 1,0-1,1 1,-1-1,1 0,1-1,-1 1,1-1,0 0,0 0,0 0,1-1,0 1,-1-1,2-1,-1 1,0-1,1 0,-1-1,1 0,0 0,0 0,6 0,4 2,0-2,0-1,0 0,0-1,1 0,-1-2,0 0,0-1,-1 0,1-2,-1 0,1-1,8-4,-6 1</inkml:trace>
</inkml:ink>
</file>

<file path=ppt/ink/ink25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5:06:40.98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198 57,'104'504,"-76"-298,-18-105,-9-90</inkml:trace>
  <inkml:trace contextRef="#ctx0" brushRef="#br0" timeOffset="271.036">0 565,'44'-19,"32"-16,14-7,-4-1,-12 7,-13 4,-13 8,-9 4,-7-1,-4 4,-6 5</inkml:trace>
  <inkml:trace contextRef="#ctx0" brushRef="#br0" timeOffset="716.125">650 0,'22'137,"5"-2,7-2,15 30,-49-160,0-1,0 1,0 0,0-1,1 1,-1-1,1 1,0-1,0 1,0-1,0 1,0-1,0 0,1 0,-1 0,1 1,-1-1,1-1,0 1,0 0,0 0,0-1,0 1,0-1,0 1,1-1,-1 0,0 0,1 0,-1 0,1-1,-1 1,1 0,-1-1,1 0,-1 0,1 0,0 0,-1 0,1 0,-1-1,1 1,1-1,40-32,-40 28,1 1,-1-1,1 1,0 0,-1 0,2 1,-1 0,0 0,1 0,-1 0,1 1,0 0,0 0,0 0,0 1,0 0,0 0,0 1,1 0,-1 0,0 0,4 1,-5 2,-1 0,0 0,0 0,1 1,-2 0,1 0,0 0,-1 0,0 0,0 1,0-1,-1 1,1 0,-1 0,0 0,0 3,12 20,-5-13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3:41:02.71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86 368,'45'-6,"-1"-3,0-1,0-3,-1-1,40-20,-69 28,-1-2,0 1,0-2,0 0,-1 0,0-1,-1-1,8-9,-16 17,0 0,0 0,-1-1,0 1,0 0,0-1,0 1,0-1,-1 0,1 0,-1 0,0 1,0-1,-1 0,1 0,-1 0,0-1,0 1,0 0,-1 0,1 0,-1 0,0 0,0 1,0-1,-1 0,1 0,-1 1,0-1,0 1,0-1,-1 1,1 0,-1 0,0-1,-3-2,-1 0,0 1,0-1,0 1,-1 1,1-1,-1 1,0 1,-1-1,1 1,0 1,-1 0,0 0,1 0,-1 1,0 1,0-1,0 1,0 1,0 0,1 0,-1 1,0 0,1 0,-4 2,-5 1,1 1,-1 1,1 1,0 0,1 1,0 0,0 2,1 0,0 0,1 1,1 1,-4 4,5-5,1 0,1 0,0 1,1 1,0-1,1 1,0 1,1-1,1 1,1 0,0 0,0 1,2-1,0 1,1-1,0 1,1 0,1 2,1-12,0 0,1 0,-1 0,1 0,0 0,1-1,-1 1,1-1,0 0,0 0,1 0,0-1,0 0,0 0,0 0,0 0,1-1,0 0,0 0,0 0,0-1,0 0,4 1,6 2,1-1,0-1,0-1,0 0,0-1,0-1,0-1,8-1,22-6,1-2,-2-2,0-2,0-2,8-7,65-51,-103 58</inkml:trace>
</inkml:ink>
</file>

<file path=ppt/ink/ink2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4:12:39.01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49,'39'17,"-33"-14,1-1,0 0,-1 0,1-1,0 1,0-2,0 1,0-1,0 0,0 0,0-1,0 0,0 0,0-1,-1 0,1 0,0 0,-1-1,0 0,0 0,0-1,0 0,0 0,-1 0,1-1,-1 0,0 0,-1 0,1 0,-1-1,3-5,-7 11,0 1,0-1,-1 0,1 1,0-1,0 0,-1 0,1 0,0 1,0-1,-1 0,1 0,0 0,-1 0,1 1,0-1,-1 0,1 0,0 0,-1 0,1 0,-1 0,1 0,0 0,-1 0,1 0,0 0,-1 0,1 0,0-1,-1 1,1 0,0 0,-1 0,1 0,0 0,0-1,-1 1,1 0,0 0,0-1,-1 1,1 0,0 0,0-1,-1 1,1-1,-52 139,37 119,-29-36,-3-80,28-109,18-61,8 10,1 0,0 1,2 0,0 0,1 1,11-13,5-10,133-176,-136 187</inkml:trace>
  <inkml:trace contextRef="#ctx0" brushRef="#br0" timeOffset="445.52">508 162,'-266'251,"226"-212,41-38,-1 0,1 0,-1 0,1 0,0 0,0-1,-1 1,1 0,0 0,0-1,0 1,0 0,0-1,0 1,0-1,0 0,0 1,0-1,0 0,0 1,0-1,0 0,1 0,-1 0,0 0,0 0,0 0,0 0,0-1,0 1,0 0,0 0,0-1,0 1,0-1,0 1,0-1,0 1,0-1,0 0,1 0,4 0,2-1,-2 0,-1 0,0 0,0 0,1 1,-1 0,1 0,0 0,-1 1,1 0,-1 0,1 0,0 1,-1 0,1 0,-1 0,1 1,-1-1,0 1,0 1,1-1,-1 1,-1 0,1 0,0 0,-1 1,0-1,0 1,0 0,0 0,0 1,0 1,13 64,-16-60,1 0,0 0,0 0,1 0,0-1,1 1,0-1,0 0,1 0,3 4,18 15,-12-17</inkml:trace>
  <inkml:trace contextRef="#ctx0" brushRef="#br0" timeOffset="1368.735">1044 416,'-13'-2,"0"2,-1-1,1 2,-1 0,1 0,0 1,-1 1,1 0,0 1,1 0,-1 1,1 1,0 0,0 0,0 1,1 1,0 0,1 0,0 1,0 0,1 1,-1 1,9-9,-1 0,1-1,0 1,0 0,0 0,0 0,0 0,1 0,-1 0,0 0,1 0,0 0,-1 0,1 0,0 0,0 0,0 0,0 0,0 0,1 0,-1 0,1 1,-1-1,1-1,0 1,0 0,0 0,0 0,0 0,0 0,0-1,1 1,-1-1,1 1,-1-1,1 1,-1-1,1 0,0 0,0 0,0 0,-1 0,3 1,7-4,-1 0,0-1,0 1,0-2,0 0,-1 0,1 0,-1-2,0 1,-1-1,1 0,-1 0,0-1,3-4,43-42,-43 41,0 1,0 0,1 0,0 1,1 0,0 1,0 1,1 0,0 1,10-4,-22 11,1-1,0 0,-1 1,1-1,-1 1,1 0,0 0,-1 0,1 0,-1 0,1 1,0-1,-1 1,1 0,-1-1,1 1,-1 0,0 1,1-1,-1 0,0 1,0-1,0 1,0 0,0-1,0 1,0 0,-1 0,1 0,-1 1,1-1,-1 0,0 0,0 1,0-1,0 1,0-1,-1 1,1-1,-1 1,1 0,4 113,-62 139,44-213,-7 22,-3 0,-3-1,-3-2,-3-1,-3 2,29-51,-1-1,0 1,0-1,-1-1,0 1,0-1,-1-1,-1 0,1 0,-1 0,0-2,-1 1,0-1,-5 2,15-8,-1 1,1-1,-1 1,1-1,-1 0,1 1,-1-1,1 0,-1 0,1 0,-1 0,1 0,-1 0,1-1,-1 1,1 0,-1-1,1 1,-1-1,1 0,0 1,-1-1,1 0,0 0,0 0,0 0,-1 0,1 0,0 0,0 0,0-1,1 1,-1 0,0 0,0-1,1 1,-1-1,1 1,-1-1,1 1,-1-1,1 0,2-68,7 38,2 1,0 0,3 0,0 1,2 1,1 1,1 0,2 1,1 1,0 1,-11 13,0 0,0 1,1 0,1 0,0 2,0-1,1 2,0-1,0 2,1 0,0 0,0 1,1 1,-1 1,16-3,15 12,-27 1</inkml:trace>
</inkml:ink>
</file>

<file path=ppt/ink/ink26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5:06:38.68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33 594,'-2'1,"0"1,0-1,0 1,0-1,1 1,-1 0,1-1,-1 1,1 0,0 0,0 0,0 0,0 1,0-1,0 0,0 0,1 1,-1-1,1 0,0 0,0 1,0-1,0 1,0-1,0 1,0 0,-3 18,0 1,2-1,1 1,0 0,2 0,1-1,0 0,2 1,0-1,1 0,1-1,1 0,1 0,9 14,-15-30,0 0,0 1,1-1,-1 0,1-1,0 1,0-1,1 0,-1 0,0 0,1 0,0-1,0 0,0 0,0 0,0 0,0-1,0 0,0 0,1-1,-1 1,0-1,1 0,-1 0,0-1,0 0,1 0,-1 0,4-2,1 0,0-2,0 1,0-1,0-1,-1 0,0 0,0-1,-1 0,1 0,-2-1,1 0,-1-1,0 0,-1 0,16-26,-2-2,-1 0,-2-1,-2-1,-1-1,-14 40,0-1,-1 0,1 1,0-1,0 0,0 0,-1 1,1-1,0 0,0 0,0 1,0-1,0 0,0 0,1 1,-1-1,0 0,0 0,0 1,1-1,-1 0,0 1,1-1,-1 0,1 1,-1-1,1 0,-1 1,1-1,-1 1,1-1,-1 1,1-1,0 1,-1 0,1-1,0 1,0 0,-1-1,1 1,0 0,-1 0,1 0,0 0,0 0,0-1,-1 1,1 1,0-1,0 0,-1 0,1 0,0 0,0 0,-1 1,1-1,0 0,-1 1,1-1,0 1,-1-1,1 0,-1 1,1-1,0 1,-1 0,1-1,36 155,-35-150,0 1,1-1,0 0,0 1,0-1,1-1,-1 1,1 0,1-1,-1 0,0 0,1 0,0-1,0 1,0-1,0 0,1-1,-1 1,1-1,0 0,-1 0,1-1,0 0,0 0,0 0,0-1,0 0,0 0,0 0,0-1,0 0,0 0,0 0,0-1,-1 0,1 0,-1 0,1-1,-1 0,0 0,0 0,0-1,0 0,-1 0,1 0,-1 0,0-1,0 1,2-6,1-2,-1-1,-1 1,-1-1,1 0,-2 0,0 0,-1 0,0-1,0-2,22-101,-22 95</inkml:trace>
  <inkml:trace contextRef="#ctx0" brushRef="#br0" timeOffset="284.287">1218 622,'-5'33,"3"17,3 4,0-7</inkml:trace>
  <inkml:trace contextRef="#ctx0" brushRef="#br0" timeOffset="532.214">1048 170,'0'0</inkml:trace>
  <inkml:trace contextRef="#ctx0" brushRef="#br0" timeOffset="814.637">1500 30,'28'96,"-4"2,-4 1,-4 9,9 86,3-37,-27-174,-1 0</inkml:trace>
  <inkml:trace contextRef="#ctx0" brushRef="#br0" timeOffset="1080.076">1331 537,'38'-24,"33"-12,8-1,-5 6,-9 9,-12 7,-9 7,-8 5,-10 2</inkml:trace>
  <inkml:trace contextRef="#ctx0" brushRef="#br0" timeOffset="1520.47">1838 1,'11'89,"5"40,5-1,8 10,-25-122,0 3,1-2,0 1,1-1,1 1,0-2,2 1,5 8,-13-23,1 0,-1 0,1-1,-1 1,1 0,0 0,0-1,0 1,0-1,0 0,0 0,0 0,1 0,-1 0,0 0,1 0,-1-1,0 1,1-1,-1 1,1-1,-1 0,1 0,-1 0,1-1,-1 1,0-1,1 1,-1-1,1 0,-1 1,0-1,0-1,0 1,1 0,-1 0,0-1,73-69,-58 52,2-4,2 1,1 2,0 0,2 1,0 1,1 1,5-1,-29 18,1-1,-1 0,1 1,0-1,-1 1,1-1,0 1,-1 0,1 0,0 0,0 0,-1 0,1 0,0 0,-1 1,1-1,0 1,-1-1,1 1,0-1,-1 1,1 0,-1 0,1 0,-1 0,0 0,1 0,-1 0,0 1,0-1,0 0,0 1,0-1,0 0,0 1,0 0,0-1,-1 1,1-1,-1 1,1 0,-1-1,0 1,0 0,1 0,10 81,-11-80,-1 1,1 0,0-1,0 1,0 0,0-1,0 1,1-1,0 1,-1 0,1-1,1 1,-1-1,0 0,1 1,0-1,0 0,0 0,0 0,0 0,1 0,-1-1,1 1,-1-1,2 1,13 4</inkml:trace>
</inkml:ink>
</file>

<file path=ppt/ink/ink26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5:06:21.87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278 734,'-8'-1,"0"0,0 0,0 0,0 1,-1 1,1-1,0 1,0 1,0-1,0 1,0 1,0 0,1 0,-1 0,1 1,0 0,0 0,0 1,0 0,0 1,-38 35,45-40,-1 0,0 0,0 0,1 0,-1 0,1 0,-1 1,1-1,-1 0,1 0,0 0,0 1,-1-1,1 0,0 0,0 1,0-1,1 0,-1 1,0-1,0 0,1 0,-1 0,0 1,1-1,-1 0,1 0,0 0,-1 0,1 0,0 0,0 0,0 0,-1 0,1 0,0 0,0-1,0 1,0 0,1-1,-1 1,0-1,0 1,0-1,1 1,62 18,-59-20,0 1,0 0,0 0,0 1,0 0,0-1,0 2,0-1,-1 0,1 1,-1 0,1 0,-1 1,1-1,-1 1,0 0,0 0,-1 0,1 0,0 1,-1 0,0-1,0 1,0 1,-1-1,1 0,-1 0,0 1,0 0,0-1,-1 1,0 0,0 0,0 0,-4 5,-1-1,0 0,-1 0,0 0,0-1,-1 0,0 0,0 0,-1 0,0-1,0-1,-1 1,0-1,0 0,0-1,-1 0,0 0,0-1,-5 2,-86 38,99-43,0-1,0 0,0 1,0-1,0 0,0 0,0 0,0 0,-1 0,1 0,0 0,0 0,0 0,0 0,0 0,0-1,0 1,0 0,0-1,0 1,0-1,0 1,0-1,1 0,-1 1,0-1,0 0,0 1,1-1,-1 0,0 0,1 0,-1 0,1 0,-1 0,1 0,-1 0,1 0,0 0,0 0,-1 0,1 0,0 0,0 0,0 0,0 0,0 0,0 0,0 0,0 0,1 0,-1 0,0 0,1 0,-1 0,1 0,-1 0,1 0,-1 0,1 0,0 0,-1 0,1 1,0-1,0 0,-1 1,1-1,0 0,0 1,10-19</inkml:trace>
  <inkml:trace contextRef="#ctx0" brushRef="#br0" timeOffset="417.3">730 339,'-5'73,"10"448,-31-361,23-149</inkml:trace>
  <inkml:trace contextRef="#ctx0" brushRef="#br0" timeOffset="13588.758">476 763,'19'-5,"16"-6,7-2,1 2,-2 3,-4 2,-2-2,-3 0,-2 1,-1 2,-1 2,-1-3,1-1,-5 1</inkml:trace>
  <inkml:trace contextRef="#ctx0" brushRef="#br0" timeOffset="14586.818">1323 650,'-27'9,"1"2,0 0,1 2,0 1,1 1,0 1,2 1,0 1,-19 20,34-31,1 0,-1 0,1 0,1 1,0 0,0 0,0 1,1-1,0 1,0 0,1 0,1 0,-1 0,2 1,-1-1,1 1,0-1,1 1,0-1,1 1,1 4,-1-12,0 0,0 1,0-1,0 0,1-1,-1 1,1 0,-1 0,1 0,0-1,-1 1,1-1,0 0,0 1,0-1,0 0,0 0,1 0,-1 0,0-1,0 1,1-1,-1 1,0-1,1 0,-1 0,0 0,1 0,-1 0,0 0,1-1,-1 1,0-1,0 0,1 1,-1-1,1-1,80-44,-43 14,-1-2,-2-1,-2-2,-1-1,-2-2,-2-2,4-9,-11 19,-23 59,-20 144,20-168,0-1,0 1,0-1,1 1,-1-1,1 1,0-1,0 1,0-1,0 1,0-1,1 0,-1 0,0 1,1-1,0 0,0 0,-1-1,1 1,0 0,0-1,1 1,-1-1,0 1,0-1,1 0,-1 0,1 0,-1 0,1-1,-1 1,1-1,-1 0,1 1,0-1,-1 0,1 0,-1-1,1 1,0 0,0-1,107-34,-81 20,0-1,-1-1,-1-2,-1 0,0-2,11-13,-10 7,-6 9,-2 0,0-2,-1-1,-1 0,-1-1,-1-1,-1 0,0-1,1-8,-14 30,1 0,-1 0,0 0,0 0,0 0,-1 0,1 0,0 0,-1 0,0 0,1-1,-1 1,0 0,0 0,0-1,0 1,-1 0,1 0,0 0,-1 0,0-1,1 1,-1 0,0 0,0 0,0 0,-1 0,1 1,0-1,-1 0,1 1,-1-1,1 0,-1 1,0 0,0-1,1 1,-1 0,0 0,0 0,0 0,0 1,-1-1,1 0,0 1,0-1,0 1,-1 0,-1 0,-7 2,0 0,0 1,0 0,0 1,1 0,-1 1,1 0,0 0,1 1,-1 1,1 0,0 0,1 0,0 1,0 0,1 1,0 0,-2 3,8-10,-1 0,0 1,1-1,-1 1,1 0,0 0,0-1,0 1,0 0,0 0,1 0,-1 0,1 0,0 0,0 0,0 0,0 0,0 0,1 0,-1-1,1 1,0 0,0 0,0 0,0 0,1-1,-1 1,1-1,-1 1,1-1,0 1,0-1,0 0,0 0,0 0,1 0,-1 0,1-1,-1 1,1-1,0 0,-1 1,1-1,0 0,0-1,0 1,0 0,0-1,0 0,-1 1,1-1,0 0,1-1,91-14,-85 12,1 0,0 0,0 1,1 0,-1 1,0 1,0-1,1 2,-1 0,0 0,2 1,-9 0,0 1,0-1,0 1,0-1,-1 1,1 0,-1 1,0-1,0 1,0-1,0 1,-1 0,1 0,-1 0,0 0,0 0,-1 1,1-1,-1 0,0 1,0 0,0-1,-1 1,0-1,0 1,0 0,0-1,-1 1,1-1,-1 1,0-1,-1 1,1-1,-1 1,0-1,0 0,-1 1,-4 35,6-38,1-1,-1 1,1-1,0 1,-1-1,1 1,0-1,0 1,0-1,0 1,0-1,1 1,-1-1,0 1,1-1,-1 1,1-1,-1 1,1-1,0 1,-1-1,1 0,0 0,0 1,0-1,0 0,0 0,0 0,1 0,-1 0,0 0,0 0,1-1,-1 1,1 0,-1-1,0 1,1-1,-1 1,1-1,-1 0,1 0,0 0,-1 1,14-4</inkml:trace>
  <inkml:trace contextRef="#ctx0" brushRef="#br0" timeOffset="15087.683">2564 0,'11'128,"-2"-81,-3 0,-1 1,-3 0,-1 0,-5 23,2 25,-15 138,9-190,4-61,4-1</inkml:trace>
  <inkml:trace contextRef="#ctx0" brushRef="#br0" timeOffset="15339.922">2310 424,'39'-10,"31"-7,13-2,-2 3,-10 5,-12 3,-12-2,-9 2,-6 1,-4 3,-1 1,-6 1</inkml:trace>
  <inkml:trace contextRef="#ctx0" brushRef="#br0" timeOffset="21274.022">80 1694,'26'150,"4"153,-29-295,-2-7,0 1,0 0,1-1,-1 1,1 0,0-1,-1 1,1 0,0-1,0 1,0 0,0-1,1 1,-1 0,0-1,1 1,-1 0,1-1,-1 1,1 0,0-1,-1 1,1-1,0 0,0 1,0-1,1 0,-1 1,0-1,0 0,1 0,-1 0,0 0,1 0,-1 0,1-1,-1 1,1 0,0-1,-1 1,1-1,0 0,-1 1,1-1,0 0,-1 0,1 0,1 0,115-87,-82 60,-22 16,0 0,0 1,1 0,1 1,-1 1,2 1,-1 0,1 1,0 1,4-1,-16 6,0 0,1 0,-1 0,0 1,0 0,0 0,0 1,0-1,0 1,0 0,-1 0,1 1,0-1,-1 1,0 0,0 0,0 1,0-1,0 1,-1 0,1 0,-1 0,0 0,0 0,-1 1,0 0,2 3,0 0,0 1,0-1,-1 1,-1 0,1 0,-2 0,1 1,-1-1,0 0,-1 1,0-1,-1 0,0 1,0-1,-1 3,-3 2,0-1,-1 1,-1-1,0 0,0 0,-2-1,1 0,-1 0,-1-1,0 0,-1-1,0 0,-12 8,17-14,-1-1,0 1,0-1,0-1,0 1,0-1,0 0,-1-1,1 1,-1-2,1 1,-1-1,0 0,1-1,-1 1,1-1,-1-1,1 0,0 0,0 0,0-1,0 0,0 0,0-1,1 0,-1 0,1 0,0-1,1 0,-1 0,1-1,0 0,0 1,1-2,-1 1,1 0,1-1,-1 0,1 0,0-1,-5-20,4 2</inkml:trace>
  <inkml:trace contextRef="#ctx0" brushRef="#br0" timeOffset="21587.247">843 1948,'0'34,"9"15,9 0,5-8,4-12,-3-15,0-10,0-11,1-9,-4-6,0 1,-5-2,1-1,-3-1,-4-2,-4 0,-2 4</inkml:trace>
  <inkml:trace contextRef="#ctx0" brushRef="#br0" timeOffset="21924.702">1661 1778,'-20'11,"0"1,1 0,1 2,0 0,1 1,0 0,2 1,0 1,0 1,-11 18,24-32,0-1,1 1,-1-1,0 1,1 0,0 0,0-1,0 1,1 0,-1 0,1 0,0 0,0 0,0 0,0 0,1 0,0 0,0-1,0 1,0 0,0 0,1-1,0 1,-1-1,2 1,-1-1,0 0,0 0,1 0,0 0,2 2,1 0,1 0,-1 0,1-1,0 0,0 0,0-1,1 0,-1 0,1-1,-1 0,1 0,0-1,0 0,0-1,5 1,-3-2,-1 0,1 0,-1-1,0-1,0 1,0-2,0 1,0-1,0 0,-1-1,0 0,0 0,0-1,4-4,6-4</inkml:trace>
  <inkml:trace contextRef="#ctx0" brushRef="#br0" timeOffset="22220.474">1915 1384,'0'38,"0"23,5 5,1-4,0-7,4-8,0-8,-2-5,3-4,-1-2,-1-1,-3-1,2-4,0-1,-1 0,-7-3,-3-4</inkml:trace>
  <inkml:trace contextRef="#ctx0" brushRef="#br0" timeOffset="22559.41">2197 1610,'-33'28,"-17"15,6 0,15-7,12-6,14-7,12-8,10-6,6-5,3-3,3-2,0 0,-1-1,1 1,-2 0,0 0,-5 1</inkml:trace>
  <inkml:trace contextRef="#ctx0" brushRef="#br0" timeOffset="23253.821">2564 1722,'15'-16,"-1"0,0-1,-2-1,0 0,-1 0,0-1,-2-1,0 0,-1 0,-2-1,3-8,-9 28,0 0,1 0,-1 0,0 0,0 0,0 0,1 0,-1 0,0 0,0 0,-1 0,1 0,0 0,0 0,0 0,-1 0,1 1,0-1,-1 0,1 0,-1 0,1 0,-1 0,1 0,-1 1,0-1,1 0,-1 1,0-1,1 0,-1 1,0-1,0 1,0-1,0 1,0-1,0 1,0 0,1-1,-1 1,0 0,0 0,0 0,0 0,0 0,0 0,0 0,0 0,0 0,0 0,0 1,0-1,0 0,0 1,0-1,0 0,0 1,0-1,1 1,-54 31,41-17,0-1,1 2,1 0,0 0,1 1,1 0,1 1,0 0,1 0,1 0,1 1,-1 9,4-23,1 0,0 1,0-1,1 1,-1-1,1 1,1-1,-1 1,1-1,0 1,0-1,0 0,1 1,0-1,0 0,0 0,1 0,-1 0,1-1,0 1,1-1,-1 0,1 1,0-2,0 1,0 0,0-1,1 0,0 0,-1 0,1 0,0-1,0 0,0 0,1 0,-1-1,0 1,1-1,-1-1,1 1,-1-1,1 0,2 0,17-5,1 0,-1-2,0-1,0-1,-1-1,0-1,0-1,-2-1,0-1,14-12,3 1,10-8,-2-1,-2-3,-1-2,-1-2,-3-1,-1-3,-3 0,14-26,-39 55,-1 0,-1 0,0-1,-1-1,-1 0,-1 0,-1 0,2-12,-5 24,-1 0,-1 1,1-1,-1 0,-1 0,1 0,-1 0,1 0,-2 1,1-1,-1 0,0 1,0-1,0 1,-1 0,0-1,0 1,0 1,0-1,-1 0,0 1,0 0,0-1,-1 2,1-1,-1 0,0 1,0 0,-2-1,2 2,0 0,1 0,-1 0,0 0,0 1,-1 0,1 0,0 0,0 1,0 0,-1 0,1 0,0 0,0 1,-1 0,1 0,0 1,0-1,0 1,0 0,1 0,-1 1,1-1,-1 1,1 0,0 0,0 1,0-1,0 1,1 0,-1 0,-2 4,-2 2,0 1,1 0,0 1,1-1,0 1,1 0,0 1,1-1,0 1,1 0,1 0,-2 11,5-10,-1 0,2-1,-1 1,2 0,0 0,1-1,0 0,1 0,0 0,1 0,1-1,0 0,0 0,1-1,3 3,152 153,-131-137,143 93,-164-113,-20-11,-5-5</inkml:trace>
  <inkml:trace contextRef="#ctx0" brushRef="#br0" timeOffset="23507.347">2988 1384,'43'-15,"43"-9,12-5,-2 2,-7 6,-13 1,-12 4,-10 5,-10 0,-8 1,-10 3</inkml:trace>
</inkml:ink>
</file>

<file path=ppt/ink/ink26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5:07:04.77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1,'2'1,"0"0,0 1,-1-1,1 1,0 0,-1 0,1-1,-1 1,1 0,-1 0,0 0,0 0,0 0,0 1,0-1,0 0,-1 0,1 1,-1-1,0 0,1 1,-1-1,0 1,0-1,-1 1,2 0,-14 134,10-124,0-1,0 1,1 0,1-1,0 1,0 0,2 0,-1 0,2 0,0-1,0 1,1-1,1 1,0-1,1 1,-4-9,1-1,0 0,-1 0,1 0,1 0,-1 0,0-1,1 1,-1 0,1-1,0 0,0 0,0 0,0 0,0 0,0-1,0 1,1-1,-1 0,0 0,1 0,-1 0,1-1,-1 1,1-1,0 0,-1 0,1 0,-1-1,1 1,-1-1,1 0,-1 0,1 0,-1 0,0-1,1 1,-1-1,0 0,0 0,0 0,-1 0,3-3,8-11,-1-1,-1 0,-1-1,-1 0,0-1,-1 1,-1-2,-1 1,-1-1,-1 0,1-7,2-5,-9 50,0 0,1 0,1 0,0 0,2 0,0 0,1 0,0 0,2-1,0 0,1 1,1-2,0 1,1-1,-5-11,-1 1,1-1,0 0,0-1,0 1,1 0,0-1,0 0,0 0,0 0,1-1,0 1,-1-1,1 0,0 0,1-1,-1 1,0-1,1 0,-1-1,1 1,-1-1,1 0,0-1,0 1,-1-1,1 0,0-1,0 1,-1-1,1 0,0-1,-1 1,1-1,0-1,3-2,0-1,-1-1,0 0,0 0,-1 0,0-1,0 0,0 0,-1-1,-1 0,1 0,-2 0,1-1,-1 0,-1 1,1-1,-2-1,1 1,-2 0,2-9,24-195,-26 202</inkml:trace>
  <inkml:trace contextRef="#ctx0" brushRef="#br0" timeOffset="1148.326">763 453,'102'6,"-99"-3,-1 0,0 0,0 0,-1 0,1 0,0 1,-1-1,0 1,0-1,0 1,0-1,-1 1,0 0,1-1,-1 1,0 0,-1-1,1 1,-1 0,1-1,-1 1,0-1,0 1,-1-1,1 1,-1-1,0 0,0 0,0 0,0 0,0 0,-1 0,0 0,-32 51,28-46,0 1,1 0,0 1,1 0,-1 0,2 0,0 0,0 1,1-1,0 1,1 0,-1 6,3-15,0 0,0 1,0-1,0 0,0 0,1 1,-1-1,1 0,0 0,0 0,-1 0,1 0,0 0,1 0,-1 0,0 0,1 0,-1 0,1-1,-1 1,1-1,0 1,0-1,-1 1,1-1,0 0,0 0,0 0,1 0,-1-1,0 1,0 0,0-1,1 0,-1 1,0-1,0 0,1 0,-1 0,0 0,1-1,97-17,-96 17,91-31,-75 24,-4-1</inkml:trace>
</inkml:ink>
</file>

<file path=ppt/ink/ink26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5:07:15.557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6439 481,'-4'-12,"-2"0,1 0,-2 1,1 0,-1 0,-1 0,0 1,-1 0,0 1,0 0,-1 0,0 1,-1 1,1-1,-1 2,-1-1,1 1,-1 1,0 0,-1 1,1 1,-1-1,-9 0,-190-13,-218-37,-235-20,274 45,-133-26,242 27,-124-2,-975 31,1309 3,1 3,-1 3,-34 11,-121 17,-15-6,116-12,2 6,0 5,2 6,-89 41,152-55,1 3,2 3,0 2,3 2,-9 9,56-38,1 0,0 0,0 0,0 1,1 0,0 0,0 0,0 0,0 1,1-1,0 1,0 0,0 0,1 0,0 1,0-1,0 0,1 1,0-1,1 1,-1 0,1 3,0 16,1-1,1 1,1-1,1 0,1 0,1 0,2-1,0 0,1 0,2-1,0 0,2-1,6 8,-3-7,2-1,0 0,1-2,1 0,1-2,1 0,1-1,57 32,3-4,2-4,1-4,2-3,1-4,2-4,1-4,0-4,34-1,137 21,175-2,-14-19,254 0,-165 9,273-25,-500-13,103-23,-87-8,23-19,-80 15,227-66,-413 98,-36 10,0-1,0 0,-1-2,0-1,0 0,-1-2,17-10,-35 19,-1 0,1 0,-1 0,1 0,-1 0,0-1,0 1,0-1,0 1,0-1,0 0,-1 0,0 0,1 0,-1 0,0 0,0 0,-1 0,1 0,-1-1,1 1,-1 0,0 0,0 0,0-1,-1 1,1 0,-1 0,0 0,0 0,0-1,-1 0,-60-88,52 81,-199-278,185 251,1 0,2-2,2 0,-13-41,4-9,20 65</inkml:trace>
</inkml:ink>
</file>

<file path=ppt/ink/ink26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5:06:59.25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53 1473,'-1'1,"-1"0,1 0,-1 0,1 0,0 0,0 0,0 1,0-1,0 0,0 1,0-1,0 1,0-1,1 1,-1 0,1-1,-1 1,1 0,-1-1,1 1,0 0,0-1,0 1,0 0,0-1,0 1,1 0,-1-1,0 1,1 0,-1-1,1 1,0 1,0 0,31 167,-25-117,-1-1,-4 1,-1 0,-4 20,1 18,2 580,-30-497,3-49,26-118,1-8</inkml:trace>
  <inkml:trace contextRef="#ctx0" brushRef="#br0" timeOffset="1787.504">25 1473,'167'25,"318"-22,-260-4,-28-27,-124 17,-72 11,0 0,0-1,0 1,0 0,0 0,0 0,0-1,0 1,0 0,0 0,0 1,0-1,0 0,0 0,0 0,0 1,0-1,-1 0,1 1,0-1,0 1,0-1,0 1,-1-1,1 1,0 0,0-1,-1 1,1 0,0 0,-1 0,1-1,-1 1,1 0,-1 0,0 0,1 0,-1 0,0 0,1 0,-1 0,0 0,0 0,0 0,-7 51,3-34,-18 378,15-358,2-1,1 1,2 0,2-1,1 1,2 0,4 15,3 11,-2-1,-4 2,-2-1,-5 42,1 11,1 23,1-137,0-1,0 0,-1 1,1-1,-1 0,1 0,-1 1,0-1,0 0,0 0,0 0,0 0,0 0,0 0,-1 0,1 0,-1 0,0-1,1 1,-1-1,0 1,0-1,0 0,0 1,0-1,0 0,0 0,0-1,-1 1,1 0,0-1,0 1,-1-1,0 0,-84-11,58 5,10 3,0 1,0 1,0 1,0 0,0 1,0 2,1 0,-4 1,-22 3,1-2,-1-1,0-3,0-2,-18-3,-81-23,42 12,81 11,1 0,-1 1,0 1,0 1,0 0,1 2,-1 0,-3 2,-106 21,122-23,8 0</inkml:trace>
  <inkml:trace contextRef="#ctx0" brushRef="#br0" timeOffset="2836.305">449 3053,'0'-1,"1"1,-1-1,0 1,1 0,-1 0,1-1,-1 1,1 0,-1 0,1-1,0 1,-1 0,1 0,-1 0,1 0,-1 0,1 0,0 0,-1 0,1 0,-1 0,1 0,-1 0,1 0,-1 1,1-1,-1 0,1 0,-1 1,1-1,-1 0,1 0,-1 1,1-1,-1 1,1-1,-1 0,0 1,1-1,-1 1,0-1,0 1,1-1,-1 1,0-1,0 1,0-1,1 1,-1 0,0-1,0 1,0-1,0 1,0-1,0 1,0-1,0 1,0 0,-1 0,7 39,-6-39,19 125,-12-81,-2 1,-2 0,-2 1,-5 33,2 14,19 47,-13-95,-4-45,0 0,0 0,0 0,0-1,0 1,0 0,0 0,-1-1,1 1,0 0,0 0,-1-1,1 1,0 0,-1 0,1-1,-1 1,1-1,-1 1,1 0,-1-1,1 1,-1-1,0 1,1-1,-1 1,0-1,1 0,-1 1,0-1,0 0,1 0,-1 1,0-1,0 0,1 0,-1 0,0 0,0 0,0 0,1 0,-1 0,0 0,0-1,1 1,-1 0,0 0,0-1,1 1,-1 0,0-1,1 1,-1-1,0 1,0-1,-157-117,15 24,142 93,0 1,-1 0,1 0,0 0,-1-1,1 1,0 0,-1-1,1 1,0-1,0 0,0 1,0-1,-1 0,1 0,0 1,0-1,0 0,0 0,1 0,-1 0,0 0,0-1,1 1,-1 0,0 0,1 0,-1-1,1 1,0 0,-1-1,1 1,0 0,0-1,0 1,0 0,0-1,0 1,0 0,0-1,1 1,-1 0,0 0,1-1,-1 1,1 0,0 0,-1-1,1 1,0 0,0 0,14-7,1 1,0 1,0 0,0 1,1 1,-1 0,17 0,-27 3,51-9,-18 1,0 2,0 1,0 3,1 1,-1 1,1 3,-1 1,3 2,120 42,-161-47,0 0,-1 1,1-1,0 1,0-1,0 1,0-1,0 1,-1-1,1 1,0 0,-1 0,1-1,0 1,-1 0,1 0,-1 0,1-1,-1 1,0 0,1 0,-1 0,0 0,1 0,-1 0,0 0,0 0,0 0,0 0,0 0,0 0,0 0,-1 0,1 0,0 0,0 0,-1 0,1 0,0 0,-1-1,1 1,-1 0,0 0,1 0,-1 0,1-1,-2 1,-39 33,33-29,-174 87,121-63,41-19</inkml:trace>
  <inkml:trace contextRef="#ctx0" brushRef="#br0" timeOffset="20474.116">562 513,'4'7,"0"0,0 0,-1 1,0-1,-1 1,1 0,-1 0,-1 0,1 0,-2 0,1 0,-1 1,0-1,-1 5,1 3,0 609,6-578,-5-42,1 1,-1-1,0 1,0-1,-1 1,0-1,0 1,0 0,-1-1,1 1,-1-1,0 1,-1-1,0 0,0 1,-1 1,-8-2,11-12</inkml:trace>
  <inkml:trace contextRef="#ctx0" brushRef="#br0" timeOffset="21506.163">590 429,'-3'9,"1"0,-1 1,0-1,-1 0,0-1,-1 1,1-1,-2 1,1-2,-1 1,0 0,-1-1,0 0,0-1,0 0,-7 5,-124 82,139-93,-1 1,0-1,1 0,-1 0,1 1,-1-1,0 1,1-1,-1 0,0 1,1-1,-1 1,0-1,0 1,1-1,-1 1,0-1,0 1,0-1,0 1,0-1,0 1,0-1,0 1,0-1,0 1,0-1,0 1,0-1,0 1,0-1,0 1,-1-1,1 1,0-1,0 1,-1-1,1 0,0 1,-1-1,1 1,0-1,-1 0,1 1,0-1,-1 0,1 1,-1-1,1 0,-1 0,1 1,-1-1,1 0,-1 0,1 0,-1 0,1 0,-1 0,0 0,51 1,-41-1,227-20,-216 16,-1 1,1 0,0 2,-1 0,1 1,0 1,4 2,-24-4,0 1,0 0,0-1,0 1,-1 0,1-1,0 1,0 0,0-1,0 1,0-1,0 1,0 0,0-1,0 1,0 0,0-1,0 1,0-1,0 1,1 0,-1-1,0 1,0 0,0-1,0 1,1 0,-1-1,0 1,0 0,1 0,-1-1,0 1,1 0,-1 0,0 0,1-1,-1 1,0 0,1 0,-1 0,0 0,1 0,-1-1,0 1,1 0,-1 0,1 0,-1 0,0 0,1 0,-1 0,0 0,1 1,-1-1,1 0,-1 0,0 0,1 0,-1 0,0 1,1-1,-1 0,-22-22,-177-99,174 96,22 15</inkml:trace>
  <inkml:trace contextRef="#ctx0" brushRef="#br0" timeOffset="22041.7">1210 62,'-16'55,"10"-18,2-1,1 0,2 1,4 33,-4 83,-16-97,9-63,5-6</inkml:trace>
  <inkml:trace contextRef="#ctx0" brushRef="#br0" timeOffset="22741.558">956 62,'1'-2,"-1"1,0-1,0 1,0 0,1-1,-1 1,0 0,1-1,-1 1,1 0,0-1,-1 1,1 0,0 0,0 0,0 0,0 0,0 0,0 0,0 0,0 0,0 0,1 0,-1 1,0-1,0 0,1 1,-1-1,0 1,1 0,-1-1,1 1,-1 0,0 0,1 0,-1 0,1 0,-1 0,0 0,1 1,-1-1,1 0,-1 1,9-4,38-6,0 1,0 2,0 3,1 1,44 6,0-3,-69-1</inkml:trace>
</inkml:ink>
</file>

<file path=ppt/ink/ink26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5:07:30.55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396 0,'-15'14,"-9"15,0 7,-2-3,4-2,1-1,0-1,-3-1,4 0,1-1,-3 1,-1-5,3-2,0 1,-1-3,3-1,-1-3,4-4</inkml:trace>
  <inkml:trace contextRef="#ctx0" brushRef="#br0" timeOffset="395.887">0 0,'8'2,"0"0,0 1,-1 0,1 0,-1 1,0 0,0 0,0 1,0-1,-1 2,0-1,4 4,-5-4,124 148,-93-104,67 87,-93-123</inkml:trace>
</inkml:ink>
</file>

<file path=ppt/ink/ink26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5:07:30.16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1 513,'11'226,"-2"-170,-3-1,-2 1,-3 0,-3 28,3 100,26 34,-26-158,15 131,-16-190,0 0,0 0,1 0,-1 1,0-1,1 0,-1 0,1 0,-1 0,1 0,-1 0,1 0,0 0,-1 0,1 0,0 0,0 0,0-1,0 1,0 0,0-1,0 1,0 0,0-1,0 1,0-1,0 0,0 1,1-1,-1 0,0 0,0 1,0-1,1 0,-1 0,0-1,0 1,0 0,0 0,1 0,-1-1,0 1,0-1,0 1,0-1,0 1,0-1,0 0,0 1,1-2,4 0,11-6,0 1,1 0,-1 2,1 0,1 1,-1 1,0 0,1 1,0 2,-1 0,1 0,7 3,4 4,2-1,-1-1,0-1,1-2,0-2,0 0,-1-2,28-6,-16 0,1 2,0 1,0 3,0 1,0 3,3 1,-12 8,-29-5</inkml:trace>
  <inkml:trace contextRef="#ctx0" brushRef="#br0" timeOffset="2046.049">227 90,'11'226,"-5"-188,-6-31,1 0,0 1,0-1,0 0,1 0,0 0,0 0,1 0,0 0,0 0,1-1,1 3,-2-9,-1 1,0-1,0 0,0 0,0 0,0 0,0 0,0 0,0-1,1 1,-1-1,0 0,0 1,0-1,-1 0,1 0,0 0,0 0,0-1,-1 1,1 0,-1-1,1 1,-1-1,1 1,-1-1,0 0,0 0,0 0,0 1,0-1,0 0,0 0,-1 0,1 0,-1-1,113-254,-103 237,1 0,1 1,1 1,1 0,0 0,14-11,-27 28,0 0,-1 1,1-1,0 0,0 1,0-1,0 1,0-1,-1 1,1-1,0 1,0 0,0-1,0 1,0 0,0 0,0 0,0 0,0 0,1 0,-1 0,0 0,0 0,0 0,0 1,0-1,0 0,-1 1,1-1,0 1,0-1,0 1,0-1,0 1,-1 0,1-1,0 1,0 0,-1 0,1-1,-1 1,1 0,0 0,-1 0,0 0,1 0,-1 0,1 0,17 56,-16-49,26 204,43 178,-70-377,-1 1,0 0,0 0,-2 0,0 0,0-1,-1 1,-1-1,0 0,-6 12,9-22,-1 0,1-1,-1 0,0 1,0-1,1 0,-2 0,1 0,0 0,0 0,-1 0,1-1,0 1,-1-1,0 1,1-1,-1 0,0 0,0-1,0 1,1 0,-1-1,0 0,0 1,0-1,0-1,0 1,0 0,0-1,0 1,1-1,-1 0,0 0,0 0,-1-1,-1 0,-1-1,1 0,0 0,0 0,1-1,-1 1,1-1,-1-1,1 1,1 0,-1-1,0 0,1 0,0 0,0 0,1 0,-1-3,-1-5,1-1,0 0,1 0,1 0,0 0,1 0,0-1,1 1,1 0,0 0,1 0,1 1,0-1,1 1,0 0,1 0,0 0,2 0,4-2,1 0,1 1,1 0,0 1,0 1,2 0,10-5,-2 2</inkml:trace>
</inkml:ink>
</file>

<file path=ppt/ink/ink26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5:06:17.86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565 340,'0'34,"0"20,0 11,0-1,0-2,0-2,-5-1,-2-6,1-3,1-4,2-6,0-5,2-3,1-2,0-2,-5-1,-1 0,1-4</inkml:trace>
  <inkml:trace contextRef="#ctx0" brushRef="#br0" timeOffset="247.633">1 340,'111'-5,"-1"-5,42-12,-130 19,142-28,-2-6,-2-8,45-23,-139 49,-66 20,1 0,-1 0,1 0,-1 0,0 0,1 0,-1 0,0 1,0-1,1 0,-1 0,0 0,0 0,-1 0,1 0,0 0,0 0,0 0,-1 1,1-1,0 0,-1 0,1 0,-1 0,1 0,-1-1,0 1,1 0,-1 0,0 0,0 0,0-1,1 1,-1 0,0-1,0 1,0-1,0 1,0-1,-1 1,1-1,-51 53,25-28</inkml:trace>
  <inkml:trace contextRef="#ctx0" brushRef="#br0" timeOffset="484.437">1 1271,'38'10,"42"-7,11-8,1-9,-6-1,-13-4,-14 2,-13-1,-3 3,-6 3,-8 0,-4 1,-2 3,0-2,-4 0</inkml:trace>
  <inkml:trace contextRef="#ctx0" brushRef="#br0" timeOffset="845.477">1553 1,'-20'43,"-19"39,-5 9,6-5,5-13,7-18</inkml:trace>
  <inkml:trace contextRef="#ctx0" brushRef="#br0" timeOffset="1546.125">1073 1242,'62'-25,"-1"-3,-1-2,-1-3,-2-3,-1-2,11-13,-30 18,-2-1,-1-1,-2-2,-2-1,-1-2,-2-1,-1 0,18-46,64-130,-101 183,-7 34,0 0,-1 1,1-1,0 0,0 0,-1 1,1-1,0 0,0 0,-1 0,1 1,0-1,-1 0,1 0,0 0,-1 0,1 0,0 1,-1-1,1 0,0 0,-1 0,1 0,0 0,-1 0,1 0,0 0,-1 0,1 0,0-1,-1 1,1 0,0 0,-1 0,1 0,0 0,-1-1,1 1,0 0,0 0,-1 0,1-1,0 1,0 0,-1-1,1 1,0 0,0 0,0-1,0 1,-1 0,1-1,-108 198,103-188,-18 32,2 0,1 2,3 1,1 0,2 1,2 0,2 1,-1 27,10-69,1 0,-1 0,1 1,0-1,1 0,-1 0,1 0,-1 0,1 0,0 0,1 0,-1 0,1 0,0 0,0-1,0 1,0-1,1 1,-1-1,1 0,0 0,0 0,0 0,0 0,0-1,1 0,-1 1,1-1,0-1,-1 1,1 0,0-1,0 0,0 0,0 0,0 0,3-1,14 3,-1-2,1-1,0-1,0 0,0-2,-1 0,1-1,-1-1,0-1,-1-1,1-1,-1-1,-1 0,17-11,4-6,-1-1,-1-3,-1 0,-2-2,-1-2,2-6,14-20,-3-3,-2-1,-4-2,-2-2,-2-6,-20 40,-2 0,-2-1,-1 0,6-33,-16 65,0 0,0 1,0-1,0 0,-1 0,1 0,-1 0,0 0,0 0,0 0,0 1,0-1,0 0,-1 0,0 0,1 0,-1 0,0 1,0-1,-1 0,1 1,-1-1,1 1,-1-1,0 1,1 0,-1-1,-1 1,1 0,0 1,0-1,-1 0,1 1,-1-1,1 1,-1-1,0 1,0 0,1 0,-1 1,0-1,0 1,0-1,0 1,0 0,-1 0,-9 5,1 0,-1 2,2-1,-1 1,1 1,0 0,0 1,1 0,0 0,1 1,0 0,1 1,0 0,0 0,-1 4,-19 28,2 1,2 1,2 0,2 2,-9 33,21-54,0 0,2 0,2 1,0 0,1-1,2 1,1 0,3 22,-2-38,0 0,1 0,1 0,0-1,0 1,1-1,0 0,1 0,0 0,1-1,0 0,0 0,1 0,0-1,1 0,-1 0,2 0,-1-2,1 1,0-1,0 0,8 4,-2-5,0 0,1-1,-1-1,1 0,0-1,-1-1,1 0,0-1,16-3,-8 3</inkml:trace>
</inkml:ink>
</file>

<file path=ppt/ink/ink26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5:06:42.08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29 353,'24'-17,"-1"-1,0-1,-2-1,0-1,-2-1,0-1,-2-1,8-13,-21 33,0-1,-1 1,0-1,0 0,0 0,-1 0,1 0,-1 0,0-1,-1 1,1 0,-1-1,0 1,-1-1,1 0,-1 1,0-1,-1 0,1 1,-1-1,0 1,-1-1,1 1,-1-1,0 1,0 0,-1-1,-1 5,0 0,0 0,0 1,0-1,-1 1,1 0,0 0,0 1,0-1,0 1,-1 0,1 0,0 0,0 0,1 1,-1-1,0 1,0 0,1 1,-1-1,1 0,-3 4,-8 5,2 0,0 2,0-1,1 1,1 1,0 0,1 0,1 1,0 1,1-1,0 1,1 0,1 0,1 1,0 0,1-1,0 10,2-19,0 0,1 0,0 0,0 0,0 0,1 0,0 0,1 0,-1 0,1 0,1 0,-1-1,1 1,0-1,1 1,-1-1,1 0,1-1,-1 1,1-1,0 0,0 0,0 0,1-1,0 1,-1-1,2-1,-1 1,0-1,1 0,-1-1,1 0,0 0,0 0,6 0,4 2,0-2,0-1,0 0,0-1,1 0,-1-2,0 0,0-1,-1 0,1-2,-1 0,1-1,8-4,-6 1</inkml:trace>
</inkml:ink>
</file>

<file path=ppt/ink/ink26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5:06:40.98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198 57,'104'504,"-76"-298,-18-105,-9-90</inkml:trace>
  <inkml:trace contextRef="#ctx0" brushRef="#br0" timeOffset="271.036">0 565,'44'-19,"32"-16,14-7,-4-1,-12 7,-13 4,-13 8,-9 4,-7-1,-4 4,-6 5</inkml:trace>
  <inkml:trace contextRef="#ctx0" brushRef="#br0" timeOffset="716.125">650 0,'22'137,"5"-2,7-2,15 30,-49-160,0-1,0 1,0 0,0-1,1 1,-1-1,1 1,0-1,0 1,0-1,0 1,0-1,0 0,1 0,-1 0,1 1,-1-1,1-1,0 1,0 0,0 0,0-1,0 1,0-1,0 1,1-1,-1 0,0 0,1 0,-1 0,1-1,-1 1,1 0,-1-1,1 0,-1 0,1 0,0 0,-1 0,1 0,-1-1,1 1,1-1,40-32,-40 28,1 1,-1-1,1 1,0 0,-1 0,2 1,-1 0,0 0,1 0,-1 0,1 1,0 0,0 0,0 0,0 1,0 0,0 0,0 1,1 0,-1 0,0 0,4 1,-5 2,-1 0,0 0,0 0,1 1,-2 0,1 0,0 0,-1 0,0 0,0 1,0-1,-1 1,1 0,-1 0,0 0,0 3,12 20,-5-13</inkml:trace>
</inkml:ink>
</file>

<file path=ppt/ink/ink2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4:13:38.42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0 705,'431'-17,"52"-6,-288 9,0 9,10 8,399 52,-21-25,-142-19,114 8,-168 7,305-26,-668 0</inkml:trace>
  <inkml:trace contextRef="#ctx0" brushRef="#br0" timeOffset="455.227">1552 112,'-492'177,"205"-58,-61 47,310-138,37-28,1 1,-1-1,1 1,-1-1,1 1,-1 0,0-1,1 1,0 0,-1-1,1 1,-1 0,1-1,0 1,0 0,-1 0,1-1,0 1,0 0,0 0,0 0,0-1,0 1,0 0,0 0,0 0,0-1,0 1,1 0,-1 0,0-1,1 1,-1 0,0-1,1 1,-1 0,1-1,-1 1,1 0,-1-1,1 1,-1-1,1 1,0-1,-1 1,1-1,0 0,0 1,-1-1,1 0,0 1,0-1,-1 0,1 0,7 2,0-1,0 0,-1 0,1-1,0 0,0 0,0-1,0 0,-1-1,1 0,0 0,-1 0,-5 1,36-9</inkml:trace>
  <inkml:trace contextRef="#ctx0" brushRef="#br0" timeOffset="699.125">3104 0,'-1077'417,"821"-326,231-77,25-14,0-1,1 1,-1 0,0 0,1 0,-1 0,0 0,1 0,-1 0,0 0,1 0,-1 0,0 0,1 0,-1 0,0 0,1 0,-1 0,0 1,1-1,-1 0,0 0,0 0,1 0,-1 1,0-1,0 0,1 0,-1 1,0-1,0 0,1 0,-1 1,0-1,0 0,0 1,0-1,0 0,0 1,1-1,-1 0,0 1,0-1,0 0,0 1,0-1,0 0,0 1,0-1,0 0,0 1,-1-1,1 0,0 1,0-1,0 0,0 0,0 1,-1-1,1 0,0 1,0-1,0 0,-1 0,1 1,0-1,0 0,-1 0,148-7,-97 1,6 0</inkml:trace>
  <inkml:trace contextRef="#ctx0" brushRef="#br0" timeOffset="871.532">3725 169,'-53'19,"-50"21,-23 8,-5 1,7-3,14-4,16-10,20-6,12-6,17-3,11-3,12 0,14-3,18-2,12-3,8-3,-3-1</inkml:trace>
  <inkml:trace contextRef="#ctx0" brushRef="#br0" timeOffset="1098.264">4742 141,'-44'29,"-47"33,-18 16,-5 4,3-7,10-6,13-11,12-10,9-8,11-7,11-4,7-6,11-3,10-5</inkml:trace>
  <inkml:trace contextRef="#ctx0" brushRef="#br0" timeOffset="2537.671">2511 733,'0'1397,"30"-1018,-31 135,28-318,-26 113,-1-284</inkml:trace>
  <inkml:trace contextRef="#ctx0" brushRef="#br0" timeOffset="4640.295">1947 3612,'140'-22,"72"4,-83 6,0 6,42 7,-98-1,56-13,-106 9,0 1,1 0,-1 2,0 1,1 0,-1 2,6 2,37-8,-61 3,-1-1,1 1,-1 0,1 1,0-1,0 1,-1 0,1 0,0 0,0 1,-1-1,1 1,0 1,-1-1,1 0,-1 1,0 0,1 0,2 3,-5-2,0 1,-1 0,0 0,0 0,0-1,0 1,-1 0,0 0,1 0,-1 0,-1 0,1 0,-1 0,1 0,-1 0,0 0,-1 0,0 2,-2 14,-56 253,-19 49,68-117,12-156,14 38,-12-77,0 1,0-1,-1 0,-1 1,1 0,-2-1,1 1,-2-1,1 1,-2 0,0 4,0-13,1-1,0 1,-1 0,0-1,1 1,-1-1,0 1,0-1,0 0,0 0,0 0,0 0,0 0,0-1,-1 1,1-1,0 1,0-1,0 0,-1 1,1-1,0-1,-1 1,1 0,0 0,0-1,0 1,-1-1,1 0,0 0,-1 0,-11-1,-20 1,-1 1,0 2,0 1,1 2,-22 6,34-7,-306 38,5-31,235-12,-138-27,86 27,137 1,0-1,1 1,-1-1,0 1,1-1,-1 0,1 0,-1 0,1 0,0 0,-1-1,1 1,0-1,0 0,0 1,0-1,0 0,1 0,-1 0,0-1,1 1,-1 0,1 0,0-1,0 1,0-1,0 1,0-1,1 1,-1-3,-2-87,5 71,5-52,3 0,4 1,9-25,1-7,42-233,-54 264,4-91,-25 136,9 28,0 1,0-1,0 0,0 0,0 1,0-1,0 0,0 1,0-1,0 0,0 0,0 1,-1-1,1 0,0 0,0 1,0-1,-1 0,1 0,0 1,0-1,0 0,-1 0,1 0,0 0,0 0,-1 1,1-1,0 0,-1 0,1 0,0 0,0 0,-1 0,1 0,0 0,-1 0,1 0,0 0,-1 0,1 0,0 0,0 0,-1 0,1 0,0-1,-1 1,1 0,0 0,0 0,-1 0,1 0,0-1,0 1,4 34,0-16</inkml:trace>
  <inkml:trace contextRef="#ctx0" brushRef="#br0" timeOffset="5386.402">2230 4402,'11'-138,"-6"109,2 0,1 0,1 0,1 1,2 0,1 1,1 0,16-22,-29 48,-1-1,1 0,-1 1,1-1,0 1,0-1,0 1,0 0,0-1,0 1,0 0,0 0,1-1,-1 1,0 0,1 0,-1 1,1-1,-1 0,1 0,-1 1,1-1,-1 1,1-1,0 1,-1 0,1 0,0-1,0 1,-1 0,1 0,0 1,-1-1,1 0,0 1,-1-1,1 1,-1-1,1 1,-1 0,1-1,-1 1,1 0,-1 0,0 0,1 0,-1 1,0-1,0 0,0 0,0 1,0-1,1 2,38 165,-12-108,-27-59,0 0,0 0,0 0,0 0,0 0,0 0,1 0,-1-1,0 1,0 0,1-1,-1 1,0-1,1 0,-1 1,1-1,-1 0,1 0,-1 0,0 0,1 0,-1 0,1 0,-1 0,0-1,1 1,-1-1,1 1,-1-1,0 1,0-1,1 0,-1 1,0-1,0 0,0 0,0 0,0 0,0 0,0 0,0 0,0-1,0 1,0-1,171-268,-172 268,0 1,1 0,-1 0,1 0,-1 0,1 0,0 0,-1 0,1 0,0 0,0 0,0 0,0 0,-1 1,1-1,0 0,0 0,1 1,-1-1,0 1,0-1,0 1,0 0,0-1,1 1,-1 0,0 0,0 0,0 0,1 0,-1 0,0 0,0 0,0 0,1 0,-1 1,0-1,0 1,0-1,0 1,0-1,0 1,0-1,0 1,0 0,0 0,0-1,0 1,0 0,0 0,-1 0,1 0,0 1,40 117,-23-49,9 77,-23-125,2-4</inkml:trace>
</inkml:ink>
</file>

<file path=ppt/ink/ink26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5:06:38.68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33 594,'-2'1,"0"1,0-1,0 1,0-1,1 1,-1 0,1-1,-1 1,1 0,0 0,0 0,0 0,0 1,0-1,0 0,0 0,1 1,-1-1,1 0,0 0,0 1,0-1,0 1,0-1,0 1,0 0,-3 18,0 1,2-1,1 1,0 0,2 0,1-1,0 0,2 1,0-1,1 0,1-1,1 0,1 0,9 14,-15-30,0 0,0 1,1-1,-1 0,1-1,0 1,0-1,1 0,-1 0,0 0,1 0,0-1,0 0,0 0,0 0,0 0,0-1,0 0,0 0,1-1,-1 1,0-1,1 0,-1 0,0-1,0 0,1 0,-1 0,4-2,1 0,0-2,0 1,0-1,0-1,-1 0,0 0,0-1,-1 0,1 0,-2-1,1 0,-1-1,0 0,-1 0,16-26,-2-2,-1 0,-2-1,-2-1,-1-1,-14 40,0-1,-1 0,1 1,0-1,0 0,0 0,-1 1,1-1,0 0,0 0,0 1,0-1,0 0,0 0,1 1,-1-1,0 0,0 0,0 1,1-1,-1 0,0 1,1-1,-1 0,1 1,-1-1,1 0,-1 1,1-1,-1 1,1-1,-1 1,1-1,0 1,-1 0,1-1,0 1,0 0,-1-1,1 1,0 0,-1 0,1 0,0 0,0 0,0-1,-1 1,1 1,0-1,0 0,-1 0,1 0,0 0,0 0,-1 1,1-1,0 0,-1 1,1-1,0 1,-1-1,1 0,-1 1,1-1,0 1,-1 0,1-1,36 155,-35-150,0 1,1-1,0 0,0 1,0-1,1-1,-1 1,1 0,1-1,-1 0,0 0,1 0,0-1,0 1,0-1,0 0,1-1,-1 1,1-1,0 0,-1 0,1-1,0 0,0 0,0 0,0-1,0 0,0 0,0 0,0-1,0 0,0 0,0 0,0-1,-1 0,1 0,-1 0,1-1,-1 0,0 0,0 0,0-1,0 0,-1 0,1 0,-1 0,0-1,0 1,2-6,1-2,-1-1,-1 1,-1-1,1 0,-2 0,0 0,-1 0,0-1,0-2,22-101,-22 95</inkml:trace>
  <inkml:trace contextRef="#ctx0" brushRef="#br0" timeOffset="284.287">1218 622,'-5'33,"3"17,3 4,0-7</inkml:trace>
  <inkml:trace contextRef="#ctx0" brushRef="#br0" timeOffset="532.214">1048 170,'0'0</inkml:trace>
  <inkml:trace contextRef="#ctx0" brushRef="#br0" timeOffset="814.637">1500 30,'28'96,"-4"2,-4 1,-4 9,9 86,3-37,-27-174,-1 0</inkml:trace>
  <inkml:trace contextRef="#ctx0" brushRef="#br0" timeOffset="1080.076">1331 537,'38'-24,"33"-12,8-1,-5 6,-9 9,-12 7,-9 7,-8 5,-10 2</inkml:trace>
  <inkml:trace contextRef="#ctx0" brushRef="#br0" timeOffset="1520.47">1838 1,'11'89,"5"40,5-1,8 10,-25-122,0 3,1-2,0 1,1-1,1 1,0-2,2 1,5 8,-13-23,1 0,-1 0,1-1,-1 1,1 0,0 0,0-1,0 1,0-1,0 0,0 0,0 0,1 0,-1 0,0 0,1 0,-1-1,0 1,1-1,-1 1,1-1,-1 0,1 0,-1 0,1-1,-1 1,0-1,1 1,-1-1,1 0,-1 1,0-1,0-1,0 1,1 0,-1 0,0-1,73-69,-58 52,2-4,2 1,1 2,0 0,2 1,0 1,1 1,5-1,-29 18,1-1,-1 0,1 1,0-1,-1 1,1-1,0 1,-1 0,1 0,0 0,0 0,-1 0,1 0,0 0,-1 1,1-1,0 1,-1-1,1 1,0-1,-1 1,1 0,-1 0,1 0,-1 0,0 0,1 0,-1 0,0 1,0-1,0 0,0 1,0-1,0 0,0 1,0 0,0-1,-1 1,1-1,-1 1,1 0,-1-1,0 1,0 0,1 0,10 81,-11-80,-1 1,1 0,0-1,0 1,0 0,0-1,0 1,1-1,0 1,-1 0,1-1,1 1,-1-1,0 0,1 1,0-1,0 0,0 0,0 0,0 0,1 0,-1-1,1 1,-1-1,2 1,13 4</inkml:trace>
</inkml:ink>
</file>

<file path=ppt/ink/ink26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5:06:21.87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278 734,'-8'-1,"0"0,0 0,0 0,0 1,-1 1,1-1,0 1,0 1,0-1,0 1,0 1,0 0,1 0,-1 0,1 1,0 0,0 0,0 1,0 0,0 1,-38 35,45-40,-1 0,0 0,0 0,1 0,-1 0,1 0,-1 1,1-1,-1 0,1 0,0 0,0 1,-1-1,1 0,0 0,0 1,0-1,1 0,-1 1,0-1,0 0,1 0,-1 0,0 1,1-1,-1 0,1 0,0 0,-1 0,1 0,0 0,0 0,0 0,-1 0,1 0,0 0,0-1,0 1,0 0,1-1,-1 1,0-1,0 1,0-1,1 1,62 18,-59-20,0 1,0 0,0 0,0 1,0 0,0-1,0 2,0-1,-1 0,1 1,-1 0,1 0,-1 1,1-1,-1 1,0 0,0 0,-1 0,1 0,0 1,-1 0,0-1,0 1,0 1,-1-1,1 0,-1 0,0 1,0 0,0-1,-1 1,0 0,0 0,0 0,-4 5,-1-1,0 0,-1 0,0 0,0-1,-1 0,0 0,0 0,-1 0,0-1,0-1,-1 1,0-1,0 0,0-1,-1 0,0 0,0-1,-5 2,-86 38,99-43,0-1,0 0,0 1,0-1,0 0,0 0,0 0,0 0,-1 0,1 0,0 0,0 0,0 0,0 0,0 0,0-1,0 1,0 0,0-1,0 1,0-1,0 1,0-1,1 0,-1 1,0-1,0 0,0 1,1-1,-1 0,0 0,1 0,-1 0,1 0,-1 0,1 0,-1 0,1 0,0 0,0 0,-1 0,1 0,0 0,0 0,0 0,0 0,0 0,0 0,0 0,0 0,1 0,-1 0,0 0,1 0,-1 0,1 0,-1 0,1 0,-1 0,1 0,0 0,-1 0,1 1,0-1,0 0,-1 1,1-1,0 0,0 1,10-19</inkml:trace>
  <inkml:trace contextRef="#ctx0" brushRef="#br0" timeOffset="417.3">730 339,'-5'73,"10"448,-31-361,23-149</inkml:trace>
  <inkml:trace contextRef="#ctx0" brushRef="#br0" timeOffset="13588.758">476 763,'19'-5,"16"-6,7-2,1 2,-2 3,-4 2,-2-2,-3 0,-2 1,-1 2,-1 2,-1-3,1-1,-5 1</inkml:trace>
  <inkml:trace contextRef="#ctx0" brushRef="#br0" timeOffset="14586.818">1323 650,'-27'9,"1"2,0 0,1 2,0 1,1 1,0 1,2 1,0 1,-19 20,34-31,1 0,-1 0,1 0,1 1,0 0,0 0,0 1,1-1,0 1,0 0,1 0,1 0,-1 0,2 1,-1-1,1 1,0-1,1 1,0-1,1 1,1 4,-1-12,0 0,0 1,0-1,0 0,1-1,-1 1,1 0,-1 0,1 0,0-1,-1 1,1-1,0 0,0 1,0-1,0 0,0 0,1 0,-1 0,0-1,0 1,1-1,-1 1,0-1,1 0,-1 0,0 0,1 0,-1 0,0 0,1-1,-1 1,0-1,0 0,1 1,-1-1,1-1,80-44,-43 14,-1-2,-2-1,-2-2,-1-1,-2-2,-2-2,4-9,-11 19,-23 59,-20 144,20-168,0-1,0 1,0-1,1 1,-1-1,1 1,0-1,0 1,0-1,0 1,0-1,1 0,-1 0,0 1,1-1,0 0,0 0,-1-1,1 1,0 0,0-1,1 1,-1-1,0 1,0-1,1 0,-1 0,1 0,-1 0,1-1,-1 1,1-1,-1 0,1 1,0-1,-1 0,1 0,-1-1,1 1,0 0,0-1,107-34,-81 20,0-1,-1-1,-1-2,-1 0,0-2,11-13,-10 7,-6 9,-2 0,0-2,-1-1,-1 0,-1-1,-1-1,-1 0,0-1,1-8,-14 30,1 0,-1 0,0 0,0 0,0 0,-1 0,1 0,0 0,-1 0,0 0,1-1,-1 1,0 0,0 0,0-1,0 1,-1 0,1 0,0 0,-1 0,0-1,1 1,-1 0,0 0,0 0,0 0,-1 0,1 1,0-1,-1 0,1 1,-1-1,1 0,-1 1,0 0,0-1,1 1,-1 0,0 0,0 0,0 0,0 1,-1-1,1 0,0 1,0-1,0 1,-1 0,-1 0,-7 2,0 0,0 1,0 0,0 1,1 0,-1 1,1 0,0 0,1 1,-1 1,1 0,0 0,1 0,0 1,0 0,1 1,0 0,-2 3,8-10,-1 0,0 1,1-1,-1 1,1 0,0 0,0-1,0 1,0 0,0 0,1 0,-1 0,1 0,0 0,0 0,0 0,0 0,0 0,1 0,-1-1,1 1,0 0,0 0,0 0,0 0,1-1,-1 1,1-1,-1 1,1-1,0 1,0-1,0 0,0 0,0 0,1 0,-1 0,1-1,-1 1,1-1,0 0,-1 1,1-1,0 0,0-1,0 1,0 0,0-1,0 0,-1 1,1-1,0 0,1-1,91-14,-85 12,1 0,0 0,0 1,1 0,-1 1,0 1,0-1,1 2,-1 0,0 0,2 1,-9 0,0 1,0-1,0 1,0-1,-1 1,1 0,-1 1,0-1,0 1,0-1,0 1,-1 0,1 0,-1 0,0 0,0 0,-1 1,1-1,-1 0,0 1,0 0,0-1,-1 1,0-1,0 1,0 0,0-1,-1 1,1-1,-1 1,0-1,-1 1,1-1,-1 1,0-1,0 0,-1 1,-4 35,6-38,1-1,-1 1,1-1,0 1,-1-1,1 1,0-1,0 1,0-1,0 1,0-1,1 1,-1-1,0 1,1-1,-1 1,1-1,-1 1,1-1,0 1,-1-1,1 0,0 0,0 1,0-1,0 0,0 0,0 0,1 0,-1 0,0 0,0 0,1-1,-1 1,1 0,-1-1,0 1,1-1,-1 1,1-1,-1 0,1 0,0 0,-1 1,14-4</inkml:trace>
  <inkml:trace contextRef="#ctx0" brushRef="#br0" timeOffset="15087.683">2564 0,'11'128,"-2"-81,-3 0,-1 1,-3 0,-1 0,-5 23,2 25,-15 138,9-190,4-61,4-1</inkml:trace>
  <inkml:trace contextRef="#ctx0" brushRef="#br0" timeOffset="15339.922">2310 424,'39'-10,"31"-7,13-2,-2 3,-10 5,-12 3,-12-2,-9 2,-6 1,-4 3,-1 1,-6 1</inkml:trace>
  <inkml:trace contextRef="#ctx0" brushRef="#br0" timeOffset="21274.022">80 1694,'26'150,"4"153,-29-295,-2-7,0 1,0 0,1-1,-1 1,1 0,0-1,-1 1,1 0,0-1,0 1,0 0,0-1,1 1,-1 0,0-1,1 1,-1 0,1-1,-1 1,1 0,0-1,-1 1,1-1,0 0,0 1,0-1,1 0,-1 1,0-1,0 0,1 0,-1 0,0 0,1 0,-1 0,1-1,-1 1,1 0,0-1,-1 1,1-1,0 0,-1 1,1-1,0 0,-1 0,1 0,1 0,115-87,-82 60,-22 16,0 0,0 1,1 0,1 1,-1 1,2 1,-1 0,1 1,0 1,4-1,-16 6,0 0,1 0,-1 0,0 1,0 0,0 0,0 1,0-1,0 1,0 0,-1 0,1 1,0-1,-1 1,0 0,0 0,0 1,0-1,0 1,-1 0,1 0,-1 0,0 0,0 0,-1 1,0 0,2 3,0 0,0 1,0-1,-1 1,-1 0,1 0,-2 0,1 1,-1-1,0 0,-1 1,0-1,-1 0,0 1,0-1,-1 3,-3 2,0-1,-1 1,-1-1,0 0,0 0,-2-1,1 0,-1 0,-1-1,0 0,-1-1,0 0,-12 8,17-14,-1-1,0 1,0-1,0-1,0 1,0-1,0 0,-1-1,1 1,-1-2,1 1,-1-1,0 0,1-1,-1 1,1-1,-1-1,1 0,0 0,0 0,0-1,0 0,0 0,0-1,1 0,-1 0,1 0,0-1,1 0,-1 0,1-1,0 0,0 1,1-2,-1 1,1 0,1-1,-1 0,1 0,0-1,-5-20,4 2</inkml:trace>
  <inkml:trace contextRef="#ctx0" brushRef="#br0" timeOffset="21587.247">843 1948,'0'34,"9"15,9 0,5-8,4-12,-3-15,0-10,0-11,1-9,-4-6,0 1,-5-2,1-1,-3-1,-4-2,-4 0,-2 4</inkml:trace>
  <inkml:trace contextRef="#ctx0" brushRef="#br0" timeOffset="21924.702">1661 1778,'-20'11,"0"1,1 0,1 2,0 0,1 1,0 0,2 1,0 1,0 1,-11 18,24-32,0-1,1 1,-1-1,0 1,1 0,0 0,0-1,0 1,1 0,-1 0,1 0,0 0,0 0,0 0,0 0,1 0,0 0,0-1,0 1,0 0,0 0,1-1,0 1,-1-1,2 1,-1-1,0 0,0 0,1 0,0 0,2 2,1 0,1 0,-1 0,1-1,0 0,0 0,0-1,1 0,-1 0,1-1,-1 0,1 0,0-1,0 0,0-1,5 1,-3-2,-1 0,1 0,-1-1,0-1,0 1,0-2,0 1,0-1,0 0,-1-1,0 0,0 0,0-1,4-4,6-4</inkml:trace>
  <inkml:trace contextRef="#ctx0" brushRef="#br0" timeOffset="22220.474">1915 1384,'0'38,"0"23,5 5,1-4,0-7,4-8,0-8,-2-5,3-4,-1-2,-1-1,-3-1,2-4,0-1,-1 0,-7-3,-3-4</inkml:trace>
  <inkml:trace contextRef="#ctx0" brushRef="#br0" timeOffset="22559.41">2197 1610,'-33'28,"-17"15,6 0,15-7,12-6,14-7,12-8,10-6,6-5,3-3,3-2,0 0,-1-1,1 1,-2 0,0 0,-5 1</inkml:trace>
  <inkml:trace contextRef="#ctx0" brushRef="#br0" timeOffset="23253.821">2564 1722,'15'-16,"-1"0,0-1,-2-1,0 0,-1 0,0-1,-2-1,0 0,-1 0,-2-1,3-8,-9 28,0 0,1 0,-1 0,0 0,0 0,0 0,1 0,-1 0,0 0,0 0,-1 0,1 0,0 0,0 0,0 0,-1 0,1 1,0-1,-1 0,1 0,-1 0,1 0,-1 0,1 0,-1 1,0-1,1 0,-1 1,0-1,1 0,-1 1,0-1,0 1,0-1,0 1,0-1,0 1,0 0,1-1,-1 1,0 0,0 0,0 0,0 0,0 0,0 0,0 0,0 0,0 0,0 0,0 1,0-1,0 0,0 1,0-1,0 0,0 1,0-1,1 1,-54 31,41-17,0-1,1 2,1 0,0 0,1 1,1 0,1 1,0 0,1 0,1 0,1 1,-1 9,4-23,1 0,0 1,0-1,1 1,-1-1,1 1,1-1,-1 1,1-1,0 1,0-1,0 0,1 1,0-1,0 0,0 0,1 0,-1 0,1-1,0 1,1-1,-1 0,1 1,0-2,0 1,0 0,0-1,1 0,0 0,-1 0,1 0,0-1,0 0,0 0,1 0,-1-1,0 1,1-1,-1-1,1 1,-1-1,1 0,2 0,17-5,1 0,-1-2,0-1,0-1,-1-1,0-1,0-1,-2-1,0-1,14-12,3 1,10-8,-2-1,-2-3,-1-2,-1-2,-3-1,-1-3,-3 0,14-26,-39 55,-1 0,-1 0,0-1,-1-1,-1 0,-1 0,-1 0,2-12,-5 24,-1 0,-1 1,1-1,-1 0,-1 0,1 0,-1 0,1 0,-2 1,1-1,-1 0,0 1,0-1,0 1,-1 0,0-1,0 1,0 1,0-1,-1 0,0 1,0 0,0-1,-1 2,1-1,-1 0,0 1,0 0,-2-1,2 2,0 0,1 0,-1 0,0 0,0 1,-1 0,1 0,0 0,0 1,0 0,-1 0,1 0,0 0,0 1,-1 0,1 0,0 1,0-1,0 1,0 0,1 0,-1 1,1-1,-1 1,1 0,0 0,0 1,0-1,0 1,1 0,-1 0,-2 4,-2 2,0 1,1 0,0 1,1-1,0 1,1 0,0 1,1-1,0 1,1 0,1 0,-2 11,5-10,-1 0,2-1,-1 1,2 0,0 0,1-1,0 0,1 0,0 0,1 0,1-1,0 0,0 0,1-1,3 3,152 153,-131-137,143 93,-164-113,-20-11,-5-5</inkml:trace>
  <inkml:trace contextRef="#ctx0" brushRef="#br0" timeOffset="23507.347">2988 1384,'43'-15,"43"-9,12-5,-2 2,-7 6,-13 1,-12 4,-10 5,-10 0,-8 1,-10 3</inkml:trace>
</inkml:ink>
</file>

<file path=ppt/ink/ink26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5:07:04.77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1,'2'1,"0"0,0 1,-1-1,1 1,0 0,-1 0,1-1,-1 1,1 0,-1 0,0 0,0 0,0 0,0 1,0-1,0 0,-1 0,1 1,-1-1,0 0,1 1,-1-1,0 1,0-1,-1 1,2 0,-14 134,10-124,0-1,0 1,1 0,1-1,0 1,0 0,2 0,-1 0,2 0,0-1,0 1,1-1,1 1,0-1,1 1,-4-9,1-1,0 0,-1 0,1 0,1 0,-1 0,0-1,1 1,-1 0,1-1,0 0,0 0,0 0,0 0,0 0,0-1,0 1,1-1,-1 0,0 0,1 0,-1 0,1-1,-1 1,1-1,0 0,-1 0,1 0,-1-1,1 1,-1-1,1 0,-1 0,1 0,-1 0,0-1,1 1,-1-1,0 0,0 0,0 0,-1 0,3-3,8-11,-1-1,-1 0,-1-1,-1 0,0-1,-1 1,-1-2,-1 1,-1-1,-1 0,1-7,2-5,-9 50,0 0,1 0,1 0,0 0,2 0,0 0,1 0,0 0,2-1,0 0,1 1,1-2,0 1,1-1,-5-11,-1 1,1-1,0 0,0-1,0 1,1 0,0-1,0 0,0 0,0 0,1-1,0 1,-1-1,1 0,0 0,1-1,-1 1,0-1,1 0,-1-1,1 1,-1-1,1 0,0-1,0 1,-1-1,1 0,0-1,0 1,-1-1,1 0,0-1,-1 1,1-1,0-1,3-2,0-1,-1-1,0 0,0 0,-1 0,0-1,0 0,0 0,-1-1,-1 0,1 0,-2 0,1-1,-1 0,-1 1,1-1,-2-1,1 1,-2 0,2-9,24-195,-26 202</inkml:trace>
  <inkml:trace contextRef="#ctx0" brushRef="#br0" timeOffset="1148.326">763 453,'102'6,"-99"-3,-1 0,0 0,0 0,-1 0,1 0,0 1,-1-1,0 1,0-1,0 1,0-1,-1 1,0 0,1-1,-1 1,0 0,-1-1,1 1,-1 0,1-1,-1 1,0-1,0 1,-1-1,1 1,-1-1,0 0,0 0,0 0,0 0,0 0,-1 0,0 0,-32 51,28-46,0 1,1 0,0 1,1 0,-1 0,2 0,0 0,0 1,1-1,0 1,1 0,-1 6,3-15,0 0,0 1,0-1,0 0,0 0,1 1,-1-1,1 0,0 0,0 0,-1 0,1 0,0 0,1 0,-1 0,0 0,1 0,-1 0,1-1,-1 1,1-1,0 1,0-1,-1 1,1-1,0 0,0 0,0 0,1 0,-1-1,0 1,0 0,0-1,1 0,-1 1,0-1,0 0,1 0,-1 0,0 0,1-1,97-17,-96 17,91-31,-75 24,-4-1</inkml:trace>
</inkml:ink>
</file>

<file path=ppt/ink/ink26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5:07:15.557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6439 481,'-4'-12,"-2"0,1 0,-2 1,1 0,-1 0,-1 0,0 1,-1 0,0 1,0 0,-1 0,0 1,-1 1,1-1,-1 2,-1-1,1 1,-1 1,0 0,-1 1,1 1,-1-1,-9 0,-190-13,-218-37,-235-20,274 45,-133-26,242 27,-124-2,-975 31,1309 3,1 3,-1 3,-34 11,-121 17,-15-6,116-12,2 6,0 5,2 6,-89 41,152-55,1 3,2 3,0 2,3 2,-9 9,56-38,1 0,0 0,0 0,0 1,1 0,0 0,0 0,0 0,0 1,1-1,0 1,0 0,0 0,1 0,0 1,0-1,0 0,1 1,0-1,1 1,-1 0,1 3,0 16,1-1,1 1,1-1,1 0,1 0,1 0,2-1,0 0,1 0,2-1,0 0,2-1,6 8,-3-7,2-1,0 0,1-2,1 0,1-2,1 0,1-1,57 32,3-4,2-4,1-4,2-3,1-4,2-4,1-4,0-4,34-1,137 21,175-2,-14-19,254 0,-165 9,273-25,-500-13,103-23,-87-8,23-19,-80 15,227-66,-413 98,-36 10,0-1,0 0,-1-2,0-1,0 0,-1-2,17-10,-35 19,-1 0,1 0,-1 0,1 0,-1 0,0-1,0 1,0-1,0 1,0-1,0 0,-1 0,0 0,1 0,-1 0,0 0,0 0,-1 0,1 0,-1-1,1 1,-1 0,0 0,0 0,0-1,-1 1,1 0,-1 0,0 0,0 0,0-1,-1 0,-60-88,52 81,-199-278,185 251,1 0,2-2,2 0,-13-41,4-9,20 65</inkml:trace>
</inkml:ink>
</file>

<file path=ppt/ink/ink26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5:06:59.25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53 1473,'-1'1,"-1"0,1 0,-1 0,1 0,0 0,0 0,0 1,0-1,0 0,0 1,0-1,0 1,0-1,1 1,-1 0,1-1,-1 1,1 0,-1-1,1 1,0 0,0-1,0 1,0 0,0-1,0 1,1 0,-1-1,0 1,1 0,-1-1,1 1,0 1,0 0,31 167,-25-117,-1-1,-4 1,-1 0,-4 20,1 18,2 580,-30-497,3-49,26-118,1-8</inkml:trace>
  <inkml:trace contextRef="#ctx0" brushRef="#br0" timeOffset="1787.504">25 1473,'167'25,"318"-22,-260-4,-28-27,-124 17,-72 11,0 0,0-1,0 1,0 0,0 0,0 0,0-1,0 1,0 0,0 0,0 1,0-1,0 0,0 0,0 0,0 1,0-1,-1 0,1 1,0-1,0 1,0-1,0 1,-1-1,1 1,0 0,0-1,-1 1,1 0,0 0,-1 0,1-1,-1 1,1 0,-1 0,0 0,1 0,-1 0,0 0,1 0,-1 0,0 0,0 0,0 0,-7 51,3-34,-18 378,15-358,2-1,1 1,2 0,2-1,1 1,2 0,4 15,3 11,-2-1,-4 2,-2-1,-5 42,1 11,1 23,1-137,0-1,0 0,-1 1,1-1,-1 0,1 0,-1 1,0-1,0 0,0 0,0 0,0 0,0 0,0 0,-1 0,1 0,-1 0,0-1,1 1,-1-1,0 1,0-1,0 0,0 1,0-1,0 0,0 0,0-1,-1 1,1 0,0-1,0 1,-1-1,0 0,-84-11,58 5,10 3,0 1,0 1,0 1,0 0,0 1,0 2,1 0,-4 1,-22 3,1-2,-1-1,0-3,0-2,-18-3,-81-23,42 12,81 11,1 0,-1 1,0 1,0 1,0 0,1 2,-1 0,-3 2,-106 21,122-23,8 0</inkml:trace>
  <inkml:trace contextRef="#ctx0" brushRef="#br0" timeOffset="2836.305">449 3053,'0'-1,"1"1,-1-1,0 1,1 0,-1 0,1-1,-1 1,1 0,-1 0,1-1,0 1,-1 0,1 0,-1 0,1 0,-1 0,1 0,0 0,-1 0,1 0,-1 0,1 0,-1 0,1 0,-1 1,1-1,-1 0,1 0,-1 1,1-1,-1 0,1 0,-1 1,1-1,-1 1,1-1,-1 0,0 1,1-1,-1 1,0-1,0 1,1-1,-1 1,0-1,0 1,0-1,1 1,-1 0,0-1,0 1,0-1,0 1,0-1,0 1,0-1,0 1,0 0,-1 0,7 39,-6-39,19 125,-12-81,-2 1,-2 0,-2 1,-5 33,2 14,19 47,-13-95,-4-45,0 0,0 0,0 0,0-1,0 1,0 0,0 0,-1-1,1 1,0 0,0 0,-1-1,1 1,0 0,-1 0,1-1,-1 1,1-1,-1 1,1 0,-1-1,1 1,-1-1,0 1,1-1,-1 1,0-1,1 0,-1 1,0-1,0 0,1 0,-1 1,0-1,0 0,1 0,-1 0,0 0,0 0,0 0,1 0,-1 0,0 0,0-1,1 1,-1 0,0 0,0-1,1 1,-1 0,0-1,1 1,-1-1,0 1,0-1,-157-117,15 24,142 93,0 1,-1 0,1 0,0 0,-1-1,1 1,0 0,-1-1,1 1,0-1,0 0,0 1,0-1,-1 0,1 0,0 1,0-1,0 0,0 0,1 0,-1 0,0 0,0-1,1 1,-1 0,0 0,1 0,-1-1,1 1,0 0,-1-1,1 1,0 0,0-1,0 1,0 0,0-1,0 1,0 0,0-1,1 1,-1 0,0 0,1-1,-1 1,1 0,0 0,-1-1,1 1,0 0,0 0,14-7,1 1,0 1,0 0,0 1,1 1,-1 0,17 0,-27 3,51-9,-18 1,0 2,0 1,0 3,1 1,-1 1,1 3,-1 1,3 2,120 42,-161-47,0 0,-1 1,1-1,0 1,0-1,0 1,0-1,0 1,-1-1,1 1,0 0,-1 0,1-1,0 1,-1 0,1 0,-1 0,1-1,-1 1,0 0,1 0,-1 0,0 0,1 0,-1 0,0 0,0 0,0 0,0 0,0 0,0 0,0 0,-1 0,1 0,0 0,0 0,-1 0,1 0,0 0,-1-1,1 1,-1 0,0 0,1 0,-1 0,1-1,-2 1,-39 33,33-29,-174 87,121-63,41-19</inkml:trace>
  <inkml:trace contextRef="#ctx0" brushRef="#br0" timeOffset="20474.116">562 513,'4'7,"0"0,0 0,-1 1,0-1,-1 1,1 0,-1 0,-1 0,1 0,-2 0,1 0,-1 1,0-1,-1 5,1 3,0 609,6-578,-5-42,1 1,-1-1,0 1,0-1,-1 1,0-1,0 1,0 0,-1-1,1 1,-1-1,0 1,-1-1,0 0,0 1,-1 1,-8-2,11-12</inkml:trace>
  <inkml:trace contextRef="#ctx0" brushRef="#br0" timeOffset="21506.163">590 429,'-3'9,"1"0,-1 1,0-1,-1 0,0-1,-1 1,1-1,-2 1,1-2,-1 1,0 0,-1-1,0 0,0-1,0 0,-7 5,-124 82,139-93,-1 1,0-1,1 0,-1 0,1 1,-1-1,0 1,1-1,-1 0,0 1,1-1,-1 1,0-1,0 1,1-1,-1 1,0-1,0 1,0-1,0 1,0-1,0 1,0-1,0 1,0-1,0 1,0-1,0 1,0-1,0 1,0-1,0 1,-1-1,1 1,0-1,0 1,-1-1,1 0,0 1,-1-1,1 1,0-1,-1 0,1 1,0-1,-1 0,1 1,-1-1,1 0,-1 0,1 1,-1-1,1 0,-1 0,1 0,-1 0,1 0,-1 0,0 0,51 1,-41-1,227-20,-216 16,-1 1,1 0,0 2,-1 0,1 1,0 1,4 2,-24-4,0 1,0 0,0-1,0 1,-1 0,1-1,0 1,0 0,0-1,0 1,0-1,0 1,0 0,0-1,0 1,0 0,0-1,0 1,0-1,0 1,1 0,-1-1,0 1,0 0,0-1,0 1,1 0,-1-1,0 1,0 0,1 0,-1-1,0 1,1 0,-1 0,0 0,1-1,-1 1,0 0,1 0,-1 0,0 0,1 0,-1-1,0 1,1 0,-1 0,1 0,-1 0,0 0,1 0,-1 0,0 0,1 1,-1-1,1 0,-1 0,0 0,1 0,-1 0,0 1,1-1,-1 0,-22-22,-177-99,174 96,22 15</inkml:trace>
  <inkml:trace contextRef="#ctx0" brushRef="#br0" timeOffset="22041.7">1210 62,'-16'55,"10"-18,2-1,1 0,2 1,4 33,-4 83,-16-97,9-63,5-6</inkml:trace>
  <inkml:trace contextRef="#ctx0" brushRef="#br0" timeOffset="22741.558">956 62,'1'-2,"-1"1,0-1,0 1,0 0,1-1,-1 1,0 0,1-1,-1 1,1 0,0-1,-1 1,1 0,0 0,0 0,0 0,0 0,0 0,0 0,0 0,0 0,0 0,1 0,-1 1,0-1,0 0,1 1,-1-1,0 1,1 0,-1-1,1 1,-1 0,0 0,1 0,-1 0,1 0,-1 0,0 0,1 1,-1-1,1 0,-1 1,9-4,38-6,0 1,0 2,0 3,1 1,44 6,0-3,-69-1</inkml:trace>
</inkml:ink>
</file>

<file path=ppt/ink/ink26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5:07:30.55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396 0,'-15'14,"-9"15,0 7,-2-3,4-2,1-1,0-1,-3-1,4 0,1-1,-3 1,-1-5,3-2,0 1,-1-3,3-1,-1-3,4-4</inkml:trace>
  <inkml:trace contextRef="#ctx0" brushRef="#br0" timeOffset="395.887">0 0,'8'2,"0"0,0 1,-1 0,1 0,-1 1,0 0,0 0,0 1,0-1,-1 2,0-1,4 4,-5-4,124 148,-93-104,67 87,-93-123</inkml:trace>
</inkml:ink>
</file>

<file path=ppt/ink/ink26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5:07:30.16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1 513,'11'226,"-2"-170,-3-1,-2 1,-3 0,-3 28,3 100,26 34,-26-158,15 131,-16-190,0 0,0 0,1 0,-1 1,0-1,1 0,-1 0,1 0,-1 0,1 0,-1 0,1 0,0 0,-1 0,1 0,0 0,0 0,0-1,0 1,0 0,0-1,0 1,0 0,0-1,0 1,0-1,0 0,0 1,1-1,-1 0,0 0,0 1,0-1,1 0,-1 0,0-1,0 1,0 0,0 0,1 0,-1-1,0 1,0-1,0 1,0-1,0 1,0-1,0 0,0 1,1-2,4 0,11-6,0 1,1 0,-1 2,1 0,1 1,-1 1,0 0,1 1,0 2,-1 0,1 0,7 3,4 4,2-1,-1-1,0-1,1-2,0-2,0 0,-1-2,28-6,-16 0,1 2,0 1,0 3,0 1,0 3,3 1,-12 8,-29-5</inkml:trace>
  <inkml:trace contextRef="#ctx0" brushRef="#br0" timeOffset="2046.049">227 90,'11'226,"-5"-188,-6-31,1 0,0 1,0-1,0 0,1 0,0 0,0 0,1 0,0 0,0 0,1-1,1 3,-2-9,-1 1,0-1,0 0,0 0,0 0,0 0,0 0,0 0,0-1,1 1,-1-1,0 0,0 1,0-1,-1 0,1 0,0 0,0 0,0-1,-1 1,1 0,-1-1,1 1,-1-1,1 1,-1-1,0 0,0 0,0 0,0 1,0-1,0 0,0 0,-1 0,1 0,-1-1,113-254,-103 237,1 0,1 1,1 1,1 0,0 0,14-11,-27 28,0 0,-1 1,1-1,0 0,0 1,0-1,0 1,0-1,-1 1,1-1,0 1,0 0,0-1,0 1,0 0,0 0,0 0,0 0,0 0,1 0,-1 0,0 0,0 0,0 0,0 1,0-1,0 0,-1 1,1-1,0 1,0-1,0 1,0-1,0 1,-1 0,1-1,0 1,0 0,-1 0,1-1,-1 1,1 0,0 0,-1 0,0 0,1 0,-1 0,1 0,17 56,-16-49,26 204,43 178,-70-377,-1 1,0 0,0 0,-2 0,0 0,0-1,-1 1,-1-1,0 0,-6 12,9-22,-1 0,1-1,-1 0,0 1,0-1,1 0,-2 0,1 0,0 0,0 0,-1 0,1-1,0 1,-1-1,0 1,1-1,-1 0,0 0,0-1,0 1,1 0,-1-1,0 0,0 1,0-1,0-1,0 1,0 0,0-1,0 1,1-1,-1 0,0 0,0 0,-1-1,-1 0,-1-1,1 0,0 0,0 0,1-1,-1 1,1-1,-1-1,1 1,1 0,-1-1,0 0,1 0,0 0,0 0,1 0,-1-3,-1-5,1-1,0 0,1 0,1 0,0 0,1 0,0-1,1 1,1 0,0 0,1 0,1 1,0-1,1 1,0 0,1 0,0 0,2 0,4-2,1 0,1 1,1 0,0 1,0 1,2 0,10-5,-2 2</inkml:trace>
</inkml:ink>
</file>

<file path=ppt/ink/ink26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5:08:14.14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645 0,'-13'0,"36"0,-7 0,184 27,-41-25,-159-1,0-1,0 1,0-1,1 1,-1-1,0 1,0-1,0 1,0-1,0 1,0-1,0 1,0-1,0 1,0-1,-1 1,1-1,0 1,0-1,0 1,-1-1,1 1,0-1,0 1,-1-1,1 0,0 1,-1-1,1 1,0-1,-1 0,1 1,-1-1,1 0,-1 0,1 1,-1-1,1 0,-1 0,1 0,-1 0,1 0,-1 0,1 1,-1-1,1 0,-1 0,1 0,-1-1,1 1,-1 0,1 0,-1 0,1 0,-1-1,-341 69,116-21,188-41,-61 21,98-27,0 1,1-1,-1 0,0 0,0 1,0-1,0 1,1-1,-1 1,0-1,0 1,1-1,-1 1,0 0,1-1,-1 1,0 0,1-1,-1 1,1 0,0 0,-1 0,1 0,-1-1,1 1,0 0,0 0,0 0,0 0,-1 0,1 0,0 0,0 0,1 0,-1-1,0 1,0 0,0 0,1 0,-1 0,0 0,1 0,-1-1,1 1,-1 0,1 0,-1 0,1-1,-1 1,1 0,0-1,-1 1,1-1,0 1,0-1,-1 1,1-1,0 1,51 19,-3-10,1-2,-1-2,1-2,14-3,-41-1,-12-2,0 2,1 0,-1 0,0 1,1 0,-1 1,0 0,0 1,0 0,0 1,8 4,-19-8,1 1,-1-1,1 1,-1-1,0 1,1-1,-1 1,0-1,1 1,-1 0,0-1,0 1,1-1,-1 1,0 0,0-1,0 1,0 0,0-1,0 1,0 0,0-1,0 1,0 0,0-1,-1 1,1-1,0 1,0 0,-1-1,1 1,0-1,0 1,-1-1,1 1,-1-1,1 1,-1-1,1 1,-1-1,1 1,-1-1,1 0,-1 1,1-1,-1 0,0 0,1 1,-1-1,1 0,-1 0,0 0,1 0,-1 0,0 0,-38 17,-306 106,289-102,0 2,2 3,1 2,1 2,-33 28,83-58,0 0,1 1,-1-1,1 1,-1 0,1-1,-1 1,1 0,-1 0,1 0,0 0,0 0,-1 0,1 0,0 0,0 0,0 1,0-1,0 0,0 1,1-1,-1 1,0-1,1 1,-1-1,1 1,-1-1,1 1,0 0,0-1,0 1,0 0,0-1,0 1,0-1,0 1,1 0,-1-1,1 1,-1-1,1 1,0-1,-1 1,1-1,0 1,0-1,0 0,0 0,0 1,0-1,0 0,1 0,-1 0,0 0,1 0,-1 0,1 0,16 3,0-1,0 0,0-1,1-1,-1-1,0 0,15-3,18 0,477-56,-504 59</inkml:trace>
</inkml:ink>
</file>

<file path=ppt/ink/ink26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5:08:16.86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30,'5'0,"11"0,7 0,6 0,1 0,1 0,1 0,-2-5,0-1,0 0,-2 1,1 2,-1 1,-9 0,-9 2</inkml:trace>
</inkml:ink>
</file>

<file path=ppt/ink/ink26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5:08:17.19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28,'5'5,"11"2,7-1,6-6,1-3,1-1,1 0,-2 1,0 1,0-4,-2-1,1 1,-1 1,0 1,-5 2</inkml:trace>
</inkml:ink>
</file>

<file path=ppt/ink/ink2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4:14:08.943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75,'4'-4,"-1"1,1-1,0 1,0 0,0 1,0-1,0 1,1 0,-1 0,1 0,-1 0,1 1,0 0,0 0,-1 0,1 0,0 1,0 0,0 0,0 0,0 1,0-1,0 1,-1 1,1-1,0 0,-1 1,1 0,-1 0,3 2,19 2,256 32,20-52,-239 8,234-27,-50 5,-154 12,-91 16,-1-1,1 1,-1 0,1 0,-1 0,1 0,-1 0,1 1,-1-1,0 0,1 1,-1-1,1 1,-1-1,0 1,1 0,-1-1,0 1,0 0,1 0,-1 0,0 0,0 0,0 0,0 0,0 0,-1 1,1-1,0 0,0 1,-1-1,1 1,5 15</inkml:trace>
</inkml:ink>
</file>

<file path=ppt/ink/ink26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5:08:14.54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188 1,'-98'342,"89"-308,-1-1,-1 1,-2-2,-1 0,-12 17,20-43,8-19,10-21,-3 11</inkml:trace>
  <inkml:trace contextRef="#ctx0" brushRef="#br0" timeOffset="302.202">74 1,'15'4,"9"3,5-1,8-1,2-2,-1-1,-2-5,-2-3,-2 0,-2 1,-1 1,-1 2,0 0,-5 6,-11 3,-8 4,-9 0,-4-1</inkml:trace>
  <inkml:trace contextRef="#ctx0" brushRef="#br0" timeOffset="552.032">18 424,'38'0,"18"0,4 0,-9-5,-7-1,-7 0,-5 1,-3 1,-6 2</inkml:trace>
  <inkml:trace contextRef="#ctx0" brushRef="#br0" timeOffset="1413.885">498 509,'-46'91,"43"-83,-3 3,1-1,0 1,1 0,0 1,1-1,0 1,1-1,0 1,1 0,0 0,1 0,1 0,-1 0,3 5,-3-16,0 0,1 1,0-1,-1 0,1 1,0-1,-1 0,1 0,0 1,0-1,0 0,0 0,0 0,0 0,1 0,-1-1,0 1,0 0,1-1,-1 1,0 0,1-1,-1 0,1 1,-1-1,0 0,1 1,-1-1,1 0,-1 0,1 0,-1-1,1 1,-1 0,0 0,1-1,-1 1,1-1,-1 1,0-1,1 0,-1 1,0-1,0 0,1 0,52-46,94-132,-148 180,0-1,0 1,0-1,0 1,1-1,-1 1,0-1,0 0,0 1,1-1,-1 1,0-1,1 0,-1 1,0-1,1 1,-1-1,1 0,-1 0,1 1,-1-1,0 0,1 0,-1 0,1 1,-1-1,1 0,-1 0,1 0,-1 0,1 0,-1 0,1 0,-1 0,1 0,-1 0,1 0,-1 0,1 0,-1-1,1 1,-1 0,1 0,-1-1,1 1,-1 0,0 0,1-1,-1 1,0 0,1-1,-1 1,0-1,1 1,-1 0,0-1,1 1,-1-1,0 1,0-1,0 1,0-1,1 1,-1-1,0 1,0-1,0 1,0-1,-2 40,-4-14,2-12,1 0,0 0,1-1,1 2,0-1,0 0,2 0,-1 0,3 11,33 157,-30-151,-2 0,-1 1,-2-1,0 1,-3-1,0 1,-4 11,5-35,0 0,-1-1,0 1,-1 0,0-1,0 1,0-1,-1 0,0 0,0 0,0 0,-1-1,0 0,0 0,0 0,0 0,-1-1,0 0,0 0,0-1,0 0,-1 0,0 0,1-1,-1 1,0-2,0 1,0-1,0 0,0-1,0 1,0-1,0-1,0 1,-1-1,1-1,1 1,-2-1,3-3,0 0,1-1,0 1,0-1,0 0,1 0,-1 0,2 0,-1-1,1 1,0-1,0 0,0 1,1-1,0 0,1 0,-1 0,1 0,1 0,-1 0,1 0,1 1,-1-1,1 0,0 1,0-1,1 1,1-2,3-8,0 1,2 0,0 0,1 0,0 1,1 1,0 0,1 0,1 1,0 0,4-1,7-5</inkml:trace>
</inkml:ink>
</file>

<file path=ppt/ink/ink26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5:08:20.82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395 33,'-9'-1,"-1"1,1 0,0 1,-1 0,1 0,0 1,0 0,0 1,0 0,0 0,1 1,-1 0,1 1,0-1,0 2,1-1,0 1,0 0,0 1,0-1,1 1,0 1,1-1,-1 1,2 0,-1 0,1 0,0 1,-2 7,-5 9,1 0,1 0,1 1,1 0,2 0,0 1,2 0,1-1,1 1,2 18,0-39,0 0,0 1,1-1,-1 0,1 0,1 0,0 0,-1 0,2 0,-1-1,1 1,-1-1,2 0,-1 0,0-1,1 1,0-1,0 0,0 0,1 0,-1-1,1 0,0 0,0-1,0 1,0-1,0-1,5 2,11 2,-1-2,0 0,1-1,0-2,-1 0,1-1,-1-1,4-1,16-7,0-2,-1-2,-1-1,0-2,-1-2,-1-2,21-15,-50 31,3 0,0-1,-1 0,0-1,0 0,0 0,-1-1,0-1,-1 1,0-1,0-1,-1 0,0 0,-1 0,0-1,0 1,-1-1,-1-1,0 1,0-1,-1 0,-1 0,0 0,0 0,-1 0,-1 0,0 0,-1 0,0 0,-1-3,-2 6,0 0,0 0,-1 1,0 0,0 0,-1 0,0 1,-1 0,1 0,-1 0,0 1,-1 0,0 1,0-1,0 1,-1 1,1 0,-1 0,0 1,-3-1,-17-5,-1 1,0 1,0 2,-1 1,-20 1,5 1</inkml:trace>
  <inkml:trace contextRef="#ctx0" brushRef="#br0" timeOffset="531.727">0 316,'81'-2,"898"4,-748-2,-242 0</inkml:trace>
</inkml:ink>
</file>

<file path=ppt/ink/ink26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5:06:17.86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565 340,'0'34,"0"20,0 11,0-1,0-2,0-2,-5-1,-2-6,1-3,1-4,2-6,0-5,2-3,1-2,0-2,-5-1,-1 0,1-4</inkml:trace>
  <inkml:trace contextRef="#ctx0" brushRef="#br0" timeOffset="247.633">1 340,'111'-5,"-1"-5,42-12,-130 19,142-28,-2-6,-2-8,45-23,-139 49,-66 20,1 0,-1 0,1 0,-1 0,0 0,1 0,-1 0,0 1,0-1,1 0,-1 0,0 0,0 0,-1 0,1 0,0 0,0 0,0 0,-1 1,1-1,0 0,-1 0,1 0,-1 0,1 0,-1-1,0 1,1 0,-1 0,0 0,0 0,0-1,1 1,-1 0,0-1,0 1,0-1,0 1,0-1,-1 1,1-1,-51 53,25-28</inkml:trace>
  <inkml:trace contextRef="#ctx0" brushRef="#br0" timeOffset="484.437">1 1271,'38'10,"42"-7,11-8,1-9,-6-1,-13-4,-14 2,-13-1,-3 3,-6 3,-8 0,-4 1,-2 3,0-2,-4 0</inkml:trace>
  <inkml:trace contextRef="#ctx0" brushRef="#br0" timeOffset="845.477">1553 1,'-20'43,"-19"39,-5 9,6-5,5-13,7-18</inkml:trace>
  <inkml:trace contextRef="#ctx0" brushRef="#br0" timeOffset="1546.125">1073 1242,'62'-25,"-1"-3,-1-2,-1-3,-2-3,-1-2,11-13,-30 18,-2-1,-1-1,-2-2,-2-1,-1-2,-2-1,-1 0,18-46,64-130,-101 183,-7 34,0 0,-1 1,1-1,0 0,0 0,-1 1,1-1,0 0,0 0,-1 0,1 1,0-1,-1 0,1 0,0 0,-1 0,1 0,0 1,-1-1,1 0,0 0,-1 0,1 0,0 0,-1 0,1 0,0 0,-1 0,1 0,0-1,-1 1,1 0,0 0,-1 0,1 0,0 0,-1-1,1 1,0 0,0 0,-1 0,1-1,0 1,0 0,-1-1,1 1,0 0,0 0,0-1,0 1,-1 0,1-1,-108 198,103-188,-18 32,2 0,1 2,3 1,1 0,2 1,2 0,2 1,-1 27,10-69,1 0,-1 0,1 1,0-1,1 0,-1 0,1 0,-1 0,1 0,0 0,1 0,-1 0,1 0,0 0,0-1,0 1,0-1,1 1,-1-1,1 0,0 0,0 0,0 0,0 0,0-1,1 0,-1 1,1-1,0-1,-1 1,1 0,0-1,0 0,0 0,0 0,0 0,3-1,14 3,-1-2,1-1,0-1,0 0,0-2,-1 0,1-1,-1-1,0-1,-1-1,1-1,-1-1,-1 0,17-11,4-6,-1-1,-1-3,-1 0,-2-2,-1-2,2-6,14-20,-3-3,-2-1,-4-2,-2-2,-2-6,-20 40,-2 0,-2-1,-1 0,6-33,-16 65,0 0,0 1,0-1,0 0,-1 0,1 0,-1 0,0 0,0 0,0 0,0 1,0-1,0 0,-1 0,0 0,1 0,-1 0,0 1,0-1,-1 0,1 1,-1-1,1 1,-1-1,0 1,1 0,-1-1,-1 1,1 0,0 1,0-1,-1 0,1 1,-1-1,1 1,-1-1,0 1,0 0,1 0,-1 1,0-1,0 1,0-1,0 1,0 0,-1 0,-9 5,1 0,-1 2,2-1,-1 1,1 1,0 0,0 1,1 0,0 0,1 1,0 0,1 1,0 0,0 0,-1 4,-19 28,2 1,2 1,2 0,2 2,-9 33,21-54,0 0,2 0,2 1,0 0,1-1,2 1,1 0,3 22,-2-38,0 0,1 0,1 0,0-1,0 1,1-1,0 0,1 0,0 0,1-1,0 0,0 0,1 0,0-1,1 0,-1 0,2 0,-1-2,1 1,0-1,0 0,8 4,-2-5,0 0,1-1,-1-1,1 0,0-1,-1-1,1 0,0-1,16-3,-8 3</inkml:trace>
</inkml:ink>
</file>

<file path=ppt/ink/ink26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5:06:42.08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29 353,'24'-17,"-1"-1,0-1,-2-1,0-1,-2-1,0-1,-2-1,8-13,-21 33,0-1,-1 1,0-1,0 0,0 0,-1 0,1 0,-1 0,0-1,-1 1,1 0,-1-1,0 1,-1-1,1 0,-1 1,0-1,-1 0,1 1,-1-1,0 1,-1-1,1 1,-1-1,0 1,0 0,-1-1,-1 5,0 0,0 0,0 1,0-1,-1 1,1 0,0 0,0 1,0-1,0 1,-1 0,1 0,0 0,0 0,1 1,-1-1,0 1,0 0,1 1,-1-1,1 0,-3 4,-8 5,2 0,0 2,0-1,1 1,1 1,0 0,1 0,1 1,0 1,1-1,0 1,1 0,1 0,1 1,0 0,1-1,0 10,2-19,0 0,1 0,0 0,0 0,0 0,1 0,0 0,1 0,-1 0,1 0,1 0,-1-1,1 1,0-1,1 1,-1-1,1 0,1-1,-1 1,1-1,0 0,0 0,0 0,1-1,0 1,-1-1,2-1,-1 1,0-1,1 0,-1-1,1 0,0 0,0 0,6 0,4 2,0-2,0-1,0 0,0-1,1 0,-1-2,0 0,0-1,-1 0,1-2,-1 0,1-1,8-4,-6 1</inkml:trace>
</inkml:ink>
</file>

<file path=ppt/ink/ink26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5:06:40.98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198 57,'104'504,"-76"-298,-18-105,-9-90</inkml:trace>
  <inkml:trace contextRef="#ctx0" brushRef="#br0" timeOffset="271.036">0 565,'44'-19,"32"-16,14-7,-4-1,-12 7,-13 4,-13 8,-9 4,-7-1,-4 4,-6 5</inkml:trace>
  <inkml:trace contextRef="#ctx0" brushRef="#br0" timeOffset="716.125">650 0,'22'137,"5"-2,7-2,15 30,-49-160,0-1,0 1,0 0,0-1,1 1,-1-1,1 1,0-1,0 1,0-1,0 1,0-1,0 0,1 0,-1 0,1 1,-1-1,1-1,0 1,0 0,0 0,0-1,0 1,0-1,0 1,1-1,-1 0,0 0,1 0,-1 0,1-1,-1 1,1 0,-1-1,1 0,-1 0,1 0,0 0,-1 0,1 0,-1-1,1 1,1-1,40-32,-40 28,1 1,-1-1,1 1,0 0,-1 0,2 1,-1 0,0 0,1 0,-1 0,1 1,0 0,0 0,0 0,0 1,0 0,0 0,0 1,1 0,-1 0,0 0,4 1,-5 2,-1 0,0 0,0 0,1 1,-2 0,1 0,0 0,-1 0,0 0,0 1,0-1,-1 1,1 0,-1 0,0 0,0 3,12 20,-5-13</inkml:trace>
</inkml:ink>
</file>

<file path=ppt/ink/ink26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5:06:38.68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33 594,'-2'1,"0"1,0-1,0 1,0-1,1 1,-1 0,1-1,-1 1,1 0,0 0,0 0,0 0,0 1,0-1,0 0,0 0,1 1,-1-1,1 0,0 0,0 1,0-1,0 1,0-1,0 1,0 0,-3 18,0 1,2-1,1 1,0 0,2 0,1-1,0 0,2 1,0-1,1 0,1-1,1 0,1 0,9 14,-15-30,0 0,0 1,1-1,-1 0,1-1,0 1,0-1,1 0,-1 0,0 0,1 0,0-1,0 0,0 0,0 0,0 0,0-1,0 0,0 0,1-1,-1 1,0-1,1 0,-1 0,0-1,0 0,1 0,-1 0,4-2,1 0,0-2,0 1,0-1,0-1,-1 0,0 0,0-1,-1 0,1 0,-2-1,1 0,-1-1,0 0,-1 0,16-26,-2-2,-1 0,-2-1,-2-1,-1-1,-14 40,0-1,-1 0,1 1,0-1,0 0,0 0,-1 1,1-1,0 0,0 0,0 1,0-1,0 0,0 0,1 1,-1-1,0 0,0 0,0 1,1-1,-1 0,0 1,1-1,-1 0,1 1,-1-1,1 0,-1 1,1-1,-1 1,1-1,-1 1,1-1,0 1,-1 0,1-1,0 1,0 0,-1-1,1 1,0 0,-1 0,1 0,0 0,0 0,0-1,-1 1,1 1,0-1,0 0,-1 0,1 0,0 0,0 0,-1 1,1-1,0 0,-1 1,1-1,0 1,-1-1,1 0,-1 1,1-1,0 1,-1 0,1-1,36 155,-35-150,0 1,1-1,0 0,0 1,0-1,1-1,-1 1,1 0,1-1,-1 0,0 0,1 0,0-1,0 1,0-1,0 0,1-1,-1 1,1-1,0 0,-1 0,1-1,0 0,0 0,0 0,0-1,0 0,0 0,0 0,0-1,0 0,0 0,0 0,0-1,-1 0,1 0,-1 0,1-1,-1 0,0 0,0 0,0-1,0 0,-1 0,1 0,-1 0,0-1,0 1,2-6,1-2,-1-1,-1 1,-1-1,1 0,-2 0,0 0,-1 0,0-1,0-2,22-101,-22 95</inkml:trace>
  <inkml:trace contextRef="#ctx0" brushRef="#br0" timeOffset="284.287">1218 622,'-5'33,"3"17,3 4,0-7</inkml:trace>
  <inkml:trace contextRef="#ctx0" brushRef="#br0" timeOffset="532.214">1048 170,'0'0</inkml:trace>
  <inkml:trace contextRef="#ctx0" brushRef="#br0" timeOffset="814.637">1500 30,'28'96,"-4"2,-4 1,-4 9,9 86,3-37,-27-174,-1 0</inkml:trace>
  <inkml:trace contextRef="#ctx0" brushRef="#br0" timeOffset="1080.076">1331 537,'38'-24,"33"-12,8-1,-5 6,-9 9,-12 7,-9 7,-8 5,-10 2</inkml:trace>
  <inkml:trace contextRef="#ctx0" brushRef="#br0" timeOffset="1520.47">1838 1,'11'89,"5"40,5-1,8 10,-25-122,0 3,1-2,0 1,1-1,1 1,0-2,2 1,5 8,-13-23,1 0,-1 0,1-1,-1 1,1 0,0 0,0-1,0 1,0-1,0 0,0 0,0 0,1 0,-1 0,0 0,1 0,-1-1,0 1,1-1,-1 1,1-1,-1 0,1 0,-1 0,1-1,-1 1,0-1,1 1,-1-1,1 0,-1 1,0-1,0-1,0 1,1 0,-1 0,0-1,73-69,-58 52,2-4,2 1,1 2,0 0,2 1,0 1,1 1,5-1,-29 18,1-1,-1 0,1 1,0-1,-1 1,1-1,0 1,-1 0,1 0,0 0,0 0,-1 0,1 0,0 0,-1 1,1-1,0 1,-1-1,1 1,0-1,-1 1,1 0,-1 0,1 0,-1 0,0 0,1 0,-1 0,0 1,0-1,0 0,0 1,0-1,0 0,0 1,0 0,0-1,-1 1,1-1,-1 1,1 0,-1-1,0 1,0 0,1 0,10 81,-11-80,-1 1,1 0,0-1,0 1,0 0,0-1,0 1,1-1,0 1,-1 0,1-1,1 1,-1-1,0 0,1 1,0-1,0 0,0 0,0 0,0 0,1 0,-1-1,1 1,-1-1,2 1,13 4</inkml:trace>
</inkml:ink>
</file>

<file path=ppt/ink/ink26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5:06:21.87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278 734,'-8'-1,"0"0,0 0,0 0,0 1,-1 1,1-1,0 1,0 1,0-1,0 1,0 1,0 0,1 0,-1 0,1 1,0 0,0 0,0 1,0 0,0 1,-38 35,45-40,-1 0,0 0,0 0,1 0,-1 0,1 0,-1 1,1-1,-1 0,1 0,0 0,0 1,-1-1,1 0,0 0,0 1,0-1,1 0,-1 1,0-1,0 0,1 0,-1 0,0 1,1-1,-1 0,1 0,0 0,-1 0,1 0,0 0,0 0,0 0,-1 0,1 0,0 0,0-1,0 1,0 0,1-1,-1 1,0-1,0 1,0-1,1 1,62 18,-59-20,0 1,0 0,0 0,0 1,0 0,0-1,0 2,0-1,-1 0,1 1,-1 0,1 0,-1 1,1-1,-1 1,0 0,0 0,-1 0,1 0,0 1,-1 0,0-1,0 1,0 1,-1-1,1 0,-1 0,0 1,0 0,0-1,-1 1,0 0,0 0,0 0,-4 5,-1-1,0 0,-1 0,0 0,0-1,-1 0,0 0,0 0,-1 0,0-1,0-1,-1 1,0-1,0 0,0-1,-1 0,0 0,0-1,-5 2,-86 38,99-43,0-1,0 0,0 1,0-1,0 0,0 0,0 0,0 0,-1 0,1 0,0 0,0 0,0 0,0 0,0 0,0-1,0 1,0 0,0-1,0 1,0-1,0 1,0-1,1 0,-1 1,0-1,0 0,0 1,1-1,-1 0,0 0,1 0,-1 0,1 0,-1 0,1 0,-1 0,1 0,0 0,0 0,-1 0,1 0,0 0,0 0,0 0,0 0,0 0,0 0,0 0,0 0,1 0,-1 0,0 0,1 0,-1 0,1 0,-1 0,1 0,-1 0,1 0,0 0,-1 0,1 1,0-1,0 0,-1 1,1-1,0 0,0 1,10-19</inkml:trace>
  <inkml:trace contextRef="#ctx0" brushRef="#br0" timeOffset="417.3">730 339,'-5'73,"10"448,-31-361,23-149</inkml:trace>
  <inkml:trace contextRef="#ctx0" brushRef="#br0" timeOffset="13588.758">476 763,'19'-5,"16"-6,7-2,1 2,-2 3,-4 2,-2-2,-3 0,-2 1,-1 2,-1 2,-1-3,1-1,-5 1</inkml:trace>
  <inkml:trace contextRef="#ctx0" brushRef="#br0" timeOffset="14586.818">1323 650,'-27'9,"1"2,0 0,1 2,0 1,1 1,0 1,2 1,0 1,-19 20,34-31,1 0,-1 0,1 0,1 1,0 0,0 0,0 1,1-1,0 1,0 0,1 0,1 0,-1 0,2 1,-1-1,1 1,0-1,1 1,0-1,1 1,1 4,-1-12,0 0,0 1,0-1,0 0,1-1,-1 1,1 0,-1 0,1 0,0-1,-1 1,1-1,0 0,0 1,0-1,0 0,0 0,1 0,-1 0,0-1,0 1,1-1,-1 1,0-1,1 0,-1 0,0 0,1 0,-1 0,0 0,1-1,-1 1,0-1,0 0,1 1,-1-1,1-1,80-44,-43 14,-1-2,-2-1,-2-2,-1-1,-2-2,-2-2,4-9,-11 19,-23 59,-20 144,20-168,0-1,0 1,0-1,1 1,-1-1,1 1,0-1,0 1,0-1,0 1,0-1,1 0,-1 0,0 1,1-1,0 0,0 0,-1-1,1 1,0 0,0-1,1 1,-1-1,0 1,0-1,1 0,-1 0,1 0,-1 0,1-1,-1 1,1-1,-1 0,1 1,0-1,-1 0,1 0,-1-1,1 1,0 0,0-1,107-34,-81 20,0-1,-1-1,-1-2,-1 0,0-2,11-13,-10 7,-6 9,-2 0,0-2,-1-1,-1 0,-1-1,-1-1,-1 0,0-1,1-8,-14 30,1 0,-1 0,0 0,0 0,0 0,-1 0,1 0,0 0,-1 0,0 0,1-1,-1 1,0 0,0 0,0-1,0 1,-1 0,1 0,0 0,-1 0,0-1,1 1,-1 0,0 0,0 0,0 0,-1 0,1 1,0-1,-1 0,1 1,-1-1,1 0,-1 1,0 0,0-1,1 1,-1 0,0 0,0 0,0 0,0 1,-1-1,1 0,0 1,0-1,0 1,-1 0,-1 0,-7 2,0 0,0 1,0 0,0 1,1 0,-1 1,1 0,0 0,1 1,-1 1,1 0,0 0,1 0,0 1,0 0,1 1,0 0,-2 3,8-10,-1 0,0 1,1-1,-1 1,1 0,0 0,0-1,0 1,0 0,0 0,1 0,-1 0,1 0,0 0,0 0,0 0,0 0,0 0,1 0,-1-1,1 1,0 0,0 0,0 0,0 0,1-1,-1 1,1-1,-1 1,1-1,0 1,0-1,0 0,0 0,0 0,1 0,-1 0,1-1,-1 1,1-1,0 0,-1 1,1-1,0 0,0-1,0 1,0 0,0-1,0 0,-1 1,1-1,0 0,1-1,91-14,-85 12,1 0,0 0,0 1,1 0,-1 1,0 1,0-1,1 2,-1 0,0 0,2 1,-9 0,0 1,0-1,0 1,0-1,-1 1,1 0,-1 1,0-1,0 1,0-1,0 1,-1 0,1 0,-1 0,0 0,0 0,-1 1,1-1,-1 0,0 1,0 0,0-1,-1 1,0-1,0 1,0 0,0-1,-1 1,1-1,-1 1,0-1,-1 1,1-1,-1 1,0-1,0 0,-1 1,-4 35,6-38,1-1,-1 1,1-1,0 1,-1-1,1 1,0-1,0 1,0-1,0 1,0-1,1 1,-1-1,0 1,1-1,-1 1,1-1,-1 1,1-1,0 1,-1-1,1 0,0 0,0 1,0-1,0 0,0 0,0 0,1 0,-1 0,0 0,0 0,1-1,-1 1,1 0,-1-1,0 1,1-1,-1 1,1-1,-1 0,1 0,0 0,-1 1,14-4</inkml:trace>
  <inkml:trace contextRef="#ctx0" brushRef="#br0" timeOffset="15087.683">2564 0,'11'128,"-2"-81,-3 0,-1 1,-3 0,-1 0,-5 23,2 25,-15 138,9-190,4-61,4-1</inkml:trace>
  <inkml:trace contextRef="#ctx0" brushRef="#br0" timeOffset="15339.922">2310 424,'39'-10,"31"-7,13-2,-2 3,-10 5,-12 3,-12-2,-9 2,-6 1,-4 3,-1 1,-6 1</inkml:trace>
  <inkml:trace contextRef="#ctx0" brushRef="#br0" timeOffset="21274.022">80 1694,'26'150,"4"153,-29-295,-2-7,0 1,0 0,1-1,-1 1,1 0,0-1,-1 1,1 0,0-1,0 1,0 0,0-1,1 1,-1 0,0-1,1 1,-1 0,1-1,-1 1,1 0,0-1,-1 1,1-1,0 0,0 1,0-1,1 0,-1 1,0-1,0 0,1 0,-1 0,0 0,1 0,-1 0,1-1,-1 1,1 0,0-1,-1 1,1-1,0 0,-1 1,1-1,0 0,-1 0,1 0,1 0,115-87,-82 60,-22 16,0 0,0 1,1 0,1 1,-1 1,2 1,-1 0,1 1,0 1,4-1,-16 6,0 0,1 0,-1 0,0 1,0 0,0 0,0 1,0-1,0 1,0 0,-1 0,1 1,0-1,-1 1,0 0,0 0,0 1,0-1,0 1,-1 0,1 0,-1 0,0 0,0 0,-1 1,0 0,2 3,0 0,0 1,0-1,-1 1,-1 0,1 0,-2 0,1 1,-1-1,0 0,-1 1,0-1,-1 0,0 1,0-1,-1 3,-3 2,0-1,-1 1,-1-1,0 0,0 0,-2-1,1 0,-1 0,-1-1,0 0,-1-1,0 0,-12 8,17-14,-1-1,0 1,0-1,0-1,0 1,0-1,0 0,-1-1,1 1,-1-2,1 1,-1-1,0 0,1-1,-1 1,1-1,-1-1,1 0,0 0,0 0,0-1,0 0,0 0,0-1,1 0,-1 0,1 0,0-1,1 0,-1 0,1-1,0 0,0 1,1-2,-1 1,1 0,1-1,-1 0,1 0,0-1,-5-20,4 2</inkml:trace>
  <inkml:trace contextRef="#ctx0" brushRef="#br0" timeOffset="21587.247">843 1948,'0'34,"9"15,9 0,5-8,4-12,-3-15,0-10,0-11,1-9,-4-6,0 1,-5-2,1-1,-3-1,-4-2,-4 0,-2 4</inkml:trace>
  <inkml:trace contextRef="#ctx0" brushRef="#br0" timeOffset="21924.702">1661 1778,'-20'11,"0"1,1 0,1 2,0 0,1 1,0 0,2 1,0 1,0 1,-11 18,24-32,0-1,1 1,-1-1,0 1,1 0,0 0,0-1,0 1,1 0,-1 0,1 0,0 0,0 0,0 0,0 0,1 0,0 0,0-1,0 1,0 0,0 0,1-1,0 1,-1-1,2 1,-1-1,0 0,0 0,1 0,0 0,2 2,1 0,1 0,-1 0,1-1,0 0,0 0,0-1,1 0,-1 0,1-1,-1 0,1 0,0-1,0 0,0-1,5 1,-3-2,-1 0,1 0,-1-1,0-1,0 1,0-2,0 1,0-1,0 0,-1-1,0 0,0 0,0-1,4-4,6-4</inkml:trace>
  <inkml:trace contextRef="#ctx0" brushRef="#br0" timeOffset="22220.474">1915 1384,'0'38,"0"23,5 5,1-4,0-7,4-8,0-8,-2-5,3-4,-1-2,-1-1,-3-1,2-4,0-1,-1 0,-7-3,-3-4</inkml:trace>
  <inkml:trace contextRef="#ctx0" brushRef="#br0" timeOffset="22559.41">2197 1610,'-33'28,"-17"15,6 0,15-7,12-6,14-7,12-8,10-6,6-5,3-3,3-2,0 0,-1-1,1 1,-2 0,0 0,-5 1</inkml:trace>
  <inkml:trace contextRef="#ctx0" brushRef="#br0" timeOffset="23253.821">2564 1722,'15'-16,"-1"0,0-1,-2-1,0 0,-1 0,0-1,-2-1,0 0,-1 0,-2-1,3-8,-9 28,0 0,1 0,-1 0,0 0,0 0,0 0,1 0,-1 0,0 0,0 0,-1 0,1 0,0 0,0 0,0 0,-1 0,1 1,0-1,-1 0,1 0,-1 0,1 0,-1 0,1 0,-1 1,0-1,1 0,-1 1,0-1,1 0,-1 1,0-1,0 1,0-1,0 1,0-1,0 1,0 0,1-1,-1 1,0 0,0 0,0 0,0 0,0 0,0 0,0 0,0 0,0 0,0 0,0 1,0-1,0 0,0 1,0-1,0 0,0 1,0-1,1 1,-54 31,41-17,0-1,1 2,1 0,0 0,1 1,1 0,1 1,0 0,1 0,1 0,1 1,-1 9,4-23,1 0,0 1,0-1,1 1,-1-1,1 1,1-1,-1 1,1-1,0 1,0-1,0 0,1 1,0-1,0 0,0 0,1 0,-1 0,1-1,0 1,1-1,-1 0,1 1,0-2,0 1,0 0,0-1,1 0,0 0,-1 0,1 0,0-1,0 0,0 0,1 0,-1-1,0 1,1-1,-1-1,1 1,-1-1,1 0,2 0,17-5,1 0,-1-2,0-1,0-1,-1-1,0-1,0-1,-2-1,0-1,14-12,3 1,10-8,-2-1,-2-3,-1-2,-1-2,-3-1,-1-3,-3 0,14-26,-39 55,-1 0,-1 0,0-1,-1-1,-1 0,-1 0,-1 0,2-12,-5 24,-1 0,-1 1,1-1,-1 0,-1 0,1 0,-1 0,1 0,-2 1,1-1,-1 0,0 1,0-1,0 1,-1 0,0-1,0 1,0 1,0-1,-1 0,0 1,0 0,0-1,-1 2,1-1,-1 0,0 1,0 0,-2-1,2 2,0 0,1 0,-1 0,0 0,0 1,-1 0,1 0,0 0,0 1,0 0,-1 0,1 0,0 0,0 1,-1 0,1 0,0 1,0-1,0 1,0 0,1 0,-1 1,1-1,-1 1,1 0,0 0,0 1,0-1,0 1,1 0,-1 0,-2 4,-2 2,0 1,1 0,0 1,1-1,0 1,1 0,0 1,1-1,0 1,1 0,1 0,-2 11,5-10,-1 0,2-1,-1 1,2 0,0 0,1-1,0 0,1 0,0 0,1 0,1-1,0 0,0 0,1-1,3 3,152 153,-131-137,143 93,-164-113,-20-11,-5-5</inkml:trace>
  <inkml:trace contextRef="#ctx0" brushRef="#br0" timeOffset="23507.347">2988 1384,'43'-15,"43"-9,12-5,-2 2,-7 6,-13 1,-12 4,-10 5,-10 0,-8 1,-10 3</inkml:trace>
</inkml:ink>
</file>

<file path=ppt/ink/ink26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5:07:04.77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1,'2'1,"0"0,0 1,-1-1,1 1,0 0,-1 0,1-1,-1 1,1 0,-1 0,0 0,0 0,0 0,0 1,0-1,0 0,-1 0,1 1,-1-1,0 0,1 1,-1-1,0 1,0-1,-1 1,2 0,-14 134,10-124,0-1,0 1,1 0,1-1,0 1,0 0,2 0,-1 0,2 0,0-1,0 1,1-1,1 1,0-1,1 1,-4-9,1-1,0 0,-1 0,1 0,1 0,-1 0,0-1,1 1,-1 0,1-1,0 0,0 0,0 0,0 0,0 0,0-1,0 1,1-1,-1 0,0 0,1 0,-1 0,1-1,-1 1,1-1,0 0,-1 0,1 0,-1-1,1 1,-1-1,1 0,-1 0,1 0,-1 0,0-1,1 1,-1-1,0 0,0 0,0 0,-1 0,3-3,8-11,-1-1,-1 0,-1-1,-1 0,0-1,-1 1,-1-2,-1 1,-1-1,-1 0,1-7,2-5,-9 50,0 0,1 0,1 0,0 0,2 0,0 0,1 0,0 0,2-1,0 0,1 1,1-2,0 1,1-1,-5-11,-1 1,1-1,0 0,0-1,0 1,1 0,0-1,0 0,0 0,0 0,1-1,0 1,-1-1,1 0,0 0,1-1,-1 1,0-1,1 0,-1-1,1 1,-1-1,1 0,0-1,0 1,-1-1,1 0,0-1,0 1,-1-1,1 0,0-1,-1 1,1-1,0-1,3-2,0-1,-1-1,0 0,0 0,-1 0,0-1,0 0,0 0,-1-1,-1 0,1 0,-2 0,1-1,-1 0,-1 1,1-1,-2-1,1 1,-2 0,2-9,24-195,-26 202</inkml:trace>
  <inkml:trace contextRef="#ctx0" brushRef="#br0" timeOffset="1148.326">763 453,'102'6,"-99"-3,-1 0,0 0,0 0,-1 0,1 0,0 1,-1-1,0 1,0-1,0 1,0-1,-1 1,0 0,1-1,-1 1,0 0,-1-1,1 1,-1 0,1-1,-1 1,0-1,0 1,-1-1,1 1,-1-1,0 0,0 0,0 0,0 0,0 0,-1 0,0 0,-32 51,28-46,0 1,1 0,0 1,1 0,-1 0,2 0,0 0,0 1,1-1,0 1,1 0,-1 6,3-15,0 0,0 1,0-1,0 0,0 0,1 1,-1-1,1 0,0 0,0 0,-1 0,1 0,0 0,1 0,-1 0,0 0,1 0,-1 0,1-1,-1 1,1-1,0 1,0-1,-1 1,1-1,0 0,0 0,0 0,1 0,-1-1,0 1,0 0,0-1,1 0,-1 1,0-1,0 0,1 0,-1 0,0 0,1-1,97-17,-96 17,91-31,-75 24,-4-1</inkml:trace>
</inkml:ink>
</file>

<file path=ppt/ink/ink26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5:07:15.557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6439 481,'-4'-12,"-2"0,1 0,-2 1,1 0,-1 0,-1 0,0 1,-1 0,0 1,0 0,-1 0,0 1,-1 1,1-1,-1 2,-1-1,1 1,-1 1,0 0,-1 1,1 1,-1-1,-9 0,-190-13,-218-37,-235-20,274 45,-133-26,242 27,-124-2,-975 31,1309 3,1 3,-1 3,-34 11,-121 17,-15-6,116-12,2 6,0 5,2 6,-89 41,152-55,1 3,2 3,0 2,3 2,-9 9,56-38,1 0,0 0,0 0,0 1,1 0,0 0,0 0,0 0,0 1,1-1,0 1,0 0,0 0,1 0,0 1,0-1,0 0,1 1,0-1,1 1,-1 0,1 3,0 16,1-1,1 1,1-1,1 0,1 0,1 0,2-1,0 0,1 0,2-1,0 0,2-1,6 8,-3-7,2-1,0 0,1-2,1 0,1-2,1 0,1-1,57 32,3-4,2-4,1-4,2-3,1-4,2-4,1-4,0-4,34-1,137 21,175-2,-14-19,254 0,-165 9,273-25,-500-13,103-23,-87-8,23-19,-80 15,227-66,-413 98,-36 10,0-1,0 0,-1-2,0-1,0 0,-1-2,17-10,-35 19,-1 0,1 0,-1 0,1 0,-1 0,0-1,0 1,0-1,0 1,0-1,0 0,-1 0,0 0,1 0,-1 0,0 0,0 0,-1 0,1 0,-1-1,1 1,-1 0,0 0,0 0,0-1,-1 1,1 0,-1 0,0 0,0 0,0-1,-1 0,-60-88,52 81,-199-278,185 251,1 0,2-2,2 0,-13-41,4-9,20 65</inkml:trace>
</inkml:ink>
</file>

<file path=ppt/ink/ink26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5:06:59.25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53 1473,'-1'1,"-1"0,1 0,-1 0,1 0,0 0,0 0,0 1,0-1,0 0,0 1,0-1,0 1,0-1,1 1,-1 0,1-1,-1 1,1 0,-1-1,1 1,0 0,0-1,0 1,0 0,0-1,0 1,1 0,-1-1,0 1,1 0,-1-1,1 1,0 1,0 0,31 167,-25-117,-1-1,-4 1,-1 0,-4 20,1 18,2 580,-30-497,3-49,26-118,1-8</inkml:trace>
  <inkml:trace contextRef="#ctx0" brushRef="#br0" timeOffset="1787.504">25 1473,'167'25,"318"-22,-260-4,-28-27,-124 17,-72 11,0 0,0-1,0 1,0 0,0 0,0 0,0-1,0 1,0 0,0 0,0 1,0-1,0 0,0 0,0 0,0 1,0-1,-1 0,1 1,0-1,0 1,0-1,0 1,-1-1,1 1,0 0,0-1,-1 1,1 0,0 0,-1 0,1-1,-1 1,1 0,-1 0,0 0,1 0,-1 0,0 0,1 0,-1 0,0 0,0 0,0 0,-7 51,3-34,-18 378,15-358,2-1,1 1,2 0,2-1,1 1,2 0,4 15,3 11,-2-1,-4 2,-2-1,-5 42,1 11,1 23,1-137,0-1,0 0,-1 1,1-1,-1 0,1 0,-1 1,0-1,0 0,0 0,0 0,0 0,0 0,0 0,-1 0,1 0,-1 0,0-1,1 1,-1-1,0 1,0-1,0 0,0 1,0-1,0 0,0 0,0-1,-1 1,1 0,0-1,0 1,-1-1,0 0,-84-11,58 5,10 3,0 1,0 1,0 1,0 0,0 1,0 2,1 0,-4 1,-22 3,1-2,-1-1,0-3,0-2,-18-3,-81-23,42 12,81 11,1 0,-1 1,0 1,0 1,0 0,1 2,-1 0,-3 2,-106 21,122-23,8 0</inkml:trace>
  <inkml:trace contextRef="#ctx0" brushRef="#br0" timeOffset="2836.305">449 3053,'0'-1,"1"1,-1-1,0 1,1 0,-1 0,1-1,-1 1,1 0,-1 0,1-1,0 1,-1 0,1 0,-1 0,1 0,-1 0,1 0,0 0,-1 0,1 0,-1 0,1 0,-1 0,1 0,-1 1,1-1,-1 0,1 0,-1 1,1-1,-1 0,1 0,-1 1,1-1,-1 1,1-1,-1 0,0 1,1-1,-1 1,0-1,0 1,1-1,-1 1,0-1,0 1,0-1,1 1,-1 0,0-1,0 1,0-1,0 1,0-1,0 1,0-1,0 1,0 0,-1 0,7 39,-6-39,19 125,-12-81,-2 1,-2 0,-2 1,-5 33,2 14,19 47,-13-95,-4-45,0 0,0 0,0 0,0-1,0 1,0 0,0 0,-1-1,1 1,0 0,0 0,-1-1,1 1,0 0,-1 0,1-1,-1 1,1-1,-1 1,1 0,-1-1,1 1,-1-1,0 1,1-1,-1 1,0-1,1 0,-1 1,0-1,0 0,1 0,-1 1,0-1,0 0,1 0,-1 0,0 0,0 0,0 0,1 0,-1 0,0 0,0-1,1 1,-1 0,0 0,0-1,1 1,-1 0,0-1,1 1,-1-1,0 1,0-1,-157-117,15 24,142 93,0 1,-1 0,1 0,0 0,-1-1,1 1,0 0,-1-1,1 1,0-1,0 0,0 1,0-1,-1 0,1 0,0 1,0-1,0 0,0 0,1 0,-1 0,0 0,0-1,1 1,-1 0,0 0,1 0,-1-1,1 1,0 0,-1-1,1 1,0 0,0-1,0 1,0 0,0-1,0 1,0 0,0-1,1 1,-1 0,0 0,1-1,-1 1,1 0,0 0,-1-1,1 1,0 0,0 0,14-7,1 1,0 1,0 0,0 1,1 1,-1 0,17 0,-27 3,51-9,-18 1,0 2,0 1,0 3,1 1,-1 1,1 3,-1 1,3 2,120 42,-161-47,0 0,-1 1,1-1,0 1,0-1,0 1,0-1,0 1,-1-1,1 1,0 0,-1 0,1-1,0 1,-1 0,1 0,-1 0,1-1,-1 1,0 0,1 0,-1 0,0 0,1 0,-1 0,0 0,0 0,0 0,0 0,0 0,0 0,0 0,-1 0,1 0,0 0,0 0,-1 0,1 0,0 0,-1-1,1 1,-1 0,0 0,1 0,-1 0,1-1,-2 1,-39 33,33-29,-174 87,121-63,41-19</inkml:trace>
  <inkml:trace contextRef="#ctx0" brushRef="#br0" timeOffset="20474.116">562 513,'4'7,"0"0,0 0,-1 1,0-1,-1 1,1 0,-1 0,-1 0,1 0,-2 0,1 0,-1 1,0-1,-1 5,1 3,0 609,6-578,-5-42,1 1,-1-1,0 1,0-1,-1 1,0-1,0 1,0 0,-1-1,1 1,-1-1,0 1,-1-1,0 0,0 1,-1 1,-8-2,11-12</inkml:trace>
  <inkml:trace contextRef="#ctx0" brushRef="#br0" timeOffset="21506.163">590 429,'-3'9,"1"0,-1 1,0-1,-1 0,0-1,-1 1,1-1,-2 1,1-2,-1 1,0 0,-1-1,0 0,0-1,0 0,-7 5,-124 82,139-93,-1 1,0-1,1 0,-1 0,1 1,-1-1,0 1,1-1,-1 0,0 1,1-1,-1 1,0-1,0 1,1-1,-1 1,0-1,0 1,0-1,0 1,0-1,0 1,0-1,0 1,0-1,0 1,0-1,0 1,0-1,0 1,0-1,0 1,-1-1,1 1,0-1,0 1,-1-1,1 0,0 1,-1-1,1 1,0-1,-1 0,1 1,0-1,-1 0,1 1,-1-1,1 0,-1 0,1 1,-1-1,1 0,-1 0,1 0,-1 0,1 0,-1 0,0 0,51 1,-41-1,227-20,-216 16,-1 1,1 0,0 2,-1 0,1 1,0 1,4 2,-24-4,0 1,0 0,0-1,0 1,-1 0,1-1,0 1,0 0,0-1,0 1,0-1,0 1,0 0,0-1,0 1,0 0,0-1,0 1,0-1,0 1,1 0,-1-1,0 1,0 0,0-1,0 1,1 0,-1-1,0 1,0 0,1 0,-1-1,0 1,1 0,-1 0,0 0,1-1,-1 1,0 0,1 0,-1 0,0 0,1 0,-1-1,0 1,1 0,-1 0,1 0,-1 0,0 0,1 0,-1 0,0 0,1 1,-1-1,1 0,-1 0,0 0,1 0,-1 0,0 1,1-1,-1 0,-22-22,-177-99,174 96,22 15</inkml:trace>
  <inkml:trace contextRef="#ctx0" brushRef="#br0" timeOffset="22041.7">1210 62,'-16'55,"10"-18,2-1,1 0,2 1,4 33,-4 83,-16-97,9-63,5-6</inkml:trace>
  <inkml:trace contextRef="#ctx0" brushRef="#br0" timeOffset="22741.558">956 62,'1'-2,"-1"1,0-1,0 1,0 0,1-1,-1 1,0 0,1-1,-1 1,1 0,0-1,-1 1,1 0,0 0,0 0,0 0,0 0,0 0,0 0,0 0,0 0,0 0,1 0,-1 1,0-1,0 0,1 1,-1-1,0 1,1 0,-1-1,1 1,-1 0,0 0,1 0,-1 0,1 0,-1 0,0 0,1 1,-1-1,1 0,-1 1,9-4,38-6,0 1,0 2,0 3,1 1,44 6,0-3,-69-1</inkml:trace>
</inkml:ink>
</file>

<file path=ppt/ink/ink2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4:14:29.10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59,'5'273,"-3"-260,0-1,0 0,2 1,-1-1,2 0,0-1,0 1,1-1,0 0,1 0,0-1,1 0,0 0,0-1,1 0,1 0,-7-7,0 0,0-1,1 1,-1-1,1 0,-1 0,1 0,-1 0,1 0,0-1,-1 0,1 0,0 0,-1 0,1 0,0-1,-1 1,1-1,0 0,-1 0,0-1,1 1,-1-1,0 0,1 1,-1-1,0-1,0 1,-1 0,78-81,22-89,-52 80,-47 92,1-1,0 1,-1 0,1 0,0 0,-1 1,1-1,-1 1,1 0,-1 0,1 0,-1 1,1-1,-1 1,0 0,0 0,0 0,0 0,0 0,0 1,-1-1,1 1,-1 0,0 0,1 0,2 2,146 127,-132-118,-15-10,1 1,0-1,0 0,0-1,0 1,1-1,0 0,-1 0,1-1,0 0,0 0,0 0,1-1,-1 0,0 0,1 0,-1-1,0 0,6-1,-4-1,0 0,1-1,-1-1,-1 1,1-1,0-1,-1 1,0-1,0-1,-1 1,1-1,-1 0,0-1,-1 1,0-1,0 0,0-1,-1 1,0-1,2-5,7-12,-1-1,-2-1,0 0,-2 0,-1-1,-1 0,13-41,-14 50</inkml:trace>
</inkml:ink>
</file>

<file path=ppt/ink/ink26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5:07:30.55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396 0,'-15'14,"-9"15,0 7,-2-3,4-2,1-1,0-1,-3-1,4 0,1-1,-3 1,-1-5,3-2,0 1,-1-3,3-1,-1-3,4-4</inkml:trace>
  <inkml:trace contextRef="#ctx0" brushRef="#br0" timeOffset="395.887">0 0,'8'2,"0"0,0 1,-1 0,1 0,-1 1,0 0,0 0,0 1,0-1,-1 2,0-1,4 4,-5-4,124 148,-93-104,67 87,-93-123</inkml:trace>
</inkml:ink>
</file>

<file path=ppt/ink/ink26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5:07:30.16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1 513,'11'226,"-2"-170,-3-1,-2 1,-3 0,-3 28,3 100,26 34,-26-158,15 131,-16-190,0 0,0 0,1 0,-1 1,0-1,1 0,-1 0,1 0,-1 0,1 0,-1 0,1 0,0 0,-1 0,1 0,0 0,0 0,0-1,0 1,0 0,0-1,0 1,0 0,0-1,0 1,0-1,0 0,0 1,1-1,-1 0,0 0,0 1,0-1,1 0,-1 0,0-1,0 1,0 0,0 0,1 0,-1-1,0 1,0-1,0 1,0-1,0 1,0-1,0 0,0 1,1-2,4 0,11-6,0 1,1 0,-1 2,1 0,1 1,-1 1,0 0,1 1,0 2,-1 0,1 0,7 3,4 4,2-1,-1-1,0-1,1-2,0-2,0 0,-1-2,28-6,-16 0,1 2,0 1,0 3,0 1,0 3,3 1,-12 8,-29-5</inkml:trace>
  <inkml:trace contextRef="#ctx0" brushRef="#br0" timeOffset="2046.049">227 90,'11'226,"-5"-188,-6-31,1 0,0 1,0-1,0 0,1 0,0 0,0 0,1 0,0 0,0 0,1-1,1 3,-2-9,-1 1,0-1,0 0,0 0,0 0,0 0,0 0,0 0,0-1,1 1,-1-1,0 0,0 1,0-1,-1 0,1 0,0 0,0 0,0-1,-1 1,1 0,-1-1,1 1,-1-1,1 1,-1-1,0 0,0 0,0 0,0 1,0-1,0 0,0 0,-1 0,1 0,-1-1,113-254,-103 237,1 0,1 1,1 1,1 0,0 0,14-11,-27 28,0 0,-1 1,1-1,0 0,0 1,0-1,0 1,0-1,-1 1,1-1,0 1,0 0,0-1,0 1,0 0,0 0,0 0,0 0,0 0,1 0,-1 0,0 0,0 0,0 0,0 1,0-1,0 0,-1 1,1-1,0 1,0-1,0 1,0-1,0 1,-1 0,1-1,0 1,0 0,-1 0,1-1,-1 1,1 0,0 0,-1 0,0 0,1 0,-1 0,1 0,17 56,-16-49,26 204,43 178,-70-377,-1 1,0 0,0 0,-2 0,0 0,0-1,-1 1,-1-1,0 0,-6 12,9-22,-1 0,1-1,-1 0,0 1,0-1,1 0,-2 0,1 0,0 0,0 0,-1 0,1-1,0 1,-1-1,0 1,1-1,-1 0,0 0,0-1,0 1,1 0,-1-1,0 0,0 1,0-1,0-1,0 1,0 0,0-1,0 1,1-1,-1 0,0 0,0 0,-1-1,-1 0,-1-1,1 0,0 0,0 0,1-1,-1 1,1-1,-1-1,1 1,1 0,-1-1,0 0,1 0,0 0,0 0,1 0,-1-3,-1-5,1-1,0 0,1 0,1 0,0 0,1 0,0-1,1 1,1 0,0 0,1 0,1 1,0-1,1 1,0 0,1 0,0 0,2 0,4-2,1 0,1 1,1 0,0 1,0 1,2 0,10-5,-2 2</inkml:trace>
</inkml:ink>
</file>

<file path=ppt/ink/ink26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5:08:14.14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645 0,'-13'0,"36"0,-7 0,184 27,-41-25,-159-1,0-1,0 1,0-1,1 1,-1-1,0 1,0-1,0 1,0-1,0 1,0-1,0 1,0-1,0 1,0-1,-1 1,1-1,0 1,0-1,0 1,-1-1,1 1,0-1,0 1,-1-1,1 0,0 1,-1-1,1 1,0-1,-1 0,1 1,-1-1,1 0,-1 0,1 1,-1-1,1 0,-1 0,1 0,-1 0,1 0,-1 0,1 1,-1-1,1 0,-1 0,1 0,-1-1,1 1,-1 0,1 0,-1 0,1 0,-1-1,-341 69,116-21,188-41,-61 21,98-27,0 1,1-1,-1 0,0 0,0 1,0-1,0 1,1-1,-1 1,0-1,0 1,1-1,-1 1,0 0,1-1,-1 1,0 0,1-1,-1 1,1 0,0 0,-1 0,1 0,-1-1,1 1,0 0,0 0,0 0,0 0,-1 0,1 0,0 0,0 0,1 0,-1-1,0 1,0 0,0 0,1 0,-1 0,0 0,1 0,-1-1,1 1,-1 0,1 0,-1 0,1-1,-1 1,1 0,0-1,-1 1,1-1,0 1,0-1,-1 1,1-1,0 1,51 19,-3-10,1-2,-1-2,1-2,14-3,-41-1,-12-2,0 2,1 0,-1 0,0 1,1 0,-1 1,0 0,0 1,0 0,0 1,8 4,-19-8,1 1,-1-1,1 1,-1-1,0 1,1-1,-1 1,0-1,1 1,-1 0,0-1,0 1,1-1,-1 1,0 0,0-1,0 1,0 0,0-1,0 1,0 0,0-1,0 1,0 0,0-1,-1 1,1-1,0 1,0 0,-1-1,1 1,0-1,0 1,-1-1,1 1,-1-1,1 1,-1-1,1 1,-1-1,1 1,-1-1,1 0,-1 1,1-1,-1 0,0 0,1 1,-1-1,1 0,-1 0,0 0,1 0,-1 0,0 0,-38 17,-306 106,289-102,0 2,2 3,1 2,1 2,-33 28,83-58,0 0,1 1,-1-1,1 1,-1 0,1-1,-1 1,1 0,-1 0,1 0,0 0,0 0,-1 0,1 0,0 0,0 0,0 1,0-1,0 0,0 1,1-1,-1 1,0-1,1 1,-1-1,1 1,-1-1,1 1,0 0,0-1,0 1,0 0,0-1,0 1,0-1,0 1,1 0,-1-1,1 1,-1-1,1 1,0-1,-1 1,1-1,0 1,0-1,0 0,0 0,0 1,0-1,0 0,1 0,-1 0,0 0,1 0,-1 0,1 0,16 3,0-1,0 0,0-1,1-1,-1-1,0 0,15-3,18 0,477-56,-504 59</inkml:trace>
</inkml:ink>
</file>

<file path=ppt/ink/ink26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5:08:16.86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30,'5'0,"11"0,7 0,6 0,1 0,1 0,1 0,-2-5,0-1,0 0,-2 1,1 2,-1 1,-9 0,-9 2</inkml:trace>
</inkml:ink>
</file>

<file path=ppt/ink/ink26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5:08:17.19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28,'5'5,"11"2,7-1,6-6,1-3,1-1,1 0,-2 1,0 1,0-4,-2-1,1 1,-1 1,0 1,-5 2</inkml:trace>
</inkml:ink>
</file>

<file path=ppt/ink/ink26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5:08:14.54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188 1,'-98'342,"89"-308,-1-1,-1 1,-2-2,-1 0,-12 17,20-43,8-19,10-21,-3 11</inkml:trace>
  <inkml:trace contextRef="#ctx0" brushRef="#br0" timeOffset="302.202">74 1,'15'4,"9"3,5-1,8-1,2-2,-1-1,-2-5,-2-3,-2 0,-2 1,-1 1,-1 2,0 0,-5 6,-11 3,-8 4,-9 0,-4-1</inkml:trace>
  <inkml:trace contextRef="#ctx0" brushRef="#br0" timeOffset="552.032">18 424,'38'0,"18"0,4 0,-9-5,-7-1,-7 0,-5 1,-3 1,-6 2</inkml:trace>
  <inkml:trace contextRef="#ctx0" brushRef="#br0" timeOffset="1413.885">498 509,'-46'91,"43"-83,-3 3,1-1,0 1,1 0,0 1,1-1,0 1,1-1,0 1,1 0,0 0,1 0,1 0,-1 0,3 5,-3-16,0 0,1 1,0-1,-1 0,1 1,0-1,-1 0,1 0,0 1,0-1,0 0,0 0,0 0,0 0,1 0,-1-1,0 1,0 0,1-1,-1 1,0 0,1-1,-1 0,1 1,-1-1,0 0,1 1,-1-1,1 0,-1 0,1 0,-1-1,1 1,-1 0,0 0,1-1,-1 1,1-1,-1 1,0-1,1 0,-1 1,0-1,0 0,1 0,52-46,94-132,-148 180,0-1,0 1,0-1,0 1,1-1,-1 1,0-1,0 0,0 1,1-1,-1 1,0-1,1 0,-1 1,0-1,1 1,-1-1,1 0,-1 0,1 1,-1-1,0 0,1 0,-1 0,1 1,-1-1,1 0,-1 0,1 0,-1 0,1 0,-1 0,1 0,-1 0,1 0,-1 0,1 0,-1 0,1 0,-1-1,1 1,-1 0,1 0,-1-1,1 1,-1 0,0 0,1-1,-1 1,0 0,1-1,-1 1,0-1,1 1,-1 0,0-1,1 1,-1-1,0 1,0-1,0 1,0-1,1 1,-1-1,0 1,0-1,0 1,0-1,-2 40,-4-14,2-12,1 0,0 0,1-1,1 2,0-1,0 0,2 0,-1 0,3 11,33 157,-30-151,-2 0,-1 1,-2-1,0 1,-3-1,0 1,-4 11,5-35,0 0,-1-1,0 1,-1 0,0-1,0 1,0-1,-1 0,0 0,0 0,0 0,-1-1,0 0,0 0,0 0,0 0,-1-1,0 0,0 0,0-1,0 0,-1 0,0 0,1-1,-1 1,0-2,0 1,0-1,0 0,0-1,0 1,0-1,0-1,0 1,-1-1,1-1,1 1,-2-1,3-3,0 0,1-1,0 1,0-1,0 0,1 0,-1 0,2 0,-1-1,1 1,0-1,0 0,0 1,1-1,0 0,1 0,-1 0,1 0,1 0,-1 0,1 0,1 1,-1-1,1 0,0 1,0-1,1 1,1-2,3-8,0 1,2 0,0 0,1 0,0 1,1 1,0 0,1 0,1 1,0 0,4-1,7-5</inkml:trace>
</inkml:ink>
</file>

<file path=ppt/ink/ink26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5:08:20.82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395 33,'-9'-1,"-1"1,1 0,0 1,-1 0,1 0,0 1,0 0,0 1,0 0,0 0,1 1,-1 0,1 1,0-1,0 2,1-1,0 1,0 0,0 1,0-1,1 1,0 1,1-1,-1 1,2 0,-1 0,1 0,0 1,-2 7,-5 9,1 0,1 0,1 1,1 0,2 0,0 1,2 0,1-1,1 1,2 18,0-39,0 0,0 1,1-1,-1 0,1 0,1 0,0 0,-1 0,2 0,-1-1,1 1,-1-1,2 0,-1 0,0-1,1 1,0-1,0 0,0 0,1 0,-1-1,1 0,0 0,0-1,0 1,0-1,0-1,5 2,11 2,-1-2,0 0,1-1,0-2,-1 0,1-1,-1-1,4-1,16-7,0-2,-1-2,-1-1,0-2,-1-2,-1-2,21-15,-50 31,3 0,0-1,-1 0,0-1,0 0,0 0,-1-1,0-1,-1 1,0-1,0-1,-1 0,0 0,-1 0,0-1,0 1,-1-1,-1-1,0 1,0-1,-1 0,-1 0,0 0,0 0,-1 0,-1 0,0 0,-1 0,0 0,-1-3,-2 6,0 0,0 0,-1 1,0 0,0 0,-1 0,0 1,-1 0,1 0,-1 0,0 1,-1 0,0 1,0-1,0 1,-1 1,1 0,-1 0,0 1,-3-1,-17-5,-1 1,0 1,0 2,-1 1,-20 1,5 1</inkml:trace>
  <inkml:trace contextRef="#ctx0" brushRef="#br0" timeOffset="531.727">0 316,'81'-2,"898"4,-748-2,-242 0</inkml:trace>
</inkml:ink>
</file>

<file path=ppt/ink/ink26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5:08:27.78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28 182,'12'17,"8"-12,1-1,-1-1,0 0,1-2,-1-1,1 0,5-2,20 1,349 0,-371 1</inkml:trace>
  <inkml:trace contextRef="#ctx0" brushRef="#br0" timeOffset="361.095">0 492,'29'0,"24"0,7 0,-1 0,-1 0,-6 0,-7 0,-6 0,-5 0,-4 5,-1 2,-2-1,0-1,0-1,0-2,-5-6,-5-2</inkml:trace>
  <inkml:trace contextRef="#ctx0" brushRef="#br0" timeOffset="1146.045">367 12,'1'-1,"0"0,0 0,1 0,-1 0,0 0,0 0,1 1,-1-1,0 0,1 1,-1-1,1 1,-1-1,1 1,-1 0,1-1,-1 1,1 0,-1 0,1 0,-1 0,1 0,-1 1,1-1,-1 0,1 1,-1-1,1 1,-1-1,0 1,1 0,-1 0,0-1,1 1,-1 0,0 0,135 94,74 70,-103-89,-106-75,0 0,0 0,0 0,0 0,0 0,0 0,0 1,-1-1,1 0,0 0,-1 1,1-1,-1 1,1-1,-1 0,0 1,0-1,1 1,-1-1,0 1,0-1,-1 0,1 1,0-1,0 1,-1-1,1 1,-1-1,1 0,-1 1,1-1,-1 0,0 0,0 1,0-1,0 0,1 0,-2 0,1 0,0 0,0 0,0 0,-1 0,-62 37,50-31,-297 201,142-98,164-107,3-5</inkml:trace>
</inkml:ink>
</file>

<file path=ppt/ink/ink26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5:08:34.38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0 169,'18'6,"1"0,0-1,0-1,0 0,0-2,1 0,-1-1,18-2,-10 1,240 27,-110-51,-145 21</inkml:trace>
  <inkml:trace contextRef="#ctx0" brushRef="#br0" timeOffset="266.241">28 479,'38'0,"33"0,13 0,-3 0,-10 0,-13 0,-11 0,-9 0,-6 0,-3 0,-3 0,0 0,-5 0</inkml:trace>
  <inkml:trace contextRef="#ctx0" brushRef="#br0" timeOffset="769.084">1722 0,'-41'10,"1"2,0 2,1 1,0 2,-34 22,57-30,0 2,1 0,1 0,0 2,0 0,1 0,1 1,1 1,0 0,0 0,2 1,0 1,1-1,-4 11,8-18,0-1,0 1,1-1,1 1,-1 0,1 0,1 0,-1 0,2 0,-1 1,1-1,1 0,0 0,0 0,0 0,1 0,1 0,0 0,0 0,0-1,1 0,1 1,-1-1,1-1,1 1,-1-1,1 0,0 0,1 0,0-1,0 0,3 1,14 4,-1-1,1-2,1 0,0-2,0 0,0-2,1-1,-1-1,1-1,0-1,-1-1,1-2,15-3,-1-2,0-2,-1-1,0-3,-1-1,0-1,-1-2,-1-2,21-16,-42 24,-1-1,0 0,-1-1,-1 0,0-1,-1-1,-1 0,0 0,-1-1,-1 0,1-2,-6 11,0 0,0-1,-1 1,0-1,0 0,-1 0,0 0,-1 1,0-1,0 0,-1 0,0 0,-1 0,0 1,0-1,-1 1,0-1,0 1,-1 0,0 0,0 0,-1 1,0-1,0 1,-1 0,0 1,-1-1,-16-20</inkml:trace>
  <inkml:trace contextRef="#ctx0" brushRef="#br0" timeOffset="1331.552">847 254,'340'29,"-178"-3,108 4,269-31,-78-27,-291 6,-164 18,-7 2</inkml:trace>
</inkml:ink>
</file>

<file path=ppt/ink/ink26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5:08:30.40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254 86,'4'6,"-1"0,0 0,0 0,0 0,-1 1,0-1,0 1,-1 0,0 0,0-1,-1 1,1 0,-2 1,2 4,-8 166,-57 117,55-284,7-31,1 1</inkml:trace>
  <inkml:trace contextRef="#ctx0" brushRef="#br0" timeOffset="512.032">1 29,'335'-11,"-75"-6,-236 17</inkml:trace>
  <inkml:trace contextRef="#ctx0" brushRef="#br0" timeOffset="1645.849">876 396,'15'0,"13"0,8 0,2 0,-1 0,-1 0,-2 0,-3 0,-1 0,-1 0,-6 0</inkml:trace>
  <inkml:trace contextRef="#ctx0" brushRef="#br0" timeOffset="2609.971">1497 86,'-1'56,"13"144,-8-183,-3-4,1 0,1-1,0 1,0-1,2 0,-1 0,2-1,-1 1,1-1,1 0,0-1,6 6,-10-13,1-1,-1 1,1-1,0 0,0 0,0 0,1-1,-1 1,0-1,0 0,1 0,-1-1,1 1,-1-1,0 0,1 0,-1-1,1 1,-1-1,0 0,1 0,-1 0,0-1,0 0,0 0,0 0,1-1,98-74,-76 48,-1-1,-2 0,0-2,-2-1,15-32,-23 45,-8 25,-3 38,-3-24,-1-12,1 0,1 1,-1-1,1 0,1 0,-1 0,1 0,0 0,1 0,0 0,0 0,0-1,1 0,0 1,0-1,1-1,-1 1,1-1,0 0,1 0,-1 0,1-1,0 1,0-1,1-1,-1 0,1 1,0-2,0 1,0-1,0 0,0-1,0 1,0-1,0-1,1 0,-1 0,0 0,3-1,-3-1,-1 0,1-1,0 0,-1 0,0 0,1-1,-2 0,1-1,0 1,-1-1,0 0,0 0,0 0,-1-1,1 0,-1 0,-1 0,1 0,-1-1,51-133,-47 118,52-148,-54 146</inkml:trace>
  <inkml:trace contextRef="#ctx0" brushRef="#br0" timeOffset="3151.71">2598 341,'1'1,"1"1,-1-1,1 0,0 0,0 0,-1 0,1 0,0 0,0 0,0-1,0 1,0 0,0-1,0 0,0 0,0 1,0-1,0 0,0-1,0 1,0 0,0 0,0-1,0 1,0-1,0 0,1 0,3 0,19-2,-12 0,1 1,0 1,-1 0,1 1,0 0,0 1,-1 1,12 2,-23-4,-1 1,0-1,1 1,-1-1,0 1,0-1,1 1,-1 0,0-1,0 1,0 0,0 0,0 0,0 0,0 0,0 0,0 0,-1 0,1 1,0-1,-1 0,1 0,-1 1,1-1,-1 0,1 1,-1-1,0 0,0 1,0-1,0 0,0 1,0-1,0 1,0-1,-1 0,1 1,0-1,-1 0,1 1,-1-1,0 0,1 0,-1 0,0 0,0 1,1-1,-2 0,-49 55,46-51,-127 123,130-125,0-1,1 1,-1-1,1 1,-1 0,1 0,0-1,0 1,0 0,0 0,0 0,1 0,-1 0,1 0,0 1,0-1,0 0,0 0,1 0,-1 0,1 0,0 0,0 0,0 0,0-1,0 1,1 0,-1 0,1-1,0 1,0-1,0 1,0-1,0 0,0 0,1 0,-1 0,0 0,1-1,0 1,0-1,-1 1,1-1,0 0,3 0,3 1,0-1,1 0,-1-1,1 0,-1 0,1-1,-1 0,1-1,-1 0,0-1,0 0,0 0,0 0,-1-2,1 1,4-4,3-1</inkml:trace>
</inkml:ink>
</file>

<file path=ppt/ink/ink2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4:14:30.01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114 87,'0'5,"5"6,6 1,6-1,5-3,4-2,2-3,1-1,0-2,1 0,-1-1,0 1,0-1,-1 1,0 0,1 0,-6-1</inkml:trace>
  <inkml:trace contextRef="#ctx0" brushRef="#br0" timeOffset="329.327">1 453,'29'0,"14"0,5 0,-2 0,-3 0,-4 0,-4 0,-8 0</inkml:trace>
  <inkml:trace contextRef="#ctx0" brushRef="#br0" timeOffset="1285.506">735 510,'-2'-20,"2"0,0 0,2 0,0 1,1-1,1 1,0-1,2 1,0 1,1-1,1 1,1 0,1 1,8-12,1 2,1 2,2 0,0 2,2 0,0 1,1 2,24-15,-47 34,-1-1,1 1,0 0,0 0,0 0,0 0,0 0,0 0,0 0,0 0,1 1,-1-1,0 1,0 0,1 0,-1 0,0 0,0 0,1 0,-1 0,0 1,0-1,0 1,1 0,-1 0,0 0,0 0,0 0,0 0,0 0,-1 0,1 1,0-1,0 1,-1 0,1-1,-1 1,0 0,1 0,-1 0,0 0,0 0,0 0,0 0,-1 0,1 0,-1 0,1 1,-1-1,1 0,-1 2,-1 200,1-203,-1 1,1-1,0 0,-1 0,1 0,0 0,0 0,0 1,0-1,0 0,0 0,0 0,0 0,1 1,-1-1,0 0,1 0,-1 0,1 0,-1 0,1 0,-1 0,1 0,0 0,0 0,-1 0,1 0,0-1,0 1,0 0,0-1,0 1,0 0,0-1,0 1,0-1,0 1,0-1,0 0,1 0,-1 1,0-1,0 0,0 0,0 0,1 0,-1 0,0 0,0-1,0 1,0 0,0 0,0-1,1 1,-1-1,0 1,0-1,0 0,0 1,0-1,-1 0,1 1,0-1,0 0,0 0,102-127,-91 114,1-2,0 0,1 1,1 0,0 2,0-1,2 2,6-4,-22 15,0 0,0 0,0 1,0-1,0 0,1 1,-1-1,0 1,0 0,0-1,0 1,0 0,1-1,-1 1,0 0,0 0,1 0,-1 0,0 0,0 1,0-1,1 0,-1 0,0 1,0-1,0 1,0-1,0 1,1-1,-1 1,0 0,-1 0,1-1,0 1,0 0,0 0,0 0,-1 0,1 0,0 0,-1 0,1 0,-1 0,1 1,-1-1,1 0,-1 0,0 0,0 0,1 1,-5 63,-112 215,115-278,0 0,0 0,0 0,0 0,0 0,1 0,-1 0,0 0,1 0,0 0,0 0,0 0,0 0,0 0,0 1,0-1,0 0,1 0,-1 0,1 0,0 0,0 0,-1 0,1 0,1 0,8 7</inkml:trace>
  <inkml:trace contextRef="#ctx0" brushRef="#br0" timeOffset="1916.678">1863 58,'-46'41,"1"2,3 2,1 2,-21 33,58-76,0 1,0-1,0 0,1 1,0 0,0 0,0 0,0 0,1 0,0 1,0-1,0 1,1-1,0 1,0 0,0 0,1-1,-1 1,1 0,1 0,-1 0,1-1,0 1,1 0,-1-1,1 1,1 2,2-6,1 0,-1-1,0 1,0-1,1 0,-1-1,1 1,-1-1,0 0,1-1,-1 1,1-1,-1 0,0 0,0-1,0 0,0 0,0 0,0 0,0-1,0 1,-1-1,1-1,-1 1,0-1,0 1,0-1,0-1,234-222,-237 226,0-1,0 1,0 0,1-1,-1 1,1 0,-1 0,1 0,-1 0,1 1,-1-1,1 0,0 1,-1-1,1 1,0-1,0 1,-1 0,1 0,0 0,0 0,-1 0,1 0,0 0,0 1,-1-1,1 0,0 1,-1 0,1-1,0 1,-1 0,1 0,-1 0,1 0,-1 0,1 0,-1 0,0 1,0-1,0 0,0 1,0-1,0 1,0-1,0 1,0 0,7 17,-1 1,0 0,-2 0,0 1,-2-1,1 15,0 213,-10-185,-4 0,-2 0,-3-1,-8 17,10-41,-2-2,-2 1,-1-2,-1 0,-20 25,23-41,0-1,-1-1,-1 0,-1-1,0-1,-1-1,-1 2,19-13,0 0,-1 0,1-1,-1 1,0-1,1 0,-1 0,0 0,0 0,-1 0,1-1,0 1,0-1,-1 0,1 0,-1 0,1 0,-1-1,1 0,-1 1,0-1,1 0,-1-1,1 1,-1-1,1 1,-1-1,1 0,-1-1,1 1,0 0,0-1,-1 0,1 0,0 0,1 0,-1 0,0-1,1 1,-1-1,1 1,0-1,-1 0,1 0,1 0,-1 0,0-1,0-1,0-17,1 0,1 0,1 1,0-1,2 0,1 1,0 0,2 0,0 0,1 0,2 1,0 0,1 1,0 0,2 1,6-8,1-4,1 0,1 2,2 1,0 0,17-12,-24 25</inkml:trace>
</inkml:ink>
</file>

<file path=ppt/ink/ink26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5:06:17.86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565 340,'0'34,"0"20,0 11,0-1,0-2,0-2,-5-1,-2-6,1-3,1-4,2-6,0-5,2-3,1-2,0-2,-5-1,-1 0,1-4</inkml:trace>
  <inkml:trace contextRef="#ctx0" brushRef="#br0" timeOffset="247.633">1 340,'111'-5,"-1"-5,42-12,-130 19,142-28,-2-6,-2-8,45-23,-139 49,-66 20,1 0,-1 0,1 0,-1 0,0 0,1 0,-1 0,0 1,0-1,1 0,-1 0,0 0,0 0,-1 0,1 0,0 0,0 0,0 0,-1 1,1-1,0 0,-1 0,1 0,-1 0,1 0,-1-1,0 1,1 0,-1 0,0 0,0 0,0-1,1 1,-1 0,0-1,0 1,0-1,0 1,0-1,-1 1,1-1,-51 53,25-28</inkml:trace>
  <inkml:trace contextRef="#ctx0" brushRef="#br0" timeOffset="484.437">1 1271,'38'10,"42"-7,11-8,1-9,-6-1,-13-4,-14 2,-13-1,-3 3,-6 3,-8 0,-4 1,-2 3,0-2,-4 0</inkml:trace>
  <inkml:trace contextRef="#ctx0" brushRef="#br0" timeOffset="845.477">1553 1,'-20'43,"-19"39,-5 9,6-5,5-13,7-18</inkml:trace>
  <inkml:trace contextRef="#ctx0" brushRef="#br0" timeOffset="1546.125">1073 1242,'62'-25,"-1"-3,-1-2,-1-3,-2-3,-1-2,11-13,-30 18,-2-1,-1-1,-2-2,-2-1,-1-2,-2-1,-1 0,18-46,64-130,-101 183,-7 34,0 0,-1 1,1-1,0 0,0 0,-1 1,1-1,0 0,0 0,-1 0,1 1,0-1,-1 0,1 0,0 0,-1 0,1 0,0 1,-1-1,1 0,0 0,-1 0,1 0,0 0,-1 0,1 0,0 0,-1 0,1 0,0-1,-1 1,1 0,0 0,-1 0,1 0,0 0,-1-1,1 1,0 0,0 0,-1 0,1-1,0 1,0 0,-1-1,1 1,0 0,0 0,0-1,0 1,-1 0,1-1,-108 198,103-188,-18 32,2 0,1 2,3 1,1 0,2 1,2 0,2 1,-1 27,10-69,1 0,-1 0,1 1,0-1,1 0,-1 0,1 0,-1 0,1 0,0 0,1 0,-1 0,1 0,0 0,0-1,0 1,0-1,1 1,-1-1,1 0,0 0,0 0,0 0,0 0,0-1,1 0,-1 1,1-1,0-1,-1 1,1 0,0-1,0 0,0 0,0 0,0 0,3-1,14 3,-1-2,1-1,0-1,0 0,0-2,-1 0,1-1,-1-1,0-1,-1-1,1-1,-1-1,-1 0,17-11,4-6,-1-1,-1-3,-1 0,-2-2,-1-2,2-6,14-20,-3-3,-2-1,-4-2,-2-2,-2-6,-20 40,-2 0,-2-1,-1 0,6-33,-16 65,0 0,0 1,0-1,0 0,-1 0,1 0,-1 0,0 0,0 0,0 0,0 1,0-1,0 0,-1 0,0 0,1 0,-1 0,0 1,0-1,-1 0,1 1,-1-1,1 1,-1-1,0 1,1 0,-1-1,-1 1,1 0,0 1,0-1,-1 0,1 1,-1-1,1 1,-1-1,0 1,0 0,1 0,-1 1,0-1,0 1,0-1,0 1,0 0,-1 0,-9 5,1 0,-1 2,2-1,-1 1,1 1,0 0,0 1,1 0,0 0,1 1,0 0,1 1,0 0,0 0,-1 4,-19 28,2 1,2 1,2 0,2 2,-9 33,21-54,0 0,2 0,2 1,0 0,1-1,2 1,1 0,3 22,-2-38,0 0,1 0,1 0,0-1,0 1,1-1,0 0,1 0,0 0,1-1,0 0,0 0,1 0,0-1,1 0,-1 0,2 0,-1-2,1 1,0-1,0 0,8 4,-2-5,0 0,1-1,-1-1,1 0,0-1,-1-1,1 0,0-1,16-3,-8 3</inkml:trace>
</inkml:ink>
</file>

<file path=ppt/ink/ink26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5:06:42.08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29 353,'24'-17,"-1"-1,0-1,-2-1,0-1,-2-1,0-1,-2-1,8-13,-21 33,0-1,-1 1,0-1,0 0,0 0,-1 0,1 0,-1 0,0-1,-1 1,1 0,-1-1,0 1,-1-1,1 0,-1 1,0-1,-1 0,1 1,-1-1,0 1,-1-1,1 1,-1-1,0 1,0 0,-1-1,-1 5,0 0,0 0,0 1,0-1,-1 1,1 0,0 0,0 1,0-1,0 1,-1 0,1 0,0 0,0 0,1 1,-1-1,0 1,0 0,1 1,-1-1,1 0,-3 4,-8 5,2 0,0 2,0-1,1 1,1 1,0 0,1 0,1 1,0 1,1-1,0 1,1 0,1 0,1 1,0 0,1-1,0 10,2-19,0 0,1 0,0 0,0 0,0 0,1 0,0 0,1 0,-1 0,1 0,1 0,-1-1,1 1,0-1,1 1,-1-1,1 0,1-1,-1 1,1-1,0 0,0 0,0 0,1-1,0 1,-1-1,2-1,-1 1,0-1,1 0,-1-1,1 0,0 0,0 0,6 0,4 2,0-2,0-1,0 0,0-1,1 0,-1-2,0 0,0-1,-1 0,1-2,-1 0,1-1,8-4,-6 1</inkml:trace>
</inkml:ink>
</file>

<file path=ppt/ink/ink26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5:06:40.98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198 57,'104'504,"-76"-298,-18-105,-9-90</inkml:trace>
  <inkml:trace contextRef="#ctx0" brushRef="#br0" timeOffset="271.036">0 565,'44'-19,"32"-16,14-7,-4-1,-12 7,-13 4,-13 8,-9 4,-7-1,-4 4,-6 5</inkml:trace>
  <inkml:trace contextRef="#ctx0" brushRef="#br0" timeOffset="716.125">650 0,'22'137,"5"-2,7-2,15 30,-49-160,0-1,0 1,0 0,0-1,1 1,-1-1,1 1,0-1,0 1,0-1,0 1,0-1,0 0,1 0,-1 0,1 1,-1-1,1-1,0 1,0 0,0 0,0-1,0 1,0-1,0 1,1-1,-1 0,0 0,1 0,-1 0,1-1,-1 1,1 0,-1-1,1 0,-1 0,1 0,0 0,-1 0,1 0,-1-1,1 1,1-1,40-32,-40 28,1 1,-1-1,1 1,0 0,-1 0,2 1,-1 0,0 0,1 0,-1 0,1 1,0 0,0 0,0 0,0 1,0 0,0 0,0 1,1 0,-1 0,0 0,4 1,-5 2,-1 0,0 0,0 0,1 1,-2 0,1 0,0 0,-1 0,0 0,0 1,0-1,-1 1,1 0,-1 0,0 0,0 3,12 20,-5-13</inkml:trace>
</inkml:ink>
</file>

<file path=ppt/ink/ink26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5:06:38.68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33 594,'-2'1,"0"1,0-1,0 1,0-1,1 1,-1 0,1-1,-1 1,1 0,0 0,0 0,0 0,0 1,0-1,0 0,0 0,1 1,-1-1,1 0,0 0,0 1,0-1,0 1,0-1,0 1,0 0,-3 18,0 1,2-1,1 1,0 0,2 0,1-1,0 0,2 1,0-1,1 0,1-1,1 0,1 0,9 14,-15-30,0 0,0 1,1-1,-1 0,1-1,0 1,0-1,1 0,-1 0,0 0,1 0,0-1,0 0,0 0,0 0,0 0,0-1,0 0,0 0,1-1,-1 1,0-1,1 0,-1 0,0-1,0 0,1 0,-1 0,4-2,1 0,0-2,0 1,0-1,0-1,-1 0,0 0,0-1,-1 0,1 0,-2-1,1 0,-1-1,0 0,-1 0,16-26,-2-2,-1 0,-2-1,-2-1,-1-1,-14 40,0-1,-1 0,1 1,0-1,0 0,0 0,-1 1,1-1,0 0,0 0,0 1,0-1,0 0,0 0,1 1,-1-1,0 0,0 0,0 1,1-1,-1 0,0 1,1-1,-1 0,1 1,-1-1,1 0,-1 1,1-1,-1 1,1-1,-1 1,1-1,0 1,-1 0,1-1,0 1,0 0,-1-1,1 1,0 0,-1 0,1 0,0 0,0 0,0-1,-1 1,1 1,0-1,0 0,-1 0,1 0,0 0,0 0,-1 1,1-1,0 0,-1 1,1-1,0 1,-1-1,1 0,-1 1,1-1,0 1,-1 0,1-1,36 155,-35-150,0 1,1-1,0 0,0 1,0-1,1-1,-1 1,1 0,1-1,-1 0,0 0,1 0,0-1,0 1,0-1,0 0,1-1,-1 1,1-1,0 0,-1 0,1-1,0 0,0 0,0 0,0-1,0 0,0 0,0 0,0-1,0 0,0 0,0 0,0-1,-1 0,1 0,-1 0,1-1,-1 0,0 0,0 0,0-1,0 0,-1 0,1 0,-1 0,0-1,0 1,2-6,1-2,-1-1,-1 1,-1-1,1 0,-2 0,0 0,-1 0,0-1,0-2,22-101,-22 95</inkml:trace>
  <inkml:trace contextRef="#ctx0" brushRef="#br0" timeOffset="284.287">1218 622,'-5'33,"3"17,3 4,0-7</inkml:trace>
  <inkml:trace contextRef="#ctx0" brushRef="#br0" timeOffset="532.214">1048 170,'0'0</inkml:trace>
  <inkml:trace contextRef="#ctx0" brushRef="#br0" timeOffset="814.637">1500 30,'28'96,"-4"2,-4 1,-4 9,9 86,3-37,-27-174,-1 0</inkml:trace>
  <inkml:trace contextRef="#ctx0" brushRef="#br0" timeOffset="1080.076">1331 537,'38'-24,"33"-12,8-1,-5 6,-9 9,-12 7,-9 7,-8 5,-10 2</inkml:trace>
  <inkml:trace contextRef="#ctx0" brushRef="#br0" timeOffset="1520.47">1838 1,'11'89,"5"40,5-1,8 10,-25-122,0 3,1-2,0 1,1-1,1 1,0-2,2 1,5 8,-13-23,1 0,-1 0,1-1,-1 1,1 0,0 0,0-1,0 1,0-1,0 0,0 0,0 0,1 0,-1 0,0 0,1 0,-1-1,0 1,1-1,-1 1,1-1,-1 0,1 0,-1 0,1-1,-1 1,0-1,1 1,-1-1,1 0,-1 1,0-1,0-1,0 1,1 0,-1 0,0-1,73-69,-58 52,2-4,2 1,1 2,0 0,2 1,0 1,1 1,5-1,-29 18,1-1,-1 0,1 1,0-1,-1 1,1-1,0 1,-1 0,1 0,0 0,0 0,-1 0,1 0,0 0,-1 1,1-1,0 1,-1-1,1 1,0-1,-1 1,1 0,-1 0,1 0,-1 0,0 0,1 0,-1 0,0 1,0-1,0 0,0 1,0-1,0 0,0 1,0 0,0-1,-1 1,1-1,-1 1,1 0,-1-1,0 1,0 0,1 0,10 81,-11-80,-1 1,1 0,0-1,0 1,0 0,0-1,0 1,1-1,0 1,-1 0,1-1,1 1,-1-1,0 0,1 1,0-1,0 0,0 0,0 0,0 0,1 0,-1-1,1 1,-1-1,2 1,13 4</inkml:trace>
</inkml:ink>
</file>

<file path=ppt/ink/ink26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5:06:21.87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278 734,'-8'-1,"0"0,0 0,0 0,0 1,-1 1,1-1,0 1,0 1,0-1,0 1,0 1,0 0,1 0,-1 0,1 1,0 0,0 0,0 1,0 0,0 1,-38 35,45-40,-1 0,0 0,0 0,1 0,-1 0,1 0,-1 1,1-1,-1 0,1 0,0 0,0 1,-1-1,1 0,0 0,0 1,0-1,1 0,-1 1,0-1,0 0,1 0,-1 0,0 1,1-1,-1 0,1 0,0 0,-1 0,1 0,0 0,0 0,0 0,-1 0,1 0,0 0,0-1,0 1,0 0,1-1,-1 1,0-1,0 1,0-1,1 1,62 18,-59-20,0 1,0 0,0 0,0 1,0 0,0-1,0 2,0-1,-1 0,1 1,-1 0,1 0,-1 1,1-1,-1 1,0 0,0 0,-1 0,1 0,0 1,-1 0,0-1,0 1,0 1,-1-1,1 0,-1 0,0 1,0 0,0-1,-1 1,0 0,0 0,0 0,-4 5,-1-1,0 0,-1 0,0 0,0-1,-1 0,0 0,0 0,-1 0,0-1,0-1,-1 1,0-1,0 0,0-1,-1 0,0 0,0-1,-5 2,-86 38,99-43,0-1,0 0,0 1,0-1,0 0,0 0,0 0,0 0,-1 0,1 0,0 0,0 0,0 0,0 0,0 0,0-1,0 1,0 0,0-1,0 1,0-1,0 1,0-1,1 0,-1 1,0-1,0 0,0 1,1-1,-1 0,0 0,1 0,-1 0,1 0,-1 0,1 0,-1 0,1 0,0 0,0 0,-1 0,1 0,0 0,0 0,0 0,0 0,0 0,0 0,0 0,0 0,1 0,-1 0,0 0,1 0,-1 0,1 0,-1 0,1 0,-1 0,1 0,0 0,-1 0,1 1,0-1,0 0,-1 1,1-1,0 0,0 1,10-19</inkml:trace>
  <inkml:trace contextRef="#ctx0" brushRef="#br0" timeOffset="417.3">730 339,'-5'73,"10"448,-31-361,23-149</inkml:trace>
  <inkml:trace contextRef="#ctx0" brushRef="#br0" timeOffset="13588.758">476 763,'19'-5,"16"-6,7-2,1 2,-2 3,-4 2,-2-2,-3 0,-2 1,-1 2,-1 2,-1-3,1-1,-5 1</inkml:trace>
  <inkml:trace contextRef="#ctx0" brushRef="#br0" timeOffset="14586.818">1323 650,'-27'9,"1"2,0 0,1 2,0 1,1 1,0 1,2 1,0 1,-19 20,34-31,1 0,-1 0,1 0,1 1,0 0,0 0,0 1,1-1,0 1,0 0,1 0,1 0,-1 0,2 1,-1-1,1 1,0-1,1 1,0-1,1 1,1 4,-1-12,0 0,0 1,0-1,0 0,1-1,-1 1,1 0,-1 0,1 0,0-1,-1 1,1-1,0 0,0 1,0-1,0 0,0 0,1 0,-1 0,0-1,0 1,1-1,-1 1,0-1,1 0,-1 0,0 0,1 0,-1 0,0 0,1-1,-1 1,0-1,0 0,1 1,-1-1,1-1,80-44,-43 14,-1-2,-2-1,-2-2,-1-1,-2-2,-2-2,4-9,-11 19,-23 59,-20 144,20-168,0-1,0 1,0-1,1 1,-1-1,1 1,0-1,0 1,0-1,0 1,0-1,1 0,-1 0,0 1,1-1,0 0,0 0,-1-1,1 1,0 0,0-1,1 1,-1-1,0 1,0-1,1 0,-1 0,1 0,-1 0,1-1,-1 1,1-1,-1 0,1 1,0-1,-1 0,1 0,-1-1,1 1,0 0,0-1,107-34,-81 20,0-1,-1-1,-1-2,-1 0,0-2,11-13,-10 7,-6 9,-2 0,0-2,-1-1,-1 0,-1-1,-1-1,-1 0,0-1,1-8,-14 30,1 0,-1 0,0 0,0 0,0 0,-1 0,1 0,0 0,-1 0,0 0,1-1,-1 1,0 0,0 0,0-1,0 1,-1 0,1 0,0 0,-1 0,0-1,1 1,-1 0,0 0,0 0,0 0,-1 0,1 1,0-1,-1 0,1 1,-1-1,1 0,-1 1,0 0,0-1,1 1,-1 0,0 0,0 0,0 0,0 1,-1-1,1 0,0 1,0-1,0 1,-1 0,-1 0,-7 2,0 0,0 1,0 0,0 1,1 0,-1 1,1 0,0 0,1 1,-1 1,1 0,0 0,1 0,0 1,0 0,1 1,0 0,-2 3,8-10,-1 0,0 1,1-1,-1 1,1 0,0 0,0-1,0 1,0 0,0 0,1 0,-1 0,1 0,0 0,0 0,0 0,0 0,0 0,1 0,-1-1,1 1,0 0,0 0,0 0,0 0,1-1,-1 1,1-1,-1 1,1-1,0 1,0-1,0 0,0 0,0 0,1 0,-1 0,1-1,-1 1,1-1,0 0,-1 1,1-1,0 0,0-1,0 1,0 0,0-1,0 0,-1 1,1-1,0 0,1-1,91-14,-85 12,1 0,0 0,0 1,1 0,-1 1,0 1,0-1,1 2,-1 0,0 0,2 1,-9 0,0 1,0-1,0 1,0-1,-1 1,1 0,-1 1,0-1,0 1,0-1,0 1,-1 0,1 0,-1 0,0 0,0 0,-1 1,1-1,-1 0,0 1,0 0,0-1,-1 1,0-1,0 1,0 0,0-1,-1 1,1-1,-1 1,0-1,-1 1,1-1,-1 1,0-1,0 0,-1 1,-4 35,6-38,1-1,-1 1,1-1,0 1,-1-1,1 1,0-1,0 1,0-1,0 1,0-1,1 1,-1-1,0 1,1-1,-1 1,1-1,-1 1,1-1,0 1,-1-1,1 0,0 0,0 1,0-1,0 0,0 0,0 0,1 0,-1 0,0 0,0 0,1-1,-1 1,1 0,-1-1,0 1,1-1,-1 1,1-1,-1 0,1 0,0 0,-1 1,14-4</inkml:trace>
  <inkml:trace contextRef="#ctx0" brushRef="#br0" timeOffset="15087.683">2564 0,'11'128,"-2"-81,-3 0,-1 1,-3 0,-1 0,-5 23,2 25,-15 138,9-190,4-61,4-1</inkml:trace>
  <inkml:trace contextRef="#ctx0" brushRef="#br0" timeOffset="15339.922">2310 424,'39'-10,"31"-7,13-2,-2 3,-10 5,-12 3,-12-2,-9 2,-6 1,-4 3,-1 1,-6 1</inkml:trace>
  <inkml:trace contextRef="#ctx0" brushRef="#br0" timeOffset="21274.022">80 1694,'26'150,"4"153,-29-295,-2-7,0 1,0 0,1-1,-1 1,1 0,0-1,-1 1,1 0,0-1,0 1,0 0,0-1,1 1,-1 0,0-1,1 1,-1 0,1-1,-1 1,1 0,0-1,-1 1,1-1,0 0,0 1,0-1,1 0,-1 1,0-1,0 0,1 0,-1 0,0 0,1 0,-1 0,1-1,-1 1,1 0,0-1,-1 1,1-1,0 0,-1 1,1-1,0 0,-1 0,1 0,1 0,115-87,-82 60,-22 16,0 0,0 1,1 0,1 1,-1 1,2 1,-1 0,1 1,0 1,4-1,-16 6,0 0,1 0,-1 0,0 1,0 0,0 0,0 1,0-1,0 1,0 0,-1 0,1 1,0-1,-1 1,0 0,0 0,0 1,0-1,0 1,-1 0,1 0,-1 0,0 0,0 0,-1 1,0 0,2 3,0 0,0 1,0-1,-1 1,-1 0,1 0,-2 0,1 1,-1-1,0 0,-1 1,0-1,-1 0,0 1,0-1,-1 3,-3 2,0-1,-1 1,-1-1,0 0,0 0,-2-1,1 0,-1 0,-1-1,0 0,-1-1,0 0,-12 8,17-14,-1-1,0 1,0-1,0-1,0 1,0-1,0 0,-1-1,1 1,-1-2,1 1,-1-1,0 0,1-1,-1 1,1-1,-1-1,1 0,0 0,0 0,0-1,0 0,0 0,0-1,1 0,-1 0,1 0,0-1,1 0,-1 0,1-1,0 0,0 1,1-2,-1 1,1 0,1-1,-1 0,1 0,0-1,-5-20,4 2</inkml:trace>
  <inkml:trace contextRef="#ctx0" brushRef="#br0" timeOffset="21587.247">843 1948,'0'34,"9"15,9 0,5-8,4-12,-3-15,0-10,0-11,1-9,-4-6,0 1,-5-2,1-1,-3-1,-4-2,-4 0,-2 4</inkml:trace>
  <inkml:trace contextRef="#ctx0" brushRef="#br0" timeOffset="21924.702">1661 1778,'-20'11,"0"1,1 0,1 2,0 0,1 1,0 0,2 1,0 1,0 1,-11 18,24-32,0-1,1 1,-1-1,0 1,1 0,0 0,0-1,0 1,1 0,-1 0,1 0,0 0,0 0,0 0,0 0,1 0,0 0,0-1,0 1,0 0,0 0,1-1,0 1,-1-1,2 1,-1-1,0 0,0 0,1 0,0 0,2 2,1 0,1 0,-1 0,1-1,0 0,0 0,0-1,1 0,-1 0,1-1,-1 0,1 0,0-1,0 0,0-1,5 1,-3-2,-1 0,1 0,-1-1,0-1,0 1,0-2,0 1,0-1,0 0,-1-1,0 0,0 0,0-1,4-4,6-4</inkml:trace>
  <inkml:trace contextRef="#ctx0" brushRef="#br0" timeOffset="22220.474">1915 1384,'0'38,"0"23,5 5,1-4,0-7,4-8,0-8,-2-5,3-4,-1-2,-1-1,-3-1,2-4,0-1,-1 0,-7-3,-3-4</inkml:trace>
  <inkml:trace contextRef="#ctx0" brushRef="#br0" timeOffset="22559.41">2197 1610,'-33'28,"-17"15,6 0,15-7,12-6,14-7,12-8,10-6,6-5,3-3,3-2,0 0,-1-1,1 1,-2 0,0 0,-5 1</inkml:trace>
  <inkml:trace contextRef="#ctx0" brushRef="#br0" timeOffset="23253.821">2564 1722,'15'-16,"-1"0,0-1,-2-1,0 0,-1 0,0-1,-2-1,0 0,-1 0,-2-1,3-8,-9 28,0 0,1 0,-1 0,0 0,0 0,0 0,1 0,-1 0,0 0,0 0,-1 0,1 0,0 0,0 0,0 0,-1 0,1 1,0-1,-1 0,1 0,-1 0,1 0,-1 0,1 0,-1 1,0-1,1 0,-1 1,0-1,1 0,-1 1,0-1,0 1,0-1,0 1,0-1,0 1,0 0,1-1,-1 1,0 0,0 0,0 0,0 0,0 0,0 0,0 0,0 0,0 0,0 0,0 1,0-1,0 0,0 1,0-1,0 0,0 1,0-1,1 1,-54 31,41-17,0-1,1 2,1 0,0 0,1 1,1 0,1 1,0 0,1 0,1 0,1 1,-1 9,4-23,1 0,0 1,0-1,1 1,-1-1,1 1,1-1,-1 1,1-1,0 1,0-1,0 0,1 1,0-1,0 0,0 0,1 0,-1 0,1-1,0 1,1-1,-1 0,1 1,0-2,0 1,0 0,0-1,1 0,0 0,-1 0,1 0,0-1,0 0,0 0,1 0,-1-1,0 1,1-1,-1-1,1 1,-1-1,1 0,2 0,17-5,1 0,-1-2,0-1,0-1,-1-1,0-1,0-1,-2-1,0-1,14-12,3 1,10-8,-2-1,-2-3,-1-2,-1-2,-3-1,-1-3,-3 0,14-26,-39 55,-1 0,-1 0,0-1,-1-1,-1 0,-1 0,-1 0,2-12,-5 24,-1 0,-1 1,1-1,-1 0,-1 0,1 0,-1 0,1 0,-2 1,1-1,-1 0,0 1,0-1,0 1,-1 0,0-1,0 1,0 1,0-1,-1 0,0 1,0 0,0-1,-1 2,1-1,-1 0,0 1,0 0,-2-1,2 2,0 0,1 0,-1 0,0 0,0 1,-1 0,1 0,0 0,0 1,0 0,-1 0,1 0,0 0,0 1,-1 0,1 0,0 1,0-1,0 1,0 0,1 0,-1 1,1-1,-1 1,1 0,0 0,0 1,0-1,0 1,1 0,-1 0,-2 4,-2 2,0 1,1 0,0 1,1-1,0 1,1 0,0 1,1-1,0 1,1 0,1 0,-2 11,5-10,-1 0,2-1,-1 1,2 0,0 0,1-1,0 0,1 0,0 0,1 0,1-1,0 0,0 0,1-1,3 3,152 153,-131-137,143 93,-164-113,-20-11,-5-5</inkml:trace>
  <inkml:trace contextRef="#ctx0" brushRef="#br0" timeOffset="23507.347">2988 1384,'43'-15,"43"-9,12-5,-2 2,-7 6,-13 1,-12 4,-10 5,-10 0,-8 1,-10 3</inkml:trace>
</inkml:ink>
</file>

<file path=ppt/ink/ink26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5:07:04.77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1,'2'1,"0"0,0 1,-1-1,1 1,0 0,-1 0,1-1,-1 1,1 0,-1 0,0 0,0 0,0 0,0 1,0-1,0 0,-1 0,1 1,-1-1,0 0,1 1,-1-1,0 1,0-1,-1 1,2 0,-14 134,10-124,0-1,0 1,1 0,1-1,0 1,0 0,2 0,-1 0,2 0,0-1,0 1,1-1,1 1,0-1,1 1,-4-9,1-1,0 0,-1 0,1 0,1 0,-1 0,0-1,1 1,-1 0,1-1,0 0,0 0,0 0,0 0,0 0,0-1,0 1,1-1,-1 0,0 0,1 0,-1 0,1-1,-1 1,1-1,0 0,-1 0,1 0,-1-1,1 1,-1-1,1 0,-1 0,1 0,-1 0,0-1,1 1,-1-1,0 0,0 0,0 0,-1 0,3-3,8-11,-1-1,-1 0,-1-1,-1 0,0-1,-1 1,-1-2,-1 1,-1-1,-1 0,1-7,2-5,-9 50,0 0,1 0,1 0,0 0,2 0,0 0,1 0,0 0,2-1,0 0,1 1,1-2,0 1,1-1,-5-11,-1 1,1-1,0 0,0-1,0 1,1 0,0-1,0 0,0 0,0 0,1-1,0 1,-1-1,1 0,0 0,1-1,-1 1,0-1,1 0,-1-1,1 1,-1-1,1 0,0-1,0 1,-1-1,1 0,0-1,0 1,-1-1,1 0,0-1,-1 1,1-1,0-1,3-2,0-1,-1-1,0 0,0 0,-1 0,0-1,0 0,0 0,-1-1,-1 0,1 0,-2 0,1-1,-1 0,-1 1,1-1,-2-1,1 1,-2 0,2-9,24-195,-26 202</inkml:trace>
  <inkml:trace contextRef="#ctx0" brushRef="#br0" timeOffset="1148.326">763 453,'102'6,"-99"-3,-1 0,0 0,0 0,-1 0,1 0,0 1,-1-1,0 1,0-1,0 1,0-1,-1 1,0 0,1-1,-1 1,0 0,-1-1,1 1,-1 0,1-1,-1 1,0-1,0 1,-1-1,1 1,-1-1,0 0,0 0,0 0,0 0,0 0,-1 0,0 0,-32 51,28-46,0 1,1 0,0 1,1 0,-1 0,2 0,0 0,0 1,1-1,0 1,1 0,-1 6,3-15,0 0,0 1,0-1,0 0,0 0,1 1,-1-1,1 0,0 0,0 0,-1 0,1 0,0 0,1 0,-1 0,0 0,1 0,-1 0,1-1,-1 1,1-1,0 1,0-1,-1 1,1-1,0 0,0 0,0 0,1 0,-1-1,0 1,0 0,0-1,1 0,-1 1,0-1,0 0,1 0,-1 0,0 0,1-1,97-17,-96 17,91-31,-75 24,-4-1</inkml:trace>
</inkml:ink>
</file>

<file path=ppt/ink/ink26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5:07:15.557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6439 481,'-4'-12,"-2"0,1 0,-2 1,1 0,-1 0,-1 0,0 1,-1 0,0 1,0 0,-1 0,0 1,-1 1,1-1,-1 2,-1-1,1 1,-1 1,0 0,-1 1,1 1,-1-1,-9 0,-190-13,-218-37,-235-20,274 45,-133-26,242 27,-124-2,-975 31,1309 3,1 3,-1 3,-34 11,-121 17,-15-6,116-12,2 6,0 5,2 6,-89 41,152-55,1 3,2 3,0 2,3 2,-9 9,56-38,1 0,0 0,0 0,0 1,1 0,0 0,0 0,0 0,0 1,1-1,0 1,0 0,0 0,1 0,0 1,0-1,0 0,1 1,0-1,1 1,-1 0,1 3,0 16,1-1,1 1,1-1,1 0,1 0,1 0,2-1,0 0,1 0,2-1,0 0,2-1,6 8,-3-7,2-1,0 0,1-2,1 0,1-2,1 0,1-1,57 32,3-4,2-4,1-4,2-3,1-4,2-4,1-4,0-4,34-1,137 21,175-2,-14-19,254 0,-165 9,273-25,-500-13,103-23,-87-8,23-19,-80 15,227-66,-413 98,-36 10,0-1,0 0,-1-2,0-1,0 0,-1-2,17-10,-35 19,-1 0,1 0,-1 0,1 0,-1 0,0-1,0 1,0-1,0 1,0-1,0 0,-1 0,0 0,1 0,-1 0,0 0,0 0,-1 0,1 0,-1-1,1 1,-1 0,0 0,0 0,0-1,-1 1,1 0,-1 0,0 0,0 0,0-1,-1 0,-60-88,52 81,-199-278,185 251,1 0,2-2,2 0,-13-41,4-9,20 65</inkml:trace>
</inkml:ink>
</file>

<file path=ppt/ink/ink26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5:06:59.25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53 1473,'-1'1,"-1"0,1 0,-1 0,1 0,0 0,0 0,0 1,0-1,0 0,0 1,0-1,0 1,0-1,1 1,-1 0,1-1,-1 1,1 0,-1-1,1 1,0 0,0-1,0 1,0 0,0-1,0 1,1 0,-1-1,0 1,1 0,-1-1,1 1,0 1,0 0,31 167,-25-117,-1-1,-4 1,-1 0,-4 20,1 18,2 580,-30-497,3-49,26-118,1-8</inkml:trace>
  <inkml:trace contextRef="#ctx0" brushRef="#br0" timeOffset="1787.504">25 1473,'167'25,"318"-22,-260-4,-28-27,-124 17,-72 11,0 0,0-1,0 1,0 0,0 0,0 0,0-1,0 1,0 0,0 0,0 1,0-1,0 0,0 0,0 0,0 1,0-1,-1 0,1 1,0-1,0 1,0-1,0 1,-1-1,1 1,0 0,0-1,-1 1,1 0,0 0,-1 0,1-1,-1 1,1 0,-1 0,0 0,1 0,-1 0,0 0,1 0,-1 0,0 0,0 0,0 0,-7 51,3-34,-18 378,15-358,2-1,1 1,2 0,2-1,1 1,2 0,4 15,3 11,-2-1,-4 2,-2-1,-5 42,1 11,1 23,1-137,0-1,0 0,-1 1,1-1,-1 0,1 0,-1 1,0-1,0 0,0 0,0 0,0 0,0 0,0 0,-1 0,1 0,-1 0,0-1,1 1,-1-1,0 1,0-1,0 0,0 1,0-1,0 0,0 0,0-1,-1 1,1 0,0-1,0 1,-1-1,0 0,-84-11,58 5,10 3,0 1,0 1,0 1,0 0,0 1,0 2,1 0,-4 1,-22 3,1-2,-1-1,0-3,0-2,-18-3,-81-23,42 12,81 11,1 0,-1 1,0 1,0 1,0 0,1 2,-1 0,-3 2,-106 21,122-23,8 0</inkml:trace>
  <inkml:trace contextRef="#ctx0" brushRef="#br0" timeOffset="2836.305">449 3053,'0'-1,"1"1,-1-1,0 1,1 0,-1 0,1-1,-1 1,1 0,-1 0,1-1,0 1,-1 0,1 0,-1 0,1 0,-1 0,1 0,0 0,-1 0,1 0,-1 0,1 0,-1 0,1 0,-1 1,1-1,-1 0,1 0,-1 1,1-1,-1 0,1 0,-1 1,1-1,-1 1,1-1,-1 0,0 1,1-1,-1 1,0-1,0 1,1-1,-1 1,0-1,0 1,0-1,1 1,-1 0,0-1,0 1,0-1,0 1,0-1,0 1,0-1,0 1,0 0,-1 0,7 39,-6-39,19 125,-12-81,-2 1,-2 0,-2 1,-5 33,2 14,19 47,-13-95,-4-45,0 0,0 0,0 0,0-1,0 1,0 0,0 0,-1-1,1 1,0 0,0 0,-1-1,1 1,0 0,-1 0,1-1,-1 1,1-1,-1 1,1 0,-1-1,1 1,-1-1,0 1,1-1,-1 1,0-1,1 0,-1 1,0-1,0 0,1 0,-1 1,0-1,0 0,1 0,-1 0,0 0,0 0,0 0,1 0,-1 0,0 0,0-1,1 1,-1 0,0 0,0-1,1 1,-1 0,0-1,1 1,-1-1,0 1,0-1,-157-117,15 24,142 93,0 1,-1 0,1 0,0 0,-1-1,1 1,0 0,-1-1,1 1,0-1,0 0,0 1,0-1,-1 0,1 0,0 1,0-1,0 0,0 0,1 0,-1 0,0 0,0-1,1 1,-1 0,0 0,1 0,-1-1,1 1,0 0,-1-1,1 1,0 0,0-1,0 1,0 0,0-1,0 1,0 0,0-1,1 1,-1 0,0 0,1-1,-1 1,1 0,0 0,-1-1,1 1,0 0,0 0,14-7,1 1,0 1,0 0,0 1,1 1,-1 0,17 0,-27 3,51-9,-18 1,0 2,0 1,0 3,1 1,-1 1,1 3,-1 1,3 2,120 42,-161-47,0 0,-1 1,1-1,0 1,0-1,0 1,0-1,0 1,-1-1,1 1,0 0,-1 0,1-1,0 1,-1 0,1 0,-1 0,1-1,-1 1,0 0,1 0,-1 0,0 0,1 0,-1 0,0 0,0 0,0 0,0 0,0 0,0 0,0 0,-1 0,1 0,0 0,0 0,-1 0,1 0,0 0,-1-1,1 1,-1 0,0 0,1 0,-1 0,1-1,-2 1,-39 33,33-29,-174 87,121-63,41-19</inkml:trace>
  <inkml:trace contextRef="#ctx0" brushRef="#br0" timeOffset="20474.116">562 513,'4'7,"0"0,0 0,-1 1,0-1,-1 1,1 0,-1 0,-1 0,1 0,-2 0,1 0,-1 1,0-1,-1 5,1 3,0 609,6-578,-5-42,1 1,-1-1,0 1,0-1,-1 1,0-1,0 1,0 0,-1-1,1 1,-1-1,0 1,-1-1,0 0,0 1,-1 1,-8-2,11-12</inkml:trace>
  <inkml:trace contextRef="#ctx0" brushRef="#br0" timeOffset="21506.163">590 429,'-3'9,"1"0,-1 1,0-1,-1 0,0-1,-1 1,1-1,-2 1,1-2,-1 1,0 0,-1-1,0 0,0-1,0 0,-7 5,-124 82,139-93,-1 1,0-1,1 0,-1 0,1 1,-1-1,0 1,1-1,-1 0,0 1,1-1,-1 1,0-1,0 1,1-1,-1 1,0-1,0 1,0-1,0 1,0-1,0 1,0-1,0 1,0-1,0 1,0-1,0 1,0-1,0 1,0-1,0 1,-1-1,1 1,0-1,0 1,-1-1,1 0,0 1,-1-1,1 1,0-1,-1 0,1 1,0-1,-1 0,1 1,-1-1,1 0,-1 0,1 1,-1-1,1 0,-1 0,1 0,-1 0,1 0,-1 0,0 0,51 1,-41-1,227-20,-216 16,-1 1,1 0,0 2,-1 0,1 1,0 1,4 2,-24-4,0 1,0 0,0-1,0 1,-1 0,1-1,0 1,0 0,0-1,0 1,0-1,0 1,0 0,0-1,0 1,0 0,0-1,0 1,0-1,0 1,1 0,-1-1,0 1,0 0,0-1,0 1,1 0,-1-1,0 1,0 0,1 0,-1-1,0 1,1 0,-1 0,0 0,1-1,-1 1,0 0,1 0,-1 0,0 0,1 0,-1-1,0 1,1 0,-1 0,1 0,-1 0,0 0,1 0,-1 0,0 0,1 1,-1-1,1 0,-1 0,0 0,1 0,-1 0,0 1,1-1,-1 0,-22-22,-177-99,174 96,22 15</inkml:trace>
  <inkml:trace contextRef="#ctx0" brushRef="#br0" timeOffset="22041.7">1210 62,'-16'55,"10"-18,2-1,1 0,2 1,4 33,-4 83,-16-97,9-63,5-6</inkml:trace>
  <inkml:trace contextRef="#ctx0" brushRef="#br0" timeOffset="22741.558">956 62,'1'-2,"-1"1,0-1,0 1,0 0,1-1,-1 1,0 0,1-1,-1 1,1 0,0-1,-1 1,1 0,0 0,0 0,0 0,0 0,0 0,0 0,0 0,0 0,0 0,1 0,-1 1,0-1,0 0,1 1,-1-1,0 1,1 0,-1-1,1 1,-1 0,0 0,1 0,-1 0,1 0,-1 0,0 0,1 1,-1-1,1 0,-1 1,9-4,38-6,0 1,0 2,0 3,1 1,44 6,0-3,-69-1</inkml:trace>
</inkml:ink>
</file>

<file path=ppt/ink/ink26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5:07:30.55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396 0,'-15'14,"-9"15,0 7,-2-3,4-2,1-1,0-1,-3-1,4 0,1-1,-3 1,-1-5,3-2,0 1,-1-3,3-1,-1-3,4-4</inkml:trace>
  <inkml:trace contextRef="#ctx0" brushRef="#br0" timeOffset="395.887">0 0,'8'2,"0"0,0 1,-1 0,1 0,-1 1,0 0,0 0,0 1,0-1,-1 2,0-1,4 4,-5-4,124 148,-93-104,67 87,-93-123</inkml:trace>
</inkml:ink>
</file>

<file path=ppt/ink/ink26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5:07:30.16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1 513,'11'226,"-2"-170,-3-1,-2 1,-3 0,-3 28,3 100,26 34,-26-158,15 131,-16-190,0 0,0 0,1 0,-1 1,0-1,1 0,-1 0,1 0,-1 0,1 0,-1 0,1 0,0 0,-1 0,1 0,0 0,0 0,0-1,0 1,0 0,0-1,0 1,0 0,0-1,0 1,0-1,0 0,0 1,1-1,-1 0,0 0,0 1,0-1,1 0,-1 0,0-1,0 1,0 0,0 0,1 0,-1-1,0 1,0-1,0 1,0-1,0 1,0-1,0 0,0 1,1-2,4 0,11-6,0 1,1 0,-1 2,1 0,1 1,-1 1,0 0,1 1,0 2,-1 0,1 0,7 3,4 4,2-1,-1-1,0-1,1-2,0-2,0 0,-1-2,28-6,-16 0,1 2,0 1,0 3,0 1,0 3,3 1,-12 8,-29-5</inkml:trace>
  <inkml:trace contextRef="#ctx0" brushRef="#br0" timeOffset="2046.049">227 90,'11'226,"-5"-188,-6-31,1 0,0 1,0-1,0 0,1 0,0 0,0 0,1 0,0 0,0 0,1-1,1 3,-2-9,-1 1,0-1,0 0,0 0,0 0,0 0,0 0,0 0,0-1,1 1,-1-1,0 0,0 1,0-1,-1 0,1 0,0 0,0 0,0-1,-1 1,1 0,-1-1,1 1,-1-1,1 1,-1-1,0 0,0 0,0 0,0 1,0-1,0 0,0 0,-1 0,1 0,-1-1,113-254,-103 237,1 0,1 1,1 1,1 0,0 0,14-11,-27 28,0 0,-1 1,1-1,0 0,0 1,0-1,0 1,0-1,-1 1,1-1,0 1,0 0,0-1,0 1,0 0,0 0,0 0,0 0,0 0,1 0,-1 0,0 0,0 0,0 0,0 1,0-1,0 0,-1 1,1-1,0 1,0-1,0 1,0-1,0 1,-1 0,1-1,0 1,0 0,-1 0,1-1,-1 1,1 0,0 0,-1 0,0 0,1 0,-1 0,1 0,17 56,-16-49,26 204,43 178,-70-377,-1 1,0 0,0 0,-2 0,0 0,0-1,-1 1,-1-1,0 0,-6 12,9-22,-1 0,1-1,-1 0,0 1,0-1,1 0,-2 0,1 0,0 0,0 0,-1 0,1-1,0 1,-1-1,0 1,1-1,-1 0,0 0,0-1,0 1,1 0,-1-1,0 0,0 1,0-1,0-1,0 1,0 0,0-1,0 1,1-1,-1 0,0 0,0 0,-1-1,-1 0,-1-1,1 0,0 0,0 0,1-1,-1 1,1-1,-1-1,1 1,1 0,-1-1,0 0,1 0,0 0,0 0,1 0,-1-3,-1-5,1-1,0 0,1 0,1 0,0 0,1 0,0-1,1 1,1 0,0 0,1 0,1 1,0-1,1 1,0 0,1 0,0 0,2 0,4-2,1 0,1 1,1 0,0 1,0 1,2 0,10-5,-2 2</inkml:trace>
</inkml:ink>
</file>

<file path=ppt/ink/ink2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4:14:26.62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1128 283,'-16'-8,"-1"0,0 2,0 0,-1 0,1 2,-1 0,0 1,-1 1,1 1,0 1,0 0,-1 1,1 1,0 1,0 0,0 1,1 1,-7 4,6 3,2 0,0 1,0 1,1 1,1 0,0 0,2 2,-1 0,2 0,0 1,2 0,-1 1,2 2,2-11,0 0,1 1,1 0,0 0,0 0,1 0,1 1,0-1,0 1,1 0,1 0,0-1,0 1,1 0,1-1,0 1,2 8,-2-17,-1 0,1-1,0 1,0-1,0 0,0 1,0-1,0 0,0 0,1 0,-1-1,1 1,-1 0,1-1,0 0,0 0,0 1,-1-2,1 1,0 0,0-1,0 1,0-1,0 0,1 0,-1 0,0 0,0-1,0 1,0-1,0 0,-1 0,1 0,0 0,96-47,-64 20,-2-2,0-1,-3-2,0-1,-2-1,-2-1,-1-1,-2-2,-1 0,8-25,-22 50,41-58,-47 73,0 0,0 0,0 0,0 0,0 0,0 1,0-1,0 0,-1 1,1-1,-1 1,1 0,-1 0,1-1,-1 1,0 0,0 0,0 0,0 0,0 1,-1-1,1 0,-1 0,1 0,-1 0,0 1,0-1,0 2,1-1,63 160,63 18,-116-167</inkml:trace>
  <inkml:trace contextRef="#ctx0" brushRef="#br0" timeOffset="255.404">1692 86,'5'43,"2"28,-1 8,-1-5,-1-11,-2-11,-1-9,0-8,-1-4,-1-4,-4-5,-2-3,-4-3,0-1,-4-2,-3 1,1-2</inkml:trace>
  <inkml:trace contextRef="#ctx0" brushRef="#br0" timeOffset="557.105">310 0,'-44'44,"2"2,3 2,1 1,2 2,3 2,-8 19,36-62,-1 1,1 0,1 0,0 1,1-1,0 1,1 0,0 0,1 0,0 0,1 0,0 0,1 0,0 0,1-1,1 1,-1 0,2-1,0 1,0-1,1 0,0 0,1-1,6 9,19 22,1-2,2-1,2-1,2-2,0-2,3-2,24 14,-39-27</inkml:trace>
</inkml:ink>
</file>

<file path=ppt/ink/ink26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5:08:14.14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645 0,'-13'0,"36"0,-7 0,184 27,-41-25,-159-1,0-1,0 1,0-1,1 1,-1-1,0 1,0-1,0 1,0-1,0 1,0-1,0 1,0-1,0 1,0-1,-1 1,1-1,0 1,0-1,0 1,-1-1,1 1,0-1,0 1,-1-1,1 0,0 1,-1-1,1 1,0-1,-1 0,1 1,-1-1,1 0,-1 0,1 1,-1-1,1 0,-1 0,1 0,-1 0,1 0,-1 0,1 1,-1-1,1 0,-1 0,1 0,-1-1,1 1,-1 0,1 0,-1 0,1 0,-1-1,-341 69,116-21,188-41,-61 21,98-27,0 1,1-1,-1 0,0 0,0 1,0-1,0 1,1-1,-1 1,0-1,0 1,1-1,-1 1,0 0,1-1,-1 1,0 0,1-1,-1 1,1 0,0 0,-1 0,1 0,-1-1,1 1,0 0,0 0,0 0,0 0,-1 0,1 0,0 0,0 0,1 0,-1-1,0 1,0 0,0 0,1 0,-1 0,0 0,1 0,-1-1,1 1,-1 0,1 0,-1 0,1-1,-1 1,1 0,0-1,-1 1,1-1,0 1,0-1,-1 1,1-1,0 1,51 19,-3-10,1-2,-1-2,1-2,14-3,-41-1,-12-2,0 2,1 0,-1 0,0 1,1 0,-1 1,0 0,0 1,0 0,0 1,8 4,-19-8,1 1,-1-1,1 1,-1-1,0 1,1-1,-1 1,0-1,1 1,-1 0,0-1,0 1,1-1,-1 1,0 0,0-1,0 1,0 0,0-1,0 1,0 0,0-1,0 1,0 0,0-1,-1 1,1-1,0 1,0 0,-1-1,1 1,0-1,0 1,-1-1,1 1,-1-1,1 1,-1-1,1 1,-1-1,1 1,-1-1,1 0,-1 1,1-1,-1 0,0 0,1 1,-1-1,1 0,-1 0,0 0,1 0,-1 0,0 0,-38 17,-306 106,289-102,0 2,2 3,1 2,1 2,-33 28,83-58,0 0,1 1,-1-1,1 1,-1 0,1-1,-1 1,1 0,-1 0,1 0,0 0,0 0,-1 0,1 0,0 0,0 0,0 1,0-1,0 0,0 1,1-1,-1 1,0-1,1 1,-1-1,1 1,-1-1,1 1,0 0,0-1,0 1,0 0,0-1,0 1,0-1,0 1,1 0,-1-1,1 1,-1-1,1 1,0-1,-1 1,1-1,0 1,0-1,0 0,0 0,0 1,0-1,0 0,1 0,-1 0,0 0,1 0,-1 0,1 0,16 3,0-1,0 0,0-1,1-1,-1-1,0 0,15-3,18 0,477-56,-504 59</inkml:trace>
</inkml:ink>
</file>

<file path=ppt/ink/ink26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5:08:16.86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30,'5'0,"11"0,7 0,6 0,1 0,1 0,1 0,-2-5,0-1,0 0,-2 1,1 2,-1 1,-9 0,-9 2</inkml:trace>
</inkml:ink>
</file>

<file path=ppt/ink/ink26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5:08:17.19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28,'5'5,"11"2,7-1,6-6,1-3,1-1,1 0,-2 1,0 1,0-4,-2-1,1 1,-1 1,0 1,-5 2</inkml:trace>
</inkml:ink>
</file>

<file path=ppt/ink/ink26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5:08:14.54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188 1,'-98'342,"89"-308,-1-1,-1 1,-2-2,-1 0,-12 17,20-43,8-19,10-21,-3 11</inkml:trace>
  <inkml:trace contextRef="#ctx0" brushRef="#br0" timeOffset="302.202">74 1,'15'4,"9"3,5-1,8-1,2-2,-1-1,-2-5,-2-3,-2 0,-2 1,-1 1,-1 2,0 0,-5 6,-11 3,-8 4,-9 0,-4-1</inkml:trace>
  <inkml:trace contextRef="#ctx0" brushRef="#br0" timeOffset="552.032">18 424,'38'0,"18"0,4 0,-9-5,-7-1,-7 0,-5 1,-3 1,-6 2</inkml:trace>
  <inkml:trace contextRef="#ctx0" brushRef="#br0" timeOffset="1413.885">498 509,'-46'91,"43"-83,-3 3,1-1,0 1,1 0,0 1,1-1,0 1,1-1,0 1,1 0,0 0,1 0,1 0,-1 0,3 5,-3-16,0 0,1 1,0-1,-1 0,1 1,0-1,-1 0,1 0,0 1,0-1,0 0,0 0,0 0,0 0,1 0,-1-1,0 1,0 0,1-1,-1 1,0 0,1-1,-1 0,1 1,-1-1,0 0,1 1,-1-1,1 0,-1 0,1 0,-1-1,1 1,-1 0,0 0,1-1,-1 1,1-1,-1 1,0-1,1 0,-1 1,0-1,0 0,1 0,52-46,94-132,-148 180,0-1,0 1,0-1,0 1,1-1,-1 1,0-1,0 0,0 1,1-1,-1 1,0-1,1 0,-1 1,0-1,1 1,-1-1,1 0,-1 0,1 1,-1-1,0 0,1 0,-1 0,1 1,-1-1,1 0,-1 0,1 0,-1 0,1 0,-1 0,1 0,-1 0,1 0,-1 0,1 0,-1 0,1 0,-1-1,1 1,-1 0,1 0,-1-1,1 1,-1 0,0 0,1-1,-1 1,0 0,1-1,-1 1,0-1,1 1,-1 0,0-1,1 1,-1-1,0 1,0-1,0 1,0-1,1 1,-1-1,0 1,0-1,0 1,0-1,-2 40,-4-14,2-12,1 0,0 0,1-1,1 2,0-1,0 0,2 0,-1 0,3 11,33 157,-30-151,-2 0,-1 1,-2-1,0 1,-3-1,0 1,-4 11,5-35,0 0,-1-1,0 1,-1 0,0-1,0 1,0-1,-1 0,0 0,0 0,0 0,-1-1,0 0,0 0,0 0,0 0,-1-1,0 0,0 0,0-1,0 0,-1 0,0 0,1-1,-1 1,0-2,0 1,0-1,0 0,0-1,0 1,0-1,0-1,0 1,-1-1,1-1,1 1,-2-1,3-3,0 0,1-1,0 1,0-1,0 0,1 0,-1 0,2 0,-1-1,1 1,0-1,0 0,0 1,1-1,0 0,1 0,-1 0,1 0,1 0,-1 0,1 0,1 1,-1-1,1 0,0 1,0-1,1 1,1-2,3-8,0 1,2 0,0 0,1 0,0 1,1 1,0 0,1 0,1 1,0 0,4-1,7-5</inkml:trace>
</inkml:ink>
</file>

<file path=ppt/ink/ink26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5:08:20.82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395 33,'-9'-1,"-1"1,1 0,0 1,-1 0,1 0,0 1,0 0,0 1,0 0,0 0,1 1,-1 0,1 1,0-1,0 2,1-1,0 1,0 0,0 1,0-1,1 1,0 1,1-1,-1 1,2 0,-1 0,1 0,0 1,-2 7,-5 9,1 0,1 0,1 1,1 0,2 0,0 1,2 0,1-1,1 1,2 18,0-39,0 0,0 1,1-1,-1 0,1 0,1 0,0 0,-1 0,2 0,-1-1,1 1,-1-1,2 0,-1 0,0-1,1 1,0-1,0 0,0 0,1 0,-1-1,1 0,0 0,0-1,0 1,0-1,0-1,5 2,11 2,-1-2,0 0,1-1,0-2,-1 0,1-1,-1-1,4-1,16-7,0-2,-1-2,-1-1,0-2,-1-2,-1-2,21-15,-50 31,3 0,0-1,-1 0,0-1,0 0,0 0,-1-1,0-1,-1 1,0-1,0-1,-1 0,0 0,-1 0,0-1,0 1,-1-1,-1-1,0 1,0-1,-1 0,-1 0,0 0,0 0,-1 0,-1 0,0 0,-1 0,0 0,-1-3,-2 6,0 0,0 0,-1 1,0 0,0 0,-1 0,0 1,-1 0,1 0,-1 0,0 1,-1 0,0 1,0-1,0 1,-1 1,1 0,-1 0,0 1,-3-1,-17-5,-1 1,0 1,0 2,-1 1,-20 1,5 1</inkml:trace>
  <inkml:trace contextRef="#ctx0" brushRef="#br0" timeOffset="531.727">0 316,'81'-2,"898"4,-748-2,-242 0</inkml:trace>
</inkml:ink>
</file>

<file path=ppt/ink/ink26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5:08:27.78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28 182,'12'17,"8"-12,1-1,-1-1,0 0,1-2,-1-1,1 0,5-2,20 1,349 0,-371 1</inkml:trace>
  <inkml:trace contextRef="#ctx0" brushRef="#br0" timeOffset="361.095">0 492,'29'0,"24"0,7 0,-1 0,-1 0,-6 0,-7 0,-6 0,-5 0,-4 5,-1 2,-2-1,0-1,0-1,0-2,-5-6,-5-2</inkml:trace>
  <inkml:trace contextRef="#ctx0" brushRef="#br0" timeOffset="1146.045">367 12,'1'-1,"0"0,0 0,1 0,-1 0,0 0,0 0,1 1,-1-1,0 0,1 1,-1-1,1 1,-1-1,1 1,-1 0,1-1,-1 1,1 0,-1 0,1 0,-1 0,1 0,-1 1,1-1,-1 0,1 1,-1-1,1 1,-1-1,0 1,1 0,-1 0,0-1,1 1,-1 0,0 0,135 94,74 70,-103-89,-106-75,0 0,0 0,0 0,0 0,0 0,0 0,0 1,-1-1,1 0,0 0,-1 1,1-1,-1 1,1-1,-1 0,0 1,0-1,1 1,-1-1,0 1,0-1,-1 0,1 1,0-1,0 1,-1-1,1 1,-1-1,1 0,-1 1,1-1,-1 0,0 0,0 1,0-1,0 0,1 0,-2 0,1 0,0 0,0 0,0 0,-1 0,-62 37,50-31,-297 201,142-98,164-107,3-5</inkml:trace>
</inkml:ink>
</file>

<file path=ppt/ink/ink26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5:08:34.38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0 169,'18'6,"1"0,0-1,0-1,0 0,0-2,1 0,-1-1,18-2,-10 1,240 27,-110-51,-145 21</inkml:trace>
  <inkml:trace contextRef="#ctx0" brushRef="#br0" timeOffset="266.241">28 479,'38'0,"33"0,13 0,-3 0,-10 0,-13 0,-11 0,-9 0,-6 0,-3 0,-3 0,0 0,-5 0</inkml:trace>
  <inkml:trace contextRef="#ctx0" brushRef="#br0" timeOffset="769.084">1722 0,'-41'10,"1"2,0 2,1 1,0 2,-34 22,57-30,0 2,1 0,1 0,0 2,0 0,1 0,1 1,1 1,0 0,0 0,2 1,0 1,1-1,-4 11,8-18,0-1,0 1,1-1,1 1,-1 0,1 0,1 0,-1 0,2 0,-1 1,1-1,1 0,0 0,0 0,0 0,1 0,1 0,0 0,0 0,0-1,1 0,1 1,-1-1,1-1,1 1,-1-1,1 0,0 0,1 0,0-1,0 0,3 1,14 4,-1-1,1-2,1 0,0-2,0 0,0-2,1-1,-1-1,1-1,0-1,-1-1,1-2,15-3,-1-2,0-2,-1-1,0-3,-1-1,0-1,-1-2,-1-2,21-16,-42 24,-1-1,0 0,-1-1,-1 0,0-1,-1-1,-1 0,0 0,-1-1,-1 0,1-2,-6 11,0 0,0-1,-1 1,0-1,0 0,-1 0,0 0,-1 1,0-1,0 0,-1 0,0 0,-1 0,0 1,0-1,-1 1,0-1,0 1,-1 0,0 0,0 0,-1 1,0-1,0 1,-1 0,0 1,-1-1,-16-20</inkml:trace>
  <inkml:trace contextRef="#ctx0" brushRef="#br0" timeOffset="1331.552">847 254,'340'29,"-178"-3,108 4,269-31,-78-27,-291 6,-164 18,-7 2</inkml:trace>
</inkml:ink>
</file>

<file path=ppt/ink/ink26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5:08:30.40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254 86,'4'6,"-1"0,0 0,0 0,0 0,-1 1,0-1,0 1,-1 0,0 0,0-1,-1 1,1 0,-2 1,2 4,-8 166,-57 117,55-284,7-31,1 1</inkml:trace>
  <inkml:trace contextRef="#ctx0" brushRef="#br0" timeOffset="512.032">1 29,'335'-11,"-75"-6,-236 17</inkml:trace>
  <inkml:trace contextRef="#ctx0" brushRef="#br0" timeOffset="1645.849">876 396,'15'0,"13"0,8 0,2 0,-1 0,-1 0,-2 0,-3 0,-1 0,-1 0,-6 0</inkml:trace>
  <inkml:trace contextRef="#ctx0" brushRef="#br0" timeOffset="2609.971">1497 86,'-1'56,"13"144,-8-183,-3-4,1 0,1-1,0 1,0-1,2 0,-1 0,2-1,-1 1,1-1,1 0,0-1,6 6,-10-13,1-1,-1 1,1-1,0 0,0 0,0 0,1-1,-1 1,0-1,0 0,1 0,-1-1,1 1,-1-1,0 0,1 0,-1-1,1 1,-1-1,0 0,1 0,-1 0,0-1,0 0,0 0,0 0,1-1,98-74,-76 48,-1-1,-2 0,0-2,-2-1,15-32,-23 45,-8 25,-3 38,-3-24,-1-12,1 0,1 1,-1-1,1 0,1 0,-1 0,1 0,0 0,1 0,0 0,0 0,0-1,1 0,0 1,0-1,1-1,-1 1,1-1,0 0,1 0,-1 0,1-1,0 1,0-1,1-1,-1 0,1 1,0-2,0 1,0-1,0 0,0-1,0 1,0-1,0-1,1 0,-1 0,0 0,3-1,-3-1,-1 0,1-1,0 0,-1 0,0 0,1-1,-2 0,1-1,0 1,-1-1,0 0,0 0,0 0,-1-1,1 0,-1 0,-1 0,1 0,-1-1,51-133,-47 118,52-148,-54 146</inkml:trace>
  <inkml:trace contextRef="#ctx0" brushRef="#br0" timeOffset="3151.71">2598 341,'1'1,"1"1,-1-1,1 0,0 0,0 0,-1 0,1 0,0 0,0 0,0-1,0 1,0 0,0-1,0 0,0 0,0 1,0-1,0 0,0-1,0 1,0 0,0 0,0-1,0 1,0-1,0 0,1 0,3 0,19-2,-12 0,1 1,0 1,-1 0,1 1,0 0,0 1,-1 1,12 2,-23-4,-1 1,0-1,1 1,-1-1,0 1,0-1,1 1,-1 0,0-1,0 1,0 0,0 0,0 0,0 0,0 0,0 0,0 0,-1 0,1 1,0-1,-1 0,1 0,-1 1,1-1,-1 0,1 1,-1-1,0 0,0 1,0-1,0 0,0 1,0-1,0 1,0-1,-1 0,1 1,0-1,-1 0,1 1,-1-1,0 0,1 0,-1 0,0 0,0 1,1-1,-2 0,-49 55,46-51,-127 123,130-125,0-1,1 1,-1-1,1 1,-1 0,1 0,0-1,0 1,0 0,0 0,0 0,1 0,-1 0,1 0,0 1,0-1,0 0,0 0,1 0,-1 0,1 0,0 0,0 0,0 0,0-1,0 1,1 0,-1 0,1-1,0 1,0-1,0 1,0-1,0 0,0 0,1 0,-1 0,0 0,1-1,0 1,0-1,-1 1,1-1,0 0,3 0,3 1,0-1,1 0,-1-1,1 0,-1 0,1-1,-1 0,1-1,-1 0,0-1,0 0,0 0,0 0,-1-2,1 1,4-4,3-1</inkml:trace>
</inkml:ink>
</file>

<file path=ppt/ink/ink26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5:08:43.73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0 100,'4'5,"-1"1,0 0,0 1,-1-1,0 0,0 1,0-1,-1 1,0-1,0 1,-1 0,0 0,0-1,1 8,0 3,-1 0,2 0,0 0,2-1,-1 1,2-1,0 0,1 0,1 0,0-1,1 0,1 0,0-1,1 0,0-1,7 7,-12-17,-1-1,1 1,-1-1,1 1,0-1,0-1,0 1,0-1,0 0,0 0,0 0,0-1,0 0,1 0,-1 0,0 0,0-1,0 0,0 0,0 0,0-1,0 0,0 0,0 0,-1 0,1-1,-1 0,1 0,-1 0,0-1,11-8,0-1,0 0,-1-2,-1 1,-1-2,0 1,3-9,54-74,-68 98,0 0,0-1,1 1,-1 0,0-1,0 1,1 0,-1 0,0 0,0 0,1 0,-1 0,0 1,0-1,1 0,-1 1,0-1,0 0,0 1,0 0,0-1,1 1,-1 0,0-1,0 1,-1 0,1 0,0 0,0 0,0 0,-1 0,1 0,0 0,-1 0,1 0,-1 0,1 1,-1-1,1 0,-1 0,0 1,0-1,0 0,0 0,0 1,0-1,0 0,0 0,0 1,0-1,-1 0,0 1,4 6,0 4,-2-2,1-1,0 1,0 0,1-1,0 0,1 0,0 0,0 0,1 0,0-1,1 0,0 0,0 0,0-1,1 0,0 0,1 0,-1-1,1-1,1 1,-1-1,1 0,-1-1,6 2,-11-6,0 0,0 0,0 0,1-1,-1 1,0-1,0 1,0-1,0 0,0 0,0 0,0-1,0 1,0-1,-1 0,1 1,-1-1,1 0,-1-1,0 1,1 0,-1-1,0 1,-1-1,1 0,0 1,0-4,34-89,-29 69,37-176,-28 95,-10 89</inkml:trace>
  <inkml:trace contextRef="#ctx0" brushRef="#br0" timeOffset="537.852">960 438,'36'-9,"1"3,-1 0,1 3,34 0,-69 3,0 0,0-1,0 1,0 0,0 0,0 0,0 0,0 1,0-1,1 1,-1-1,0 1,0 0,-1-1,1 1,0 0,0 0,0 0,0 1,-1-1,1 0,-1 1,1-1,-1 1,1-1,-1 1,0 0,0 0,0-1,0 1,0 0,0 0,-1 0,1 0,0 0,-1 0,0 0,1 0,-1 1,0-1,0 0,0 0,0 0,-1 0,1 0,-1 0,1 0,-1 0,1 0,-1 0,0 0,0 0,0 0,0 0,-86 122,52-31,35-90,0 0,0-1,0 1,0 0,0-1,0 1,0 0,1-1,0 1,-1-1,1 1,0-1,0 1,1-1,-1 0,0 1,1-1,-1 0,1 0,0 0,0 0,-1 0,1 0,1-1,-1 1,0-1,0 1,1-1,-1 0,0 0,1 0,-1 0,1 0,-1-1,1 1,0-1,7 2,1 0,0-1,0 0,0-1,0 0,0 0,0-1,0-1,-1 0,1-1,0 0,-1 0,0-1,0 0,0-1,5-3,3-3</inkml:trace>
</inkml:ink>
</file>

<file path=ppt/ink/ink26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5:08:41.55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350 0,'-13'82,"3"1,5 0,3 67,1-123,-2 0,0-1,-2 1,-1-1,-1 0,-5 10,12-36,0 1,0 0,0-1,0 1,0-1,0 1,1 0,-1-1,0 1,0-1,0 1,-1 0,1-1,0 1,0-1,0 1,0-1,-1 1,1-1,0 1,0 0,-1-1,1 1,0-1,-1 0,1 1,-1-1,1 1,0-1,-1 1,1-1,-1 0,1 0,-1 1,0-1,1 0,-1 0,1 1,-1-1,1 0,-1 0,0 0,1 0,-1 0,1 0,-1 0,0 0,1 0,-1 0,0 0,-1-11</inkml:trace>
  <inkml:trace contextRef="#ctx0" brushRef="#br0" timeOffset="501.753">11 29,'-11'2,"29"3,31 5,-20-7,1-1,-1-1,1-1,-1-2,0-1,12-3,60-4,0 5,68 7,-49-1,-96-1</inkml:trace>
  <inkml:trace contextRef="#ctx0" brushRef="#br0" timeOffset="932.98">914 310,'19'5,"12"2,4-1,2-1,-1-1,-2-2,-1-1,-3-1,0 0,-1 0,-1-5,0-2,0 1,0 1,-5 1</inkml:trace>
  <inkml:trace contextRef="#ctx0" brushRef="#br0" timeOffset="1216.701">971 537,'33'0,"22"0,5 0,-3 0,-5 0,-8 0,-6 0,-9 0</inkml:trace>
</inkml:ink>
</file>

<file path=ppt/ink/ink2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4:14:32.73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0 649,'57'-3,"167"-10,-23-26,-145 20,-49 19,-5 2</inkml:trace>
  <inkml:trace contextRef="#ctx0" brushRef="#br0" timeOffset="315.085">29 848,'14'4,"10"2,5 0,3-1,1-1,-1-2,-1-1,0-1,-2 0,0 0,-5-5,-2-1,0 0,1 1,1 1,2 2,-4 1</inkml:trace>
  <inkml:trace contextRef="#ctx0" brushRef="#br0" timeOffset="34158.444">1524 311,'-3'-3,"0"1,-1-1,0 1,1 0,-1 0,0 0,0 0,0 1,-1-1,1 1,0 0,0 1,-1-1,1 1,0 0,-1 0,1 0,0 0,-1 1,1 0,0 0,0 0,-1 0,1 1,0-1,0 1,-2 2,-98 68,93-61,6-9,0 1,1 0,-1 0,1 0,0 1,0 0,0 0,0 0,1 0,0 0,0 1,0-1,0 1,1 0,-1 0,1 0,0 0,1 0,-1 0,1 1,0-1,1 1,-1-1,1 0,0 1,1-1,-1 1,1-1,0 0,0 1,0-1,1 0,0 1,6 4,1 0,0-1,0 0,1-1,0 0,1 0,-1-1,1 0,1-1,-1-1,1 1,0-2,6 2,-3-1,0 1,0 1,0 1,-1 0,0 0,-1 1,0 1,1 2,-9-6,-1 0,1 0,-1 0,-1 0,1 1,-1 0,0 0,-1-1,1 2,-2-1,1 0,-1 0,0 1,0-1,-1 0,0 1,0-1,-1 1,0-1,0 0,-1 0,0 1,0-1,0 0,-1-1,0 1,-1 0,1-1,-1 0,-1 0,1 0,-1 0,0-1,-4 4,-8 6,-2 0,1-2,-2 0,0-1,0-1,-1 0,0-2,-1-1,0 0,0-2,-15 3,35-8,-1 0,0 1,1-1,-1 0,0 0,0 0,0-1,0 1,0-1,0 0,0 1,0-1,0-1,0 1,0 0,0-1,0 1,1-1,-1 0,0 0,0 0,0-1,1 1,-1 0,1-1,-1 0,1 0,-1 1,1-1,0-1,0 1,0 0,0 0,1-1,-1 1,1-1,-2-2,5-9</inkml:trace>
  <inkml:trace contextRef="#ctx0" brushRef="#br0" timeOffset="34678.344">2089 311,'-34'38,"-54"60,4 3,-41 69,120-165,1 0,-1 0,1 1,0 0,0 0,1 0,0 0,0 1,0-1,1 1,0 0,0 0,1 0,0 0,0 0,1 0,-1 0,1 0,1 0,0 0,0 0,0 0,1-1,0 1,0 0,0 0,1-1,0 0,1 1,-1-1,1-1,0 1,1 0,0-1,3 1,2-1,-1 0,1-1,-1 0,1 0,0-1,1-1,-1 1,0-2,1 1,-1-2,1 1,-1-1,1-1,-1 0,1 0,5-3,8-1,-1-1,0-2,0 0,-1-1,0-2,0 0,4-5,177-147,-190 151,1 1,-1-2,-1 1,0-2,-1 0,-1 0,0-1,-1 0,0 0,-1-1,-1-1,-1 1,0-1,-1 0,-1 0,-1-1,0 1,-1-1,-1 0,0 1,-2-1,0 0,-2-4,1 14,-1 0,-1 0,1 1,-1 0,-1 0,1 0,-1 0,-1 1,1 0,-1 0,0 0,0 0,-1 1,1 0,-1 1,0 0,-1 0,1 0,-1 1,1 0,-1 0,0 1,0 0,0 0,-1 1,1 0,0 1,0 0,-1 0,1 0,0 1,0 1,0-1,0 1,0 1,0-1,0 1,0 1,1-1,0 1,-2 2,-14 6,0 1,1 2,1 0,0 1,1 1,1 1,-11 13,8-5</inkml:trace>
  <inkml:trace contextRef="#ctx0" brushRef="#br0" timeOffset="35759.256">1552 254,'10'0,"8"0,5 0,4 0,2 0,1 0,1 0,-2 0,1 0,-1 0,-1 0,1 0,-1 0,-4-4,-3-3,2 1,-5 1</inkml:trace>
  <inkml:trace contextRef="#ctx0" brushRef="#br0" timeOffset="36479.371">2850 141,'-38'351,"30"-285,-1 21,-4 0,-4-2,-4 0,-13 32,17-73,92-169,-62 98</inkml:trace>
  <inkml:trace contextRef="#ctx0" brushRef="#br0" timeOffset="36880.607">3190 481,'-331'197,"273"-147,57-48,0-1,0 1,0 0,0-1,0 1,1 0,-1 0,1 0,-1-1,1 1,0 0,-1 0,1 0,0 0,0 0,1 0,-1 0,0 0,1-1,-1 1,1 0,-1 0,1 0,0-1,0 1,0 0,0-1,0 1,0-1,0 1,1-1,-1 1,0-1,1 0,-1 0,1 0,0 1,74 46,-64-42,-1 0,1 1,-1 0,0 0,-1 2,0-1,-1 1,1 1,-2 0,3 3,30 25,-29-37</inkml:trace>
  <inkml:trace contextRef="#ctx0" brushRef="#br0" timeOffset="37481.134">3472 565,'-31'18,"1"2,1 1,0 1,2 1,0 1,2 2,-16 22,3 20,37-66,0 0,1 0,-1 0,0 0,1 0,0 0,0 0,-1 0,1 0,0 0,0 0,1 0,-1 0,0 0,1 0,-1 0,1 0,0 0,0 0,0 0,0 0,0 0,0-1,0 1,0 0,1-1,-1 1,1-1,-1 0,1 1,0-1,-1 0,1 0,2 1,8 0,0 0,0-1,0-1,0 0,1-1,-1 0,0 0,0-2,0 1,-1-1,1-1,0 0,-1-1,0 0,0-1,-1 0,0-1,0 0,0-1,0 0,0 2,199-182,-209 187,1 0,-1 0,1 0,0 1,-1-1,1 0,0 0,0 0,0 1,0-1,0 0,0 1,0-1,0 0,0 1,0 0,0-1,0 1,0 0,0-1,0 1,1 0,-1 0,0 0,0 0,0 0,0 0,1 0,-1 0,0 1,0-1,0 0,0 1,0-1,0 1,0-1,0 1,0 0,0-1,0 1,0 0,0-1,0 1,-1 0,1 0,0 0,-1 0,1 0,0 0,-1 0,1 0,-1 0,0 0,1 0,-1 0,0 1,0-1,1 0,-20 120,-8 173,20-197,8-75,-2 0,-1 0,0 0,-2 0,0 0,-2-1,0 1,-2 1,7-21,0 0,0 1,0-1,0 0,-1 1,1-1,0 0,-1 0,0 0,0 0,1 0,-1-1,0 1,0 0,-1-1,1 0,0 1,0-1,-1 0,1 0,0 0,-1-1,1 1,-1 0,0-1,1 0,-1 0,1 1,-1-2,1 1,-1 0,0 0,1-1,-1 1,1-1,-1 0,1 0,0 0,-1 0,1 0,0-1,0 1,0 0,0-1,0 0,0 0,0 1,0-1,1 0,-1 0,1-1,-1 1,0-2,-4-7,1 0,0-1,1 0,1 1,0-1,0 0,1-1,1 1,0 0,0-1,1 1,1 0,0-1,1 1,0 0,1 0,0 0,1 0,0 1,1-1,1 1,-1 0,2 1,0-2,82-117,-72 111</inkml:trace>
  <inkml:trace contextRef="#ctx0" brushRef="#br0" timeOffset="37897.389">4036 1,'26'25,"-1"1,-2 1,-1 2,-1 0,-1 1,-2 1,-1 1,-1 0,-2 2,6 23,-10-22,-2 0,-1 0,-2 1,-2 0,-1 0,-2 0,-1 1,-2-1,-2 0,-1-1,-1 1,-2-1,-2-1,-1 0,-2 0,-1-1,-1-1,-19 27,18-33,-2-1,-1-1,0-1,-2 0,-1-2,0 0,-2-2,0 0,-1-2,-1-1,0-1,-2-1,-11 6</inkml:trace>
  <inkml:trace contextRef="#ctx0" brushRef="#br0" timeOffset="38429.806">1214 1,'-23'7,"1"1,0 1,1 2,0 0,0 1,1 0,1 2,0 1,1 0,1 1,0 1,1 1,-5 7,0 8,2 1,1 1,1 0,3 1,0 1,3 0,0 1,3 0,1 1,2-1,2 1,1 0,2 0,2 0,1 0,3 1,-3-11,2-1,1 0,1 0,1 0,1-1,2 0,1-1,1 0,1-1,1-1,1 0,1-1,1-1,1 0,1-2,1 0,1-1,1-1,0-2,1 0,19 9,40 10,-50-21</inkml:trace>
  <inkml:trace contextRef="#ctx0" brushRef="#br0" timeOffset="39230.627">4770 1,'-35'31,"1"2,2 1,1 2,1 1,3 1,-10 18,11-1,1 0,4 2,1 0,3 1,3 1,2 1,3-1,1 23,6-70,-3 14,0 0,2 1,1-1,1 1,1-1,1 1,1-1,2 0,1 0,0 0,2 0,3 3,50 65,-58-90,1-1,0 0,0 0,0 0,1-1,-1 1,1-1,-1 1,1-1,0 0,0-1,0 1,0-1,0 1,0-1,0 0,0-1,0 1,1-1,-1 0,0 0,0 0,1-1,2 0,17-20,-22 10</inkml:trace>
  <inkml:trace contextRef="#ctx0" brushRef="#br0" timeOffset="40480.944">5306 395,'-37'-21,"14"6,-1 0,0 2,-2 1,1 1,-1 1,-1 1,0 1,-23-3,43 11,1 1,-1-1,1 1,0 0,-1 0,1 1,0 0,0 0,0 1,0-1,0 1,1 0,-1 1,1 0,0-1,0 2,0-1,1 0,-1 1,1 0,0 0,0 0,1 1,-2 3,-4 5,1 1,1-1,1 1,0 1,1-1,0 1,2 0,0 0,-1 6,3-16,0 0,1 0,-1 1,1-1,0 0,1 0,-1 1,1-1,1 0,-1 0,1 0,0 0,0 0,1 0,0-1,0 1,0-1,0 0,1 0,0 0,0 0,1 0,-1-1,1 0,0 0,0 0,0-1,1 0,-1 0,1 0,-1 0,1-1,0 0,6 1,3-2,-1 0,0-1,0 0,0-2,0 1,0-2,0 0,0 0,0-1,-1-1,0-1,0 1,0-2,-1 0,0-1,0 0,-1 0,9-9,-2 4,-1-1,0-1,-1 0,-1-2,-1 1,0-2,-1 0,0 0,8-19,-13 24,-16 39,2-8,-83 290,27-95,57-115,9-88,3-4</inkml:trace>
  <inkml:trace contextRef="#ctx0" brushRef="#br0" timeOffset="40696.51">5532 819,'-5'14,"8"0,4-2</inkml:trace>
</inkml:ink>
</file>

<file path=ppt/ink/ink26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5:08:39.80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57 226,'33'0,"17"0,4 0,-2 0,-6 0,-5 0,-5 0,-4 0,-3 0,0 0,-2 0,0 0,0 0,1 0,-1 0,1 0,0 0,-4 0</inkml:trace>
  <inkml:trace contextRef="#ctx0" brushRef="#br0" timeOffset="282.978">0 509,'43'0,"34"0,8 0,-5 0,-12 0,-12 0,-11 0,-9 0,-5 0,-3 0,-2 0,0 0,0 0,-5 0</inkml:trace>
  <inkml:trace contextRef="#ctx0" brushRef="#br0" timeOffset="975.657">396 1,'2'6,"0"-1,0 1,1-1,-1 0,1 1,1-1,-1 0,1-1,0 1,0-1,0 1,0-1,1-1,3 4,-6-6,21 16,1 0,1-2,0 0,2-2,-1-1,1-1,10 1,-9-2,-1 0,0 2,-1 1,0 1,-1 1,0 1,7 8,-29-22,1 0,-1 1,0-1,0 1,0 0,0-1,-1 1,1 0,-1 1,0-1,0 0,0 1,0-1,-1 1,1 0,-1-1,0 1,0 0,0 0,-1 0,1 0,-1 0,0 0,0-1,0 1,-1 0,1 0,-1 0,0 0,0 0,0-1,-2 4,-10 11,0-1,-1 0,-1-1,-1 0,0-1,-1-1,-1 0,0-2,-1 0,0-1,0-1,-1 0,-1-2,0 0,-1-2,-153 85,157-77,5 0</inkml:trace>
</inkml:ink>
</file>

<file path=ppt/ink/ink26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5:06:17.86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565 340,'0'34,"0"20,0 11,0-1,0-2,0-2,-5-1,-2-6,1-3,1-4,2-6,0-5,2-3,1-2,0-2,-5-1,-1 0,1-4</inkml:trace>
  <inkml:trace contextRef="#ctx0" brushRef="#br0" timeOffset="247.633">1 340,'111'-5,"-1"-5,42-12,-130 19,142-28,-2-6,-2-8,45-23,-139 49,-66 20,1 0,-1 0,1 0,-1 0,0 0,1 0,-1 0,0 1,0-1,1 0,-1 0,0 0,0 0,-1 0,1 0,0 0,0 0,0 0,-1 1,1-1,0 0,-1 0,1 0,-1 0,1 0,-1-1,0 1,1 0,-1 0,0 0,0 0,0-1,1 1,-1 0,0-1,0 1,0-1,0 1,0-1,-1 1,1-1,-51 53,25-28</inkml:trace>
  <inkml:trace contextRef="#ctx0" brushRef="#br0" timeOffset="484.437">1 1271,'38'10,"42"-7,11-8,1-9,-6-1,-13-4,-14 2,-13-1,-3 3,-6 3,-8 0,-4 1,-2 3,0-2,-4 0</inkml:trace>
  <inkml:trace contextRef="#ctx0" brushRef="#br0" timeOffset="845.477">1553 1,'-20'43,"-19"39,-5 9,6-5,5-13,7-18</inkml:trace>
  <inkml:trace contextRef="#ctx0" brushRef="#br0" timeOffset="1546.125">1073 1242,'62'-25,"-1"-3,-1-2,-1-3,-2-3,-1-2,11-13,-30 18,-2-1,-1-1,-2-2,-2-1,-1-2,-2-1,-1 0,18-46,64-130,-101 183,-7 34,0 0,-1 1,1-1,0 0,0 0,-1 1,1-1,0 0,0 0,-1 0,1 1,0-1,-1 0,1 0,0 0,-1 0,1 0,0 1,-1-1,1 0,0 0,-1 0,1 0,0 0,-1 0,1 0,0 0,-1 0,1 0,0-1,-1 1,1 0,0 0,-1 0,1 0,0 0,-1-1,1 1,0 0,0 0,-1 0,1-1,0 1,0 0,-1-1,1 1,0 0,0 0,0-1,0 1,-1 0,1-1,-108 198,103-188,-18 32,2 0,1 2,3 1,1 0,2 1,2 0,2 1,-1 27,10-69,1 0,-1 0,1 1,0-1,1 0,-1 0,1 0,-1 0,1 0,0 0,1 0,-1 0,1 0,0 0,0-1,0 1,0-1,1 1,-1-1,1 0,0 0,0 0,0 0,0 0,0-1,1 0,-1 1,1-1,0-1,-1 1,1 0,0-1,0 0,0 0,0 0,0 0,3-1,14 3,-1-2,1-1,0-1,0 0,0-2,-1 0,1-1,-1-1,0-1,-1-1,1-1,-1-1,-1 0,17-11,4-6,-1-1,-1-3,-1 0,-2-2,-1-2,2-6,14-20,-3-3,-2-1,-4-2,-2-2,-2-6,-20 40,-2 0,-2-1,-1 0,6-33,-16 65,0 0,0 1,0-1,0 0,-1 0,1 0,-1 0,0 0,0 0,0 0,0 1,0-1,0 0,-1 0,0 0,1 0,-1 0,0 1,0-1,-1 0,1 1,-1-1,1 1,-1-1,0 1,1 0,-1-1,-1 1,1 0,0 1,0-1,-1 0,1 1,-1-1,1 1,-1-1,0 1,0 0,1 0,-1 1,0-1,0 1,0-1,0 1,0 0,-1 0,-9 5,1 0,-1 2,2-1,-1 1,1 1,0 0,0 1,1 0,0 0,1 1,0 0,1 1,0 0,0 0,-1 4,-19 28,2 1,2 1,2 0,2 2,-9 33,21-54,0 0,2 0,2 1,0 0,1-1,2 1,1 0,3 22,-2-38,0 0,1 0,1 0,0-1,0 1,1-1,0 0,1 0,0 0,1-1,0 0,0 0,1 0,0-1,1 0,-1 0,2 0,-1-2,1 1,0-1,0 0,8 4,-2-5,0 0,1-1,-1-1,1 0,0-1,-1-1,1 0,0-1,16-3,-8 3</inkml:trace>
</inkml:ink>
</file>

<file path=ppt/ink/ink26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5:06:42.08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29 353,'24'-17,"-1"-1,0-1,-2-1,0-1,-2-1,0-1,-2-1,8-13,-21 33,0-1,-1 1,0-1,0 0,0 0,-1 0,1 0,-1 0,0-1,-1 1,1 0,-1-1,0 1,-1-1,1 0,-1 1,0-1,-1 0,1 1,-1-1,0 1,-1-1,1 1,-1-1,0 1,0 0,-1-1,-1 5,0 0,0 0,0 1,0-1,-1 1,1 0,0 0,0 1,0-1,0 1,-1 0,1 0,0 0,0 0,1 1,-1-1,0 1,0 0,1 1,-1-1,1 0,-3 4,-8 5,2 0,0 2,0-1,1 1,1 1,0 0,1 0,1 1,0 1,1-1,0 1,1 0,1 0,1 1,0 0,1-1,0 10,2-19,0 0,1 0,0 0,0 0,0 0,1 0,0 0,1 0,-1 0,1 0,1 0,-1-1,1 1,0-1,1 1,-1-1,1 0,1-1,-1 1,1-1,0 0,0 0,0 0,1-1,0 1,-1-1,2-1,-1 1,0-1,1 0,-1-1,1 0,0 0,0 0,6 0,4 2,0-2,0-1,0 0,0-1,1 0,-1-2,0 0,0-1,-1 0,1-2,-1 0,1-1,8-4,-6 1</inkml:trace>
</inkml:ink>
</file>

<file path=ppt/ink/ink26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5:06:40.98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198 57,'104'504,"-76"-298,-18-105,-9-90</inkml:trace>
  <inkml:trace contextRef="#ctx0" brushRef="#br0" timeOffset="271.036">0 565,'44'-19,"32"-16,14-7,-4-1,-12 7,-13 4,-13 8,-9 4,-7-1,-4 4,-6 5</inkml:trace>
  <inkml:trace contextRef="#ctx0" brushRef="#br0" timeOffset="716.125">650 0,'22'137,"5"-2,7-2,15 30,-49-160,0-1,0 1,0 0,0-1,1 1,-1-1,1 1,0-1,0 1,0-1,0 1,0-1,0 0,1 0,-1 0,1 1,-1-1,1-1,0 1,0 0,0 0,0-1,0 1,0-1,0 1,1-1,-1 0,0 0,1 0,-1 0,1-1,-1 1,1 0,-1-1,1 0,-1 0,1 0,0 0,-1 0,1 0,-1-1,1 1,1-1,40-32,-40 28,1 1,-1-1,1 1,0 0,-1 0,2 1,-1 0,0 0,1 0,-1 0,1 1,0 0,0 0,0 0,0 1,0 0,0 0,0 1,1 0,-1 0,0 0,4 1,-5 2,-1 0,0 0,0 0,1 1,-2 0,1 0,0 0,-1 0,0 0,0 1,0-1,-1 1,1 0,-1 0,0 0,0 3,12 20,-5-13</inkml:trace>
</inkml:ink>
</file>

<file path=ppt/ink/ink26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5:06:38.68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33 594,'-2'1,"0"1,0-1,0 1,0-1,1 1,-1 0,1-1,-1 1,1 0,0 0,0 0,0 0,0 1,0-1,0 0,0 0,1 1,-1-1,1 0,0 0,0 1,0-1,0 1,0-1,0 1,0 0,-3 18,0 1,2-1,1 1,0 0,2 0,1-1,0 0,2 1,0-1,1 0,1-1,1 0,1 0,9 14,-15-30,0 0,0 1,1-1,-1 0,1-1,0 1,0-1,1 0,-1 0,0 0,1 0,0-1,0 0,0 0,0 0,0 0,0-1,0 0,0 0,1-1,-1 1,0-1,1 0,-1 0,0-1,0 0,1 0,-1 0,4-2,1 0,0-2,0 1,0-1,0-1,-1 0,0 0,0-1,-1 0,1 0,-2-1,1 0,-1-1,0 0,-1 0,16-26,-2-2,-1 0,-2-1,-2-1,-1-1,-14 40,0-1,-1 0,1 1,0-1,0 0,0 0,-1 1,1-1,0 0,0 0,0 1,0-1,0 0,0 0,1 1,-1-1,0 0,0 0,0 1,1-1,-1 0,0 1,1-1,-1 0,1 1,-1-1,1 0,-1 1,1-1,-1 1,1-1,-1 1,1-1,0 1,-1 0,1-1,0 1,0 0,-1-1,1 1,0 0,-1 0,1 0,0 0,0 0,0-1,-1 1,1 1,0-1,0 0,-1 0,1 0,0 0,0 0,-1 1,1-1,0 0,-1 1,1-1,0 1,-1-1,1 0,-1 1,1-1,0 1,-1 0,1-1,36 155,-35-150,0 1,1-1,0 0,0 1,0-1,1-1,-1 1,1 0,1-1,-1 0,0 0,1 0,0-1,0 1,0-1,0 0,1-1,-1 1,1-1,0 0,-1 0,1-1,0 0,0 0,0 0,0-1,0 0,0 0,0 0,0-1,0 0,0 0,0 0,0-1,-1 0,1 0,-1 0,1-1,-1 0,0 0,0 0,0-1,0 0,-1 0,1 0,-1 0,0-1,0 1,2-6,1-2,-1-1,-1 1,-1-1,1 0,-2 0,0 0,-1 0,0-1,0-2,22-101,-22 95</inkml:trace>
  <inkml:trace contextRef="#ctx0" brushRef="#br0" timeOffset="284.287">1218 622,'-5'33,"3"17,3 4,0-7</inkml:trace>
  <inkml:trace contextRef="#ctx0" brushRef="#br0" timeOffset="532.214">1048 170,'0'0</inkml:trace>
  <inkml:trace contextRef="#ctx0" brushRef="#br0" timeOffset="814.637">1500 30,'28'96,"-4"2,-4 1,-4 9,9 86,3-37,-27-174,-1 0</inkml:trace>
  <inkml:trace contextRef="#ctx0" brushRef="#br0" timeOffset="1080.076">1331 537,'38'-24,"33"-12,8-1,-5 6,-9 9,-12 7,-9 7,-8 5,-10 2</inkml:trace>
  <inkml:trace contextRef="#ctx0" brushRef="#br0" timeOffset="1520.47">1838 1,'11'89,"5"40,5-1,8 10,-25-122,0 3,1-2,0 1,1-1,1 1,0-2,2 1,5 8,-13-23,1 0,-1 0,1-1,-1 1,1 0,0 0,0-1,0 1,0-1,0 0,0 0,0 0,1 0,-1 0,0 0,1 0,-1-1,0 1,1-1,-1 1,1-1,-1 0,1 0,-1 0,1-1,-1 1,0-1,1 1,-1-1,1 0,-1 1,0-1,0-1,0 1,1 0,-1 0,0-1,73-69,-58 52,2-4,2 1,1 2,0 0,2 1,0 1,1 1,5-1,-29 18,1-1,-1 0,1 1,0-1,-1 1,1-1,0 1,-1 0,1 0,0 0,0 0,-1 0,1 0,0 0,-1 1,1-1,0 1,-1-1,1 1,0-1,-1 1,1 0,-1 0,1 0,-1 0,0 0,1 0,-1 0,0 1,0-1,0 0,0 1,0-1,0 0,0 1,0 0,0-1,-1 1,1-1,-1 1,1 0,-1-1,0 1,0 0,1 0,10 81,-11-80,-1 1,1 0,0-1,0 1,0 0,0-1,0 1,1-1,0 1,-1 0,1-1,1 1,-1-1,0 0,1 1,0-1,0 0,0 0,0 0,0 0,1 0,-1-1,1 1,-1-1,2 1,13 4</inkml:trace>
</inkml:ink>
</file>

<file path=ppt/ink/ink26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5:06:21.87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278 734,'-8'-1,"0"0,0 0,0 0,0 1,-1 1,1-1,0 1,0 1,0-1,0 1,0 1,0 0,1 0,-1 0,1 1,0 0,0 0,0 1,0 0,0 1,-38 35,45-40,-1 0,0 0,0 0,1 0,-1 0,1 0,-1 1,1-1,-1 0,1 0,0 0,0 1,-1-1,1 0,0 0,0 1,0-1,1 0,-1 1,0-1,0 0,1 0,-1 0,0 1,1-1,-1 0,1 0,0 0,-1 0,1 0,0 0,0 0,0 0,-1 0,1 0,0 0,0-1,0 1,0 0,1-1,-1 1,0-1,0 1,0-1,1 1,62 18,-59-20,0 1,0 0,0 0,0 1,0 0,0-1,0 2,0-1,-1 0,1 1,-1 0,1 0,-1 1,1-1,-1 1,0 0,0 0,-1 0,1 0,0 1,-1 0,0-1,0 1,0 1,-1-1,1 0,-1 0,0 1,0 0,0-1,-1 1,0 0,0 0,0 0,-4 5,-1-1,0 0,-1 0,0 0,0-1,-1 0,0 0,0 0,-1 0,0-1,0-1,-1 1,0-1,0 0,0-1,-1 0,0 0,0-1,-5 2,-86 38,99-43,0-1,0 0,0 1,0-1,0 0,0 0,0 0,0 0,-1 0,1 0,0 0,0 0,0 0,0 0,0 0,0-1,0 1,0 0,0-1,0 1,0-1,0 1,0-1,1 0,-1 1,0-1,0 0,0 1,1-1,-1 0,0 0,1 0,-1 0,1 0,-1 0,1 0,-1 0,1 0,0 0,0 0,-1 0,1 0,0 0,0 0,0 0,0 0,0 0,0 0,0 0,0 0,1 0,-1 0,0 0,1 0,-1 0,1 0,-1 0,1 0,-1 0,1 0,0 0,-1 0,1 1,0-1,0 0,-1 1,1-1,0 0,0 1,10-19</inkml:trace>
  <inkml:trace contextRef="#ctx0" brushRef="#br0" timeOffset="417.3">730 339,'-5'73,"10"448,-31-361,23-149</inkml:trace>
  <inkml:trace contextRef="#ctx0" brushRef="#br0" timeOffset="13588.758">476 763,'19'-5,"16"-6,7-2,1 2,-2 3,-4 2,-2-2,-3 0,-2 1,-1 2,-1 2,-1-3,1-1,-5 1</inkml:trace>
  <inkml:trace contextRef="#ctx0" brushRef="#br0" timeOffset="14586.818">1323 650,'-27'9,"1"2,0 0,1 2,0 1,1 1,0 1,2 1,0 1,-19 20,34-31,1 0,-1 0,1 0,1 1,0 0,0 0,0 1,1-1,0 1,0 0,1 0,1 0,-1 0,2 1,-1-1,1 1,0-1,1 1,0-1,1 1,1 4,-1-12,0 0,0 1,0-1,0 0,1-1,-1 1,1 0,-1 0,1 0,0-1,-1 1,1-1,0 0,0 1,0-1,0 0,0 0,1 0,-1 0,0-1,0 1,1-1,-1 1,0-1,1 0,-1 0,0 0,1 0,-1 0,0 0,1-1,-1 1,0-1,0 0,1 1,-1-1,1-1,80-44,-43 14,-1-2,-2-1,-2-2,-1-1,-2-2,-2-2,4-9,-11 19,-23 59,-20 144,20-168,0-1,0 1,0-1,1 1,-1-1,1 1,0-1,0 1,0-1,0 1,0-1,1 0,-1 0,0 1,1-1,0 0,0 0,-1-1,1 1,0 0,0-1,1 1,-1-1,0 1,0-1,1 0,-1 0,1 0,-1 0,1-1,-1 1,1-1,-1 0,1 1,0-1,-1 0,1 0,-1-1,1 1,0 0,0-1,107-34,-81 20,0-1,-1-1,-1-2,-1 0,0-2,11-13,-10 7,-6 9,-2 0,0-2,-1-1,-1 0,-1-1,-1-1,-1 0,0-1,1-8,-14 30,1 0,-1 0,0 0,0 0,0 0,-1 0,1 0,0 0,-1 0,0 0,1-1,-1 1,0 0,0 0,0-1,0 1,-1 0,1 0,0 0,-1 0,0-1,1 1,-1 0,0 0,0 0,0 0,-1 0,1 1,0-1,-1 0,1 1,-1-1,1 0,-1 1,0 0,0-1,1 1,-1 0,0 0,0 0,0 0,0 1,-1-1,1 0,0 1,0-1,0 1,-1 0,-1 0,-7 2,0 0,0 1,0 0,0 1,1 0,-1 1,1 0,0 0,1 1,-1 1,1 0,0 0,1 0,0 1,0 0,1 1,0 0,-2 3,8-10,-1 0,0 1,1-1,-1 1,1 0,0 0,0-1,0 1,0 0,0 0,1 0,-1 0,1 0,0 0,0 0,0 0,0 0,0 0,1 0,-1-1,1 1,0 0,0 0,0 0,0 0,1-1,-1 1,1-1,-1 1,1-1,0 1,0-1,0 0,0 0,0 0,1 0,-1 0,1-1,-1 1,1-1,0 0,-1 1,1-1,0 0,0-1,0 1,0 0,0-1,0 0,-1 1,1-1,0 0,1-1,91-14,-85 12,1 0,0 0,0 1,1 0,-1 1,0 1,0-1,1 2,-1 0,0 0,2 1,-9 0,0 1,0-1,0 1,0-1,-1 1,1 0,-1 1,0-1,0 1,0-1,0 1,-1 0,1 0,-1 0,0 0,0 0,-1 1,1-1,-1 0,0 1,0 0,0-1,-1 1,0-1,0 1,0 0,0-1,-1 1,1-1,-1 1,0-1,-1 1,1-1,-1 1,0-1,0 0,-1 1,-4 35,6-38,1-1,-1 1,1-1,0 1,-1-1,1 1,0-1,0 1,0-1,0 1,0-1,1 1,-1-1,0 1,1-1,-1 1,1-1,-1 1,1-1,0 1,-1-1,1 0,0 0,0 1,0-1,0 0,0 0,0 0,1 0,-1 0,0 0,0 0,1-1,-1 1,1 0,-1-1,0 1,1-1,-1 1,1-1,-1 0,1 0,0 0,-1 1,14-4</inkml:trace>
  <inkml:trace contextRef="#ctx0" brushRef="#br0" timeOffset="15087.683">2564 0,'11'128,"-2"-81,-3 0,-1 1,-3 0,-1 0,-5 23,2 25,-15 138,9-190,4-61,4-1</inkml:trace>
  <inkml:trace contextRef="#ctx0" brushRef="#br0" timeOffset="15339.922">2310 424,'39'-10,"31"-7,13-2,-2 3,-10 5,-12 3,-12-2,-9 2,-6 1,-4 3,-1 1,-6 1</inkml:trace>
  <inkml:trace contextRef="#ctx0" brushRef="#br0" timeOffset="21274.022">80 1694,'26'150,"4"153,-29-295,-2-7,0 1,0 0,1-1,-1 1,1 0,0-1,-1 1,1 0,0-1,0 1,0 0,0-1,1 1,-1 0,0-1,1 1,-1 0,1-1,-1 1,1 0,0-1,-1 1,1-1,0 0,0 1,0-1,1 0,-1 1,0-1,0 0,1 0,-1 0,0 0,1 0,-1 0,1-1,-1 1,1 0,0-1,-1 1,1-1,0 0,-1 1,1-1,0 0,-1 0,1 0,1 0,115-87,-82 60,-22 16,0 0,0 1,1 0,1 1,-1 1,2 1,-1 0,1 1,0 1,4-1,-16 6,0 0,1 0,-1 0,0 1,0 0,0 0,0 1,0-1,0 1,0 0,-1 0,1 1,0-1,-1 1,0 0,0 0,0 1,0-1,0 1,-1 0,1 0,-1 0,0 0,0 0,-1 1,0 0,2 3,0 0,0 1,0-1,-1 1,-1 0,1 0,-2 0,1 1,-1-1,0 0,-1 1,0-1,-1 0,0 1,0-1,-1 3,-3 2,0-1,-1 1,-1-1,0 0,0 0,-2-1,1 0,-1 0,-1-1,0 0,-1-1,0 0,-12 8,17-14,-1-1,0 1,0-1,0-1,0 1,0-1,0 0,-1-1,1 1,-1-2,1 1,-1-1,0 0,1-1,-1 1,1-1,-1-1,1 0,0 0,0 0,0-1,0 0,0 0,0-1,1 0,-1 0,1 0,0-1,1 0,-1 0,1-1,0 0,0 1,1-2,-1 1,1 0,1-1,-1 0,1 0,0-1,-5-20,4 2</inkml:trace>
  <inkml:trace contextRef="#ctx0" brushRef="#br0" timeOffset="21587.247">843 1948,'0'34,"9"15,9 0,5-8,4-12,-3-15,0-10,0-11,1-9,-4-6,0 1,-5-2,1-1,-3-1,-4-2,-4 0,-2 4</inkml:trace>
  <inkml:trace contextRef="#ctx0" brushRef="#br0" timeOffset="21924.702">1661 1778,'-20'11,"0"1,1 0,1 2,0 0,1 1,0 0,2 1,0 1,0 1,-11 18,24-32,0-1,1 1,-1-1,0 1,1 0,0 0,0-1,0 1,1 0,-1 0,1 0,0 0,0 0,0 0,0 0,1 0,0 0,0-1,0 1,0 0,0 0,1-1,0 1,-1-1,2 1,-1-1,0 0,0 0,1 0,0 0,2 2,1 0,1 0,-1 0,1-1,0 0,0 0,0-1,1 0,-1 0,1-1,-1 0,1 0,0-1,0 0,0-1,5 1,-3-2,-1 0,1 0,-1-1,0-1,0 1,0-2,0 1,0-1,0 0,-1-1,0 0,0 0,0-1,4-4,6-4</inkml:trace>
  <inkml:trace contextRef="#ctx0" brushRef="#br0" timeOffset="22220.474">1915 1384,'0'38,"0"23,5 5,1-4,0-7,4-8,0-8,-2-5,3-4,-1-2,-1-1,-3-1,2-4,0-1,-1 0,-7-3,-3-4</inkml:trace>
  <inkml:trace contextRef="#ctx0" brushRef="#br0" timeOffset="22559.41">2197 1610,'-33'28,"-17"15,6 0,15-7,12-6,14-7,12-8,10-6,6-5,3-3,3-2,0 0,-1-1,1 1,-2 0,0 0,-5 1</inkml:trace>
  <inkml:trace contextRef="#ctx0" brushRef="#br0" timeOffset="23253.821">2564 1722,'15'-16,"-1"0,0-1,-2-1,0 0,-1 0,0-1,-2-1,0 0,-1 0,-2-1,3-8,-9 28,0 0,1 0,-1 0,0 0,0 0,0 0,1 0,-1 0,0 0,0 0,-1 0,1 0,0 0,0 0,0 0,-1 0,1 1,0-1,-1 0,1 0,-1 0,1 0,-1 0,1 0,-1 1,0-1,1 0,-1 1,0-1,1 0,-1 1,0-1,0 1,0-1,0 1,0-1,0 1,0 0,1-1,-1 1,0 0,0 0,0 0,0 0,0 0,0 0,0 0,0 0,0 0,0 0,0 1,0-1,0 0,0 1,0-1,0 0,0 1,0-1,1 1,-54 31,41-17,0-1,1 2,1 0,0 0,1 1,1 0,1 1,0 0,1 0,1 0,1 1,-1 9,4-23,1 0,0 1,0-1,1 1,-1-1,1 1,1-1,-1 1,1-1,0 1,0-1,0 0,1 1,0-1,0 0,0 0,1 0,-1 0,1-1,0 1,1-1,-1 0,1 1,0-2,0 1,0 0,0-1,1 0,0 0,-1 0,1 0,0-1,0 0,0 0,1 0,-1-1,0 1,1-1,-1-1,1 1,-1-1,1 0,2 0,17-5,1 0,-1-2,0-1,0-1,-1-1,0-1,0-1,-2-1,0-1,14-12,3 1,10-8,-2-1,-2-3,-1-2,-1-2,-3-1,-1-3,-3 0,14-26,-39 55,-1 0,-1 0,0-1,-1-1,-1 0,-1 0,-1 0,2-12,-5 24,-1 0,-1 1,1-1,-1 0,-1 0,1 0,-1 0,1 0,-2 1,1-1,-1 0,0 1,0-1,0 1,-1 0,0-1,0 1,0 1,0-1,-1 0,0 1,0 0,0-1,-1 2,1-1,-1 0,0 1,0 0,-2-1,2 2,0 0,1 0,-1 0,0 0,0 1,-1 0,1 0,0 0,0 1,0 0,-1 0,1 0,0 0,0 1,-1 0,1 0,0 1,0-1,0 1,0 0,1 0,-1 1,1-1,-1 1,1 0,0 0,0 1,0-1,0 1,1 0,-1 0,-2 4,-2 2,0 1,1 0,0 1,1-1,0 1,1 0,0 1,1-1,0 1,1 0,1 0,-2 11,5-10,-1 0,2-1,-1 1,2 0,0 0,1-1,0 0,1 0,0 0,1 0,1-1,0 0,0 0,1-1,3 3,152 153,-131-137,143 93,-164-113,-20-11,-5-5</inkml:trace>
  <inkml:trace contextRef="#ctx0" brushRef="#br0" timeOffset="23507.347">2988 1384,'43'-15,"43"-9,12-5,-2 2,-7 6,-13 1,-12 4,-10 5,-10 0,-8 1,-10 3</inkml:trace>
</inkml:ink>
</file>

<file path=ppt/ink/ink26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5:07:04.77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1,'2'1,"0"0,0 1,-1-1,1 1,0 0,-1 0,1-1,-1 1,1 0,-1 0,0 0,0 0,0 0,0 1,0-1,0 0,-1 0,1 1,-1-1,0 0,1 1,-1-1,0 1,0-1,-1 1,2 0,-14 134,10-124,0-1,0 1,1 0,1-1,0 1,0 0,2 0,-1 0,2 0,0-1,0 1,1-1,1 1,0-1,1 1,-4-9,1-1,0 0,-1 0,1 0,1 0,-1 0,0-1,1 1,-1 0,1-1,0 0,0 0,0 0,0 0,0 0,0-1,0 1,1-1,-1 0,0 0,1 0,-1 0,1-1,-1 1,1-1,0 0,-1 0,1 0,-1-1,1 1,-1-1,1 0,-1 0,1 0,-1 0,0-1,1 1,-1-1,0 0,0 0,0 0,-1 0,3-3,8-11,-1-1,-1 0,-1-1,-1 0,0-1,-1 1,-1-2,-1 1,-1-1,-1 0,1-7,2-5,-9 50,0 0,1 0,1 0,0 0,2 0,0 0,1 0,0 0,2-1,0 0,1 1,1-2,0 1,1-1,-5-11,-1 1,1-1,0 0,0-1,0 1,1 0,0-1,0 0,0 0,0 0,1-1,0 1,-1-1,1 0,0 0,1-1,-1 1,0-1,1 0,-1-1,1 1,-1-1,1 0,0-1,0 1,-1-1,1 0,0-1,0 1,-1-1,1 0,0-1,-1 1,1-1,0-1,3-2,0-1,-1-1,0 0,0 0,-1 0,0-1,0 0,0 0,-1-1,-1 0,1 0,-2 0,1-1,-1 0,-1 1,1-1,-2-1,1 1,-2 0,2-9,24-195,-26 202</inkml:trace>
  <inkml:trace contextRef="#ctx0" brushRef="#br0" timeOffset="1148.326">763 453,'102'6,"-99"-3,-1 0,0 0,0 0,-1 0,1 0,0 1,-1-1,0 1,0-1,0 1,0-1,-1 1,0 0,1-1,-1 1,0 0,-1-1,1 1,-1 0,1-1,-1 1,0-1,0 1,-1-1,1 1,-1-1,0 0,0 0,0 0,0 0,0 0,-1 0,0 0,-32 51,28-46,0 1,1 0,0 1,1 0,-1 0,2 0,0 0,0 1,1-1,0 1,1 0,-1 6,3-15,0 0,0 1,0-1,0 0,0 0,1 1,-1-1,1 0,0 0,0 0,-1 0,1 0,0 0,1 0,-1 0,0 0,1 0,-1 0,1-1,-1 1,1-1,0 1,0-1,-1 1,1-1,0 0,0 0,0 0,1 0,-1-1,0 1,0 0,0-1,1 0,-1 1,0-1,0 0,1 0,-1 0,0 0,1-1,97-17,-96 17,91-31,-75 24,-4-1</inkml:trace>
</inkml:ink>
</file>

<file path=ppt/ink/ink26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5:07:15.557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6439 481,'-4'-12,"-2"0,1 0,-2 1,1 0,-1 0,-1 0,0 1,-1 0,0 1,0 0,-1 0,0 1,-1 1,1-1,-1 2,-1-1,1 1,-1 1,0 0,-1 1,1 1,-1-1,-9 0,-190-13,-218-37,-235-20,274 45,-133-26,242 27,-124-2,-975 31,1309 3,1 3,-1 3,-34 11,-121 17,-15-6,116-12,2 6,0 5,2 6,-89 41,152-55,1 3,2 3,0 2,3 2,-9 9,56-38,1 0,0 0,0 0,0 1,1 0,0 0,0 0,0 0,0 1,1-1,0 1,0 0,0 0,1 0,0 1,0-1,0 0,1 1,0-1,1 1,-1 0,1 3,0 16,1-1,1 1,1-1,1 0,1 0,1 0,2-1,0 0,1 0,2-1,0 0,2-1,6 8,-3-7,2-1,0 0,1-2,1 0,1-2,1 0,1-1,57 32,3-4,2-4,1-4,2-3,1-4,2-4,1-4,0-4,34-1,137 21,175-2,-14-19,254 0,-165 9,273-25,-500-13,103-23,-87-8,23-19,-80 15,227-66,-413 98,-36 10,0-1,0 0,-1-2,0-1,0 0,-1-2,17-10,-35 19,-1 0,1 0,-1 0,1 0,-1 0,0-1,0 1,0-1,0 1,0-1,0 0,-1 0,0 0,1 0,-1 0,0 0,0 0,-1 0,1 0,-1-1,1 1,-1 0,0 0,0 0,0-1,-1 1,1 0,-1 0,0 0,0 0,0-1,-1 0,-60-88,52 81,-199-278,185 251,1 0,2-2,2 0,-13-41,4-9,20 65</inkml:trace>
</inkml:ink>
</file>

<file path=ppt/ink/ink26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5:06:59.25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53 1473,'-1'1,"-1"0,1 0,-1 0,1 0,0 0,0 0,0 1,0-1,0 0,0 1,0-1,0 1,0-1,1 1,-1 0,1-1,-1 1,1 0,-1-1,1 1,0 0,0-1,0 1,0 0,0-1,0 1,1 0,-1-1,0 1,1 0,-1-1,1 1,0 1,0 0,31 167,-25-117,-1-1,-4 1,-1 0,-4 20,1 18,2 580,-30-497,3-49,26-118,1-8</inkml:trace>
  <inkml:trace contextRef="#ctx0" brushRef="#br0" timeOffset="1787.504">25 1473,'167'25,"318"-22,-260-4,-28-27,-124 17,-72 11,0 0,0-1,0 1,0 0,0 0,0 0,0-1,0 1,0 0,0 0,0 1,0-1,0 0,0 0,0 0,0 1,0-1,-1 0,1 1,0-1,0 1,0-1,0 1,-1-1,1 1,0 0,0-1,-1 1,1 0,0 0,-1 0,1-1,-1 1,1 0,-1 0,0 0,1 0,-1 0,0 0,1 0,-1 0,0 0,0 0,0 0,-7 51,3-34,-18 378,15-358,2-1,1 1,2 0,2-1,1 1,2 0,4 15,3 11,-2-1,-4 2,-2-1,-5 42,1 11,1 23,1-137,0-1,0 0,-1 1,1-1,-1 0,1 0,-1 1,0-1,0 0,0 0,0 0,0 0,0 0,0 0,-1 0,1 0,-1 0,0-1,1 1,-1-1,0 1,0-1,0 0,0 1,0-1,0 0,0 0,0-1,-1 1,1 0,0-1,0 1,-1-1,0 0,-84-11,58 5,10 3,0 1,0 1,0 1,0 0,0 1,0 2,1 0,-4 1,-22 3,1-2,-1-1,0-3,0-2,-18-3,-81-23,42 12,81 11,1 0,-1 1,0 1,0 1,0 0,1 2,-1 0,-3 2,-106 21,122-23,8 0</inkml:trace>
  <inkml:trace contextRef="#ctx0" brushRef="#br0" timeOffset="2836.305">449 3053,'0'-1,"1"1,-1-1,0 1,1 0,-1 0,1-1,-1 1,1 0,-1 0,1-1,0 1,-1 0,1 0,-1 0,1 0,-1 0,1 0,0 0,-1 0,1 0,-1 0,1 0,-1 0,1 0,-1 1,1-1,-1 0,1 0,-1 1,1-1,-1 0,1 0,-1 1,1-1,-1 1,1-1,-1 0,0 1,1-1,-1 1,0-1,0 1,1-1,-1 1,0-1,0 1,0-1,1 1,-1 0,0-1,0 1,0-1,0 1,0-1,0 1,0-1,0 1,0 0,-1 0,7 39,-6-39,19 125,-12-81,-2 1,-2 0,-2 1,-5 33,2 14,19 47,-13-95,-4-45,0 0,0 0,0 0,0-1,0 1,0 0,0 0,-1-1,1 1,0 0,0 0,-1-1,1 1,0 0,-1 0,1-1,-1 1,1-1,-1 1,1 0,-1-1,1 1,-1-1,0 1,1-1,-1 1,0-1,1 0,-1 1,0-1,0 0,1 0,-1 1,0-1,0 0,1 0,-1 0,0 0,0 0,0 0,1 0,-1 0,0 0,0-1,1 1,-1 0,0 0,0-1,1 1,-1 0,0-1,1 1,-1-1,0 1,0-1,-157-117,15 24,142 93,0 1,-1 0,1 0,0 0,-1-1,1 1,0 0,-1-1,1 1,0-1,0 0,0 1,0-1,-1 0,1 0,0 1,0-1,0 0,0 0,1 0,-1 0,0 0,0-1,1 1,-1 0,0 0,1 0,-1-1,1 1,0 0,-1-1,1 1,0 0,0-1,0 1,0 0,0-1,0 1,0 0,0-1,1 1,-1 0,0 0,1-1,-1 1,1 0,0 0,-1-1,1 1,0 0,0 0,14-7,1 1,0 1,0 0,0 1,1 1,-1 0,17 0,-27 3,51-9,-18 1,0 2,0 1,0 3,1 1,-1 1,1 3,-1 1,3 2,120 42,-161-47,0 0,-1 1,1-1,0 1,0-1,0 1,0-1,0 1,-1-1,1 1,0 0,-1 0,1-1,0 1,-1 0,1 0,-1 0,1-1,-1 1,0 0,1 0,-1 0,0 0,1 0,-1 0,0 0,0 0,0 0,0 0,0 0,0 0,0 0,-1 0,1 0,0 0,0 0,-1 0,1 0,0 0,-1-1,1 1,-1 0,0 0,1 0,-1 0,1-1,-2 1,-39 33,33-29,-174 87,121-63,41-19</inkml:trace>
  <inkml:trace contextRef="#ctx0" brushRef="#br0" timeOffset="20474.116">562 513,'4'7,"0"0,0 0,-1 1,0-1,-1 1,1 0,-1 0,-1 0,1 0,-2 0,1 0,-1 1,0-1,-1 5,1 3,0 609,6-578,-5-42,1 1,-1-1,0 1,0-1,-1 1,0-1,0 1,0 0,-1-1,1 1,-1-1,0 1,-1-1,0 0,0 1,-1 1,-8-2,11-12</inkml:trace>
  <inkml:trace contextRef="#ctx0" brushRef="#br0" timeOffset="21506.163">590 429,'-3'9,"1"0,-1 1,0-1,-1 0,0-1,-1 1,1-1,-2 1,1-2,-1 1,0 0,-1-1,0 0,0-1,0 0,-7 5,-124 82,139-93,-1 1,0-1,1 0,-1 0,1 1,-1-1,0 1,1-1,-1 0,0 1,1-1,-1 1,0-1,0 1,1-1,-1 1,0-1,0 1,0-1,0 1,0-1,0 1,0-1,0 1,0-1,0 1,0-1,0 1,0-1,0 1,0-1,0 1,-1-1,1 1,0-1,0 1,-1-1,1 0,0 1,-1-1,1 1,0-1,-1 0,1 1,0-1,-1 0,1 1,-1-1,1 0,-1 0,1 1,-1-1,1 0,-1 0,1 0,-1 0,1 0,-1 0,0 0,51 1,-41-1,227-20,-216 16,-1 1,1 0,0 2,-1 0,1 1,0 1,4 2,-24-4,0 1,0 0,0-1,0 1,-1 0,1-1,0 1,0 0,0-1,0 1,0-1,0 1,0 0,0-1,0 1,0 0,0-1,0 1,0-1,0 1,1 0,-1-1,0 1,0 0,0-1,0 1,1 0,-1-1,0 1,0 0,1 0,-1-1,0 1,1 0,-1 0,0 0,1-1,-1 1,0 0,1 0,-1 0,0 0,1 0,-1-1,0 1,1 0,-1 0,1 0,-1 0,0 0,1 0,-1 0,0 0,1 1,-1-1,1 0,-1 0,0 0,1 0,-1 0,0 1,1-1,-1 0,-22-22,-177-99,174 96,22 15</inkml:trace>
  <inkml:trace contextRef="#ctx0" brushRef="#br0" timeOffset="22041.7">1210 62,'-16'55,"10"-18,2-1,1 0,2 1,4 33,-4 83,-16-97,9-63,5-6</inkml:trace>
  <inkml:trace contextRef="#ctx0" brushRef="#br0" timeOffset="22741.558">956 62,'1'-2,"-1"1,0-1,0 1,0 0,1-1,-1 1,0 0,1-1,-1 1,1 0,0-1,-1 1,1 0,0 0,0 0,0 0,0 0,0 0,0 0,0 0,0 0,0 0,1 0,-1 1,0-1,0 0,1 1,-1-1,0 1,1 0,-1-1,1 1,-1 0,0 0,1 0,-1 0,1 0,-1 0,0 0,1 1,-1-1,1 0,-1 1,9-4,38-6,0 1,0 2,0 3,1 1,44 6,0-3,-69-1</inkml:trace>
</inkml:ink>
</file>

<file path=ppt/ink/ink26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5:07:30.55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396 0,'-15'14,"-9"15,0 7,-2-3,4-2,1-1,0-1,-3-1,4 0,1-1,-3 1,-1-5,3-2,0 1,-1-3,3-1,-1-3,4-4</inkml:trace>
  <inkml:trace contextRef="#ctx0" brushRef="#br0" timeOffset="395.887">0 0,'8'2,"0"0,0 1,-1 0,1 0,-1 1,0 0,0 0,0 1,0-1,-1 2,0-1,4 4,-5-4,124 148,-93-104,67 87,-93-123</inkml:trace>
</inkml:ink>
</file>

<file path=ppt/ink/ink2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4:15:13.80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168 424,'-12'8,"1"0,0 1,0 0,1 0,1 1,-1 0,2 1,-1 0,2 1,-1 0,2 0,-1 0,1 2,3-7,0 1,0-1,1 1,0 0,0 0,1 0,0-1,0 1,1 0,0 1,0-1,1 0,0-1,1 1,-1 0,2 0,-1 0,1-1,0 0,1 1,-1-1,1 0,1 0,-2-3,1 0,0-1,0 1,1 0,-1-1,1 0,-1 0,1-1,0 1,0-1,0 0,1 0,-1-1,0 1,1-1,-1 0,1-1,-1 1,1-1,-1 0,1-1,-1 1,6-2,0 0,1 0,-1-1,0 0,0-1,-1 0,1-1,-1 0,0 0,0-1,0-1,0-1,0 1,-1-1,0-1,0 1,-1-2,0 1,-1-1,0 0,0 0,-1-1,0 0,-1 0,-1-1,0 1,0-1,-1 0,0 0,-1 0,-1 0,0 0,0-1,-1 1,-1 0,-1-5,-1 11,0 1,0-1,-1 1,0 0,0 0,0 0,0 0,-1 1,0 0,0 0,0 0,-1 0,1 1,-1 0,0 0,1 1,-1-1,-1 1,1 0,0 1,0 0,-1 0,1 0,-1 1,1 0,0 0,-1 0,1 1,-1 0,1 0,0 1,0 0,-1 0,1 0,1 1,-5 1,-12 4,0 0,0 2,1 0,0 2,1 0,0 1,-12 11,10-2</inkml:trace>
  <inkml:trace contextRef="#ctx0" brushRef="#br0" timeOffset="340.381">365 763,'-40'14,"1"3,0 1,1 2,2 2,0 1,-20 17,51-37,-1 0,1 0,0 1,0 0,0-1,0 2,1-1,0 0,0 1,0 0,0 0,1 0,0 0,0 1,0-1,1 1,-1 0,1 0,1 0,-1 0,1 0,0 0,1 0,-1 0,1 0,0 1,1-1,0 0,1 6,1-6,1 0,0 0,0 0,0-1,1 0,0 0,0 0,0 0,1-1,-1 1,1-2,0 1,0-1,1 1,-1-2,1 1,0-1,-1 0,1 0,0-1,0 0,0 0,0-1,0 1,0-2,0 1,0-1,4-1,1 1,0-1,0-1,-1 0,1-1,-1 0,0 0,0-1,0-1,-1 0,0-1,0 0,0 0,-1-1,0 0,0 0,4-7,-9 9,0 0,-1 0,0 0,1 0,-2 0,1-1,-1 0,0 1,-1-1,1 0,-1 0,-1 0,1 0,-1 0,0 0,-1 0,0 0,0 1,0-1,-1 0,0 0,0 1,-1-1,1 1,-2 0,1 0,-1 0,0 0,0 0,0 1,-1 0,0 0,0 0,-2-2,-13-5</inkml:trace>
  <inkml:trace contextRef="#ctx0" brushRef="#br0" timeOffset="1550.723">648 1073,'91'-129,"79"-74,-169 202,-1 1,0-1,1 1,-1-1,1 1,-1 0,0-1,1 1,-1 0,1-1,-1 1,1 0,-1 0,1-1,-1 1,1 0,0 0,-1 0,1 0,-1 0,1 0,-1 0,1 0,-1 0,1 0,0 0,-1 0,1 0,-1 0,1 0,-1 1,1-1,-1 0,1 0,-1 1,1-1,-1 0,1 1,-1-1,1 0,-1 1,0-1,1 1,-1-1,0 1,1-1,-1 0,0 1,0 0,1-1,-1 1,0-1,0 1,0-1,0 1,0-1,0 1,0-1,0 1,0 0,0-1,0 1,0-1,0 1,0-1,0 1,0-1,-1 1,2 52,-1-46,0 3,4 62,-4-71,1 0,-1 0,0 1,1-1,-1 0,1 1,-1-1,1 0,-1 0,1 0,0 0,0 1,-1-1,1 0,0 0,0-1,0 1,0 0,0 0,1 0,-1-1,0 1,0 0,0-1,1 1,-1-1,0 0,0 1,1-1,-1 0,0 0,1 0,-1 0,0 0,1 0,-1 0,1 0,-1 0,0-1,0 1,1-1,-1 1,0-1,0 1,1-1,-1 0,10-6,-1-1,-1 1,1-2,-1 0,-1 0,0 0,0-1,-1 0,0-1,-1 0,4-7,-9 16,42-77,-28 49,1 1,2 1,1 0,1 1,8-8,-28 36,0-1,1 1,-1 0,0 0,0-1,0 1,0 0,1-1,-1 1,0 0,1-1,-1 1,0 0,1-1,-1 1,1-1,-1 1,1-1,-1 1,1-1,-1 1,1-1,0 1,-1-1,1 0,0 1,-1-1,1 0,0 0,-1 1,1-1,0 0,0 0,-1 0,1 0,0 0,-1 0,1 0,0 0,0 0,-1 0,1-1,0 1,-1 0,1 0,0-1,-1 1,1 0,0-1,-1 1,1-1,-1 1,1-1,-1 1,1-1,-1 1,1-1,-1 0,1 1,-1-1,0 1,1-1,-1 0,0 0,0 1,1-1,-1 0,0 1,0-1,0 0,-14 280,14-233,0-34</inkml:trace>
  <inkml:trace contextRef="#ctx0" brushRef="#br0" timeOffset="1821.795">1805 340,'-192'259,"-185"190,352-422,1 2,0 1,3 1,0 1,-14 32,26-45</inkml:trace>
  <inkml:trace contextRef="#ctx0" brushRef="#br0" timeOffset="2238.491">1776 876,'-4'1,"-23"9,0 1,0 2,1 0,1 1,1 2,-11 9,34-24,0-1,0 1,0 0,0 0,0 0,0 0,0 0,1 0,-1 0,0 0,1 0,-1 0,1 0,-1 1,1-1,0 0,-1 0,1 0,0 1,0-1,0 0,0 0,0 1,0-1,0 0,0 0,1 1,-1-1,0 0,1 0,-1 0,1 1,-1-1,1 0,0 0,-1 0,1 0,0 0,0 0,0 0,0 0,0-1,0 1,0 0,0-1,0 1,0 0,0-1,1 1,66 30,-56-26,-8-5,-1 0,1 1,-1 0,1 0,-1 0,0 0,0 1,1-1,-1 1,0 0,0-1,0 2,-1-1,1 0,0 0,-1 1,0 0,1-1,-1 1,0 0,0 0,-1 0,1 0,-1 1,1-1,-1 0,0 1,0-1,0 0,-1 1,1-1,-1 1,0-1,0 1,0 0,-1-1,1 1,-1-1,0 0,0 1,0-1,0 1,0-1,-1 0,0 0,0 1,-9 3,0 0,0 0,-1-1,0 0,0-1,0 0,-1-1,0-1,0 0,0-1,0 0,0-1,0 0,-1-1,1-1,0 0,-10-2,0-2,4-1</inkml:trace>
  <inkml:trace contextRef="#ctx0" brushRef="#br0" timeOffset="2633.929">1946 1,'20'11,"0"0,0 2,-1 0,-1 2,-1 0,0 0,0 2,-2 0,0 1,-1 0,-1 1,4 10,9 18,-3 2,-2 1,-1 0,-4 2,-1 0,-3 0,-2 2,-2-1,0 41,-7-72,-1 0,0-1,-2 1,0-1,-1 1,-1-1,-2 0,0-1,-1 1,-1-1,0 0,-2-1,0 0,-1 0,-1-1,-1-1,-3 3,-8 10,-1-2,-1 0,-2-2,-1 0,0-2,-2-2,0-1,-2-1,-4 1,14-10,5 0</inkml:trace>
</inkml:ink>
</file>

<file path=ppt/ink/ink26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5:07:30.16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1 513,'11'226,"-2"-170,-3-1,-2 1,-3 0,-3 28,3 100,26 34,-26-158,15 131,-16-190,0 0,0 0,1 0,-1 1,0-1,1 0,-1 0,1 0,-1 0,1 0,-1 0,1 0,0 0,-1 0,1 0,0 0,0 0,0-1,0 1,0 0,0-1,0 1,0 0,0-1,0 1,0-1,0 0,0 1,1-1,-1 0,0 0,0 1,0-1,1 0,-1 0,0-1,0 1,0 0,0 0,1 0,-1-1,0 1,0-1,0 1,0-1,0 1,0-1,0 0,0 1,1-2,4 0,11-6,0 1,1 0,-1 2,1 0,1 1,-1 1,0 0,1 1,0 2,-1 0,1 0,7 3,4 4,2-1,-1-1,0-1,1-2,0-2,0 0,-1-2,28-6,-16 0,1 2,0 1,0 3,0 1,0 3,3 1,-12 8,-29-5</inkml:trace>
  <inkml:trace contextRef="#ctx0" brushRef="#br0" timeOffset="2046.049">227 90,'11'226,"-5"-188,-6-31,1 0,0 1,0-1,0 0,1 0,0 0,0 0,1 0,0 0,0 0,1-1,1 3,-2-9,-1 1,0-1,0 0,0 0,0 0,0 0,0 0,0 0,0-1,1 1,-1-1,0 0,0 1,0-1,-1 0,1 0,0 0,0 0,0-1,-1 1,1 0,-1-1,1 1,-1-1,1 1,-1-1,0 0,0 0,0 0,0 1,0-1,0 0,0 0,-1 0,1 0,-1-1,113-254,-103 237,1 0,1 1,1 1,1 0,0 0,14-11,-27 28,0 0,-1 1,1-1,0 0,0 1,0-1,0 1,0-1,-1 1,1-1,0 1,0 0,0-1,0 1,0 0,0 0,0 0,0 0,0 0,1 0,-1 0,0 0,0 0,0 0,0 1,0-1,0 0,-1 1,1-1,0 1,0-1,0 1,0-1,0 1,-1 0,1-1,0 1,0 0,-1 0,1-1,-1 1,1 0,0 0,-1 0,0 0,1 0,-1 0,1 0,17 56,-16-49,26 204,43 178,-70-377,-1 1,0 0,0 0,-2 0,0 0,0-1,-1 1,-1-1,0 0,-6 12,9-22,-1 0,1-1,-1 0,0 1,0-1,1 0,-2 0,1 0,0 0,0 0,-1 0,1-1,0 1,-1-1,0 1,1-1,-1 0,0 0,0-1,0 1,1 0,-1-1,0 0,0 1,0-1,0-1,0 1,0 0,0-1,0 1,1-1,-1 0,0 0,0 0,-1-1,-1 0,-1-1,1 0,0 0,0 0,1-1,-1 1,1-1,-1-1,1 1,1 0,-1-1,0 0,1 0,0 0,0 0,1 0,-1-3,-1-5,1-1,0 0,1 0,1 0,0 0,1 0,0-1,1 1,1 0,0 0,1 0,1 1,0-1,1 1,0 0,1 0,0 0,2 0,4-2,1 0,1 1,1 0,0 1,0 1,2 0,10-5,-2 2</inkml:trace>
</inkml:ink>
</file>

<file path=ppt/ink/ink26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5:08:14.14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645 0,'-13'0,"36"0,-7 0,184 27,-41-25,-159-1,0-1,0 1,0-1,1 1,-1-1,0 1,0-1,0 1,0-1,0 1,0-1,0 1,0-1,0 1,0-1,-1 1,1-1,0 1,0-1,0 1,-1-1,1 1,0-1,0 1,-1-1,1 0,0 1,-1-1,1 1,0-1,-1 0,1 1,-1-1,1 0,-1 0,1 1,-1-1,1 0,-1 0,1 0,-1 0,1 0,-1 0,1 1,-1-1,1 0,-1 0,1 0,-1-1,1 1,-1 0,1 0,-1 0,1 0,-1-1,-341 69,116-21,188-41,-61 21,98-27,0 1,1-1,-1 0,0 0,0 1,0-1,0 1,1-1,-1 1,0-1,0 1,1-1,-1 1,0 0,1-1,-1 1,0 0,1-1,-1 1,1 0,0 0,-1 0,1 0,-1-1,1 1,0 0,0 0,0 0,0 0,-1 0,1 0,0 0,0 0,1 0,-1-1,0 1,0 0,0 0,1 0,-1 0,0 0,1 0,-1-1,1 1,-1 0,1 0,-1 0,1-1,-1 1,1 0,0-1,-1 1,1-1,0 1,0-1,-1 1,1-1,0 1,51 19,-3-10,1-2,-1-2,1-2,14-3,-41-1,-12-2,0 2,1 0,-1 0,0 1,1 0,-1 1,0 0,0 1,0 0,0 1,8 4,-19-8,1 1,-1-1,1 1,-1-1,0 1,1-1,-1 1,0-1,1 1,-1 0,0-1,0 1,1-1,-1 1,0 0,0-1,0 1,0 0,0-1,0 1,0 0,0-1,0 1,0 0,0-1,-1 1,1-1,0 1,0 0,-1-1,1 1,0-1,0 1,-1-1,1 1,-1-1,1 1,-1-1,1 1,-1-1,1 1,-1-1,1 0,-1 1,1-1,-1 0,0 0,1 1,-1-1,1 0,-1 0,0 0,1 0,-1 0,0 0,-38 17,-306 106,289-102,0 2,2 3,1 2,1 2,-33 28,83-58,0 0,1 1,-1-1,1 1,-1 0,1-1,-1 1,1 0,-1 0,1 0,0 0,0 0,-1 0,1 0,0 0,0 0,0 1,0-1,0 0,0 1,1-1,-1 1,0-1,1 1,-1-1,1 1,-1-1,1 1,0 0,0-1,0 1,0 0,0-1,0 1,0-1,0 1,1 0,-1-1,1 1,-1-1,1 1,0-1,-1 1,1-1,0 1,0-1,0 0,0 0,0 1,0-1,0 0,1 0,-1 0,0 0,1 0,-1 0,1 0,16 3,0-1,0 0,0-1,1-1,-1-1,0 0,15-3,18 0,477-56,-504 59</inkml:trace>
</inkml:ink>
</file>

<file path=ppt/ink/ink26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5:08:16.86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30,'5'0,"11"0,7 0,6 0,1 0,1 0,1 0,-2-5,0-1,0 0,-2 1,1 2,-1 1,-9 0,-9 2</inkml:trace>
</inkml:ink>
</file>

<file path=ppt/ink/ink26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5:08:17.19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28,'5'5,"11"2,7-1,6-6,1-3,1-1,1 0,-2 1,0 1,0-4,-2-1,1 1,-1 1,0 1,-5 2</inkml:trace>
</inkml:ink>
</file>

<file path=ppt/ink/ink26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5:08:14.54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188 1,'-98'342,"89"-308,-1-1,-1 1,-2-2,-1 0,-12 17,20-43,8-19,10-21,-3 11</inkml:trace>
  <inkml:trace contextRef="#ctx0" brushRef="#br0" timeOffset="302.202">74 1,'15'4,"9"3,5-1,8-1,2-2,-1-1,-2-5,-2-3,-2 0,-2 1,-1 1,-1 2,0 0,-5 6,-11 3,-8 4,-9 0,-4-1</inkml:trace>
  <inkml:trace contextRef="#ctx0" brushRef="#br0" timeOffset="552.032">18 424,'38'0,"18"0,4 0,-9-5,-7-1,-7 0,-5 1,-3 1,-6 2</inkml:trace>
  <inkml:trace contextRef="#ctx0" brushRef="#br0" timeOffset="1413.885">498 509,'-46'91,"43"-83,-3 3,1-1,0 1,1 0,0 1,1-1,0 1,1-1,0 1,1 0,0 0,1 0,1 0,-1 0,3 5,-3-16,0 0,1 1,0-1,-1 0,1 1,0-1,-1 0,1 0,0 1,0-1,0 0,0 0,0 0,0 0,1 0,-1-1,0 1,0 0,1-1,-1 1,0 0,1-1,-1 0,1 1,-1-1,0 0,1 1,-1-1,1 0,-1 0,1 0,-1-1,1 1,-1 0,0 0,1-1,-1 1,1-1,-1 1,0-1,1 0,-1 1,0-1,0 0,1 0,52-46,94-132,-148 180,0-1,0 1,0-1,0 1,1-1,-1 1,0-1,0 0,0 1,1-1,-1 1,0-1,1 0,-1 1,0-1,1 1,-1-1,1 0,-1 0,1 1,-1-1,0 0,1 0,-1 0,1 1,-1-1,1 0,-1 0,1 0,-1 0,1 0,-1 0,1 0,-1 0,1 0,-1 0,1 0,-1 0,1 0,-1-1,1 1,-1 0,1 0,-1-1,1 1,-1 0,0 0,1-1,-1 1,0 0,1-1,-1 1,0-1,1 1,-1 0,0-1,1 1,-1-1,0 1,0-1,0 1,0-1,1 1,-1-1,0 1,0-1,0 1,0-1,-2 40,-4-14,2-12,1 0,0 0,1-1,1 2,0-1,0 0,2 0,-1 0,3 11,33 157,-30-151,-2 0,-1 1,-2-1,0 1,-3-1,0 1,-4 11,5-35,0 0,-1-1,0 1,-1 0,0-1,0 1,0-1,-1 0,0 0,0 0,0 0,-1-1,0 0,0 0,0 0,0 0,-1-1,0 0,0 0,0-1,0 0,-1 0,0 0,1-1,-1 1,0-2,0 1,0-1,0 0,0-1,0 1,0-1,0-1,0 1,-1-1,1-1,1 1,-2-1,3-3,0 0,1-1,0 1,0-1,0 0,1 0,-1 0,2 0,-1-1,1 1,0-1,0 0,0 1,1-1,0 0,1 0,-1 0,1 0,1 0,-1 0,1 0,1 1,-1-1,1 0,0 1,0-1,1 1,1-2,3-8,0 1,2 0,0 0,1 0,0 1,1 1,0 0,1 0,1 1,0 0,4-1,7-5</inkml:trace>
</inkml:ink>
</file>

<file path=ppt/ink/ink26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5:08:20.82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395 33,'-9'-1,"-1"1,1 0,0 1,-1 0,1 0,0 1,0 0,0 1,0 0,0 0,1 1,-1 0,1 1,0-1,0 2,1-1,0 1,0 0,0 1,0-1,1 1,0 1,1-1,-1 1,2 0,-1 0,1 0,0 1,-2 7,-5 9,1 0,1 0,1 1,1 0,2 0,0 1,2 0,1-1,1 1,2 18,0-39,0 0,0 1,1-1,-1 0,1 0,1 0,0 0,-1 0,2 0,-1-1,1 1,-1-1,2 0,-1 0,0-1,1 1,0-1,0 0,0 0,1 0,-1-1,1 0,0 0,0-1,0 1,0-1,0-1,5 2,11 2,-1-2,0 0,1-1,0-2,-1 0,1-1,-1-1,4-1,16-7,0-2,-1-2,-1-1,0-2,-1-2,-1-2,21-15,-50 31,3 0,0-1,-1 0,0-1,0 0,0 0,-1-1,0-1,-1 1,0-1,0-1,-1 0,0 0,-1 0,0-1,0 1,-1-1,-1-1,0 1,0-1,-1 0,-1 0,0 0,0 0,-1 0,-1 0,0 0,-1 0,0 0,-1-3,-2 6,0 0,0 0,-1 1,0 0,0 0,-1 0,0 1,-1 0,1 0,-1 0,0 1,-1 0,0 1,0-1,0 1,-1 1,1 0,-1 0,0 1,-3-1,-17-5,-1 1,0 1,0 2,-1 1,-20 1,5 1</inkml:trace>
  <inkml:trace contextRef="#ctx0" brushRef="#br0" timeOffset="531.727">0 316,'81'-2,"898"4,-748-2,-242 0</inkml:trace>
</inkml:ink>
</file>

<file path=ppt/ink/ink26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5:08:27.78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28 182,'12'17,"8"-12,1-1,-1-1,0 0,1-2,-1-1,1 0,5-2,20 1,349 0,-371 1</inkml:trace>
  <inkml:trace contextRef="#ctx0" brushRef="#br0" timeOffset="361.095">0 492,'29'0,"24"0,7 0,-1 0,-1 0,-6 0,-7 0,-6 0,-5 0,-4 5,-1 2,-2-1,0-1,0-1,0-2,-5-6,-5-2</inkml:trace>
  <inkml:trace contextRef="#ctx0" brushRef="#br0" timeOffset="1146.045">367 12,'1'-1,"0"0,0 0,1 0,-1 0,0 0,0 0,1 1,-1-1,0 0,1 1,-1-1,1 1,-1-1,1 1,-1 0,1-1,-1 1,1 0,-1 0,1 0,-1 0,1 0,-1 1,1-1,-1 0,1 1,-1-1,1 1,-1-1,0 1,1 0,-1 0,0-1,1 1,-1 0,0 0,135 94,74 70,-103-89,-106-75,0 0,0 0,0 0,0 0,0 0,0 0,0 1,-1-1,1 0,0 0,-1 1,1-1,-1 1,1-1,-1 0,0 1,0-1,1 1,-1-1,0 1,0-1,-1 0,1 1,0-1,0 1,-1-1,1 1,-1-1,1 0,-1 1,1-1,-1 0,0 0,0 1,0-1,0 0,1 0,-2 0,1 0,0 0,0 0,0 0,-1 0,-62 37,50-31,-297 201,142-98,164-107,3-5</inkml:trace>
</inkml:ink>
</file>

<file path=ppt/ink/ink26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5:08:34.38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0 169,'18'6,"1"0,0-1,0-1,0 0,0-2,1 0,-1-1,18-2,-10 1,240 27,-110-51,-145 21</inkml:trace>
  <inkml:trace contextRef="#ctx0" brushRef="#br0" timeOffset="266.241">28 479,'38'0,"33"0,13 0,-3 0,-10 0,-13 0,-11 0,-9 0,-6 0,-3 0,-3 0,0 0,-5 0</inkml:trace>
  <inkml:trace contextRef="#ctx0" brushRef="#br0" timeOffset="769.084">1722 0,'-41'10,"1"2,0 2,1 1,0 2,-34 22,57-30,0 2,1 0,1 0,0 2,0 0,1 0,1 1,1 1,0 0,0 0,2 1,0 1,1-1,-4 11,8-18,0-1,0 1,1-1,1 1,-1 0,1 0,1 0,-1 0,2 0,-1 1,1-1,1 0,0 0,0 0,0 0,1 0,1 0,0 0,0 0,0-1,1 0,1 1,-1-1,1-1,1 1,-1-1,1 0,0 0,1 0,0-1,0 0,3 1,14 4,-1-1,1-2,1 0,0-2,0 0,0-2,1-1,-1-1,1-1,0-1,-1-1,1-2,15-3,-1-2,0-2,-1-1,0-3,-1-1,0-1,-1-2,-1-2,21-16,-42 24,-1-1,0 0,-1-1,-1 0,0-1,-1-1,-1 0,0 0,-1-1,-1 0,1-2,-6 11,0 0,0-1,-1 1,0-1,0 0,-1 0,0 0,-1 1,0-1,0 0,-1 0,0 0,-1 0,0 1,0-1,-1 1,0-1,0 1,-1 0,0 0,0 0,-1 1,0-1,0 1,-1 0,0 1,-1-1,-16-20</inkml:trace>
  <inkml:trace contextRef="#ctx0" brushRef="#br0" timeOffset="1331.552">847 254,'340'29,"-178"-3,108 4,269-31,-78-27,-291 6,-164 18,-7 2</inkml:trace>
</inkml:ink>
</file>

<file path=ppt/ink/ink26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5:08:30.40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254 86,'4'6,"-1"0,0 0,0 0,0 0,-1 1,0-1,0 1,-1 0,0 0,0-1,-1 1,1 0,-2 1,2 4,-8 166,-57 117,55-284,7-31,1 1</inkml:trace>
  <inkml:trace contextRef="#ctx0" brushRef="#br0" timeOffset="512.032">1 29,'335'-11,"-75"-6,-236 17</inkml:trace>
  <inkml:trace contextRef="#ctx0" brushRef="#br0" timeOffset="1645.849">876 396,'15'0,"13"0,8 0,2 0,-1 0,-1 0,-2 0,-3 0,-1 0,-1 0,-6 0</inkml:trace>
  <inkml:trace contextRef="#ctx0" brushRef="#br0" timeOffset="2609.971">1497 86,'-1'56,"13"144,-8-183,-3-4,1 0,1-1,0 1,0-1,2 0,-1 0,2-1,-1 1,1-1,1 0,0-1,6 6,-10-13,1-1,-1 1,1-1,0 0,0 0,0 0,1-1,-1 1,0-1,0 0,1 0,-1-1,1 1,-1-1,0 0,1 0,-1-1,1 1,-1-1,0 0,1 0,-1 0,0-1,0 0,0 0,0 0,1-1,98-74,-76 48,-1-1,-2 0,0-2,-2-1,15-32,-23 45,-8 25,-3 38,-3-24,-1-12,1 0,1 1,-1-1,1 0,1 0,-1 0,1 0,0 0,1 0,0 0,0 0,0-1,1 0,0 1,0-1,1-1,-1 1,1-1,0 0,1 0,-1 0,1-1,0 1,0-1,1-1,-1 0,1 1,0-2,0 1,0-1,0 0,0-1,0 1,0-1,0-1,1 0,-1 0,0 0,3-1,-3-1,-1 0,1-1,0 0,-1 0,0 0,1-1,-2 0,1-1,0 1,-1-1,0 0,0 0,0 0,-1-1,1 0,-1 0,-1 0,1 0,-1-1,51-133,-47 118,52-148,-54 146</inkml:trace>
  <inkml:trace contextRef="#ctx0" brushRef="#br0" timeOffset="3151.71">2598 341,'1'1,"1"1,-1-1,1 0,0 0,0 0,-1 0,1 0,0 0,0 0,0-1,0 1,0 0,0-1,0 0,0 0,0 1,0-1,0 0,0-1,0 1,0 0,0 0,0-1,0 1,0-1,0 0,1 0,3 0,19-2,-12 0,1 1,0 1,-1 0,1 1,0 0,0 1,-1 1,12 2,-23-4,-1 1,0-1,1 1,-1-1,0 1,0-1,1 1,-1 0,0-1,0 1,0 0,0 0,0 0,0 0,0 0,0 0,0 0,-1 0,1 1,0-1,-1 0,1 0,-1 1,1-1,-1 0,1 1,-1-1,0 0,0 1,0-1,0 0,0 1,0-1,0 1,0-1,-1 0,1 1,0-1,-1 0,1 1,-1-1,0 0,1 0,-1 0,0 0,0 1,1-1,-2 0,-49 55,46-51,-127 123,130-125,0-1,1 1,-1-1,1 1,-1 0,1 0,0-1,0 1,0 0,0 0,0 0,1 0,-1 0,1 0,0 1,0-1,0 0,0 0,1 0,-1 0,1 0,0 0,0 0,0 0,0-1,0 1,1 0,-1 0,1-1,0 1,0-1,0 1,0-1,0 0,0 0,1 0,-1 0,0 0,1-1,0 1,0-1,-1 1,1-1,0 0,3 0,3 1,0-1,1 0,-1-1,1 0,-1 0,1-1,-1 0,1-1,-1 0,0-1,0 0,0 0,0 0,-1-2,1 1,4-4,3-1</inkml:trace>
</inkml:ink>
</file>

<file path=ppt/ink/ink26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5:08:43.73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0 100,'4'5,"-1"1,0 0,0 1,-1-1,0 0,0 1,0-1,-1 1,0-1,0 1,-1 0,0 0,0-1,1 8,0 3,-1 0,2 0,0 0,2-1,-1 1,2-1,0 0,1 0,1 0,0-1,1 0,1 0,0-1,1 0,0-1,7 7,-12-17,-1-1,1 1,-1-1,1 1,0-1,0-1,0 1,0-1,0 0,0 0,0 0,0-1,0 0,1 0,-1 0,0 0,0-1,0 0,0 0,0 0,0-1,0 0,0 0,0 0,-1 0,1-1,-1 0,1 0,-1 0,0-1,11-8,0-1,0 0,-1-2,-1 1,-1-2,0 1,3-9,54-74,-68 98,0 0,0-1,1 1,-1 0,0-1,0 1,1 0,-1 0,0 0,0 0,1 0,-1 0,0 1,0-1,1 0,-1 1,0-1,0 0,0 1,0 0,0-1,1 1,-1 0,0-1,0 1,-1 0,1 0,0 0,0 0,0 0,-1 0,1 0,0 0,-1 0,1 0,-1 0,1 1,-1-1,1 0,-1 0,0 1,0-1,0 0,0 0,0 1,0-1,0 0,0 0,0 1,0-1,-1 0,0 1,4 6,0 4,-2-2,1-1,0 1,0 0,1-1,0 0,1 0,0 0,0 0,1 0,0-1,1 0,0 0,0 0,0-1,1 0,0 0,1 0,-1-1,1-1,1 1,-1-1,1 0,-1-1,6 2,-11-6,0 0,0 0,0 0,1-1,-1 1,0-1,0 1,0-1,0 0,0 0,0 0,0-1,0 1,0-1,-1 0,1 1,-1-1,1 0,-1-1,0 1,1 0,-1-1,0 1,-1-1,1 0,0 1,0-4,34-89,-29 69,37-176,-28 95,-10 89</inkml:trace>
  <inkml:trace contextRef="#ctx0" brushRef="#br0" timeOffset="537.852">960 438,'36'-9,"1"3,-1 0,1 3,34 0,-69 3,0 0,0-1,0 1,0 0,0 0,0 0,0 0,0 1,0-1,1 1,-1-1,0 1,0 0,-1-1,1 1,0 0,0 0,0 0,0 1,-1-1,1 0,-1 1,1-1,-1 1,1-1,-1 1,0 0,0 0,0-1,0 1,0 0,0 0,-1 0,1 0,0 0,-1 0,0 0,1 0,-1 1,0-1,0 0,0 0,0 0,-1 0,1 0,-1 0,1 0,-1 0,1 0,-1 0,0 0,0 0,0 0,0 0,-86 122,52-31,35-90,0 0,0-1,0 1,0 0,0-1,0 1,0 0,1-1,0 1,-1-1,1 1,0-1,0 1,1-1,-1 0,0 1,1-1,-1 0,1 0,0 0,0 0,-1 0,1 0,1-1,-1 1,0-1,0 1,1-1,-1 0,0 0,1 0,-1 0,1 0,-1-1,1 1,0-1,7 2,1 0,0-1,0 0,0-1,0 0,0 0,0-1,0-1,-1 0,1-1,0 0,-1 0,0-1,0 0,0-1,5-3,3-3</inkml:trace>
</inkml:ink>
</file>

<file path=ppt/ink/ink2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4:15:45.81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59,'169'-27,"87"15,-234 6,1 1,0 2,0 0,0 1,0 1,0 1,3 2,-25-2,0 0,-1 0,1 0,-1 0,1 1,-1-1,1 0,-1 0,1 0,-1 1,0-1,1 0,-1 1,1-1,-1 0,1 1,-1-1,0 0,1 1,-1-1,0 1,0-1,1 1,-1-1,0 1,0-1,1 1,-1-1,0 1,0-1,0 1,0-1,0 1,0-1,0 1,0-1,0 1,0-1,0 1,0-1,0 1,-1-1,1 1,0-1,0 1,-1-1,1 1,0-1,0 1,-1-1,1 0,0 1,-1-1,1 1,-1-1,1 0,-7 12</inkml:trace>
</inkml:ink>
</file>

<file path=ppt/ink/ink26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5:08:41.55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350 0,'-13'82,"3"1,5 0,3 67,1-123,-2 0,0-1,-2 1,-1-1,-1 0,-5 10,12-36,0 1,0 0,0-1,0 1,0-1,0 1,1 0,-1-1,0 1,0-1,0 1,-1 0,1-1,0 1,0-1,0 1,0-1,-1 1,1-1,0 1,0 0,-1-1,1 1,0-1,-1 0,1 1,-1-1,1 1,0-1,-1 1,1-1,-1 0,1 0,-1 1,0-1,1 0,-1 0,1 1,-1-1,1 0,-1 0,0 0,1 0,-1 0,1 0,-1 0,0 0,1 0,-1 0,0 0,-1-11</inkml:trace>
  <inkml:trace contextRef="#ctx0" brushRef="#br0" timeOffset="501.753">11 29,'-11'2,"29"3,31 5,-20-7,1-1,-1-1,1-1,-1-2,0-1,12-3,60-4,0 5,68 7,-49-1,-96-1</inkml:trace>
  <inkml:trace contextRef="#ctx0" brushRef="#br0" timeOffset="932.98">914 310,'19'5,"12"2,4-1,2-1,-1-1,-2-2,-1-1,-3-1,0 0,-1 0,-1-5,0-2,0 1,0 1,-5 1</inkml:trace>
  <inkml:trace contextRef="#ctx0" brushRef="#br0" timeOffset="1216.701">971 537,'33'0,"22"0,5 0,-3 0,-5 0,-8 0,-6 0,-9 0</inkml:trace>
</inkml:ink>
</file>

<file path=ppt/ink/ink26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5:08:39.80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57 226,'33'0,"17"0,4 0,-2 0,-6 0,-5 0,-5 0,-4 0,-3 0,0 0,-2 0,0 0,0 0,1 0,-1 0,1 0,0 0,-4 0</inkml:trace>
  <inkml:trace contextRef="#ctx0" brushRef="#br0" timeOffset="282.978">0 509,'43'0,"34"0,8 0,-5 0,-12 0,-12 0,-11 0,-9 0,-5 0,-3 0,-2 0,0 0,0 0,-5 0</inkml:trace>
  <inkml:trace contextRef="#ctx0" brushRef="#br0" timeOffset="975.657">396 1,'2'6,"0"-1,0 1,1-1,-1 0,1 1,1-1,-1 0,1-1,0 1,0-1,0 1,0-1,1-1,3 4,-6-6,21 16,1 0,1-2,0 0,2-2,-1-1,1-1,10 1,-9-2,-1 0,0 2,-1 1,0 1,-1 1,0 1,7 8,-29-22,1 0,-1 1,0-1,0 1,0 0,0-1,-1 1,1 0,-1 1,0-1,0 0,0 1,0-1,-1 1,1 0,-1-1,0 1,0 0,0 0,-1 0,1 0,-1 0,0 0,0-1,0 1,-1 0,1 0,-1 0,0 0,0 0,0-1,-2 4,-10 11,0-1,-1 0,-1-1,-1 0,0-1,-1-1,-1 0,0-2,-1 0,0-1,0-1,-1 0,-1-2,0 0,-1-2,-153 85,157-77,5 0</inkml:trace>
</inkml:ink>
</file>

<file path=ppt/ink/ink26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5:08:51.857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167 90,'10'52,"-2"2,-3-1,-2 1,-3 35,-44 397,-57 130,54-303,47-224,1-88,0 0,0 0,0 0,0 0,0 0,0-1,0 1,0 0,1 0,-1-1,0 1,0-1,1 1,-1-1,0 0,1 1,-1-1,0 0,1 0,-1 0,1 0,-1 0,0 0,1-1,-1 1,0 0,1-1,-1 1,0-1,1 1,-1-1,0 1,0-1,0 0,0 0,1 0,-1 0,0 0,-1 0,1 0,0 0,0 0,0 0,0 0,-1 0,1-1,-1 1,1 0,-1-1,1 1,-1 0,0-1,0 0,7-5,3-4,0 1,1-1,0 2,0 0,1 0,1 1,-1 1,1 0,1 0,2 0,1 3,-1 1,0 0,1 1,-1 1,1 0,-1 2,1-1,-1 2,1 0,4 3,58 3,366-6,-81-28,36-3,76 1,230-2,-80 1,-300 2,-124-2,-6 29,-193 0,-1 0,0 0,1-1,-1 1,0-1,0 1,1-1,-1 0,0 0,0 0,0 0,0 0,0 0,0-1,-1 1,1-1,0 1,-1-1,1 0,-1 0,1 1,-1-1,0 0,0 0,0 0,0-1,0 1,0 0,-1 0,1 0,-1-1,1 1,-1 0,0 0,0-1,0 1,0-2,-20-91,16 81,-144-494,7-5,93 259,46 218,3 32,0 1,-1-1,1 0,-1 1,0-1,0 1,0-1,0 0,-1 1,0-1,1 1,-1-1,-1 1,1-1,0 1,-1-1,0 1,1 0,-1 0,0 0,-1 0,1 0,-1 1,1-1,-1 1,0 0,0-1,0 1,0 0,0 1,0-1,0 0,-1 1,-2-1,-19 0,1 2,-1 1,1 0,0 2,0 1,0 1,-14 5,-10 0,-89 14,-1-7,-78-2,-372 13,123-17,-59 24,52-23,159 15,146-17,-58 25,188-31,33-4,-1-1,0 1,0 0,1 1,-1-1,0 1,0 0,1 0,-1 0,1 1,-1 0,1 0,0 0,0 0,-1 1,1-1,1 1,-1 0,0 0,1 0,0 1,-2 1,-2 13</inkml:trace>
</inkml:ink>
</file>

<file path=ppt/ink/ink26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5:10:17.40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22 0,'-9'10,"-4"3</inkml:trace>
</inkml:ink>
</file>

<file path=ppt/ink/ink26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5:10:18.23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61 1,'-4'2,"0"0,0 1,0 0,0 0,0 0,1 0,0 0,-1 1,1 0,1-1,-1 1,0 0,1 1,0-1,0 0,0 1,0-1,1 1,0-1,0 1,0 0,0-1,1 1,0 0,0 0,0-1,1 1,-1 0,1-1,0 1,0 0,1-1,1 5,60 50,-56-55,0 1,0 0,0 1,-1-1,0 1,0 0,0 1,-1-1,0 1,0 0,-1 1,0-1,0 1,0 0,-1 0,-1 0,1 0,0 6,-3-12,0 0,0 1,0-1,-1 1,1-1,-1 1,1-1,-1 0,0 1,0-1,0 0,0 0,0 1,-1-1,1 0,-1 0,1-1,-1 1,0 0,1 0,-1-1,0 1,0-1,0 0,-1 1,1-1,0 0,0 0,-1 0,1-1,0 1,-2 0,-17 3</inkml:trace>
</inkml:ink>
</file>

<file path=ppt/ink/ink26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5:10:15.80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1 443,'145'-177,"-145"176,1 0,-1 0,1-1,0 1,0 0,-1 0,1 0,0 0,0 0,0 0,0 0,0 1,0-1,0 0,0 0,1 1,-1-1,0 1,0-1,1 1,-1 0,0-1,0 1,1 0,-1 0,0 0,1 0,-1 0,0 0,1 0,-1 0,0 1,1-1,-1 0,0 1,0-1,0 1,1-1,-1 1,0 0,0-1,0 1,0 0,0 0,0 0,0 0,0 0,0 0,-1 0,1 0,0 0,-1 1,1-1,-1 0,1 0,0 1,34 153,-25-87,-4 0,-2 0,-4 1,-5 28,6-89,-1 0,0 0,-1-1,0 1,0 0,0 0,-1-1,0 1,-1-1,0 0,0 0,0 0,-1 0,0 0,0-1,-1 0,0 0,0 0,0 0,-1-1,0 0,0 0,0 0,-1-1,3-4,0 0,0-1,0 0,1 0,-1 0,0-1,1 1,-1-1,1 0,-1 0,1 0,0 0,0-1,0 1,0-1,0 0,1 1,-1-1,1-1,0 1,0 0,0 0,0-1,1 1,-1-1,1 0,0 0,0 1,0-1,0 0,1 0,-1 0,1 0,0 1,1-3,-1-23,2 0,1 0,1 0,2 0,1 1,1 0,1 0,1 0,2 2,1-1,-10 20,14-35,1 1,2 0,1 2,3 0,1 2,2 1,1 0,2 3,1 0,1 2,2 1,2 2,0 2,9-4,-44 28,0 0,1 1,-1-1,1 1,0-1,-1 1,1-1,0 1,0 0,0 0,0 0,0 0,0 0,0 1,0-1,0 0,1 1,-1 0,0-1,0 1,0 0,1 0,-1 0,0 1,0-1,0 0,1 1,-1-1,0 1,0 0,0 0,0 0,0 0,0 0,0 0,-1 1,1-1,0 0,-1 1,1 0,-1-1,1 1,-1 0,0 0,1-1,-1 1,0 0,-1 0,1 0,0 1,0-1,-1 1,-1 17,-2 0,0 0,-1 0,-1-1,-1 0,-1 0,-1 0,0-1,-1 0,-1 0,-1-1,-1-1,0 0,-1 0,0-1,-4 1,-109 132,115-141,13-13</inkml:trace>
  <inkml:trace contextRef="#ctx0" brushRef="#br0" timeOffset="510.708">707 443,'36'-10,"1"-2,-2-1,0-2,-1-1,0-2,-1-1,-1-2,19-17,-42 31,-1-1,1 0,-1-1,-1 1,0-1,0-1,-1 1,0-1,0-1,-1 1,-1-1,0 1,0-1,-1-1,0 1,-1 0,-1-1,0 1,0-1,-1 1,0-1,-1 0,1 10,-1 0,1 0,0 0,-1 0,1 0,-1 0,0 0,0 0,0 0,0 0,0 0,0 1,0-1,-1 0,1 1,-1-1,1 1,-1 0,0-1,1 1,-1 0,0 0,0 0,0 0,0 0,0 0,0 1,0-1,0 1,0-1,0 1,0 0,0 0,0 0,0 0,0 0,0 0,-1 0,1 1,0-1,0 1,0 0,0 0,0-1,1 1,-1 0,0 1,0-1,0 0,1 0,-1 1,1-1,-1 1,1-1,0 1,-1 0,1 1,-11 6,0 1,1 0,1 1,0 0,0 0,1 1,0 1,-5 10,13-21,1-1,-1 0,0 1,1-1,0 1,-1-1,1 0,0 1,-1-1,1 1,0-1,0 1,0-1,0 1,1-1,-1 1,0-1,1 1,-1-1,1 0,-1 1,1-1,-1 0,1 1,0-1,0 0,0 0,0 0,0 1,0-1,0 0,0 0,0-1,0 1,1 0,-1 0,0 0,1-1,-1 1,0-1,1 1,-1-1,1 0,66 3,109-31,-175 28,0 0,-1-1,1 1,0 1,0-1,-1 0,1 0,0 1,-1-1,1 0,0 1,-1 0,1-1,0 1,-1 0,1 0,-1 0,0 0,1 0,-1 0,0 1,0-1,1 0,-1 1,0-1,0 0,0 1,-1 0,1-1,0 1,-1-1,1 1,-1 0,1-1,-1 1,0 0,1 0,-1-1,0 1,0 0,-1 0,1-1,0 1,0 0,-1-1,1 1,-1 0,0-1,1 1,-1 0,0-1,0 1,0 0,-66 133,64-112</inkml:trace>
  <inkml:trace contextRef="#ctx0" brushRef="#br0" timeOffset="867.167">1496 302,'5'6,"1"0,-1-1,1 0,0 0,0 0,1-1,0 0,-1 0,1-1,0 0,1 0,-1 0,1-1,-1 0,1-1,-1 0,1 0,0-1,0 1,-1-2,1 1,0-1,0 0,-1-1,1 0,-1 0,1 0,-1-1,0 0,0-1,0 1,-1-2,1 1,-1 0,0-1,0-1,-1 1,1-1,-1 1,0-1,-1-1,1 1,-1-1,-1 0,1 0,-1 0,0-2,0 5,-1 0,0 1,-1-1,1 0,-1 0,0 0,1 0,-2 0,1 0,0 0,-1-1,0 1,0 0,0 0,-1 0,1 0,-1-1,0 1,0 0,0 0,-1 0,0 1,1-1,-1 0,-1 1,1-1,0 1,-1-1,0 1,1 0,-1 0,-1 0,1 1,0-1,-1 1,1 0,-1 0,0 0,1 0,-2 0,-5 4,0 1,0-1,0 2,1 0,-1 0,1 0,0 1,1 1,-1-1,1 1,0 1,0 0,1 0,0 0,0 1,1 0,0 0,0 1,1-1,0 1,-2 7,1-8,0 0,0 0,1 1,1-1,-1 1,2 1,-1-1,1 0,0 1,1 0,0-1,1 1,0 0,0 0,1 0,1 0,-1 0,2 0,0 4,5 4</inkml:trace>
  <inkml:trace contextRef="#ctx0" brushRef="#br0" timeOffset="1230.972">2033 104,'3'15,"14"55,3 0,2-2,20 37,14-24,-55-81,0 1,1 0,-1 0,1-1,-1 1,1-1,-1 0,1 1,0-1,-1 0,1 0,-1 0,1 0,0 0,-1 0,1-1,-1 1,1 0,-1-1,1 1,-1-1,1 0,-1 1,1-1,-1 0,0 0,1 0,-1 0,0 0,0 0,0 0,0-1,0 1,0 0,0-1,0 1,0-1,30-55,-16 10,-6 17,1 0,1 1,2 0,1 1,16-26,-20 40</inkml:trace>
  <inkml:trace contextRef="#ctx0" brushRef="#br0" timeOffset="1432.19">2540 274,'10'14,"3"5</inkml:trace>
  <inkml:trace contextRef="#ctx0" brushRef="#br0" timeOffset="3264.307">1609 414,'5'0,"2"5,-1 7,-1 5,3 0,5-2,1 0,2-1,4-5,3-2,2-4,2-1,1-1,-4-2</inkml:trace>
</inkml:ink>
</file>

<file path=ppt/ink/ink26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5:10:17.64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35 23,'-6'11,"1"0,0 0,1 1,0-1,1 1,0 0,1 0,1 0,0 1,0-1,1 0,1 0,0 1,1-1,0 0,0 0,4 8,-5-18,-1-1,1 1,0 0,0 0,0-1,0 1,0-1,1 1,-1-1,0 1,1-1,-1 0,1 1,-1-1,1 0,0 0,-1 0,1 0,0-1,0 1,0 0,0-1,0 1,0-1,-1 0,1 1,0-1,0 0,0 0,0 0,0-1,0 1,0 0,0-1,0 1,0-1,0 0,-1 0,1 0,0 0,-1 0,2 0,2-3,0 0,0 0,-1 0,0-1,1 1,-1-1,-1 0,1 0,-1-1,0 1,0-1,-1 0,1 0,-1 1,1-1,-1 0,0 0,-1 1,0-1,0 0,0 0,0 0,-1 0,0 0,0 0,-1-1,0 1,0 1,0-1,-1 0,1 0,-1 0,-1 1,1-1,-1 1,0 0,0-1,-1 2,0-1,0 0,0 1,0-1,0 1,-1 0,0 1,0-1,0 1,0 0,-1 0,1 1,-1-1,1 1,-1 0,0 1,-1-1,-17 4</inkml:trace>
  <inkml:trace contextRef="#ctx0" brushRef="#br0" timeOffset="279.692">317 107,'10'19,"12"12,7-1,5-4,0-7,-1-7,-5-10,-4-5,-5-8,-1-1,-4-3,1 0,-2-2,-4-2,-3-4,-2 3</inkml:trace>
</inkml:ink>
</file>

<file path=ppt/ink/ink26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5:10:13.15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340 277,'101'-22,"-49"11,0-2,-1-3,-1-1,28-16,-40 16,-19 10,0-2,0 1,-1-2,-1-1,1 0,-2-1,0-1,0 0,6-8,-6-12,-35 55,-4 20,3 0,1 1,2 1,3 1,1 0,2 1,2 0,2 1,1 27,-22 249,17-81,-10-118,21-123,0 0,-1 0,1 0,0 0,0 0,-1 0,1 0,-1 0,1 0,-1 0,1-1,-1 1,0 0,1 0,-1 0,0-1,0 1,1 0,-1-1,0 1,0-1,0 1,0-1,0 1,0-1,0 0,0 1,0-1,0 0,0 0,0 0,0 1,0-1,0-1,0 1,0 0,0 0,0 0,0 0,0-1,0 1,0 0,0-1,0 1,0-1,0 1,0-1,0 0,1 1,-1-1,0 0,0 1,1-1,-1-1,-44-43,34 30,0 2,-1-1,0 2,-1 0,0 0,-1 1,0 1,-1 0,0 1,-1 0,0 2,0 0,-1 0,0 2,0 0,0 1,-3 0,-6 1,1 1,0 1,-1 1,1 1,-1 2,1 0,0 2,-4 2,20-5,1 0,0 1,0 0,0 0,0 1,0 0,1 0,0 1,0 0,0 0,0 1,1-1,0 2,0-1,1 1,0-1,0 1,0 1,1-1,0 1,0 0,1 0,0 0,1 0,-2 6,5 43,6-32</inkml:trace>
  <inkml:trace contextRef="#ctx0" brushRef="#br0" timeOffset="400.107">509 616,'532'-104,"-521"102,77-5,-86 7,1 0,-1 1,0-1,0 0,0 1,1 0,-1 0,0 0,0 0,0 0,0 0,0 0,-1 0,1 1,0-1,-1 1,1-1,0 1,-1 0,0 0,1 0,-1 0,0 0,0 0,0 0,0 0,-1 0,1 0,-1 0,1 0,-1 1,0-1,1 0,-1 0,0 2,-27 138,4-15,18-105,2-1</inkml:trace>
  <inkml:trace contextRef="#ctx0" brushRef="#br0" timeOffset="782.881">1385 983,'-11'143,"11"-143,0 0,0 0,1 0,-1 0,0-1,1 1,-1 0,0 0,1 0,-1 0,0 0,0 0,1 0,-1 1,0-1,1 0,-1 0,0 0,0 0,1 0,-1 0,0 0,1 1,-1-1,0 0,0 0,0 0,1 1,-1-1,0 0,0 0,0 1,1-1,-1 0,0 0,0 1,0-1,0 0,0 1,0-1,0 0,1 0,-1 1,0-1,0 0,0 1,0-1,0 0,-1 1,1-1,11-28,-8 15,2-15,2 0,0 0,2 1,1 0,1 0,1 1,2 1,0 0,2 1,0 0,2 2,0 0,2 0,14-11,-33 32,0 0,0 0,0 0,0 0,1 0,-1 0,0 1,1-1,-1 0,0 0,1 1,-1-1,1 1,-1 0,1-1,-1 1,1 0,-1 0,1 0,0 0,-1 0,1 0,-1 0,1 1,-1-1,1 0,-1 1,1-1,-1 1,0 0,1 0,-1-1,0 1,0 0,1 0,-1 0,1 1,5 12</inkml:trace>
  <inkml:trace contextRef="#ctx0" brushRef="#br0" timeOffset="1078.094">1949 701,'-13'15,"0"0,1 2,1-1,1 2,0-1,1 1,1 1,1-1,1 1,0 1,1-1,1 1,1 0,1 4,2-21,0 0,0 0,0 0,0-1,1 1,-1 0,1 0,0-1,0 1,0 0,0-1,0 1,1-1,-1 1,1-1,-1 0,1 0,0 0,0 0,0 0,0 0,0 0,1 0,-1-1,0 0,1 1,-1-1,1 0,0 0,-1 0,1 0,0-1,-1 1,1-1,0 1,0-1,0 0,0 0,5-1,0 0,0 0,0-1,0 0,0 0,0-1,-1 0,1 0,-1 0,0-1,0-1,5-3,-5 3,-1 0,1 0,-1-1,0 0,0 0,0 0,-1-1,0 0,-1 0,1 0,-1-1,-1 0,1 1,-1-1,-1 0,1-1,-2 1,1 0,-1-1,0 1,-1-1,1 1,-2-1,1 1,-1-1,-1 1,0 0,0 0,0-1,-1 1,-3-6,3 11,0 0,0 0,0 0,0 0,0 1,0-1,-1 1,1 0,-1 0,1 1,-1-1,0 1,0-1,0 1,0 0,0 1,0-1,-19-2</inkml:trace>
  <inkml:trace contextRef="#ctx0" brushRef="#br0" timeOffset="1517.55">2259 1011,'47'-87,"3"2,48-59,-97 142,-1 0,1 0,0 0,-1 0,1 1,0-1,0 0,0 0,0 1,1-1,-1 0,0 1,1-1,-1 1,1 0,0 0,-1-1,1 1,0 0,0 0,-1 1,1-1,0 0,0 0,0 1,0 0,0-1,0 1,0 0,0 0,0 0,0 0,0 0,0 0,0 1,0-1,0 1,0-1,0 1,0 0,0 0,0 0,0 0,-1 0,1 0,0 1,1 5,0 0,-1 0,0 0,0 0,-1 0,1 1,-2-1,1 0,-1 1,0-1,-2 7,8 58,-6-70,1 0,0 0,-1 0,1 0,0 0,0 0,1 0,-1-1,0 1,1 0,-1-1,0 1,1-1,0 0,-1 1,1-1,0 0,0 0,0 0,0 0,0-1,0 1,0 0,0-1,0 1,0-1,0 0,0 0,0 0,0 0,0 0,0 0,0 0,0-1,1 1,-1-1,0 1,0-1,-1 0,2 0,75-44,-60 31,-11 7,0 0,1 1,-1 1,1-1,0 1,1 0,-1 1,1 0,0 0,0 1,5-1,-12 5,0 0,0-1,0 1,0 0,0 0,0 1,-1-1,1 0,-1 1,1-1,-1 1,1-1,-1 1,0-1,0 1,1 0,-1 0,-1 0,1 0,0 0,0 0,-1 0,1 0,-1 0,0 0,1 0,-1 0,0 0,0 0,0 0,-1 0,1 0,0 1,-1-1,1 0,-1 0,0 0,0-1,0 1,0 0,0 0,0 0,-2 12,11 59,1-53</inkml:trace>
</inkml:ink>
</file>

<file path=ppt/ink/ink26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5:10:21.57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0 874,'17'3,"1"-1,-1-1,1 0,-1-1,1-1,0 0,-1-1,0-1,0-1,0-1,0 0,0-1,-1-1,0 0,-1-1,1-1,-1-1,-1 0,0-1,-1 0,12-13,-9 4,0 1,1 0,1 1,1 1,0 1,1 0,1 2,0 0,1 2,1 0,0 1,23-7,-42 17,0 1,0-1,1 1,-1-1,0 1,0 0,1 1,-1-1,0 1,0 0,0 0,1 0,-1 0,0 1,-1 0,1-1,0 1,0 1,-1-1,1 1,-1-1,0 1,0 0,0 0,0 0,0 1,-1-1,1 1,-1-1,0 2,2 2,0 1,0 0,-1 1,0-1,0 0,-1 1,0 0,-1-1,0 1,0 0,-1 0,0 0,0 0,-1 2,-3 8,0 0,-1 0,-1 0,-1-1,0 0,-1 0,-2 0,1-1,-2-1,0 0,-1 0,-1-1,0-1,-1 0,0-1,-7 4,17-12,-2 0,1 0,0-1,-1 1,0-1,0 0,0-1,-1 0,1 0,-1 0,0-1,0 0,0 0,0-1,0 0,0 0,0 0,0-1,0 0,0 0,0-1,-1 0,1-1,1 1,-1-1,0 0,0-1,1 0,-7-3,11 3,0 1,0-1,0 1,0-1,0 0,1 0,-1 0,1 0,0 0,0 0,0 0,0 0,0-1,1 1,0 0,-1 0,1-1,1 1,-1 0,0-1,1 1,-1 0,1 0,0 0,0-1,0 1,1 0,-1 0,1 1,0-1,-1 0,1 0,0 1,1-1,2-3,0-1,0 1,0 1,1-1,0 1,0 0,1 0,-1 1,1 0,0 0,0 0,1 1,-1 0,1 1,0 1,0 1,0 0,0 1,0 0,0 0,0 1,0 0,0 0,0 1,-1 0,1 0,-1 0,0 1,0 1,0-1,0 1,4 4,48 26,-45-29,0-1,0-1,0 0,1-1,-1 0,1-2,0 1,0-2,-1 0,1-1,0 0,0-1,-1-1,1 0,-1-1,0-1,10-4,7-5,0-1,0-2,-2-2,0 0,-2-2,0-1,1-2,16-16,-2-2,-1-2,-3-1,-1-2,23-41,-45 63,-1-1,0-1,-2 0,-1-1,-2 0,0 0,-2-1,-1 0,-2-1,0 1,-2-1,-2-15,1 40,-1 0,0 1,0-1,-1 0,0 0,1 1,-1-1,-1 0,1 1,-1-1,0 1,0 0,0-1,0 1,-1 0,0 0,0 1,0-1,0 1,0-1,-1 1,0 0,1 0,-1 0,0 1,0-1,-1 1,1 0,0 0,-1 1,0-1,1 1,-1 0,0 0,1 1,-1-1,0 1,-4 0,-6 7,-1-1,1 2,0 0,1 1,0 0,0 1,1 0,0 2,1-1,0 1,1 1,1 0,0 1,-2 3,-3 5,0 1,2 0,0 1,2 1,0 0,2 0,1 1,1 0,1 0,2 1,0 0,2-1,0 1,2 0,2 2,3-7,1 0,1 0,1-1,0 0,2-1,1 0,0 0,1-1,2-1,0 0,0 0,2-2,0 0,15 12,9 13,-30-29,-5-4</inkml:trace>
  <inkml:trace contextRef="#ctx0" brushRef="#br0" timeOffset="243.629">1778 705,'-14'38,"-10"23,-1 5,4-3,11-13,11-15,6-13</inkml:trace>
  <inkml:trace contextRef="#ctx0" brushRef="#br0" timeOffset="398.27">1778 309,'0'0</inkml:trace>
  <inkml:trace contextRef="#ctx0" brushRef="#br0" timeOffset="1066.932">2202 620,'-23'6,"1"2,0 0,1 2,0 0,0 2,1 0,-10 8,24-15,-1 0,0 1,1 0,0 0,1 0,-1 0,1 1,1 0,-1 0,1 0,0 1,1-1,-1 1,2 0,-1 0,1 0,0 0,1 1,0-1,0 0,1 1,0 3,1-4,1-1,0 1,1-1,0 0,0 0,0 0,1 0,0-1,0 0,0 1,1-1,0-1,0 1,1-1,0 0,0 0,0-1,0 1,1-1,-1-1,1 1,0-1,0 0,0-1,1 0,-1 0,1 0,-1-1,1 0,-1-1,1 0,0 0,-1 0,1-1,-1 0,1-1,-1 0,1 0,3-2,19-9,-2-2,1-1,-2-2,0 0,-1-2,-2-1,0-1,0-1,-2 0,-2-2,4-6,3 0,-1 0,-2-2,-2-1,-1 0,-1-2,-2 0,-2-1,-1-1,-2 0,-1-1,3-29,-20-41,4 105,1 1,-1 1,0-1,0 0,0 0,-1 0,1 0,-1 1,1-1,-1 1,0-1,0 1,0 0,0 0,-1-1,1 2,-1-1,1 0,-1 0,1 1,-1-1,0 1,0 0,0 0,0 0,0 0,0 1,0-1,0 1,0 0,0 0,0 0,-2 0,-10 4,-1 1,1 0,0 1,1 1,0 0,0 1,0 0,1 1,0 1,1 0,0 1,1 0,0 1,1 0,0 1,0 0,2 0,0 1,0 0,1 1,1-1,1 1,0 1,0-1,0 11,-1-11,1 1,0-1,1 1,1 0,1 0,0 0,1 0,0 0,2 1,0-1,0 0,2 0,0 0,1 0,0-1,2 1,-1-1,2 0,0-1,2 2,3 1,2-2,-1 1,2-2,0 0,1-1,0 0,1-2,0 0,1 0,0-2,0 0,1-1,1-1,-1-1,1-1,0 0,0-2,0 0,1-1,-1-1,1-1,-1-1,1-1,-1 0,1-2,0 0,-1-2,0 0,0-1,-1-1,1-1,-2 0,1-2,-2 0,1-1,-1-1,-1 0,-1-1,11-13,-13 17,-1-1,-1 0,0-1,0 0,-1-1,-1 0,0 0,-1-1,0-1,-1 1,-1-1,0 0,-1 0,-1-1,0 0,-2 0,1 0,-2 0,-1 13,0 0,0-1,-1 1,1 0,-1 0,0 0,0 0,0 0,-1 0,1 0,-1 0,1 1,-1-1,0 1,0-1,0 1,0-1,-1 1,1 0,0 0,-1 0,0 0,1 1,-1-1,0 1,0 0,0-1,0 1,0 1,0-1,0 0,0 1,-3-1,-3 0,0 1,0 0,0 1,0 0,0 0,0 1,0 0,0 0,0 1,1 0,-3 2,-5 1,0 1,1 1,-1 0,2 1,-1 1,2 0,-1 0,1 2,1 0,0 0,1 1,0 0,1 1,0 0,1 1,1 0,0 0,1 1,1 0,1 0,0 1,-2 12,6-20,-1 1,2-1,-1 1,1-1,1 1,0-1,0 1,1-1,0 0,1 1,0-1,0 0,1-1,0 1,0-1,1 1,0-1,1-1,0 1,0-1,1 1,9 6,0 0,1-1,0-1,1-1,0 0,1-1,0-2,1 1,0-2,0-1,1 0,-1-2,1 0,0-1,0-1,1-2,-1 0,0-1,0 0,0-2,0-1,0 0,-1-2,18-7,0-10,-26 10</inkml:trace>
</inkml:ink>
</file>

<file path=ppt/ink/ink26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5:10:24.78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218 0,'-6'65,"-3"-1,-2 0,-4 0,-2-2,-2 0,-4-1,-11 18,33-74,-63 127,45-117,22-20</inkml:trace>
</inkml:ink>
</file>

<file path=ppt/ink/ink2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4:15:46.76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55,'1'2,"0"0,0-1,1 1,-1 0,1-1,-1 0,1 1,-1-1,1 0,0 0,-1 1,1-1,0-1,0 1,0 0,0 0,0-1,0 1,0-1,0 0,0 1,0-1,0 0,0 0,0-1,0 1,0 0,0-1,0 1,1-1,258-42,-50 14,-199 26</inkml:trace>
</inkml:ink>
</file>

<file path=ppt/ink/ink26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5:10:25.24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29,'66'-11,"1"2,0 3,0 3,21 4,-66-1,369 1,-198 26,-169-26</inkml:trace>
</inkml:ink>
</file>

<file path=ppt/ink/ink26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5:10:29.10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1,'7'4,"0"0,0 0,1-1,-1 0,1 0,0-1,0 0,0 0,0-1,0 0,0 0,1-1,-1 0,6-1,1 1,244 0,-181 11,-60-12</inkml:trace>
</inkml:ink>
</file>

<file path=ppt/ink/ink26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5:10:29.60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1,'55'27,"-37"-20,1 0,0-2,0 0,0-1,1 0,0-2,-1 0,1-2,0 0,0-1,-1-1,6-1,145-26,-58 28,-88 1</inkml:trace>
</inkml:ink>
</file>

<file path=ppt/ink/ink26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5:10:31.40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60 178,'-18'31,"9"-4,1 1,1 1,1-1,1 1,2 0,1 0,2 18,0-45,-1 16,0 1,2-1,0 1,1-1,0 1,2-1,0 0,2 0,0-1,0 1,3 1,-8-16,1 0,-1-1,1 0,0 1,0-1,0 0,0 0,0 0,0 0,1 0,-1 0,1-1,-1 1,1-1,-1 0,1 0,0 0,0 0,0 0,-1-1,1 1,0-1,0 1,0-1,0 0,0 0,0-1,0 1,0-1,0 1,-1-1,1 0,0 0,0 0,-1 0,1-1,-1 1,2-2,86-76,1-52,-91 129,0 1,0 0,0 0,1 0,-1 0,0 0,1 0,-1 0,1 1,-1-1,1 0,-1 0,1 0,0 0,0 0,-1 1,1-1,0 0,0 1,0-1,0 1,-1-1,1 1,0-1,0 1,0-1,0 1,0 0,0 0,0-1,1 1,-1 0,0 0,0 0,0 0,0 0,0 1,0-1,0 0,0 0,0 1,0-1,0 0,0 1,0-1,0 1,0-1,-1 1,1 0,0-1,0 1,0 0,-1 0,1 0,0-1,-1 1,1 0,-1 0,1 0,-1 0,1 0,-1 1,65 136,-63-134,0 0,1 0,0-1,-1 1,1-1,1 1,-1-1,0 0,1 0,0 0,0-1,0 1,0-1,0 0,0 0,0 0,1-1,-1 0,1 1,-1-2,1 1,-1 0,1-1,-1 0,1 0,0 0,-1-1,1 1,-1-1,1 0,-1-1,1 1,-1-1,0 0,4-1,10-12,-1 0,0-2,-1 1,-1-2,0 0,-1-1,-1-1,-1 1,-1-2,4-10,0 3,4-7,0-1,-3-1,-1-1,-2 0,-1-1,-2 0,-2-1,1-24,-18-1,-7 95,13-9</inkml:trace>
  <inkml:trace contextRef="#ctx0" brushRef="#br0" timeOffset="533.269">935 489,'189'5,"-187"-5,0 0,0 0,0 0,-1 0,1 0,0 0,0 0,0 1,0-1,-1 1,1-1,0 1,0 0,-1 0,1 0,-1 0,1 0,-1 0,1 0,-1 0,1 1,-1-1,0 0,0 1,0-1,0 1,0 0,0-1,0 1,0 0,-1-1,1 1,-1 0,1 0,-1 0,0 0,0-1,1 1,-1 0,-1 0,1 0,0 0,0 0,-1-1,1 1,-1 0,1 0,-2 1,-115 137,91-113,24-26,1 0,0 0,-1 0,1 0,0 1,0-1,0 0,0 1,0-1,0 0,0 1,0 0,0-1,1 1,-1-1,1 1,-1 0,1-1,-1 1,1 0,0 0,0-1,0 1,0 0,0 0,1-1,-1 1,0 0,1-1,-1 1,1 0,0-1,-1 1,1-1,0 1,0-1,0 1,0-1,0 1,0-1,1 0,-1 0,0 0,1 0,-1 0,1 0,-1 0,1 0,-1 0,1-1,0 1,-1-1,1 1,0-1,-1 0,1 1,0-1,1 0,24 4,1-1,0-1,0-2,0 0,0-2,2-1,113-26,-120 28</inkml:trace>
</inkml:ink>
</file>

<file path=ppt/ink/ink26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5:10:36.924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328 114,'-2'0,"0"-1,1 0,-1 1,0-1,0 1,0 0,0 0,0 0,0-1,0 2,0-1,0 0,0 0,0 1,1-1,-1 1,0-1,0 1,0 0,1 0,-1 0,0 0,1 0,-1 0,0 0,1 1,0-1,-1 0,1 1,0-1,0 1,0 0,0-1,0 1,0 0,0 0,0-1,1 1,-1 0,-21 77,16 135,-107 504,52-323,-3-134,108-257,157-22,206-11,-23 11,-66-10,209 28,-272-25,143-7,481 33,-421-29,-48 29,-407-1,0 1,0-1,0 0,0 1,0-2,0 1,0 0,0 0,0-1,0 0,0 0,0 0,0 0,0 0,0 0,0-1,-1 1,1-1,-1 0,1 0,-1 0,0 0,1 0,-1 0,0-1,-1 1,1-1,0 1,-1-1,1 0,-1 0,0 0,0 1,0-1,0-3,1-9,-2 1,0-1,0 0,-2 1,1-1,-2 1,0 0,-3-8,-11-69,17 14,3-1,4 1,3 0,3 1,8-18,-9 37,5-34,-3-1,-5-1,-2-83,-8-76,0 248,0 0,0 0,0 1,0-1,-1 0,1 1,-1-1,0 1,0 0,-1 0,1 0,0 0,-1 0,0 0,0 0,0 1,0-1,0 1,0 0,-1 0,1 0,-1 1,1-1,-1 1,0 0,1 0,-1 0,-3 0,-112-10,-227 42,110-20,-297 17,252-13,-66-13,223-2,-203-26,38-5,-137 3,66-1,47 30,139 27,33-2,115-12,30-7</inkml:trace>
</inkml:ink>
</file>

<file path=ppt/ink/ink26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5:10:40.608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0 8,'0'17,"1"278,24-212,-24-82,1 1,-1 0,0 0,0-1,1 1,-1 0,0-1,1 1,0-1,-1 0,1 0,0 1,0-1,0 0,-1-1,1 1,0 0,0 0,0-1,1 1,-1-1,0 0,0 0,0 0,0 0,0 0,0 0,0 0,0 0,1-1,-1 0,0 1,0-1,0 0,-1 0,1 0,0 0,0 0,0 0,10-9,-1 0,0-1,0 0,-1 0,-1-1,0 0,0-1,-1 0,-1 0,2-7,19-27,-28 46,0 0,0-1,0 1,1 0,-1 0,0 0,1 0,-1 0,0 1,1-1,-1 0,1 0,-1 0,1 0,0 0,-1 0,1 1,0-1,0 0,0 1,-1-1,1 1,0-1,0 1,0-1,0 1,0-1,0 1,0 0,0-1,0 1,0 0,0 0,0 0,0 0,0 0,0 0,0 0,0 0,0 1,0-1,0 0,0 1,0-1,0 0,0 1,0-1,0 1,0 0,0-1,0 1,-1 0,1-1,0 1,0 0,-1 0,1 0,-1-1,1 1,-1 0,1 0,-1 0,1 0,-1 0,0 0,14 47,-14-42,0 0,1 0,0 0,1 0,-1 0,1 0,0-1,0 1,1 0,0-1,0 0,0 1,1-1,-1-1,1 1,0 0,1-1,-1 0,1 0,0 0,0-1,0 1,5 1,-6-4,0-1,0 0,0 0,-1 0,1-1,0 1,0-1,0 0,0 0,-1 0,1-1,0 1,-1-1,1 0,-1 0,0 0,1-1,-1 1,0-1,0 1,-1-1,1 0,-1 0,1 0,0-3,47-88,-24 10,-22 66,0 0,2 1,0 0,1 0,1 0,0 1,1 0,8-10,-1 8</inkml:trace>
  <inkml:trace contextRef="#ctx0" brushRef="#br0" timeOffset="618.946">762 404,'44'-25,"-31"17,0 0,1 1,0 0,0 1,1 0,0 1,-1 1,2 1,12-2,-26 4,-1 1,1 0,-1 0,1 0,0 0,-1 0,1 0,-1 0,1 0,-1 1,1-1,-1 1,1-1,-1 1,1-1,-1 1,0 0,1 0,-1 0,0 0,1 0,-1 0,0 0,0 0,0 0,0 0,0 1,0-1,-1 0,1 1,0-1,-1 1,1-1,-1 0,1 1,-1 0,1-1,-1 1,0-1,0 1,0-1,0 1,0-1,0 1,-1 0,1-1,-1 2,-32 70,-3-26,24-33,0 0,1 0,1 1,1 1,0 0,1 0,-2 7,9-19,1-1,0 1,-1 0,1-1,1 1,-1 0,1-1,-1 1,1-1,0 1,0-1,0 1,1-1,0 1,-1-1,1 0,0 0,0 0,1 0,-1 0,0-1,1 1,0 0,0-1,0 0,0 0,0 0,0 0,0 0,1-1,-1 0,1 1,-1-1,1 0,-1-1,1 1,-1-1,1 1,0-1,0 0,-1 0,1-1,0 1,-1-1,1 0,-1 0,1 0,-1 0,1-1,172-56,-160 50</inkml:trace>
</inkml:ink>
</file>

<file path=ppt/ink/ink26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5:10:42.592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1 255,'2'9,"4"26,3 0,0-1,2 0,2 0,1-1,1-1,2 0,1-1,2-1,16 19,-34-46,1 0,0-1,0 1,-1-1,1 1,1-1,-1 0,0 0,0-1,1 1,-1-1,1 1,0-1,-1 0,1 0,0-1,0 1,-1-1,1 0,0 0,0 0,0 0,-1-1,1 0,0 1,-1-1,1-1,0 1,-1 0,1-1,-1 0,0 0,0 0,1 0,-1 0,-1-1,1 1,0-1,0 0,-1 0,0 0,0 0,0 0,0 0,0-1,0-1,66-165,-67 169,-1-1,0 0,1 1,-1-1,1 1,-1-1,1 1,-1-1,1 1,0 0,0-1,0 1,0 0,0 0,0-1,0 1,0 0,1 0,-1 0,0 0,1 1,-1-1,1 0,-1 0,0 1,1-1,0 1,-1-1,1 1,-1 0,1 0,-1 0,1 0,0 0,-1 0,1 0,-1 0,1 0,0 1,-1-1,1 1,-1-1,1 1,-1 0,0 0,1-1,-1 1,0 0,2 1,52 52,-50-47,1 0,-1-1,1 0,1 0,-1 0,1 0,0-1,0-1,0 1,1-1,0 0,0 0,6 1,-7-6,0 1,0-2,0 1,0-1,-1 0,1 0,0-1,-1 1,0-2,1 1,-1-1,0 0,-1 0,1 0,-1-1,0 0,0 0,0 0,-1-1,0 0,0 0,0 0,-1 0,2-5,3-4,-2 0,1-1,-2 0,0 0,-1-1,-1 1,0-1,-1 0,-1 0,0 0,-2 0,0 0,-1 1,-3-16,-32-120,32 129,1 3</inkml:trace>
  <inkml:trace contextRef="#ctx0" brushRef="#br0" timeOffset="312.863">1074 226,'14'29,"5"19,-1 6,2-1,-3-5,-5-6,-3-5,-4-4,-3-8</inkml:trace>
</inkml:ink>
</file>

<file path=ppt/ink/ink26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5:10:47.306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508 186,'-1'85,"30"204,-29 12,0-301</inkml:trace>
  <inkml:trace contextRef="#ctx0" brushRef="#br0" timeOffset="773.764">0 383,'31'-17,"187"-52,98-44,-264 90,38-19,2 5,1 4,10 2,-26 14,-60 18</inkml:trace>
</inkml:ink>
</file>

<file path=ppt/ink/ink26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5:10:17.40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22 0,'-9'10,"-4"3</inkml:trace>
</inkml:ink>
</file>

<file path=ppt/ink/ink26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5:10:18.23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61 1,'-4'2,"0"0,0 1,0 0,0 0,0 0,1 0,0 0,-1 1,1 0,1-1,-1 1,0 0,1 1,0-1,0 0,0 1,0-1,1 1,0-1,0 1,0 0,0-1,1 1,0 0,0 0,0-1,1 1,-1 0,1-1,0 1,0 0,1-1,1 5,60 50,-56-55,0 1,0 0,0 1,-1-1,0 1,0 0,0 1,-1-1,0 1,0 0,-1 1,0-1,0 1,0 0,-1 0,-1 0,1 0,0 6,-3-12,0 0,0 1,0-1,-1 1,1-1,-1 1,1-1,-1 0,0 1,0-1,0 0,0 0,0 1,-1-1,1 0,-1 0,1-1,-1 1,0 0,1 0,-1-1,0 1,0-1,0 0,-1 1,1-1,0 0,0 0,-1 0,1-1,0 1,-2 0,-17 3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3:41:03.52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500 0,'-51'27,"2"3,1 1,2 3,1 1,1 3,3 1,-2 5,36-39,0 1,1-1,0 1,0 1,0-1,1 1,0 0,1 0,-1 0,1 1,1 0,-1 0,1 0,1 0,-1 0,1 0,1 1,0-1,0 1,0-1,1 1,1-1,-1 1,2 5,0-12,-1 1,0-1,1 0,0 0,0 0,-1 0,1 0,0 0,0-1,1 1,-1-1,0 1,1-1,-1 0,0 0,1 0,-1 0,1 0,0-1,-1 1,1-1,0 1,-1-1,1 0,0 0,-1-1,1 1,0 0,-1-1,1 1,-1-1,1 0,82-36,-57 18,-1-1,-1-1,-1-1,-1-2,5-7,70-65,-9 15,-90 82,0-1,0 1,0-1,0 1,0-1,0 1,1-1,-1 1,0-1,0 0,1 1,-1-1,0 0,0 1,1-1,-1 1,0-1,1 0,-1 0,1 1,-1-1,0 0,1 0,-1 1,1-1,-1 0,1 0,-1 0,0 0,1 0,-1 0,1 0,-1 0,1 0,-1 0,1 0,-1 0,1 0,-1 0,1 0,-1 0,1 0,-1 0,0-1,1 1,-1 0,1 0,-1-1,1 1,-17 45,-127 232,-23 117,158-372,0 0,1 1,1 0,1 1,1-1,1 1,1 0,2-1,0 1,1 5,1-20,0 0,0 1,0-1,1-1,0 1,1 0,0-1,0 1,1-1,0-1,1 1,0-1,0 0,0 0,1 0,0-1,0 0,0 0,1-1,0 0,0 0,1-1,-1 0,1-1,0 0,0 0,0-1,0 0,0 0,0-1,1 0,-1-1,3 0,-7-1,0 0,-1 0,1-1,0 1,-1-1,0 0,1 0,-1-1,0 1,0-1,0 0,-1 0,1 0,-1-1,1 1,-1-1,0 0,0 1,-1-1,1-1,-1 1,0 0,0-1,-1 1,1-1,-1 1,0-1,0 0,0 0,-1 1,0-1,0 0,0-1,0-9,-1 1,0 0,-1 0,0 0,-2 1,1-1,-2 1,0-1,0 1,-7-11,-2-1,0 1,-2 0,0 1,-1 1,-2 1,0 0,-1 1,-1 2,-1 0,-1 1,0 1,-1 1,-1 1,0 2,-3-1,-137-24,324 28,156-55,-174 26,-127 28</inkml:trace>
</inkml:ink>
</file>

<file path=ppt/ink/ink2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4:15:49.21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 1,'-1'79,"-1"-35,1 0,3 1,1-1,3 0,1-1,6 15,-12-53,0 0,0 1,1-1,0 0,0 0,0 0,1-1,0 1,-1-1,2 1,-1-1,0 0,1 0,0 0,0 0,0-1,0 0,1 0,-1 0,1 0,0-1,0 1,0-1,0-1,0 1,0-1,0 0,1 0,-1 0,0-1,1 1,-1-1,0-1,1 1,-1-1,0 0,1 0,-1 0,0-1,0 0,0 0,4-3,9-8,-2 0,1-2,-2 0,0-1,-1-1,0 0,6-12,13-13,84-98,-116 139,0 0,0 0,0 0,0 0,0 1,0-1,1 0,-1 1,0-1,1 1,-1-1,0 1,1 0,-1 0,0-1,1 1,-1 0,0 0,1 0,-1 1,0-1,1 0,-1 0,0 1,1-1,-1 1,0-1,0 1,1 0,-1-1,0 1,0 0,0 0,0 0,0 0,0 0,0 0,0 0,0 0,-1 0,2 1,23 59,-20-47,-3-5,0-1,0 0,1 1,0-1,1 0,-1-1,2 1,-1-1,1 0,0 0,0 0,1 0,0-1,0 0,1-1,-1 1,1-1,1 0,-1-1,1 0,-1 0,1 0,0-1,0 0,1-1,-1 0,1 0,-1-1,1 0,-1-1,1 1,0-2,-1 1,2-1,3-6,0 0,-1 0,0-1,-1-1,0 0,0 0,-1-1,0-1,0 1,-1-2,-1 1,0-1,-1-1,0 1,-1-1,0 0,-1-1,0 1,0-5,42-170,-46 181,0 7</inkml:trace>
</inkml:ink>
</file>

<file path=ppt/ink/ink27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5:10:15.80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1 443,'145'-177,"-145"176,1 0,-1 0,1-1,0 1,0 0,-1 0,1 0,0 0,0 0,0 0,0 0,0 1,0-1,0 0,0 0,1 1,-1-1,0 1,0-1,1 1,-1 0,0-1,0 1,1 0,-1 0,0 0,1 0,-1 0,0 0,1 0,-1 0,0 1,1-1,-1 0,0 1,0-1,0 1,1-1,-1 1,0 0,0-1,0 1,0 0,0 0,0 0,0 0,0 0,0 0,-1 0,1 0,0 0,-1 1,1-1,-1 0,1 0,0 1,34 153,-25-87,-4 0,-2 0,-4 1,-5 28,6-89,-1 0,0 0,-1-1,0 1,0 0,0 0,-1-1,0 1,-1-1,0 0,0 0,0 0,-1 0,0 0,0-1,-1 0,0 0,0 0,0 0,-1-1,0 0,0 0,0 0,-1-1,3-4,0 0,0-1,0 0,1 0,-1 0,0-1,1 1,-1-1,1 0,-1 0,1 0,0 0,0-1,0 1,0-1,0 0,1 1,-1-1,1-1,0 1,0 0,0 0,0-1,1 1,-1-1,1 0,0 0,0 1,0-1,0 0,1 0,-1 0,1 0,0 1,1-3,-1-23,2 0,1 0,1 0,2 0,1 1,1 0,1 0,1 0,2 2,1-1,-10 20,14-35,1 1,2 0,1 2,3 0,1 2,2 1,1 0,2 3,1 0,1 2,2 1,2 2,0 2,9-4,-44 28,0 0,1 1,-1-1,1 1,0-1,-1 1,1-1,0 1,0 0,0 0,0 0,0 0,0 0,0 1,0-1,0 0,1 1,-1 0,0-1,0 1,0 0,1 0,-1 0,0 1,0-1,0 0,1 1,-1-1,0 1,0 0,0 0,0 0,0 0,0 0,0 0,-1 1,1-1,0 0,-1 1,1 0,-1-1,1 1,-1 0,0 0,1-1,-1 1,0 0,-1 0,1 0,0 1,0-1,-1 1,-1 17,-2 0,0 0,-1 0,-1-1,-1 0,-1 0,-1 0,0-1,-1 0,-1 0,-1-1,-1-1,0 0,-1 0,0-1,-4 1,-109 132,115-141,13-13</inkml:trace>
  <inkml:trace contextRef="#ctx0" brushRef="#br0" timeOffset="510.708">707 443,'36'-10,"1"-2,-2-1,0-2,-1-1,0-2,-1-1,-1-2,19-17,-42 31,-1-1,1 0,-1-1,-1 1,0-1,0-1,-1 1,0-1,0-1,-1 1,-1-1,0 1,0-1,-1-1,0 1,-1 0,-1-1,0 1,0-1,-1 1,0-1,-1 0,1 10,-1 0,1 0,0 0,-1 0,1 0,-1 0,0 0,0 0,0 0,0 0,0 0,0 1,0-1,-1 0,1 1,-1-1,1 1,-1 0,0-1,1 1,-1 0,0 0,0 0,0 0,0 0,0 0,0 1,0-1,0 1,0-1,0 1,0 0,0 0,0 0,0 0,0 0,0 0,-1 0,1 1,0-1,0 1,0 0,0 0,0-1,1 1,-1 0,0 1,0-1,0 0,1 0,-1 1,1-1,-1 1,1-1,0 1,-1 0,1 1,-11 6,0 1,1 0,1 1,0 0,0 0,1 1,0 1,-5 10,13-21,1-1,-1 0,0 1,1-1,0 1,-1-1,1 0,0 1,-1-1,1 1,0-1,0 1,0-1,0 1,1-1,-1 1,0-1,1 1,-1-1,1 0,-1 1,1-1,-1 0,1 1,0-1,0 0,0 0,0 0,0 1,0-1,0 0,0 0,0-1,0 1,1 0,-1 0,0 0,1-1,-1 1,0-1,1 1,-1-1,1 0,66 3,109-31,-175 28,0 0,-1-1,1 1,0 1,0-1,-1 0,1 0,0 1,-1-1,1 0,0 1,-1 0,1-1,0 1,-1 0,1 0,-1 0,0 0,1 0,-1 0,0 1,0-1,1 0,-1 1,0-1,0 0,0 1,-1 0,1-1,0 1,-1-1,1 1,-1 0,1-1,-1 1,0 0,1 0,-1-1,0 1,0 0,-1 0,1-1,0 1,0 0,-1-1,1 1,-1 0,0-1,1 1,-1 0,0-1,0 1,0 0,-66 133,64-112</inkml:trace>
  <inkml:trace contextRef="#ctx0" brushRef="#br0" timeOffset="867.167">1496 302,'5'6,"1"0,-1-1,1 0,0 0,0 0,1-1,0 0,-1 0,1-1,0 0,1 0,-1 0,1-1,-1 0,1-1,-1 0,1 0,0-1,0 1,-1-2,1 1,0-1,0 0,-1-1,1 0,-1 0,1 0,-1-1,0 0,0-1,0 1,-1-2,1 1,-1 0,0-1,0-1,-1 1,1-1,-1 1,0-1,-1-1,1 1,-1-1,-1 0,1 0,-1 0,0-2,0 5,-1 0,0 1,-1-1,1 0,-1 0,0 0,1 0,-2 0,1 0,0 0,-1-1,0 1,0 0,0 0,-1 0,1 0,-1-1,0 1,0 0,0 0,-1 0,0 1,1-1,-1 0,-1 1,1-1,0 1,-1-1,0 1,1 0,-1 0,-1 0,1 1,0-1,-1 1,1 0,-1 0,0 0,1 0,-2 0,-5 4,0 1,0-1,0 2,1 0,-1 0,1 0,0 1,1 1,-1-1,1 1,0 1,0 0,1 0,0 0,0 1,1 0,0 0,0 1,1-1,0 1,-2 7,1-8,0 0,0 0,1 1,1-1,-1 1,2 1,-1-1,1 0,0 1,1 0,0-1,1 1,0 0,0 0,1 0,1 0,-1 0,2 0,0 4,5 4</inkml:trace>
  <inkml:trace contextRef="#ctx0" brushRef="#br0" timeOffset="1230.972">2033 104,'3'15,"14"55,3 0,2-2,20 37,14-24,-55-81,0 1,1 0,-1 0,1-1,-1 1,1-1,-1 0,1 1,0-1,-1 0,1 0,-1 0,1 0,0 0,-1 0,1-1,-1 1,1 0,-1-1,1 1,-1-1,1 0,-1 1,1-1,-1 0,0 0,1 0,-1 0,0 0,0 0,0 0,0-1,0 1,0 0,0-1,0 1,0-1,30-55,-16 10,-6 17,1 0,1 1,2 0,1 1,16-26,-20 40</inkml:trace>
  <inkml:trace contextRef="#ctx0" brushRef="#br0" timeOffset="1432.19">2540 274,'10'14,"3"5</inkml:trace>
  <inkml:trace contextRef="#ctx0" brushRef="#br0" timeOffset="3264.307">1609 414,'5'0,"2"5,-1 7,-1 5,3 0,5-2,1 0,2-1,4-5,3-2,2-4,2-1,1-1,-4-2</inkml:trace>
</inkml:ink>
</file>

<file path=ppt/ink/ink27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5:10:17.64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35 23,'-6'11,"1"0,0 0,1 1,0-1,1 1,0 0,1 0,1 0,0 1,0-1,1 0,1 0,0 1,1-1,0 0,0 0,4 8,-5-18,-1-1,1 1,0 0,0 0,0-1,0 1,0-1,1 1,-1-1,0 1,1-1,-1 0,1 1,-1-1,1 0,0 0,-1 0,1 0,0-1,0 1,0 0,0-1,0 1,0-1,-1 0,1 1,0-1,0 0,0 0,0 0,0-1,0 1,0 0,0-1,0 1,0-1,0 0,-1 0,1 0,0 0,-1 0,2 0,2-3,0 0,0 0,-1 0,0-1,1 1,-1-1,-1 0,1 0,-1-1,0 1,0-1,-1 0,1 0,-1 1,1-1,-1 0,0 0,-1 1,0-1,0 0,0 0,0 0,-1 0,0 0,0 0,-1-1,0 1,0 1,0-1,-1 0,1 0,-1 0,-1 1,1-1,-1 1,0 0,0-1,-1 2,0-1,0 0,0 1,0-1,0 1,-1 0,0 1,0-1,0 1,0 0,-1 0,1 1,-1-1,1 1,-1 0,0 1,-1-1,-17 4</inkml:trace>
  <inkml:trace contextRef="#ctx0" brushRef="#br0" timeOffset="279.692">317 107,'10'19,"12"12,7-1,5-4,0-7,-1-7,-5-10,-4-5,-5-8,-1-1,-4-3,1 0,-2-2,-4-2,-3-4,-2 3</inkml:trace>
</inkml:ink>
</file>

<file path=ppt/ink/ink27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5:10:13.15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340 277,'101'-22,"-49"11,0-2,-1-3,-1-1,28-16,-40 16,-19 10,0-2,0 1,-1-2,-1-1,1 0,-2-1,0-1,0 0,6-8,-6-12,-35 55,-4 20,3 0,1 1,2 1,3 1,1 0,2 1,2 0,2 1,1 27,-22 249,17-81,-10-118,21-123,0 0,-1 0,1 0,0 0,0 0,-1 0,1 0,-1 0,1 0,-1 0,1-1,-1 1,0 0,1 0,-1 0,0-1,0 1,1 0,-1-1,0 1,0-1,0 1,0-1,0 1,0-1,0 0,0 1,0-1,0 0,0 0,0 0,0 1,0-1,0-1,0 1,0 0,0 0,0 0,0 0,0-1,0 1,0 0,0-1,0 1,0-1,0 1,0-1,0 0,1 1,-1-1,0 0,0 1,1-1,-1-1,-44-43,34 30,0 2,-1-1,0 2,-1 0,0 0,-1 1,0 1,-1 0,0 1,-1 0,0 2,0 0,-1 0,0 2,0 0,0 1,-3 0,-6 1,1 1,0 1,-1 1,1 1,-1 2,1 0,0 2,-4 2,20-5,1 0,0 1,0 0,0 0,0 1,0 0,1 0,0 1,0 0,0 0,0 1,1-1,0 2,0-1,1 1,0-1,0 1,0 1,1-1,0 1,0 0,1 0,0 0,1 0,-2 6,5 43,6-32</inkml:trace>
  <inkml:trace contextRef="#ctx0" brushRef="#br0" timeOffset="400.107">509 616,'532'-104,"-521"102,77-5,-86 7,1 0,-1 1,0-1,0 0,0 1,1 0,-1 0,0 0,0 0,0 0,0 0,0 0,-1 0,1 1,0-1,-1 1,1-1,0 1,-1 0,0 0,1 0,-1 0,0 0,0 0,0 0,0 0,-1 0,1 0,-1 0,1 0,-1 1,0-1,1 0,-1 0,0 2,-27 138,4-15,18-105,2-1</inkml:trace>
  <inkml:trace contextRef="#ctx0" brushRef="#br0" timeOffset="782.881">1385 983,'-11'143,"11"-143,0 0,0 0,1 0,-1 0,0-1,1 1,-1 0,0 0,1 0,-1 0,0 0,0 0,1 0,-1 1,0-1,1 0,-1 0,0 0,0 0,1 0,-1 0,0 0,1 1,-1-1,0 0,0 0,0 0,1 1,-1-1,0 0,0 0,0 1,1-1,-1 0,0 0,0 1,0-1,0 0,0 1,0-1,0 0,1 0,-1 1,0-1,0 0,0 1,0-1,0 0,-1 1,1-1,11-28,-8 15,2-15,2 0,0 0,2 1,1 0,1 0,1 1,2 1,0 0,2 1,0 0,2 2,0 0,2 0,14-11,-33 32,0 0,0 0,0 0,0 0,1 0,-1 0,0 1,1-1,-1 0,0 0,1 1,-1-1,1 1,-1 0,1-1,-1 1,1 0,-1 0,1 0,0 0,-1 0,1 0,-1 0,1 1,-1-1,1 0,-1 1,1-1,-1 1,0 0,1 0,-1-1,0 1,0 0,1 0,-1 0,1 1,5 12</inkml:trace>
  <inkml:trace contextRef="#ctx0" brushRef="#br0" timeOffset="1078.094">1949 701,'-13'15,"0"0,1 2,1-1,1 2,0-1,1 1,1 1,1-1,1 1,0 1,1-1,1 1,1 0,1 4,2-21,0 0,0 0,0 0,0-1,1 1,-1 0,1 0,0-1,0 1,0 0,0-1,0 1,1-1,-1 1,1-1,-1 0,1 0,0 0,0 0,0 0,0 0,0 0,1 0,-1-1,0 0,1 1,-1-1,1 0,0 0,-1 0,1 0,0-1,-1 1,1-1,0 1,0-1,0 0,0 0,5-1,0 0,0 0,0-1,0 0,0 0,0-1,-1 0,1 0,-1 0,0-1,0-1,5-3,-5 3,-1 0,1 0,-1-1,0 0,0 0,0 0,-1-1,0 0,-1 0,1 0,-1-1,-1 0,1 1,-1-1,-1 0,1-1,-2 1,1 0,-1-1,0 1,-1-1,1 1,-2-1,1 1,-1-1,-1 1,0 0,0 0,0-1,-1 1,-3-6,3 11,0 0,0 0,0 0,0 0,0 1,0-1,-1 1,1 0,-1 0,1 1,-1-1,0 1,0-1,0 1,0 0,0 1,0-1,-19-2</inkml:trace>
  <inkml:trace contextRef="#ctx0" brushRef="#br0" timeOffset="1517.55">2259 1011,'47'-87,"3"2,48-59,-97 142,-1 0,1 0,0 0,-1 0,1 1,0-1,0 0,0 0,0 1,1-1,-1 0,0 1,1-1,-1 1,1 0,0 0,-1-1,1 1,0 0,0 0,-1 1,1-1,0 0,0 0,0 1,0 0,0-1,0 1,0 0,0 0,0 0,0 0,0 0,0 0,0 1,0-1,0 1,0-1,0 1,0 0,0 0,0 0,0 0,-1 0,1 0,0 1,1 5,0 0,-1 0,0 0,0 0,-1 0,1 1,-2-1,1 0,-1 1,0-1,-2 7,8 58,-6-70,1 0,0 0,-1 0,1 0,0 0,0 0,1 0,-1-1,0 1,1 0,-1-1,0 1,1-1,0 0,-1 1,1-1,0 0,0 0,0 0,0 0,0-1,0 1,0 0,0-1,0 1,0-1,0 0,0 0,0 0,0 0,0 0,0 0,0 0,0-1,1 1,-1-1,0 1,0-1,-1 0,2 0,75-44,-60 31,-11 7,0 0,1 1,-1 1,1-1,0 1,1 0,-1 1,1 0,0 0,0 1,5-1,-12 5,0 0,0-1,0 1,0 0,0 0,0 1,-1-1,1 0,-1 1,1-1,-1 1,1-1,-1 1,0-1,0 1,1 0,-1 0,-1 0,1 0,0 0,0 0,-1 0,1 0,-1 0,0 0,1 0,-1 0,0 0,0 0,0 0,-1 0,1 0,0 1,-1-1,1 0,-1 0,0 0,0-1,0 1,0 0,0 0,0 0,-2 12,11 59,1-53</inkml:trace>
</inkml:ink>
</file>

<file path=ppt/ink/ink27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5:10:21.57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0 874,'17'3,"1"-1,-1-1,1 0,-1-1,1-1,0 0,-1-1,0-1,0-1,0-1,0 0,0-1,-1-1,0 0,-1-1,1-1,-1-1,-1 0,0-1,-1 0,12-13,-9 4,0 1,1 0,1 1,1 1,0 1,1 0,1 2,0 0,1 2,1 0,0 1,23-7,-42 17,0 1,0-1,1 1,-1-1,0 1,0 0,1 1,-1-1,0 1,0 0,0 0,1 0,-1 0,0 1,-1 0,1-1,0 1,0 1,-1-1,1 1,-1-1,0 1,0 0,0 0,0 0,0 1,-1-1,1 1,-1-1,0 2,2 2,0 1,0 0,-1 1,0-1,0 0,-1 1,0 0,-1-1,0 1,0 0,-1 0,0 0,0 0,-1 2,-3 8,0 0,-1 0,-1 0,-1-1,0 0,-1 0,-2 0,1-1,-2-1,0 0,-1 0,-1-1,0-1,-1 0,0-1,-7 4,17-12,-2 0,1 0,0-1,-1 1,0-1,0 0,0-1,-1 0,1 0,-1 0,0-1,0 0,0 0,0-1,0 0,0 0,0 0,0-1,0 0,0 0,0-1,-1 0,1-1,1 1,-1-1,0 0,0-1,1 0,-7-3,11 3,0 1,0-1,0 1,0-1,0 0,1 0,-1 0,1 0,0 0,0 0,0 0,0 0,0-1,1 1,0 0,-1 0,1-1,1 1,-1 0,0-1,1 1,-1 0,1 0,0 0,0-1,0 1,1 0,-1 0,1 1,0-1,-1 0,1 0,0 1,1-1,2-3,0-1,0 1,0 1,1-1,0 1,0 0,1 0,-1 1,1 0,0 0,0 0,1 1,-1 0,1 1,0 1,0 1,0 0,0 1,0 0,0 0,0 1,0 0,0 0,0 1,-1 0,1 0,-1 0,0 1,0 1,0-1,0 1,4 4,48 26,-45-29,0-1,0-1,0 0,1-1,-1 0,1-2,0 1,0-2,-1 0,1-1,0 0,0-1,-1-1,1 0,-1-1,0-1,10-4,7-5,0-1,0-2,-2-2,0 0,-2-2,0-1,1-2,16-16,-2-2,-1-2,-3-1,-1-2,23-41,-45 63,-1-1,0-1,-2 0,-1-1,-2 0,0 0,-2-1,-1 0,-2-1,0 1,-2-1,-2-15,1 40,-1 0,0 1,0-1,-1 0,0 0,1 1,-1-1,-1 0,1 1,-1-1,0 1,0 0,0-1,0 1,-1 0,0 0,0 1,0-1,0 1,0-1,-1 1,0 0,1 0,-1 0,0 1,0-1,-1 1,1 0,0 0,-1 1,0-1,1 1,-1 0,0 0,1 1,-1-1,0 1,-4 0,-6 7,-1-1,1 2,0 0,1 1,0 0,0 1,1 0,0 2,1-1,0 1,1 1,1 0,0 1,-2 3,-3 5,0 1,2 0,0 1,2 1,0 0,2 0,1 1,1 0,1 0,2 1,0 0,2-1,0 1,2 0,2 2,3-7,1 0,1 0,1-1,0 0,2-1,1 0,0 0,1-1,2-1,0 0,0 0,2-2,0 0,15 12,9 13,-30-29,-5-4</inkml:trace>
  <inkml:trace contextRef="#ctx0" brushRef="#br0" timeOffset="243.629">1778 705,'-14'38,"-10"23,-1 5,4-3,11-13,11-15,6-13</inkml:trace>
  <inkml:trace contextRef="#ctx0" brushRef="#br0" timeOffset="398.27">1778 309,'0'0</inkml:trace>
  <inkml:trace contextRef="#ctx0" brushRef="#br0" timeOffset="1066.932">2202 620,'-23'6,"1"2,0 0,1 2,0 0,0 2,1 0,-10 8,24-15,-1 0,0 1,1 0,0 0,1 0,-1 0,1 1,1 0,-1 0,1 0,0 1,1-1,-1 1,2 0,-1 0,1 0,0 0,1 1,0-1,0 0,1 1,0 3,1-4,1-1,0 1,1-1,0 0,0 0,0 0,1 0,0-1,0 0,0 1,1-1,0-1,0 1,1-1,0 0,0 0,0-1,0 1,1-1,-1-1,1 1,0-1,0 0,0-1,1 0,-1 0,1 0,-1-1,1 0,-1-1,1 0,0 0,-1 0,1-1,-1 0,1-1,-1 0,1 0,3-2,19-9,-2-2,1-1,-2-2,0 0,-1-2,-2-1,0-1,0-1,-2 0,-2-2,4-6,3 0,-1 0,-2-2,-2-1,-1 0,-1-2,-2 0,-2-1,-1-1,-2 0,-1-1,3-29,-20-41,4 105,1 1,-1 1,0-1,0 0,0 0,-1 0,1 0,-1 1,1-1,-1 1,0-1,0 1,0 0,0 0,-1-1,1 2,-1-1,1 0,-1 0,1 1,-1-1,0 1,0 0,0 0,0 0,0 0,0 1,0-1,0 1,0 0,0 0,0 0,-2 0,-10 4,-1 1,1 0,0 1,1 1,0 0,0 1,0 0,1 1,0 1,1 0,0 1,1 0,0 1,1 0,0 1,0 0,2 0,0 1,0 0,1 1,1-1,1 1,0 1,0-1,0 11,-1-11,1 1,0-1,1 1,1 0,1 0,0 0,1 0,0 0,2 1,0-1,0 0,2 0,0 0,1 0,0-1,2 1,-1-1,2 0,0-1,2 2,3 1,2-2,-1 1,2-2,0 0,1-1,0 0,1-2,0 0,1 0,0-2,0 0,1-1,1-1,-1-1,1-1,0 0,0-2,0 0,1-1,-1-1,1-1,-1-1,1-1,-1 0,1-2,0 0,-1-2,0 0,0-1,-1-1,1-1,-2 0,1-2,-2 0,1-1,-1-1,-1 0,-1-1,11-13,-13 17,-1-1,-1 0,0-1,0 0,-1-1,-1 0,0 0,-1-1,0-1,-1 1,-1-1,0 0,-1 0,-1-1,0 0,-2 0,1 0,-2 0,-1 13,0 0,0-1,-1 1,1 0,-1 0,0 0,0 0,0 0,-1 0,1 0,-1 0,1 1,-1-1,0 1,0-1,0 1,0-1,-1 1,1 0,0 0,-1 0,0 0,1 1,-1-1,0 1,0 0,0-1,0 1,0 1,0-1,0 0,0 1,-3-1,-3 0,0 1,0 0,0 1,0 0,0 0,0 1,0 0,0 0,0 1,1 0,-3 2,-5 1,0 1,1 1,-1 0,2 1,-1 1,2 0,-1 0,1 2,1 0,0 0,1 1,0 0,1 1,0 0,1 1,1 0,0 0,1 1,1 0,1 0,0 1,-2 12,6-20,-1 1,2-1,-1 1,1-1,1 1,0-1,0 1,1-1,0 0,1 1,0-1,0 0,1-1,0 1,0-1,1 1,0-1,1-1,0 1,0-1,1 1,9 6,0 0,1-1,0-1,1-1,0 0,1-1,0-2,1 1,0-2,0-1,1 0,-1-2,1 0,0-1,0-1,1-2,-1 0,0-1,0 0,0-2,0-1,0 0,-1-2,18-7,0-10,-26 10</inkml:trace>
</inkml:ink>
</file>

<file path=ppt/ink/ink27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5:10:24.78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218 0,'-6'65,"-3"-1,-2 0,-4 0,-2-2,-2 0,-4-1,-11 18,33-74,-63 127,45-117,22-20</inkml:trace>
</inkml:ink>
</file>

<file path=ppt/ink/ink27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5:10:25.24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29,'66'-11,"1"2,0 3,0 3,21 4,-66-1,369 1,-198 26,-169-26</inkml:trace>
</inkml:ink>
</file>

<file path=ppt/ink/ink27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5:10:29.10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1,'7'4,"0"0,0 0,1-1,-1 0,1 0,0-1,0 0,0 0,0-1,0 0,0 0,1-1,-1 0,6-1,1 1,244 0,-181 11,-60-12</inkml:trace>
</inkml:ink>
</file>

<file path=ppt/ink/ink27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5:10:29.60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1,'55'27,"-37"-20,1 0,0-2,0 0,0-1,1 0,0-2,-1 0,1-2,0 0,0-1,-1-1,6-1,145-26,-58 28,-88 1</inkml:trace>
</inkml:ink>
</file>

<file path=ppt/ink/ink27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5:10:31.40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60 178,'-18'31,"9"-4,1 1,1 1,1-1,1 1,2 0,1 0,2 18,0-45,-1 16,0 1,2-1,0 1,1-1,0 1,2-1,0 0,2 0,0-1,0 1,3 1,-8-16,1 0,-1-1,1 0,0 1,0-1,0 0,0 0,0 0,0 0,1 0,-1 0,1-1,-1 1,1-1,-1 0,1 0,0 0,0 0,0 0,-1-1,1 1,0-1,0 1,0-1,0 0,0 0,0-1,0 1,0-1,0 1,-1-1,1 0,0 0,0 0,-1 0,1-1,-1 1,2-2,86-76,1-52,-91 129,0 1,0 0,0 0,1 0,-1 0,0 0,1 0,-1 0,1 1,-1-1,1 0,-1 0,1 0,0 0,0 0,-1 1,1-1,0 0,0 1,0-1,0 1,-1-1,1 1,0-1,0 1,0-1,0 1,0 0,0 0,0-1,1 1,-1 0,0 0,0 0,0 0,0 0,0 1,0-1,0 0,0 0,0 1,0-1,0 0,0 1,0-1,0 1,0-1,-1 1,1 0,0-1,0 1,0 0,-1 0,1 0,0-1,-1 1,1 0,-1 0,1 0,-1 0,1 0,-1 1,65 136,-63-134,0 0,1 0,0-1,-1 1,1-1,1 1,-1-1,0 0,1 0,0 0,0-1,0 1,0-1,0 0,0 0,0 0,1-1,-1 0,1 1,-1-2,1 1,-1 0,1-1,-1 0,1 0,0 0,-1-1,1 1,-1-1,1 0,-1-1,1 1,-1-1,0 0,4-1,10-12,-1 0,0-2,-1 1,-1-2,0 0,-1-1,-1-1,-1 1,-1-2,4-10,0 3,4-7,0-1,-3-1,-1-1,-2 0,-1-1,-2 0,-2-1,1-24,-18-1,-7 95,13-9</inkml:trace>
  <inkml:trace contextRef="#ctx0" brushRef="#br0" timeOffset="533.269">935 489,'189'5,"-187"-5,0 0,0 0,0 0,-1 0,1 0,0 0,0 0,0 1,0-1,-1 1,1-1,0 1,0 0,-1 0,1 0,-1 0,1 0,-1 0,1 0,-1 0,1 1,-1-1,0 0,0 1,0-1,0 1,0 0,0-1,0 1,0 0,-1-1,1 1,-1 0,1 0,-1 0,0 0,0-1,1 1,-1 0,-1 0,1 0,0 0,0 0,-1-1,1 1,-1 0,1 0,-2 1,-115 137,91-113,24-26,1 0,0 0,-1 0,1 0,0 1,0-1,0 0,0 1,0-1,0 0,0 1,0 0,0-1,1 1,-1-1,1 1,-1 0,1-1,-1 1,1 0,0 0,0-1,0 1,0 0,0 0,1-1,-1 1,0 0,1-1,-1 1,1 0,0-1,-1 1,1-1,0 1,0-1,0 1,0-1,0 1,0-1,1 0,-1 0,0 0,1 0,-1 0,1 0,-1 0,1 0,-1 0,1-1,0 1,-1-1,1 1,0-1,-1 0,1 1,0-1,1 0,24 4,1-1,0-1,0-2,0 0,0-2,2-1,113-26,-120 28</inkml:trace>
</inkml:ink>
</file>

<file path=ppt/ink/ink27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5:10:36.924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328 114,'-2'0,"0"-1,1 0,-1 1,0-1,0 1,0 0,0 0,0 0,0-1,0 2,0-1,0 0,0 0,0 1,1-1,-1 1,0-1,0 1,0 0,1 0,-1 0,0 0,1 0,-1 0,0 0,1 1,0-1,-1 0,1 1,0-1,0 1,0 0,0-1,0 1,0 0,0 0,0-1,1 1,-1 0,-21 77,16 135,-107 504,52-323,-3-134,108-257,157-22,206-11,-23 11,-66-10,209 28,-272-25,143-7,481 33,-421-29,-48 29,-407-1,0 1,0-1,0 0,0 1,0-2,0 1,0 0,0 0,0-1,0 0,0 0,0 0,0 0,0 0,0 0,0-1,-1 1,1-1,-1 0,1 0,-1 0,0 0,1 0,-1 0,0-1,-1 1,1-1,0 1,-1-1,1 0,-1 0,0 0,0 1,0-1,0-3,1-9,-2 1,0-1,0 0,-2 1,1-1,-2 1,0 0,-3-8,-11-69,17 14,3-1,4 1,3 0,3 1,8-18,-9 37,5-34,-3-1,-5-1,-2-83,-8-76,0 248,0 0,0 0,0 1,0-1,-1 0,1 1,-1-1,0 1,0 0,-1 0,1 0,0 0,-1 0,0 0,0 0,0 1,0-1,0 1,0 0,-1 0,1 0,-1 1,1-1,-1 1,0 0,1 0,-1 0,-3 0,-112-10,-227 42,110-20,-297 17,252-13,-66-13,223-2,-203-26,38-5,-137 3,66-1,47 30,139 27,33-2,115-12,30-7</inkml:trace>
</inkml:ink>
</file>

<file path=ppt/ink/ink2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4:15:47.64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0 395,'549'0,"-306"-29,-219 34,-24 1</inkml:trace>
  <inkml:trace contextRef="#ctx0" brushRef="#br0" timeOffset="261.851">57 649,'43'0,"34"0,13 0,1 0,-11-5,-13-1,-14 0,-11 1,-3 1,-3 2,-3 1,-7-4,-4-1,-5-5,-5 0</inkml:trace>
  <inkml:trace contextRef="#ctx0" brushRef="#br0" timeOffset="664.994">480 0,'7'13,"1"-1,0 0,0 0,1-1,1 0,0-1,0 0,1 0,1-1,-1-1,1 0,1 0,-1-1,1-1,0 0,1-1,0 0,0-1,0-1,0 0,5 0,116 48,-129-50,-1 1,0 0,0 0,-1 1,1 0,0 0,-1 0,1 0,-1 1,0-1,0 1,-1 0,1 0,-1 1,0-1,0 1,0-1,-1 1,1 0,-1 0,0 0,-1 0,1 1,-1-1,0 0,-1 1,1-1,-1 1,0-1,0 0,-1 1,0 1,-7 9,0 1,-2-1,0-1,-1 0,0 0,-2-1,1 0,-2-1,0-1,0 0,-1-1,0-1,-1 0,-16 7,3 2,-232 146,243-148,4 0</inkml:trace>
</inkml:ink>
</file>

<file path=ppt/ink/ink27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5:10:40.608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0 8,'0'17,"1"278,24-212,-24-82,1 1,-1 0,0 0,0-1,1 1,-1 0,0-1,1 1,0-1,-1 0,1 0,0 1,0-1,0 0,-1-1,1 1,0 0,0 0,0-1,1 1,-1-1,0 0,0 0,0 0,0 0,0 0,0 0,0 0,0 0,1-1,-1 0,0 1,0-1,0 0,-1 0,1 0,0 0,0 0,0 0,10-9,-1 0,0-1,0 0,-1 0,-1-1,0 0,0-1,-1 0,-1 0,2-7,19-27,-28 46,0 0,0-1,0 1,1 0,-1 0,0 0,1 0,-1 0,0 1,1-1,-1 0,1 0,-1 0,1 0,0 0,-1 0,1 1,0-1,0 0,0 1,-1-1,1 1,0-1,0 1,0-1,0 1,0-1,0 1,0 0,0-1,0 1,0 0,0 0,0 0,0 0,0 0,0 0,0 0,0 0,0 1,0-1,0 0,0 1,0-1,0 0,0 1,0-1,0 1,0 0,0-1,0 1,-1 0,1-1,0 1,0 0,-1 0,1 0,-1-1,1 1,-1 0,1 0,-1 0,1 0,-1 0,0 0,14 47,-14-42,0 0,1 0,0 0,1 0,-1 0,1 0,0-1,0 1,1 0,0-1,0 0,0 1,1-1,-1-1,1 1,0 0,1-1,-1 0,1 0,0 0,0-1,0 1,5 1,-6-4,0-1,0 0,0 0,-1 0,1-1,0 1,0-1,0 0,0 0,-1 0,1-1,0 1,-1-1,1 0,-1 0,0 0,1-1,-1 1,0-1,0 1,-1-1,1 0,-1 0,1 0,0-3,47-88,-24 10,-22 66,0 0,2 1,0 0,1 0,1 0,0 1,1 0,8-10,-1 8</inkml:trace>
  <inkml:trace contextRef="#ctx0" brushRef="#br0" timeOffset="618.946">762 404,'44'-25,"-31"17,0 0,1 1,0 0,0 1,1 0,0 1,-1 1,2 1,12-2,-26 4,-1 1,1 0,-1 0,1 0,0 0,-1 0,1 0,-1 0,1 0,-1 1,1-1,-1 1,1-1,-1 1,1-1,-1 1,0 0,1 0,-1 0,0 0,1 0,-1 0,0 0,0 0,0 0,0 0,0 1,0-1,-1 0,1 1,0-1,-1 1,1-1,-1 0,1 1,-1 0,1-1,-1 1,0-1,0 1,0-1,0 1,0-1,0 1,-1 0,1-1,-1 2,-32 70,-3-26,24-33,0 0,1 0,1 1,1 1,0 0,1 0,-2 7,9-19,1-1,0 1,-1 0,1-1,1 1,-1 0,1-1,-1 1,1-1,0 1,0-1,0 1,1-1,0 1,-1-1,1 0,0 0,0 0,1 0,-1 0,0-1,1 1,0 0,0-1,0 0,0 0,0 0,0 0,0 0,1-1,-1 0,1 1,-1-1,1 0,-1-1,1 1,-1-1,1 1,0-1,0 0,-1 0,1-1,0 1,-1-1,1 0,-1 0,1 0,-1 0,1-1,172-56,-160 50</inkml:trace>
</inkml:ink>
</file>

<file path=ppt/ink/ink27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5:10:42.592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1 255,'2'9,"4"26,3 0,0-1,2 0,2 0,1-1,1-1,2 0,1-1,2-1,16 19,-34-46,1 0,0-1,0 1,-1-1,1 1,1-1,-1 0,0 0,0-1,1 1,-1-1,1 1,0-1,-1 0,1 0,0-1,0 1,-1-1,1 0,0 0,0 0,0 0,-1-1,1 0,0 1,-1-1,1-1,0 1,-1 0,1-1,-1 0,0 0,0 0,1 0,-1 0,-1-1,1 1,0-1,0 0,-1 0,0 0,0 0,0 0,0 0,0-1,0-1,66-165,-67 169,-1-1,0 0,1 1,-1-1,1 1,-1-1,1 1,-1-1,1 1,0 0,0-1,0 1,0 0,0 0,0-1,0 1,0 0,1 0,-1 0,0 0,1 1,-1-1,1 0,-1 0,0 1,1-1,0 1,-1-1,1 1,-1 0,1 0,-1 0,1 0,0 0,-1 0,1 0,-1 0,1 0,0 1,-1-1,1 1,-1-1,1 1,-1 0,0 0,1-1,-1 1,0 0,2 1,52 52,-50-47,1 0,-1-1,1 0,1 0,-1 0,1 0,0-1,0-1,0 1,1-1,0 0,0 0,6 1,-7-6,0 1,0-2,0 1,0-1,-1 0,1 0,0-1,-1 1,0-2,1 1,-1-1,0 0,-1 0,1 0,-1-1,0 0,0 0,0 0,-1-1,0 0,0 0,0 0,-1 0,2-5,3-4,-2 0,1-1,-2 0,0 0,-1-1,-1 1,0-1,-1 0,-1 0,0 0,-2 0,0 0,-1 1,-3-16,-32-120,32 129,1 3</inkml:trace>
  <inkml:trace contextRef="#ctx0" brushRef="#br0" timeOffset="312.863">1074 226,'14'29,"5"19,-1 6,2-1,-3-5,-5-6,-3-5,-4-4,-3-8</inkml:trace>
</inkml:ink>
</file>

<file path=ppt/ink/ink27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5:10:47.306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508 186,'-1'85,"30"204,-29 12,0-301</inkml:trace>
  <inkml:trace contextRef="#ctx0" brushRef="#br0" timeOffset="773.764">0 383,'31'-17,"187"-52,98-44,-264 90,38-19,2 5,1 4,10 2,-26 14,-60 18</inkml:trace>
</inkml:ink>
</file>

<file path=ppt/ink/ink27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5:11:48.01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1 272,'39'-18,"177"-61,11 3,-53-11,-153 76</inkml:trace>
</inkml:ink>
</file>

<file path=ppt/ink/ink27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5:11:48.37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0 228,'34'-24,"15"-8,5 2,-2 1,-6 5,-5 2,-5 5,-4 5,-2 0,-2 3,-1 1,0 4,1 1,-6 2</inkml:trace>
</inkml:ink>
</file>

<file path=ppt/ink/ink27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5:11:50.93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0,'29'0,"14"0,5 0,-1 0,1 0,-3 0,-4 0,-5 0,-8 0</inkml:trace>
</inkml:ink>
</file>

<file path=ppt/ink/ink27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5:11:51.09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0,'29'5,"15"2,3-1,-5-1</inkml:trace>
</inkml:ink>
</file>

<file path=ppt/ink/ink27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5:11:39.55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0 170,'76'-47,"122"-57,-132 88,-44 13</inkml:trace>
  <inkml:trace contextRef="#ctx0" brushRef="#br0" timeOffset="11123.423">254 227,'34'-5,"15"-1,5 0,-3 1,-4 2,-7 0,-4 2,-3 1,-4 0,-1 0,0 0,-1 1,-5 4,-1 1,-4 0</inkml:trace>
</inkml:ink>
</file>

<file path=ppt/ink/ink27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5:12:18.63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23,'28'-9,"11"-4</inkml:trace>
</inkml:ink>
</file>

<file path=ppt/ink/ink27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5:12:19.30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0,'0'14,"0"5</inkml:trace>
</inkml:ink>
</file>

<file path=ppt/ink/ink2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4:15:53.07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174 1,'-4'29,"-1"-1,-1 1,-1-1,-2 0,-1 0,-1-1,-1-1,-1 0,-2 1,-41 92,53-115,0 1,0 0,1 0,-1 0,1 0,0 0,0 1,1-1,-1 1,1-1,0 1,1-1,0 1,0 0,0-1,0 1,1 0,0-1,0 1,0-1,1 1,0-1,0 0,0 0,1 0,0 0,0 0,0 0,0-1,1 1,0-1,0 0,0 0,0-1,0 1,1-1,0 0,2 1,1-2,0-1,1 0,-1 0,1-1,-1 0,1 0,-1-1,0 0,1-1,-1 0,0 0,4-2,41-7,52-27,-91 28</inkml:trace>
  <inkml:trace contextRef="#ctx0" brushRef="#br0" timeOffset="370.873">569 28,'-15'27,"0"-1,1 2,2 0,1 1,1 0,2 0,1 1,-3 23,-24 85,-95 211,124-335,1 1,1-1,0 1,0-1,2 1,0 0,0 0,2 0,1 9,9-23,-4-12</inkml:trace>
  <inkml:trace contextRef="#ctx0" brushRef="#br0" timeOffset="1058.848">1275 170,'-15'-3,"1"1,-1 0,0 1,1 1,-1 1,0-1,1 2,-1 0,1 1,-1 1,0 0,1 0,1 0,-1 0,1 2,0-1,1 2,-1 0,1 0,1 1,-1 0,1 1,1 0,0 1,-6 7,3-4,0 1,1 0,0 0,1 1,1 1,0 0,1 0,1 1,0 0,1 1,-2 10,9-25,-1-1,0 1,1 0,0 0,0 0,0 0,0 0,0 0,0 0,1 0,-1 0,1-1,0 1,0 0,0 0,0-1,1 1,-1-1,1 1,-1-1,1 1,0-1,0 0,0 0,0 0,1 0,-1 0,0 0,1-1,-1 1,1-1,0 0,-1 0,1 0,0 0,0 0,0 0,-1-1,1 1,0-1,2 0,124-11,-89-4,-1-2,0-2,-1-1,-1-2,-1-1,-1-2,27-25,108-106,-194 216,-7-10,2 1,3 2,2 0,2 2,-9 37,-1 78,16-86,51-114,-21 18</inkml:trace>
  <inkml:trace contextRef="#ctx0" brushRef="#br0" timeOffset="1470.901">1924 227,'-26'20,"0"1,2 2,0 0,2 2,0 0,2 2,1 0,1 1,2 1,-9 19,21-42,1 0,0 1,1-1,-1 0,1 1,0 0,1-1,-1 1,2 0,-1 0,0 0,1-1,1 1,-1 0,1 0,0 0,1 0,-1-1,1 1,1-1,-1 1,1-1,0 0,1 0,-1 0,1 0,0-1,1 0,-1 0,1 0,0 0,0 0,1-1,-1 0,1 0,0-1,0 0,1 0,13 1,0-1,1-1,-1-1,1-1,-1-1,0 0,1-2,-1 0,0-2,0 0,-1-1,1-1,-1 0,-1-2,1 0,-2-1,1-1,-1-1,-1 0,0-1,9-10,-9 7,-1 0,-1 0,0-2,-1 1,-1-2,-1 0,0 0,-1-1,-2 0,0-1,-1 0,-1 0,-1 0,0-1,-1-14,-3 28,-1 1,0 0,-1-1,0 1,0 0,0 0,-1 0,0 0,0 0,-1 0,0 0,0 1,-1-1,0 1,0 0,0 0,-1 0,0 1,0 0,0 0,-1 0,0 0,1 1,-2 0,1 0,0 1,-1 0,0 0,1 0,-1 1,0 0,-1 0,1 1,0 0,0 0,-1 0,0 1,-12 4,1 0,0 1,0 1,1 1,-1 0,2 1,-1 2,1-1,0 2,1 0,0 1,-10 11,-3 0</inkml:trace>
  <inkml:trace contextRef="#ctx0" brushRef="#br0" timeOffset="2751.16">2771 85,'-28'114,"-5"27,-7-3,-13 19,-53 160,137-391,-20 51</inkml:trace>
  <inkml:trace contextRef="#ctx0" brushRef="#br0" timeOffset="3284.507">2799 198,'0'-1,"0"1,0-1,0 1,0-1,0 0,0 1,0-1,1 1,-1-1,0 1,0-1,0 1,1-1,-1 1,0-1,1 1,-1-1,1 1,-1 0,0-1,1 1,-1 0,1-1,-1 1,1 0,-1-1,1 1,-1 0,1 0,-1 0,1-1,-1 1,1 0,0 0,-1 0,1 0,-1 0,1 0,-1 0,1 0,0 0,-1 0,1 1,-1-1,1 0,-1 0,1 0,-1 1,1-1,-1 0,1 1,14 28,-11-21,44 86,-35-71,0 0,-2 0,-1 1,0 0,-2 1,5 24,19 150,-32-194,0 1,0-1,0 1,0-1,1 1,0-1,0 0,1 1,-1-1,1 0,1 0,-1 0,0 0,1 0,0-1,0 1,1-1,-1 0,1 0,0 0,0 0,0-1,1 1,-1-1,1 0,0-1,-1 1,1-1,0 0,1 0,-1 0,0-1,1 0,-1 0,0 0,1-1,-1 0,1 0,4 0,-1-4,0 0,0 0,-1-1,1 0,-1 0,0-1,-1 0,1 0,-1-1,0 0,-1 0,0-1,0 0,0 0,-1 0,2-5,60-147,-65 156,37-121,-5-2,0-29,-3 0,-27 150,-1 6</inkml:trace>
</inkml:ink>
</file>

<file path=ppt/ink/ink27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5:12:19.53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0,'0'0</inkml:trace>
</inkml:ink>
</file>

<file path=ppt/ink/ink27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5:12:19.68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1,'0'24,"0"13,0 4,0 1,0-8</inkml:trace>
</inkml:ink>
</file>

<file path=ppt/ink/ink27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5:12:19.88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39 0,'-4'19,"2"7,2 3,1 2,-4 0,-2 0,-5-1,-1 0,7-6,3-6</inkml:trace>
</inkml:ink>
</file>

<file path=ppt/ink/ink27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5:12:20.13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85 0,'0'0</inkml:trace>
  <inkml:trace contextRef="#ctx0" brushRef="#br0" timeOffset="1">0 225,'0'0</inkml:trace>
</inkml:ink>
</file>

<file path=ppt/ink/ink27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5:12:20.37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0 0</inkml:trace>
  <inkml:trace contextRef="#ctx0" brushRef="#br0" timeOffset="183.995">0 0,'5'20,"6"5,2 4,-2-3</inkml:trace>
</inkml:ink>
</file>

<file path=ppt/ink/ink27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5:12:18.80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1,'0'0</inkml:trace>
  <inkml:trace contextRef="#ctx0" brushRef="#br0" timeOffset="310.852">198 1,'-4'19,"-3"11,6 1,2-1,2-5</inkml:trace>
</inkml:ink>
</file>

<file path=ppt/ink/ink27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5:11:52.26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1101,'34'5,"15"1,5 1,2-2,-3-2,-11-1</inkml:trace>
  <inkml:trace contextRef="#ctx0" brushRef="#br0" timeOffset="28598.148">734 0,'8'23,"-2"0,0 0,-1 1,-1-1,-2 1,0 0,-1 0,-2 0,-2 18,1 17,13 82,-8-130,0 0,-1-1,0 2,-1-1,0 0,-1 0,0 0,-1 1,0-1,-2 7,-3 0</inkml:trace>
  <inkml:trace contextRef="#ctx0" brushRef="#br0" timeOffset="28809.019">734 960,'0'5,"0"6,0 6,-5 1,-1-4</inkml:trace>
  <inkml:trace contextRef="#ctx0" brushRef="#br0" timeOffset="30719.645">677 283,'-22'8,"-1"-2,0 0,-1-1,1-1,-1-2,0 0,0-1,0-2,-19-2,-15 1,-72 13,107-5,17-5,0-1,0 1,0 0,0 1,0-1,0 1,0 0,1 1,-1-1,1 1,0 0,0 1,0-1,0 1,0 0,1 0,0 0,0 1,0 0,0 0,1 0,-1 0,1 0,1 0,-1 1,1 0,0 0,2 249,0-230,1 1,1 0,1-1,1 0,2 1,6 18,-8-34,0 0,0 1,-1-1,0 1,-1 0,0 0,-1 0,0 0,-1 0,0 0,-1 0,0 0,-1 6,-8-8,13-15</inkml:trace>
</inkml:ink>
</file>

<file path=ppt/ink/ink27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5:12:37.90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650 109,'-16'-13,"1"1,-2 1,0 1,0 0,-1 1,0 1,0 1,-1 0,0 2,0 0,0 1,-1 1,1 0,-1 2,0 0,0 2,1 0,-1 1,0 1,-12 3,16 1,0 0,0 1,0 1,1 0,1 1,0 1,0 0,1 1,0 0,1 1,0 1,2 0,-1 0,2 1,-1 0,2 1,0 0,2 0,-1 1,1 2,5-13,1-1,-1 1,1-1,0 1,1-1,-1 1,1-1,0 0,1 1,-1-1,1 0,0 0,0 0,1 0,-1 0,1 0,0-1,0 1,1-1,0 0,-1 0,1 0,1-1,-1 1,0-1,1 0,0 0,-1 0,1-1,0 0,1 0,-1 0,0-1,0 1,1-1,-1 0,1-1,-1 1,1-1,-1-1,1 1,-1-1,1 1,-1-1,0-1,4-1,19-7,-1-1,-1-2,0-1,-1-1,0-1,-1-1,12-12,-19 16,212-180,-229 194,0-1,0 1,0-1,0 1,0-1,0 1,0-1,1 1,-1-1,0 1,0-1,1 1,-1-1,0 1,0-1,1 0,-1 1,0-1,1 1,-1-1,1 0,-1 1,0-1,1 0,-1 0,1 1,-1-1,1 0,-1 0,1 0,-1 1,1-1,-1 0,1 0,-1 0,1 0,-1 0,1 0,-1 0,1 0,-1 0,1 0,-1-1,1 1,-1 0,1 0,-1 0,1-1,-1 1,1 0,-1 0,1-1,-1 1,0 0,1-1,-1 1,0-1,1 1,-1 0,0-1,0 1,1-1,-1 1,0-1,0 0,-5 44,-17 41,-4-2,-4-1,-23 44,33-80,-94 221,113-265,1 0,-1 0,1-1,-1 1,1 0,0 0,-1 0,1 0,0 0,0 0,-1 0,1 0,0 0,0 0,0 0,0 0,0 0,1 0,-1 0,0 0,0 0,1 0,-1 0,1 0,-1 0,1 0,-1 0,1 0,-1-1,1 1,0 0,-1 0,1-1,0 1,0 0,-1-1,1 1,0-1,0 1,0-1,0 1,0-1,0 0,0 1,0-1,0 0,0 0,0 0,0 0,0 0,0 0,0 0,0 0,0 0,0 0,0-1,0 1,0 0,0-1,0 1,0-1,0 1,0-1,17-7,0-2</inkml:trace>
  <inkml:trace contextRef="#ctx0" brushRef="#br0" timeOffset="311.905">1044 136,'-32'45,"8"-16,1 1,1 1,2 1,1 1,1 1,2 0,2 1,1 1,2 0,1 1,1 3,9-36,-1-1,0 1,1 0,0-1,0 1,0 0,1-1,-1 1,1 0,0-1,0 1,0 0,0-1,1 0,-1 1,1-1,0 0,0 0,0 0,0 0,1 0,-1 0,1 0,0-1,-1 0,1 1,0-1,1 0,-1-1,0 1,1 0,-1-1,3 1,3 1,0-1,0 0,0-1,0 1,0-2,1 1,-1-2,0 1,0-1,0 0,0-1,0 0,0-1,0 0,-1 0,1 0,-1-1,3-2,132-103,-131 97,-1-1,0 0,0-1,-2 0,1 0,-2-1,0 0,-1-1,0 0,-2 0,1-4,-3 13,-2-1,1 0,-1 1,0-1,0 0,-1 1,0-1,-1 0,1 0,-1 1,-1-1,0 1,0-1,0 1,-1 0,0 0,0 0,-1 0,0 0,0 1,-1-1,0 1,0 0,0 1,-4-4,1 4,0 1,-1 0,1 0,-1 1,0 0,1 0,-1 1,0 0,-1 1,1 0,0 0,0 1,0 0,-1 1,1 0,0 0,0 1,0 0,0 1,1 0,-1 0,1 1,-1 0,1 1,0-1,1 2,-1-1,1 1,0 0,-1 1,-14 13</inkml:trace>
</inkml:ink>
</file>

<file path=ppt/ink/ink27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5:12:39.87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61 2,'-3'2,"-1"0,1-1,0 1,-1 1,1-1,0 0,0 1,1-1,-1 1,0 0,1 0,0 0,0 0,0 1,0-1,0 0,1 1,-1-1,1 1,0 0,0-1,0 1,1 0,-1 0,1 0,0 2,-3 7,1 0,1 0,0 1,1-1,1 0,0 1,0-1,1 0,1 0,0 0,2 1,-4-12,0 0,0 0,0-1,1 1,-1 0,1 0,-1-1,1 1,0-1,-1 0,1 1,0-1,0 0,0 0,0 0,0 0,0 0,0-1,0 1,1-1,-1 1,0-1,0 0,0 0,1 0,-1 0,0 0,0 0,0-1,1 1,-1-1,0 1,0-1,0 0,0 0,1 0,71-45,-65 39,0-1,-1 0,0 0,-1-1,0 0,0 0,0-1,-2 0,1 0,-1 0,0-1,-1 1,-1-1,0 0,0-1,-1 0,-2 10,0-1,0 1,-1-1,0 1,1-1,-1 1,0 0,0-1,0 1,0 0,-1 0,1 0,-1 0,1 0,-1 0,0 0,1 0,-1 0,0 1,0-1,0 1,-1 0,1-1,0 1,0 0,-1 0,1 1,0-1,-1 0,1 1,-1-1,1 1,-1 0,1 0,-1 0,0 0,1 0,-1 1,1-1,-2 1,-15 4</inkml:trace>
</inkml:ink>
</file>

<file path=ppt/ink/ink27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5:12:43.09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22,'6'4,"1"0,1 0,-1-1,1 0,-1 0,1-1,0 0,0 0,0-1,0 0,0 0,0-1,0 0,8-1,-1 1,158-27,-63 4,-100 27,-5 1</inkml:trace>
</inkml:ink>
</file>

<file path=ppt/ink/ink2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4:16:03.509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398 839,'-18'-186,"7"-132,11 305,1 9,-1-1,1 1,-1-1,-1 1,1-1,-1 1,1-1,-1 1,0 0,-1-1,1 1,-1 0,0 0,0 0,0 0,-1 0,2 3,0 1,-1 0,1-1,0 1,-1 0,1 0,-1 0,1 0,0 0,-1 0,1 0,0 0,-1 1,1-1,0 1,-1-1,1 1,0-1,-1 1,1 0,0-1,0 1,0 0,0 0,0 0,0 0,0 0,0 0,0 0,0 0,1 0,-1 1,0-1,1 0,-1 0,1 1,-1-1,1 0,0 1,0-1,-12 25,1 0,2 1,0 0,2 0,1 1,2 0,-1 7,3-19,-10 95,5-1,7 100,-4 87,-10-115,-8-1,-9-2,-37 119,3-95,61-193,0 1,1-1,0 1,0 0,1 0,1 0,-1 0,2 0,0 0,0 0,1 0,0 0,3 8,-1-15,1-1,0 1,0-1,0 0,0 0,0 0,1 0,-1-1,1 1,0-1,-1-1,1 1,0-1,0 1,0-2,1 1,-1 0,0-1,0 0,0 0,0-1,1 1,-1-1,4-1,4 1,195-29,442 27,287-26,-37 2,311 27,-579 26,-17 3,-406-20,209 8,160-24,-130-37,247-65,-657 102,344-73,-169 47,12 23,-56-25,-39 12,-115 19,-11 4,1 0,0-1,-1 1,1-1,0 0,-1-1,1 1,-1-1,0 0,1 0,-1 0,0-1,0 1,0-1,-1 0,1 0,-1 0,1-1,-1 1,0-1,-1 0,1 1,0-1,-1-1,0 1,0 0,0-1,-1 1,1 0,-1-1,0 0,0-2,-47-204,15 8,-1-113,31 185,4 1,7 0,7-9,-5 22,-1-4,-6 0,-10-106,-23 48,-7 186,-190 19,-222 2,-268 1,-268-14,380-14,-212 27,-1538-28,2147-1,-491 13,-25 6,507-3,154-7,-1-3,1-3,-42-4,54-9,-34 2,79 11,1 1,-1 0,1 0,0 0,0 0,0 0,0 1,1-1,-1 1,1 0,0 0,0 0,0 0,1 0,0 0,-1 0,1 1,1-1,-1 0,1 1,-1-1,1 1,-2 8,-49 187,-20 119,38 21,8-29,-4 41,20-278,-4-1,-3-1,-4 0,-2-2,-19 38,26-47,15-60,-1 0,1 1,0-1,0 0,0 0,0 1,1-1,-1 0,0 0,0 0,1 1,-1-1,1 0,-1 0,1 0,-1 0,1 0,0 0,-1 0,1 0,0 0,0 0,0 0,0 0,0 0,0-1,0 1,0 0,0-1,0 1,0-1,0 1,1-1,-1 0,0 1,0-1,1 0,-1 0,0 0,0 0,1 0,-1 0,0 0,0 0,0-1,2 1,242-20,1035 21,-744 26,101 2,419-30,-303-26,20 15,-155-6,-44-9,-33-1,-214 2,149-5,-175 31,-162-26,2-2,29-2,-77 12,-91 18,0 0,-1 0,1 0,-1 0,1 0,0 0,-1 0,1 0,-1 0,1 1,-1-1,1 1,-1-1,1 1,-1 0,0-1,1 1,-1 0,0 0,1 0,-1 0,0 0,0 0,0 1,0-1,0 0,0 0,0 1,-1-1,1 1,0 0,5 14</inkml:trace>
</inkml:ink>
</file>

<file path=ppt/ink/ink27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5:12:43.47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69 0,'-47'285,"36"-5,0-223,13-55,0-6</inkml:trace>
</inkml:ink>
</file>

<file path=ppt/ink/ink27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5:12:44.48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62 24,'-7'10,"0"0,0 0,1 1,0 0,1 0,1 0,-1 1,2-1,0 1,0 0,1 0,0 0,1 1,1-1,0 0,1 8,1-17,0 1,0-1,1 0,-1 0,1 0,-1 0,1 0,0 0,0-1,1 1,-1-1,0 0,1 0,-1 0,1-1,0 1,-1-1,1 0,0 0,0 0,0 0,0-1,0 0,0 0,0 0,0 0,0 0,0-1,0 0,0 0,-1 0,1 0,0 0,0-1,-1 0,1 0,-1 0,0 0,1 0,-1-1,0 1,0-1,-1 0,1 0,0 0,-1 0,1-2,3 1,-1-1,0 1,0-1,-1 0,1 0,-1-1,0 1,0-1,-1 0,0 0,0 0,0-1,-1 1,0-1,0 1,-1-1,1 0,-1 0,-1 0,0 1,0-1,0 0,0 0,-1 0,0 1,-1-1,0 0,0 1,0-1,-1 1,0 0,0 0,0 0,-5-5,-8-1</inkml:trace>
</inkml:ink>
</file>

<file path=ppt/ink/ink27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5:12:44.91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0,'24'5,"12"1,6 0,-1-1,-1-1,-3-2,-4-1,-2-1,-1 0,-2 0,-4-5,-3-1,0-1,-3 2</inkml:trace>
</inkml:ink>
</file>

<file path=ppt/ink/ink27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5:12:45.17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23,'39'0,"17"0,4 0,-4 0,-6-5,-7-2,-5 1,-11 1</inkml:trace>
</inkml:ink>
</file>

<file path=ppt/ink/ink27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5:12:43.85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245 116,'-49'41,"3"3,1 2,-22 31,64-74,0-1,0 0,0 1,0 0,1-1,0 1,-1 0,1 0,0 0,0 1,1-1,-1 1,1-1,-1 1,1-1,0 1,1-1,-1 1,1 0,-1 0,1-1,0 1,0 0,1-1,-1 1,1 0,0 0,0-1,0 1,0-1,1 1,-1-1,1 0,0 1,0-1,0 0,1 0,125 41,-60-26,-61-15,113 50,-117-51,0 0,0 0,0 0,0 1,-1-1,0 1,1 0,-1-1,0 1,0 0,0 0,-1 0,1 1,-1-1,0 0,0 0,0 1,0-1,0 1,-1-1,1 1,-1-1,0 1,0-1,-1 1,1-1,-1 1,1-1,-1 1,0-1,0 0,-1 1,1-1,-1 0,0 0,-4 8,-1-1,0 0,0 0,-1 0,0-1,-1-1,0 1,-1-2,1 1,-2-1,1 0,-1-1,0-1,0 0,0 0,-1-1,1 0,-1-1,0 0,0-1,-1-1,-9 1,-3-2</inkml:trace>
  <inkml:trace contextRef="#ctx0" brushRef="#br0" timeOffset="245.948">188 59,'29'-9,"18"-4,7 1,-1 2,-5 3,-1 2,-3 3,-6 1,-3 1,-3 1,-7 4,-4 2,1 0,-4-2</inkml:trace>
</inkml:ink>
</file>

<file path=ppt/ink/ink27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5:12:46.67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57 117,'176'-17,"-39"-6,-67 14,-68 10,0-1,-1 0,1 0,0 1,-1-1,1 1,0-1,-1 1,1 0,-1-1,1 1,-1 0,1 0,-1 0,0 0,1 1,-1-1,0 0,0 0,0 1,0-1,0 1,0-1,0 1,-1-1,1 1,-1-1,1 1,-1 0,1-1,-1 1,0 0,0 0,0-1,0 1,0 0,0-1,0 3,-47 167,-54 197,58-221,22-113,8-23</inkml:trace>
  <inkml:trace contextRef="#ctx0" brushRef="#br0" timeOffset="256.148">1 541,'38'0,"18"0,4 0,-3 0,-3 0,-4 0,-7 0,-5 0,-5-5,-3-1,3 0,1 1,-1 1,-2 2,0 1,-6 1</inkml:trace>
  <inkml:trace contextRef="#ctx0" brushRef="#br0" timeOffset="716.997">961 146,'-42'13,"-102"47,141-57,0-1,0 0,0 1,0-1,1 1,0 0,-1 0,1 0,0 0,0 1,0-1,1 0,-1 1,1-1,0 1,0-1,0 1,0 0,1-1,0 1,-1 0,1 0,1-1,-1 1,0 0,1 0,0-1,0 1,0-1,0 1,1-1,-1 1,1-1,0 0,0 1,0-1,0 0,1 0,-1-1,1 1,0-1,-1 1,1-1,0 0,1 0,-1 0,0 0,2 0,252 92,-165-23,-90-68,1 0,-1 0,0 0,0 0,-1 1,1-1,0 0,-1 1,0 0,0-1,0 1,0-1,-1 1,0 0,1 0,-1-1,0 1,-1 0,1 0,-1-1,0 1,1 0,-2-1,1 1,0-1,-1 1,1-1,-1 0,-2 2,-7 9,-1-1,-1 0,0-1,-1-1,0 0,-1-1,0-1,-1 0,1-1,-2 0,1-2,-1 0,-7 2,-60 8,59-15</inkml:trace>
  <inkml:trace contextRef="#ctx0" brushRef="#br0" timeOffset="959.575">848 146,'33'-10,"17"-2,3-1,-1 4,-5 2,-6 2,-5 3,-4 1,-3 1,-1 0,0 1,-6-1</inkml:trace>
  <inkml:trace contextRef="#ctx0" brushRef="#br0" timeOffset="1239.206">1497 4,'-6'14,"-1"0,-1 2,2-1,0 1,1 0,1 0,0 1,1-1,1 1,0 0,1-1,1 5,1-18,0 0,0 0,0 0,0 0,0-1,1 1,-1 0,1-1,0 0,0 1,0-1,0 0,0 0,0 0,0 0,1 0,-1 0,1-1,-1 1,1-1,0 0,0 1,-1-2,1 1,0 0,0 0,0-1,0 1,0-1,0 0,0 0,0 0,0-1,0 1,0-1,104-27,-96 22,0-1,0 0,-1-1,0 0,-1 0,1-1,-2-1,1 1,-1-1,-1-1,0 1,0-1,-1 0,2-5,-7 13,0 0,0 0,-1 1,1-1,0 0,-1 0,0 0,1 0,-1 0,0 0,-1 0,1 1,0-1,-1 0,0 0,0 0,0 0,0 1,0-1,0 0,-1 1,1-1,-1 1,0 0,1-1,-1 1,0 0,0 0,-1 0,1 0,0 1,-1-1,1 1,-1-1,0 1,1 0,-1 0,0 0,1 0,-1 0,0 1,0-1,0 1,0 0,-2 0,-19-4</inkml:trace>
</inkml:ink>
</file>

<file path=ppt/ink/ink27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5:11:49.43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5023 1357,'0'0</inkml:trace>
  <inkml:trace contextRef="#ctx0" brushRef="#br0" timeOffset="2593.932">4685 4800,'33'-5,"17"-1,4 0,-3 1,-4 1,-6 2,-5 1,-4 0,-3 1,-1 0,0 1,-1-1,0 0,-4 0</inkml:trace>
  <inkml:trace contextRef="#ctx0" brushRef="#br0" timeOffset="-549.409">1326 2796,'34'-19,"15"-11,10-6,-1 4,-5 2,-3 7,-4 2,-6-1,-4 5,-4-1,-7 4</inkml:trace>
  <inkml:trace contextRef="#ctx0" brushRef="#br0" timeOffset="-151.762">3838 1781,'34'-20,"20"-10,6-1,3 0,-1 1,-5 6,-12 6</inkml:trace>
  <inkml:trace contextRef="#ctx0" brushRef="#br0" timeOffset="1996.339">1552 4885,'0'0</inkml:trace>
  <inkml:trace contextRef="#ctx0" brushRef="#br0" timeOffset="2149.207">2907 4857,'0'0</inkml:trace>
  <inkml:trace contextRef="#ctx0" brushRef="#br0" timeOffset="5066.854">1044 3643,'-3'7,"0"0,0 1,0-1,1 1,0-1,1 1,0 0,0 0,0 0,1 0,0-1,1 1,0 0,0 0,1 0,0-1,0 1,0-1,1 1,0-1,1 0,3 6,-5-12,-1 0,0 0,1 0,-1 0,1 0,-1 0,1-1,-1 1,1 0,-1-1,1 1,0-1,-1 0,1 1,0-1,0 0,-1 0,1 0,0 0,-1-1,1 1,0 0,-1-1,1 1,0-1,-1 1,1-1,-1 0,1 0,-1 0,0 0,1 0,-1 0,0 0,1 0,-1 0,0-1,0 1,0 0,0-1,0 1,-1-1,1 1,0-2,32-72,-31 69,-1 0,1-1,-1 1,0 0,0-1,-1 1,0-1,0 1,0-1,-1 1,0-1,0 1,-1 0,0-1,0 1,0 0,-1 0,-3-5,-5-2</inkml:trace>
  <inkml:trace contextRef="#ctx0" brushRef="#br0" timeOffset="1836.34">282 4912,'33'5,"22"2,5-1,-7-1</inkml:trace>
  <inkml:trace contextRef="#ctx0" brushRef="#br0" timeOffset="6487.05">621 4377,'9'33,"4"22,-5 5,-5-3,-7-5,-3-8,-5-6,-1-4,-2-9,-4-3,1-1,0-4,1 0,1-3,1-4</inkml:trace>
  <inkml:trace contextRef="#ctx0" brushRef="#br0" timeOffset="-810.521">0 3473,'39'-24,"16"-12,5-6,-3 5,-3 4,-4 2,-7 8,-1 1,-2 1,-4 3,-3 6,-7 3</inkml:trace>
  <inkml:trace contextRef="#ctx0" brushRef="#br0" timeOffset="6121.499">508 3360,'14'24,"10"9,1 2,0-4,-3-3,-1-6,-4-7</inkml:trace>
  <inkml:trace contextRef="#ctx0" brushRef="#br0" timeOffset="4174.174">197 3953,'0'-5,"0"4,0 6,0 7,0 7,0 4,0 4,0 2,0 0,5 1,2-1,-1 1,-1-2,-1 1,-2-10,4-13,0-8</inkml:trace>
  <inkml:trace contextRef="#ctx0" brushRef="#br0" timeOffset="4506.205">480 3840,'-2'5,"-3"2,1 0,0 1,0-1,1 1,0 0,0-1,1 1,0 1,1-1,-1 0,2 0,-1 0,1 1,0-1,1 0,0 2,3-5,1 0,0-1,0 1,0-1,1-1,-1 1,1-1,0 0,0 0,0 0,0-1,1 0,-1 0,1-1,-1 0,1 0,-1 0,1-1,0 0,163 12,-167-11,0 1,0-1,0 0,0 1,0 0,0 0,0 0,-1 0,1 0,-1 1,1-1,-1 1,0-1,0 1,0 0,0 0,-1 0,1 0,-1 0,1 0,-1 0,0 1,-1-1,1 0,0 1,-1-1,0 0,0 1,0-1,0 0,0 1,-1-1,0 1,1-1,-1 0,-1 0,1 1,0-1,-1 0,1 0,-1 0,0-1,0 1,0 0,0-1,-1 1,1-1,-1 0,-1 1,-82 68,66-62</inkml:trace>
  <inkml:trace contextRef="#ctx0" brushRef="#br0" timeOffset="4753.504">564 3784,'0'0</inkml:trace>
  <inkml:trace contextRef="#ctx0" brushRef="#br0" timeOffset="5786.283">621 3784,'9'0,"9"-5,5-1,4 0,-2 1</inkml:trace>
  <inkml:trace contextRef="#ctx0" brushRef="#br0" timeOffset="-299.882">2512 2232,'34'-19,"15"-7,5-3,-3 3,-4 6,-6 2,-5 3,-9 5</inkml:trace>
  <inkml:trace contextRef="#ctx0" brushRef="#br0" timeOffset="8155.214">1411 1582,'0'-14,"19"34,132 228,53 90,-119-205,-74-116</inkml:trace>
  <inkml:trace contextRef="#ctx0" brushRef="#br0" timeOffset="9828.286">1411 1526,'402'-209,"14"31,-188 103,-30-45,-46 47,-149 74,0 0,0 0,0 0,-1 0,1 1,0-1,0 1,-1 0,1-1,-1 1,1 0,-1 1,0-1,0 0,0 0,0 1,0 0,-1-1,1 1,-1 0,1 0,-1 0,0-1,0 1,-1 0,1 1,-1-1,1 0,-1 0,0 0,0 0,0 0,0 0,-1 1,3 10,9 40,-2-5,1-1,3 0,2-1,19 42,-21-62,-2 2,2 0,1-1,2-1,0 0,2-2,1 1,1-2,1-1,23 21,-29-34,-11-8,1 0,-1 1,0-1,0 1,-1 0,1 0,0 0,-1 1,0-1,0 1,0 0,0 0,-1 0,0 0,1 1,-5-2,0-1,0 0,0 1,0-1,0 0,0 0,-1 0,1-1,-1 1,1-1,-1 1,0-1,1 0,-1 0,0 0,0 0,0 0,0-1,-2 1,-6 2,-307 134,-266 110,374-152,99-19,95-64,5-4</inkml:trace>
  <inkml:trace contextRef="#ctx0" brushRef="#br0" timeOffset="12400.16">2456 1949,'-40'98,"33"-70,2 0,0 1,2-1,1 1,1-1,2 1,2 12,-1 29,-2 372,-28-200,16-30,1-114,5 0,3 0,5 1,0 13,-31 57,17-29,19 115,-31-1,25 254,26-338,-54 54,-1-81,16-15,-23 41,24-207,8 19,0 1,-2-1,0 1,-1 0,0 0,-2 0,0 1,-1 0,-1 1,0 0,-1 0,-1 1,-1 1,0 0,0 0,-1 1,-1 1,-8-4,-4 0,-2 2,1 0,-2 2,0 2,0 0,-1 2,-29-3,56 11,0-1,0 1,1-1,-1 0,1 0,-1 0,1 0,-1-1,1 1,0-1,-1 0,1 0,0 0,0-1,1 1,-1-1,-2-2,6 3,-1 0,1-1,0 1,0 0,0 0,0-1,1 1,-1 0,0 0,1 0,0 1,-1-1,1 0,0 1,0-1,0 1,0-1,0 1,0 0,0 0,1 0,-1 0,0 0,1 0,-1 1,0-1,1 1,0 0,1-2,44-15,1 2,0 1,1 3,19 0,167-16,178 28,-412-2,0 0,0 1,0-1,0 0,0 1,0 0,0-1,0 1,0 0,0 0,0 0,0 0,0 0,0 1,0-1,0 0,0 1,-1 0,1-1,0 1,0 0,0 0,-1 0,1 0,0 0,-1 1,1-1,-1 0,1 1,-1-1,0 1,1 0,-1-1,0 1,0 0,0-1,-1 1,1 0,0 0,-1 0,1 0,-1 0,0 0,1 0,-1 0,0 0,0 0,0 0,-1 0,1 0,0 0,-1 0,1 0,-1 0,0 0,-14 15,-1 0,0-2,-1 0,-1-1,-1 0,1-2,-2 0,0-1,0-1,-1-1,0-1,-1 0,0-2,-3 0,-25 11,9-3,1 3,0 1,1 1,-33 23,54-28</inkml:trace>
  <inkml:trace contextRef="#ctx0" brushRef="#br0" timeOffset="18853.299">2540 1978,'-17'-40,"17"65,42 58,2-1,5-3,24 29,54 91,-38-26,24 12,23 48,-47-33,-8 5,93 155,-22 34,-61-223,28 25,-6 32,-45-114,-46-81,-1 2,-1 1,-2 0,6 21,151 335,-137-286,-40-97,-3-4</inkml:trace>
  <inkml:trace contextRef="#ctx0" brushRef="#br0" timeOffset="19958.143">2596 2034,'-17'31,"-51"137,67-167,0 0,0 0,1 0,-1 0,0 0,0 1,0-1,1 0,-1 0,1 1,-1-1,1 0,-1 1,1-1,0 0,-1 1,1-1,0 1,0-1,0 0,0 1,1-1,-1 0,0 1,0-1,1 1,-1-1,1 0,-1 0,1 1,0-1,-1 0,1 0,0 0,0 1,0-1,0 0,0 0,0-1,0 1,0 0,0 0,1 0,-1-1,0 1,0-1,1 1,-1-1,0 1,1-1,-1 0,1 1,-1-1,0 0,1 0,-1 0,1 0,-1-1,0 1,140-25,-13 3,29-1,-135 20,47-21,-99 9,13 12,1-1,-1 0,1-1,0-1,1 0,-1-2,1 1,1-2,-1 0,1-1,1 0,0-1,0 0,-7-10,-106-84,79 72,25 21</inkml:trace>
  <inkml:trace contextRef="#ctx0" brushRef="#br0" timeOffset="23452.459">1581 3981,'-2'1,"0"1,0-1,0 1,1-1,-1 1,0 0,1 0,-1 0,1-1,0 1,-1 1,1-1,0 0,0 0,1 0,-1 0,0 1,1-1,-1 0,1 1,0-1,0 1,0-1,0 0,0 1,0 0,-3 22,1 0,1 1,1-1,2 0,0 0,1 0,2 0,1-1,0 0,2 0,3 5,-10-26,0 0,1 0,-1 0,1 0,-1 0,1 0,0 0,0-1,0 1,0-1,1 1,-1-1,1 0,-1 0,1 0,0 0,0-1,0 1,0-1,0 0,0 0,0 0,1 0,-1 0,0-1,0 1,1-1,-1 0,0 0,1 0,-1 0,0-1,0 1,1-1,-1 0,0 0,0 0,0 0,0-1,0 1,0-1,0 0,0 0,0-1,11-9,-1-1,0-1,-1 0,0 0,-1-1,-1-1,0 0,-1 0,5-15,3-2,-17 32,0 0,0 0,0 0,0 0,0 1,0-1,1 0,-1 0,0 0,0 0,1 1,-1-1,1 0,-1 0,0 0,1 1,-1-1,1 0,0 1,-1-1,1 1,0-1,-1 0,1 1,0-1,-1 1,1 0,0-1,0 1,0 0,-1-1,1 1,0 0,0 0,0 0,0 0,0 0,0 0,-1 0,1 0,0 0,0 0,0 0,0 0,0 1,-1-1,1 0,0 1,0-1,0 1,-1-1,1 0,0 1,-1 0,1-1,0 1,-1-1,1 1,-1 0,1 0,-1-1,1 1,-1 0,0 0,1-1,-1 1,0 0,1 0,-1 0,0 0,8 21,26 49,-33-70,1 1,-1-1,0 1,1-1,-1 1,1-1,0 0,-1 0,1 0,0 0,0 0,0 0,0-1,-1 1,1-1,0 1,0-1,0 0,0 1,0-1,0 0,0 0,0-1,1 1,-2 0,1-1,0 1,0-1,0 1,0-1,0 0,0 0,-1 0,1 0,1-1,3-4,1 0,-1 0,0-1,-1 0,1 0,-2 0,1-1,-1 1,0-1,0 0,-1 0,0-1,-1 1,0-1,0 1,0-1,-1 0,-1-5,6-17,14-137,-4 125,-5 24</inkml:trace>
  <inkml:trace contextRef="#ctx0" brushRef="#br0" timeOffset="24954.182">3894 3473,'-74'358,"45"-174,21-142,5-114,9 15,2-1,2 1,3 0,3 1,2 1,17-35,-35 90,27-55,-16 82,-9-8,0 1,1 0,0-1,2 0,0 0,2 0,0 0,0-1,2 0,0-1,2 0,0 0,0-1,1-1,1 0,1 0,0-2,1 0,10 7,-20-16,-1-1,1 0,0-1,0 1,1-1,-1 0,0 0,1-1,-1 0,1 0,0 0,-1 0,1-1,0 0,-1 0,1-1,-1 1,1-1,0-1,-1 1,0-1,1 0,-1 0,0 0,0-1,0 1,0-1,0-1,-1 1,1-1,-1 1,0-1,0-1,-1 1,1 0,-1-1,0 0,0 0,0 0,-1 0,2-5,1-12,-1-1,-1 1,-1-1,-1 0,-1 1,-1-1,-3-20,-26-155,30 171,0 3</inkml:trace>
  <inkml:trace contextRef="#ctx0" brushRef="#br0" timeOffset="26908.799">3048 1272,'372'-181,"-212"97,242-137,-290 167,91-33,-316 118,102-30,1-1,-1-1,1 1,0-2,-1 1,1-2,0 1,0-1,0-1,1 0,-1 0,1-1,0 0,0 0,0-1,1 0,0-1,0 0,1 0,0-1,0 0,-4-7,11 16,0-1,0 1,0-1,0 1,0-1,0 1,0-1,0 0,0 1,0-1,0 1,-1-1,1 1,0-1,0 1,0-1,-1 0,1 1,0-1,0 0,-1 1,1-1,0 0,-1 1,1-1,0 0,-1 1,1-1,-1 0,1 0,0 0,-1 1,1-1,-1 0,1 0,-1 0,1 0,-1 0,1 0,-1 0,1 0,0 0,-1 0,1 0,-1 0,1 0,-1 0,1 0,-1 0,1-1,0 1,-1 0,1 0,-1 0,1-1,0 1,-1 0,1-1,0 1,-1 0,1-1,0 1,0 0,-1-1,1 1,0-1,0 1,-1-1,1 1,0 37,27 83,51 105,-39-66,-21-197,-3-12,2 2,3 0,1 1,2 1,3 1,1 1,2 1,34-36,-47 62,-1 4</inkml:trace>
  <inkml:trace contextRef="#ctx0" brushRef="#br0" timeOffset="27251.056">4882 228,'5'28,"2"16,4 3,0 0,-2-4,-2-4,-2-4,-2-4,-2-1,-1-2,0 0,-1-1,1 1,-5-5,-2-2,1 1,1-4</inkml:trace>
  <inkml:trace contextRef="#ctx0" brushRef="#br0" timeOffset="27549.655">4544 200,'81'-12,"-1"-3,0-4,47-19,159-67,-177 94,-85 11</inkml:trace>
  <inkml:trace contextRef="#ctx0" brushRef="#br0" timeOffset="28956.217">5503 1160,'29'-15,"14"-4,0-4,-3 2,-3 4,-8 1,-4 3,-2 3,-4-1,-6 1</inkml:trace>
  <inkml:trace contextRef="#ctx0" brushRef="#br0" timeOffset="43243.829">649 4207,'1'2,"0"-1,0 1,1-1,-1 1,0 0,0 0,-1-1,1 1,0 0,0 0,-1 0,0 0,1 0,-1 0,0 0,0 0,0 0,0 0,0 0,0-1,0 1,-1 0,1 0,-1 0,0 0,1 0,-1 0,0-1,0 1,0 0,0-1,0 1,-1 0,1-1,0 0,-1 1,1-1,-1 0,0 1,-2 2,0-1,0 0,0 0,0 0,0 0,0-1,-1 0,0 1,1-2,-1 1,0 0,0-1,0 0,0 0,-2 0,-17-7,25 6,-1 0,0 0,0 0,1 0,-1 0,0 0,0 0,0 0,1-1,-1 1,0 0,0 0,0 0,0 0,1-1,-1 1,0 0,0 0,0-1,0 1,0 0,0 0,0 0,1-1,-1 1,0 0,0 0,0-1,0 1,0 0,0 0,0-1,0 1,0 0,0 0,-1-1,1 1,0 0,0 0,0-1,0 1,0 0,0 0,0 0,-1-1,1 1,0 0,0 0,0 0,142-51,-78 39,-53 11</inkml:trace>
  <inkml:trace contextRef="#ctx0" brushRef="#br0" timeOffset="355190.862">2202 4377,'0'-5,"0"-6,0-7,0 6,-5 4,-2 8,1 9,-4 8,1 6,0 4,-2-4,1 1,2 0,2 1,2-4</inkml:trace>
</inkml:ink>
</file>

<file path=ppt/ink/ink27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5:10:17.40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22 0,'-9'10,"-4"3</inkml:trace>
</inkml:ink>
</file>

<file path=ppt/ink/ink27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5:10:18.23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61 1,'-4'2,"0"0,0 1,0 0,0 0,0 0,1 0,0 0,-1 1,1 0,1-1,-1 1,0 0,1 1,0-1,0 0,0 1,0-1,1 1,0-1,0 1,0 0,0-1,1 1,0 0,0 0,0-1,1 1,-1 0,1-1,0 1,0 0,1-1,1 5,60 50,-56-55,0 1,0 0,0 1,-1-1,0 1,0 0,0 1,-1-1,0 1,0 0,-1 1,0-1,0 1,0 0,-1 0,-1 0,1 0,0 6,-3-12,0 0,0 1,0-1,-1 1,1-1,-1 1,1-1,-1 0,0 1,0-1,0 0,0 0,0 1,-1-1,1 0,-1 0,1-1,-1 1,0 0,1 0,-1-1,0 1,0-1,0 0,-1 1,1-1,0 0,0 0,-1 0,1-1,0 1,-2 0,-17 3</inkml:trace>
</inkml:ink>
</file>

<file path=ppt/ink/ink27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5:10:15.80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1 443,'145'-177,"-145"176,1 0,-1 0,1-1,0 1,0 0,-1 0,1 0,0 0,0 0,0 0,0 0,0 1,0-1,0 0,0 0,1 1,-1-1,0 1,0-1,1 1,-1 0,0-1,0 1,1 0,-1 0,0 0,1 0,-1 0,0 0,1 0,-1 0,0 1,1-1,-1 0,0 1,0-1,0 1,1-1,-1 1,0 0,0-1,0 1,0 0,0 0,0 0,0 0,0 0,0 0,-1 0,1 0,0 0,-1 1,1-1,-1 0,1 0,0 1,34 153,-25-87,-4 0,-2 0,-4 1,-5 28,6-89,-1 0,0 0,-1-1,0 1,0 0,0 0,-1-1,0 1,-1-1,0 0,0 0,0 0,-1 0,0 0,0-1,-1 0,0 0,0 0,0 0,-1-1,0 0,0 0,0 0,-1-1,3-4,0 0,0-1,0 0,1 0,-1 0,0-1,1 1,-1-1,1 0,-1 0,1 0,0 0,0-1,0 1,0-1,0 0,1 1,-1-1,1-1,0 1,0 0,0 0,0-1,1 1,-1-1,1 0,0 0,0 1,0-1,0 0,1 0,-1 0,1 0,0 1,1-3,-1-23,2 0,1 0,1 0,2 0,1 1,1 0,1 0,1 0,2 2,1-1,-10 20,14-35,1 1,2 0,1 2,3 0,1 2,2 1,1 0,2 3,1 0,1 2,2 1,2 2,0 2,9-4,-44 28,0 0,1 1,-1-1,1 1,0-1,-1 1,1-1,0 1,0 0,0 0,0 0,0 0,0 0,0 1,0-1,0 0,1 1,-1 0,0-1,0 1,0 0,1 0,-1 0,0 1,0-1,0 0,1 1,-1-1,0 1,0 0,0 0,0 0,0 0,0 0,0 0,-1 1,1-1,0 0,-1 1,1 0,-1-1,1 1,-1 0,0 0,1-1,-1 1,0 0,-1 0,1 0,0 1,0-1,-1 1,-1 17,-2 0,0 0,-1 0,-1-1,-1 0,-1 0,-1 0,0-1,-1 0,-1 0,-1-1,-1-1,0 0,-1 0,0-1,-4 1,-109 132,115-141,13-13</inkml:trace>
  <inkml:trace contextRef="#ctx0" brushRef="#br0" timeOffset="510.708">707 443,'36'-10,"1"-2,-2-1,0-2,-1-1,0-2,-1-1,-1-2,19-17,-42 31,-1-1,1 0,-1-1,-1 1,0-1,0-1,-1 1,0-1,0-1,-1 1,-1-1,0 1,0-1,-1-1,0 1,-1 0,-1-1,0 1,0-1,-1 1,0-1,-1 0,1 10,-1 0,1 0,0 0,-1 0,1 0,-1 0,0 0,0 0,0 0,0 0,0 0,0 1,0-1,-1 0,1 1,-1-1,1 1,-1 0,0-1,1 1,-1 0,0 0,0 0,0 0,0 0,0 0,0 1,0-1,0 1,0-1,0 1,0 0,0 0,0 0,0 0,0 0,0 0,-1 0,1 1,0-1,0 1,0 0,0 0,0-1,1 1,-1 0,0 1,0-1,0 0,1 0,-1 1,1-1,-1 1,1-1,0 1,-1 0,1 1,-11 6,0 1,1 0,1 1,0 0,0 0,1 1,0 1,-5 10,13-21,1-1,-1 0,0 1,1-1,0 1,-1-1,1 0,0 1,-1-1,1 1,0-1,0 1,0-1,0 1,1-1,-1 1,0-1,1 1,-1-1,1 0,-1 1,1-1,-1 0,1 1,0-1,0 0,0 0,0 0,0 1,0-1,0 0,0 0,0-1,0 1,1 0,-1 0,0 0,1-1,-1 1,0-1,1 1,-1-1,1 0,66 3,109-31,-175 28,0 0,-1-1,1 1,0 1,0-1,-1 0,1 0,0 1,-1-1,1 0,0 1,-1 0,1-1,0 1,-1 0,1 0,-1 0,0 0,1 0,-1 0,0 1,0-1,1 0,-1 1,0-1,0 0,0 1,-1 0,1-1,0 1,-1-1,1 1,-1 0,1-1,-1 1,0 0,1 0,-1-1,0 1,0 0,-1 0,1-1,0 1,0 0,-1-1,1 1,-1 0,0-1,1 1,-1 0,0-1,0 1,0 0,-66 133,64-112</inkml:trace>
  <inkml:trace contextRef="#ctx0" brushRef="#br0" timeOffset="867.167">1496 302,'5'6,"1"0,-1-1,1 0,0 0,0 0,1-1,0 0,-1 0,1-1,0 0,1 0,-1 0,1-1,-1 0,1-1,-1 0,1 0,0-1,0 1,-1-2,1 1,0-1,0 0,-1-1,1 0,-1 0,1 0,-1-1,0 0,0-1,0 1,-1-2,1 1,-1 0,0-1,0-1,-1 1,1-1,-1 1,0-1,-1-1,1 1,-1-1,-1 0,1 0,-1 0,0-2,0 5,-1 0,0 1,-1-1,1 0,-1 0,0 0,1 0,-2 0,1 0,0 0,-1-1,0 1,0 0,0 0,-1 0,1 0,-1-1,0 1,0 0,0 0,-1 0,0 1,1-1,-1 0,-1 1,1-1,0 1,-1-1,0 1,1 0,-1 0,-1 0,1 1,0-1,-1 1,1 0,-1 0,0 0,1 0,-2 0,-5 4,0 1,0-1,0 2,1 0,-1 0,1 0,0 1,1 1,-1-1,1 1,0 1,0 0,1 0,0 0,0 1,1 0,0 0,0 1,1-1,0 1,-2 7,1-8,0 0,0 0,1 1,1-1,-1 1,2 1,-1-1,1 0,0 1,1 0,0-1,1 1,0 0,0 0,1 0,1 0,-1 0,2 0,0 4,5 4</inkml:trace>
  <inkml:trace contextRef="#ctx0" brushRef="#br0" timeOffset="1230.972">2033 104,'3'15,"14"55,3 0,2-2,20 37,14-24,-55-81,0 1,1 0,-1 0,1-1,-1 1,1-1,-1 0,1 1,0-1,-1 0,1 0,-1 0,1 0,0 0,-1 0,1-1,-1 1,1 0,-1-1,1 1,-1-1,1 0,-1 1,1-1,-1 0,0 0,1 0,-1 0,0 0,0 0,0 0,0-1,0 1,0 0,0-1,0 1,0-1,30-55,-16 10,-6 17,1 0,1 1,2 0,1 1,16-26,-20 40</inkml:trace>
  <inkml:trace contextRef="#ctx0" brushRef="#br0" timeOffset="1432.19">2540 274,'10'14,"3"5</inkml:trace>
  <inkml:trace contextRef="#ctx0" brushRef="#br0" timeOffset="3264.307">1609 414,'5'0,"2"5,-1 7,-1 5,3 0,5-2,1 0,2-1,4-5,3-2,2-4,2-1,1-1,-4-2</inkml:trace>
</inkml:ink>
</file>

<file path=ppt/ink/ink2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4:16:35.789"/>
    </inkml:context>
    <inkml:brush xml:id="br0">
      <inkml:brushProperty name="width" value="0.1" units="cm"/>
      <inkml:brushProperty name="height" value="0.2" units="cm"/>
      <inkml:brushProperty name="color" value="#00F9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1 312,'88'-19,"-40"7,1 2,-1 2,1 2,13 2,122-5,-152 4,0 1,1 1,-1 2,1 1,-1 1,15 4,220 32,-219-30,259 26,-168-20,-109-8,0-1,0-2,0-1,0-1,18-3,184-21,92-5,533 30,-619 27,427-28,733 0,-1164 29,328-30,-306-27,167 28,-255-26,-27-3,1-1,-2 18,-117 9,-1 1,1 1,-1 1,1 1,-1 1,14 4,42 1,154-33,-38 15,-114 1,-1 3,1 3,66 7,-20-1,185-3,-142-27,141 27,-140-25,282 25,-227-28,-84 18,-86 3,0 2,0 2,53 5,-70-1,131-25,57-7,56 62,0-31,-55-28,195 30,-196 27,339-28,-368 28,282-28,401 0,-540 28,531-28,-729 26,-138-26,-1 0,1 0,-1 0,1 1,0-1,-1 1,1 0,-1 0,0 0,1 1,-1-1,0 1,0 0,0 0,0 0,0 0,0 0,0 0,-1 1,1 0,-1-1,0 1,1 1,4 13</inkml:trace>
</inkml:ink>
</file>

<file path=ppt/ink/ink27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5:10:17.64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35 23,'-6'11,"1"0,0 0,1 1,0-1,1 1,0 0,1 0,1 0,0 1,0-1,1 0,1 0,0 1,1-1,0 0,0 0,4 8,-5-18,-1-1,1 1,0 0,0 0,0-1,0 1,0-1,1 1,-1-1,0 1,1-1,-1 0,1 1,-1-1,1 0,0 0,-1 0,1 0,0-1,0 1,0 0,0-1,0 1,0-1,-1 0,1 1,0-1,0 0,0 0,0 0,0-1,0 1,0 0,0-1,0 1,0-1,0 0,-1 0,1 0,0 0,-1 0,2 0,2-3,0 0,0 0,-1 0,0-1,1 1,-1-1,-1 0,1 0,-1-1,0 1,0-1,-1 0,1 0,-1 1,1-1,-1 0,0 0,-1 1,0-1,0 0,0 0,0 0,-1 0,0 0,0 0,-1-1,0 1,0 1,0-1,-1 0,1 0,-1 0,-1 1,1-1,-1 1,0 0,0-1,-1 2,0-1,0 0,0 1,0-1,0 1,-1 0,0 1,0-1,0 1,0 0,-1 0,1 1,-1-1,1 1,-1 0,0 1,-1-1,-17 4</inkml:trace>
  <inkml:trace contextRef="#ctx0" brushRef="#br0" timeOffset="279.692">317 107,'10'19,"12"12,7-1,5-4,0-7,-1-7,-5-10,-4-5,-5-8,-1-1,-4-3,1 0,-2-2,-4-2,-3-4,-2 3</inkml:trace>
</inkml:ink>
</file>

<file path=ppt/ink/ink27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5:10:13.15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340 277,'101'-22,"-49"11,0-2,-1-3,-1-1,28-16,-40 16,-19 10,0-2,0 1,-1-2,-1-1,1 0,-2-1,0-1,0 0,6-8,-6-12,-35 55,-4 20,3 0,1 1,2 1,3 1,1 0,2 1,2 0,2 1,1 27,-22 249,17-81,-10-118,21-123,0 0,-1 0,1 0,0 0,0 0,-1 0,1 0,-1 0,1 0,-1 0,1-1,-1 1,0 0,1 0,-1 0,0-1,0 1,1 0,-1-1,0 1,0-1,0 1,0-1,0 1,0-1,0 0,0 1,0-1,0 0,0 0,0 0,0 1,0-1,0-1,0 1,0 0,0 0,0 0,0 0,0-1,0 1,0 0,0-1,0 1,0-1,0 1,0-1,0 0,1 1,-1-1,0 0,0 1,1-1,-1-1,-44-43,34 30,0 2,-1-1,0 2,-1 0,0 0,-1 1,0 1,-1 0,0 1,-1 0,0 2,0 0,-1 0,0 2,0 0,0 1,-3 0,-6 1,1 1,0 1,-1 1,1 1,-1 2,1 0,0 2,-4 2,20-5,1 0,0 1,0 0,0 0,0 1,0 0,1 0,0 1,0 0,0 0,0 1,1-1,0 2,0-1,1 1,0-1,0 1,0 1,1-1,0 1,0 0,1 0,0 0,1 0,-2 6,5 43,6-32</inkml:trace>
  <inkml:trace contextRef="#ctx0" brushRef="#br0" timeOffset="400.107">509 616,'532'-104,"-521"102,77-5,-86 7,1 0,-1 1,0-1,0 0,0 1,1 0,-1 0,0 0,0 0,0 0,0 0,0 0,-1 0,1 1,0-1,-1 1,1-1,0 1,-1 0,0 0,1 0,-1 0,0 0,0 0,0 0,0 0,-1 0,1 0,-1 0,1 0,-1 1,0-1,1 0,-1 0,0 2,-27 138,4-15,18-105,2-1</inkml:trace>
  <inkml:trace contextRef="#ctx0" brushRef="#br0" timeOffset="782.881">1385 983,'-11'143,"11"-143,0 0,0 0,1 0,-1 0,0-1,1 1,-1 0,0 0,1 0,-1 0,0 0,0 0,1 0,-1 1,0-1,1 0,-1 0,0 0,0 0,1 0,-1 0,0 0,1 1,-1-1,0 0,0 0,0 0,1 1,-1-1,0 0,0 0,0 1,1-1,-1 0,0 0,0 1,0-1,0 0,0 1,0-1,0 0,1 0,-1 1,0-1,0 0,0 1,0-1,0 0,-1 1,1-1,11-28,-8 15,2-15,2 0,0 0,2 1,1 0,1 0,1 1,2 1,0 0,2 1,0 0,2 2,0 0,2 0,14-11,-33 32,0 0,0 0,0 0,0 0,1 0,-1 0,0 1,1-1,-1 0,0 0,1 1,-1-1,1 1,-1 0,1-1,-1 1,1 0,-1 0,1 0,0 0,-1 0,1 0,-1 0,1 1,-1-1,1 0,-1 1,1-1,-1 1,0 0,1 0,-1-1,0 1,0 0,1 0,-1 0,1 1,5 12</inkml:trace>
  <inkml:trace contextRef="#ctx0" brushRef="#br0" timeOffset="1078.094">1949 701,'-13'15,"0"0,1 2,1-1,1 2,0-1,1 1,1 1,1-1,1 1,0 1,1-1,1 1,1 0,1 4,2-21,0 0,0 0,0 0,0-1,1 1,-1 0,1 0,0-1,0 1,0 0,0-1,0 1,1-1,-1 1,1-1,-1 0,1 0,0 0,0 0,0 0,0 0,0 0,1 0,-1-1,0 0,1 1,-1-1,1 0,0 0,-1 0,1 0,0-1,-1 1,1-1,0 1,0-1,0 0,0 0,5-1,0 0,0 0,0-1,0 0,0 0,0-1,-1 0,1 0,-1 0,0-1,0-1,5-3,-5 3,-1 0,1 0,-1-1,0 0,0 0,0 0,-1-1,0 0,-1 0,1 0,-1-1,-1 0,1 1,-1-1,-1 0,1-1,-2 1,1 0,-1-1,0 1,-1-1,1 1,-2-1,1 1,-1-1,-1 1,0 0,0 0,0-1,-1 1,-3-6,3 11,0 0,0 0,0 0,0 0,0 1,0-1,-1 1,1 0,-1 0,1 1,-1-1,0 1,0-1,0 1,0 0,0 1,0-1,-19-2</inkml:trace>
  <inkml:trace contextRef="#ctx0" brushRef="#br0" timeOffset="1517.55">2259 1011,'47'-87,"3"2,48-59,-97 142,-1 0,1 0,0 0,-1 0,1 1,0-1,0 0,0 0,0 1,1-1,-1 0,0 1,1-1,-1 1,1 0,0 0,-1-1,1 1,0 0,0 0,-1 1,1-1,0 0,0 0,0 1,0 0,0-1,0 1,0 0,0 0,0 0,0 0,0 0,0 0,0 1,0-1,0 1,0-1,0 1,0 0,0 0,0 0,0 0,-1 0,1 0,0 1,1 5,0 0,-1 0,0 0,0 0,-1 0,1 1,-2-1,1 0,-1 1,0-1,-2 7,8 58,-6-70,1 0,0 0,-1 0,1 0,0 0,0 0,1 0,-1-1,0 1,1 0,-1-1,0 1,1-1,0 0,-1 1,1-1,0 0,0 0,0 0,0 0,0-1,0 1,0 0,0-1,0 1,0-1,0 0,0 0,0 0,0 0,0 0,0 0,0 0,0-1,1 1,-1-1,0 1,0-1,-1 0,2 0,75-44,-60 31,-11 7,0 0,1 1,-1 1,1-1,0 1,1 0,-1 1,1 0,0 0,0 1,5-1,-12 5,0 0,0-1,0 1,0 0,0 0,0 1,-1-1,1 0,-1 1,1-1,-1 1,1-1,-1 1,0-1,0 1,1 0,-1 0,-1 0,1 0,0 0,0 0,-1 0,1 0,-1 0,0 0,1 0,-1 0,0 0,0 0,0 0,-1 0,1 0,0 1,-1-1,1 0,-1 0,0 0,0-1,0 1,0 0,0 0,0 0,-2 12,11 59,1-53</inkml:trace>
</inkml:ink>
</file>

<file path=ppt/ink/ink27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5:10:21.57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0 874,'17'3,"1"-1,-1-1,1 0,-1-1,1-1,0 0,-1-1,0-1,0-1,0-1,0 0,0-1,-1-1,0 0,-1-1,1-1,-1-1,-1 0,0-1,-1 0,12-13,-9 4,0 1,1 0,1 1,1 1,0 1,1 0,1 2,0 0,1 2,1 0,0 1,23-7,-42 17,0 1,0-1,1 1,-1-1,0 1,0 0,1 1,-1-1,0 1,0 0,0 0,1 0,-1 0,0 1,-1 0,1-1,0 1,0 1,-1-1,1 1,-1-1,0 1,0 0,0 0,0 0,0 1,-1-1,1 1,-1-1,0 2,2 2,0 1,0 0,-1 1,0-1,0 0,-1 1,0 0,-1-1,0 1,0 0,-1 0,0 0,0 0,-1 2,-3 8,0 0,-1 0,-1 0,-1-1,0 0,-1 0,-2 0,1-1,-2-1,0 0,-1 0,-1-1,0-1,-1 0,0-1,-7 4,17-12,-2 0,1 0,0-1,-1 1,0-1,0 0,0-1,-1 0,1 0,-1 0,0-1,0 0,0 0,0-1,0 0,0 0,0 0,0-1,0 0,0 0,0-1,-1 0,1-1,1 1,-1-1,0 0,0-1,1 0,-7-3,11 3,0 1,0-1,0 1,0-1,0 0,1 0,-1 0,1 0,0 0,0 0,0 0,0 0,0-1,1 1,0 0,-1 0,1-1,1 1,-1 0,0-1,1 1,-1 0,1 0,0 0,0-1,0 1,1 0,-1 0,1 1,0-1,-1 0,1 0,0 1,1-1,2-3,0-1,0 1,0 1,1-1,0 1,0 0,1 0,-1 1,1 0,0 0,0 0,1 1,-1 0,1 1,0 1,0 1,0 0,0 1,0 0,0 0,0 1,0 0,0 0,0 1,-1 0,1 0,-1 0,0 1,0 1,0-1,0 1,4 4,48 26,-45-29,0-1,0-1,0 0,1-1,-1 0,1-2,0 1,0-2,-1 0,1-1,0 0,0-1,-1-1,1 0,-1-1,0-1,10-4,7-5,0-1,0-2,-2-2,0 0,-2-2,0-1,1-2,16-16,-2-2,-1-2,-3-1,-1-2,23-41,-45 63,-1-1,0-1,-2 0,-1-1,-2 0,0 0,-2-1,-1 0,-2-1,0 1,-2-1,-2-15,1 40,-1 0,0 1,0-1,-1 0,0 0,1 1,-1-1,-1 0,1 1,-1-1,0 1,0 0,0-1,0 1,-1 0,0 0,0 1,0-1,0 1,0-1,-1 1,0 0,1 0,-1 0,0 1,0-1,-1 1,1 0,0 0,-1 1,0-1,1 1,-1 0,0 0,1 1,-1-1,0 1,-4 0,-6 7,-1-1,1 2,0 0,1 1,0 0,0 1,1 0,0 2,1-1,0 1,1 1,1 0,0 1,-2 3,-3 5,0 1,2 0,0 1,2 1,0 0,2 0,1 1,1 0,1 0,2 1,0 0,2-1,0 1,2 0,2 2,3-7,1 0,1 0,1-1,0 0,2-1,1 0,0 0,1-1,2-1,0 0,0 0,2-2,0 0,15 12,9 13,-30-29,-5-4</inkml:trace>
  <inkml:trace contextRef="#ctx0" brushRef="#br0" timeOffset="243.629">1778 705,'-14'38,"-10"23,-1 5,4-3,11-13,11-15,6-13</inkml:trace>
  <inkml:trace contextRef="#ctx0" brushRef="#br0" timeOffset="398.27">1778 309,'0'0</inkml:trace>
  <inkml:trace contextRef="#ctx0" brushRef="#br0" timeOffset="1066.932">2202 620,'-23'6,"1"2,0 0,1 2,0 0,0 2,1 0,-10 8,24-15,-1 0,0 1,1 0,0 0,1 0,-1 0,1 1,1 0,-1 0,1 0,0 1,1-1,-1 1,2 0,-1 0,1 0,0 0,1 1,0-1,0 0,1 1,0 3,1-4,1-1,0 1,1-1,0 0,0 0,0 0,1 0,0-1,0 0,0 1,1-1,0-1,0 1,1-1,0 0,0 0,0-1,0 1,1-1,-1-1,1 1,0-1,0 0,0-1,1 0,-1 0,1 0,-1-1,1 0,-1-1,1 0,0 0,-1 0,1-1,-1 0,1-1,-1 0,1 0,3-2,19-9,-2-2,1-1,-2-2,0 0,-1-2,-2-1,0-1,0-1,-2 0,-2-2,4-6,3 0,-1 0,-2-2,-2-1,-1 0,-1-2,-2 0,-2-1,-1-1,-2 0,-1-1,3-29,-20-41,4 105,1 1,-1 1,0-1,0 0,0 0,-1 0,1 0,-1 1,1-1,-1 1,0-1,0 1,0 0,0 0,-1-1,1 2,-1-1,1 0,-1 0,1 1,-1-1,0 1,0 0,0 0,0 0,0 0,0 1,0-1,0 1,0 0,0 0,0 0,-2 0,-10 4,-1 1,1 0,0 1,1 1,0 0,0 1,0 0,1 1,0 1,1 0,0 1,1 0,0 1,1 0,0 1,0 0,2 0,0 1,0 0,1 1,1-1,1 1,0 1,0-1,0 11,-1-11,1 1,0-1,1 1,1 0,1 0,0 0,1 0,0 0,2 1,0-1,0 0,2 0,0 0,1 0,0-1,2 1,-1-1,2 0,0-1,2 2,3 1,2-2,-1 1,2-2,0 0,1-1,0 0,1-2,0 0,1 0,0-2,0 0,1-1,1-1,-1-1,1-1,0 0,0-2,0 0,1-1,-1-1,1-1,-1-1,1-1,-1 0,1-2,0 0,-1-2,0 0,0-1,-1-1,1-1,-2 0,1-2,-2 0,1-1,-1-1,-1 0,-1-1,11-13,-13 17,-1-1,-1 0,0-1,0 0,-1-1,-1 0,0 0,-1-1,0-1,-1 1,-1-1,0 0,-1 0,-1-1,0 0,-2 0,1 0,-2 0,-1 13,0 0,0-1,-1 1,1 0,-1 0,0 0,0 0,0 0,-1 0,1 0,-1 0,1 1,-1-1,0 1,0-1,0 1,0-1,-1 1,1 0,0 0,-1 0,0 0,1 1,-1-1,0 1,0 0,0-1,0 1,0 1,0-1,0 0,0 1,-3-1,-3 0,0 1,0 0,0 1,0 0,0 0,0 1,0 0,0 0,0 1,1 0,-3 2,-5 1,0 1,1 1,-1 0,2 1,-1 1,2 0,-1 0,1 2,1 0,0 0,1 1,0 0,1 1,0 0,1 1,1 0,0 0,1 1,1 0,1 0,0 1,-2 12,6-20,-1 1,2-1,-1 1,1-1,1 1,0-1,0 1,1-1,0 0,1 1,0-1,0 0,1-1,0 1,0-1,1 1,0-1,1-1,0 1,0-1,1 1,9 6,0 0,1-1,0-1,1-1,0 0,1-1,0-2,1 1,0-2,0-1,1 0,-1-2,1 0,0-1,0-1,1-2,-1 0,0-1,0 0,0-2,0-1,0 0,-1-2,18-7,0-10,-26 10</inkml:trace>
</inkml:ink>
</file>

<file path=ppt/ink/ink27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5:10:24.78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218 0,'-6'65,"-3"-1,-2 0,-4 0,-2-2,-2 0,-4-1,-11 18,33-74,-63 127,45-117,22-20</inkml:trace>
</inkml:ink>
</file>

<file path=ppt/ink/ink27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5:10:25.24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29,'66'-11,"1"2,0 3,0 3,21 4,-66-1,369 1,-198 26,-169-26</inkml:trace>
</inkml:ink>
</file>

<file path=ppt/ink/ink27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5:10:29.10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1,'7'4,"0"0,0 0,1-1,-1 0,1 0,0-1,0 0,0 0,0-1,0 0,0 0,1-1,-1 0,6-1,1 1,244 0,-181 11,-60-12</inkml:trace>
</inkml:ink>
</file>

<file path=ppt/ink/ink27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5:10:29.60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1,'55'27,"-37"-20,1 0,0-2,0 0,0-1,1 0,0-2,-1 0,1-2,0 0,0-1,-1-1,6-1,145-26,-58 28,-88 1</inkml:trace>
</inkml:ink>
</file>

<file path=ppt/ink/ink27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5:10:31.40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60 178,'-18'31,"9"-4,1 1,1 1,1-1,1 1,2 0,1 0,2 18,0-45,-1 16,0 1,2-1,0 1,1-1,0 1,2-1,0 0,2 0,0-1,0 1,3 1,-8-16,1 0,-1-1,1 0,0 1,0-1,0 0,0 0,0 0,0 0,1 0,-1 0,1-1,-1 1,1-1,-1 0,1 0,0 0,0 0,0 0,-1-1,1 1,0-1,0 1,0-1,0 0,0 0,0-1,0 1,0-1,0 1,-1-1,1 0,0 0,0 0,-1 0,1-1,-1 1,2-2,86-76,1-52,-91 129,0 1,0 0,0 0,1 0,-1 0,0 0,1 0,-1 0,1 1,-1-1,1 0,-1 0,1 0,0 0,0 0,-1 1,1-1,0 0,0 1,0-1,0 1,-1-1,1 1,0-1,0 1,0-1,0 1,0 0,0 0,0-1,1 1,-1 0,0 0,0 0,0 0,0 0,0 1,0-1,0 0,0 0,0 1,0-1,0 0,0 1,0-1,0 1,0-1,-1 1,1 0,0-1,0 1,0 0,-1 0,1 0,0-1,-1 1,1 0,-1 0,1 0,-1 0,1 0,-1 1,65 136,-63-134,0 0,1 0,0-1,-1 1,1-1,1 1,-1-1,0 0,1 0,0 0,0-1,0 1,0-1,0 0,0 0,0 0,1-1,-1 0,1 1,-1-2,1 1,-1 0,1-1,-1 0,1 0,0 0,-1-1,1 1,-1-1,1 0,-1-1,1 1,-1-1,0 0,4-1,10-12,-1 0,0-2,-1 1,-1-2,0 0,-1-1,-1-1,-1 1,-1-2,4-10,0 3,4-7,0-1,-3-1,-1-1,-2 0,-1-1,-2 0,-2-1,1-24,-18-1,-7 95,13-9</inkml:trace>
  <inkml:trace contextRef="#ctx0" brushRef="#br0" timeOffset="533.269">935 489,'189'5,"-187"-5,0 0,0 0,0 0,-1 0,1 0,0 0,0 0,0 1,0-1,-1 1,1-1,0 1,0 0,-1 0,1 0,-1 0,1 0,-1 0,1 0,-1 0,1 1,-1-1,0 0,0 1,0-1,0 1,0 0,0-1,0 1,0 0,-1-1,1 1,-1 0,1 0,-1 0,0 0,0-1,1 1,-1 0,-1 0,1 0,0 0,0 0,-1-1,1 1,-1 0,1 0,-2 1,-115 137,91-113,24-26,1 0,0 0,-1 0,1 0,0 1,0-1,0 0,0 1,0-1,0 0,0 1,0 0,0-1,1 1,-1-1,1 1,-1 0,1-1,-1 1,1 0,0 0,0-1,0 1,0 0,0 0,1-1,-1 1,0 0,1-1,-1 1,1 0,0-1,-1 1,1-1,0 1,0-1,0 1,0-1,0 1,0-1,1 0,-1 0,0 0,1 0,-1 0,1 0,-1 0,1 0,-1 0,1-1,0 1,-1-1,1 1,0-1,-1 0,1 1,0-1,1 0,24 4,1-1,0-1,0-2,0 0,0-2,2-1,113-26,-120 28</inkml:trace>
</inkml:ink>
</file>

<file path=ppt/ink/ink27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5:10:36.924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328 114,'-2'0,"0"-1,1 0,-1 1,0-1,0 1,0 0,0 0,0 0,0-1,0 2,0-1,0 0,0 0,0 1,1-1,-1 1,0-1,0 1,0 0,1 0,-1 0,0 0,1 0,-1 0,0 0,1 1,0-1,-1 0,1 1,0-1,0 1,0 0,0-1,0 1,0 0,0 0,0-1,1 1,-1 0,-21 77,16 135,-107 504,52-323,-3-134,108-257,157-22,206-11,-23 11,-66-10,209 28,-272-25,143-7,481 33,-421-29,-48 29,-407-1,0 1,0-1,0 0,0 1,0-2,0 1,0 0,0 0,0-1,0 0,0 0,0 0,0 0,0 0,0 0,0-1,-1 1,1-1,-1 0,1 0,-1 0,0 0,1 0,-1 0,0-1,-1 1,1-1,0 1,-1-1,1 0,-1 0,0 0,0 1,0-1,0-3,1-9,-2 1,0-1,0 0,-2 1,1-1,-2 1,0 0,-3-8,-11-69,17 14,3-1,4 1,3 0,3 1,8-18,-9 37,5-34,-3-1,-5-1,-2-83,-8-76,0 248,0 0,0 0,0 1,0-1,-1 0,1 1,-1-1,0 1,0 0,-1 0,1 0,0 0,-1 0,0 0,0 0,0 1,0-1,0 1,0 0,-1 0,1 0,-1 1,1-1,-1 1,0 0,1 0,-1 0,-3 0,-112-10,-227 42,110-20,-297 17,252-13,-66-13,223-2,-203-26,38-5,-137 3,66-1,47 30,139 27,33-2,115-12,30-7</inkml:trace>
</inkml:ink>
</file>

<file path=ppt/ink/ink27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5:10:40.608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0 8,'0'17,"1"278,24-212,-24-82,1 1,-1 0,0 0,0-1,1 1,-1 0,0-1,1 1,0-1,-1 0,1 0,0 1,0-1,0 0,-1-1,1 1,0 0,0 0,0-1,1 1,-1-1,0 0,0 0,0 0,0 0,0 0,0 0,0 0,0 0,1-1,-1 0,0 1,0-1,0 0,-1 0,1 0,0 0,0 0,0 0,10-9,-1 0,0-1,0 0,-1 0,-1-1,0 0,0-1,-1 0,-1 0,2-7,19-27,-28 46,0 0,0-1,0 1,1 0,-1 0,0 0,1 0,-1 0,0 1,1-1,-1 0,1 0,-1 0,1 0,0 0,-1 0,1 1,0-1,0 0,0 1,-1-1,1 1,0-1,0 1,0-1,0 1,0-1,0 1,0 0,0-1,0 1,0 0,0 0,0 0,0 0,0 0,0 0,0 0,0 0,0 1,0-1,0 0,0 1,0-1,0 0,0 1,0-1,0 1,0 0,0-1,0 1,-1 0,1-1,0 1,0 0,-1 0,1 0,-1-1,1 1,-1 0,1 0,-1 0,1 0,-1 0,0 0,14 47,-14-42,0 0,1 0,0 0,1 0,-1 0,1 0,0-1,0 1,1 0,0-1,0 0,0 1,1-1,-1-1,1 1,0 0,1-1,-1 0,1 0,0 0,0-1,0 1,5 1,-6-4,0-1,0 0,0 0,-1 0,1-1,0 1,0-1,0 0,0 0,-1 0,1-1,0 1,-1-1,1 0,-1 0,0 0,1-1,-1 1,0-1,0 1,-1-1,1 0,-1 0,1 0,0-3,47-88,-24 10,-22 66,0 0,2 1,0 0,1 0,1 0,0 1,1 0,8-10,-1 8</inkml:trace>
  <inkml:trace contextRef="#ctx0" brushRef="#br0" timeOffset="618.946">762 404,'44'-25,"-31"17,0 0,1 1,0 0,0 1,1 0,0 1,-1 1,2 1,12-2,-26 4,-1 1,1 0,-1 0,1 0,0 0,-1 0,1 0,-1 0,1 0,-1 1,1-1,-1 1,1-1,-1 1,1-1,-1 1,0 0,1 0,-1 0,0 0,1 0,-1 0,0 0,0 0,0 0,0 0,0 1,0-1,-1 0,1 1,0-1,-1 1,1-1,-1 0,1 1,-1 0,1-1,-1 1,0-1,0 1,0-1,0 1,0-1,0 1,-1 0,1-1,-1 2,-32 70,-3-26,24-33,0 0,1 0,1 1,1 1,0 0,1 0,-2 7,9-19,1-1,0 1,-1 0,1-1,1 1,-1 0,1-1,-1 1,1-1,0 1,0-1,0 1,1-1,0 1,-1-1,1 0,0 0,0 0,1 0,-1 0,0-1,1 1,0 0,0-1,0 0,0 0,0 0,0 0,0 0,1-1,-1 0,1 1,-1-1,1 0,-1-1,1 1,-1-1,1 1,0-1,0 0,-1 0,1-1,0 1,-1-1,1 0,-1 0,1 0,-1 0,1-1,172-56,-160 50</inkml:trace>
</inkml:ink>
</file>

<file path=ppt/ink/ink2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4:16:36.904"/>
    </inkml:context>
    <inkml:brush xml:id="br0">
      <inkml:brushProperty name="width" value="0.1" units="cm"/>
      <inkml:brushProperty name="height" value="0.2" units="cm"/>
      <inkml:brushProperty name="color" value="#00F900"/>
      <inkml:brushProperty name="tip" value="rectangle"/>
      <inkml:brushProperty name="rasterOp" value="maskPen"/>
      <inkml:brushProperty name="ignorePressure" value="1"/>
    </inkml:brush>
  </inkml:definitions>
  <inkml:trace contextRef="#ctx0" brushRef="#br0">4 174,'0'0,"0"-1,-1 1,1-1,-1 1,1-1,0 1,0-1,-1 1,1-1,0 1,0-1,0 1,-1-1,1 1,0-1,0 1,0-1,0 0,0 1,0-1,0 1,0-1,0 1,1-1,-1 0,0 1,0-1,0 1,1-1,-1 1,0-1,1 1,-1-1,0 1,1 0,-1-1,0 1,1-1,-1 1,1 0,-1-1,1 1,-1 0,1-1,-1 1,1 0,-1 0,1 0,-1 0,1-1,0 1,-1 0,1 0,-1 0,1 0,-1 0,1 0,0 0,0 1,39-7,-39 6,527-69,-325 39,-95 12,0 5,111 0,-205 13,-10-1,-1 0,1 1,0 0,-1 0,1 0,-1 0,1 0,0 1,-1-1,1 1,-1 0,1 0,-1 0,0 1,1-1,-1 1,0 0,0 0,0 0,0 0,0 0,0 1,-1-1,1 1,-1 0,2 3,2 11</inkml:trace>
</inkml:ink>
</file>

<file path=ppt/ink/ink27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5:10:42.592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1 255,'2'9,"4"26,3 0,0-1,2 0,2 0,1-1,1-1,2 0,1-1,2-1,16 19,-34-46,1 0,0-1,0 1,-1-1,1 1,1-1,-1 0,0 0,0-1,1 1,-1-1,1 1,0-1,-1 0,1 0,0-1,0 1,-1-1,1 0,0 0,0 0,0 0,-1-1,1 0,0 1,-1-1,1-1,0 1,-1 0,1-1,-1 0,0 0,0 0,1 0,-1 0,-1-1,1 1,0-1,0 0,-1 0,0 0,0 0,0 0,0 0,0-1,0-1,66-165,-67 169,-1-1,0 0,1 1,-1-1,1 1,-1-1,1 1,-1-1,1 1,0 0,0-1,0 1,0 0,0 0,0-1,0 1,0 0,1 0,-1 0,0 0,1 1,-1-1,1 0,-1 0,0 1,1-1,0 1,-1-1,1 1,-1 0,1 0,-1 0,1 0,0 0,-1 0,1 0,-1 0,1 0,0 1,-1-1,1 1,-1-1,1 1,-1 0,0 0,1-1,-1 1,0 0,2 1,52 52,-50-47,1 0,-1-1,1 0,1 0,-1 0,1 0,0-1,0-1,0 1,1-1,0 0,0 0,6 1,-7-6,0 1,0-2,0 1,0-1,-1 0,1 0,0-1,-1 1,0-2,1 1,-1-1,0 0,-1 0,1 0,-1-1,0 0,0 0,0 0,-1-1,0 0,0 0,0 0,-1 0,2-5,3-4,-2 0,1-1,-2 0,0 0,-1-1,-1 1,0-1,-1 0,-1 0,0 0,-2 0,0 0,-1 1,-3-16,-32-120,32 129,1 3</inkml:trace>
  <inkml:trace contextRef="#ctx0" brushRef="#br0" timeOffset="312.863">1074 226,'14'29,"5"19,-1 6,2-1,-3-5,-5-6,-3-5,-4-4,-3-8</inkml:trace>
</inkml:ink>
</file>

<file path=ppt/ink/ink27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5:10:47.306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508 186,'-1'85,"30"204,-29 12,0-301</inkml:trace>
  <inkml:trace contextRef="#ctx0" brushRef="#br0" timeOffset="773.764">0 383,'31'-17,"187"-52,98-44,-264 90,38-19,2 5,1 4,10 2,-26 14,-60 18</inkml:trace>
</inkml:ink>
</file>

<file path=ppt/ink/ink27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5:11:48.01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1 272,'39'-18,"177"-61,11 3,-53-11,-153 76</inkml:trace>
</inkml:ink>
</file>

<file path=ppt/ink/ink27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5:11:48.37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0 228,'34'-24,"15"-8,5 2,-2 1,-6 5,-5 2,-5 5,-4 5,-2 0,-2 3,-1 1,0 4,1 1,-6 2</inkml:trace>
</inkml:ink>
</file>

<file path=ppt/ink/ink27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5:11:50.93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0,'29'0,"14"0,5 0,-1 0,1 0,-3 0,-4 0,-5 0,-8 0</inkml:trace>
</inkml:ink>
</file>

<file path=ppt/ink/ink27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5:11:51.09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0,'29'5,"15"2,3-1,-5-1</inkml:trace>
</inkml:ink>
</file>

<file path=ppt/ink/ink27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5:11:39.55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0 170,'76'-47,"122"-57,-132 88,-44 13</inkml:trace>
  <inkml:trace contextRef="#ctx0" brushRef="#br0" timeOffset="11123.423">254 227,'34'-5,"15"-1,5 0,-3 1,-4 2,-7 0,-4 2,-3 1,-4 0,-1 0,0 0,-1 1,-5 4,-1 1,-4 0</inkml:trace>
</inkml:ink>
</file>

<file path=ppt/ink/ink27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5:12:18.63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23,'28'-9,"11"-4</inkml:trace>
</inkml:ink>
</file>

<file path=ppt/ink/ink27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5:12:19.30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0,'0'14,"0"5</inkml:trace>
</inkml:ink>
</file>

<file path=ppt/ink/ink27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5:12:19.53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0,'0'0</inkml:trace>
</inkml:ink>
</file>

<file path=ppt/ink/ink2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4:17:44.49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2771 1278,'-4'-9,"1"-1,0-1,0 1,1 0,0-1,1 1,0-1,0 0,1 1,1-1,0 1,0-1,1 1,1-1,-1 1,2 0,-1 0,2 0,-1 0,1 1,0 0,1 0,0 0,1 1,0 0,0 0,1 0,-1 1,3 0,-9 6,1 0,-1 0,0 0,1 1,-1-1,1 0,-1 1,1-1,-1 1,1 0,-1 0,1-1,-1 1,1 0,0 0,-1 0,1 1,-1-1,1 0,-1 1,1-1,-1 1,1-1,-1 1,1 0,-1-1,0 1,1 0,-1 0,0 0,0 0,0 0,0 0,1 0,-2 1,1-1,0 0,0 1,0-1,-1 1,1-1,0 0,-1 1,1-1,-1 2,14 77,-13-68,-2-4,1 1,1-1,-1 0,1 0,1 0,0 1,0-1,0-1,1 1,0 0,1-1,-1 1,2-1,-1 0,1 0,0-1,0 0,1 1,-1-2,7 5,-10-9,0 0,1 0,-1-1,1 1,0-1,-1 0,1 0,-1 0,1 0,0 0,-1 0,1-1,-1 1,1-1,-1 0,1 0,-1 0,0 0,1 0,-1 0,0-1,0 1,0-1,0 1,0-1,0 0,0 0,-1 0,1 0,1-2,43-67,-46 70,70-170,-60 147</inkml:trace>
  <inkml:trace contextRef="#ctx0" brushRef="#br0" timeOffset="483.23">3618 912,'-18'12,"0"2,1 0,0 1,2 1,-1 0,2 2,0-1,2 1,-1 1,2 1,1-1,-3 9,12-25,-1 1,1-1,0 1,0-1,0 0,1 1,-1-1,1 1,0 0,0-1,0 1,1-1,-1 1,1-1,0 1,-1-1,2 1,-1-1,0 0,1 0,-1 1,1-1,0 0,0-1,0 1,1 0,-1 0,1-1,-1 0,1 1,0-1,0 0,0 0,0 0,0-1,0 1,1-1,-1 0,0 0,1 0,-1 0,1-1,-1 1,1-1,0 0,-1 0,1 0,-1 0,1-1,-1 1,2-1,7-2,1 0,-1 0,1-2,-1 1,0-1,0-1,-1 0,0-1,0 0,-1-1,1 0,-1 0,-1-1,0 0,0-1,5-8,4-7,-1 0,-2-1,0 0,-2-1,-1-1,6-20,-10 25,49-188,-55 199,-1 0,0 0,-1 0,0 0,-1 0,-1 0,0 0,0 0,-1 0,0 1,-1-1,-1 1,0 0,0 1,-1-1,-5-7,7 13,1 1,-1-1,0 1,0 0,0 0,-1 0,1 0,-1 1,0 0,0 0,0 0,0 1,0-1,-1 1,1 0,-1 1,0 0,1-1,-1 2,0-1,0 1,0 0,1 0,-1 0,0 1,0 0,1 0,-1 1,0-1,1 1,-1 1,1-1,0 1,0-1,0 2,0-1,1 0,-1 1,1 0,0 0,0 0,0 1,0-1,1 1,-8 13,2 1,0 0,1 0,1 0,1 1,0 0,2 0,0 1,2-1,0 1,1 0,1 0,1-1,1 1,1 0,0-1,2 0,4 13,1-9,1-1,1 0,1-1,1 0,1-1,0-1,2 0,0-1,2-1,0-1,0 0,2-1,0-2,1 0,0-1,1-1,1-1,-1-2,2 0,-1-1,1-2,0 0,1-2,3 0,3 2,-5 0</inkml:trace>
  <inkml:trace contextRef="#ctx0" brushRef="#br0" timeOffset="-787.585">1445 291,'30'6,"-1"0,0-2,1-2,0 0,0-2,0-1,-1-2,1-1,7-2,-19 0,0-1,-1-1,1 0,-1-1,-1-1,0-1,0 0,-1-1,0 0,-1-2,-1 1,0-2,-1 0,0 0,-2-1,1 0,-2-1,0 0,-2-1,4-10,-6 72,-20 282,-13-30,-13-2,-48 161,71-385,-4 0,-2-1,-3-1,-4-1,-14 20,43-84,-2 6,0 0,-1 0,-1-1,0 1,0-1,0 0,-1-1,0 0,0 0,-1 0,0-1,0 0,-8 4,12-11,0 0,0 0,0 0,0 0,1 0,-1-1,1 0,-1 1,1-1,-1-1,1 1,0 0,0-1,0 0,0 1,1-1,-1 0,1-1,0 1,0 0,0-1,0 1,0-1,1 1,-1-1,1 0,0-3,-14-40,3-1,2 0,3 0,1-1,2 0,3 0,1 0,3-5,-2 18,-1 23,1 1,0-1,1 0,0 1,1-1,1 1,0 0,1 0,0 0,0 0,1 1,1 0,0 0,1 1,0 0,0 0,1 1,0 0,1 0,0 1,0 0,6-2,15-7,0 1,2 2,0 1,0 2,1 1,1 1,-1 2,15 0,89-22,-128 27,-7 0,0 0,0 1,0-1,1 1,-1 0,1 0,-1 0,1 1,-1-1,1 1,-1 0,1 0,-1 0,1 0,-1 0,1 1,-1 0,1 0,-1 0,1 0,-1 0,0 1,0-1,0 1,0 0,0 0,0 0,0 1,-1-1,1 0,0 1,3 15</inkml:trace>
  <inkml:trace contextRef="#ctx0" brushRef="#br0" timeOffset="-553.524">2433 1081,'0'34,"0"15,0 5,0-2,0-11</inkml:trace>
  <inkml:trace contextRef="#ctx0" brushRef="#br0" timeOffset="-385.59">2433 573,'0'0</inkml:trace>
  <inkml:trace contextRef="#ctx0" brushRef="#br0" timeOffset="3099.512">5904 178,'90'-17,"-32"9,-1 4,1 1,0 3,16 4,3 12,-77-16,-1-1,1 1,0 0,0 0,-1 0,1-1,0 1,0 0,0 0,-1-1,1 1,0 0,0-1,0 1,0 0,0-1,-1 1,1 0,0-1,0 1,0 0,0-1,0 1,0 0,0-1,0 1,0 0,0-1,1 1,-1 0,0-1,0 1,0 0,0-1,0 1,1 0,-1 0,0-1,0 1,0 0,1 0,-1-1,0 1,0 0,1 0,-1 0,0-1,1 1,-1 0,0 0,1 0,-1 0,0 0,1 0,-1 0,0-1,1 1,-1 0,0 0,1 0,-23-23,21 22,-14-14,-1 0,0 1,-1 1,0 0,-1 2,0 0,-1 1,0 0,-12-2,22 10</inkml:trace>
  <inkml:trace contextRef="#ctx0" brushRef="#br0" timeOffset="1770.469">5961 573,'0'2,"0"86,-3 0,-4 0,-10 41,-59 185,72-296,8-19,11-33,-5 17</inkml:trace>
  <inkml:trace contextRef="#ctx0" brushRef="#br0" timeOffset="2137.429">5904 489,'19'7,"0"-2,0 0,0-1,1-1,-1 0,1-2,0 0,8-2,-11 1,293 0,-307 0,-2-1,-1 1,1 0,0 0,0-1,-1 1,1 0,0 0,0 0,-1 0,1 0,0 0,0 0,0 0,-1 0,1 0,0 0,0 0,-1 0,1 1,0-1,0 0,-1 1,1-1,0 0,-1 1,1-1,-1 1,1-1,0 1,-1 0,1-1,-1 1,0-1,1 1,-1 0,1-1,-1 1,0 0,1 0,-1-1,0 1,0 0,0 0,0-1,1 1,-1 0,0 0,-5 11</inkml:trace>
  <inkml:trace contextRef="#ctx0" brushRef="#br0" timeOffset="2395.587">5933 968,'14'0,"15"-5,7-1,2 0,-1 1,-1 2,-3 1,-6 5,-4 3,-5 0</inkml:trace>
  <inkml:trace contextRef="#ctx0" brushRef="#br0" timeOffset="4034.191">6271 1307,'8'37,"-1"-1,-2 1,-1 0,-2 33,-2-62,0 1,-1 0,0 0,0-1,-1 1,-1-1,1 1,-1-1,-1 0,1 0,-1 0,-1-1,1 1,-1-1,-1 0,1 0,-1-1,-3 3,7-9,0 1,1-1,-1 0,0 1,1-1,-1 0,0 0,0 0,1-1,-1 1,0 0,1-1,-1 1,0-1,1 1,-1-1,0 0,1 1,-1-1,1 0,0 0,-1 0,1-1,0 1,0 0,-1 0,1-1,0 1,0 0,0-1,1 1,-1-1,0 0,0 1,1-1,-1 0,1 1,0-1,-1 0,1 1,0-1,0 0,0 0,0 1,0-1,1 0,-1 1,0-1,1 0,-1 1,1-1,0 0,0 0,2-22,1 1,2-1,0 1,1 0,2 1,0 0,1 0,1 1,1 0,1 1,1 0,1 1,12-11,-13 11,1 2,1 0,0 0,2 2,0 0,0 1,1 1,12-6,-29 18,1 0,-1 0,1 0,-1 0,1 1,-1-1,1 1,0 0,-1-1,1 1,0 0,-1 0,1 1,0-1,-1 1,1-1,0 1,-1 0,1 0,-1 0,0 0,1 0,-1 1,0-1,1 1,-1-1,0 1,0 0,-1 0,1 0,0 0,0 0,-1 0,0 0,1 1,-1-1,0 1,0-1,0 1,0-1,-1 1,1-1,-1 1,1 0,-1-1,0 1,0 0,0-1,-1 1,1 0,0-1,-1 1,0-1,0 1,0-1,0 2,-5 13,-1-1,-1 0,0-1,-1 1,0-1,-2-1,1 0,-2-1,0 0,0 0,-3 0,-59 44,73-55,0-1,1 1,-1 0,0 0,1 0,-1 0,1 0,0 0,-1 0,1 0,0 0,0 0,0 0,1 0,-1 0,0 0,1 0,0 0,-1 0,1-1,0 1,0 0,0 0,0 0,0-1,0 1,0-1,1 1,-1-1,1 1,-1-1,1 0,-1 0,1 0,0 0,-1 0,1 0,0 0,0 0,0-1,2 1,15 15,58 94,-66-101,0-4</inkml:trace>
  <inkml:trace contextRef="#ctx0" brushRef="#br0" timeOffset="4901.239">6722 1448,'28'-6,"0"0,0 2,1 1,-1 2,1 1,0 0,-1 3,13 2,-40-4,-1-1,1 1,-1 0,1-1,0 1,-1 0,1-1,0 1,-1-1,1 1,0-1,0 0,0 1,-1-1,1 0,0 1,0-1,0 0,0 0,0 0,0 0,-1 0,1 0,0 0,0 0,0 0,0 0,0 0,0-1,-1 1,1 0,0-1,0 1,0-1,-1 1,1 0,0-1,0 0,-1 1,1-1,-1 1,1-1,0 0,-1 0,1 1,-1-1,0 0,1 0,-1 1,1-1,-1 0,0 0,0 0,0 0,1 0,-1 1,0-1,0 0,0 0,0 0,0 0,-1 0,1 0,0 0,0 1,-1-1,1 0,0 0,-1 0,1 0,-80-97,79 97,1 0,-1 0,0 1,1-1,-1 0,0 0,0 1,0-1,0 0,1 1,-1-1,0 1,0-1,0 1,0-1,0 1,0 0,0 0,0-1,0 1,0 0,-1 0,1 0,0 0,0 0,0 0,0 1,0-1,0 0,0 0,0 1,0-1,0 1,0-1,0 1,0-1,1 1,-1-1,0 1,0 0,0 0,1-1,-1 1,0 0,1 0,-1 0,1 0,-1 0,1 0,-1 0,1 0,-1 0,1 0,0 0,-11 59,2 118,-24-38,33-140,1 0,-1-1,1 1,-1-1,1 1,-1 0,1-1,0 1,-1 0,1 0,-1-1,1 1,0 0,-1 0,1 0,-1 0,1 0,0 0,-1 0,1 0,0 0,-1 0,1 0,-1 0,1 0,0 1,-1-1,1 0,-1 0,1 1,0-1,-1 0,1 1,-1-1,1 0,-1 1,0-1,1 1,-1-1,1 1,-1-1,0 1,1-1,-1 1,0 0,0-1,1 1,-1-1,0 1,0 0,0-1,0 1,0 0,0-1,0 1,0-1,0 1,0 0,0-1,0 1,0 0,-1-1,1 1,0 0,39-37,120-138,-148 161</inkml:trace>
  <inkml:trace contextRef="#ctx0" brushRef="#br0" timeOffset="8569.472">7626 1278,'-2'-4,"0"-1,0 1,0 0,-1 0,1 0,-1 0,0 0,0 0,0 1,-1-1,1 1,-1 0,0 0,0 0,0 1,0-1,-1 1,1 0,0 0,-1 1,0-1,1 1,-1 0,0 0,0 1,1-1,-1 1,0 0,0 0,0 1,1 0,-1-1,0 2,0-1,1 0,-1 1,1 0,-6 5,0 0,1 1,0 0,1 1,-1 0,2 0,-1 0,1 1,1 0,0 1,0 0,1 0,1 0,-1 0,2 1,0-1,-2 12,-9 209,14-218,0-8,-1-1,1 0,0 1,0-1,1 1,0-1,0 0,0 0,0 1,1-1,0 0,0 0,1-1,-1 1,1 0,0-1,0 1,0-1,1 0,-1 0,1 0,0-1,0 1,1-1,-1 0,1 0,-1-1,1 1,0-1,0 0,0 0,0-1,1 1,-1-1,0 0,1-1,-1 1,0-1,1 0,-1-1,4 0,3-2,-1-1,1 0,-1-1,0-1,-1 1,1-2,-1 1,-1-2,1 1,-1-1,0-1,-1 1,0-1,0-1,-1 0,3-6,-8 12,0-1,-1 0,0 0,0 0,0 0,0 0,-1 0,0 0,0 0,0 0,-1 0,1 0,-1 0,-1 0,1 0,-1 0,0 0,0 1,0-1,0 1,-1-1,0 1,0 0,0 0,0 0,-1 0,1 1,-1-1,0 1,0 0,-1 0,1 1,0-1,-1 1,0 0,1 0,-1 1,0-1,0 1,0 0,0 0,0 1,0-1,0 1,0 0,0 1,-2-1,7 0,1 1,-1-1,0 0,1 0,-1 0,0 1,1-1,-1 0,0 0,0 1,1-1,-1 0,0 0,0 1,0-1,1 0,-1 1,0-1,0 0,0 1,0-1,0 0,0 1,1-1,-1 1,0-1,0 0,0 1,0-1,0 0,-1 1,1-1,0 1,0-1,0 0,0 1,0-1,0 0,-1 1,1-1,0 0,0 1,0-1,-1 0,1 0,0 1,0-1,-1 0,1 0,0 1,-1-1,1 0,0 0,-1 0,1 0,0 0,-1 1,1-1,0 0,-1 0,14 1,-1-1,1 0,0 0,-1-1,1-1,-1 0,1-1,-1 0,1-1,134-41,-122 39</inkml:trace>
  <inkml:trace contextRef="#ctx0" brushRef="#br0" timeOffset="12619.148">1106 2041,'570'-31,"-195"6,411 25,-271 28,-116-1,177 3,40-2,237-28,-374-30,780 31,-910-30,-95 31,-86 24,-123-24,-33-2</inkml:trace>
  <inkml:trace contextRef="#ctx0" brushRef="#br0" timeOffset="13720.718">401 291,'33'73,"4"143,-27-107,-4-1,-7 68,0-76,20-140,-11 13,1 1,2 0,0 0,2 1,1 0,1 2,1-1,1 2,0 0,2 1,12-10,-29 29,0-1,1 1,-1-1,0 1,1 0,-1 0,1 0,0 1,0-1,-1 1,1-1,0 1,0 0,1 0,-1 0,0 1,0-1,0 1,1-1,-1 1,0 0,0 1,0-1,1 0,-1 1,0 0,0 0,0 0,0 0,0 0,0 0,0 1,0 0,0-1,1 2,4 8,-1 0,0 0,-1 0,0 0,0 1,-1 0,-1 1,0-1,-1 1,0-1,1 13,8 30,-10-45,-1 1,0-1,0 1,-1 0,-1-1,0 1,0-1,-1 1,0-1,-1 1,0-1,-1 0,0-1,0 1,-1 0,-1-1,1 0,-2-1,1 1,-1-1,0 0,-1-1,1 1,-2-2,1 1,-1-1,0 0,0-1,0 0,-1-1,-5 2,8-2,0-1,0-1,0 1,0-1,0-1,0 1,-1-1,1 0,-1-1,1 0,0 0,-1 0,1-1,-1-1,1 1,0-1,0 0,0 0,0-1,0 0,0-1,1 1,-1-1,1 0,-5-5,-19-46,25 36</inkml:trace>
  <inkml:trace contextRef="#ctx0" brushRef="#br0" timeOffset="17702.716">937 206,'29'34,"-1"2,-2 0,-1 2,-2 0,-2 2,-2 0,-1 1,-2 1,-2 1,4 23,-9-43,-1 0,-1 1,-1 0,0 0,-2 1,-2-1,0 1,-1 0,-1 0,-2 0,0-1,-2 1,-4 15,3-29</inkml:trace>
  <inkml:trace contextRef="#ctx0" brushRef="#br0" timeOffset="18424.802">34 460,'-17'73,"9"-15,3 1,2-1,3 1,5 36,1-53,2-2,1 1,3-1,1 0,2-1,1-1,11 15,-20-37,2 0,0-1,1 0,0 0,1-1,1 0,0-1,1-1,0 0,1-1,0 0,5 2,1-3</inkml:trace>
</inkml:ink>
</file>

<file path=ppt/ink/ink27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5:12:19.68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1,'0'24,"0"13,0 4,0 1,0-8</inkml:trace>
</inkml:ink>
</file>

<file path=ppt/ink/ink27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5:12:19.88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39 0,'-4'19,"2"7,2 3,1 2,-4 0,-2 0,-5-1,-1 0,7-6,3-6</inkml:trace>
</inkml:ink>
</file>

<file path=ppt/ink/ink27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5:12:20.13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85 0,'0'0</inkml:trace>
  <inkml:trace contextRef="#ctx0" brushRef="#br0" timeOffset="1">0 225,'0'0</inkml:trace>
</inkml:ink>
</file>

<file path=ppt/ink/ink27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5:12:20.37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0 0</inkml:trace>
  <inkml:trace contextRef="#ctx0" brushRef="#br0" timeOffset="183.995">0 0,'5'20,"6"5,2 4,-2-3</inkml:trace>
</inkml:ink>
</file>

<file path=ppt/ink/ink27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5:12:18.80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1,'0'0</inkml:trace>
  <inkml:trace contextRef="#ctx0" brushRef="#br0" timeOffset="310.852">198 1,'-4'19,"-3"11,6 1,2-1,2-5</inkml:trace>
</inkml:ink>
</file>

<file path=ppt/ink/ink27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5:11:52.26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1101,'34'5,"15"1,5 1,2-2,-3-2,-11-1</inkml:trace>
  <inkml:trace contextRef="#ctx0" brushRef="#br0" timeOffset="28598.148">734 0,'8'23,"-2"0,0 0,-1 1,-1-1,-2 1,0 0,-1 0,-2 0,-2 18,1 17,13 82,-8-130,0 0,-1-1,0 2,-1-1,0 0,-1 0,0 0,-1 1,0-1,-2 7,-3 0</inkml:trace>
  <inkml:trace contextRef="#ctx0" brushRef="#br0" timeOffset="28809.019">734 960,'0'5,"0"6,0 6,-5 1,-1-4</inkml:trace>
  <inkml:trace contextRef="#ctx0" brushRef="#br0" timeOffset="30719.645">677 283,'-22'8,"-1"-2,0 0,-1-1,1-1,-1-2,0 0,0-1,0-2,-19-2,-15 1,-72 13,107-5,17-5,0-1,0 1,0 0,0 1,0-1,0 1,0 0,1 1,-1-1,1 1,0 0,0 1,0-1,0 1,0 0,1 0,0 0,0 1,0 0,0 0,1 0,-1 0,1 0,1 0,-1 1,1 0,0 0,2 249,0-230,1 1,1 0,1-1,1 0,2 1,6 18,-8-34,0 0,0 1,-1-1,0 1,-1 0,0 0,-1 0,0 0,-1 0,0 0,-1 0,0 0,-1 6,-8-8,13-15</inkml:trace>
</inkml:ink>
</file>

<file path=ppt/ink/ink27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5:11:49.43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5023 1357,'0'0</inkml:trace>
  <inkml:trace contextRef="#ctx0" brushRef="#br0" timeOffset="2593.932">4685 4800,'33'-5,"17"-1,4 0,-3 1,-4 1,-6 2,-5 1,-4 0,-3 1,-1 0,0 1,-1-1,0 0,-4 0</inkml:trace>
  <inkml:trace contextRef="#ctx0" brushRef="#br0" timeOffset="-549.409">1326 2796,'34'-19,"15"-11,10-6,-1 4,-5 2,-3 7,-4 2,-6-1,-4 5,-4-1,-7 4</inkml:trace>
  <inkml:trace contextRef="#ctx0" brushRef="#br0" timeOffset="-151.762">3838 1781,'34'-20,"20"-10,6-1,3 0,-1 1,-5 6,-12 6</inkml:trace>
  <inkml:trace contextRef="#ctx0" brushRef="#br0" timeOffset="1996.339">1552 4885,'0'0</inkml:trace>
  <inkml:trace contextRef="#ctx0" brushRef="#br0" timeOffset="2149.207">2907 4857,'0'0</inkml:trace>
  <inkml:trace contextRef="#ctx0" brushRef="#br0" timeOffset="5066.854">1044 3643,'-3'7,"0"0,0 1,0-1,1 1,0-1,1 1,0 0,0 0,0 0,1 0,0-1,1 1,0 0,0 0,1 0,0-1,0 1,0-1,1 1,0-1,1 0,3 6,-5-12,-1 0,0 0,1 0,-1 0,1 0,-1 0,1-1,-1 1,1 0,-1-1,1 1,0-1,-1 0,1 1,0-1,0 0,-1 0,1 0,0 0,-1-1,1 1,0 0,-1-1,1 1,0-1,-1 1,1-1,-1 0,1 0,-1 0,0 0,1 0,-1 0,0 0,1 0,-1 0,0-1,0 1,0 0,0-1,0 1,-1-1,1 1,0-2,32-72,-31 69,-1 0,1-1,-1 1,0 0,0-1,-1 1,0-1,0 1,0-1,-1 1,0-1,0 1,-1 0,0-1,0 1,0 0,-1 0,-3-5,-5-2</inkml:trace>
  <inkml:trace contextRef="#ctx0" brushRef="#br0" timeOffset="1836.34">282 4912,'33'5,"22"2,5-1,-7-1</inkml:trace>
  <inkml:trace contextRef="#ctx0" brushRef="#br0" timeOffset="6487.05">621 4377,'9'33,"4"22,-5 5,-5-3,-7-5,-3-8,-5-6,-1-4,-2-9,-4-3,1-1,0-4,1 0,1-3,1-4</inkml:trace>
  <inkml:trace contextRef="#ctx0" brushRef="#br0" timeOffset="-810.521">0 3473,'39'-24,"16"-12,5-6,-3 5,-3 4,-4 2,-7 8,-1 1,-2 1,-4 3,-3 6,-7 3</inkml:trace>
  <inkml:trace contextRef="#ctx0" brushRef="#br0" timeOffset="6121.499">508 3360,'14'24,"10"9,1 2,0-4,-3-3,-1-6,-4-7</inkml:trace>
  <inkml:trace contextRef="#ctx0" brushRef="#br0" timeOffset="4174.174">197 3953,'0'-5,"0"4,0 6,0 7,0 7,0 4,0 4,0 2,0 0,5 1,2-1,-1 1,-1-2,-1 1,-2-10,4-13,0-8</inkml:trace>
  <inkml:trace contextRef="#ctx0" brushRef="#br0" timeOffset="4506.205">480 3840,'-2'5,"-3"2,1 0,0 1,0-1,1 1,0 0,0-1,1 1,0 1,1-1,-1 0,2 0,-1 0,1 1,0-1,1 0,0 2,3-5,1 0,0-1,0 1,0-1,1-1,-1 1,1-1,0 0,0 0,0 0,0-1,1 0,-1 0,1-1,-1 0,1 0,-1 0,1-1,0 0,163 12,-167-11,0 1,0-1,0 0,0 1,0 0,0 0,0 0,-1 0,1 0,-1 1,1-1,-1 1,0-1,0 1,0 0,0 0,-1 0,1 0,-1 0,1 0,-1 0,0 1,-1-1,1 0,0 1,-1-1,0 0,0 1,0-1,0 0,0 1,-1-1,0 1,1-1,-1 0,-1 0,1 1,0-1,-1 0,1 0,-1 0,0-1,0 1,0 0,0-1,-1 1,1-1,-1 0,-1 1,-82 68,66-62</inkml:trace>
  <inkml:trace contextRef="#ctx0" brushRef="#br0" timeOffset="4753.504">564 3784,'0'0</inkml:trace>
  <inkml:trace contextRef="#ctx0" brushRef="#br0" timeOffset="5786.283">621 3784,'9'0,"9"-5,5-1,4 0,-2 1</inkml:trace>
  <inkml:trace contextRef="#ctx0" brushRef="#br0" timeOffset="-299.882">2512 2232,'34'-19,"15"-7,5-3,-3 3,-4 6,-6 2,-5 3,-9 5</inkml:trace>
  <inkml:trace contextRef="#ctx0" brushRef="#br0" timeOffset="8155.214">1411 1582,'0'-14,"19"34,132 228,53 90,-119-205,-74-116</inkml:trace>
  <inkml:trace contextRef="#ctx0" brushRef="#br0" timeOffset="9828.286">1411 1526,'402'-209,"14"31,-188 103,-30-45,-46 47,-149 74,0 0,0 0,0 0,-1 0,1 1,0-1,0 1,-1 0,1-1,-1 1,1 0,-1 1,0-1,0 0,0 0,0 1,0 0,-1-1,1 1,-1 0,1 0,-1 0,0-1,0 1,-1 0,1 1,-1-1,1 0,-1 0,0 0,0 0,0 0,0 0,-1 1,3 10,9 40,-2-5,1-1,3 0,2-1,19 42,-21-62,-2 2,2 0,1-1,2-1,0 0,2-2,1 1,1-2,1-1,23 21,-29-34,-11-8,1 0,-1 1,0-1,0 1,-1 0,1 0,0 0,-1 1,0-1,0 1,0 0,0 0,-1 0,0 0,1 1,-5-2,0-1,0 0,0 1,0-1,0 0,0 0,-1 0,1-1,-1 1,1-1,-1 1,0-1,1 0,-1 0,0 0,0 0,0 0,0-1,-2 1,-6 2,-307 134,-266 110,374-152,99-19,95-64,5-4</inkml:trace>
  <inkml:trace contextRef="#ctx0" brushRef="#br0" timeOffset="12400.16">2456 1949,'-40'98,"33"-70,2 0,0 1,2-1,1 1,1-1,2 1,2 12,-1 29,-2 372,-28-200,16-30,1-114,5 0,3 0,5 1,0 13,-31 57,17-29,19 115,-31-1,25 254,26-338,-54 54,-1-81,16-15,-23 41,24-207,8 19,0 1,-2-1,0 1,-1 0,0 0,-2 0,0 1,-1 0,-1 1,0 0,-1 0,-1 1,-1 1,0 0,0 0,-1 1,-1 1,-8-4,-4 0,-2 2,1 0,-2 2,0 2,0 0,-1 2,-29-3,56 11,0-1,0 1,1-1,-1 0,1 0,-1 0,1 0,-1-1,1 1,0-1,-1 0,1 0,0 0,0-1,1 1,-1-1,-2-2,6 3,-1 0,1-1,0 1,0 0,0 0,0-1,1 1,-1 0,0 0,1 0,0 1,-1-1,1 0,0 1,0-1,0 1,0-1,0 1,0 0,0 0,1 0,-1 0,0 0,1 0,-1 1,0-1,1 1,0 0,1-2,44-15,1 2,0 1,1 3,19 0,167-16,178 28,-412-2,0 0,0 1,0-1,0 0,0 1,0 0,0-1,0 1,0 0,0 0,0 0,0 0,0 0,0 1,0-1,0 0,0 1,-1 0,1-1,0 1,0 0,0 0,-1 0,1 0,0 0,-1 1,1-1,-1 0,1 1,-1-1,0 1,1 0,-1-1,0 1,0 0,0-1,-1 1,1 0,0 0,-1 0,1 0,-1 0,0 0,1 0,-1 0,0 0,0 0,0 0,-1 0,1 0,0 0,-1 0,1 0,-1 0,0 0,-14 15,-1 0,0-2,-1 0,-1-1,-1 0,1-2,-2 0,0-1,0-1,-1-1,0-1,-1 0,0-2,-3 0,-25 11,9-3,1 3,0 1,1 1,-33 23,54-28</inkml:trace>
  <inkml:trace contextRef="#ctx0" brushRef="#br0" timeOffset="18853.299">2540 1978,'-17'-40,"17"65,42 58,2-1,5-3,24 29,54 91,-38-26,24 12,23 48,-47-33,-8 5,93 155,-22 34,-61-223,28 25,-6 32,-45-114,-46-81,-1 2,-1 1,-2 0,6 21,151 335,-137-286,-40-97,-3-4</inkml:trace>
  <inkml:trace contextRef="#ctx0" brushRef="#br0" timeOffset="19958.143">2596 2034,'-17'31,"-51"137,67-167,0 0,0 0,1 0,-1 0,0 0,0 1,0-1,1 0,-1 0,1 1,-1-1,1 0,-1 1,1-1,0 0,-1 1,1-1,0 1,0-1,0 0,0 1,1-1,-1 0,0 1,0-1,1 1,-1-1,1 0,-1 0,1 1,0-1,-1 0,1 0,0 0,0 1,0-1,0 0,0 0,0-1,0 1,0 0,0 0,1 0,-1-1,0 1,0-1,1 1,-1-1,0 1,1-1,-1 0,1 1,-1-1,0 0,1 0,-1 0,1 0,-1-1,0 1,140-25,-13 3,29-1,-135 20,47-21,-99 9,13 12,1-1,-1 0,1-1,0-1,1 0,-1-2,1 1,1-2,-1 0,1-1,1 0,0-1,0 0,-7-10,-106-84,79 72,25 21</inkml:trace>
  <inkml:trace contextRef="#ctx0" brushRef="#br0" timeOffset="23452.459">1581 3981,'-2'1,"0"1,0-1,0 1,1-1,-1 1,0 0,1 0,-1 0,1-1,0 1,-1 1,1-1,0 0,0 0,1 0,-1 0,0 1,1-1,-1 0,1 1,0-1,0 1,0-1,0 0,0 1,0 0,-3 22,1 0,1 1,1-1,2 0,0 0,1 0,2 0,1-1,0 0,2 0,3 5,-10-26,0 0,1 0,-1 0,1 0,-1 0,1 0,0 0,0-1,0 1,0-1,1 1,-1-1,1 0,-1 0,1 0,0 0,0-1,0 1,0-1,0 0,0 0,0 0,1 0,-1 0,0-1,0 1,1-1,-1 0,0 0,1 0,-1 0,0-1,0 1,1-1,-1 0,0 0,0 0,0 0,0-1,0 1,0-1,0 0,0 0,0-1,11-9,-1-1,0-1,-1 0,0 0,-1-1,-1-1,0 0,-1 0,5-15,3-2,-17 32,0 0,0 0,0 0,0 0,0 1,0-1,1 0,-1 0,0 0,0 0,1 1,-1-1,1 0,-1 0,0 0,1 1,-1-1,1 0,0 1,-1-1,1 1,0-1,-1 0,1 1,0-1,-1 1,1 0,0-1,0 1,0 0,-1-1,1 1,0 0,0 0,0 0,0 0,0 0,0 0,-1 0,1 0,0 0,0 0,0 0,0 0,0 1,-1-1,1 0,0 1,0-1,0 1,-1-1,1 0,0 1,-1 0,1-1,0 1,-1-1,1 1,-1 0,1 0,-1-1,1 1,-1 0,0 0,1-1,-1 1,0 0,1 0,-1 0,0 0,8 21,26 49,-33-70,1 1,-1-1,0 1,1-1,-1 1,1-1,0 0,-1 0,1 0,0 0,0 0,0 0,0-1,-1 1,1-1,0 1,0-1,0 0,0 1,0-1,0 0,0 0,0-1,1 1,-2 0,1-1,0 1,0-1,0 1,0-1,0 0,0 0,-1 0,1 0,1-1,3-4,1 0,-1 0,0-1,-1 0,1 0,-2 0,1-1,-1 1,0-1,0 0,-1 0,0-1,-1 1,0-1,0 1,0-1,-1 0,-1-5,6-17,14-137,-4 125,-5 24</inkml:trace>
  <inkml:trace contextRef="#ctx0" brushRef="#br0" timeOffset="24954.182">3894 3473,'-74'358,"45"-174,21-142,5-114,9 15,2-1,2 1,3 0,3 1,2 1,17-35,-35 90,27-55,-16 82,-9-8,0 1,1 0,0-1,2 0,0 0,2 0,0 0,0-1,2 0,0-1,2 0,0 0,0-1,1-1,1 0,1 0,0-2,1 0,10 7,-20-16,-1-1,1 0,0-1,0 1,1-1,-1 0,0 0,1-1,-1 0,1 0,0 0,-1 0,1-1,0 0,-1 0,1-1,-1 1,1-1,0-1,-1 1,0-1,1 0,-1 0,0 0,0-1,0 1,0-1,0-1,-1 1,1-1,-1 1,0-1,0-1,-1 1,1 0,-1-1,0 0,0 0,0 0,-1 0,2-5,1-12,-1-1,-1 1,-1-1,-1 0,-1 1,-1-1,-3-20,-26-155,30 171,0 3</inkml:trace>
  <inkml:trace contextRef="#ctx0" brushRef="#br0" timeOffset="26908.799">3048 1272,'372'-181,"-212"97,242-137,-290 167,91-33,-316 118,102-30,1-1,-1-1,1 1,0-2,-1 1,1-2,0 1,0-1,0-1,1 0,-1 0,1-1,0 0,0 0,0-1,1 0,0-1,0 0,1 0,0-1,0 0,-4-7,11 16,0-1,0 1,0-1,0 1,0-1,0 1,0-1,0 0,0 1,0-1,0 1,-1-1,1 1,0-1,0 1,0-1,-1 0,1 1,0-1,0 0,-1 1,1-1,0 0,-1 1,1-1,0 0,-1 1,1-1,-1 0,1 0,0 0,-1 1,1-1,-1 0,1 0,-1 0,1 0,-1 0,1 0,-1 0,1 0,0 0,-1 0,1 0,-1 0,1 0,-1 0,1 0,-1 0,1-1,0 1,-1 0,1 0,-1 0,1-1,0 1,-1 0,1-1,0 1,-1 0,1-1,0 1,0 0,-1-1,1 1,0-1,0 1,-1-1,1 1,0 37,27 83,51 105,-39-66,-21-197,-3-12,2 2,3 0,1 1,2 1,3 1,1 1,2 1,34-36,-47 62,-1 4</inkml:trace>
  <inkml:trace contextRef="#ctx0" brushRef="#br0" timeOffset="27251.056">4882 228,'5'28,"2"16,4 3,0 0,-2-4,-2-4,-2-4,-2-4,-2-1,-1-2,0 0,-1-1,1 1,-5-5,-2-2,1 1,1-4</inkml:trace>
  <inkml:trace contextRef="#ctx0" brushRef="#br0" timeOffset="27549.655">4544 200,'81'-12,"-1"-3,0-4,47-19,159-67,-177 94,-85 11</inkml:trace>
  <inkml:trace contextRef="#ctx0" brushRef="#br0" timeOffset="28956.217">5503 1160,'29'-15,"14"-4,0-4,-3 2,-3 4,-8 1,-4 3,-2 3,-4-1,-6 1</inkml:trace>
  <inkml:trace contextRef="#ctx0" brushRef="#br0" timeOffset="43243.829">649 4207,'1'2,"0"-1,0 1,1-1,-1 1,0 0,0 0,-1-1,1 1,0 0,0 0,-1 0,0 0,1 0,-1 0,0 0,0 0,0 0,0 0,0 0,0-1,0 1,-1 0,1 0,-1 0,0 0,1 0,-1 0,0-1,0 1,0 0,0-1,0 1,-1 0,1-1,0 0,-1 1,1-1,-1 0,0 1,-2 2,0-1,0 0,0 0,0 0,0 0,0-1,-1 0,0 1,1-2,-1 1,0 0,0-1,0 0,0 0,-2 0,-17-7,25 6,-1 0,0 0,0 0,1 0,-1 0,0 0,0 0,0 0,1-1,-1 1,0 0,0 0,0 0,0 0,1-1,-1 1,0 0,0 0,0-1,0 1,0 0,0 0,0 0,1-1,-1 1,0 0,0 0,0-1,0 1,0 0,0 0,0-1,0 1,0 0,0 0,-1-1,1 1,0 0,0 0,0-1,0 1,0 0,0 0,0 0,-1-1,1 1,0 0,0 0,0 0,142-51,-78 39,-53 11</inkml:trace>
</inkml:ink>
</file>

<file path=ppt/ink/ink27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5:12:37.90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650 109,'-16'-13,"1"1,-2 1,0 1,0 0,-1 1,0 1,0 1,-1 0,0 2,0 0,0 1,-1 1,1 0,-1 2,0 0,0 2,1 0,-1 1,0 1,-12 3,16 1,0 0,0 1,0 1,1 0,1 1,0 1,0 0,1 1,0 0,1 1,0 1,2 0,-1 0,2 1,-1 0,2 1,0 0,2 0,-1 1,1 2,5-13,1-1,-1 1,1-1,0 1,1-1,-1 1,1-1,0 0,1 1,-1-1,1 0,0 0,0 0,1 0,-1 0,1 0,0-1,0 1,1-1,0 0,-1 0,1 0,1-1,-1 1,0-1,1 0,0 0,-1 0,1-1,0 0,1 0,-1 0,0-1,0 1,1-1,-1 0,1-1,-1 1,1-1,-1-1,1 1,-1-1,1 1,-1-1,0-1,4-1,19-7,-1-1,-1-2,0-1,-1-1,0-1,-1-1,12-12,-19 16,212-180,-229 194,0-1,0 1,0-1,0 1,0-1,0 1,0-1,1 1,-1-1,0 1,0-1,1 1,-1-1,0 1,0-1,1 0,-1 1,0-1,1 1,-1-1,1 0,-1 1,0-1,1 0,-1 0,1 1,-1-1,1 0,-1 0,1 0,-1 1,1-1,-1 0,1 0,-1 0,1 0,-1 0,1 0,-1 0,1 0,-1 0,1 0,-1-1,1 1,-1 0,1 0,-1 0,1-1,-1 1,1 0,-1 0,1-1,-1 1,0 0,1-1,-1 1,0-1,1 1,-1 0,0-1,0 1,1-1,-1 1,0-1,0 0,-5 44,-17 41,-4-2,-4-1,-23 44,33-80,-94 221,113-265,1 0,-1 0,1-1,-1 1,1 0,0 0,-1 0,1 0,0 0,0 0,-1 0,1 0,0 0,0 0,0 0,0 0,0 0,1 0,-1 0,0 0,0 0,1 0,-1 0,1 0,-1 0,1 0,-1 0,1 0,-1-1,1 1,0 0,-1 0,1-1,0 1,0 0,-1-1,1 1,0-1,0 1,0-1,0 1,0-1,0 0,0 1,0-1,0 0,0 0,0 0,0 0,0 0,0 0,0 0,0 0,0 0,0 0,0-1,0 1,0 0,0-1,0 1,0-1,0 1,0-1,17-7,0-2</inkml:trace>
  <inkml:trace contextRef="#ctx0" brushRef="#br0" timeOffset="311.905">1044 136,'-32'45,"8"-16,1 1,1 1,2 1,1 1,1 1,2 0,2 1,1 1,2 0,1 1,1 3,9-36,-1-1,0 1,1 0,0-1,0 1,0 0,1-1,-1 1,1 0,0-1,0 1,0 0,0-1,1 0,-1 1,1-1,0 0,0 0,0 0,0 0,1 0,-1 0,1 0,0-1,-1 0,1 1,0-1,1 0,-1-1,0 1,1 0,-1-1,3 1,3 1,0-1,0 0,0-1,0 1,0-2,1 1,-1-2,0 1,0-1,0 0,0-1,0 0,0-1,0 0,-1 0,1 0,-1-1,3-2,132-103,-131 97,-1-1,0 0,0-1,-2 0,1 0,-2-1,0 0,-1-1,0 0,-2 0,1-4,-3 13,-2-1,1 0,-1 1,0-1,0 0,-1 1,0-1,-1 0,1 0,-1 1,-1-1,0 1,0-1,0 1,-1 0,0 0,0 0,-1 0,0 0,0 1,-1-1,0 1,0 0,0 1,-4-4,1 4,0 1,-1 0,1 0,-1 1,0 0,1 0,-1 1,0 0,-1 1,1 0,0 0,0 1,0 0,-1 1,1 0,0 0,0 1,0 0,0 1,1 0,-1 0,1 1,-1 0,1 1,0-1,1 2,-1-1,1 1,0 0,-1 1,-14 13</inkml:trace>
</inkml:ink>
</file>

<file path=ppt/ink/ink27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5:12:39.87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61 2,'-3'2,"-1"0,1-1,0 1,-1 1,1-1,0 0,0 1,1-1,-1 1,0 0,1 0,0 0,0 0,0 1,0-1,0 0,1 1,-1-1,1 1,0 0,0-1,0 1,1 0,-1 0,1 0,0 2,-3 7,1 0,1 0,0 1,1-1,1 0,0 1,0-1,1 0,1 0,0 0,2 1,-4-12,0 0,0 0,0-1,1 1,-1 0,1 0,-1-1,1 1,0-1,-1 0,1 1,0-1,0 0,0 0,0 0,0 0,0 0,0-1,0 1,1-1,-1 1,0-1,0 0,0 0,1 0,-1 0,0 0,0 0,0-1,1 1,-1-1,0 1,0-1,0 0,0 0,1 0,71-45,-65 39,0-1,-1 0,0 0,-1-1,0 0,0 0,0-1,-2 0,1 0,-1 0,0-1,-1 1,-1-1,0 0,0-1,-1 0,-2 10,0-1,0 1,-1-1,0 1,1-1,-1 1,0 0,0-1,0 1,0 0,-1 0,1 0,-1 0,1 0,-1 0,0 0,1 0,-1 0,0 1,0-1,0 1,-1 0,1-1,0 1,0 0,-1 0,1 1,0-1,-1 0,1 1,-1-1,1 1,-1 0,1 0,-1 0,0 0,1 0,-1 1,1-1,-2 1,-15 4</inkml:trace>
</inkml:ink>
</file>

<file path=ppt/ink/ink27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5:12:43.09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22,'6'4,"1"0,1 0,-1-1,1 0,-1 0,1-1,0 0,0 0,0-1,0 0,0 0,0-1,0 0,8-1,-1 1,158-27,-63 4,-100 27,-5 1</inkml:trace>
</inkml:ink>
</file>

<file path=ppt/ink/ink2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4:18:31.92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26,'21'129,"-17"-79,-5-39,1 0,1 1,0-1,1 0,0 0,1 0,0 0,0 0,1-1,5 8,-8-15,2 0,-1-1,0 1,0-1,1 0,-1 1,1-1,0 0,0 0,0-1,0 1,0-1,0 1,0-1,0 0,0 0,1-1,-1 1,0 0,1-1,-1 0,0 0,1 0,-1 0,1-1,-1 1,0-1,0 0,1 0,-1 0,0 0,0-1,0 1,97-61,-67 33,-1-1,-2-2,-1 0,24-37,-53 68,0 0,0 0,1-1,-1 1,0 0,1 0,-1 0,1 0,-1 0,1 0,-1 0,1 0,0 0,-1 0,1 0,0 0,0 0,0 1,0-1,0 0,0 1,0-1,0 0,0 1,0-1,0 1,0 0,0-1,0 1,0 0,0 0,1 0,-1 0,0 0,0 0,0 0,0 0,1 0,-1 0,0 0,0 1,0-1,0 1,0-1,0 1,0-1,0 1,0-1,0 1,0 0,0 0,0 0,12 41,-12-34,0-1,0 1,1-1,0 0,1 0,-1 0,1 0,0 0,1 0,0-1,0 1,1-1,-1 0,1-1,0 1,1-1,-1 0,1 0,0-1,1 0,-1 0,1 0,5 2,-5-5,1 0,-1 0,1-1,0 0,-1 0,1 0,0-1,-1-1,1 1,-1-1,1-1,-1 1,0-1,0 0,0-1,-1 0,1 0,-1 0,0-1,0 0,0 0,-1 0,1-1,-1 0,-1 0,1 0,-1 0,0-1,-1 0,1 0,-1 0,-1 0,1 0,-1-4,37-105,-33 91</inkml:trace>
</inkml:ink>
</file>

<file path=ppt/ink/ink27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5:12:43.47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69 0,'-47'285,"36"-5,0-223,13-55,0-6</inkml:trace>
</inkml:ink>
</file>

<file path=ppt/ink/ink27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5:12:44.48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62 24,'-7'10,"0"0,0 0,1 1,0 0,1 0,1 0,-1 1,2-1,0 1,0 0,1 0,0 0,1 1,1-1,0 0,1 8,1-17,0 1,0-1,1 0,-1 0,1 0,-1 0,1 0,0 0,0-1,1 1,-1-1,0 0,1 0,-1 0,1-1,0 1,-1-1,1 0,0 0,0 0,0 0,0-1,0 0,0 0,0 0,0 0,0 0,0-1,0 0,0 0,-1 0,1 0,0 0,0-1,-1 0,1 0,-1 0,0 0,1 0,-1-1,0 1,0-1,-1 0,1 0,0 0,-1 0,1-2,3 1,-1-1,0 1,0-1,-1 0,1 0,-1-1,0 1,0-1,-1 0,0 0,0 0,0-1,-1 1,0-1,0 1,-1-1,1 0,-1 0,-1 0,0 1,0-1,0 0,0 0,-1 0,0 1,-1-1,0 0,0 1,0-1,-1 1,0 0,0 0,0 0,-5-5,-8-1</inkml:trace>
</inkml:ink>
</file>

<file path=ppt/ink/ink27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5:12:44.91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0,'24'5,"12"1,6 0,-1-1,-1-1,-3-2,-4-1,-2-1,-1 0,-2 0,-4-5,-3-1,0-1,-3 2</inkml:trace>
</inkml:ink>
</file>

<file path=ppt/ink/ink27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5:12:45.17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23,'39'0,"17"0,4 0,-4 0,-6-5,-7-2,-5 1,-11 1</inkml:trace>
</inkml:ink>
</file>

<file path=ppt/ink/ink27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5:12:43.85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245 116,'-49'41,"3"3,1 2,-22 31,64-74,0-1,0 0,0 1,0 0,1-1,0 1,-1 0,1 0,0 0,0 1,1-1,-1 1,1-1,-1 1,1-1,0 1,1-1,-1 1,1 0,-1 0,1-1,0 1,0 0,1-1,-1 1,1 0,0 0,0-1,0 1,0-1,1 1,-1-1,1 0,0 1,0-1,0 0,1 0,125 41,-60-26,-61-15,113 50,-117-51,0 0,0 0,0 0,0 1,-1-1,0 1,1 0,-1-1,0 1,0 0,0 0,-1 0,1 1,-1-1,0 0,0 0,0 1,0-1,0 1,-1-1,1 1,-1-1,0 1,0-1,-1 1,1-1,-1 1,1-1,-1 1,0-1,0 0,-1 1,1-1,-1 0,0 0,-4 8,-1-1,0 0,0 0,-1 0,0-1,-1-1,0 1,-1-2,1 1,-2-1,1 0,-1-1,0-1,0 0,0 0,-1-1,1 0,-1-1,0 0,0-1,-1-1,-9 1,-3-2</inkml:trace>
  <inkml:trace contextRef="#ctx0" brushRef="#br0" timeOffset="245.948">188 59,'29'-9,"18"-4,7 1,-1 2,-5 3,-1 2,-3 3,-6 1,-3 1,-3 1,-7 4,-4 2,1 0,-4-2</inkml:trace>
</inkml:ink>
</file>

<file path=ppt/ink/ink27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5:12:46.67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57 117,'176'-17,"-39"-6,-67 14,-68 10,0-1,-1 0,1 0,0 1,-1-1,1 1,0-1,-1 1,1 0,-1-1,1 1,-1 0,1 0,-1 0,0 0,1 1,-1-1,0 0,0 0,0 1,0-1,0 1,0-1,0 1,-1-1,1 1,-1-1,1 1,-1 0,1-1,-1 1,0 0,0 0,0-1,0 1,0 0,0-1,0 3,-47 167,-54 197,58-221,22-113,8-23</inkml:trace>
  <inkml:trace contextRef="#ctx0" brushRef="#br0" timeOffset="256.148">1 541,'38'0,"18"0,4 0,-3 0,-3 0,-4 0,-7 0,-5 0,-5-5,-3-1,3 0,1 1,-1 1,-2 2,0 1,-6 1</inkml:trace>
  <inkml:trace contextRef="#ctx0" brushRef="#br0" timeOffset="716.997">961 146,'-42'13,"-102"47,141-57,0-1,0 0,0 1,0-1,1 1,0 0,-1 0,1 0,0 0,0 1,0-1,1 0,-1 1,1-1,0 1,0-1,0 1,0 0,1-1,0 1,-1 0,1 0,1-1,-1 1,0 0,1 0,0-1,0 1,0-1,0 1,1-1,-1 1,1-1,0 0,0 1,0-1,0 0,1 0,-1-1,1 1,0-1,-1 1,1-1,0 0,1 0,-1 0,0 0,2 0,252 92,-165-23,-90-68,1 0,-1 0,0 0,0 0,-1 1,1-1,0 0,-1 1,0 0,0-1,0 1,0-1,-1 1,0 0,1 0,-1-1,0 1,-1 0,1 0,-1-1,0 1,1 0,-2-1,1 1,0-1,-1 1,1-1,-1 0,-2 2,-7 9,-1-1,-1 0,0-1,-1-1,0 0,-1-1,0-1,-1 0,1-1,-2 0,1-2,-1 0,-7 2,-60 8,59-15</inkml:trace>
  <inkml:trace contextRef="#ctx0" brushRef="#br0" timeOffset="959.575">848 146,'33'-10,"17"-2,3-1,-1 4,-5 2,-6 2,-5 3,-4 1,-3 1,-1 0,0 1,-6-1</inkml:trace>
  <inkml:trace contextRef="#ctx0" brushRef="#br0" timeOffset="1239.206">1497 4,'-6'14,"-1"0,-1 2,2-1,0 1,1 0,1 0,0 1,1-1,1 1,0 0,1-1,1 5,1-18,0 0,0 0,0 0,0 0,0-1,1 1,-1 0,1-1,0 0,0 1,0-1,0 0,0 0,0 0,0 0,1 0,-1 0,1-1,-1 1,1-1,0 0,0 1,-1-2,1 1,0 0,0 0,0-1,0 1,0-1,0 0,0 0,0 0,0-1,0 1,0-1,104-27,-96 22,0-1,0 0,-1-1,0 0,-1 0,1-1,-2-1,1 1,-1-1,-1-1,0 1,0-1,-1 0,2-5,-7 13,0 0,0 0,-1 1,1-1,0 0,-1 0,0 0,1 0,-1 0,0 0,-1 0,1 1,0-1,-1 0,0 0,0 0,0 0,0 1,0-1,0 0,-1 1,1-1,-1 1,0 0,1-1,-1 1,0 0,0 0,-1 0,1 0,0 1,-1-1,1 1,-1-1,0 1,1 0,-1 0,0 0,1 0,-1 0,0 1,0-1,0 1,0 0,-2 0,-19-4</inkml:trace>
</inkml:ink>
</file>

<file path=ppt/ink/ink27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5:13:01.34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0 705,'19'-24,"0"1,2 0,1 2,0 1,16-11,7-7,-37 31,-5 4,-1 0,1-1,1 1,-1 1,0-1,1 0,0 1,-1-1,1 1,0 0,0 1,0-1,0 1,1-1,-1 1,0 0,1 1,1-1,-3 4,-1-1,0 1,0 0,0 0,-1 0,1 0,-1 0,1 0,-1 0,0 0,0 1,0-1,-1 1,1-1,-1 0,0 1,0-1,0 1,0-1,-1 0,0 2,1 2,-4 425,20-318,-18-100</inkml:trace>
  <inkml:trace contextRef="#ctx0" brushRef="#br0" timeOffset="260">29 988,'33'-15,"17"-8,3-2,-1-1,-6 5,-5 0,-5-1,-8 3</inkml:trace>
  <inkml:trace contextRef="#ctx0" brushRef="#br0" timeOffset="659.917">537 338,'-44'51,"37"-44,0-1,1 1,0 1,0-1,1 1,0 0,0 0,0 0,1 1,1 0,-1 1,4-8,-1 1,1-1,0 1,0-1,0 1,1-1,-1 0,1 1,-1-1,1 1,0-1,0 0,0 0,0 1,0-1,0 0,1 0,-1 0,1 0,-1-1,1 1,0 0,0 0,0-1,0 0,0 1,0-1,0 0,0 0,0 0,1 0,-1 0,3 0,81 17,-45-18,-35-1,0 1,0-1,1 1,-1 0,0 0,0 1,1 0,-1 0,0 0,0 1,0 0,0 0,0 1,0-1,-1 1,1 1,-1-1,0 1,0 0,2 2,-4-3,-1 0,1 1,-1-1,0 1,0-1,-1 1,1 0,-1 0,0-1,0 1,0 0,0 0,-1 0,1 0,-1 1,0-1,0 0,-1 0,1 0,-1 0,0 0,0 0,0 0,-1-1,1 1,-1 0,0-1,0 1,0-1,0 1,-2 0,-26 22,13-17</inkml:trace>
  <inkml:trace contextRef="#ctx0" brushRef="#br0" timeOffset="908.881">452 310,'24'-9,"13"-4,-1 1</inkml:trace>
  <inkml:trace contextRef="#ctx0" brushRef="#br0" timeOffset="1238.748">790 57,'-2'9,"0"1,1-1,-1 1,2 0,-1-1,2 1,-1 0,1 0,1-1,0 1,0-1,0 1,2-1,-1 0,1 0,4 8,-6-15,0 0,0 0,0 0,0-1,0 1,0 0,0-1,1 1,-1-1,0 0,1 0,-1 0,1 0,-1 0,1-1,0 1,-1-1,1 1,0-1,-1 0,1 0,0 0,0-1,-1 1,1-1,-1 1,1-1,0 0,-1 0,1 0,-1 0,0 0,1-1,1-1,66-66,-67 65,-1 0,1-1,-1 1,0-1,0 1,0-1,-1 0,1 0,-1 0,-1 1,1-1,-1 0,1 0,-1 0,-1 0,1 0,-1 0,0 0,0 0,0 0,-1 0,1 1,-1-1,0 1,-1-1,1 1,-1 0,0 0,0 0,-3-4,-12 2</inkml:trace>
  <inkml:trace contextRef="#ctx0" brushRef="#br0" timeOffset="1969.985">1101 1101,'5'5,"1"6,-4 1,-9-1,-6-2,-7-4,-5-1,-2-3,2-5,2-3,-1-4,0-1,-2-3,-1-4,0 2,-1-2,0 3,4 4</inkml:trace>
  <inkml:trace contextRef="#ctx0" brushRef="#br0" timeOffset="2467.742">226 310,'-14'-28,"-5"-15,1-5,3 1,5 4,3 4,4 4,1 8</inkml:trace>
</inkml:ink>
</file>

<file path=ppt/ink/ink27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5:17:50.18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100 1,'0'4,"0"7,0 6,-5 5,-2 4,1 2,-4-4,1-1,0 0,-2-3,1-1,2 2,2 1,-3-2,1 0,6-4,3-9,2-6</inkml:trace>
</inkml:ink>
</file>

<file path=ppt/ink/ink27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5:10:17.40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22 0,'-9'10,"-4"3</inkml:trace>
</inkml:ink>
</file>

<file path=ppt/ink/ink27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5:10:18.23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61 1,'-4'2,"0"0,0 1,0 0,0 0,0 0,1 0,0 0,-1 1,1 0,1-1,-1 1,0 0,1 1,0-1,0 0,0 1,0-1,1 1,0-1,0 1,0 0,0-1,1 1,0 0,0 0,0-1,1 1,-1 0,1-1,0 1,0 0,1-1,1 5,60 50,-56-55,0 1,0 0,0 1,-1-1,0 1,0 0,0 1,-1-1,0 1,0 0,-1 1,0-1,0 1,0 0,-1 0,-1 0,1 0,0 6,-3-12,0 0,0 1,0-1,-1 1,1-1,-1 1,1-1,-1 0,0 1,0-1,0 0,0 0,0 1,-1-1,1 0,-1 0,1-1,-1 1,0 0,1 0,-1-1,0 1,0-1,0 0,-1 1,1-1,0 0,0 0,-1 0,1-1,0 1,-2 0,-17 3</inkml:trace>
</inkml:ink>
</file>

<file path=ppt/ink/ink2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4:18:38.05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0 151,'279'-40,"-278"40,0 1,1-1,-1 0,0 0,0 0,0 1,0-1,0 0,0-1,0 1,0 0,0 0,0 0,0-1,0 1,0 0,0-1,0 1,0-1,0 1,0-1,0 0,0 1,-1-1,1 0,0 0,0 1,-1-1,1 0,-1 0,1 0,-1 0,1 0,-1 0,1 0,-1 0,0 0,1 0,-1 0,0 0,0 0,0 0,0 0,0 0,0 0,0 0,0 0,0 0,-1 0,1 0,0 0,-1 0,1 0,-1 0,1 0,-1 0,1 0,-1 0,0 0,-2-3,-2-3,0 1,0 0,-1-1,0 2,0-1,0 1,-1 0,1 0,-1 1,-1-1,-6-1,13 6,-1 1,0 0,0 1,0-1,1 0,-1 0,0 1,1-1,-1 1,1-1,0 1,0 0,-1 0,1-1,0 1,0 0,1 0,-1 0,0 0,1 0,-1 0,1 0,0 0,-1 0,1 0,0 1,0-1,0 0,1 0,-1 0,1 1,-1 0,-25 201,25-203,-1-1,1 1,0 0,0 0,0 0,0-1,0 1,0 0,0 0,0 0,0-1,1 1,-1 0,0 0,0 0,1-1,-1 1,1 0,-1-1,0 1,1 0,-1-1,1 1,0 0,-1-1,1 1,-1-1,1 1,0-1,-1 1,1-1,0 0,0 1,-1-1,1 0,0 1,0-1,0 0,-1 0,1 0,0 0,0 0,0 0,-1 0,1 0,0 0,0 0,0 0,-1-1,1 1,0 0,0-1,-1 1,1 0,0-1,0 1,-1-1,1 1,-1-1,1 1,0-1,-1 0,1 1,-1-1,1 1,-1-1,0 0,1 0,40-46,40-99,-73 127</inkml:trace>
</inkml:ink>
</file>

<file path=ppt/ink/ink27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5:10:15.80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1 443,'145'-177,"-145"176,1 0,-1 0,1-1,0 1,0 0,-1 0,1 0,0 0,0 0,0 0,0 0,0 1,0-1,0 0,0 0,1 1,-1-1,0 1,0-1,1 1,-1 0,0-1,0 1,1 0,-1 0,0 0,1 0,-1 0,0 0,1 0,-1 0,0 1,1-1,-1 0,0 1,0-1,0 1,1-1,-1 1,0 0,0-1,0 1,0 0,0 0,0 0,0 0,0 0,0 0,-1 0,1 0,0 0,-1 1,1-1,-1 0,1 0,0 1,34 153,-25-87,-4 0,-2 0,-4 1,-5 28,6-89,-1 0,0 0,-1-1,0 1,0 0,0 0,-1-1,0 1,-1-1,0 0,0 0,0 0,-1 0,0 0,0-1,-1 0,0 0,0 0,0 0,-1-1,0 0,0 0,0 0,-1-1,3-4,0 0,0-1,0 0,1 0,-1 0,0-1,1 1,-1-1,1 0,-1 0,1 0,0 0,0-1,0 1,0-1,0 0,1 1,-1-1,1-1,0 1,0 0,0 0,0-1,1 1,-1-1,1 0,0 0,0 1,0-1,0 0,1 0,-1 0,1 0,0 1,1-3,-1-23,2 0,1 0,1 0,2 0,1 1,1 0,1 0,1 0,2 2,1-1,-10 20,14-35,1 1,2 0,1 2,3 0,1 2,2 1,1 0,2 3,1 0,1 2,2 1,2 2,0 2,9-4,-44 28,0 0,1 1,-1-1,1 1,0-1,-1 1,1-1,0 1,0 0,0 0,0 0,0 0,0 0,0 1,0-1,0 0,1 1,-1 0,0-1,0 1,0 0,1 0,-1 0,0 1,0-1,0 0,1 1,-1-1,0 1,0 0,0 0,0 0,0 0,0 0,0 0,-1 1,1-1,0 0,-1 1,1 0,-1-1,1 1,-1 0,0 0,1-1,-1 1,0 0,-1 0,1 0,0 1,0-1,-1 1,-1 17,-2 0,0 0,-1 0,-1-1,-1 0,-1 0,-1 0,0-1,-1 0,-1 0,-1-1,-1-1,0 0,-1 0,0-1,-4 1,-109 132,115-141,13-13</inkml:trace>
  <inkml:trace contextRef="#ctx0" brushRef="#br0" timeOffset="510.708">707 443,'36'-10,"1"-2,-2-1,0-2,-1-1,0-2,-1-1,-1-2,19-17,-42 31,-1-1,1 0,-1-1,-1 1,0-1,0-1,-1 1,0-1,0-1,-1 1,-1-1,0 1,0-1,-1-1,0 1,-1 0,-1-1,0 1,0-1,-1 1,0-1,-1 0,1 10,-1 0,1 0,0 0,-1 0,1 0,-1 0,0 0,0 0,0 0,0 0,0 0,0 1,0-1,-1 0,1 1,-1-1,1 1,-1 0,0-1,1 1,-1 0,0 0,0 0,0 0,0 0,0 0,0 1,0-1,0 1,0-1,0 1,0 0,0 0,0 0,0 0,0 0,0 0,-1 0,1 1,0-1,0 1,0 0,0 0,0-1,1 1,-1 0,0 1,0-1,0 0,1 0,-1 1,1-1,-1 1,1-1,0 1,-1 0,1 1,-11 6,0 1,1 0,1 1,0 0,0 0,1 1,0 1,-5 10,13-21,1-1,-1 0,0 1,1-1,0 1,-1-1,1 0,0 1,-1-1,1 1,0-1,0 1,0-1,0 1,1-1,-1 1,0-1,1 1,-1-1,1 0,-1 1,1-1,-1 0,1 1,0-1,0 0,0 0,0 0,0 1,0-1,0 0,0 0,0-1,0 1,1 0,-1 0,0 0,1-1,-1 1,0-1,1 1,-1-1,1 0,66 3,109-31,-175 28,0 0,-1-1,1 1,0 1,0-1,-1 0,1 0,0 1,-1-1,1 0,0 1,-1 0,1-1,0 1,-1 0,1 0,-1 0,0 0,1 0,-1 0,0 1,0-1,1 0,-1 1,0-1,0 0,0 1,-1 0,1-1,0 1,-1-1,1 1,-1 0,1-1,-1 1,0 0,1 0,-1-1,0 1,0 0,-1 0,1-1,0 1,0 0,-1-1,1 1,-1 0,0-1,1 1,-1 0,0-1,0 1,0 0,-66 133,64-112</inkml:trace>
  <inkml:trace contextRef="#ctx0" brushRef="#br0" timeOffset="867.167">1496 302,'5'6,"1"0,-1-1,1 0,0 0,0 0,1-1,0 0,-1 0,1-1,0 0,1 0,-1 0,1-1,-1 0,1-1,-1 0,1 0,0-1,0 1,-1-2,1 1,0-1,0 0,-1-1,1 0,-1 0,1 0,-1-1,0 0,0-1,0 1,-1-2,1 1,-1 0,0-1,0-1,-1 1,1-1,-1 1,0-1,-1-1,1 1,-1-1,-1 0,1 0,-1 0,0-2,0 5,-1 0,0 1,-1-1,1 0,-1 0,0 0,1 0,-2 0,1 0,0 0,-1-1,0 1,0 0,0 0,-1 0,1 0,-1-1,0 1,0 0,0 0,-1 0,0 1,1-1,-1 0,-1 1,1-1,0 1,-1-1,0 1,1 0,-1 0,-1 0,1 1,0-1,-1 1,1 0,-1 0,0 0,1 0,-2 0,-5 4,0 1,0-1,0 2,1 0,-1 0,1 0,0 1,1 1,-1-1,1 1,0 1,0 0,1 0,0 0,0 1,1 0,0 0,0 1,1-1,0 1,-2 7,1-8,0 0,0 0,1 1,1-1,-1 1,2 1,-1-1,1 0,0 1,1 0,0-1,1 1,0 0,0 0,1 0,1 0,-1 0,2 0,0 4,5 4</inkml:trace>
  <inkml:trace contextRef="#ctx0" brushRef="#br0" timeOffset="1230.972">2033 104,'3'15,"14"55,3 0,2-2,20 37,14-24,-55-81,0 1,1 0,-1 0,1-1,-1 1,1-1,-1 0,1 1,0-1,-1 0,1 0,-1 0,1 0,0 0,-1 0,1-1,-1 1,1 0,-1-1,1 1,-1-1,1 0,-1 1,1-1,-1 0,0 0,1 0,-1 0,0 0,0 0,0 0,0-1,0 1,0 0,0-1,0 1,0-1,30-55,-16 10,-6 17,1 0,1 1,2 0,1 1,16-26,-20 40</inkml:trace>
  <inkml:trace contextRef="#ctx0" brushRef="#br0" timeOffset="1432.19">2540 274,'10'14,"3"5</inkml:trace>
  <inkml:trace contextRef="#ctx0" brushRef="#br0" timeOffset="3264.307">1609 414,'5'0,"2"5,-1 7,-1 5,3 0,5-2,1 0,2-1,4-5,3-2,2-4,2-1,1-1,-4-2</inkml:trace>
</inkml:ink>
</file>

<file path=ppt/ink/ink27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5:10:17.64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35 23,'-6'11,"1"0,0 0,1 1,0-1,1 1,0 0,1 0,1 0,0 1,0-1,1 0,1 0,0 1,1-1,0 0,0 0,4 8,-5-18,-1-1,1 1,0 0,0 0,0-1,0 1,0-1,1 1,-1-1,0 1,1-1,-1 0,1 1,-1-1,1 0,0 0,-1 0,1 0,0-1,0 1,0 0,0-1,0 1,0-1,-1 0,1 1,0-1,0 0,0 0,0 0,0-1,0 1,0 0,0-1,0 1,0-1,0 0,-1 0,1 0,0 0,-1 0,2 0,2-3,0 0,0 0,-1 0,0-1,1 1,-1-1,-1 0,1 0,-1-1,0 1,0-1,-1 0,1 0,-1 1,1-1,-1 0,0 0,-1 1,0-1,0 0,0 0,0 0,-1 0,0 0,0 0,-1-1,0 1,0 1,0-1,-1 0,1 0,-1 0,-1 1,1-1,-1 1,0 0,0-1,-1 2,0-1,0 0,0 1,0-1,0 1,-1 0,0 1,0-1,0 1,0 0,-1 0,1 1,-1-1,1 1,-1 0,0 1,-1-1,-17 4</inkml:trace>
  <inkml:trace contextRef="#ctx0" brushRef="#br0" timeOffset="279.692">317 107,'10'19,"12"12,7-1,5-4,0-7,-1-7,-5-10,-4-5,-5-8,-1-1,-4-3,1 0,-2-2,-4-2,-3-4,-2 3</inkml:trace>
</inkml:ink>
</file>

<file path=ppt/ink/ink27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5:10:13.15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340 277,'101'-22,"-49"11,0-2,-1-3,-1-1,28-16,-40 16,-19 10,0-2,0 1,-1-2,-1-1,1 0,-2-1,0-1,0 0,6-8,-6-12,-35 55,-4 20,3 0,1 1,2 1,3 1,1 0,2 1,2 0,2 1,1 27,-22 249,17-81,-10-118,21-123,0 0,-1 0,1 0,0 0,0 0,-1 0,1 0,-1 0,1 0,-1 0,1-1,-1 1,0 0,1 0,-1 0,0-1,0 1,1 0,-1-1,0 1,0-1,0 1,0-1,0 1,0-1,0 0,0 1,0-1,0 0,0 0,0 0,0 1,0-1,0-1,0 1,0 0,0 0,0 0,0 0,0-1,0 1,0 0,0-1,0 1,0-1,0 1,0-1,0 0,1 1,-1-1,0 0,0 1,1-1,-1-1,-44-43,34 30,0 2,-1-1,0 2,-1 0,0 0,-1 1,0 1,-1 0,0 1,-1 0,0 2,0 0,-1 0,0 2,0 0,0 1,-3 0,-6 1,1 1,0 1,-1 1,1 1,-1 2,1 0,0 2,-4 2,20-5,1 0,0 1,0 0,0 0,0 1,0 0,1 0,0 1,0 0,0 0,0 1,1-1,0 2,0-1,1 1,0-1,0 1,0 1,1-1,0 1,0 0,1 0,0 0,1 0,-2 6,5 43,6-32</inkml:trace>
  <inkml:trace contextRef="#ctx0" brushRef="#br0" timeOffset="400.107">509 616,'532'-104,"-521"102,77-5,-86 7,1 0,-1 1,0-1,0 0,0 1,1 0,-1 0,0 0,0 0,0 0,0 0,0 0,-1 0,1 1,0-1,-1 1,1-1,0 1,-1 0,0 0,1 0,-1 0,0 0,0 0,0 0,0 0,-1 0,1 0,-1 0,1 0,-1 1,0-1,1 0,-1 0,0 2,-27 138,4-15,18-105,2-1</inkml:trace>
  <inkml:trace contextRef="#ctx0" brushRef="#br0" timeOffset="782.881">1385 983,'-11'143,"11"-143,0 0,0 0,1 0,-1 0,0-1,1 1,-1 0,0 0,1 0,-1 0,0 0,0 0,1 0,-1 1,0-1,1 0,-1 0,0 0,0 0,1 0,-1 0,0 0,1 1,-1-1,0 0,0 0,0 0,1 1,-1-1,0 0,0 0,0 1,1-1,-1 0,0 0,0 1,0-1,0 0,0 1,0-1,0 0,1 0,-1 1,0-1,0 0,0 1,0-1,0 0,-1 1,1-1,11-28,-8 15,2-15,2 0,0 0,2 1,1 0,1 0,1 1,2 1,0 0,2 1,0 0,2 2,0 0,2 0,14-11,-33 32,0 0,0 0,0 0,0 0,1 0,-1 0,0 1,1-1,-1 0,0 0,1 1,-1-1,1 1,-1 0,1-1,-1 1,1 0,-1 0,1 0,0 0,-1 0,1 0,-1 0,1 1,-1-1,1 0,-1 1,1-1,-1 1,0 0,1 0,-1-1,0 1,0 0,1 0,-1 0,1 1,5 12</inkml:trace>
  <inkml:trace contextRef="#ctx0" brushRef="#br0" timeOffset="1078.094">1949 701,'-13'15,"0"0,1 2,1-1,1 2,0-1,1 1,1 1,1-1,1 1,0 1,1-1,1 1,1 0,1 4,2-21,0 0,0 0,0 0,0-1,1 1,-1 0,1 0,0-1,0 1,0 0,0-1,0 1,1-1,-1 1,1-1,-1 0,1 0,0 0,0 0,0 0,0 0,0 0,1 0,-1-1,0 0,1 1,-1-1,1 0,0 0,-1 0,1 0,0-1,-1 1,1-1,0 1,0-1,0 0,0 0,5-1,0 0,0 0,0-1,0 0,0 0,0-1,-1 0,1 0,-1 0,0-1,0-1,5-3,-5 3,-1 0,1 0,-1-1,0 0,0 0,0 0,-1-1,0 0,-1 0,1 0,-1-1,-1 0,1 1,-1-1,-1 0,1-1,-2 1,1 0,-1-1,0 1,-1-1,1 1,-2-1,1 1,-1-1,-1 1,0 0,0 0,0-1,-1 1,-3-6,3 11,0 0,0 0,0 0,0 0,0 1,0-1,-1 1,1 0,-1 0,1 1,-1-1,0 1,0-1,0 1,0 0,0 1,0-1,-19-2</inkml:trace>
  <inkml:trace contextRef="#ctx0" brushRef="#br0" timeOffset="1517.55">2259 1011,'47'-87,"3"2,48-59,-97 142,-1 0,1 0,0 0,-1 0,1 1,0-1,0 0,0 0,0 1,1-1,-1 0,0 1,1-1,-1 1,1 0,0 0,-1-1,1 1,0 0,0 0,-1 1,1-1,0 0,0 0,0 1,0 0,0-1,0 1,0 0,0 0,0 0,0 0,0 0,0 0,0 1,0-1,0 1,0-1,0 1,0 0,0 0,0 0,0 0,-1 0,1 0,0 1,1 5,0 0,-1 0,0 0,0 0,-1 0,1 1,-2-1,1 0,-1 1,0-1,-2 7,8 58,-6-70,1 0,0 0,-1 0,1 0,0 0,0 0,1 0,-1-1,0 1,1 0,-1-1,0 1,1-1,0 0,-1 1,1-1,0 0,0 0,0 0,0 0,0-1,0 1,0 0,0-1,0 1,0-1,0 0,0 0,0 0,0 0,0 0,0 0,0 0,0-1,1 1,-1-1,0 1,0-1,-1 0,2 0,75-44,-60 31,-11 7,0 0,1 1,-1 1,1-1,0 1,1 0,-1 1,1 0,0 0,0 1,5-1,-12 5,0 0,0-1,0 1,0 0,0 0,0 1,-1-1,1 0,-1 1,1-1,-1 1,1-1,-1 1,0-1,0 1,1 0,-1 0,-1 0,1 0,0 0,0 0,-1 0,1 0,-1 0,0 0,1 0,-1 0,0 0,0 0,0 0,-1 0,1 0,0 1,-1-1,1 0,-1 0,0 0,0-1,0 1,0 0,0 0,0 0,-2 12,11 59,1-53</inkml:trace>
</inkml:ink>
</file>

<file path=ppt/ink/ink27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5:10:21.57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0 874,'17'3,"1"-1,-1-1,1 0,-1-1,1-1,0 0,-1-1,0-1,0-1,0-1,0 0,0-1,-1-1,0 0,-1-1,1-1,-1-1,-1 0,0-1,-1 0,12-13,-9 4,0 1,1 0,1 1,1 1,0 1,1 0,1 2,0 0,1 2,1 0,0 1,23-7,-42 17,0 1,0-1,1 1,-1-1,0 1,0 0,1 1,-1-1,0 1,0 0,0 0,1 0,-1 0,0 1,-1 0,1-1,0 1,0 1,-1-1,1 1,-1-1,0 1,0 0,0 0,0 0,0 1,-1-1,1 1,-1-1,0 2,2 2,0 1,0 0,-1 1,0-1,0 0,-1 1,0 0,-1-1,0 1,0 0,-1 0,0 0,0 0,-1 2,-3 8,0 0,-1 0,-1 0,-1-1,0 0,-1 0,-2 0,1-1,-2-1,0 0,-1 0,-1-1,0-1,-1 0,0-1,-7 4,17-12,-2 0,1 0,0-1,-1 1,0-1,0 0,0-1,-1 0,1 0,-1 0,0-1,0 0,0 0,0-1,0 0,0 0,0 0,0-1,0 0,0 0,0-1,-1 0,1-1,1 1,-1-1,0 0,0-1,1 0,-7-3,11 3,0 1,0-1,0 1,0-1,0 0,1 0,-1 0,1 0,0 0,0 0,0 0,0 0,0-1,1 1,0 0,-1 0,1-1,1 1,-1 0,0-1,1 1,-1 0,1 0,0 0,0-1,0 1,1 0,-1 0,1 1,0-1,-1 0,1 0,0 1,1-1,2-3,0-1,0 1,0 1,1-1,0 1,0 0,1 0,-1 1,1 0,0 0,0 0,1 1,-1 0,1 1,0 1,0 1,0 0,0 1,0 0,0 0,0 1,0 0,0 0,0 1,-1 0,1 0,-1 0,0 1,0 1,0-1,0 1,4 4,48 26,-45-29,0-1,0-1,0 0,1-1,-1 0,1-2,0 1,0-2,-1 0,1-1,0 0,0-1,-1-1,1 0,-1-1,0-1,10-4,7-5,0-1,0-2,-2-2,0 0,-2-2,0-1,1-2,16-16,-2-2,-1-2,-3-1,-1-2,23-41,-45 63,-1-1,0-1,-2 0,-1-1,-2 0,0 0,-2-1,-1 0,-2-1,0 1,-2-1,-2-15,1 40,-1 0,0 1,0-1,-1 0,0 0,1 1,-1-1,-1 0,1 1,-1-1,0 1,0 0,0-1,0 1,-1 0,0 0,0 1,0-1,0 1,0-1,-1 1,0 0,1 0,-1 0,0 1,0-1,-1 1,1 0,0 0,-1 1,0-1,1 1,-1 0,0 0,1 1,-1-1,0 1,-4 0,-6 7,-1-1,1 2,0 0,1 1,0 0,0 1,1 0,0 2,1-1,0 1,1 1,1 0,0 1,-2 3,-3 5,0 1,2 0,0 1,2 1,0 0,2 0,1 1,1 0,1 0,2 1,0 0,2-1,0 1,2 0,2 2,3-7,1 0,1 0,1-1,0 0,2-1,1 0,0 0,1-1,2-1,0 0,0 0,2-2,0 0,15 12,9 13,-30-29,-5-4</inkml:trace>
  <inkml:trace contextRef="#ctx0" brushRef="#br0" timeOffset="243.629">1778 705,'-14'38,"-10"23,-1 5,4-3,11-13,11-15,6-13</inkml:trace>
  <inkml:trace contextRef="#ctx0" brushRef="#br0" timeOffset="398.27">1778 309,'0'0</inkml:trace>
  <inkml:trace contextRef="#ctx0" brushRef="#br0" timeOffset="1066.932">2202 620,'-23'6,"1"2,0 0,1 2,0 0,0 2,1 0,-10 8,24-15,-1 0,0 1,1 0,0 0,1 0,-1 0,1 1,1 0,-1 0,1 0,0 1,1-1,-1 1,2 0,-1 0,1 0,0 0,1 1,0-1,0 0,1 1,0 3,1-4,1-1,0 1,1-1,0 0,0 0,0 0,1 0,0-1,0 0,0 1,1-1,0-1,0 1,1-1,0 0,0 0,0-1,0 1,1-1,-1-1,1 1,0-1,0 0,0-1,1 0,-1 0,1 0,-1-1,1 0,-1-1,1 0,0 0,-1 0,1-1,-1 0,1-1,-1 0,1 0,3-2,19-9,-2-2,1-1,-2-2,0 0,-1-2,-2-1,0-1,0-1,-2 0,-2-2,4-6,3 0,-1 0,-2-2,-2-1,-1 0,-1-2,-2 0,-2-1,-1-1,-2 0,-1-1,3-29,-20-41,4 105,1 1,-1 1,0-1,0 0,0 0,-1 0,1 0,-1 1,1-1,-1 1,0-1,0 1,0 0,0 0,-1-1,1 2,-1-1,1 0,-1 0,1 1,-1-1,0 1,0 0,0 0,0 0,0 0,0 1,0-1,0 1,0 0,0 0,0 0,-2 0,-10 4,-1 1,1 0,0 1,1 1,0 0,0 1,0 0,1 1,0 1,1 0,0 1,1 0,0 1,1 0,0 1,0 0,2 0,0 1,0 0,1 1,1-1,1 1,0 1,0-1,0 11,-1-11,1 1,0-1,1 1,1 0,1 0,0 0,1 0,0 0,2 1,0-1,0 0,2 0,0 0,1 0,0-1,2 1,-1-1,2 0,0-1,2 2,3 1,2-2,-1 1,2-2,0 0,1-1,0 0,1-2,0 0,1 0,0-2,0 0,1-1,1-1,-1-1,1-1,0 0,0-2,0 0,1-1,-1-1,1-1,-1-1,1-1,-1 0,1-2,0 0,-1-2,0 0,0-1,-1-1,1-1,-2 0,1-2,-2 0,1-1,-1-1,-1 0,-1-1,11-13,-13 17,-1-1,-1 0,0-1,0 0,-1-1,-1 0,0 0,-1-1,0-1,-1 1,-1-1,0 0,-1 0,-1-1,0 0,-2 0,1 0,-2 0,-1 13,0 0,0-1,-1 1,1 0,-1 0,0 0,0 0,0 0,-1 0,1 0,-1 0,1 1,-1-1,0 1,0-1,0 1,0-1,-1 1,1 0,0 0,-1 0,0 0,1 1,-1-1,0 1,0 0,0-1,0 1,0 1,0-1,0 0,0 1,-3-1,-3 0,0 1,0 0,0 1,0 0,0 0,0 1,0 0,0 0,0 1,1 0,-3 2,-5 1,0 1,1 1,-1 0,2 1,-1 1,2 0,-1 0,1 2,1 0,0 0,1 1,0 0,1 1,0 0,1 1,1 0,0 0,1 1,1 0,1 0,0 1,-2 12,6-20,-1 1,2-1,-1 1,1-1,1 1,0-1,0 1,1-1,0 0,1 1,0-1,0 0,1-1,0 1,0-1,1 1,0-1,1-1,0 1,0-1,1 1,9 6,0 0,1-1,0-1,1-1,0 0,1-1,0-2,1 1,0-2,0-1,1 0,-1-2,1 0,0-1,0-1,1-2,-1 0,0-1,0 0,0-2,0-1,0 0,-1-2,18-7,0-10,-26 10</inkml:trace>
</inkml:ink>
</file>

<file path=ppt/ink/ink27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5:10:24.78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218 0,'-6'65,"-3"-1,-2 0,-4 0,-2-2,-2 0,-4-1,-11 18,33-74,-63 127,45-117,22-20</inkml:trace>
</inkml:ink>
</file>

<file path=ppt/ink/ink27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5:10:25.24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29,'66'-11,"1"2,0 3,0 3,21 4,-66-1,369 1,-198 26,-169-26</inkml:trace>
</inkml:ink>
</file>

<file path=ppt/ink/ink27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5:10:29.10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1,'7'4,"0"0,0 0,1-1,-1 0,1 0,0-1,0 0,0 0,0-1,0 0,0 0,1-1,-1 0,6-1,1 1,244 0,-181 11,-60-12</inkml:trace>
</inkml:ink>
</file>

<file path=ppt/ink/ink27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5:10:29.60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1,'55'27,"-37"-20,1 0,0-2,0 0,0-1,1 0,0-2,-1 0,1-2,0 0,0-1,-1-1,6-1,145-26,-58 28,-88 1</inkml:trace>
</inkml:ink>
</file>

<file path=ppt/ink/ink27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5:10:31.40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60 178,'-18'31,"9"-4,1 1,1 1,1-1,1 1,2 0,1 0,2 18,0-45,-1 16,0 1,2-1,0 1,1-1,0 1,2-1,0 0,2 0,0-1,0 1,3 1,-8-16,1 0,-1-1,1 0,0 1,0-1,0 0,0 0,0 0,0 0,1 0,-1 0,1-1,-1 1,1-1,-1 0,1 0,0 0,0 0,0 0,-1-1,1 1,0-1,0 1,0-1,0 0,0 0,0-1,0 1,0-1,0 1,-1-1,1 0,0 0,0 0,-1 0,1-1,-1 1,2-2,86-76,1-52,-91 129,0 1,0 0,0 0,1 0,-1 0,0 0,1 0,-1 0,1 1,-1-1,1 0,-1 0,1 0,0 0,0 0,-1 1,1-1,0 0,0 1,0-1,0 1,-1-1,1 1,0-1,0 1,0-1,0 1,0 0,0 0,0-1,1 1,-1 0,0 0,0 0,0 0,0 0,0 1,0-1,0 0,0 0,0 1,0-1,0 0,0 1,0-1,0 1,0-1,-1 1,1 0,0-1,0 1,0 0,-1 0,1 0,0-1,-1 1,1 0,-1 0,1 0,-1 0,1 0,-1 1,65 136,-63-134,0 0,1 0,0-1,-1 1,1-1,1 1,-1-1,0 0,1 0,0 0,0-1,0 1,0-1,0 0,0 0,0 0,1-1,-1 0,1 1,-1-2,1 1,-1 0,1-1,-1 0,1 0,0 0,-1-1,1 1,-1-1,1 0,-1-1,1 1,-1-1,0 0,4-1,10-12,-1 0,0-2,-1 1,-1-2,0 0,-1-1,-1-1,-1 1,-1-2,4-10,0 3,4-7,0-1,-3-1,-1-1,-2 0,-1-1,-2 0,-2-1,1-24,-18-1,-7 95,13-9</inkml:trace>
  <inkml:trace contextRef="#ctx0" brushRef="#br0" timeOffset="533.269">935 489,'189'5,"-187"-5,0 0,0 0,0 0,-1 0,1 0,0 0,0 0,0 1,0-1,-1 1,1-1,0 1,0 0,-1 0,1 0,-1 0,1 0,-1 0,1 0,-1 0,1 1,-1-1,0 0,0 1,0-1,0 1,0 0,0-1,0 1,0 0,-1-1,1 1,-1 0,1 0,-1 0,0 0,0-1,1 1,-1 0,-1 0,1 0,0 0,0 0,-1-1,1 1,-1 0,1 0,-2 1,-115 137,91-113,24-26,1 0,0 0,-1 0,1 0,0 1,0-1,0 0,0 1,0-1,0 0,0 1,0 0,0-1,1 1,-1-1,1 1,-1 0,1-1,-1 1,1 0,0 0,0-1,0 1,0 0,0 0,1-1,-1 1,0 0,1-1,-1 1,1 0,0-1,-1 1,1-1,0 1,0-1,0 1,0-1,0 1,0-1,1 0,-1 0,0 0,1 0,-1 0,1 0,-1 0,1 0,-1 0,1-1,0 1,-1-1,1 1,0-1,-1 0,1 1,0-1,1 0,24 4,1-1,0-1,0-2,0 0,0-2,2-1,113-26,-120 28</inkml:trace>
</inkml:ink>
</file>

<file path=ppt/ink/ink27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5:10:36.924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328 114,'-2'0,"0"-1,1 0,-1 1,0-1,0 1,0 0,0 0,0 0,0-1,0 2,0-1,0 0,0 0,0 1,1-1,-1 1,0-1,0 1,0 0,1 0,-1 0,0 0,1 0,-1 0,0 0,1 1,0-1,-1 0,1 1,0-1,0 1,0 0,0-1,0 1,0 0,0 0,0-1,1 1,-1 0,-21 77,16 135,-107 504,52-323,-3-134,108-257,157-22,206-11,-23 11,-66-10,209 28,-272-25,143-7,481 33,-421-29,-48 29,-407-1,0 1,0-1,0 0,0 1,0-2,0 1,0 0,0 0,0-1,0 0,0 0,0 0,0 0,0 0,0 0,0-1,-1 1,1-1,-1 0,1 0,-1 0,0 0,1 0,-1 0,0-1,-1 1,1-1,0 1,-1-1,1 0,-1 0,0 0,0 1,0-1,0-3,1-9,-2 1,0-1,0 0,-2 1,1-1,-2 1,0 0,-3-8,-11-69,17 14,3-1,4 1,3 0,3 1,8-18,-9 37,5-34,-3-1,-5-1,-2-83,-8-76,0 248,0 0,0 0,0 1,0-1,-1 0,1 1,-1-1,0 1,0 0,-1 0,1 0,0 0,-1 0,0 0,0 0,0 1,0-1,0 1,0 0,-1 0,1 0,-1 1,1-1,-1 1,0 0,1 0,-1 0,-3 0,-112-10,-227 42,110-20,-297 17,252-13,-66-13,223-2,-203-26,38-5,-137 3,66-1,47 30,139 27,33-2,115-12,30-7</inkml:trace>
</inkml:ink>
</file>

<file path=ppt/ink/ink2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4:18:38.73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173 0,'-12'7,"0"0,0 1,1 0,0 1,1 0,0 1,0 0,1 1,0 0,1 0,0 1,1 0,0 0,1 1,0-1,1 2,0-1,2 0,-1 1,2 0,-1-1,2 1,0 0,1 0,1 12,0-20,0 0,0-1,1 1,0 0,0-1,0 0,1 1,-1-1,1 0,1 0,-1-1,1 1,0-1,0 0,0 0,0 0,1 0,-1-1,1 1,0-1,0 0,1-1,-1 1,0-1,1 0,-1-1,1 1,0-1,0 0,-1-1,1 1,0-1,0 0,0-1,-1 1,1-1,0 0,0-1,-1 1,1-1,-1 0,1 0,-1-1,0 0,0 0,0 0,-1 0,1-1,0-1,-1 1,0 0,-1 0,0-1,0 1,0-1,0 0,-1 0,0 0,0 0,0 0,0 0,-1 0,0-1,0 1,-1 0,1-1,-1 1,0-1,-1 1,1-1,-1 1,0 0,-1-1,1 1,-1 0,0 0,0 0,-2-3,4 8,-1 0,1 0,-1-1,1 1,-1-1,1 1,0 0,-1-1,1 1,0-1,-1 1,1-1,0 1,0-1,-1 1,1-1,0 1,0-1,0 1,0-1,0 1,0-1,0 1,0-1,0 1,0-1,0 0,0 1,0-1,0 1,0-1,0 1,1-1,-1 1,0-1,0 1,1-1,-1 1,0-1,1 1,-1 0,0-1,1 1,-1 0,1-1,-1 1,1 0,-1-1,1 1,-1 0,1 0,-1-1,1 1,-1 0,1 0,-1 0,40 0,-22 1,130-24,-124 22</inkml:trace>
</inkml:ink>
</file>

<file path=ppt/ink/ink27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5:10:40.608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0 8,'0'17,"1"278,24-212,-24-82,1 1,-1 0,0 0,0-1,1 1,-1 0,0-1,1 1,0-1,-1 0,1 0,0 1,0-1,0 0,-1-1,1 1,0 0,0 0,0-1,1 1,-1-1,0 0,0 0,0 0,0 0,0 0,0 0,0 0,0 0,1-1,-1 0,0 1,0-1,0 0,-1 0,1 0,0 0,0 0,0 0,10-9,-1 0,0-1,0 0,-1 0,-1-1,0 0,0-1,-1 0,-1 0,2-7,19-27,-28 46,0 0,0-1,0 1,1 0,-1 0,0 0,1 0,-1 0,0 1,1-1,-1 0,1 0,-1 0,1 0,0 0,-1 0,1 1,0-1,0 0,0 1,-1-1,1 1,0-1,0 1,0-1,0 1,0-1,0 1,0 0,0-1,0 1,0 0,0 0,0 0,0 0,0 0,0 0,0 0,0 0,0 1,0-1,0 0,0 1,0-1,0 0,0 1,0-1,0 1,0 0,0-1,0 1,-1 0,1-1,0 1,0 0,-1 0,1 0,-1-1,1 1,-1 0,1 0,-1 0,1 0,-1 0,0 0,14 47,-14-42,0 0,1 0,0 0,1 0,-1 0,1 0,0-1,0 1,1 0,0-1,0 0,0 1,1-1,-1-1,1 1,0 0,1-1,-1 0,1 0,0 0,0-1,0 1,5 1,-6-4,0-1,0 0,0 0,-1 0,1-1,0 1,0-1,0 0,0 0,-1 0,1-1,0 1,-1-1,1 0,-1 0,0 0,1-1,-1 1,0-1,0 1,-1-1,1 0,-1 0,1 0,0-3,47-88,-24 10,-22 66,0 0,2 1,0 0,1 0,1 0,0 1,1 0,8-10,-1 8</inkml:trace>
  <inkml:trace contextRef="#ctx0" brushRef="#br0" timeOffset="618.946">762 404,'44'-25,"-31"17,0 0,1 1,0 0,0 1,1 0,0 1,-1 1,2 1,12-2,-26 4,-1 1,1 0,-1 0,1 0,0 0,-1 0,1 0,-1 0,1 0,-1 1,1-1,-1 1,1-1,-1 1,1-1,-1 1,0 0,1 0,-1 0,0 0,1 0,-1 0,0 0,0 0,0 0,0 0,0 1,0-1,-1 0,1 1,0-1,-1 1,1-1,-1 0,1 1,-1 0,1-1,-1 1,0-1,0 1,0-1,0 1,0-1,0 1,-1 0,1-1,-1 2,-32 70,-3-26,24-33,0 0,1 0,1 1,1 1,0 0,1 0,-2 7,9-19,1-1,0 1,-1 0,1-1,1 1,-1 0,1-1,-1 1,1-1,0 1,0-1,0 1,1-1,0 1,-1-1,1 0,0 0,0 0,1 0,-1 0,0-1,1 1,0 0,0-1,0 0,0 0,0 0,0 0,0 0,1-1,-1 0,1 1,-1-1,1 0,-1-1,1 1,-1-1,1 1,0-1,0 0,-1 0,1-1,0 1,-1-1,1 0,-1 0,1 0,-1 0,1-1,172-56,-160 50</inkml:trace>
</inkml:ink>
</file>

<file path=ppt/ink/ink27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5:10:42.592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1 255,'2'9,"4"26,3 0,0-1,2 0,2 0,1-1,1-1,2 0,1-1,2-1,16 19,-34-46,1 0,0-1,0 1,-1-1,1 1,1-1,-1 0,0 0,0-1,1 1,-1-1,1 1,0-1,-1 0,1 0,0-1,0 1,-1-1,1 0,0 0,0 0,0 0,-1-1,1 0,0 1,-1-1,1-1,0 1,-1 0,1-1,-1 0,0 0,0 0,1 0,-1 0,-1-1,1 1,0-1,0 0,-1 0,0 0,0 0,0 0,0 0,0-1,0-1,66-165,-67 169,-1-1,0 0,1 1,-1-1,1 1,-1-1,1 1,-1-1,1 1,0 0,0-1,0 1,0 0,0 0,0-1,0 1,0 0,1 0,-1 0,0 0,1 1,-1-1,1 0,-1 0,0 1,1-1,0 1,-1-1,1 1,-1 0,1 0,-1 0,1 0,0 0,-1 0,1 0,-1 0,1 0,0 1,-1-1,1 1,-1-1,1 1,-1 0,0 0,1-1,-1 1,0 0,2 1,52 52,-50-47,1 0,-1-1,1 0,1 0,-1 0,1 0,0-1,0-1,0 1,1-1,0 0,0 0,6 1,-7-6,0 1,0-2,0 1,0-1,-1 0,1 0,0-1,-1 1,0-2,1 1,-1-1,0 0,-1 0,1 0,-1-1,0 0,0 0,0 0,-1-1,0 0,0 0,0 0,-1 0,2-5,3-4,-2 0,1-1,-2 0,0 0,-1-1,-1 1,0-1,-1 0,-1 0,0 0,-2 0,0 0,-1 1,-3-16,-32-120,32 129,1 3</inkml:trace>
  <inkml:trace contextRef="#ctx0" brushRef="#br0" timeOffset="312.863">1074 226,'14'29,"5"19,-1 6,2-1,-3-5,-5-6,-3-5,-4-4,-3-8</inkml:trace>
</inkml:ink>
</file>

<file path=ppt/ink/ink27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5:10:47.306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508 186,'-1'85,"30"204,-29 12,0-301</inkml:trace>
  <inkml:trace contextRef="#ctx0" brushRef="#br0" timeOffset="773.764">0 383,'31'-17,"187"-52,98-44,-264 90,38-19,2 5,1 4,10 2,-26 14,-60 18</inkml:trace>
</inkml:ink>
</file>

<file path=ppt/ink/ink27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5:11:48.01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1 272,'39'-18,"177"-61,11 3,-53-11,-153 76</inkml:trace>
</inkml:ink>
</file>

<file path=ppt/ink/ink27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5:11:48.37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0 228,'34'-24,"15"-8,5 2,-2 1,-6 5,-5 2,-5 5,-4 5,-2 0,-2 3,-1 1,0 4,1 1,-6 2</inkml:trace>
</inkml:ink>
</file>

<file path=ppt/ink/ink27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5:11:50.93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0,'29'0,"14"0,5 0,-1 0,1 0,-3 0,-4 0,-5 0,-8 0</inkml:trace>
</inkml:ink>
</file>

<file path=ppt/ink/ink27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5:11:51.09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0,'29'5,"15"2,3-1,-5-1</inkml:trace>
</inkml:ink>
</file>

<file path=ppt/ink/ink27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5:11:39.55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0 170,'76'-47,"122"-57,-132 88,-44 13</inkml:trace>
  <inkml:trace contextRef="#ctx0" brushRef="#br0" timeOffset="11123.423">254 227,'34'-5,"15"-1,5 0,-3 1,-4 2,-7 0,-4 2,-3 1,-4 0,-1 0,0 0,-1 1,-5 4,-1 1,-4 0</inkml:trace>
</inkml:ink>
</file>

<file path=ppt/ink/ink27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5:12:18.63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23,'28'-9,"11"-4</inkml:trace>
</inkml:ink>
</file>

<file path=ppt/ink/ink27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5:12:19.30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0,'0'14,"0"5</inkml:trace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3:41:09.43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0,'28'765,"-27"-691,0-74,-1 0,1 0,0 0,-1 0,1 1,0-1,0 0,-1 0,1-1,0 1,-1 0,1 0,0 0,-1 0,1-1,0 1,-1 0,1 0,0-1,-1 1,1-1,-1 1,1-1,-1 1,1-1,-1 1,1-1,-1 1,1-1,-1 1,1-1,-1 0,0 1,0-1,1 0,-1 1,0-1,0 0,0 1,0-1,0 0,1 0,-1 1,-1-1,2 0,28-50,2 1,2 2,2 1,3 2,1 1,15-10,-36 39,-2-1,0 1,1 1,1 1,0 0,1 2,1 0,-1 1,21-7,-39 16,1 1,0-1,-1 1,1 0,0-1,0 1,0 0,-1 0,1 0,0 1,0-1,-1 0,1 1,0-1,0 1,-1-1,1 1,0 0,-1 0,1 0,-1-1,1 2,-1-1,0 0,1 0,-1 0,0 1,0-1,0 0,0 1,0-1,0 1,0 0,0-1,-1 1,1 0,-1-1,1 1,-1 0,1 0,3 74,-7-56,-1-1,0 1,-2-1,0 0,-1-1,-1 1,0-1,-2-1,0 0,-1 0,0-1,-2 0,0-1,0-1,-1 0,-1 0,-1-2,1 0,-2-1,0 0,0-1,-1-1,-13 4,18-8,0 0,-1-1,1 0,-1-2,0 1,0-2,0 0,0 0,0-1,-1-1,1 0,0-1,-5-2,-7-25,27 11</inkml:trace>
  <inkml:trace contextRef="#ctx0" brushRef="#br0" timeOffset="567.682">565 818,'78'-58,"-8"8,-2-3,-3-3,-3-2,0-4,-57 56,1-1,-1 1,0-1,0 0,-1 0,0-1,0 1,-1-1,0 0,0 0,-1 0,0 0,0 0,-1-1,0 1,0-1,-1 1,-1 0,1-1,-1 1,0-1,-1 1,0 0,0 0,-1 0,-3-7,4 12,0 1,1-1,-1 0,0 1,-1-1,1 1,0-1,-1 1,1 0,-1 0,0 0,0 0,0 1,0-1,0 1,0 0,0 0,0 0,0 0,-1 0,1 1,0-1,0 1,-1 0,1 0,0 0,-1 1,1-1,0 1,-1-1,1 1,0 0,-1 1,-93 58,92-56,0 0,1 0,0 1,0-1,0 1,1 0,0 0,0 0,0 1,0-1,1 1,0-1,0 1,0 0,1 0,0 0,0 0,0 0,1 0,0 0,0 0,0 0,1 0,0 0,0 0,1-1,0 1,0 0,0-1,1 1,-1-1,1 1,0-1,1 0,-1 0,1-1,0 1,1-1,-1 0,1 0,-1 0,1-1,0 1,1-1,-1-1,1 1,140 25,-126-25,62 20,-81-22,1 0,0 0,0 0,-1 0,1 0,-1 1,1-1,-1 0,1 1,-1 0,0-1,0 1,0 0,0 0,0-1,0 1,0 0,-1 0,1 0,-1 0,1 0,-1 0,0 0,0 0,0 0,0 0,0 0,0 0,0 0,-1 0,1 0,-1 0,0 0,1 0,-1 0,0 0,-1 1,-125 177,120-160,6-4</inkml:trace>
  <inkml:trace contextRef="#ctx0" brushRef="#br0" timeOffset="814.54">1439 621,'-24'38,"-7"18,5-1,8-10</inkml:trace>
  <inkml:trace contextRef="#ctx0" brushRef="#br0" timeOffset="1050.323">1496 254,'-5'-5,"-2"-1</inkml:trace>
  <inkml:trace contextRef="#ctx0" brushRef="#br0" timeOffset="1248.27">1750 480,'-19'25,"1"0,2 2,0 0,2 0,1 2,1-1,2 2,0-1,-3 26,12-51,0 0,0 0,0 0,0 0,1 0,-1 1,1-1,1 0,-1 0,0 0,1 0,0 0,0 0,0 0,0 0,1 0,0 0,-1 0,1-1,1 1,-1-1,0 1,1-1,0 0,0 0,0 0,0 0,0-1,1 1,-1-1,1 0,-1 0,1 0,0-1,0 1,0-1,0 0,0 0,2 0,6-2,1-1,-1-1,1 0,-1-1,0 0,0-1,-1 0,0-1,0 0,0-1,0 0,-1 0,0-1,-1-1,0 0,0 0,-1-1,0 0,-1 0,0-1,2-4,1-2,0-1,-2 0,0-1,-1 0,-1-1,-1 1,0-1,0-13,-3 21</inkml:trace>
  <inkml:trace contextRef="#ctx0" brushRef="#br0" timeOffset="1699.193">2173 846,'22'-34,"1"2,2 1,1 0,2 2,0 1,2 1,1 2,1 1,29 5,-60 18,1 1,-1 0,1 1,-1-1,0 0,1 0,-1 0,0 1,1-1,-1 1,0-1,0 1,1 0,-1-1,0 1,0 0,0 0,0 0,0 0,0 0,0 0,0 0,0 0,-1 0,1 0,0 0,-1 1,1-1,-1 0,1 1,-1-1,1 0,-1 1,0-1,0 0,0 1,0-1,0 0,0 1,0-1,0 0,0 1,-1-1,1 1,-42 106,41-107,1 0,-1 0,1 0,-1 0,1 0,0 0,-1 0,1 0,0 0,0 0,0 0,0 0,-1 0,1 0,1 0,-1 0,0 0,0 0,0 0,0 0,1 0,-1 0,0 0,1 0,-1 0,1 0,-1 0,1 0,0-1,-1 1,1 0,0 0,0-1,-1 1,1 0,0-1,0 1,0-1,0 1,0-1,0 1,0-1,0 0,0 1,0-1,0 0,0 0,0 0,0 0,0 0,0 0,0 0,0 0,0 0,0 0,0-1,0 1,0 0,1-1,61-22,224-120,-286 143,0-1,1 0,-1 0,0 0,1 1,-1-1,1 1,-1-1,1 1,-1 0,1-1,-1 1,1 0,-1 0,1 0,-1 0,1 0,-1 1,1-1,-1 0,1 1,-1-1,1 1,-1-1,0 1,1 0,-1 0,0 0,0-1,1 1,-1 0,0 0,0 1,0-1,0 0,0 0,0 0,-1 1,1-1,0 0,-1 1,1-1,0 1,-1-1,0 1,1-1,-1 1,0-1,0 1,0-1,0 1,0-1,0 1,0-1,-1 1,1-1,0 1,-1-1,0 1,1-1,-1 0,0 1,-26 54,22-48,0 0,0 0,1 0,0 1,0 0,1 0,0 0,1 0,0 0,1 0,-1 1,2-1,-1 1,1-1,1 6,7 3,3-5</inkml:trace>
</inkml:ink>
</file>

<file path=ppt/ink/ink2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4:18:39.94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1 198,'1'-2,"0"0,1 0,-1 0,1 1,0-1,-1 0,1 1,0-1,0 1,0 0,0 0,0-1,0 1,1 1,-1-1,0 0,0 0,1 1,-1 0,0-1,1 1,-1 0,0 0,1 0,0 0,0 0,338-3,-324 4,-13 0,1-1,0 1,-1-1,1 0,-1 0,1-1,0 0,-1 1,1-1,-1-1,1 1,-1-1,0 1,1-1,0-2,-4 2,-1 0,0-1,0 1,-1-1,1 1,0-1,-1 1,0-1,1 1,-1 0,0-1,0 1,-1 0,1 0,0 0,-1 0,1 0,-1 0,1 0,-1 0,0 1,0-1,0 1,0-1,0 1,0 0,0 0,-1 0,1 0,-2-1,-127-79,117 65</inkml:trace>
</inkml:ink>
</file>

<file path=ppt/ink/ink28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5:12:19.53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0,'0'0</inkml:trace>
</inkml:ink>
</file>

<file path=ppt/ink/ink28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5:12:19.68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1,'0'24,"0"13,0 4,0 1,0-8</inkml:trace>
</inkml:ink>
</file>

<file path=ppt/ink/ink28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5:12:19.88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39 0,'-4'19,"2"7,2 3,1 2,-4 0,-2 0,-5-1,-1 0,7-6,3-6</inkml:trace>
</inkml:ink>
</file>

<file path=ppt/ink/ink28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5:12:20.13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85 0,'0'0</inkml:trace>
  <inkml:trace contextRef="#ctx0" brushRef="#br0" timeOffset="1">0 225,'0'0</inkml:trace>
</inkml:ink>
</file>

<file path=ppt/ink/ink28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5:12:20.37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0 0</inkml:trace>
  <inkml:trace contextRef="#ctx0" brushRef="#br0" timeOffset="183.995">0 0,'5'20,"6"5,2 4,-2-3</inkml:trace>
</inkml:ink>
</file>

<file path=ppt/ink/ink28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5:12:18.80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1,'0'0</inkml:trace>
  <inkml:trace contextRef="#ctx0" brushRef="#br0" timeOffset="310.852">198 1,'-4'19,"-3"11,6 1,2-1,2-5</inkml:trace>
</inkml:ink>
</file>

<file path=ppt/ink/ink28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5:11:52.26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1101,'34'5,"15"1,5 1,2-2,-3-2,-11-1</inkml:trace>
  <inkml:trace contextRef="#ctx0" brushRef="#br0" timeOffset="28598.148">734 0,'8'23,"-2"0,0 0,-1 1,-1-1,-2 1,0 0,-1 0,-2 0,-2 18,1 17,13 82,-8-130,0 0,-1-1,0 2,-1-1,0 0,-1 0,0 0,-1 1,0-1,-2 7,-3 0</inkml:trace>
  <inkml:trace contextRef="#ctx0" brushRef="#br0" timeOffset="28809.019">734 960,'0'5,"0"6,0 6,-5 1,-1-4</inkml:trace>
  <inkml:trace contextRef="#ctx0" brushRef="#br0" timeOffset="30719.645">677 283,'-22'8,"-1"-2,0 0,-1-1,1-1,-1-2,0 0,0-1,0-2,-19-2,-15 1,-72 13,107-5,17-5,0-1,0 1,0 0,0 1,0-1,0 1,0 0,1 1,-1-1,1 1,0 0,0 1,0-1,0 1,0 0,1 0,0 0,0 1,0 0,0 0,1 0,-1 0,1 0,1 0,-1 1,1 0,0 0,2 249,0-230,1 1,1 0,1-1,1 0,2 1,6 18,-8-34,0 0,0 1,-1-1,0 1,-1 0,0 0,-1 0,0 0,-1 0,0 0,-1 0,0 0,-1 6,-8-8,13-15</inkml:trace>
</inkml:ink>
</file>

<file path=ppt/ink/ink28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5:11:49.43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5023 1357,'0'0</inkml:trace>
  <inkml:trace contextRef="#ctx0" brushRef="#br0" timeOffset="2593.932">4685 4800,'33'-5,"17"-1,4 0,-3 1,-4 1,-6 2,-5 1,-4 0,-3 1,-1 0,0 1,-1-1,0 0,-4 0</inkml:trace>
  <inkml:trace contextRef="#ctx0" brushRef="#br0" timeOffset="-549.409">1326 2796,'34'-19,"15"-11,10-6,-1 4,-5 2,-3 7,-4 2,-6-1,-4 5,-4-1,-7 4</inkml:trace>
  <inkml:trace contextRef="#ctx0" brushRef="#br0" timeOffset="-151.762">3838 1781,'34'-20,"20"-10,6-1,3 0,-1 1,-5 6,-12 6</inkml:trace>
  <inkml:trace contextRef="#ctx0" brushRef="#br0" timeOffset="1996.339">1552 4885,'0'0</inkml:trace>
  <inkml:trace contextRef="#ctx0" brushRef="#br0" timeOffset="2149.207">2907 4857,'0'0</inkml:trace>
  <inkml:trace contextRef="#ctx0" brushRef="#br0" timeOffset="5066.854">1044 3643,'-3'7,"0"0,0 1,0-1,1 1,0-1,1 1,0 0,0 0,0 0,1 0,0-1,1 1,0 0,0 0,1 0,0-1,0 1,0-1,1 1,0-1,1 0,3 6,-5-12,-1 0,0 0,1 0,-1 0,1 0,-1 0,1-1,-1 1,1 0,-1-1,1 1,0-1,-1 0,1 1,0-1,0 0,-1 0,1 0,0 0,-1-1,1 1,0 0,-1-1,1 1,0-1,-1 1,1-1,-1 0,1 0,-1 0,0 0,1 0,-1 0,0 0,1 0,-1 0,0-1,0 1,0 0,0-1,0 1,-1-1,1 1,0-2,32-72,-31 69,-1 0,1-1,-1 1,0 0,0-1,-1 1,0-1,0 1,0-1,-1 1,0-1,0 1,-1 0,0-1,0 1,0 0,-1 0,-3-5,-5-2</inkml:trace>
  <inkml:trace contextRef="#ctx0" brushRef="#br0" timeOffset="1836.34">282 4912,'33'5,"22"2,5-1,-7-1</inkml:trace>
  <inkml:trace contextRef="#ctx0" brushRef="#br0" timeOffset="6487.05">621 4377,'9'33,"4"22,-5 5,-5-3,-7-5,-3-8,-5-6,-1-4,-2-9,-4-3,1-1,0-4,1 0,1-3,1-4</inkml:trace>
  <inkml:trace contextRef="#ctx0" brushRef="#br0" timeOffset="-810.521">0 3473,'39'-24,"16"-12,5-6,-3 5,-3 4,-4 2,-7 8,-1 1,-2 1,-4 3,-3 6,-7 3</inkml:trace>
  <inkml:trace contextRef="#ctx0" brushRef="#br0" timeOffset="6121.499">508 3360,'14'24,"10"9,1 2,0-4,-3-3,-1-6,-4-7</inkml:trace>
  <inkml:trace contextRef="#ctx0" brushRef="#br0" timeOffset="4174.174">197 3953,'0'-5,"0"4,0 6,0 7,0 7,0 4,0 4,0 2,0 0,5 1,2-1,-1 1,-1-2,-1 1,-2-10,4-13,0-8</inkml:trace>
  <inkml:trace contextRef="#ctx0" brushRef="#br0" timeOffset="4506.205">480 3840,'-2'5,"-3"2,1 0,0 1,0-1,1 1,0 0,0-1,1 1,0 1,1-1,-1 0,2 0,-1 0,1 1,0-1,1 0,0 2,3-5,1 0,0-1,0 1,0-1,1-1,-1 1,1-1,0 0,0 0,0 0,0-1,1 0,-1 0,1-1,-1 0,1 0,-1 0,1-1,0 0,163 12,-167-11,0 1,0-1,0 0,0 1,0 0,0 0,0 0,-1 0,1 0,-1 1,1-1,-1 1,0-1,0 1,0 0,0 0,-1 0,1 0,-1 0,1 0,-1 0,0 1,-1-1,1 0,0 1,-1-1,0 0,0 1,0-1,0 0,0 1,-1-1,0 1,1-1,-1 0,-1 0,1 1,0-1,-1 0,1 0,-1 0,0-1,0 1,0 0,0-1,-1 1,1-1,-1 0,-1 1,-82 68,66-62</inkml:trace>
  <inkml:trace contextRef="#ctx0" brushRef="#br0" timeOffset="4753.504">564 3784,'0'0</inkml:trace>
  <inkml:trace contextRef="#ctx0" brushRef="#br0" timeOffset="5786.283">621 3784,'9'0,"9"-5,5-1,4 0,-2 1</inkml:trace>
  <inkml:trace contextRef="#ctx0" brushRef="#br0" timeOffset="-299.882">2512 2232,'34'-19,"15"-7,5-3,-3 3,-4 6,-6 2,-5 3,-9 5</inkml:trace>
  <inkml:trace contextRef="#ctx0" brushRef="#br0" timeOffset="8155.214">1411 1582,'0'-14,"19"34,132 228,53 90,-119-205,-74-116</inkml:trace>
  <inkml:trace contextRef="#ctx0" brushRef="#br0" timeOffset="9828.286">1411 1526,'402'-209,"14"31,-188 103,-30-45,-46 47,-149 74,0 0,0 0,0 0,-1 0,1 1,0-1,0 1,-1 0,1-1,-1 1,1 0,-1 1,0-1,0 0,0 0,0 1,0 0,-1-1,1 1,-1 0,1 0,-1 0,0-1,0 1,-1 0,1 1,-1-1,1 0,-1 0,0 0,0 0,0 0,0 0,-1 1,3 10,9 40,-2-5,1-1,3 0,2-1,19 42,-21-62,-2 2,2 0,1-1,2-1,0 0,2-2,1 1,1-2,1-1,23 21,-29-34,-11-8,1 0,-1 1,0-1,0 1,-1 0,1 0,0 0,-1 1,0-1,0 1,0 0,0 0,-1 0,0 0,1 1,-5-2,0-1,0 0,0 1,0-1,0 0,0 0,-1 0,1-1,-1 1,1-1,-1 1,0-1,1 0,-1 0,0 0,0 0,0 0,0-1,-2 1,-6 2,-307 134,-266 110,374-152,99-19,95-64,5-4</inkml:trace>
  <inkml:trace contextRef="#ctx0" brushRef="#br0" timeOffset="12400.16">2456 1949,'-40'98,"33"-70,2 0,0 1,2-1,1 1,1-1,2 1,2 12,-1 29,-2 372,-28-200,16-30,1-114,5 0,3 0,5 1,0 13,-31 57,17-29,19 115,-31-1,25 254,26-338,-54 54,-1-81,16-15,-23 41,24-207,8 19,0 1,-2-1,0 1,-1 0,0 0,-2 0,0 1,-1 0,-1 1,0 0,-1 0,-1 1,-1 1,0 0,0 0,-1 1,-1 1,-8-4,-4 0,-2 2,1 0,-2 2,0 2,0 0,-1 2,-29-3,56 11,0-1,0 1,1-1,-1 0,1 0,-1 0,1 0,-1-1,1 1,0-1,-1 0,1 0,0 0,0-1,1 1,-1-1,-2-2,6 3,-1 0,1-1,0 1,0 0,0 0,0-1,1 1,-1 0,0 0,1 0,0 1,-1-1,1 0,0 1,0-1,0 1,0-1,0 1,0 0,0 0,1 0,-1 0,0 0,1 0,-1 1,0-1,1 1,0 0,1-2,44-15,1 2,0 1,1 3,19 0,167-16,178 28,-412-2,0 0,0 1,0-1,0 0,0 1,0 0,0-1,0 1,0 0,0 0,0 0,0 0,0 0,0 1,0-1,0 0,0 1,-1 0,1-1,0 1,0 0,0 0,-1 0,1 0,0 0,-1 1,1-1,-1 0,1 1,-1-1,0 1,1 0,-1-1,0 1,0 0,0-1,-1 1,1 0,0 0,-1 0,1 0,-1 0,0 0,1 0,-1 0,0 0,0 0,0 0,-1 0,1 0,0 0,-1 0,1 0,-1 0,0 0,-14 15,-1 0,0-2,-1 0,-1-1,-1 0,1-2,-2 0,0-1,0-1,-1-1,0-1,-1 0,0-2,-3 0,-25 11,9-3,1 3,0 1,1 1,-33 23,54-28</inkml:trace>
  <inkml:trace contextRef="#ctx0" brushRef="#br0" timeOffset="18853.299">2540 1978,'-17'-40,"17"65,42 58,2-1,5-3,24 29,54 91,-38-26,24 12,23 48,-47-33,-8 5,93 155,-22 34,-61-223,28 25,-6 32,-45-114,-46-81,-1 2,-1 1,-2 0,6 21,151 335,-137-286,-40-97,-3-4</inkml:trace>
  <inkml:trace contextRef="#ctx0" brushRef="#br0" timeOffset="19958.143">2596 2034,'-17'31,"-51"137,67-167,0 0,0 0,1 0,-1 0,0 0,0 1,0-1,1 0,-1 0,1 1,-1-1,1 0,-1 1,1-1,0 0,-1 1,1-1,0 1,0-1,0 0,0 1,1-1,-1 0,0 1,0-1,1 1,-1-1,1 0,-1 0,1 1,0-1,-1 0,1 0,0 0,0 1,0-1,0 0,0 0,0-1,0 1,0 0,0 0,1 0,-1-1,0 1,0-1,1 1,-1-1,0 1,1-1,-1 0,1 1,-1-1,0 0,1 0,-1 0,1 0,-1-1,0 1,140-25,-13 3,29-1,-135 20,47-21,-99 9,13 12,1-1,-1 0,1-1,0-1,1 0,-1-2,1 1,1-2,-1 0,1-1,1 0,0-1,0 0,-7-10,-106-84,79 72,25 21</inkml:trace>
  <inkml:trace contextRef="#ctx0" brushRef="#br0" timeOffset="23452.459">1581 3981,'-2'1,"0"1,0-1,0 1,1-1,-1 1,0 0,1 0,-1 0,1-1,0 1,-1 1,1-1,0 0,0 0,1 0,-1 0,0 1,1-1,-1 0,1 1,0-1,0 1,0-1,0 0,0 1,0 0,-3 22,1 0,1 1,1-1,2 0,0 0,1 0,2 0,1-1,0 0,2 0,3 5,-10-26,0 0,1 0,-1 0,1 0,-1 0,1 0,0 0,0-1,0 1,0-1,1 1,-1-1,1 0,-1 0,1 0,0 0,0-1,0 1,0-1,0 0,0 0,0 0,1 0,-1 0,0-1,0 1,1-1,-1 0,0 0,1 0,-1 0,0-1,0 1,1-1,-1 0,0 0,0 0,0 0,0-1,0 1,0-1,0 0,0 0,0-1,11-9,-1-1,0-1,-1 0,0 0,-1-1,-1-1,0 0,-1 0,5-15,3-2,-17 32,0 0,0 0,0 0,0 0,0 1,0-1,1 0,-1 0,0 0,0 0,1 1,-1-1,1 0,-1 0,0 0,1 1,-1-1,1 0,0 1,-1-1,1 1,0-1,-1 0,1 1,0-1,-1 1,1 0,0-1,0 1,0 0,-1-1,1 1,0 0,0 0,0 0,0 0,0 0,0 0,-1 0,1 0,0 0,0 0,0 0,0 0,0 1,-1-1,1 0,0 1,0-1,0 1,-1-1,1 0,0 1,-1 0,1-1,0 1,-1-1,1 1,-1 0,1 0,-1-1,1 1,-1 0,0 0,1-1,-1 1,0 0,1 0,-1 0,0 0,8 21,26 49,-33-70,1 1,-1-1,0 1,1-1,-1 1,1-1,0 0,-1 0,1 0,0 0,0 0,0 0,0-1,-1 1,1-1,0 1,0-1,0 0,0 1,0-1,0 0,0 0,0-1,1 1,-2 0,1-1,0 1,0-1,0 1,0-1,0 0,0 0,-1 0,1 0,1-1,3-4,1 0,-1 0,0-1,-1 0,1 0,-2 0,1-1,-1 1,0-1,0 0,-1 0,0-1,-1 1,0-1,0 1,0-1,-1 0,-1-5,6-17,14-137,-4 125,-5 24</inkml:trace>
  <inkml:trace contextRef="#ctx0" brushRef="#br0" timeOffset="24954.182">3894 3473,'-74'358,"45"-174,21-142,5-114,9 15,2-1,2 1,3 0,3 1,2 1,17-35,-35 90,27-55,-16 82,-9-8,0 1,1 0,0-1,2 0,0 0,2 0,0 0,0-1,2 0,0-1,2 0,0 0,0-1,1-1,1 0,1 0,0-2,1 0,10 7,-20-16,-1-1,1 0,0-1,0 1,1-1,-1 0,0 0,1-1,-1 0,1 0,0 0,-1 0,1-1,0 0,-1 0,1-1,-1 1,1-1,0-1,-1 1,0-1,1 0,-1 0,0 0,0-1,0 1,0-1,0-1,-1 1,1-1,-1 1,0-1,0-1,-1 1,1 0,-1-1,0 0,0 0,0 0,-1 0,2-5,1-12,-1-1,-1 1,-1-1,-1 0,-1 1,-1-1,-3-20,-26-155,30 171,0 3</inkml:trace>
  <inkml:trace contextRef="#ctx0" brushRef="#br0" timeOffset="26908.799">3048 1272,'372'-181,"-212"97,242-137,-290 167,91-33,-316 118,102-30,1-1,-1-1,1 1,0-2,-1 1,1-2,0 1,0-1,0-1,1 0,-1 0,1-1,0 0,0 0,0-1,1 0,0-1,0 0,1 0,0-1,0 0,-4-7,11 16,0-1,0 1,0-1,0 1,0-1,0 1,0-1,0 0,0 1,0-1,0 1,-1-1,1 1,0-1,0 1,0-1,-1 0,1 1,0-1,0 0,-1 1,1-1,0 0,-1 1,1-1,0 0,-1 1,1-1,-1 0,1 0,0 0,-1 1,1-1,-1 0,1 0,-1 0,1 0,-1 0,1 0,-1 0,1 0,0 0,-1 0,1 0,-1 0,1 0,-1 0,1 0,-1 0,1-1,0 1,-1 0,1 0,-1 0,1-1,0 1,-1 0,1-1,0 1,-1 0,1-1,0 1,0 0,-1-1,1 1,0-1,0 1,-1-1,1 1,0 37,27 83,51 105,-39-66,-21-197,-3-12,2 2,3 0,1 1,2 1,3 1,1 1,2 1,34-36,-47 62,-1 4</inkml:trace>
  <inkml:trace contextRef="#ctx0" brushRef="#br0" timeOffset="27251.056">4882 228,'5'28,"2"16,4 3,0 0,-2-4,-2-4,-2-4,-2-4,-2-1,-1-2,0 0,-1-1,1 1,-5-5,-2-2,1 1,1-4</inkml:trace>
  <inkml:trace contextRef="#ctx0" brushRef="#br0" timeOffset="27549.655">4544 200,'81'-12,"-1"-3,0-4,47-19,159-67,-177 94,-85 11</inkml:trace>
  <inkml:trace contextRef="#ctx0" brushRef="#br0" timeOffset="28956.217">5503 1160,'29'-15,"14"-4,0-4,-3 2,-3 4,-8 1,-4 3,-2 3,-4-1,-6 1</inkml:trace>
  <inkml:trace contextRef="#ctx0" brushRef="#br0" timeOffset="43243.829">649 4207,'1'2,"0"-1,0 1,1-1,-1 1,0 0,0 0,-1-1,1 1,0 0,0 0,-1 0,0 0,1 0,-1 0,0 0,0 0,0 0,0 0,0 0,0-1,0 1,-1 0,1 0,-1 0,0 0,1 0,-1 0,0-1,0 1,0 0,0-1,0 1,-1 0,1-1,0 0,-1 1,1-1,-1 0,0 1,-2 2,0-1,0 0,0 0,0 0,0 0,0-1,-1 0,0 1,1-2,-1 1,0 0,0-1,0 0,0 0,-2 0,-17-7,25 6,-1 0,0 0,0 0,1 0,-1 0,0 0,0 0,0 0,1-1,-1 1,0 0,0 0,0 0,0 0,1-1,-1 1,0 0,0 0,0-1,0 1,0 0,0 0,0 0,1-1,-1 1,0 0,0 0,0-1,0 1,0 0,0 0,0-1,0 1,0 0,0 0,-1-1,1 1,0 0,0 0,0-1,0 1,0 0,0 0,0 0,-1-1,1 1,0 0,0 0,0 0,142-51,-78 39,-53 11</inkml:trace>
</inkml:ink>
</file>

<file path=ppt/ink/ink28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5:12:37.90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650 109,'-16'-13,"1"1,-2 1,0 1,0 0,-1 1,0 1,0 1,-1 0,0 2,0 0,0 1,-1 1,1 0,-1 2,0 0,0 2,1 0,-1 1,0 1,-12 3,16 1,0 0,0 1,0 1,1 0,1 1,0 1,0 0,1 1,0 0,1 1,0 1,2 0,-1 0,2 1,-1 0,2 1,0 0,2 0,-1 1,1 2,5-13,1-1,-1 1,1-1,0 1,1-1,-1 1,1-1,0 0,1 1,-1-1,1 0,0 0,0 0,1 0,-1 0,1 0,0-1,0 1,1-1,0 0,-1 0,1 0,1-1,-1 1,0-1,1 0,0 0,-1 0,1-1,0 0,1 0,-1 0,0-1,0 1,1-1,-1 0,1-1,-1 1,1-1,-1-1,1 1,-1-1,1 1,-1-1,0-1,4-1,19-7,-1-1,-1-2,0-1,-1-1,0-1,-1-1,12-12,-19 16,212-180,-229 194,0-1,0 1,0-1,0 1,0-1,0 1,0-1,1 1,-1-1,0 1,0-1,1 1,-1-1,0 1,0-1,1 0,-1 1,0-1,1 1,-1-1,1 0,-1 1,0-1,1 0,-1 0,1 1,-1-1,1 0,-1 0,1 0,-1 1,1-1,-1 0,1 0,-1 0,1 0,-1 0,1 0,-1 0,1 0,-1 0,1 0,-1-1,1 1,-1 0,1 0,-1 0,1-1,-1 1,1 0,-1 0,1-1,-1 1,0 0,1-1,-1 1,0-1,1 1,-1 0,0-1,0 1,1-1,-1 1,0-1,0 0,-5 44,-17 41,-4-2,-4-1,-23 44,33-80,-94 221,113-265,1 0,-1 0,1-1,-1 1,1 0,0 0,-1 0,1 0,0 0,0 0,-1 0,1 0,0 0,0 0,0 0,0 0,0 0,1 0,-1 0,0 0,0 0,1 0,-1 0,1 0,-1 0,1 0,-1 0,1 0,-1-1,1 1,0 0,-1 0,1-1,0 1,0 0,-1-1,1 1,0-1,0 1,0-1,0 1,0-1,0 0,0 1,0-1,0 0,0 0,0 0,0 0,0 0,0 0,0 0,0 0,0 0,0 0,0-1,0 1,0 0,0-1,0 1,0-1,0 1,0-1,17-7,0-2</inkml:trace>
  <inkml:trace contextRef="#ctx0" brushRef="#br0" timeOffset="311.905">1044 136,'-32'45,"8"-16,1 1,1 1,2 1,1 1,1 1,2 0,2 1,1 1,2 0,1 1,1 3,9-36,-1-1,0 1,1 0,0-1,0 1,0 0,1-1,-1 1,1 0,0-1,0 1,0 0,0-1,1 0,-1 1,1-1,0 0,0 0,0 0,0 0,1 0,-1 0,1 0,0-1,-1 0,1 1,0-1,1 0,-1-1,0 1,1 0,-1-1,3 1,3 1,0-1,0 0,0-1,0 1,0-2,1 1,-1-2,0 1,0-1,0 0,0-1,0 0,0-1,0 0,-1 0,1 0,-1-1,3-2,132-103,-131 97,-1-1,0 0,0-1,-2 0,1 0,-2-1,0 0,-1-1,0 0,-2 0,1-4,-3 13,-2-1,1 0,-1 1,0-1,0 0,-1 1,0-1,-1 0,1 0,-1 1,-1-1,0 1,0-1,0 1,-1 0,0 0,0 0,-1 0,0 0,0 1,-1-1,0 1,0 0,0 1,-4-4,1 4,0 1,-1 0,1 0,-1 1,0 0,1 0,-1 1,0 0,-1 1,1 0,0 0,0 1,0 0,-1 1,1 0,0 0,0 1,0 0,0 1,1 0,-1 0,1 1,-1 0,1 1,0-1,1 2,-1-1,1 1,0 0,-1 1,-14 13</inkml:trace>
</inkml:ink>
</file>

<file path=ppt/ink/ink28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5:12:39.87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61 2,'-3'2,"-1"0,1-1,0 1,-1 1,1-1,0 0,0 1,1-1,-1 1,0 0,1 0,0 0,0 0,0 1,0-1,0 0,1 1,-1-1,1 1,0 0,0-1,0 1,1 0,-1 0,1 0,0 2,-3 7,1 0,1 0,0 1,1-1,1 0,0 1,0-1,1 0,1 0,0 0,2 1,-4-12,0 0,0 0,0-1,1 1,-1 0,1 0,-1-1,1 1,0-1,-1 0,1 1,0-1,0 0,0 0,0 0,0 0,0 0,0-1,0 1,1-1,-1 1,0-1,0 0,0 0,1 0,-1 0,0 0,0 0,0-1,1 1,-1-1,0 1,0-1,0 0,0 0,1 0,71-45,-65 39,0-1,-1 0,0 0,-1-1,0 0,0 0,0-1,-2 0,1 0,-1 0,0-1,-1 1,-1-1,0 0,0-1,-1 0,-2 10,0-1,0 1,-1-1,0 1,1-1,-1 1,0 0,0-1,0 1,0 0,-1 0,1 0,-1 0,1 0,-1 0,0 0,1 0,-1 0,0 1,0-1,0 1,-1 0,1-1,0 1,0 0,-1 0,1 1,0-1,-1 0,1 1,-1-1,1 1,-1 0,1 0,-1 0,0 0,1 0,-1 1,1-1,-2 1,-15 4</inkml:trace>
</inkml:ink>
</file>

<file path=ppt/ink/ink2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4:18:26.73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24 2064,'27'-185,"-25"246,-3 653,-27-511,16-150,1 56,18-98,-6-29,-4 0,-1-1</inkml:trace>
  <inkml:trace contextRef="#ctx0" brushRef="#br0" timeOffset="2350.969">109 1896,'0'-4,"0"1,0-1,1 1,-1-1,1 1,0 0,0-1,0 1,0 0,1 0,0 0,-1 0,1 0,0 0,0 0,1 1,-1-1,0 1,1-1,0 1,-1 0,1 0,0 0,0 0,0 1,0-1,1 1,-1 0,0 0,0 0,4 0,111-8,-107 9,179-8,19-27,-41 24,-164 12,0-1,0 1,0 0,-1 0,1 0,0 1,-1-1,1 1,-1 0,1 0,-1 0,0 1,0-1,0 1,0 0,0 0,-1 0,1 0,-1 0,0 0,0 0,0 1,0-1,-1 1,1 0,-1 0,0-1,0 1,0 2,5 122,-7-106,-2 459,31-311,-28 112,1-279,-1 0,1 0,-1 0,0 0,0 0,0 0,0 0,-1 0,1 0,-1 0,0 0,0 0,0 0,0-1,0 1,-1 0,1 0,-1-1,0 1,0-1,0 0,0 0,0 1,0-1,-1 0,1-1,0 1,-1 0,0-1,1 1,-1-1,0 0,0 0,0 0,0 0,0-1,-196 10,146-2,-1-2,0-3,-40-2,-76 25,60-7,85-14</inkml:trace>
  <inkml:trace contextRef="#ctx0" brushRef="#br0" timeOffset="4234.938">589 3052,'16'73,"25"116,-42 330,-33-552,12 5,-2 1,0 1,-2 1,-1 1,0 1,-2 2,-1 0,-8-2,36 23,0-1,1 1,-1-1,0 1,0-1,1 0,-1 1,0-1,1 0,-1 0,1-1,-1 1,1 0,0 0,-1-1,1 1,0 0,0-1,0 0,0 1,0-1,0 1,1-1,-1 0,0 0,1 1,-1-1,1 0,0 0,0 0,-1 0,1 0,0 1,1-1,-1 0,0 0,1 0,-1 0,1 1,-1-1,1 0,0 1,-1-1,1 0,0 1,0-1,0 1,1-1,-1 1,0-1,11-6,0 1,1 0,0 1,0 1,0 0,0 0,1 1,2 1,27-10,-5 3,1 2,0 2,0 2,0 1,1 2,-1 2,3 1,42 0,-15 9,-67-11,-1 0,0 0,1 1,-1-1,0 1,1-1,-1 1,0 0,0-1,1 1,-1 0,0 0,0 0,0 0,0 0,0 0,0 0,0 0,-1 0,1 0,0 1,-1-1,1 0,-1 0,1 1,-1-1,1 0,-1 1,0-1,0 1,0-1,0 0,0 1,0-1,0 1,0-1,0 0,-1 1,1-1,0 1,-1-1,0 0,1 0,-1 1,0-1,0 1,-81 70,39-42,-96 60,79-66,40-20</inkml:trace>
  <inkml:trace contextRef="#ctx0" brushRef="#br0" timeOffset="7034.179">532 908,'0'17,"-25"107,22 244,19-258,-12-95,-1 0,0 1,-1-1,-1 1,0-1,-1 1,0 0,-2-1,-2 12,-2-9</inkml:trace>
  <inkml:trace contextRef="#ctx0" brushRef="#br0" timeOffset="7820.132">560 851,'-13'18,"0"-1,-1-1,-1 0,0 0,-1-2,-1 0,0-1,-18 10,-87 25,121-47,1-1,-1 0,0 0,0 1,1-1,-1 1,0-1,1 1,-1-1,1 1,-1-1,1 1,-1 0,1-1,-1 1,1 0,-1-1,1 1,0 0,-1 0,1-1,0 1,0 0,-1 0,1 0,0-1,0 1,0 0,0 0,0 0,0-1,0 1,1 0,-1 0,0 0,0-1,0 1,1 0,-1 0,1-1,-1 1,0 0,1-1,-1 1,1 0,-1-1,1 1,0-1,-1 1,1-1,0 1,-1-1,1 0,0 1,0-1,-1 0,1 1,1-1,45 19,154 11,-59-16,-126-10,-6-1,0-1,0 1,0-2,0 1,0-2,1 1,-1-1,0-1,0 0,8-2,-17 3,1 0,-1-1,0 1,1-1,-1 0,0 1,0-1,0 0,0 0,1 0,-1 0,0 0,-1 0,1 0,0 0,0 0,0 0,-1 0,1-1,0 1,-1 0,1 0,-1-1,0 1,1 0,-1-1,0 1,0-1,0 1,0 0,0-1,0 1,0 0,0-1,-1 1,1-1,0 1,-1 0,0 0,1-1,-1 1,1 0,-1 0,-1-1,-40-55,37 52,-150-134,154 138,-1 0,1 0,0 0,0 0,0 0,-1 0,1 0,0 0,0-1,1 1,-1 0,0-1,0 1,0 0,1-1,-1 1,1-1,-1 1,1-1,0 0,0 1,-1-1,1 1,0-1,0 1,1-1,-1 0,0 1,0-1,1 1,-1-1,1 1,-1-1,1 1,0 0,0-1,-1 1,1 0,1-2,7-7</inkml:trace>
  <inkml:trace contextRef="#ctx0" brushRef="#br0" timeOffset="9169.286">1237 145,'18'121,"5"13,-17-108,-1 2,-1-1,-2 1,0-1,-2 1,-1-1,-2 1,0-1,-2 1,-1-1,-1 0,1-26,5-12</inkml:trace>
  <inkml:trace contextRef="#ctx0" brushRef="#br0" timeOffset="9504.252">1182 117,'14'-9,"19"-9,9-1,3 3,-3 0,-3 1,-3 5,-4 3,-1 3,-2 2,-1 2,-1 0,1 6,-10 6,-8 5,-6 1</inkml:trace>
  <inkml:trace contextRef="#ctx0" brushRef="#br0" timeOffset="9717.713">1209 371,'39'-5,"22"-6,5-1,-8 1</inkml:trace>
  <inkml:trace contextRef="#ctx0" brushRef="#br0" timeOffset="10405.803">1661 512,'-6'250,"6"-248,0 0,0 1,0-1,-1 0,1 0,-1 0,1 0,-1 0,0 0,1 0,-1 0,0 0,0 0,-1 0,1-1,0 1,0 0,-1-1,1 1,-1-1,0 0,1 1,-1-1,0 0,0 0,0 0,0 0,-1 1,1-6,0 0,1 0,0 0,0-1,0 1,0 0,1 0,-1 0,1-1,0 1,0 0,1 0,0-1,-1 1,1 0,0 0,1 0,-1 0,1 0,0 0,0 0,8-17,1 1,0 0,2 1,0 1,1 0,1 1,0 0,1 1,1 1,8-6,-14 13,0 1,1 0,0 0,0 1,0 1,1 0,-1 0,1 1,0 1,0 0,1 1,-1 1,13 0,-24 0,-1 1,1 0,0 0,0 0,-1 0,1 1,0-1,0 0,-1 1,1-1,0 1,-1 0,1-1,0 1,-1 0,1 0,-1 0,0 0,1 0,-1 0,0 1,1-1,-1 0,0 1,0-1,0 1,0-1,-1 1,1-1,0 1,-1 0,1-1,-1 1,1 0,-1-1,0 1,0 0,1 0,-1-1,-1 1,1 0,0 0,0-1,-1 1,1 0,-1 0,1-1,-1 1,-44 76,-37-1,81-75,0-1,0 0,0 1,0 0,1-1,-1 1,0-1,1 1,0 0,-1 0,1-1,0 1,0 0,0-1,0 1,0 0,0 0,0-1,1 1,-1 0,1-1,-1 1,1 0,-1-1,1 1,0-1,0 1,0-1,0 1,0-1,0 0,0 1,1-1,-1 0,0 0,1 0,58 38,-50-33,31 12,-21-12</inkml:trace>
</inkml:ink>
</file>

<file path=ppt/ink/ink28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5:12:43.09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22,'6'4,"1"0,1 0,-1-1,1 0,-1 0,1-1,0 0,0 0,0-1,0 0,0 0,0-1,0 0,8-1,-1 1,158-27,-63 4,-100 27,-5 1</inkml:trace>
</inkml:ink>
</file>

<file path=ppt/ink/ink28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5:12:43.47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69 0,'-47'285,"36"-5,0-223,13-55,0-6</inkml:trace>
</inkml:ink>
</file>

<file path=ppt/ink/ink28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5:12:44.48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62 24,'-7'10,"0"0,0 0,1 1,0 0,1 0,1 0,-1 1,2-1,0 1,0 0,1 0,0 0,1 1,1-1,0 0,1 8,1-17,0 1,0-1,1 0,-1 0,1 0,-1 0,1 0,0 0,0-1,1 1,-1-1,0 0,1 0,-1 0,1-1,0 1,-1-1,1 0,0 0,0 0,0 0,0-1,0 0,0 0,0 0,0 0,0 0,0-1,0 0,0 0,-1 0,1 0,0 0,0-1,-1 0,1 0,-1 0,0 0,1 0,-1-1,0 1,0-1,-1 0,1 0,0 0,-1 0,1-2,3 1,-1-1,0 1,0-1,-1 0,1 0,-1-1,0 1,0-1,-1 0,0 0,0 0,0-1,-1 1,0-1,0 1,-1-1,1 0,-1 0,-1 0,0 1,0-1,0 0,0 0,-1 0,0 1,-1-1,0 0,0 1,0-1,-1 1,0 0,0 0,0 0,-5-5,-8-1</inkml:trace>
</inkml:ink>
</file>

<file path=ppt/ink/ink28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5:12:44.91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0,'24'5,"12"1,6 0,-1-1,-1-1,-3-2,-4-1,-2-1,-1 0,-2 0,-4-5,-3-1,0-1,-3 2</inkml:trace>
</inkml:ink>
</file>

<file path=ppt/ink/ink28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5:12:45.17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23,'39'0,"17"0,4 0,-4 0,-6-5,-7-2,-5 1,-11 1</inkml:trace>
</inkml:ink>
</file>

<file path=ppt/ink/ink28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5:12:43.85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245 116,'-49'41,"3"3,1 2,-22 31,64-74,0-1,0 0,0 1,0 0,1-1,0 1,-1 0,1 0,0 0,0 1,1-1,-1 1,1-1,-1 1,1-1,0 1,1-1,-1 1,1 0,-1 0,1-1,0 1,0 0,1-1,-1 1,1 0,0 0,0-1,0 1,0-1,1 1,-1-1,1 0,0 1,0-1,0 0,1 0,125 41,-60-26,-61-15,113 50,-117-51,0 0,0 0,0 0,0 1,-1-1,0 1,1 0,-1-1,0 1,0 0,0 0,-1 0,1 1,-1-1,0 0,0 0,0 1,0-1,0 1,-1-1,1 1,-1-1,0 1,0-1,-1 1,1-1,-1 1,1-1,-1 1,0-1,0 0,-1 1,1-1,-1 0,0 0,-4 8,-1-1,0 0,0 0,-1 0,0-1,-1-1,0 1,-1-2,1 1,-2-1,1 0,-1-1,0-1,0 0,0 0,-1-1,1 0,-1-1,0 0,0-1,-1-1,-9 1,-3-2</inkml:trace>
  <inkml:trace contextRef="#ctx0" brushRef="#br0" timeOffset="245.948">188 59,'29'-9,"18"-4,7 1,-1 2,-5 3,-1 2,-3 3,-6 1,-3 1,-3 1,-7 4,-4 2,1 0,-4-2</inkml:trace>
</inkml:ink>
</file>

<file path=ppt/ink/ink28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5:12:46.67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57 117,'176'-17,"-39"-6,-67 14,-68 10,0-1,-1 0,1 0,0 1,-1-1,1 1,0-1,-1 1,1 0,-1-1,1 1,-1 0,1 0,-1 0,0 0,1 1,-1-1,0 0,0 0,0 1,0-1,0 1,0-1,0 1,-1-1,1 1,-1-1,1 1,-1 0,1-1,-1 1,0 0,0 0,0-1,0 1,0 0,0-1,0 3,-47 167,-54 197,58-221,22-113,8-23</inkml:trace>
  <inkml:trace contextRef="#ctx0" brushRef="#br0" timeOffset="256.148">1 541,'38'0,"18"0,4 0,-3 0,-3 0,-4 0,-7 0,-5 0,-5-5,-3-1,3 0,1 1,-1 1,-2 2,0 1,-6 1</inkml:trace>
  <inkml:trace contextRef="#ctx0" brushRef="#br0" timeOffset="716.997">961 146,'-42'13,"-102"47,141-57,0-1,0 0,0 1,0-1,1 1,0 0,-1 0,1 0,0 0,0 1,0-1,1 0,-1 1,1-1,0 1,0-1,0 1,0 0,1-1,0 1,-1 0,1 0,1-1,-1 1,0 0,1 0,0-1,0 1,0-1,0 1,1-1,-1 1,1-1,0 0,0 1,0-1,0 0,1 0,-1-1,1 1,0-1,-1 1,1-1,0 0,1 0,-1 0,0 0,2 0,252 92,-165-23,-90-68,1 0,-1 0,0 0,0 0,-1 1,1-1,0 0,-1 1,0 0,0-1,0 1,0-1,-1 1,0 0,1 0,-1-1,0 1,-1 0,1 0,-1-1,0 1,1 0,-2-1,1 1,0-1,-1 1,1-1,-1 0,-2 2,-7 9,-1-1,-1 0,0-1,-1-1,0 0,-1-1,0-1,-1 0,1-1,-2 0,1-2,-1 0,-7 2,-60 8,59-15</inkml:trace>
  <inkml:trace contextRef="#ctx0" brushRef="#br0" timeOffset="959.575">848 146,'33'-10,"17"-2,3-1,-1 4,-5 2,-6 2,-5 3,-4 1,-3 1,-1 0,0 1,-6-1</inkml:trace>
  <inkml:trace contextRef="#ctx0" brushRef="#br0" timeOffset="1239.206">1497 4,'-6'14,"-1"0,-1 2,2-1,0 1,1 0,1 0,0 1,1-1,1 1,0 0,1-1,1 5,1-18,0 0,0 0,0 0,0 0,0-1,1 1,-1 0,1-1,0 0,0 1,0-1,0 0,0 0,0 0,0 0,1 0,-1 0,1-1,-1 1,1-1,0 0,0 1,-1-2,1 1,0 0,0 0,0-1,0 1,0-1,0 0,0 0,0 0,0-1,0 1,0-1,104-27,-96 22,0-1,0 0,-1-1,0 0,-1 0,1-1,-2-1,1 1,-1-1,-1-1,0 1,0-1,-1 0,2-5,-7 13,0 0,0 0,-1 1,1-1,0 0,-1 0,0 0,1 0,-1 0,0 0,-1 0,1 1,0-1,-1 0,0 0,0 0,0 0,0 1,0-1,0 0,-1 1,1-1,-1 1,0 0,1-1,-1 1,0 0,0 0,-1 0,1 0,0 1,-1-1,1 1,-1-1,0 1,1 0,-1 0,0 0,1 0,-1 0,0 1,0-1,0 1,0 0,-2 0,-19-4</inkml:trace>
</inkml:ink>
</file>

<file path=ppt/ink/ink28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5:13:01.34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0 705,'19'-24,"0"1,2 0,1 2,0 1,16-11,7-7,-37 31,-5 4,-1 0,1-1,1 1,-1 1,0-1,1 0,0 1,-1-1,1 1,0 0,0 1,0-1,0 1,1-1,-1 1,0 0,1 1,1-1,-3 4,-1-1,0 1,0 0,0 0,-1 0,1 0,-1 0,1 0,-1 0,0 0,0 1,0-1,-1 1,1-1,-1 0,0 1,0-1,0 1,0-1,-1 0,0 2,1 2,-4 425,20-318,-18-100</inkml:trace>
  <inkml:trace contextRef="#ctx0" brushRef="#br0" timeOffset="260">29 988,'33'-15,"17"-8,3-2,-1-1,-6 5,-5 0,-5-1,-8 3</inkml:trace>
  <inkml:trace contextRef="#ctx0" brushRef="#br0" timeOffset="659.917">537 338,'-44'51,"37"-44,0-1,1 1,0 1,0-1,1 1,0 0,0 0,0 0,1 1,1 0,-1 1,4-8,-1 1,1-1,0 1,0-1,0 1,1-1,-1 0,1 1,-1-1,1 1,0-1,0 0,0 0,0 1,0-1,0 0,1 0,-1 0,1 0,-1-1,1 1,0 0,0 0,0-1,0 0,0 1,0-1,0 0,0 0,0 0,1 0,-1 0,3 0,81 17,-45-18,-35-1,0 1,0-1,1 1,-1 0,0 0,0 1,1 0,-1 0,0 0,0 1,0 0,0 0,0 1,0-1,-1 1,1 1,-1-1,0 1,0 0,2 2,-4-3,-1 0,1 1,-1-1,0 1,0-1,-1 1,1 0,-1 0,0-1,0 1,0 0,0 0,-1 0,1 0,-1 1,0-1,0 0,-1 0,1 0,-1 0,0 0,0 0,0 0,-1-1,1 1,-1 0,0-1,0 1,0-1,0 1,-2 0,-26 22,13-17</inkml:trace>
  <inkml:trace contextRef="#ctx0" brushRef="#br0" timeOffset="908.881">452 310,'24'-9,"13"-4,-1 1</inkml:trace>
  <inkml:trace contextRef="#ctx0" brushRef="#br0" timeOffset="1238.748">790 57,'-2'9,"0"1,1-1,-1 1,2 0,-1-1,2 1,-1 0,1 0,1-1,0 1,0-1,0 1,2-1,-1 0,1 0,4 8,-6-15,0 0,0 0,0 0,0-1,0 1,0 0,0-1,1 1,-1-1,0 0,1 0,-1 0,1 0,-1 0,1-1,0 1,-1-1,1 1,0-1,-1 0,1 0,0 0,0-1,-1 1,1-1,-1 1,1-1,0 0,-1 0,1 0,-1 0,0 0,1-1,1-1,66-66,-67 65,-1 0,1-1,-1 1,0-1,0 1,0-1,-1 0,1 0,-1 0,-1 1,1-1,-1 0,1 0,-1 0,-1 0,1 0,-1 0,0 0,0 0,0 0,-1 0,1 1,-1-1,0 1,-1-1,1 1,-1 0,0 0,0 0,-3-4,-12 2</inkml:trace>
  <inkml:trace contextRef="#ctx0" brushRef="#br0" timeOffset="1969.985">1101 1101,'5'5,"1"6,-4 1,-9-1,-6-2,-7-4,-5-1,-2-3,2-5,2-3,-1-4,0-1,-2-3,-1-4,0 2,-1-2,0 3,4 4</inkml:trace>
  <inkml:trace contextRef="#ctx0" brushRef="#br0" timeOffset="2467.742">226 310,'-14'-28,"-5"-15,1-5,3 1,5 4,3 4,4 4,1 8</inkml:trace>
</inkml:ink>
</file>

<file path=ppt/ink/ink28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5:13:11.97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0 594,'15'-2,"-1"0,0-1,0-1,-1 0,1 0,-1-2,0 0,0 0,0-1,-1-1,0 0,-1 0,8-9,46-27,-64 43,0-1,0 2,0-1,0 0,1 0,-1 0,0 0,0 1,0-1,1 0,-1 1,0-1,0 1,1 0,-1-1,1 1,-1 0,0 0,1 0,-1 0,1 0,-1 0,0 0,1 0,-1 1,0-1,1 0,-1 1,0-1,1 1,-1 0,0-1,0 1,0 0,0 0,1 0,-1 0,0 0,0 0,-1 0,1 0,0 0,0 0,-1 0,1 1,0-1,-1 0,1 1,-1-1,0 0,1 1,-1-1,0 198,-1-39,1-148</inkml:trace>
  <inkml:trace contextRef="#ctx0" brushRef="#br0" timeOffset="269.231">114 735,'23'-10,"14"-7,5-7,0 2,-3 0,-2-2,-8 4</inkml:trace>
  <inkml:trace contextRef="#ctx0" brushRef="#br0" timeOffset="597.377">537 311,'-11'13,"0"1,1 0,0 0,1 1,1 0,1 0,0 1,-2 7,8-22,1 1,-1 0,0 0,1 0,-1-1,1 1,0 0,0 0,-1 0,1 0,1 0,-1 0,0-1,0 1,1 0,-1 0,1 0,-1 0,1-1,0 1,0 0,0-1,0 1,0 0,0-1,0 0,0 1,1-1,-1 1,0-1,1 0,-1 0,1 0,0 0,-1 0,1 0,1 0,78 6,-27-4,-51-3,0 1,0 0,0 0,0 0,0 0,-1 1,1-1,0 1,-1 0,1 0,-1 0,1 0,-1 0,0 0,0 0,0 1,0-1,0 1,-1 0,1-1,-1 1,1 0,-1 0,0 0,0 0,-1 0,1 0,-1 0,1 0,-1 1,0-1,0 0,0 0,-1 0,1 0,-1 0,1 0,-1 0,0 0,0 0,-1 0,0 5,-1-1,0 0,-1 0,1 0,-1 0,0 0,-1-1,0 0,0 0,0 0,-1-1,0 1,0-1,0-1,-1 1,-2 0,-8 2</inkml:trace>
  <inkml:trace contextRef="#ctx0" brushRef="#br0" timeOffset="780.317">480 284,'24'0,"13"0,0-5,-2-1,-6 0</inkml:trace>
  <inkml:trace contextRef="#ctx0" brushRef="#br0" timeOffset="1358.08">734 1,'-9'19,"-4"12,1 4,7-3,4-2,8-6,7-8,1-11,3-6,3-8,3-7,2-6,-3-4,-6-2,-10 4,-7 5</inkml:trace>
  <inkml:trace contextRef="#ctx0" brushRef="#br0" timeOffset="1769.102">791 820,'-14'0,"-10"-5,-6-6,3-6,6-1</inkml:trace>
  <inkml:trace contextRef="#ctx0" brushRef="#br0" timeOffset="2235.559">283 256,'-9'-24,"0"-13,4 0</inkml:trace>
</inkml:ink>
</file>

<file path=ppt/ink/ink28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5:17:55.44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47 1,'0'5,"0"6,0 6,0 6,0 2,0 3,-5 1,-1 1,0-1,1 1,-3-6,-1-2,2-9,6-7,4-5</inkml:trace>
</inkml:ink>
</file>

<file path=ppt/ink/ink2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4:18:59.46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566 1,'11'138,"17"158,-17-194,-5 0,-5 68,-1-153,28 261,-29-276,1 1,-1-1,1 0,-1 1,1-1,0 1,0-1,0 0,0 1,0-1,1 0,-1 1,1-1,-1 0,1 1,0-1,0 0,0 0,0 0,1 0,-1 0,0 0,1 0,-1 0,1 0,0-1,0 1,-1-1,1 1,0-1,0 0,1 0,-1 0,0 0,0 0,0 0,1 0,-1-1,0 1,1-1,-1 0,0 0,1 0,0 0,150-36,128-22,-238 51,1 3,0 1,0 2,26 4,15-1,39-19,-23-12,-94 23</inkml:trace>
  <inkml:trace contextRef="#ctx0" brushRef="#br0" timeOffset="3870.017">29 1,'-4'6,"1"0,0 0,0 1,0-1,1 1,-1-1,2 1,-1 0,1 0,0 0,0 0,1 0,0 0,0 0,0 2,-1 2,1 1,0-1,0 0,2 1,-1-1,1 0,1 0,0 0,0 0,1-1,1 1,0-1,0 0,1 0,5 7,-9-15,0-1,-1 1,1-1,0 0,-1 0,1 1,0-1,0 0,0 0,0-1,0 1,0 0,0-1,1 1,-1-1,0 0,0 1,0-1,0 0,1-1,-1 1,0 0,0 0,0-1,0 0,0 1,0-1,0 0,0 0,0 0,0 0,0 0,0 0,0-1,-1 1,1-1,-1 1,1-1,0-1,52-76,-50 71,60-128,-64 136,0-1,0 1,0-1,0 0,0 1,0-1,0 1,1-1,-1 1,0-1,0 1,1-1,-1 1,0-1,1 1,-1-1,0 1,1-1,-1 1,1 0,-1-1,1 1,-1 0,1-1,-1 1,1 0,-1 0,1-1,0 1,-1 0,1 0,-1 0,1 0,-1 0,1 0,0 0,-1 0,1 0,-1 0,1 0,0 0,-1 0,1 0,-1 1,1-1,-1 0,1 0,-1 1,1-1,-1 0,1 1,-1-1,1 1,-1-1,1 0,-1 1,0-1,1 1,-1-1,0 1,1-1,-1 1,0 0,0-1,0 1,1-1,-1 1,0 0,7 42,77 465,-84-490,0 0,-2 0,0 0,-1-1,0 1,-2-1,0 0,-1 0,0 0,-2-1,0 0,0-1,-2 1,0-2,-1 1,0-2,-10 10,19-20,-1 1,0-1,0 0,0 0,0-1,0 1,0-1,-1 0,1 1,-1-1,0-1,1 1,-1-1,0 1,0-1,0 0,0 0,0-1,0 1,-1-1,1 0,0 0,0 0,0-1,0 0,0 1,0-1,0-1,0 1,0-1,0 1,1-1,-1 0,1 0,-1-1,1 1,0-1,0 1,0-1,0 0,0 0,0-1,1 1,-2-4,2-7,1 0,0 0,1 0,0 0,2 0,-1 0,2 0,0 1,0-1,1 1,1-1,1 1,-1 1,2-1,0 1,0 0,1 1,1-1,0 2,0-1,7-4,67-55,-66 61</inkml:trace>
  <inkml:trace contextRef="#ctx0" brushRef="#br0" timeOffset="4635.316">2231 960,'-5'19,"-11"16,-8 7,1 1,-1-6,3-6,1-2,-1-2,-1-1,2 1,0-5,3-2,6-8,3-6</inkml:trace>
  <inkml:trace contextRef="#ctx0" brushRef="#br0" timeOffset="5001.445">1977 932,'256'208,"-254"-207,34 24,-1 2,-2 1,-1 1,-1 2,2 5,-21-20</inkml:trace>
</inkml:ink>
</file>

<file path=ppt/ink/ink28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5:10:17.40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22 0,'-9'10,"-4"3</inkml:trace>
</inkml:ink>
</file>

<file path=ppt/ink/ink28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5:10:18.23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61 1,'-4'2,"0"0,0 1,0 0,0 0,0 0,1 0,0 0,-1 1,1 0,1-1,-1 1,0 0,1 1,0-1,0 0,0 1,0-1,1 1,0-1,0 1,0 0,0-1,1 1,0 0,0 0,0-1,1 1,-1 0,1-1,0 1,0 0,1-1,1 5,60 50,-56-55,0 1,0 0,0 1,-1-1,0 1,0 0,0 1,-1-1,0 1,0 0,-1 1,0-1,0 1,0 0,-1 0,-1 0,1 0,0 6,-3-12,0 0,0 1,0-1,-1 1,1-1,-1 1,1-1,-1 0,0 1,0-1,0 0,0 0,0 1,-1-1,1 0,-1 0,1-1,-1 1,0 0,1 0,-1-1,0 1,0-1,0 0,-1 1,1-1,0 0,0 0,-1 0,1-1,0 1,-2 0,-17 3</inkml:trace>
</inkml:ink>
</file>

<file path=ppt/ink/ink28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5:10:15.80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1 443,'145'-177,"-145"176,1 0,-1 0,1-1,0 1,0 0,-1 0,1 0,0 0,0 0,0 0,0 0,0 1,0-1,0 0,0 0,1 1,-1-1,0 1,0-1,1 1,-1 0,0-1,0 1,1 0,-1 0,0 0,1 0,-1 0,0 0,1 0,-1 0,0 1,1-1,-1 0,0 1,0-1,0 1,1-1,-1 1,0 0,0-1,0 1,0 0,0 0,0 0,0 0,0 0,0 0,-1 0,1 0,0 0,-1 1,1-1,-1 0,1 0,0 1,34 153,-25-87,-4 0,-2 0,-4 1,-5 28,6-89,-1 0,0 0,-1-1,0 1,0 0,0 0,-1-1,0 1,-1-1,0 0,0 0,0 0,-1 0,0 0,0-1,-1 0,0 0,0 0,0 0,-1-1,0 0,0 0,0 0,-1-1,3-4,0 0,0-1,0 0,1 0,-1 0,0-1,1 1,-1-1,1 0,-1 0,1 0,0 0,0-1,0 1,0-1,0 0,1 1,-1-1,1-1,0 1,0 0,0 0,0-1,1 1,-1-1,1 0,0 0,0 1,0-1,0 0,1 0,-1 0,1 0,0 1,1-3,-1-23,2 0,1 0,1 0,2 0,1 1,1 0,1 0,1 0,2 2,1-1,-10 20,14-35,1 1,2 0,1 2,3 0,1 2,2 1,1 0,2 3,1 0,1 2,2 1,2 2,0 2,9-4,-44 28,0 0,1 1,-1-1,1 1,0-1,-1 1,1-1,0 1,0 0,0 0,0 0,0 0,0 0,0 1,0-1,0 0,1 1,-1 0,0-1,0 1,0 0,1 0,-1 0,0 1,0-1,0 0,1 1,-1-1,0 1,0 0,0 0,0 0,0 0,0 0,0 0,-1 1,1-1,0 0,-1 1,1 0,-1-1,1 1,-1 0,0 0,1-1,-1 1,0 0,-1 0,1 0,0 1,0-1,-1 1,-1 17,-2 0,0 0,-1 0,-1-1,-1 0,-1 0,-1 0,0-1,-1 0,-1 0,-1-1,-1-1,0 0,-1 0,0-1,-4 1,-109 132,115-141,13-13</inkml:trace>
  <inkml:trace contextRef="#ctx0" brushRef="#br0" timeOffset="510.708">707 443,'36'-10,"1"-2,-2-1,0-2,-1-1,0-2,-1-1,-1-2,19-17,-42 31,-1-1,1 0,-1-1,-1 1,0-1,0-1,-1 1,0-1,0-1,-1 1,-1-1,0 1,0-1,-1-1,0 1,-1 0,-1-1,0 1,0-1,-1 1,0-1,-1 0,1 10,-1 0,1 0,0 0,-1 0,1 0,-1 0,0 0,0 0,0 0,0 0,0 0,0 1,0-1,-1 0,1 1,-1-1,1 1,-1 0,0-1,1 1,-1 0,0 0,0 0,0 0,0 0,0 0,0 1,0-1,0 1,0-1,0 1,0 0,0 0,0 0,0 0,0 0,0 0,-1 0,1 1,0-1,0 1,0 0,0 0,0-1,1 1,-1 0,0 1,0-1,0 0,1 0,-1 1,1-1,-1 1,1-1,0 1,-1 0,1 1,-11 6,0 1,1 0,1 1,0 0,0 0,1 1,0 1,-5 10,13-21,1-1,-1 0,0 1,1-1,0 1,-1-1,1 0,0 1,-1-1,1 1,0-1,0 1,0-1,0 1,1-1,-1 1,0-1,1 1,-1-1,1 0,-1 1,1-1,-1 0,1 1,0-1,0 0,0 0,0 0,0 1,0-1,0 0,0 0,0-1,0 1,1 0,-1 0,0 0,1-1,-1 1,0-1,1 1,-1-1,1 0,66 3,109-31,-175 28,0 0,-1-1,1 1,0 1,0-1,-1 0,1 0,0 1,-1-1,1 0,0 1,-1 0,1-1,0 1,-1 0,1 0,-1 0,0 0,1 0,-1 0,0 1,0-1,1 0,-1 1,0-1,0 0,0 1,-1 0,1-1,0 1,-1-1,1 1,-1 0,1-1,-1 1,0 0,1 0,-1-1,0 1,0 0,-1 0,1-1,0 1,0 0,-1-1,1 1,-1 0,0-1,1 1,-1 0,0-1,0 1,0 0,-66 133,64-112</inkml:trace>
  <inkml:trace contextRef="#ctx0" brushRef="#br0" timeOffset="867.167">1496 302,'5'6,"1"0,-1-1,1 0,0 0,0 0,1-1,0 0,-1 0,1-1,0 0,1 0,-1 0,1-1,-1 0,1-1,-1 0,1 0,0-1,0 1,-1-2,1 1,0-1,0 0,-1-1,1 0,-1 0,1 0,-1-1,0 0,0-1,0 1,-1-2,1 1,-1 0,0-1,0-1,-1 1,1-1,-1 1,0-1,-1-1,1 1,-1-1,-1 0,1 0,-1 0,0-2,0 5,-1 0,0 1,-1-1,1 0,-1 0,0 0,1 0,-2 0,1 0,0 0,-1-1,0 1,0 0,0 0,-1 0,1 0,-1-1,0 1,0 0,0 0,-1 0,0 1,1-1,-1 0,-1 1,1-1,0 1,-1-1,0 1,1 0,-1 0,-1 0,1 1,0-1,-1 1,1 0,-1 0,0 0,1 0,-2 0,-5 4,0 1,0-1,0 2,1 0,-1 0,1 0,0 1,1 1,-1-1,1 1,0 1,0 0,1 0,0 0,0 1,1 0,0 0,0 1,1-1,0 1,-2 7,1-8,0 0,0 0,1 1,1-1,-1 1,2 1,-1-1,1 0,0 1,1 0,0-1,1 1,0 0,0 0,1 0,1 0,-1 0,2 0,0 4,5 4</inkml:trace>
  <inkml:trace contextRef="#ctx0" brushRef="#br0" timeOffset="1230.972">2033 104,'3'15,"14"55,3 0,2-2,20 37,14-24,-55-81,0 1,1 0,-1 0,1-1,-1 1,1-1,-1 0,1 1,0-1,-1 0,1 0,-1 0,1 0,0 0,-1 0,1-1,-1 1,1 0,-1-1,1 1,-1-1,1 0,-1 1,1-1,-1 0,0 0,1 0,-1 0,0 0,0 0,0 0,0-1,0 1,0 0,0-1,0 1,0-1,30-55,-16 10,-6 17,1 0,1 1,2 0,1 1,16-26,-20 40</inkml:trace>
  <inkml:trace contextRef="#ctx0" brushRef="#br0" timeOffset="1432.19">2540 274,'10'14,"3"5</inkml:trace>
  <inkml:trace contextRef="#ctx0" brushRef="#br0" timeOffset="3264.307">1609 414,'5'0,"2"5,-1 7,-1 5,3 0,5-2,1 0,2-1,4-5,3-2,2-4,2-1,1-1,-4-2</inkml:trace>
</inkml:ink>
</file>

<file path=ppt/ink/ink28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5:10:17.64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35 23,'-6'11,"1"0,0 0,1 1,0-1,1 1,0 0,1 0,1 0,0 1,0-1,1 0,1 0,0 1,1-1,0 0,0 0,4 8,-5-18,-1-1,1 1,0 0,0 0,0-1,0 1,0-1,1 1,-1-1,0 1,1-1,-1 0,1 1,-1-1,1 0,0 0,-1 0,1 0,0-1,0 1,0 0,0-1,0 1,0-1,-1 0,1 1,0-1,0 0,0 0,0 0,0-1,0 1,0 0,0-1,0 1,0-1,0 0,-1 0,1 0,0 0,-1 0,2 0,2-3,0 0,0 0,-1 0,0-1,1 1,-1-1,-1 0,1 0,-1-1,0 1,0-1,-1 0,1 0,-1 1,1-1,-1 0,0 0,-1 1,0-1,0 0,0 0,0 0,-1 0,0 0,0 0,-1-1,0 1,0 1,0-1,-1 0,1 0,-1 0,-1 1,1-1,-1 1,0 0,0-1,-1 2,0-1,0 0,0 1,0-1,0 1,-1 0,0 1,0-1,0 1,0 0,-1 0,1 1,-1-1,1 1,-1 0,0 1,-1-1,-17 4</inkml:trace>
  <inkml:trace contextRef="#ctx0" brushRef="#br0" timeOffset="279.692">317 107,'10'19,"12"12,7-1,5-4,0-7,-1-7,-5-10,-4-5,-5-8,-1-1,-4-3,1 0,-2-2,-4-2,-3-4,-2 3</inkml:trace>
</inkml:ink>
</file>

<file path=ppt/ink/ink28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5:10:13.15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340 277,'101'-22,"-49"11,0-2,-1-3,-1-1,28-16,-40 16,-19 10,0-2,0 1,-1-2,-1-1,1 0,-2-1,0-1,0 0,6-8,-6-12,-35 55,-4 20,3 0,1 1,2 1,3 1,1 0,2 1,2 0,2 1,1 27,-22 249,17-81,-10-118,21-123,0 0,-1 0,1 0,0 0,0 0,-1 0,1 0,-1 0,1 0,-1 0,1-1,-1 1,0 0,1 0,-1 0,0-1,0 1,1 0,-1-1,0 1,0-1,0 1,0-1,0 1,0-1,0 0,0 1,0-1,0 0,0 0,0 0,0 1,0-1,0-1,0 1,0 0,0 0,0 0,0 0,0-1,0 1,0 0,0-1,0 1,0-1,0 1,0-1,0 0,1 1,-1-1,0 0,0 1,1-1,-1-1,-44-43,34 30,0 2,-1-1,0 2,-1 0,0 0,-1 1,0 1,-1 0,0 1,-1 0,0 2,0 0,-1 0,0 2,0 0,0 1,-3 0,-6 1,1 1,0 1,-1 1,1 1,-1 2,1 0,0 2,-4 2,20-5,1 0,0 1,0 0,0 0,0 1,0 0,1 0,0 1,0 0,0 0,0 1,1-1,0 2,0-1,1 1,0-1,0 1,0 1,1-1,0 1,0 0,1 0,0 0,1 0,-2 6,5 43,6-32</inkml:trace>
  <inkml:trace contextRef="#ctx0" brushRef="#br0" timeOffset="400.107">509 616,'532'-104,"-521"102,77-5,-86 7,1 0,-1 1,0-1,0 0,0 1,1 0,-1 0,0 0,0 0,0 0,0 0,0 0,-1 0,1 1,0-1,-1 1,1-1,0 1,-1 0,0 0,1 0,-1 0,0 0,0 0,0 0,0 0,-1 0,1 0,-1 0,1 0,-1 1,0-1,1 0,-1 0,0 2,-27 138,4-15,18-105,2-1</inkml:trace>
  <inkml:trace contextRef="#ctx0" brushRef="#br0" timeOffset="782.881">1385 983,'-11'143,"11"-143,0 0,0 0,1 0,-1 0,0-1,1 1,-1 0,0 0,1 0,-1 0,0 0,0 0,1 0,-1 1,0-1,1 0,-1 0,0 0,0 0,1 0,-1 0,0 0,1 1,-1-1,0 0,0 0,0 0,1 1,-1-1,0 0,0 0,0 1,1-1,-1 0,0 0,0 1,0-1,0 0,0 1,0-1,0 0,1 0,-1 1,0-1,0 0,0 1,0-1,0 0,-1 1,1-1,11-28,-8 15,2-15,2 0,0 0,2 1,1 0,1 0,1 1,2 1,0 0,2 1,0 0,2 2,0 0,2 0,14-11,-33 32,0 0,0 0,0 0,0 0,1 0,-1 0,0 1,1-1,-1 0,0 0,1 1,-1-1,1 1,-1 0,1-1,-1 1,1 0,-1 0,1 0,0 0,-1 0,1 0,-1 0,1 1,-1-1,1 0,-1 1,1-1,-1 1,0 0,1 0,-1-1,0 1,0 0,1 0,-1 0,1 1,5 12</inkml:trace>
  <inkml:trace contextRef="#ctx0" brushRef="#br0" timeOffset="1078.094">1949 701,'-13'15,"0"0,1 2,1-1,1 2,0-1,1 1,1 1,1-1,1 1,0 1,1-1,1 1,1 0,1 4,2-21,0 0,0 0,0 0,0-1,1 1,-1 0,1 0,0-1,0 1,0 0,0-1,0 1,1-1,-1 1,1-1,-1 0,1 0,0 0,0 0,0 0,0 0,0 0,1 0,-1-1,0 0,1 1,-1-1,1 0,0 0,-1 0,1 0,0-1,-1 1,1-1,0 1,0-1,0 0,0 0,5-1,0 0,0 0,0-1,0 0,0 0,0-1,-1 0,1 0,-1 0,0-1,0-1,5-3,-5 3,-1 0,1 0,-1-1,0 0,0 0,0 0,-1-1,0 0,-1 0,1 0,-1-1,-1 0,1 1,-1-1,-1 0,1-1,-2 1,1 0,-1-1,0 1,-1-1,1 1,-2-1,1 1,-1-1,-1 1,0 0,0 0,0-1,-1 1,-3-6,3 11,0 0,0 0,0 0,0 0,0 1,0-1,-1 1,1 0,-1 0,1 1,-1-1,0 1,0-1,0 1,0 0,0 1,0-1,-19-2</inkml:trace>
  <inkml:trace contextRef="#ctx0" brushRef="#br0" timeOffset="1517.55">2259 1011,'47'-87,"3"2,48-59,-97 142,-1 0,1 0,0 0,-1 0,1 1,0-1,0 0,0 0,0 1,1-1,-1 0,0 1,1-1,-1 1,1 0,0 0,-1-1,1 1,0 0,0 0,-1 1,1-1,0 0,0 0,0 1,0 0,0-1,0 1,0 0,0 0,0 0,0 0,0 0,0 0,0 1,0-1,0 1,0-1,0 1,0 0,0 0,0 0,0 0,-1 0,1 0,0 1,1 5,0 0,-1 0,0 0,0 0,-1 0,1 1,-2-1,1 0,-1 1,0-1,-2 7,8 58,-6-70,1 0,0 0,-1 0,1 0,0 0,0 0,1 0,-1-1,0 1,1 0,-1-1,0 1,1-1,0 0,-1 1,1-1,0 0,0 0,0 0,0 0,0-1,0 1,0 0,0-1,0 1,0-1,0 0,0 0,0 0,0 0,0 0,0 0,0 0,0-1,1 1,-1-1,0 1,0-1,-1 0,2 0,75-44,-60 31,-11 7,0 0,1 1,-1 1,1-1,0 1,1 0,-1 1,1 0,0 0,0 1,5-1,-12 5,0 0,0-1,0 1,0 0,0 0,0 1,-1-1,1 0,-1 1,1-1,-1 1,1-1,-1 1,0-1,0 1,1 0,-1 0,-1 0,1 0,0 0,0 0,-1 0,1 0,-1 0,0 0,1 0,-1 0,0 0,0 0,0 0,-1 0,1 0,0 1,-1-1,1 0,-1 0,0 0,0-1,0 1,0 0,0 0,0 0,-2 12,11 59,1-53</inkml:trace>
</inkml:ink>
</file>

<file path=ppt/ink/ink28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5:10:21.57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0 874,'17'3,"1"-1,-1-1,1 0,-1-1,1-1,0 0,-1-1,0-1,0-1,0-1,0 0,0-1,-1-1,0 0,-1-1,1-1,-1-1,-1 0,0-1,-1 0,12-13,-9 4,0 1,1 0,1 1,1 1,0 1,1 0,1 2,0 0,1 2,1 0,0 1,23-7,-42 17,0 1,0-1,1 1,-1-1,0 1,0 0,1 1,-1-1,0 1,0 0,0 0,1 0,-1 0,0 1,-1 0,1-1,0 1,0 1,-1-1,1 1,-1-1,0 1,0 0,0 0,0 0,0 1,-1-1,1 1,-1-1,0 2,2 2,0 1,0 0,-1 1,0-1,0 0,-1 1,0 0,-1-1,0 1,0 0,-1 0,0 0,0 0,-1 2,-3 8,0 0,-1 0,-1 0,-1-1,0 0,-1 0,-2 0,1-1,-2-1,0 0,-1 0,-1-1,0-1,-1 0,0-1,-7 4,17-12,-2 0,1 0,0-1,-1 1,0-1,0 0,0-1,-1 0,1 0,-1 0,0-1,0 0,0 0,0-1,0 0,0 0,0 0,0-1,0 0,0 0,0-1,-1 0,1-1,1 1,-1-1,0 0,0-1,1 0,-7-3,11 3,0 1,0-1,0 1,0-1,0 0,1 0,-1 0,1 0,0 0,0 0,0 0,0 0,0-1,1 1,0 0,-1 0,1-1,1 1,-1 0,0-1,1 1,-1 0,1 0,0 0,0-1,0 1,1 0,-1 0,1 1,0-1,-1 0,1 0,0 1,1-1,2-3,0-1,0 1,0 1,1-1,0 1,0 0,1 0,-1 1,1 0,0 0,0 0,1 1,-1 0,1 1,0 1,0 1,0 0,0 1,0 0,0 0,0 1,0 0,0 0,0 1,-1 0,1 0,-1 0,0 1,0 1,0-1,0 1,4 4,48 26,-45-29,0-1,0-1,0 0,1-1,-1 0,1-2,0 1,0-2,-1 0,1-1,0 0,0-1,-1-1,1 0,-1-1,0-1,10-4,7-5,0-1,0-2,-2-2,0 0,-2-2,0-1,1-2,16-16,-2-2,-1-2,-3-1,-1-2,23-41,-45 63,-1-1,0-1,-2 0,-1-1,-2 0,0 0,-2-1,-1 0,-2-1,0 1,-2-1,-2-15,1 40,-1 0,0 1,0-1,-1 0,0 0,1 1,-1-1,-1 0,1 1,-1-1,0 1,0 0,0-1,0 1,-1 0,0 0,0 1,0-1,0 1,0-1,-1 1,0 0,1 0,-1 0,0 1,0-1,-1 1,1 0,0 0,-1 1,0-1,1 1,-1 0,0 0,1 1,-1-1,0 1,-4 0,-6 7,-1-1,1 2,0 0,1 1,0 0,0 1,1 0,0 2,1-1,0 1,1 1,1 0,0 1,-2 3,-3 5,0 1,2 0,0 1,2 1,0 0,2 0,1 1,1 0,1 0,2 1,0 0,2-1,0 1,2 0,2 2,3-7,1 0,1 0,1-1,0 0,2-1,1 0,0 0,1-1,2-1,0 0,0 0,2-2,0 0,15 12,9 13,-30-29,-5-4</inkml:trace>
  <inkml:trace contextRef="#ctx0" brushRef="#br0" timeOffset="243.629">1778 705,'-14'38,"-10"23,-1 5,4-3,11-13,11-15,6-13</inkml:trace>
  <inkml:trace contextRef="#ctx0" brushRef="#br0" timeOffset="398.27">1778 309,'0'0</inkml:trace>
  <inkml:trace contextRef="#ctx0" brushRef="#br0" timeOffset="1066.932">2202 620,'-23'6,"1"2,0 0,1 2,0 0,0 2,1 0,-10 8,24-15,-1 0,0 1,1 0,0 0,1 0,-1 0,1 1,1 0,-1 0,1 0,0 1,1-1,-1 1,2 0,-1 0,1 0,0 0,1 1,0-1,0 0,1 1,0 3,1-4,1-1,0 1,1-1,0 0,0 0,0 0,1 0,0-1,0 0,0 1,1-1,0-1,0 1,1-1,0 0,0 0,0-1,0 1,1-1,-1-1,1 1,0-1,0 0,0-1,1 0,-1 0,1 0,-1-1,1 0,-1-1,1 0,0 0,-1 0,1-1,-1 0,1-1,-1 0,1 0,3-2,19-9,-2-2,1-1,-2-2,0 0,-1-2,-2-1,0-1,0-1,-2 0,-2-2,4-6,3 0,-1 0,-2-2,-2-1,-1 0,-1-2,-2 0,-2-1,-1-1,-2 0,-1-1,3-29,-20-41,4 105,1 1,-1 1,0-1,0 0,0 0,-1 0,1 0,-1 1,1-1,-1 1,0-1,0 1,0 0,0 0,-1-1,1 2,-1-1,1 0,-1 0,1 1,-1-1,0 1,0 0,0 0,0 0,0 0,0 1,0-1,0 1,0 0,0 0,0 0,-2 0,-10 4,-1 1,1 0,0 1,1 1,0 0,0 1,0 0,1 1,0 1,1 0,0 1,1 0,0 1,1 0,0 1,0 0,2 0,0 1,0 0,1 1,1-1,1 1,0 1,0-1,0 11,-1-11,1 1,0-1,1 1,1 0,1 0,0 0,1 0,0 0,2 1,0-1,0 0,2 0,0 0,1 0,0-1,2 1,-1-1,2 0,0-1,2 2,3 1,2-2,-1 1,2-2,0 0,1-1,0 0,1-2,0 0,1 0,0-2,0 0,1-1,1-1,-1-1,1-1,0 0,0-2,0 0,1-1,-1-1,1-1,-1-1,1-1,-1 0,1-2,0 0,-1-2,0 0,0-1,-1-1,1-1,-2 0,1-2,-2 0,1-1,-1-1,-1 0,-1-1,11-13,-13 17,-1-1,-1 0,0-1,0 0,-1-1,-1 0,0 0,-1-1,0-1,-1 1,-1-1,0 0,-1 0,-1-1,0 0,-2 0,1 0,-2 0,-1 13,0 0,0-1,-1 1,1 0,-1 0,0 0,0 0,0 0,-1 0,1 0,-1 0,1 1,-1-1,0 1,0-1,0 1,0-1,-1 1,1 0,0 0,-1 0,0 0,1 1,-1-1,0 1,0 0,0-1,0 1,0 1,0-1,0 0,0 1,-3-1,-3 0,0 1,0 0,0 1,0 0,0 0,0 1,0 0,0 0,0 1,1 0,-3 2,-5 1,0 1,1 1,-1 0,2 1,-1 1,2 0,-1 0,1 2,1 0,0 0,1 1,0 0,1 1,0 0,1 1,1 0,0 0,1 1,1 0,1 0,0 1,-2 12,6-20,-1 1,2-1,-1 1,1-1,1 1,0-1,0 1,1-1,0 0,1 1,0-1,0 0,1-1,0 1,0-1,1 1,0-1,1-1,0 1,0-1,1 1,9 6,0 0,1-1,0-1,1-1,0 0,1-1,0-2,1 1,0-2,0-1,1 0,-1-2,1 0,0-1,0-1,1-2,-1 0,0-1,0 0,0-2,0-1,0 0,-1-2,18-7,0-10,-26 10</inkml:trace>
</inkml:ink>
</file>

<file path=ppt/ink/ink28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5:10:24.78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218 0,'-6'65,"-3"-1,-2 0,-4 0,-2-2,-2 0,-4-1,-11 18,33-74,-63 127,45-117,22-20</inkml:trace>
</inkml:ink>
</file>

<file path=ppt/ink/ink28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5:10:25.24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29,'66'-11,"1"2,0 3,0 3,21 4,-66-1,369 1,-198 26,-169-26</inkml:trace>
</inkml:ink>
</file>

<file path=ppt/ink/ink28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5:10:29.10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1,'7'4,"0"0,0 0,1-1,-1 0,1 0,0-1,0 0,0 0,0-1,0 0,0 0,1-1,-1 0,6-1,1 1,244 0,-181 11,-60-12</inkml:trace>
</inkml:ink>
</file>

<file path=ppt/ink/ink28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5:10:29.60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1,'55'27,"-37"-20,1 0,0-2,0 0,0-1,1 0,0-2,-1 0,1-2,0 0,0-1,-1-1,6-1,145-26,-58 28,-88 1</inkml:trace>
</inkml:ink>
</file>

<file path=ppt/ink/ink2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4:27:22.530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0 202,'1'1,"0"0,0 0,1 0,-1 0,0-1,0 1,0 0,1 0,-1-1,0 1,1-1,-1 1,0-1,1 0,-1 1,1-1,-1 0,0 0,1 0,-1 0,1 0,-1 0,1-1,-1 1,0 0,1-1,-1 1,0-1,1 1,-1-1,0 0,0 1,1-1,-1 0,0 0,0 0,0 0,0 0,0-1,8-2,19-4,0 2,0 0,1 2,0 1,0 1,0 2,0 1,7 2,36-1,124-19,316-45,-11 55,-290 9,563-2,-478-27,4-4,-8 3,1480 29,-1546 28,-199-28,0 0,0 0,0-2,0 0,0-2,25-7,-23 4,-1 0,1 2,-1 2,1 0,0 2,0 1,6 1,28 20,-50-10</inkml:trace>
</inkml:ink>
</file>

<file path=ppt/ink/ink28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5:10:31.40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60 178,'-18'31,"9"-4,1 1,1 1,1-1,1 1,2 0,1 0,2 18,0-45,-1 16,0 1,2-1,0 1,1-1,0 1,2-1,0 0,2 0,0-1,0 1,3 1,-8-16,1 0,-1-1,1 0,0 1,0-1,0 0,0 0,0 0,0 0,1 0,-1 0,1-1,-1 1,1-1,-1 0,1 0,0 0,0 0,0 0,-1-1,1 1,0-1,0 1,0-1,0 0,0 0,0-1,0 1,0-1,0 1,-1-1,1 0,0 0,0 0,-1 0,1-1,-1 1,2-2,86-76,1-52,-91 129,0 1,0 0,0 0,1 0,-1 0,0 0,1 0,-1 0,1 1,-1-1,1 0,-1 0,1 0,0 0,0 0,-1 1,1-1,0 0,0 1,0-1,0 1,-1-1,1 1,0-1,0 1,0-1,0 1,0 0,0 0,0-1,1 1,-1 0,0 0,0 0,0 0,0 0,0 1,0-1,0 0,0 0,0 1,0-1,0 0,0 1,0-1,0 1,0-1,-1 1,1 0,0-1,0 1,0 0,-1 0,1 0,0-1,-1 1,1 0,-1 0,1 0,-1 0,1 0,-1 1,65 136,-63-134,0 0,1 0,0-1,-1 1,1-1,1 1,-1-1,0 0,1 0,0 0,0-1,0 1,0-1,0 0,0 0,0 0,1-1,-1 0,1 1,-1-2,1 1,-1 0,1-1,-1 0,1 0,0 0,-1-1,1 1,-1-1,1 0,-1-1,1 1,-1-1,0 0,4-1,10-12,-1 0,0-2,-1 1,-1-2,0 0,-1-1,-1-1,-1 1,-1-2,4-10,0 3,4-7,0-1,-3-1,-1-1,-2 0,-1-1,-2 0,-2-1,1-24,-18-1,-7 95,13-9</inkml:trace>
  <inkml:trace contextRef="#ctx0" brushRef="#br0" timeOffset="533.269">935 489,'189'5,"-187"-5,0 0,0 0,0 0,-1 0,1 0,0 0,0 0,0 1,0-1,-1 1,1-1,0 1,0 0,-1 0,1 0,-1 0,1 0,-1 0,1 0,-1 0,1 1,-1-1,0 0,0 1,0-1,0 1,0 0,0-1,0 1,0 0,-1-1,1 1,-1 0,1 0,-1 0,0 0,0-1,1 1,-1 0,-1 0,1 0,0 0,0 0,-1-1,1 1,-1 0,1 0,-2 1,-115 137,91-113,24-26,1 0,0 0,-1 0,1 0,0 1,0-1,0 0,0 1,0-1,0 0,0 1,0 0,0-1,1 1,-1-1,1 1,-1 0,1-1,-1 1,1 0,0 0,0-1,0 1,0 0,0 0,1-1,-1 1,0 0,1-1,-1 1,1 0,0-1,-1 1,1-1,0 1,0-1,0 1,0-1,0 1,0-1,1 0,-1 0,0 0,1 0,-1 0,1 0,-1 0,1 0,-1 0,1-1,0 1,-1-1,1 1,0-1,-1 0,1 1,0-1,1 0,24 4,1-1,0-1,0-2,0 0,0-2,2-1,113-26,-120 28</inkml:trace>
</inkml:ink>
</file>

<file path=ppt/ink/ink28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5:10:36.924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328 114,'-2'0,"0"-1,1 0,-1 1,0-1,0 1,0 0,0 0,0 0,0-1,0 2,0-1,0 0,0 0,0 1,1-1,-1 1,0-1,0 1,0 0,1 0,-1 0,0 0,1 0,-1 0,0 0,1 1,0-1,-1 0,1 1,0-1,0 1,0 0,0-1,0 1,0 0,0 0,0-1,1 1,-1 0,-21 77,16 135,-107 504,52-323,-3-134,108-257,157-22,206-11,-23 11,-66-10,209 28,-272-25,143-7,481 33,-421-29,-48 29,-407-1,0 1,0-1,0 0,0 1,0-2,0 1,0 0,0 0,0-1,0 0,0 0,0 0,0 0,0 0,0 0,0-1,-1 1,1-1,-1 0,1 0,-1 0,0 0,1 0,-1 0,0-1,-1 1,1-1,0 1,-1-1,1 0,-1 0,0 0,0 1,0-1,0-3,1-9,-2 1,0-1,0 0,-2 1,1-1,-2 1,0 0,-3-8,-11-69,17 14,3-1,4 1,3 0,3 1,8-18,-9 37,5-34,-3-1,-5-1,-2-83,-8-76,0 248,0 0,0 0,0 1,0-1,-1 0,1 1,-1-1,0 1,0 0,-1 0,1 0,0 0,-1 0,0 0,0 0,0 1,0-1,0 1,0 0,-1 0,1 0,-1 1,1-1,-1 1,0 0,1 0,-1 0,-3 0,-112-10,-227 42,110-20,-297 17,252-13,-66-13,223-2,-203-26,38-5,-137 3,66-1,47 30,139 27,33-2,115-12,30-7</inkml:trace>
</inkml:ink>
</file>

<file path=ppt/ink/ink28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5:10:40.608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0 8,'0'17,"1"278,24-212,-24-82,1 1,-1 0,0 0,0-1,1 1,-1 0,0-1,1 1,0-1,-1 0,1 0,0 1,0-1,0 0,-1-1,1 1,0 0,0 0,0-1,1 1,-1-1,0 0,0 0,0 0,0 0,0 0,0 0,0 0,0 0,1-1,-1 0,0 1,0-1,0 0,-1 0,1 0,0 0,0 0,0 0,10-9,-1 0,0-1,0 0,-1 0,-1-1,0 0,0-1,-1 0,-1 0,2-7,19-27,-28 46,0 0,0-1,0 1,1 0,-1 0,0 0,1 0,-1 0,0 1,1-1,-1 0,1 0,-1 0,1 0,0 0,-1 0,1 1,0-1,0 0,0 1,-1-1,1 1,0-1,0 1,0-1,0 1,0-1,0 1,0 0,0-1,0 1,0 0,0 0,0 0,0 0,0 0,0 0,0 0,0 0,0 1,0-1,0 0,0 1,0-1,0 0,0 1,0-1,0 1,0 0,0-1,0 1,-1 0,1-1,0 1,0 0,-1 0,1 0,-1-1,1 1,-1 0,1 0,-1 0,1 0,-1 0,0 0,14 47,-14-42,0 0,1 0,0 0,1 0,-1 0,1 0,0-1,0 1,1 0,0-1,0 0,0 1,1-1,-1-1,1 1,0 0,1-1,-1 0,1 0,0 0,0-1,0 1,5 1,-6-4,0-1,0 0,0 0,-1 0,1-1,0 1,0-1,0 0,0 0,-1 0,1-1,0 1,-1-1,1 0,-1 0,0 0,1-1,-1 1,0-1,0 1,-1-1,1 0,-1 0,1 0,0-3,47-88,-24 10,-22 66,0 0,2 1,0 0,1 0,1 0,0 1,1 0,8-10,-1 8</inkml:trace>
  <inkml:trace contextRef="#ctx0" brushRef="#br0" timeOffset="618.946">762 404,'44'-25,"-31"17,0 0,1 1,0 0,0 1,1 0,0 1,-1 1,2 1,12-2,-26 4,-1 1,1 0,-1 0,1 0,0 0,-1 0,1 0,-1 0,1 0,-1 1,1-1,-1 1,1-1,-1 1,1-1,-1 1,0 0,1 0,-1 0,0 0,1 0,-1 0,0 0,0 0,0 0,0 0,0 1,0-1,-1 0,1 1,0-1,-1 1,1-1,-1 0,1 1,-1 0,1-1,-1 1,0-1,0 1,0-1,0 1,0-1,0 1,-1 0,1-1,-1 2,-32 70,-3-26,24-33,0 0,1 0,1 1,1 1,0 0,1 0,-2 7,9-19,1-1,0 1,-1 0,1-1,1 1,-1 0,1-1,-1 1,1-1,0 1,0-1,0 1,1-1,0 1,-1-1,1 0,0 0,0 0,1 0,-1 0,0-1,1 1,0 0,0-1,0 0,0 0,0 0,0 0,0 0,1-1,-1 0,1 1,-1-1,1 0,-1-1,1 1,-1-1,1 1,0-1,0 0,-1 0,1-1,0 1,-1-1,1 0,-1 0,1 0,-1 0,1-1,172-56,-160 50</inkml:trace>
</inkml:ink>
</file>

<file path=ppt/ink/ink28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5:10:42.592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1 255,'2'9,"4"26,3 0,0-1,2 0,2 0,1-1,1-1,2 0,1-1,2-1,16 19,-34-46,1 0,0-1,0 1,-1-1,1 1,1-1,-1 0,0 0,0-1,1 1,-1-1,1 1,0-1,-1 0,1 0,0-1,0 1,-1-1,1 0,0 0,0 0,0 0,-1-1,1 0,0 1,-1-1,1-1,0 1,-1 0,1-1,-1 0,0 0,0 0,1 0,-1 0,-1-1,1 1,0-1,0 0,-1 0,0 0,0 0,0 0,0 0,0-1,0-1,66-165,-67 169,-1-1,0 0,1 1,-1-1,1 1,-1-1,1 1,-1-1,1 1,0 0,0-1,0 1,0 0,0 0,0-1,0 1,0 0,1 0,-1 0,0 0,1 1,-1-1,1 0,-1 0,0 1,1-1,0 1,-1-1,1 1,-1 0,1 0,-1 0,1 0,0 0,-1 0,1 0,-1 0,1 0,0 1,-1-1,1 1,-1-1,1 1,-1 0,0 0,1-1,-1 1,0 0,2 1,52 52,-50-47,1 0,-1-1,1 0,1 0,-1 0,1 0,0-1,0-1,0 1,1-1,0 0,0 0,6 1,-7-6,0 1,0-2,0 1,0-1,-1 0,1 0,0-1,-1 1,0-2,1 1,-1-1,0 0,-1 0,1 0,-1-1,0 0,0 0,0 0,-1-1,0 0,0 0,0 0,-1 0,2-5,3-4,-2 0,1-1,-2 0,0 0,-1-1,-1 1,0-1,-1 0,-1 0,0 0,-2 0,0 0,-1 1,-3-16,-32-120,32 129,1 3</inkml:trace>
  <inkml:trace contextRef="#ctx0" brushRef="#br0" timeOffset="312.863">1074 226,'14'29,"5"19,-1 6,2-1,-3-5,-5-6,-3-5,-4-4,-3-8</inkml:trace>
</inkml:ink>
</file>

<file path=ppt/ink/ink28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5:10:47.306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508 186,'-1'85,"30"204,-29 12,0-301</inkml:trace>
  <inkml:trace contextRef="#ctx0" brushRef="#br0" timeOffset="773.764">0 383,'31'-17,"187"-52,98-44,-264 90,38-19,2 5,1 4,10 2,-26 14,-60 18</inkml:trace>
</inkml:ink>
</file>

<file path=ppt/ink/ink28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5:11:48.01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1 272,'39'-18,"177"-61,11 3,-53-11,-153 76</inkml:trace>
</inkml:ink>
</file>

<file path=ppt/ink/ink28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5:11:48.37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0 228,'34'-24,"15"-8,5 2,-2 1,-6 5,-5 2,-5 5,-4 5,-2 0,-2 3,-1 1,0 4,1 1,-6 2</inkml:trace>
</inkml:ink>
</file>

<file path=ppt/ink/ink28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5:11:50.93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0,'29'0,"14"0,5 0,-1 0,1 0,-3 0,-4 0,-5 0,-8 0</inkml:trace>
</inkml:ink>
</file>

<file path=ppt/ink/ink28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5:11:51.09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0,'29'5,"15"2,3-1,-5-1</inkml:trace>
</inkml:ink>
</file>

<file path=ppt/ink/ink28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5:11:39.55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0 170,'76'-47,"122"-57,-132 88,-44 13</inkml:trace>
  <inkml:trace contextRef="#ctx0" brushRef="#br0" timeOffset="11123.423">254 227,'34'-5,"15"-1,5 0,-3 1,-4 2,-7 0,-4 2,-3 1,-4 0,-1 0,0 0,-1 1,-5 4,-1 1,-4 0</inkml:trace>
</inkml:ink>
</file>

<file path=ppt/ink/ink2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4:12:25.05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143 91,'-27'135,"-86"267,111-384,119-249,44-10,-155 230,1 1,-1 0,2 0,-1 0,1 1,1 0,0 1,0 0,0 0,1 1,8-4,-17 10,1 1,0 0,-1 0,1 0,0 0,-1 0,1 1,-1-1,1 0,0 1,-1-1,1 1,-1 0,1-1,-1 1,1 0,-1 0,0 0,0 0,1 0,-1 0,0 0,0 1,0-1,0 0,0 1,0-1,0 1,-1-1,1 1,0-1,-1 1,1-1,-1 1,19 59,-14-22,-1 1,-2 0,-1 0,-4 24,0 20,3-75,6 55,-6-63,1 1,-1-1,0 0,1 0,-1-1,1 1,-1 0,1 0,0 0,-1 0,1 0,0-1,0 1,0 0,-1 0,1-1,0 1,0-1,0 1,0-1,0 1,0-1,0 0,0 1,0-1,1 0,-1 0,0 0,0 0,0 0,0 0,0 0,0 0,0 0,0-1,0 1,0 0,0-1,0 1,0 0,0-1,0 1,0-1,0 0,0 1,0-1,0 0,-1 0,1 1,0-1,-1 0,1 0,9-8,0-1,-1 0,0 0,0-1,-1 0,-1 0,0 0,-1-1,3-6,20-34,52-86,48-82,-128 219,0 0,0-1,0 1,0 0,0 0,0 0,0 0,1 0,-1 0,0 0,1 0,-1 0,1 1,-1-1,0 0,1 1,0-1,-1 1,1 0,-1 0,1-1,-1 1,1 0,0 0,-1 0,1 1,-1-1,1 0,0 1,-1-1,1 1,-1-1,1 1,-1-1,0 1,1 0,-1 0,0 0,1 0,-1 0,0 0,0 0,0 1,0-1,0 0,0 0,0 1,0-1,-1 1,1-1,0 1,-1-1,1 1,-1-1,0 1,0-1,1 1,-1 0,0-1,0 1,3 15,0 1,-1-1,-1 1,0-1,-1 1,-1-1,-1 1,-1-1,0 0,-3 7,-9 87,16 47,-1-146</inkml:trace>
</inkml:ink>
</file>

<file path=ppt/ink/ink28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5:12:18.63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23,'28'-9,"11"-4</inkml:trace>
</inkml:ink>
</file>

<file path=ppt/ink/ink28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5:12:19.30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0,'0'14,"0"5</inkml:trace>
</inkml:ink>
</file>

<file path=ppt/ink/ink28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5:12:19.53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0,'0'0</inkml:trace>
</inkml:ink>
</file>

<file path=ppt/ink/ink28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5:12:19.68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1,'0'24,"0"13,0 4,0 1,0-8</inkml:trace>
</inkml:ink>
</file>

<file path=ppt/ink/ink28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5:12:19.88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39 0,'-4'19,"2"7,2 3,1 2,-4 0,-2 0,-5-1,-1 0,7-6,3-6</inkml:trace>
</inkml:ink>
</file>

<file path=ppt/ink/ink28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5:12:20.13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85 0,'0'0</inkml:trace>
  <inkml:trace contextRef="#ctx0" brushRef="#br0" timeOffset="1">0 225,'0'0</inkml:trace>
</inkml:ink>
</file>

<file path=ppt/ink/ink28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5:12:20.37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0 0</inkml:trace>
  <inkml:trace contextRef="#ctx0" brushRef="#br0" timeOffset="183.995">0 0,'5'20,"6"5,2 4,-2-3</inkml:trace>
</inkml:ink>
</file>

<file path=ppt/ink/ink28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5:12:18.80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1,'0'0</inkml:trace>
  <inkml:trace contextRef="#ctx0" brushRef="#br0" timeOffset="310.852">198 1,'-4'19,"-3"11,6 1,2-1,2-5</inkml:trace>
</inkml:ink>
</file>

<file path=ppt/ink/ink28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5:11:52.26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1101,'34'5,"15"1,5 1,2-2,-3-2,-11-1</inkml:trace>
  <inkml:trace contextRef="#ctx0" brushRef="#br0" timeOffset="28598.148">734 0,'8'23,"-2"0,0 0,-1 1,-1-1,-2 1,0 0,-1 0,-2 0,-2 18,1 17,13 82,-8-130,0 0,-1-1,0 2,-1-1,0 0,-1 0,0 0,-1 1,0-1,-2 7,-3 0</inkml:trace>
  <inkml:trace contextRef="#ctx0" brushRef="#br0" timeOffset="28809.019">734 960,'0'5,"0"6,0 6,-5 1,-1-4</inkml:trace>
  <inkml:trace contextRef="#ctx0" brushRef="#br0" timeOffset="30719.645">677 283,'-22'8,"-1"-2,0 0,-1-1,1-1,-1-2,0 0,0-1,0-2,-19-2,-15 1,-72 13,107-5,17-5,0-1,0 1,0 0,0 1,0-1,0 1,0 0,1 1,-1-1,1 1,0 0,0 1,0-1,0 1,0 0,1 0,0 0,0 1,0 0,0 0,1 0,-1 0,1 0,1 0,-1 1,1 0,0 0,2 249,0-230,1 1,1 0,1-1,1 0,2 1,6 18,-8-34,0 0,0 1,-1-1,0 1,-1 0,0 0,-1 0,0 0,-1 0,0 0,-1 0,0 0,-1 6,-8-8,13-15</inkml:trace>
</inkml:ink>
</file>

<file path=ppt/ink/ink28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5:11:49.43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5023 1357,'0'0</inkml:trace>
  <inkml:trace contextRef="#ctx0" brushRef="#br0" timeOffset="2593.932">4685 4800,'33'-5,"17"-1,4 0,-3 1,-4 1,-6 2,-5 1,-4 0,-3 1,-1 0,0 1,-1-1,0 0,-4 0</inkml:trace>
  <inkml:trace contextRef="#ctx0" brushRef="#br0" timeOffset="-549.409">1326 2796,'34'-19,"15"-11,10-6,-1 4,-5 2,-3 7,-4 2,-6-1,-4 5,-4-1,-7 4</inkml:trace>
  <inkml:trace contextRef="#ctx0" brushRef="#br0" timeOffset="-151.762">3838 1781,'34'-20,"20"-10,6-1,3 0,-1 1,-5 6,-12 6</inkml:trace>
  <inkml:trace contextRef="#ctx0" brushRef="#br0" timeOffset="1996.339">1552 4885,'0'0</inkml:trace>
  <inkml:trace contextRef="#ctx0" brushRef="#br0" timeOffset="2149.207">2907 4857,'0'0</inkml:trace>
  <inkml:trace contextRef="#ctx0" brushRef="#br0" timeOffset="5066.854">1044 3643,'-3'7,"0"0,0 1,0-1,1 1,0-1,1 1,0 0,0 0,0 0,1 0,0-1,1 1,0 0,0 0,1 0,0-1,0 1,0-1,1 1,0-1,1 0,3 6,-5-12,-1 0,0 0,1 0,-1 0,1 0,-1 0,1-1,-1 1,1 0,-1-1,1 1,0-1,-1 0,1 1,0-1,0 0,-1 0,1 0,0 0,-1-1,1 1,0 0,-1-1,1 1,0-1,-1 1,1-1,-1 0,1 0,-1 0,0 0,1 0,-1 0,0 0,1 0,-1 0,0-1,0 1,0 0,0-1,0 1,-1-1,1 1,0-2,32-72,-31 69,-1 0,1-1,-1 1,0 0,0-1,-1 1,0-1,0 1,0-1,-1 1,0-1,0 1,-1 0,0-1,0 1,0 0,-1 0,-3-5,-5-2</inkml:trace>
  <inkml:trace contextRef="#ctx0" brushRef="#br0" timeOffset="1836.34">282 4912,'33'5,"22"2,5-1,-7-1</inkml:trace>
  <inkml:trace contextRef="#ctx0" brushRef="#br0" timeOffset="6487.05">621 4377,'9'33,"4"22,-5 5,-5-3,-7-5,-3-8,-5-6,-1-4,-2-9,-4-3,1-1,0-4,1 0,1-3,1-4</inkml:trace>
  <inkml:trace contextRef="#ctx0" brushRef="#br0" timeOffset="-810.521">0 3473,'39'-24,"16"-12,5-6,-3 5,-3 4,-4 2,-7 8,-1 1,-2 1,-4 3,-3 6,-7 3</inkml:trace>
  <inkml:trace contextRef="#ctx0" brushRef="#br0" timeOffset="6121.499">508 3360,'14'24,"10"9,1 2,0-4,-3-3,-1-6,-4-7</inkml:trace>
  <inkml:trace contextRef="#ctx0" brushRef="#br0" timeOffset="4174.174">197 3953,'0'-5,"0"4,0 6,0 7,0 7,0 4,0 4,0 2,0 0,5 1,2-1,-1 1,-1-2,-1 1,-2-10,4-13,0-8</inkml:trace>
  <inkml:trace contextRef="#ctx0" brushRef="#br0" timeOffset="4506.205">480 3840,'-2'5,"-3"2,1 0,0 1,0-1,1 1,0 0,0-1,1 1,0 1,1-1,-1 0,2 0,-1 0,1 1,0-1,1 0,0 2,3-5,1 0,0-1,0 1,0-1,1-1,-1 1,1-1,0 0,0 0,0 0,0-1,1 0,-1 0,1-1,-1 0,1 0,-1 0,1-1,0 0,163 12,-167-11,0 1,0-1,0 0,0 1,0 0,0 0,0 0,-1 0,1 0,-1 1,1-1,-1 1,0-1,0 1,0 0,0 0,-1 0,1 0,-1 0,1 0,-1 0,0 1,-1-1,1 0,0 1,-1-1,0 0,0 1,0-1,0 0,0 1,-1-1,0 1,1-1,-1 0,-1 0,1 1,0-1,-1 0,1 0,-1 0,0-1,0 1,0 0,0-1,-1 1,1-1,-1 0,-1 1,-82 68,66-62</inkml:trace>
  <inkml:trace contextRef="#ctx0" brushRef="#br0" timeOffset="4753.504">564 3784,'0'0</inkml:trace>
  <inkml:trace contextRef="#ctx0" brushRef="#br0" timeOffset="5786.283">621 3784,'9'0,"9"-5,5-1,4 0,-2 1</inkml:trace>
  <inkml:trace contextRef="#ctx0" brushRef="#br0" timeOffset="-299.882">2512 2232,'34'-19,"15"-7,5-3,-3 3,-4 6,-6 2,-5 3,-9 5</inkml:trace>
  <inkml:trace contextRef="#ctx0" brushRef="#br0" timeOffset="8155.214">1411 1582,'0'-14,"19"34,132 228,53 90,-119-205,-74-116</inkml:trace>
  <inkml:trace contextRef="#ctx0" brushRef="#br0" timeOffset="9828.286">1411 1526,'402'-209,"14"31,-188 103,-30-45,-46 47,-149 74,0 0,0 0,0 0,-1 0,1 1,0-1,0 1,-1 0,1-1,-1 1,1 0,-1 1,0-1,0 0,0 0,0 1,0 0,-1-1,1 1,-1 0,1 0,-1 0,0-1,0 1,-1 0,1 1,-1-1,1 0,-1 0,0 0,0 0,0 0,0 0,-1 1,3 10,9 40,-2-5,1-1,3 0,2-1,19 42,-21-62,-2 2,2 0,1-1,2-1,0 0,2-2,1 1,1-2,1-1,23 21,-29-34,-11-8,1 0,-1 1,0-1,0 1,-1 0,1 0,0 0,-1 1,0-1,0 1,0 0,0 0,-1 0,0 0,1 1,-5-2,0-1,0 0,0 1,0-1,0 0,0 0,-1 0,1-1,-1 1,1-1,-1 1,0-1,1 0,-1 0,0 0,0 0,0 0,0-1,-2 1,-6 2,-307 134,-266 110,374-152,99-19,95-64,5-4</inkml:trace>
  <inkml:trace contextRef="#ctx0" brushRef="#br0" timeOffset="12400.16">2456 1949,'-40'98,"33"-70,2 0,0 1,2-1,1 1,1-1,2 1,2 12,-1 29,-2 372,-28-200,16-30,1-114,5 0,3 0,5 1,0 13,-31 57,17-29,19 115,-31-1,25 254,26-338,-54 54,-1-81,16-15,-23 41,24-207,8 19,0 1,-2-1,0 1,-1 0,0 0,-2 0,0 1,-1 0,-1 1,0 0,-1 0,-1 1,-1 1,0 0,0 0,-1 1,-1 1,-8-4,-4 0,-2 2,1 0,-2 2,0 2,0 0,-1 2,-29-3,56 11,0-1,0 1,1-1,-1 0,1 0,-1 0,1 0,-1-1,1 1,0-1,-1 0,1 0,0 0,0-1,1 1,-1-1,-2-2,6 3,-1 0,1-1,0 1,0 0,0 0,0-1,1 1,-1 0,0 0,1 0,0 1,-1-1,1 0,0 1,0-1,0 1,0-1,0 1,0 0,0 0,1 0,-1 0,0 0,1 0,-1 1,0-1,1 1,0 0,1-2,44-15,1 2,0 1,1 3,19 0,167-16,178 28,-412-2,0 0,0 1,0-1,0 0,0 1,0 0,0-1,0 1,0 0,0 0,0 0,0 0,0 0,0 1,0-1,0 0,0 1,-1 0,1-1,0 1,0 0,0 0,-1 0,1 0,0 0,-1 1,1-1,-1 0,1 1,-1-1,0 1,1 0,-1-1,0 1,0 0,0-1,-1 1,1 0,0 0,-1 0,1 0,-1 0,0 0,1 0,-1 0,0 0,0 0,0 0,-1 0,1 0,0 0,-1 0,1 0,-1 0,0 0,-14 15,-1 0,0-2,-1 0,-1-1,-1 0,1-2,-2 0,0-1,0-1,-1-1,0-1,-1 0,0-2,-3 0,-25 11,9-3,1 3,0 1,1 1,-33 23,54-28</inkml:trace>
  <inkml:trace contextRef="#ctx0" brushRef="#br0" timeOffset="18853.299">2540 1978,'-17'-40,"17"65,42 58,2-1,5-3,24 29,54 91,-38-26,24 12,23 48,-47-33,-8 5,93 155,-22 34,-61-223,28 25,-6 32,-45-114,-46-81,-1 2,-1 1,-2 0,6 21,151 335,-137-286,-40-97,-3-4</inkml:trace>
  <inkml:trace contextRef="#ctx0" brushRef="#br0" timeOffset="19958.143">2596 2034,'-17'31,"-51"137,67-167,0 0,0 0,1 0,-1 0,0 0,0 1,0-1,1 0,-1 0,1 1,-1-1,1 0,-1 1,1-1,0 0,-1 1,1-1,0 1,0-1,0 0,0 1,1-1,-1 0,0 1,0-1,1 1,-1-1,1 0,-1 0,1 1,0-1,-1 0,1 0,0 0,0 1,0-1,0 0,0 0,0-1,0 1,0 0,0 0,1 0,-1-1,0 1,0-1,1 1,-1-1,0 1,1-1,-1 0,1 1,-1-1,0 0,1 0,-1 0,1 0,-1-1,0 1,140-25,-13 3,29-1,-135 20,47-21,-99 9,13 12,1-1,-1 0,1-1,0-1,1 0,-1-2,1 1,1-2,-1 0,1-1,1 0,0-1,0 0,-7-10,-106-84,79 72,25 21</inkml:trace>
  <inkml:trace contextRef="#ctx0" brushRef="#br0" timeOffset="23452.459">1581 3981,'-2'1,"0"1,0-1,0 1,1-1,-1 1,0 0,1 0,-1 0,1-1,0 1,-1 1,1-1,0 0,0 0,1 0,-1 0,0 1,1-1,-1 0,1 1,0-1,0 1,0-1,0 0,0 1,0 0,-3 22,1 0,1 1,1-1,2 0,0 0,1 0,2 0,1-1,0 0,2 0,3 5,-10-26,0 0,1 0,-1 0,1 0,-1 0,1 0,0 0,0-1,0 1,0-1,1 1,-1-1,1 0,-1 0,1 0,0 0,0-1,0 1,0-1,0 0,0 0,0 0,1 0,-1 0,0-1,0 1,1-1,-1 0,0 0,1 0,-1 0,0-1,0 1,1-1,-1 0,0 0,0 0,0 0,0-1,0 1,0-1,0 0,0 0,0-1,11-9,-1-1,0-1,-1 0,0 0,-1-1,-1-1,0 0,-1 0,5-15,3-2,-17 32,0 0,0 0,0 0,0 0,0 1,0-1,1 0,-1 0,0 0,0 0,1 1,-1-1,1 0,-1 0,0 0,1 1,-1-1,1 0,0 1,-1-1,1 1,0-1,-1 0,1 1,0-1,-1 1,1 0,0-1,0 1,0 0,-1-1,1 1,0 0,0 0,0 0,0 0,0 0,0 0,-1 0,1 0,0 0,0 0,0 0,0 0,0 1,-1-1,1 0,0 1,0-1,0 1,-1-1,1 0,0 1,-1 0,1-1,0 1,-1-1,1 1,-1 0,1 0,-1-1,1 1,-1 0,0 0,1-1,-1 1,0 0,1 0,-1 0,0 0,8 21,26 49,-33-70,1 1,-1-1,0 1,1-1,-1 1,1-1,0 0,-1 0,1 0,0 0,0 0,0 0,0-1,-1 1,1-1,0 1,0-1,0 0,0 1,0-1,0 0,0 0,0-1,1 1,-2 0,1-1,0 1,0-1,0 1,0-1,0 0,0 0,-1 0,1 0,1-1,3-4,1 0,-1 0,0-1,-1 0,1 0,-2 0,1-1,-1 1,0-1,0 0,-1 0,0-1,-1 1,0-1,0 1,0-1,-1 0,-1-5,6-17,14-137,-4 125,-5 24</inkml:trace>
  <inkml:trace contextRef="#ctx0" brushRef="#br0" timeOffset="24954.182">3894 3473,'-74'358,"45"-174,21-142,5-114,9 15,2-1,2 1,3 0,3 1,2 1,17-35,-35 90,27-55,-16 82,-9-8,0 1,1 0,0-1,2 0,0 0,2 0,0 0,0-1,2 0,0-1,2 0,0 0,0-1,1-1,1 0,1 0,0-2,1 0,10 7,-20-16,-1-1,1 0,0-1,0 1,1-1,-1 0,0 0,1-1,-1 0,1 0,0 0,-1 0,1-1,0 0,-1 0,1-1,-1 1,1-1,0-1,-1 1,0-1,1 0,-1 0,0 0,0-1,0 1,0-1,0-1,-1 1,1-1,-1 1,0-1,0-1,-1 1,1 0,-1-1,0 0,0 0,0 0,-1 0,2-5,1-12,-1-1,-1 1,-1-1,-1 0,-1 1,-1-1,-3-20,-26-155,30 171,0 3</inkml:trace>
  <inkml:trace contextRef="#ctx0" brushRef="#br0" timeOffset="26908.799">3048 1272,'372'-181,"-212"97,242-137,-290 167,91-33,-316 118,102-30,1-1,-1-1,1 1,0-2,-1 1,1-2,0 1,0-1,0-1,1 0,-1 0,1-1,0 0,0 0,0-1,1 0,0-1,0 0,1 0,0-1,0 0,-4-7,11 16,0-1,0 1,0-1,0 1,0-1,0 1,0-1,0 0,0 1,0-1,0 1,-1-1,1 1,0-1,0 1,0-1,-1 0,1 1,0-1,0 0,-1 1,1-1,0 0,-1 1,1-1,0 0,-1 1,1-1,-1 0,1 0,0 0,-1 1,1-1,-1 0,1 0,-1 0,1 0,-1 0,1 0,-1 0,1 0,0 0,-1 0,1 0,-1 0,1 0,-1 0,1 0,-1 0,1-1,0 1,-1 0,1 0,-1 0,1-1,0 1,-1 0,1-1,0 1,-1 0,1-1,0 1,0 0,-1-1,1 1,0-1,0 1,-1-1,1 1,0 37,27 83,51 105,-39-66,-21-197,-3-12,2 2,3 0,1 1,2 1,3 1,1 1,2 1,34-36,-47 62,-1 4</inkml:trace>
  <inkml:trace contextRef="#ctx0" brushRef="#br0" timeOffset="27251.056">4882 228,'5'28,"2"16,4 3,0 0,-2-4,-2-4,-2-4,-2-4,-2-1,-1-2,0 0,-1-1,1 1,-5-5,-2-2,1 1,1-4</inkml:trace>
  <inkml:trace contextRef="#ctx0" brushRef="#br0" timeOffset="27549.655">4544 200,'81'-12,"-1"-3,0-4,47-19,159-67,-177 94,-85 11</inkml:trace>
  <inkml:trace contextRef="#ctx0" brushRef="#br0" timeOffset="28956.217">5503 1160,'29'-15,"14"-4,0-4,-3 2,-3 4,-8 1,-4 3,-2 3,-4-1,-6 1</inkml:trace>
  <inkml:trace contextRef="#ctx0" brushRef="#br0" timeOffset="43243.829">649 4207,'1'2,"0"-1,0 1,1-1,-1 1,0 0,0 0,-1-1,1 1,0 0,0 0,-1 0,0 0,1 0,-1 0,0 0,0 0,0 0,0 0,0 0,0-1,0 1,-1 0,1 0,-1 0,0 0,1 0,-1 0,0-1,0 1,0 0,0-1,0 1,-1 0,1-1,0 0,-1 1,1-1,-1 0,0 1,-2 2,0-1,0 0,0 0,0 0,0 0,0-1,-1 0,0 1,1-2,-1 1,0 0,0-1,0 0,0 0,-2 0,-17-7,25 6,-1 0,0 0,0 0,1 0,-1 0,0 0,0 0,0 0,1-1,-1 1,0 0,0 0,0 0,0 0,1-1,-1 1,0 0,0 0,0-1,0 1,0 0,0 0,0 0,1-1,-1 1,0 0,0 0,0-1,0 1,0 0,0 0,0-1,0 1,0 0,0 0,-1-1,1 1,0 0,0 0,0-1,0 1,0 0,0 0,0 0,-1-1,1 1,0 0,0 0,0 0,142-51,-78 39,-53 11</inkml:trace>
</inkml:ink>
</file>

<file path=ppt/ink/ink2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4:12:27.07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40,'37'1,"111"-13,22-17,-145 29,-23 3</inkml:trace>
</inkml:ink>
</file>

<file path=ppt/ink/ink28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5:12:37.90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650 109,'-16'-13,"1"1,-2 1,0 1,0 0,-1 1,0 1,0 1,-1 0,0 2,0 0,0 1,-1 1,1 0,-1 2,0 0,0 2,1 0,-1 1,0 1,-12 3,16 1,0 0,0 1,0 1,1 0,1 1,0 1,0 0,1 1,0 0,1 1,0 1,2 0,-1 0,2 1,-1 0,2 1,0 0,2 0,-1 1,1 2,5-13,1-1,-1 1,1-1,0 1,1-1,-1 1,1-1,0 0,1 1,-1-1,1 0,0 0,0 0,1 0,-1 0,1 0,0-1,0 1,1-1,0 0,-1 0,1 0,1-1,-1 1,0-1,1 0,0 0,-1 0,1-1,0 0,1 0,-1 0,0-1,0 1,1-1,-1 0,1-1,-1 1,1-1,-1-1,1 1,-1-1,1 1,-1-1,0-1,4-1,19-7,-1-1,-1-2,0-1,-1-1,0-1,-1-1,12-12,-19 16,212-180,-229 194,0-1,0 1,0-1,0 1,0-1,0 1,0-1,1 1,-1-1,0 1,0-1,1 1,-1-1,0 1,0-1,1 0,-1 1,0-1,1 1,-1-1,1 0,-1 1,0-1,1 0,-1 0,1 1,-1-1,1 0,-1 0,1 0,-1 1,1-1,-1 0,1 0,-1 0,1 0,-1 0,1 0,-1 0,1 0,-1 0,1 0,-1-1,1 1,-1 0,1 0,-1 0,1-1,-1 1,1 0,-1 0,1-1,-1 1,0 0,1-1,-1 1,0-1,1 1,-1 0,0-1,0 1,1-1,-1 1,0-1,0 0,-5 44,-17 41,-4-2,-4-1,-23 44,33-80,-94 221,113-265,1 0,-1 0,1-1,-1 1,1 0,0 0,-1 0,1 0,0 0,0 0,-1 0,1 0,0 0,0 0,0 0,0 0,0 0,1 0,-1 0,0 0,0 0,1 0,-1 0,1 0,-1 0,1 0,-1 0,1 0,-1-1,1 1,0 0,-1 0,1-1,0 1,0 0,-1-1,1 1,0-1,0 1,0-1,0 1,0-1,0 0,0 1,0-1,0 0,0 0,0 0,0 0,0 0,0 0,0 0,0 0,0 0,0 0,0-1,0 1,0 0,0-1,0 1,0-1,0 1,0-1,17-7,0-2</inkml:trace>
  <inkml:trace contextRef="#ctx0" brushRef="#br0" timeOffset="311.905">1044 136,'-32'45,"8"-16,1 1,1 1,2 1,1 1,1 1,2 0,2 1,1 1,2 0,1 1,1 3,9-36,-1-1,0 1,1 0,0-1,0 1,0 0,1-1,-1 1,1 0,0-1,0 1,0 0,0-1,1 0,-1 1,1-1,0 0,0 0,0 0,0 0,1 0,-1 0,1 0,0-1,-1 0,1 1,0-1,1 0,-1-1,0 1,1 0,-1-1,3 1,3 1,0-1,0 0,0-1,0 1,0-2,1 1,-1-2,0 1,0-1,0 0,0-1,0 0,0-1,0 0,-1 0,1 0,-1-1,3-2,132-103,-131 97,-1-1,0 0,0-1,-2 0,1 0,-2-1,0 0,-1-1,0 0,-2 0,1-4,-3 13,-2-1,1 0,-1 1,0-1,0 0,-1 1,0-1,-1 0,1 0,-1 1,-1-1,0 1,0-1,0 1,-1 0,0 0,0 0,-1 0,0 0,0 1,-1-1,0 1,0 0,0 1,-4-4,1 4,0 1,-1 0,1 0,-1 1,0 0,1 0,-1 1,0 0,-1 1,1 0,0 0,0 1,0 0,-1 1,1 0,0 0,0 1,0 0,0 1,1 0,-1 0,1 1,-1 0,1 1,0-1,1 2,-1-1,1 1,0 0,-1 1,-14 13</inkml:trace>
</inkml:ink>
</file>

<file path=ppt/ink/ink28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5:12:39.87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61 2,'-3'2,"-1"0,1-1,0 1,-1 1,1-1,0 0,0 1,1-1,-1 1,0 0,1 0,0 0,0 0,0 1,0-1,0 0,1 1,-1-1,1 1,0 0,0-1,0 1,1 0,-1 0,1 0,0 2,-3 7,1 0,1 0,0 1,1-1,1 0,0 1,0-1,1 0,1 0,0 0,2 1,-4-12,0 0,0 0,0-1,1 1,-1 0,1 0,-1-1,1 1,0-1,-1 0,1 1,0-1,0 0,0 0,0 0,0 0,0 0,0-1,0 1,1-1,-1 1,0-1,0 0,0 0,1 0,-1 0,0 0,0 0,0-1,1 1,-1-1,0 1,0-1,0 0,0 0,1 0,71-45,-65 39,0-1,-1 0,0 0,-1-1,0 0,0 0,0-1,-2 0,1 0,-1 0,0-1,-1 1,-1-1,0 0,0-1,-1 0,-2 10,0-1,0 1,-1-1,0 1,1-1,-1 1,0 0,0-1,0 1,0 0,-1 0,1 0,-1 0,1 0,-1 0,0 0,1 0,-1 0,0 1,0-1,0 1,-1 0,1-1,0 1,0 0,-1 0,1 1,0-1,-1 0,1 1,-1-1,1 1,-1 0,1 0,-1 0,0 0,1 0,-1 1,1-1,-2 1,-15 4</inkml:trace>
</inkml:ink>
</file>

<file path=ppt/ink/ink28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5:12:43.09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22,'6'4,"1"0,1 0,-1-1,1 0,-1 0,1-1,0 0,0 0,0-1,0 0,0 0,0-1,0 0,8-1,-1 1,158-27,-63 4,-100 27,-5 1</inkml:trace>
</inkml:ink>
</file>

<file path=ppt/ink/ink28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5:12:43.47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69 0,'-47'285,"36"-5,0-223,13-55,0-6</inkml:trace>
</inkml:ink>
</file>

<file path=ppt/ink/ink28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5:12:44.48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62 24,'-7'10,"0"0,0 0,1 1,0 0,1 0,1 0,-1 1,2-1,0 1,0 0,1 0,0 0,1 1,1-1,0 0,1 8,1-17,0 1,0-1,1 0,-1 0,1 0,-1 0,1 0,0 0,0-1,1 1,-1-1,0 0,1 0,-1 0,1-1,0 1,-1-1,1 0,0 0,0 0,0 0,0-1,0 0,0 0,0 0,0 0,0 0,0-1,0 0,0 0,-1 0,1 0,0 0,0-1,-1 0,1 0,-1 0,0 0,1 0,-1-1,0 1,0-1,-1 0,1 0,0 0,-1 0,1-2,3 1,-1-1,0 1,0-1,-1 0,1 0,-1-1,0 1,0-1,-1 0,0 0,0 0,0-1,-1 1,0-1,0 1,-1-1,1 0,-1 0,-1 0,0 1,0-1,0 0,0 0,-1 0,0 1,-1-1,0 0,0 1,0-1,-1 1,0 0,0 0,0 0,-5-5,-8-1</inkml:trace>
</inkml:ink>
</file>

<file path=ppt/ink/ink28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5:12:44.91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0,'24'5,"12"1,6 0,-1-1,-1-1,-3-2,-4-1,-2-1,-1 0,-2 0,-4-5,-3-1,0-1,-3 2</inkml:trace>
</inkml:ink>
</file>

<file path=ppt/ink/ink28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5:12:45.17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23,'39'0,"17"0,4 0,-4 0,-6-5,-7-2,-5 1,-11 1</inkml:trace>
</inkml:ink>
</file>

<file path=ppt/ink/ink28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5:12:43.85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245 116,'-49'41,"3"3,1 2,-22 31,64-74,0-1,0 0,0 1,0 0,1-1,0 1,-1 0,1 0,0 0,0 1,1-1,-1 1,1-1,-1 1,1-1,0 1,1-1,-1 1,1 0,-1 0,1-1,0 1,0 0,1-1,-1 1,1 0,0 0,0-1,0 1,0-1,1 1,-1-1,1 0,0 1,0-1,0 0,1 0,125 41,-60-26,-61-15,113 50,-117-51,0 0,0 0,0 0,0 1,-1-1,0 1,1 0,-1-1,0 1,0 0,0 0,-1 0,1 1,-1-1,0 0,0 0,0 1,0-1,0 1,-1-1,1 1,-1-1,0 1,0-1,-1 1,1-1,-1 1,1-1,-1 1,0-1,0 0,-1 1,1-1,-1 0,0 0,-4 8,-1-1,0 0,0 0,-1 0,0-1,-1-1,0 1,-1-2,1 1,-2-1,1 0,-1-1,0-1,0 0,0 0,-1-1,1 0,-1-1,0 0,0-1,-1-1,-9 1,-3-2</inkml:trace>
  <inkml:trace contextRef="#ctx0" brushRef="#br0" timeOffset="245.948">188 59,'29'-9,"18"-4,7 1,-1 2,-5 3,-1 2,-3 3,-6 1,-3 1,-3 1,-7 4,-4 2,1 0,-4-2</inkml:trace>
</inkml:ink>
</file>

<file path=ppt/ink/ink28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5:12:46.67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57 117,'176'-17,"-39"-6,-67 14,-68 10,0-1,-1 0,1 0,0 1,-1-1,1 1,0-1,-1 1,1 0,-1-1,1 1,-1 0,1 0,-1 0,0 0,1 1,-1-1,0 0,0 0,0 1,0-1,0 1,0-1,0 1,-1-1,1 1,-1-1,1 1,-1 0,1-1,-1 1,0 0,0 0,0-1,0 1,0 0,0-1,0 3,-47 167,-54 197,58-221,22-113,8-23</inkml:trace>
  <inkml:trace contextRef="#ctx0" brushRef="#br0" timeOffset="256.148">1 541,'38'0,"18"0,4 0,-3 0,-3 0,-4 0,-7 0,-5 0,-5-5,-3-1,3 0,1 1,-1 1,-2 2,0 1,-6 1</inkml:trace>
  <inkml:trace contextRef="#ctx0" brushRef="#br0" timeOffset="716.997">961 146,'-42'13,"-102"47,141-57,0-1,0 0,0 1,0-1,1 1,0 0,-1 0,1 0,0 0,0 1,0-1,1 0,-1 1,1-1,0 1,0-1,0 1,0 0,1-1,0 1,-1 0,1 0,1-1,-1 1,0 0,1 0,0-1,0 1,0-1,0 1,1-1,-1 1,1-1,0 0,0 1,0-1,0 0,1 0,-1-1,1 1,0-1,-1 1,1-1,0 0,1 0,-1 0,0 0,2 0,252 92,-165-23,-90-68,1 0,-1 0,0 0,0 0,-1 1,1-1,0 0,-1 1,0 0,0-1,0 1,0-1,-1 1,0 0,1 0,-1-1,0 1,-1 0,1 0,-1-1,0 1,1 0,-2-1,1 1,0-1,-1 1,1-1,-1 0,-2 2,-7 9,-1-1,-1 0,0-1,-1-1,0 0,-1-1,0-1,-1 0,1-1,-2 0,1-2,-1 0,-7 2,-60 8,59-15</inkml:trace>
  <inkml:trace contextRef="#ctx0" brushRef="#br0" timeOffset="959.575">848 146,'33'-10,"17"-2,3-1,-1 4,-5 2,-6 2,-5 3,-4 1,-3 1,-1 0,0 1,-6-1</inkml:trace>
  <inkml:trace contextRef="#ctx0" brushRef="#br0" timeOffset="1239.206">1497 4,'-6'14,"-1"0,-1 2,2-1,0 1,1 0,1 0,0 1,1-1,1 1,0 0,1-1,1 5,1-18,0 0,0 0,0 0,0 0,0-1,1 1,-1 0,1-1,0 0,0 1,0-1,0 0,0 0,0 0,0 0,1 0,-1 0,1-1,-1 1,1-1,0 0,0 1,-1-2,1 1,0 0,0 0,0-1,0 1,0-1,0 0,0 0,0 0,0-1,0 1,0-1,104-27,-96 22,0-1,0 0,-1-1,0 0,-1 0,1-1,-2-1,1 1,-1-1,-1-1,0 1,0-1,-1 0,2-5,-7 13,0 0,0 0,-1 1,1-1,0 0,-1 0,0 0,1 0,-1 0,0 0,-1 0,1 1,0-1,-1 0,0 0,0 0,0 0,0 1,0-1,0 0,-1 1,1-1,-1 1,0 0,1-1,-1 1,0 0,0 0,-1 0,1 0,0 1,-1-1,1 1,-1-1,0 1,1 0,-1 0,0 0,1 0,-1 0,0 1,0-1,0 1,0 0,-2 0,-19-4</inkml:trace>
</inkml:ink>
</file>

<file path=ppt/ink/ink28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5:13:01.34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0 705,'19'-24,"0"1,2 0,1 2,0 1,16-11,7-7,-37 31,-5 4,-1 0,1-1,1 1,-1 1,0-1,1 0,0 1,-1-1,1 1,0 0,0 1,0-1,0 1,1-1,-1 1,0 0,1 1,1-1,-3 4,-1-1,0 1,0 0,0 0,-1 0,1 0,-1 0,1 0,-1 0,0 0,0 1,0-1,-1 1,1-1,-1 0,0 1,0-1,0 1,0-1,-1 0,0 2,1 2,-4 425,20-318,-18-100</inkml:trace>
  <inkml:trace contextRef="#ctx0" brushRef="#br0" timeOffset="260">29 988,'33'-15,"17"-8,3-2,-1-1,-6 5,-5 0,-5-1,-8 3</inkml:trace>
  <inkml:trace contextRef="#ctx0" brushRef="#br0" timeOffset="659.917">537 338,'-44'51,"37"-44,0-1,1 1,0 1,0-1,1 1,0 0,0 0,0 0,1 1,1 0,-1 1,4-8,-1 1,1-1,0 1,0-1,0 1,1-1,-1 0,1 1,-1-1,1 1,0-1,0 0,0 0,0 1,0-1,0 0,1 0,-1 0,1 0,-1-1,1 1,0 0,0 0,0-1,0 0,0 1,0-1,0 0,0 0,0 0,1 0,-1 0,3 0,81 17,-45-18,-35-1,0 1,0-1,1 1,-1 0,0 0,0 1,1 0,-1 0,0 0,0 1,0 0,0 0,0 1,0-1,-1 1,1 1,-1-1,0 1,0 0,2 2,-4-3,-1 0,1 1,-1-1,0 1,0-1,-1 1,1 0,-1 0,0-1,0 1,0 0,0 0,-1 0,1 0,-1 1,0-1,0 0,-1 0,1 0,-1 0,0 0,0 0,0 0,-1-1,1 1,-1 0,0-1,0 1,0-1,0 1,-2 0,-26 22,13-17</inkml:trace>
  <inkml:trace contextRef="#ctx0" brushRef="#br0" timeOffset="908.881">452 310,'24'-9,"13"-4,-1 1</inkml:trace>
  <inkml:trace contextRef="#ctx0" brushRef="#br0" timeOffset="1238.748">790 57,'-2'9,"0"1,1-1,-1 1,2 0,-1-1,2 1,-1 0,1 0,1-1,0 1,0-1,0 1,2-1,-1 0,1 0,4 8,-6-15,0 0,0 0,0 0,0-1,0 1,0 0,0-1,1 1,-1-1,0 0,1 0,-1 0,1 0,-1 0,1-1,0 1,-1-1,1 1,0-1,-1 0,1 0,0 0,0-1,-1 1,1-1,-1 1,1-1,0 0,-1 0,1 0,-1 0,0 0,1-1,1-1,66-66,-67 65,-1 0,1-1,-1 1,0-1,0 1,0-1,-1 0,1 0,-1 0,-1 1,1-1,-1 0,1 0,-1 0,-1 0,1 0,-1 0,0 0,0 0,0 0,-1 0,1 1,-1-1,0 1,-1-1,1 1,-1 0,0 0,0 0,-3-4,-12 2</inkml:trace>
  <inkml:trace contextRef="#ctx0" brushRef="#br0" timeOffset="1969.985">1101 1101,'5'5,"1"6,-4 1,-9-1,-6-2,-7-4,-5-1,-2-3,2-5,2-3,-1-4,0-1,-2-3,-1-4,0 2,-1-2,0 3,4 4</inkml:trace>
  <inkml:trace contextRef="#ctx0" brushRef="#br0" timeOffset="2467.742">226 310,'-14'-28,"-5"-15,1-5,3 1,5 4,3 4,4 4,1 8</inkml:trace>
</inkml:ink>
</file>

<file path=ppt/ink/ink2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4:12:27.32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58,'39'-9,"21"-4,7 1,-5 2,-7 3,-8 3,-13 1</inkml:trace>
</inkml:ink>
</file>

<file path=ppt/ink/ink28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5:13:11.97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0 594,'15'-2,"-1"0,0-1,0-1,-1 0,1 0,-1-2,0 0,0 0,0-1,-1-1,0 0,-1 0,8-9,46-27,-64 43,0-1,0 2,0-1,0 0,1 0,-1 0,0 0,0 1,0-1,1 0,-1 1,0-1,0 1,1 0,-1-1,1 1,-1 0,0 0,1 0,-1 0,1 0,-1 0,0 0,1 0,-1 1,0-1,1 0,-1 1,0-1,1 1,-1 0,0-1,0 1,0 0,0 0,1 0,-1 0,0 0,0 0,-1 0,1 0,0 0,0 0,-1 0,1 1,0-1,-1 0,1 1,-1-1,0 0,1 1,-1-1,0 198,-1-39,1-148</inkml:trace>
  <inkml:trace contextRef="#ctx0" brushRef="#br0" timeOffset="269.231">114 735,'23'-10,"14"-7,5-7,0 2,-3 0,-2-2,-8 4</inkml:trace>
  <inkml:trace contextRef="#ctx0" brushRef="#br0" timeOffset="597.377">537 311,'-11'13,"0"1,1 0,0 0,1 1,1 0,1 0,0 1,-2 7,8-22,1 1,-1 0,0 0,1 0,-1-1,1 1,0 0,0 0,-1 0,1 0,1 0,-1 0,0-1,0 1,1 0,-1 0,1 0,-1 0,1-1,0 1,0 0,0-1,0 1,0 0,0-1,0 0,0 1,1-1,-1 1,0-1,1 0,-1 0,1 0,0 0,-1 0,1 0,1 0,78 6,-27-4,-51-3,0 1,0 0,0 0,0 0,0 0,-1 1,1-1,0 1,-1 0,1 0,-1 0,1 0,-1 0,0 0,0 0,0 1,0-1,0 1,-1 0,1-1,-1 1,1 0,-1 0,0 0,0 0,-1 0,1 0,-1 0,1 0,-1 1,0-1,0 0,0 0,-1 0,1 0,-1 0,1 0,-1 0,0 0,0 0,-1 0,0 5,-1-1,0 0,-1 0,1 0,-1 0,0 0,-1-1,0 0,0 0,0 0,-1-1,0 1,0-1,0-1,-1 1,-2 0,-8 2</inkml:trace>
  <inkml:trace contextRef="#ctx0" brushRef="#br0" timeOffset="780.317">480 284,'24'0,"13"0,0-5,-2-1,-6 0</inkml:trace>
  <inkml:trace contextRef="#ctx0" brushRef="#br0" timeOffset="1358.08">734 1,'-9'19,"-4"12,1 4,7-3,4-2,8-6,7-8,1-11,3-6,3-8,3-7,2-6,-3-4,-6-2,-10 4,-7 5</inkml:trace>
  <inkml:trace contextRef="#ctx0" brushRef="#br0" timeOffset="1769.102">791 820,'-14'0,"-10"-5,-6-6,3-6,6-1</inkml:trace>
  <inkml:trace contextRef="#ctx0" brushRef="#br0" timeOffset="2235.559">283 256,'-9'-24,"0"-13,4 0</inkml:trace>
</inkml:ink>
</file>

<file path=ppt/ink/ink28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5:18:01.10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30 7,'0'-5,"0"3,0 7,0 8,0 5,0 6,-5 3,-1 1,0 2,1-1,2 1,1-1,0 0,2-5</inkml:trace>
</inkml:ink>
</file>

<file path=ppt/ink/ink28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5:13:24.97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94 85,'-3'56,"-5"119,-21 181,12-93,17-253,-1 0,1-1,-2 1,1 0,-1-1,-1 0,0 1,0-1,-1 0,-4 8,-1-3</inkml:trace>
  <inkml:trace contextRef="#ctx0" brushRef="#br0" timeOffset="1023.99">2437 1,'60'47,"82"204,-27-81,-105-153</inkml:trace>
  <inkml:trace contextRef="#ctx0" brushRef="#br0" timeOffset="2676.183">1477 649,'-13'11,"0"1,1 1,1 0,0 0,1 1,0 1,1 0,1 0,0 0,1 1,-2 10,8-23,1 1,0-1,-1 0,2 0,-1 0,0 1,1-1,-1 0,1 0,0 0,0 0,0 0,1 0,-1 0,1 0,-1 0,1-1,0 1,0-1,0 1,0-1,1 0,-1 0,1 0,-1 0,1 0,0 0,0-1,-1 0,4 2,96 22,-95-26,-1 1,1 1,-1-1,1 1,-1 0,1 0,-1 1,0 0,0 0,0 1,0-1,0 1,0 0,-1 1,1 0,-1 0,0 0,0 0,-1 1,1-1,1 4,-2-3,0 0,-1 0,0 1,0-1,0 1,-1 0,1 0,-2 0,1 0,0 0,-1 0,0 0,-1 1,0-1,1 0,-2 1,1-1,-1 0,0 0,0 1,-1-1,0 0,0 0,0 0,-1-1,0 1,0-1,0 1,-1-1,-1 1,-38 24,21-21</inkml:trace>
  <inkml:trace contextRef="#ctx0" brushRef="#br0" timeOffset="2932.395">1420 565,'29'-10,"14"-8,5 0,-2 2,-7 4</inkml:trace>
  <inkml:trace contextRef="#ctx0" brushRef="#br0" timeOffset="3194.5">1703 339,'-7'40,"3"-25,1 0,1 0,0 0,1 1,1-1,0 0,1 1,1-1,0 0,3 10,-3-22,0 0,0 0,0 0,0-1,0 1,1 0,-1-1,1 0,0 1,0-1,0 0,0-1,0 1,0 0,0-1,1 0,-1 1,0-1,1-1,-1 1,1 0,-1-1,1 0,-1 0,1 0,0 0,-1-1,1 1,-1-1,1 0,-1 0,0 0,1 0,-1-1,0 1,0-1,0 0,0 0,0 0,0 0,-1 0,1-1,-1 0,1 1,-1-1,0 0,1-2,6-7,-1-1,0 1,-1-2,-1 1,0-1,-1 0,0 0,-1-1,-1 1,0-1,-1 0,0 1,-1-1,-1 0,-1 0,-1-10,-3 2,-2 4</inkml:trace>
  <inkml:trace contextRef="#ctx0" brushRef="#br0" timeOffset="3604.729">2351 508,'-4'5,"-3"6,-4 6,-5 1,0 1,-2-2,-2 1,-4 2,-1 2,-2 2,-1-2,4-1,2-4,4-4</inkml:trace>
  <inkml:trace contextRef="#ctx0" brushRef="#br0" timeOffset="4354.927">686 1073,'-19'9,"-11"4,-6-1,-1-2,1-3,2-3,1-1,3-3,0 1,2-2,0 1,0-1,0 1,5-6,1 0,0 4,4 8,4 3</inkml:trace>
  <inkml:trace contextRef="#ctx0" brushRef="#br0" timeOffset="5227.28">94 1129,'2'-1,"0"0,-1 0,1 0,-1-1,1 1,-1 0,1-1,-1 1,0-1,1 0,-1 1,0-1,0 0,-1 0,1 0,0 1,0-1,-1 0,1 0,-1 0,0 0,0 0,0 0,0 0,0-2,2-6,52-160,-42 141,-12 30,0-1,0 0,0 1,0-1,0 0,0 1,0-1,0 0,0 1,0-1,0 0,1 1,-1-1,0 0,0 1,0-1,1 0,-1 1,0-1,0 0,1 0,-1 1,0-1,0 0,1 0,-1 0,0 1,1-1,-1 0,0 0,1 0,-1 0,0 0,1 0,-1 0,1 0,-1 0,0 0,1 0,-1 0,0 0,1 0,-1 0,0 0,1 0,-1 0,0 0,1 0,-1-1,0 1,1 0,-1 0,0 0,1-1,-1 1,0 0,0 0,1-1,-1 1,0 0,0-1,0 1,1 0,-1 0,0-1,70 309,-11-93,-59-216,-1 1,0-1,0 1,0 0,0-1,0 1,0 0,1 0,-1 0,0-1,0 1,0 0,0 0,0 0,0 1,0-1,0 0,0 0,0 0,1 1,-1-1,0 1,0-1,0 0,0 1,1-1,-1 1,0 0,0-1,1 1,-1 0,1-1,-1 1,0 0,1 0,-1-1,1 1,0 0,-1 0,1 0,0 0,-1 0,1-1,0 1,0 0,0 0,0 0,0 0,0 0,0 0,0 0,0 0,0 0,1 0,-1 0,0-1,1 1,-1 0,0 0,1 0,-1 0,1-1,-1 1,1 0,0 0,-75-73,-40-32,92 85</inkml:trace>
  <inkml:trace contextRef="#ctx0" brushRef="#br0" timeOffset="6513.264">2238 621,'34'-20,"-1"-2,-1-1,-1-1,-2-2,0-1,11-16,-19 22,31-55,-106 117,50-38,-1 1,1-1,-1 0,1 0,-1-1,0 0,0 1,0-1,0-1,0 1,-1-1,1 0,0 0,-1-1,1 1,-1-1,1 0,0-1,-1 0,1 1,-1-1,1-1,0 1,-1-1,-15 3,36 24,-10-17,64 115,-69-123,0-1,0 0,1 0,-1 1,0-1,1 0,-1 1,1-1,-1 0,1 1,-1-1,1 0,-1 1,1-1,0 1,-1-1,1 1,0 0,-1-1,1 1,0 0,0-1,-1 1,1 0,0 0,0-1,-1 1,1 0,0 0,0 0,0 0,0 0,-1 0,1 1,0-1,0 0,-1 0,1 0,0 1,0-1,-1 0,1 1,0-1,-1 1,1-1,0 1,-1-1,1 1,-1-1,1 1,-1 0,1-1,-1 1,1 0,-1-1,0 1,1 0,-1 0,0-1,1 1,-1 0,0 0,0 0,0-1,0 1,0 0,5-49,-4 23</inkml:trace>
  <inkml:trace contextRef="#ctx0" brushRef="#br0" timeOffset="7657.202">1504 565,'-33'31,"-75"226,107-257,1-1,0 1,0 0,-1-1,1 1,0-1,-1 1,1 0,-1-1,1 1,0 0,-1 0,1-1,-1 1,1 0,-1 0,1 0,-1 0,1 0,-1-1,1 1,-1 0,1 0,-1 0,1 0,-1 0,1 0,-1 1,1-1,-1 0,1 0,-1 0,15-33,0 0,2 2,2-1,1 2,1 1,14-16,-18 23,-14 18,1 0,-1 0,1 1,-1-1,1 1,0 0,1-1,-1 1,0 1,1-1,0 0,0 1,-1 0,1 0,1 0,-1 0,0 1,0-1,1 1,-1 0,0 1,1-1,-1 1,1-1,-1 2,1-1,2 1,4 4</inkml:trace>
  <inkml:trace contextRef="#ctx0" brushRef="#br0" timeOffset="9357.28">1928 254,'-39'-18,"-64"-14,100 31,0 1,0 0,0-1,0 1,0 0,0 1,0-1,0 0,0 1,0 0,1-1,-1 1,0 0,0 0,1 1,-1-1,1 1,-1-1,1 1,-1 0,1 0,0 0,0 0,0 0,0 0,0 1,1-1,-1 1,1-1,-1 1,1 0,0-1,0 1,0 0,0 0,-1 9,0-1,0 1,1 0,1 0,-1-1,2 1,0 0,0-1,1 1,2 4,3 3</inkml:trace>
  <inkml:trace contextRef="#ctx0" brushRef="#br0" timeOffset="916009.478">997 649,'1'1,"1"0,0 0,0 0,-1 1,1-1,-1 0,1 1,-1-1,0 1,0 0,1-1,-1 1,0 0,-1 0,1 0,0 0,0-1,-1 1,1 0,-1 0,1 0,-1 1,0-1,0 0,0 0,0 1,1 6,77 247,-43-115,18 92,-47-189,-5-45</inkml:trace>
</inkml:ink>
</file>

<file path=ppt/ink/ink28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5:10:17.40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22 0,'-9'10,"-4"3</inkml:trace>
</inkml:ink>
</file>

<file path=ppt/ink/ink28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5:10:18.23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61 1,'-4'2,"0"0,0 1,0 0,0 0,0 0,1 0,0 0,-1 1,1 0,1-1,-1 1,0 0,1 1,0-1,0 0,0 1,0-1,1 1,0-1,0 1,0 0,0-1,1 1,0 0,0 0,0-1,1 1,-1 0,1-1,0 1,0 0,1-1,1 5,60 50,-56-55,0 1,0 0,0 1,-1-1,0 1,0 0,0 1,-1-1,0 1,0 0,-1 1,0-1,0 1,0 0,-1 0,-1 0,1 0,0 6,-3-12,0 0,0 1,0-1,-1 1,1-1,-1 1,1-1,-1 0,0 1,0-1,0 0,0 0,0 1,-1-1,1 0,-1 0,1-1,-1 1,0 0,1 0,-1-1,0 1,0-1,0 0,-1 1,1-1,0 0,0 0,-1 0,1-1,0 1,-2 0,-17 3</inkml:trace>
</inkml:ink>
</file>

<file path=ppt/ink/ink28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5:10:15.80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1 443,'145'-177,"-145"176,1 0,-1 0,1-1,0 1,0 0,-1 0,1 0,0 0,0 0,0 0,0 0,0 1,0-1,0 0,0 0,1 1,-1-1,0 1,0-1,1 1,-1 0,0-1,0 1,1 0,-1 0,0 0,1 0,-1 0,0 0,1 0,-1 0,0 1,1-1,-1 0,0 1,0-1,0 1,1-1,-1 1,0 0,0-1,0 1,0 0,0 0,0 0,0 0,0 0,0 0,-1 0,1 0,0 0,-1 1,1-1,-1 0,1 0,0 1,34 153,-25-87,-4 0,-2 0,-4 1,-5 28,6-89,-1 0,0 0,-1-1,0 1,0 0,0 0,-1-1,0 1,-1-1,0 0,0 0,0 0,-1 0,0 0,0-1,-1 0,0 0,0 0,0 0,-1-1,0 0,0 0,0 0,-1-1,3-4,0 0,0-1,0 0,1 0,-1 0,0-1,1 1,-1-1,1 0,-1 0,1 0,0 0,0-1,0 1,0-1,0 0,1 1,-1-1,1-1,0 1,0 0,0 0,0-1,1 1,-1-1,1 0,0 0,0 1,0-1,0 0,1 0,-1 0,1 0,0 1,1-3,-1-23,2 0,1 0,1 0,2 0,1 1,1 0,1 0,1 0,2 2,1-1,-10 20,14-35,1 1,2 0,1 2,3 0,1 2,2 1,1 0,2 3,1 0,1 2,2 1,2 2,0 2,9-4,-44 28,0 0,1 1,-1-1,1 1,0-1,-1 1,1-1,0 1,0 0,0 0,0 0,0 0,0 0,0 1,0-1,0 0,1 1,-1 0,0-1,0 1,0 0,1 0,-1 0,0 1,0-1,0 0,1 1,-1-1,0 1,0 0,0 0,0 0,0 0,0 0,0 0,-1 1,1-1,0 0,-1 1,1 0,-1-1,1 1,-1 0,0 0,1-1,-1 1,0 0,-1 0,1 0,0 1,0-1,-1 1,-1 17,-2 0,0 0,-1 0,-1-1,-1 0,-1 0,-1 0,0-1,-1 0,-1 0,-1-1,-1-1,0 0,-1 0,0-1,-4 1,-109 132,115-141,13-13</inkml:trace>
  <inkml:trace contextRef="#ctx0" brushRef="#br0" timeOffset="510.708">707 443,'36'-10,"1"-2,-2-1,0-2,-1-1,0-2,-1-1,-1-2,19-17,-42 31,-1-1,1 0,-1-1,-1 1,0-1,0-1,-1 1,0-1,0-1,-1 1,-1-1,0 1,0-1,-1-1,0 1,-1 0,-1-1,0 1,0-1,-1 1,0-1,-1 0,1 10,-1 0,1 0,0 0,-1 0,1 0,-1 0,0 0,0 0,0 0,0 0,0 0,0 1,0-1,-1 0,1 1,-1-1,1 1,-1 0,0-1,1 1,-1 0,0 0,0 0,0 0,0 0,0 0,0 1,0-1,0 1,0-1,0 1,0 0,0 0,0 0,0 0,0 0,0 0,-1 0,1 1,0-1,0 1,0 0,0 0,0-1,1 1,-1 0,0 1,0-1,0 0,1 0,-1 1,1-1,-1 1,1-1,0 1,-1 0,1 1,-11 6,0 1,1 0,1 1,0 0,0 0,1 1,0 1,-5 10,13-21,1-1,-1 0,0 1,1-1,0 1,-1-1,1 0,0 1,-1-1,1 1,0-1,0 1,0-1,0 1,1-1,-1 1,0-1,1 1,-1-1,1 0,-1 1,1-1,-1 0,1 1,0-1,0 0,0 0,0 0,0 1,0-1,0 0,0 0,0-1,0 1,1 0,-1 0,0 0,1-1,-1 1,0-1,1 1,-1-1,1 0,66 3,109-31,-175 28,0 0,-1-1,1 1,0 1,0-1,-1 0,1 0,0 1,-1-1,1 0,0 1,-1 0,1-1,0 1,-1 0,1 0,-1 0,0 0,1 0,-1 0,0 1,0-1,1 0,-1 1,0-1,0 0,0 1,-1 0,1-1,0 1,-1-1,1 1,-1 0,1-1,-1 1,0 0,1 0,-1-1,0 1,0 0,-1 0,1-1,0 1,0 0,-1-1,1 1,-1 0,0-1,1 1,-1 0,0-1,0 1,0 0,-66 133,64-112</inkml:trace>
  <inkml:trace contextRef="#ctx0" brushRef="#br0" timeOffset="867.167">1496 302,'5'6,"1"0,-1-1,1 0,0 0,0 0,1-1,0 0,-1 0,1-1,0 0,1 0,-1 0,1-1,-1 0,1-1,-1 0,1 0,0-1,0 1,-1-2,1 1,0-1,0 0,-1-1,1 0,-1 0,1 0,-1-1,0 0,0-1,0 1,-1-2,1 1,-1 0,0-1,0-1,-1 1,1-1,-1 1,0-1,-1-1,1 1,-1-1,-1 0,1 0,-1 0,0-2,0 5,-1 0,0 1,-1-1,1 0,-1 0,0 0,1 0,-2 0,1 0,0 0,-1-1,0 1,0 0,0 0,-1 0,1 0,-1-1,0 1,0 0,0 0,-1 0,0 1,1-1,-1 0,-1 1,1-1,0 1,-1-1,0 1,1 0,-1 0,-1 0,1 1,0-1,-1 1,1 0,-1 0,0 0,1 0,-2 0,-5 4,0 1,0-1,0 2,1 0,-1 0,1 0,0 1,1 1,-1-1,1 1,0 1,0 0,1 0,0 0,0 1,1 0,0 0,0 1,1-1,0 1,-2 7,1-8,0 0,0 0,1 1,1-1,-1 1,2 1,-1-1,1 0,0 1,1 0,0-1,1 1,0 0,0 0,1 0,1 0,-1 0,2 0,0 4,5 4</inkml:trace>
  <inkml:trace contextRef="#ctx0" brushRef="#br0" timeOffset="1230.972">2033 104,'3'15,"14"55,3 0,2-2,20 37,14-24,-55-81,0 1,1 0,-1 0,1-1,-1 1,1-1,-1 0,1 1,0-1,-1 0,1 0,-1 0,1 0,0 0,-1 0,1-1,-1 1,1 0,-1-1,1 1,-1-1,1 0,-1 1,1-1,-1 0,0 0,1 0,-1 0,0 0,0 0,0 0,0-1,0 1,0 0,0-1,0 1,0-1,30-55,-16 10,-6 17,1 0,1 1,2 0,1 1,16-26,-20 40</inkml:trace>
  <inkml:trace contextRef="#ctx0" brushRef="#br0" timeOffset="1432.19">2540 274,'10'14,"3"5</inkml:trace>
  <inkml:trace contextRef="#ctx0" brushRef="#br0" timeOffset="3264.307">1609 414,'5'0,"2"5,-1 7,-1 5,3 0,5-2,1 0,2-1,4-5,3-2,2-4,2-1,1-1,-4-2</inkml:trace>
</inkml:ink>
</file>

<file path=ppt/ink/ink28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5:10:17.64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35 23,'-6'11,"1"0,0 0,1 1,0-1,1 1,0 0,1 0,1 0,0 1,0-1,1 0,1 0,0 1,1-1,0 0,0 0,4 8,-5-18,-1-1,1 1,0 0,0 0,0-1,0 1,0-1,1 1,-1-1,0 1,1-1,-1 0,1 1,-1-1,1 0,0 0,-1 0,1 0,0-1,0 1,0 0,0-1,0 1,0-1,-1 0,1 1,0-1,0 0,0 0,0 0,0-1,0 1,0 0,0-1,0 1,0-1,0 0,-1 0,1 0,0 0,-1 0,2 0,2-3,0 0,0 0,-1 0,0-1,1 1,-1-1,-1 0,1 0,-1-1,0 1,0-1,-1 0,1 0,-1 1,1-1,-1 0,0 0,-1 1,0-1,0 0,0 0,0 0,-1 0,0 0,0 0,-1-1,0 1,0 1,0-1,-1 0,1 0,-1 0,-1 1,1-1,-1 1,0 0,0-1,-1 2,0-1,0 0,0 1,0-1,0 1,-1 0,0 1,0-1,0 1,0 0,-1 0,1 1,-1-1,1 1,-1 0,0 1,-1-1,-17 4</inkml:trace>
  <inkml:trace contextRef="#ctx0" brushRef="#br0" timeOffset="279.692">317 107,'10'19,"12"12,7-1,5-4,0-7,-1-7,-5-10,-4-5,-5-8,-1-1,-4-3,1 0,-2-2,-4-2,-3-4,-2 3</inkml:trace>
</inkml:ink>
</file>

<file path=ppt/ink/ink28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5:10:13.15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340 277,'101'-22,"-49"11,0-2,-1-3,-1-1,28-16,-40 16,-19 10,0-2,0 1,-1-2,-1-1,1 0,-2-1,0-1,0 0,6-8,-6-12,-35 55,-4 20,3 0,1 1,2 1,3 1,1 0,2 1,2 0,2 1,1 27,-22 249,17-81,-10-118,21-123,0 0,-1 0,1 0,0 0,0 0,-1 0,1 0,-1 0,1 0,-1 0,1-1,-1 1,0 0,1 0,-1 0,0-1,0 1,1 0,-1-1,0 1,0-1,0 1,0-1,0 1,0-1,0 0,0 1,0-1,0 0,0 0,0 0,0 1,0-1,0-1,0 1,0 0,0 0,0 0,0 0,0-1,0 1,0 0,0-1,0 1,0-1,0 1,0-1,0 0,1 1,-1-1,0 0,0 1,1-1,-1-1,-44-43,34 30,0 2,-1-1,0 2,-1 0,0 0,-1 1,0 1,-1 0,0 1,-1 0,0 2,0 0,-1 0,0 2,0 0,0 1,-3 0,-6 1,1 1,0 1,-1 1,1 1,-1 2,1 0,0 2,-4 2,20-5,1 0,0 1,0 0,0 0,0 1,0 0,1 0,0 1,0 0,0 0,0 1,1-1,0 2,0-1,1 1,0-1,0 1,0 1,1-1,0 1,0 0,1 0,0 0,1 0,-2 6,5 43,6-32</inkml:trace>
  <inkml:trace contextRef="#ctx0" brushRef="#br0" timeOffset="400.107">509 616,'532'-104,"-521"102,77-5,-86 7,1 0,-1 1,0-1,0 0,0 1,1 0,-1 0,0 0,0 0,0 0,0 0,0 0,-1 0,1 1,0-1,-1 1,1-1,0 1,-1 0,0 0,1 0,-1 0,0 0,0 0,0 0,0 0,-1 0,1 0,-1 0,1 0,-1 1,0-1,1 0,-1 0,0 2,-27 138,4-15,18-105,2-1</inkml:trace>
  <inkml:trace contextRef="#ctx0" brushRef="#br0" timeOffset="782.881">1385 983,'-11'143,"11"-143,0 0,0 0,1 0,-1 0,0-1,1 1,-1 0,0 0,1 0,-1 0,0 0,0 0,1 0,-1 1,0-1,1 0,-1 0,0 0,0 0,1 0,-1 0,0 0,1 1,-1-1,0 0,0 0,0 0,1 1,-1-1,0 0,0 0,0 1,1-1,-1 0,0 0,0 1,0-1,0 0,0 1,0-1,0 0,1 0,-1 1,0-1,0 0,0 1,0-1,0 0,-1 1,1-1,11-28,-8 15,2-15,2 0,0 0,2 1,1 0,1 0,1 1,2 1,0 0,2 1,0 0,2 2,0 0,2 0,14-11,-33 32,0 0,0 0,0 0,0 0,1 0,-1 0,0 1,1-1,-1 0,0 0,1 1,-1-1,1 1,-1 0,1-1,-1 1,1 0,-1 0,1 0,0 0,-1 0,1 0,-1 0,1 1,-1-1,1 0,-1 1,1-1,-1 1,0 0,1 0,-1-1,0 1,0 0,1 0,-1 0,1 1,5 12</inkml:trace>
  <inkml:trace contextRef="#ctx0" brushRef="#br0" timeOffset="1078.094">1949 701,'-13'15,"0"0,1 2,1-1,1 2,0-1,1 1,1 1,1-1,1 1,0 1,1-1,1 1,1 0,1 4,2-21,0 0,0 0,0 0,0-1,1 1,-1 0,1 0,0-1,0 1,0 0,0-1,0 1,1-1,-1 1,1-1,-1 0,1 0,0 0,0 0,0 0,0 0,0 0,1 0,-1-1,0 0,1 1,-1-1,1 0,0 0,-1 0,1 0,0-1,-1 1,1-1,0 1,0-1,0 0,0 0,5-1,0 0,0 0,0-1,0 0,0 0,0-1,-1 0,1 0,-1 0,0-1,0-1,5-3,-5 3,-1 0,1 0,-1-1,0 0,0 0,0 0,-1-1,0 0,-1 0,1 0,-1-1,-1 0,1 1,-1-1,-1 0,1-1,-2 1,1 0,-1-1,0 1,-1-1,1 1,-2-1,1 1,-1-1,-1 1,0 0,0 0,0-1,-1 1,-3-6,3 11,0 0,0 0,0 0,0 0,0 1,0-1,-1 1,1 0,-1 0,1 1,-1-1,0 1,0-1,0 1,0 0,0 1,0-1,-19-2</inkml:trace>
  <inkml:trace contextRef="#ctx0" brushRef="#br0" timeOffset="1517.55">2259 1011,'47'-87,"3"2,48-59,-97 142,-1 0,1 0,0 0,-1 0,1 1,0-1,0 0,0 0,0 1,1-1,-1 0,0 1,1-1,-1 1,1 0,0 0,-1-1,1 1,0 0,0 0,-1 1,1-1,0 0,0 0,0 1,0 0,0-1,0 1,0 0,0 0,0 0,0 0,0 0,0 0,0 1,0-1,0 1,0-1,0 1,0 0,0 0,0 0,0 0,-1 0,1 0,0 1,1 5,0 0,-1 0,0 0,0 0,-1 0,1 1,-2-1,1 0,-1 1,0-1,-2 7,8 58,-6-70,1 0,0 0,-1 0,1 0,0 0,0 0,1 0,-1-1,0 1,1 0,-1-1,0 1,1-1,0 0,-1 1,1-1,0 0,0 0,0 0,0 0,0-1,0 1,0 0,0-1,0 1,0-1,0 0,0 0,0 0,0 0,0 0,0 0,0 0,0-1,1 1,-1-1,0 1,0-1,-1 0,2 0,75-44,-60 31,-11 7,0 0,1 1,-1 1,1-1,0 1,1 0,-1 1,1 0,0 0,0 1,5-1,-12 5,0 0,0-1,0 1,0 0,0 0,0 1,-1-1,1 0,-1 1,1-1,-1 1,1-1,-1 1,0-1,0 1,1 0,-1 0,-1 0,1 0,0 0,0 0,-1 0,1 0,-1 0,0 0,1 0,-1 0,0 0,0 0,0 0,-1 0,1 0,0 1,-1-1,1 0,-1 0,0 0,0-1,0 1,0 0,0 0,0 0,-2 12,11 59,1-53</inkml:trace>
</inkml:ink>
</file>

<file path=ppt/ink/ink28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5:10:21.57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0 874,'17'3,"1"-1,-1-1,1 0,-1-1,1-1,0 0,-1-1,0-1,0-1,0-1,0 0,0-1,-1-1,0 0,-1-1,1-1,-1-1,-1 0,0-1,-1 0,12-13,-9 4,0 1,1 0,1 1,1 1,0 1,1 0,1 2,0 0,1 2,1 0,0 1,23-7,-42 17,0 1,0-1,1 1,-1-1,0 1,0 0,1 1,-1-1,0 1,0 0,0 0,1 0,-1 0,0 1,-1 0,1-1,0 1,0 1,-1-1,1 1,-1-1,0 1,0 0,0 0,0 0,0 1,-1-1,1 1,-1-1,0 2,2 2,0 1,0 0,-1 1,0-1,0 0,-1 1,0 0,-1-1,0 1,0 0,-1 0,0 0,0 0,-1 2,-3 8,0 0,-1 0,-1 0,-1-1,0 0,-1 0,-2 0,1-1,-2-1,0 0,-1 0,-1-1,0-1,-1 0,0-1,-7 4,17-12,-2 0,1 0,0-1,-1 1,0-1,0 0,0-1,-1 0,1 0,-1 0,0-1,0 0,0 0,0-1,0 0,0 0,0 0,0-1,0 0,0 0,0-1,-1 0,1-1,1 1,-1-1,0 0,0-1,1 0,-7-3,11 3,0 1,0-1,0 1,0-1,0 0,1 0,-1 0,1 0,0 0,0 0,0 0,0 0,0-1,1 1,0 0,-1 0,1-1,1 1,-1 0,0-1,1 1,-1 0,1 0,0 0,0-1,0 1,1 0,-1 0,1 1,0-1,-1 0,1 0,0 1,1-1,2-3,0-1,0 1,0 1,1-1,0 1,0 0,1 0,-1 1,1 0,0 0,0 0,1 1,-1 0,1 1,0 1,0 1,0 0,0 1,0 0,0 0,0 1,0 0,0 0,0 1,-1 0,1 0,-1 0,0 1,0 1,0-1,0 1,4 4,48 26,-45-29,0-1,0-1,0 0,1-1,-1 0,1-2,0 1,0-2,-1 0,1-1,0 0,0-1,-1-1,1 0,-1-1,0-1,10-4,7-5,0-1,0-2,-2-2,0 0,-2-2,0-1,1-2,16-16,-2-2,-1-2,-3-1,-1-2,23-41,-45 63,-1-1,0-1,-2 0,-1-1,-2 0,0 0,-2-1,-1 0,-2-1,0 1,-2-1,-2-15,1 40,-1 0,0 1,0-1,-1 0,0 0,1 1,-1-1,-1 0,1 1,-1-1,0 1,0 0,0-1,0 1,-1 0,0 0,0 1,0-1,0 1,0-1,-1 1,0 0,1 0,-1 0,0 1,0-1,-1 1,1 0,0 0,-1 1,0-1,1 1,-1 0,0 0,1 1,-1-1,0 1,-4 0,-6 7,-1-1,1 2,0 0,1 1,0 0,0 1,1 0,0 2,1-1,0 1,1 1,1 0,0 1,-2 3,-3 5,0 1,2 0,0 1,2 1,0 0,2 0,1 1,1 0,1 0,2 1,0 0,2-1,0 1,2 0,2 2,3-7,1 0,1 0,1-1,0 0,2-1,1 0,0 0,1-1,2-1,0 0,0 0,2-2,0 0,15 12,9 13,-30-29,-5-4</inkml:trace>
  <inkml:trace contextRef="#ctx0" brushRef="#br0" timeOffset="243.629">1778 705,'-14'38,"-10"23,-1 5,4-3,11-13,11-15,6-13</inkml:trace>
  <inkml:trace contextRef="#ctx0" brushRef="#br0" timeOffset="398.27">1778 309,'0'0</inkml:trace>
  <inkml:trace contextRef="#ctx0" brushRef="#br0" timeOffset="1066.932">2202 620,'-23'6,"1"2,0 0,1 2,0 0,0 2,1 0,-10 8,24-15,-1 0,0 1,1 0,0 0,1 0,-1 0,1 1,1 0,-1 0,1 0,0 1,1-1,-1 1,2 0,-1 0,1 0,0 0,1 1,0-1,0 0,1 1,0 3,1-4,1-1,0 1,1-1,0 0,0 0,0 0,1 0,0-1,0 0,0 1,1-1,0-1,0 1,1-1,0 0,0 0,0-1,0 1,1-1,-1-1,1 1,0-1,0 0,0-1,1 0,-1 0,1 0,-1-1,1 0,-1-1,1 0,0 0,-1 0,1-1,-1 0,1-1,-1 0,1 0,3-2,19-9,-2-2,1-1,-2-2,0 0,-1-2,-2-1,0-1,0-1,-2 0,-2-2,4-6,3 0,-1 0,-2-2,-2-1,-1 0,-1-2,-2 0,-2-1,-1-1,-2 0,-1-1,3-29,-20-41,4 105,1 1,-1 1,0-1,0 0,0 0,-1 0,1 0,-1 1,1-1,-1 1,0-1,0 1,0 0,0 0,-1-1,1 2,-1-1,1 0,-1 0,1 1,-1-1,0 1,0 0,0 0,0 0,0 0,0 1,0-1,0 1,0 0,0 0,0 0,-2 0,-10 4,-1 1,1 0,0 1,1 1,0 0,0 1,0 0,1 1,0 1,1 0,0 1,1 0,0 1,1 0,0 1,0 0,2 0,0 1,0 0,1 1,1-1,1 1,0 1,0-1,0 11,-1-11,1 1,0-1,1 1,1 0,1 0,0 0,1 0,0 0,2 1,0-1,0 0,2 0,0 0,1 0,0-1,2 1,-1-1,2 0,0-1,2 2,3 1,2-2,-1 1,2-2,0 0,1-1,0 0,1-2,0 0,1 0,0-2,0 0,1-1,1-1,-1-1,1-1,0 0,0-2,0 0,1-1,-1-1,1-1,-1-1,1-1,-1 0,1-2,0 0,-1-2,0 0,0-1,-1-1,1-1,-2 0,1-2,-2 0,1-1,-1-1,-1 0,-1-1,11-13,-13 17,-1-1,-1 0,0-1,0 0,-1-1,-1 0,0 0,-1-1,0-1,-1 1,-1-1,0 0,-1 0,-1-1,0 0,-2 0,1 0,-2 0,-1 13,0 0,0-1,-1 1,1 0,-1 0,0 0,0 0,0 0,-1 0,1 0,-1 0,1 1,-1-1,0 1,0-1,0 1,0-1,-1 1,1 0,0 0,-1 0,0 0,1 1,-1-1,0 1,0 0,0-1,0 1,0 1,0-1,0 0,0 1,-3-1,-3 0,0 1,0 0,0 1,0 0,0 0,0 1,0 0,0 0,0 1,1 0,-3 2,-5 1,0 1,1 1,-1 0,2 1,-1 1,2 0,-1 0,1 2,1 0,0 0,1 1,0 0,1 1,0 0,1 1,1 0,0 0,1 1,1 0,1 0,0 1,-2 12,6-20,-1 1,2-1,-1 1,1-1,1 1,0-1,0 1,1-1,0 0,1 1,0-1,0 0,1-1,0 1,0-1,1 1,0-1,1-1,0 1,0-1,1 1,9 6,0 0,1-1,0-1,1-1,0 0,1-1,0-2,1 1,0-2,0-1,1 0,-1-2,1 0,0-1,0-1,1-2,-1 0,0-1,0 0,0-2,0-1,0 0,-1-2,18-7,0-10,-26 10</inkml:trace>
</inkml:ink>
</file>

<file path=ppt/ink/ink28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5:10:24.78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218 0,'-6'65,"-3"-1,-2 0,-4 0,-2-2,-2 0,-4-1,-11 18,33-74,-63 127,45-117,22-20</inkml:trace>
</inkml:ink>
</file>

<file path=ppt/ink/ink2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4:12:37.19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484 2,'-30'-1,"1"1,-1 2,1 1,0 1,0 2,-22 7,-124 45,171-55,1 0,0 1,0-1,1 1,-1 0,1 0,0 0,0 0,0 0,0 0,1 1,-1-1,1 0,0 1,1-1,-1 1,1-1,0 1,0 0,0-1,1 1,-1-1,1 1,0-1,1 0,-1 1,2 20,-3-15,-1-4,0 0,0 0,1 0,0 0,0 0,0 0,1 0,-1 0,2 0,-1 0,1 0,-1 0,2 0,-1-1,1 1,0-1,0 1,0-1,1 0,-1 0,1-1,1 1,-1-1,1 0,-1 0,1 0,0-1,0 0,1 0,-1 0,1 0,0-1,163 9,-154-8,-10-4,0 1,0 0,0 0,0 1,0 0,0-1,0 2,0-1,0 0,0 1,0 0,-1 0,1 1,-1-1,1 1,-1 0,0 0,0 0,-1 1,1-1,-1 1,1 0,-1 0,0 0,-1 1,1-1,-1 1,1-1,-2 1,1 0,0 0,-1-1,1 5,-3-1,1 0,-1 0,-1 0,0 0,0 0,0-1,-1 1,0-1,-1 0,1 0,-2 0,1 0,0-1,-1 0,-1 1,1-2,-1 1,0-1,0 0,0 0,-6 3,-4 2,-2 0,1 0,-1-2,0 0,-1-2,0 0,0-1,-6 1,17-5,1 1,-1-1,0-1,0 0,0 0,1 0,-1-1,0 0,0-1,1 0,-1 0,1 0,-1-1,1 0,0-1,0 1,1-1,-1-1,1 1,0-1,0 0,0-1,1 1,-1-1,1 0,1-1,-2-2,-1-11</inkml:trace>
</inkml:ink>
</file>

<file path=ppt/ink/ink28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5:10:25.24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29,'66'-11,"1"2,0 3,0 3,21 4,-66-1,369 1,-198 26,-169-26</inkml:trace>
</inkml:ink>
</file>

<file path=ppt/ink/ink28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5:10:29.10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1,'7'4,"0"0,0 0,1-1,-1 0,1 0,0-1,0 0,0 0,0-1,0 0,0 0,1-1,-1 0,6-1,1 1,244 0,-181 11,-60-12</inkml:trace>
</inkml:ink>
</file>

<file path=ppt/ink/ink28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5:10:29.60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1,'55'27,"-37"-20,1 0,0-2,0 0,0-1,1 0,0-2,-1 0,1-2,0 0,0-1,-1-1,6-1,145-26,-58 28,-88 1</inkml:trace>
</inkml:ink>
</file>

<file path=ppt/ink/ink28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5:10:31.40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60 178,'-18'31,"9"-4,1 1,1 1,1-1,1 1,2 0,1 0,2 18,0-45,-1 16,0 1,2-1,0 1,1-1,0 1,2-1,0 0,2 0,0-1,0 1,3 1,-8-16,1 0,-1-1,1 0,0 1,0-1,0 0,0 0,0 0,0 0,1 0,-1 0,1-1,-1 1,1-1,-1 0,1 0,0 0,0 0,0 0,-1-1,1 1,0-1,0 1,0-1,0 0,0 0,0-1,0 1,0-1,0 1,-1-1,1 0,0 0,0 0,-1 0,1-1,-1 1,2-2,86-76,1-52,-91 129,0 1,0 0,0 0,1 0,-1 0,0 0,1 0,-1 0,1 1,-1-1,1 0,-1 0,1 0,0 0,0 0,-1 1,1-1,0 0,0 1,0-1,0 1,-1-1,1 1,0-1,0 1,0-1,0 1,0 0,0 0,0-1,1 1,-1 0,0 0,0 0,0 0,0 0,0 1,0-1,0 0,0 0,0 1,0-1,0 0,0 1,0-1,0 1,0-1,-1 1,1 0,0-1,0 1,0 0,-1 0,1 0,0-1,-1 1,1 0,-1 0,1 0,-1 0,1 0,-1 1,65 136,-63-134,0 0,1 0,0-1,-1 1,1-1,1 1,-1-1,0 0,1 0,0 0,0-1,0 1,0-1,0 0,0 0,0 0,1-1,-1 0,1 1,-1-2,1 1,-1 0,1-1,-1 0,1 0,0 0,-1-1,1 1,-1-1,1 0,-1-1,1 1,-1-1,0 0,4-1,10-12,-1 0,0-2,-1 1,-1-2,0 0,-1-1,-1-1,-1 1,-1-2,4-10,0 3,4-7,0-1,-3-1,-1-1,-2 0,-1-1,-2 0,-2-1,1-24,-18-1,-7 95,13-9</inkml:trace>
  <inkml:trace contextRef="#ctx0" brushRef="#br0" timeOffset="533.269">935 489,'189'5,"-187"-5,0 0,0 0,0 0,-1 0,1 0,0 0,0 0,0 1,0-1,-1 1,1-1,0 1,0 0,-1 0,1 0,-1 0,1 0,-1 0,1 0,-1 0,1 1,-1-1,0 0,0 1,0-1,0 1,0 0,0-1,0 1,0 0,-1-1,1 1,-1 0,1 0,-1 0,0 0,0-1,1 1,-1 0,-1 0,1 0,0 0,0 0,-1-1,1 1,-1 0,1 0,-2 1,-115 137,91-113,24-26,1 0,0 0,-1 0,1 0,0 1,0-1,0 0,0 1,0-1,0 0,0 1,0 0,0-1,1 1,-1-1,1 1,-1 0,1-1,-1 1,1 0,0 0,0-1,0 1,0 0,0 0,1-1,-1 1,0 0,1-1,-1 1,1 0,0-1,-1 1,1-1,0 1,0-1,0 1,0-1,0 1,0-1,1 0,-1 0,0 0,1 0,-1 0,1 0,-1 0,1 0,-1 0,1-1,0 1,-1-1,1 1,0-1,-1 0,1 1,0-1,1 0,24 4,1-1,0-1,0-2,0 0,0-2,2-1,113-26,-120 28</inkml:trace>
</inkml:ink>
</file>

<file path=ppt/ink/ink28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5:10:36.924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328 114,'-2'0,"0"-1,1 0,-1 1,0-1,0 1,0 0,0 0,0 0,0-1,0 2,0-1,0 0,0 0,0 1,1-1,-1 1,0-1,0 1,0 0,1 0,-1 0,0 0,1 0,-1 0,0 0,1 1,0-1,-1 0,1 1,0-1,0 1,0 0,0-1,0 1,0 0,0 0,0-1,1 1,-1 0,-21 77,16 135,-107 504,52-323,-3-134,108-257,157-22,206-11,-23 11,-66-10,209 28,-272-25,143-7,481 33,-421-29,-48 29,-407-1,0 1,0-1,0 0,0 1,0-2,0 1,0 0,0 0,0-1,0 0,0 0,0 0,0 0,0 0,0 0,0-1,-1 1,1-1,-1 0,1 0,-1 0,0 0,1 0,-1 0,0-1,-1 1,1-1,0 1,-1-1,1 0,-1 0,0 0,0 1,0-1,0-3,1-9,-2 1,0-1,0 0,-2 1,1-1,-2 1,0 0,-3-8,-11-69,17 14,3-1,4 1,3 0,3 1,8-18,-9 37,5-34,-3-1,-5-1,-2-83,-8-76,0 248,0 0,0 0,0 1,0-1,-1 0,1 1,-1-1,0 1,0 0,-1 0,1 0,0 0,-1 0,0 0,0 0,0 1,0-1,0 1,0 0,-1 0,1 0,-1 1,1-1,-1 1,0 0,1 0,-1 0,-3 0,-112-10,-227 42,110-20,-297 17,252-13,-66-13,223-2,-203-26,38-5,-137 3,66-1,47 30,139 27,33-2,115-12,30-7</inkml:trace>
</inkml:ink>
</file>

<file path=ppt/ink/ink28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5:10:40.608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0 8,'0'17,"1"278,24-212,-24-82,1 1,-1 0,0 0,0-1,1 1,-1 0,0-1,1 1,0-1,-1 0,1 0,0 1,0-1,0 0,-1-1,1 1,0 0,0 0,0-1,1 1,-1-1,0 0,0 0,0 0,0 0,0 0,0 0,0 0,0 0,1-1,-1 0,0 1,0-1,0 0,-1 0,1 0,0 0,0 0,0 0,10-9,-1 0,0-1,0 0,-1 0,-1-1,0 0,0-1,-1 0,-1 0,2-7,19-27,-28 46,0 0,0-1,0 1,1 0,-1 0,0 0,1 0,-1 0,0 1,1-1,-1 0,1 0,-1 0,1 0,0 0,-1 0,1 1,0-1,0 0,0 1,-1-1,1 1,0-1,0 1,0-1,0 1,0-1,0 1,0 0,0-1,0 1,0 0,0 0,0 0,0 0,0 0,0 0,0 0,0 0,0 1,0-1,0 0,0 1,0-1,0 0,0 1,0-1,0 1,0 0,0-1,0 1,-1 0,1-1,0 1,0 0,-1 0,1 0,-1-1,1 1,-1 0,1 0,-1 0,1 0,-1 0,0 0,14 47,-14-42,0 0,1 0,0 0,1 0,-1 0,1 0,0-1,0 1,1 0,0-1,0 0,0 1,1-1,-1-1,1 1,0 0,1-1,-1 0,1 0,0 0,0-1,0 1,5 1,-6-4,0-1,0 0,0 0,-1 0,1-1,0 1,0-1,0 0,0 0,-1 0,1-1,0 1,-1-1,1 0,-1 0,0 0,1-1,-1 1,0-1,0 1,-1-1,1 0,-1 0,1 0,0-3,47-88,-24 10,-22 66,0 0,2 1,0 0,1 0,1 0,0 1,1 0,8-10,-1 8</inkml:trace>
  <inkml:trace contextRef="#ctx0" brushRef="#br0" timeOffset="618.946">762 404,'44'-25,"-31"17,0 0,1 1,0 0,0 1,1 0,0 1,-1 1,2 1,12-2,-26 4,-1 1,1 0,-1 0,1 0,0 0,-1 0,1 0,-1 0,1 0,-1 1,1-1,-1 1,1-1,-1 1,1-1,-1 1,0 0,1 0,-1 0,0 0,1 0,-1 0,0 0,0 0,0 0,0 0,0 1,0-1,-1 0,1 1,0-1,-1 1,1-1,-1 0,1 1,-1 0,1-1,-1 1,0-1,0 1,0-1,0 1,0-1,0 1,-1 0,1-1,-1 2,-32 70,-3-26,24-33,0 0,1 0,1 1,1 1,0 0,1 0,-2 7,9-19,1-1,0 1,-1 0,1-1,1 1,-1 0,1-1,-1 1,1-1,0 1,0-1,0 1,1-1,0 1,-1-1,1 0,0 0,0 0,1 0,-1 0,0-1,1 1,0 0,0-1,0 0,0 0,0 0,0 0,0 0,1-1,-1 0,1 1,-1-1,1 0,-1-1,1 1,-1-1,1 1,0-1,0 0,-1 0,1-1,0 1,-1-1,1 0,-1 0,1 0,-1 0,1-1,172-56,-160 50</inkml:trace>
</inkml:ink>
</file>

<file path=ppt/ink/ink28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5:10:42.592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1 255,'2'9,"4"26,3 0,0-1,2 0,2 0,1-1,1-1,2 0,1-1,2-1,16 19,-34-46,1 0,0-1,0 1,-1-1,1 1,1-1,-1 0,0 0,0-1,1 1,-1-1,1 1,0-1,-1 0,1 0,0-1,0 1,-1-1,1 0,0 0,0 0,0 0,-1-1,1 0,0 1,-1-1,1-1,0 1,-1 0,1-1,-1 0,0 0,0 0,1 0,-1 0,-1-1,1 1,0-1,0 0,-1 0,0 0,0 0,0 0,0 0,0-1,0-1,66-165,-67 169,-1-1,0 0,1 1,-1-1,1 1,-1-1,1 1,-1-1,1 1,0 0,0-1,0 1,0 0,0 0,0-1,0 1,0 0,1 0,-1 0,0 0,1 1,-1-1,1 0,-1 0,0 1,1-1,0 1,-1-1,1 1,-1 0,1 0,-1 0,1 0,0 0,-1 0,1 0,-1 0,1 0,0 1,-1-1,1 1,-1-1,1 1,-1 0,0 0,1-1,-1 1,0 0,2 1,52 52,-50-47,1 0,-1-1,1 0,1 0,-1 0,1 0,0-1,0-1,0 1,1-1,0 0,0 0,6 1,-7-6,0 1,0-2,0 1,0-1,-1 0,1 0,0-1,-1 1,0-2,1 1,-1-1,0 0,-1 0,1 0,-1-1,0 0,0 0,0 0,-1-1,0 0,0 0,0 0,-1 0,2-5,3-4,-2 0,1-1,-2 0,0 0,-1-1,-1 1,0-1,-1 0,-1 0,0 0,-2 0,0 0,-1 1,-3-16,-32-120,32 129,1 3</inkml:trace>
  <inkml:trace contextRef="#ctx0" brushRef="#br0" timeOffset="312.863">1074 226,'14'29,"5"19,-1 6,2-1,-3-5,-5-6,-3-5,-4-4,-3-8</inkml:trace>
</inkml:ink>
</file>

<file path=ppt/ink/ink28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5:10:47.306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508 186,'-1'85,"30"204,-29 12,0-301</inkml:trace>
  <inkml:trace contextRef="#ctx0" brushRef="#br0" timeOffset="773.764">0 383,'31'-17,"187"-52,98-44,-264 90,38-19,2 5,1 4,10 2,-26 14,-60 18</inkml:trace>
</inkml:ink>
</file>

<file path=ppt/ink/ink28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5:11:48.01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1 272,'39'-18,"177"-61,11 3,-53-11,-153 76</inkml:trace>
</inkml:ink>
</file>

<file path=ppt/ink/ink28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5:11:48.37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0 228,'34'-24,"15"-8,5 2,-2 1,-6 5,-5 2,-5 5,-4 5,-2 0,-2 3,-1 1,0 4,1 1,-6 2</inkml:trace>
</inkml:ink>
</file>

<file path=ppt/ink/ink2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4:12:37.94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280 142,'-8'-2,"-1"0,1 0,-1 1,1 0,-1 1,0-1,1 2,-1-1,0 1,1 1,-1 0,1 0,0 0,0 1,0 0,0 1,0 0,0 0,1 1,0 0,0 0,0 0,1 1,0 0,0 1,0-1,1 1,0 0,0 0,1 1,0-1,0 1,0 3,-2-2,1 1,0 1,1-1,0 1,0-1,2 1,-1 0,1 0,1 1,0-1,0 0,1 0,1 1,0-1,0 0,1 0,1 0,-1 0,2 0,0-1,0 1,1-1,0 0,3 4,-4-10,0 0,1-1,-1 1,0-1,1 0,0-1,0 1,0-1,0 0,0 0,0 0,1-1,-1 1,0-1,1-1,-1 1,1-1,-1 0,1 0,-1-1,1 1,-1-1,1-1,3 0,4-2,0 0,0-1,0 0,0-1,-1 0,0-1,-1 0,1-1,4-4,1-5,0 0,-1-1,-1 0,-1-2,0 0,-1 0,-2-1,0 0,-1-1,-1 0,-1-1,-1 0,2-15,-7 32,-1-1,1 1,-1-1,-1 0,1 0,-1 1,0-1,-1 0,1 0,-1 1,-1-1,1 0,-1 1,0-1,-1 1,0 0,0 0,0 0,0 0,-1 1,0-1,-1 1,1 0,-1 0,0 0,0 1,0-1,-1 1,1 1,-1-1,0 1,0 0,0 0,-1 1,1 0,0 0,-1 0,0 1,1 0,-1 0,0 1,0 0,-5 0,2 2,-1 1,1 0,0 1,1 0,-1 1,1 0,-1 0,2 1,-1 0,1 1,-1 0,2 0,-1 0,-1 3,-9 13</inkml:trace>
</inkml:ink>
</file>

<file path=ppt/ink/ink28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5:11:50.93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0,'29'0,"14"0,5 0,-1 0,1 0,-3 0,-4 0,-5 0,-8 0</inkml:trace>
</inkml:ink>
</file>

<file path=ppt/ink/ink28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5:11:51.09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0,'29'5,"15"2,3-1,-5-1</inkml:trace>
</inkml:ink>
</file>

<file path=ppt/ink/ink28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5:11:39.55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0 170,'76'-47,"122"-57,-132 88,-44 13</inkml:trace>
  <inkml:trace contextRef="#ctx0" brushRef="#br0" timeOffset="11123.423">254 227,'34'-5,"15"-1,5 0,-3 1,-4 2,-7 0,-4 2,-3 1,-4 0,-1 0,0 0,-1 1,-5 4,-1 1,-4 0</inkml:trace>
</inkml:ink>
</file>

<file path=ppt/ink/ink28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5:12:18.63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23,'28'-9,"11"-4</inkml:trace>
</inkml:ink>
</file>

<file path=ppt/ink/ink28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5:12:19.30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0,'0'14,"0"5</inkml:trace>
</inkml:ink>
</file>

<file path=ppt/ink/ink28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5:12:19.53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0,'0'0</inkml:trace>
</inkml:ink>
</file>

<file path=ppt/ink/ink28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5:12:19.68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1,'0'24,"0"13,0 4,0 1,0-8</inkml:trace>
</inkml:ink>
</file>

<file path=ppt/ink/ink28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5:12:19.88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39 0,'-4'19,"2"7,2 3,1 2,-4 0,-2 0,-5-1,-1 0,7-6,3-6</inkml:trace>
</inkml:ink>
</file>

<file path=ppt/ink/ink28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5:12:20.13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85 0,'0'0</inkml:trace>
  <inkml:trace contextRef="#ctx0" brushRef="#br0" timeOffset="1">0 225,'0'0</inkml:trace>
</inkml:ink>
</file>

<file path=ppt/ink/ink28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5:12:20.37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0 0</inkml:trace>
  <inkml:trace contextRef="#ctx0" brushRef="#br0" timeOffset="183.995">0 0,'5'20,"6"5,2 4,-2-3</inkml:trace>
</inkml:ink>
</file>

<file path=ppt/ink/ink2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4:12:39.01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49,'39'17,"-33"-14,1-1,0 0,-1 0,1-1,0 1,0-2,0 1,0-1,0 0,0 0,0-1,0 0,0 0,0-1,-1 0,1 0,0 0,-1-1,0 0,0 0,0-1,0 0,0 0,-1 0,1-1,-1 0,0 0,-1 0,1 0,-1-1,3-5,-7 11,0 1,0-1,-1 0,1 1,0-1,0 0,-1 0,1 0,0 1,0-1,-1 0,1 0,0 0,-1 0,1 1,0-1,-1 0,1 0,0 0,-1 0,1 0,-1 0,1 0,0 0,-1 0,1 0,0 0,-1 0,1 0,0-1,-1 1,1 0,0 0,-1 0,1 0,0 0,0-1,-1 1,1 0,0 0,0-1,-1 1,1 0,0 0,0-1,-1 1,1-1,-52 139,37 119,-29-36,-3-80,28-109,18-61,8 10,1 0,0 1,2 0,0 0,1 1,11-13,5-10,133-176,-136 187</inkml:trace>
  <inkml:trace contextRef="#ctx0" brushRef="#br0" timeOffset="445.52">508 162,'-266'251,"226"-212,41-38,-1 0,1 0,-1 0,1 0,0 0,0-1,-1 1,1 0,0 0,0-1,0 1,0 0,0-1,0 1,0-1,0 0,0 1,0-1,0 0,0 1,0-1,0 0,1 0,-1 0,0 0,0 0,0 0,0 0,0-1,0 1,0 0,0 0,0-1,0 1,0-1,0 1,0-1,0 1,0-1,0 0,1 0,4 0,2-1,-2 0,-1 0,0 0,0 0,1 1,-1 0,1 0,0 0,-1 1,1 0,-1 0,1 0,0 1,-1 0,1 0,-1 0,1 1,-1-1,0 1,0 1,1-1,-1 1,-1 0,1 0,0 0,-1 1,0-1,0 1,0 0,0 0,0 1,0 1,13 64,-16-60,1 0,0 0,0 0,1 0,0-1,1 1,0-1,0 0,1 0,3 4,18 15,-12-17</inkml:trace>
  <inkml:trace contextRef="#ctx0" brushRef="#br0" timeOffset="1368.735">1044 416,'-13'-2,"0"2,-1-1,1 2,-1 0,1 0,0 1,-1 1,1 0,0 1,1 0,-1 1,1 1,0 0,0 0,0 1,1 1,0 0,1 0,0 1,0 0,1 1,-1 1,9-9,-1 0,1-1,0 1,0 0,0 0,0 0,0 0,1 0,-1 0,0 0,1 0,0 0,-1 0,1 0,0 0,0 0,0 0,0 0,0 0,1 0,-1 0,1 1,-1-1,1-1,0 1,0 0,0 0,0 0,0 0,0 0,0-1,1 1,-1-1,1 1,-1-1,1 1,-1-1,1 0,0 0,0 0,0 0,-1 0,3 1,7-4,-1 0,0-1,0 1,0-2,0 0,-1 0,1 0,-1-2,0 1,-1-1,1 0,-1 0,0-1,3-4,43-42,-43 41,0 1,0 0,1 0,0 1,1 0,0 1,0 1,1 0,0 1,10-4,-22 11,1-1,0 0,-1 1,1-1,-1 1,1 0,0 0,-1 0,1 0,-1 0,1 1,0-1,-1 1,1 0,-1-1,1 1,-1 0,0 1,1-1,-1 0,0 1,0-1,0 1,0 0,0-1,0 1,0 0,-1 0,1 0,-1 1,1-1,-1 0,0 0,0 1,0-1,0 1,0-1,-1 1,1-1,-1 1,1 0,4 113,-62 139,44-213,-7 22,-3 0,-3-1,-3-2,-3-1,-3 2,29-51,-1-1,0 1,0-1,-1-1,0 1,0-1,-1-1,-1 0,1 0,-1 0,0-2,-1 1,0-1,-5 2,15-8,-1 1,1-1,-1 1,1-1,-1 0,1 1,-1-1,1 0,-1 0,1 0,-1 0,1 0,-1 0,1-1,-1 1,1 0,-1-1,1 1,-1-1,1 0,0 1,-1-1,1 0,0 0,0 0,0 0,-1 0,1 0,0 0,0 0,0-1,1 1,-1 0,0 0,0-1,1 1,-1-1,1 1,-1-1,1 1,-1-1,1 0,2-68,7 38,2 1,0 0,3 0,0 1,2 1,1 1,1 0,2 1,1 1,0 1,-11 13,0 0,0 1,1 0,1 0,0 2,0-1,1 2,0-1,0 2,1 0,0 0,0 1,1 1,-1 1,16-3,15 12,-27 1</inkml:trace>
</inkml:ink>
</file>

<file path=ppt/ink/ink28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5:12:18.80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1,'0'0</inkml:trace>
  <inkml:trace contextRef="#ctx0" brushRef="#br0" timeOffset="310.852">198 1,'-4'19,"-3"11,6 1,2-1,2-5</inkml:trace>
</inkml:ink>
</file>

<file path=ppt/ink/ink28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5:11:52.26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1101,'34'5,"15"1,5 1,2-2,-3-2,-11-1</inkml:trace>
  <inkml:trace contextRef="#ctx0" brushRef="#br0" timeOffset="28598.148">734 0,'8'23,"-2"0,0 0,-1 1,-1-1,-2 1,0 0,-1 0,-2 0,-2 18,1 17,13 82,-8-130,0 0,-1-1,0 2,-1-1,0 0,-1 0,0 0,-1 1,0-1,-2 7,-3 0</inkml:trace>
  <inkml:trace contextRef="#ctx0" brushRef="#br0" timeOffset="28809.019">734 960,'0'5,"0"6,0 6,-5 1,-1-4</inkml:trace>
  <inkml:trace contextRef="#ctx0" brushRef="#br0" timeOffset="30719.645">677 283,'-22'8,"-1"-2,0 0,-1-1,1-1,-1-2,0 0,0-1,0-2,-19-2,-15 1,-72 13,107-5,17-5,0-1,0 1,0 0,0 1,0-1,0 1,0 0,1 1,-1-1,1 1,0 0,0 1,0-1,0 1,0 0,1 0,0 0,0 1,0 0,0 0,1 0,-1 0,1 0,1 0,-1 1,1 0,0 0,2 249,0-230,1 1,1 0,1-1,1 0,2 1,6 18,-8-34,0 0,0 1,-1-1,0 1,-1 0,0 0,-1 0,0 0,-1 0,0 0,-1 0,0 0,-1 6,-8-8,13-15</inkml:trace>
</inkml:ink>
</file>

<file path=ppt/ink/ink28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5:11:49.43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5023 1357,'0'0</inkml:trace>
  <inkml:trace contextRef="#ctx0" brushRef="#br0" timeOffset="2593.932">4685 4800,'33'-5,"17"-1,4 0,-3 1,-4 1,-6 2,-5 1,-4 0,-3 1,-1 0,0 1,-1-1,0 0,-4 0</inkml:trace>
  <inkml:trace contextRef="#ctx0" brushRef="#br0" timeOffset="-549.409">1326 2796,'34'-19,"15"-11,10-6,-1 4,-5 2,-3 7,-4 2,-6-1,-4 5,-4-1,-7 4</inkml:trace>
  <inkml:trace contextRef="#ctx0" brushRef="#br0" timeOffset="-151.762">3838 1781,'34'-20,"20"-10,6-1,3 0,-1 1,-5 6,-12 6</inkml:trace>
  <inkml:trace contextRef="#ctx0" brushRef="#br0" timeOffset="1996.339">1552 4885,'0'0</inkml:trace>
  <inkml:trace contextRef="#ctx0" brushRef="#br0" timeOffset="2149.207">2907 4857,'0'0</inkml:trace>
  <inkml:trace contextRef="#ctx0" brushRef="#br0" timeOffset="5066.854">1044 3643,'-3'7,"0"0,0 1,0-1,1 1,0-1,1 1,0 0,0 0,0 0,1 0,0-1,1 1,0 0,0 0,1 0,0-1,0 1,0-1,1 1,0-1,1 0,3 6,-5-12,-1 0,0 0,1 0,-1 0,1 0,-1 0,1-1,-1 1,1 0,-1-1,1 1,0-1,-1 0,1 1,0-1,0 0,-1 0,1 0,0 0,-1-1,1 1,0 0,-1-1,1 1,0-1,-1 1,1-1,-1 0,1 0,-1 0,0 0,1 0,-1 0,0 0,1 0,-1 0,0-1,0 1,0 0,0-1,0 1,-1-1,1 1,0-2,32-72,-31 69,-1 0,1-1,-1 1,0 0,0-1,-1 1,0-1,0 1,0-1,-1 1,0-1,0 1,-1 0,0-1,0 1,0 0,-1 0,-3-5,-5-2</inkml:trace>
  <inkml:trace contextRef="#ctx0" brushRef="#br0" timeOffset="1836.34">282 4912,'33'5,"22"2,5-1,-7-1</inkml:trace>
  <inkml:trace contextRef="#ctx0" brushRef="#br0" timeOffset="6487.05">621 4377,'9'33,"4"22,-5 5,-5-3,-7-5,-3-8,-5-6,-1-4,-2-9,-4-3,1-1,0-4,1 0,1-3,1-4</inkml:trace>
  <inkml:trace contextRef="#ctx0" brushRef="#br0" timeOffset="-810.521">0 3473,'39'-24,"16"-12,5-6,-3 5,-3 4,-4 2,-7 8,-1 1,-2 1,-4 3,-3 6,-7 3</inkml:trace>
  <inkml:trace contextRef="#ctx0" brushRef="#br0" timeOffset="6121.499">508 3360,'14'24,"10"9,1 2,0-4,-3-3,-1-6,-4-7</inkml:trace>
  <inkml:trace contextRef="#ctx0" brushRef="#br0" timeOffset="4174.174">197 3953,'0'-5,"0"4,0 6,0 7,0 7,0 4,0 4,0 2,0 0,5 1,2-1,-1 1,-1-2,-1 1,-2-10,4-13,0-8</inkml:trace>
  <inkml:trace contextRef="#ctx0" brushRef="#br0" timeOffset="4506.205">480 3840,'-2'5,"-3"2,1 0,0 1,0-1,1 1,0 0,0-1,1 1,0 1,1-1,-1 0,2 0,-1 0,1 1,0-1,1 0,0 2,3-5,1 0,0-1,0 1,0-1,1-1,-1 1,1-1,0 0,0 0,0 0,0-1,1 0,-1 0,1-1,-1 0,1 0,-1 0,1-1,0 0,163 12,-167-11,0 1,0-1,0 0,0 1,0 0,0 0,0 0,-1 0,1 0,-1 1,1-1,-1 1,0-1,0 1,0 0,0 0,-1 0,1 0,-1 0,1 0,-1 0,0 1,-1-1,1 0,0 1,-1-1,0 0,0 1,0-1,0 0,0 1,-1-1,0 1,1-1,-1 0,-1 0,1 1,0-1,-1 0,1 0,-1 0,0-1,0 1,0 0,0-1,-1 1,1-1,-1 0,-1 1,-82 68,66-62</inkml:trace>
  <inkml:trace contextRef="#ctx0" brushRef="#br0" timeOffset="4753.504">564 3784,'0'0</inkml:trace>
  <inkml:trace contextRef="#ctx0" brushRef="#br0" timeOffset="5786.283">621 3784,'9'0,"9"-5,5-1,4 0,-2 1</inkml:trace>
  <inkml:trace contextRef="#ctx0" brushRef="#br0" timeOffset="-299.882">2512 2232,'34'-19,"15"-7,5-3,-3 3,-4 6,-6 2,-5 3,-9 5</inkml:trace>
  <inkml:trace contextRef="#ctx0" brushRef="#br0" timeOffset="8155.214">1411 1582,'0'-14,"19"34,132 228,53 90,-119-205,-74-116</inkml:trace>
  <inkml:trace contextRef="#ctx0" brushRef="#br0" timeOffset="9828.286">1411 1526,'402'-209,"14"31,-188 103,-30-45,-46 47,-149 74,0 0,0 0,0 0,-1 0,1 1,0-1,0 1,-1 0,1-1,-1 1,1 0,-1 1,0-1,0 0,0 0,0 1,0 0,-1-1,1 1,-1 0,1 0,-1 0,0-1,0 1,-1 0,1 1,-1-1,1 0,-1 0,0 0,0 0,0 0,0 0,-1 1,3 10,9 40,-2-5,1-1,3 0,2-1,19 42,-21-62,-2 2,2 0,1-1,2-1,0 0,2-2,1 1,1-2,1-1,23 21,-29-34,-11-8,1 0,-1 1,0-1,0 1,-1 0,1 0,0 0,-1 1,0-1,0 1,0 0,0 0,-1 0,0 0,1 1,-5-2,0-1,0 0,0 1,0-1,0 0,0 0,-1 0,1-1,-1 1,1-1,-1 1,0-1,1 0,-1 0,0 0,0 0,0 0,0-1,-2 1,-6 2,-307 134,-266 110,374-152,99-19,95-64,5-4</inkml:trace>
  <inkml:trace contextRef="#ctx0" brushRef="#br0" timeOffset="12400.16">2456 1949,'-40'98,"33"-70,2 0,0 1,2-1,1 1,1-1,2 1,2 12,-1 29,-2 372,-28-200,16-30,1-114,5 0,3 0,5 1,0 13,-31 57,17-29,19 115,-31-1,25 254,26-338,-54 54,-1-81,16-15,-23 41,24-207,8 19,0 1,-2-1,0 1,-1 0,0 0,-2 0,0 1,-1 0,-1 1,0 0,-1 0,-1 1,-1 1,0 0,0 0,-1 1,-1 1,-8-4,-4 0,-2 2,1 0,-2 2,0 2,0 0,-1 2,-29-3,56 11,0-1,0 1,1-1,-1 0,1 0,-1 0,1 0,-1-1,1 1,0-1,-1 0,1 0,0 0,0-1,1 1,-1-1,-2-2,6 3,-1 0,1-1,0 1,0 0,0 0,0-1,1 1,-1 0,0 0,1 0,0 1,-1-1,1 0,0 1,0-1,0 1,0-1,0 1,0 0,0 0,1 0,-1 0,0 0,1 0,-1 1,0-1,1 1,0 0,1-2,44-15,1 2,0 1,1 3,19 0,167-16,178 28,-412-2,0 0,0 1,0-1,0 0,0 1,0 0,0-1,0 1,0 0,0 0,0 0,0 0,0 0,0 1,0-1,0 0,0 1,-1 0,1-1,0 1,0 0,0 0,-1 0,1 0,0 0,-1 1,1-1,-1 0,1 1,-1-1,0 1,1 0,-1-1,0 1,0 0,0-1,-1 1,1 0,0 0,-1 0,1 0,-1 0,0 0,1 0,-1 0,0 0,0 0,0 0,-1 0,1 0,0 0,-1 0,1 0,-1 0,0 0,-14 15,-1 0,0-2,-1 0,-1-1,-1 0,1-2,-2 0,0-1,0-1,-1-1,0-1,-1 0,0-2,-3 0,-25 11,9-3,1 3,0 1,1 1,-33 23,54-28</inkml:trace>
  <inkml:trace contextRef="#ctx0" brushRef="#br0" timeOffset="18853.299">2540 1978,'-17'-40,"17"65,42 58,2-1,5-3,24 29,54 91,-38-26,24 12,23 48,-47-33,-8 5,93 155,-22 34,-61-223,28 25,-6 32,-45-114,-46-81,-1 2,-1 1,-2 0,6 21,151 335,-137-286,-40-97,-3-4</inkml:trace>
  <inkml:trace contextRef="#ctx0" brushRef="#br0" timeOffset="19958.143">2596 2034,'-17'31,"-51"137,67-167,0 0,0 0,1 0,-1 0,0 0,0 1,0-1,1 0,-1 0,1 1,-1-1,1 0,-1 1,1-1,0 0,-1 1,1-1,0 1,0-1,0 0,0 1,1-1,-1 0,0 1,0-1,1 1,-1-1,1 0,-1 0,1 1,0-1,-1 0,1 0,0 0,0 1,0-1,0 0,0 0,0-1,0 1,0 0,0 0,1 0,-1-1,0 1,0-1,1 1,-1-1,0 1,1-1,-1 0,1 1,-1-1,0 0,1 0,-1 0,1 0,-1-1,0 1,140-25,-13 3,29-1,-135 20,47-21,-99 9,13 12,1-1,-1 0,1-1,0-1,1 0,-1-2,1 1,1-2,-1 0,1-1,1 0,0-1,0 0,-7-10,-106-84,79 72,25 21</inkml:trace>
  <inkml:trace contextRef="#ctx0" brushRef="#br0" timeOffset="23452.459">1581 3981,'-2'1,"0"1,0-1,0 1,1-1,-1 1,0 0,1 0,-1 0,1-1,0 1,-1 1,1-1,0 0,0 0,1 0,-1 0,0 1,1-1,-1 0,1 1,0-1,0 1,0-1,0 0,0 1,0 0,-3 22,1 0,1 1,1-1,2 0,0 0,1 0,2 0,1-1,0 0,2 0,3 5,-10-26,0 0,1 0,-1 0,1 0,-1 0,1 0,0 0,0-1,0 1,0-1,1 1,-1-1,1 0,-1 0,1 0,0 0,0-1,0 1,0-1,0 0,0 0,0 0,1 0,-1 0,0-1,0 1,1-1,-1 0,0 0,1 0,-1 0,0-1,0 1,1-1,-1 0,0 0,0 0,0 0,0-1,0 1,0-1,0 0,0 0,0-1,11-9,-1-1,0-1,-1 0,0 0,-1-1,-1-1,0 0,-1 0,5-15,3-2,-17 32,0 0,0 0,0 0,0 0,0 1,0-1,1 0,-1 0,0 0,0 0,1 1,-1-1,1 0,-1 0,0 0,1 1,-1-1,1 0,0 1,-1-1,1 1,0-1,-1 0,1 1,0-1,-1 1,1 0,0-1,0 1,0 0,-1-1,1 1,0 0,0 0,0 0,0 0,0 0,0 0,-1 0,1 0,0 0,0 0,0 0,0 0,0 1,-1-1,1 0,0 1,0-1,0 1,-1-1,1 0,0 1,-1 0,1-1,0 1,-1-1,1 1,-1 0,1 0,-1-1,1 1,-1 0,0 0,1-1,-1 1,0 0,1 0,-1 0,0 0,8 21,26 49,-33-70,1 1,-1-1,0 1,1-1,-1 1,1-1,0 0,-1 0,1 0,0 0,0 0,0 0,0-1,-1 1,1-1,0 1,0-1,0 0,0 1,0-1,0 0,0 0,0-1,1 1,-2 0,1-1,0 1,0-1,0 1,0-1,0 0,0 0,-1 0,1 0,1-1,3-4,1 0,-1 0,0-1,-1 0,1 0,-2 0,1-1,-1 1,0-1,0 0,-1 0,0-1,-1 1,0-1,0 1,0-1,-1 0,-1-5,6-17,14-137,-4 125,-5 24</inkml:trace>
  <inkml:trace contextRef="#ctx0" brushRef="#br0" timeOffset="24954.182">3894 3473,'-74'358,"45"-174,21-142,5-114,9 15,2-1,2 1,3 0,3 1,2 1,17-35,-35 90,27-55,-16 82,-9-8,0 1,1 0,0-1,2 0,0 0,2 0,0 0,0-1,2 0,0-1,2 0,0 0,0-1,1-1,1 0,1 0,0-2,1 0,10 7,-20-16,-1-1,1 0,0-1,0 1,1-1,-1 0,0 0,1-1,-1 0,1 0,0 0,-1 0,1-1,0 0,-1 0,1-1,-1 1,1-1,0-1,-1 1,0-1,1 0,-1 0,0 0,0-1,0 1,0-1,0-1,-1 1,1-1,-1 1,0-1,0-1,-1 1,1 0,-1-1,0 0,0 0,0 0,-1 0,2-5,1-12,-1-1,-1 1,-1-1,-1 0,-1 1,-1-1,-3-20,-26-155,30 171,0 3</inkml:trace>
  <inkml:trace contextRef="#ctx0" brushRef="#br0" timeOffset="26908.799">3048 1272,'372'-181,"-212"97,242-137,-290 167,91-33,-316 118,102-30,1-1,-1-1,1 1,0-2,-1 1,1-2,0 1,0-1,0-1,1 0,-1 0,1-1,0 0,0 0,0-1,1 0,0-1,0 0,1 0,0-1,0 0,-4-7,11 16,0-1,0 1,0-1,0 1,0-1,0 1,0-1,0 0,0 1,0-1,0 1,-1-1,1 1,0-1,0 1,0-1,-1 0,1 1,0-1,0 0,-1 1,1-1,0 0,-1 1,1-1,0 0,-1 1,1-1,-1 0,1 0,0 0,-1 1,1-1,-1 0,1 0,-1 0,1 0,-1 0,1 0,-1 0,1 0,0 0,-1 0,1 0,-1 0,1 0,-1 0,1 0,-1 0,1-1,0 1,-1 0,1 0,-1 0,1-1,0 1,-1 0,1-1,0 1,-1 0,1-1,0 1,0 0,-1-1,1 1,0-1,0 1,-1-1,1 1,0 37,27 83,51 105,-39-66,-21-197,-3-12,2 2,3 0,1 1,2 1,3 1,1 1,2 1,34-36,-47 62,-1 4</inkml:trace>
  <inkml:trace contextRef="#ctx0" brushRef="#br0" timeOffset="27251.056">4882 228,'5'28,"2"16,4 3,0 0,-2-4,-2-4,-2-4,-2-4,-2-1,-1-2,0 0,-1-1,1 1,-5-5,-2-2,1 1,1-4</inkml:trace>
  <inkml:trace contextRef="#ctx0" brushRef="#br0" timeOffset="27549.655">4544 200,'81'-12,"-1"-3,0-4,47-19,159-67,-177 94,-85 11</inkml:trace>
  <inkml:trace contextRef="#ctx0" brushRef="#br0" timeOffset="28956.217">5503 1160,'29'-15,"14"-4,0-4,-3 2,-3 4,-8 1,-4 3,-2 3,-4-1,-6 1</inkml:trace>
  <inkml:trace contextRef="#ctx0" brushRef="#br0" timeOffset="43243.829">649 4207,'1'2,"0"-1,0 1,1-1,-1 1,0 0,0 0,-1-1,1 1,0 0,0 0,-1 0,0 0,1 0,-1 0,0 0,0 0,0 0,0 0,0 0,0-1,0 1,-1 0,1 0,-1 0,0 0,1 0,-1 0,0-1,0 1,0 0,0-1,0 1,-1 0,1-1,0 0,-1 1,1-1,-1 0,0 1,-2 2,0-1,0 0,0 0,0 0,0 0,0-1,-1 0,0 1,1-2,-1 1,0 0,0-1,0 0,0 0,-2 0,-17-7,25 6,-1 0,0 0,0 0,1 0,-1 0,0 0,0 0,0 0,1-1,-1 1,0 0,0 0,0 0,0 0,1-1,-1 1,0 0,0 0,0-1,0 1,0 0,0 0,0 0,1-1,-1 1,0 0,0 0,0-1,0 1,0 0,0 0,0-1,0 1,0 0,0 0,-1-1,1 1,0 0,0 0,0-1,0 1,0 0,0 0,0 0,-1-1,1 1,0 0,0 0,0 0,142-51,-78 39,-53 11</inkml:trace>
</inkml:ink>
</file>

<file path=ppt/ink/ink28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5:12:37.90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650 109,'-16'-13,"1"1,-2 1,0 1,0 0,-1 1,0 1,0 1,-1 0,0 2,0 0,0 1,-1 1,1 0,-1 2,0 0,0 2,1 0,-1 1,0 1,-12 3,16 1,0 0,0 1,0 1,1 0,1 1,0 1,0 0,1 1,0 0,1 1,0 1,2 0,-1 0,2 1,-1 0,2 1,0 0,2 0,-1 1,1 2,5-13,1-1,-1 1,1-1,0 1,1-1,-1 1,1-1,0 0,1 1,-1-1,1 0,0 0,0 0,1 0,-1 0,1 0,0-1,0 1,1-1,0 0,-1 0,1 0,1-1,-1 1,0-1,1 0,0 0,-1 0,1-1,0 0,1 0,-1 0,0-1,0 1,1-1,-1 0,1-1,-1 1,1-1,-1-1,1 1,-1-1,1 1,-1-1,0-1,4-1,19-7,-1-1,-1-2,0-1,-1-1,0-1,-1-1,12-12,-19 16,212-180,-229 194,0-1,0 1,0-1,0 1,0-1,0 1,0-1,1 1,-1-1,0 1,0-1,1 1,-1-1,0 1,0-1,1 0,-1 1,0-1,1 1,-1-1,1 0,-1 1,0-1,1 0,-1 0,1 1,-1-1,1 0,-1 0,1 0,-1 1,1-1,-1 0,1 0,-1 0,1 0,-1 0,1 0,-1 0,1 0,-1 0,1 0,-1-1,1 1,-1 0,1 0,-1 0,1-1,-1 1,1 0,-1 0,1-1,-1 1,0 0,1-1,-1 1,0-1,1 1,-1 0,0-1,0 1,1-1,-1 1,0-1,0 0,-5 44,-17 41,-4-2,-4-1,-23 44,33-80,-94 221,113-265,1 0,-1 0,1-1,-1 1,1 0,0 0,-1 0,1 0,0 0,0 0,-1 0,1 0,0 0,0 0,0 0,0 0,0 0,1 0,-1 0,0 0,0 0,1 0,-1 0,1 0,-1 0,1 0,-1 0,1 0,-1-1,1 1,0 0,-1 0,1-1,0 1,0 0,-1-1,1 1,0-1,0 1,0-1,0 1,0-1,0 0,0 1,0-1,0 0,0 0,0 0,0 0,0 0,0 0,0 0,0 0,0 0,0 0,0-1,0 1,0 0,0-1,0 1,0-1,0 1,0-1,17-7,0-2</inkml:trace>
  <inkml:trace contextRef="#ctx0" brushRef="#br0" timeOffset="311.905">1044 136,'-32'45,"8"-16,1 1,1 1,2 1,1 1,1 1,2 0,2 1,1 1,2 0,1 1,1 3,9-36,-1-1,0 1,1 0,0-1,0 1,0 0,1-1,-1 1,1 0,0-1,0 1,0 0,0-1,1 0,-1 1,1-1,0 0,0 0,0 0,0 0,1 0,-1 0,1 0,0-1,-1 0,1 1,0-1,1 0,-1-1,0 1,1 0,-1-1,3 1,3 1,0-1,0 0,0-1,0 1,0-2,1 1,-1-2,0 1,0-1,0 0,0-1,0 0,0-1,0 0,-1 0,1 0,-1-1,3-2,132-103,-131 97,-1-1,0 0,0-1,-2 0,1 0,-2-1,0 0,-1-1,0 0,-2 0,1-4,-3 13,-2-1,1 0,-1 1,0-1,0 0,-1 1,0-1,-1 0,1 0,-1 1,-1-1,0 1,0-1,0 1,-1 0,0 0,0 0,-1 0,0 0,0 1,-1-1,0 1,0 0,0 1,-4-4,1 4,0 1,-1 0,1 0,-1 1,0 0,1 0,-1 1,0 0,-1 1,1 0,0 0,0 1,0 0,-1 1,1 0,0 0,0 1,0 0,0 1,1 0,-1 0,1 1,-1 0,1 1,0-1,1 2,-1-1,1 1,0 0,-1 1,-14 13</inkml:trace>
</inkml:ink>
</file>

<file path=ppt/ink/ink28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5:12:39.87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61 2,'-3'2,"-1"0,1-1,0 1,-1 1,1-1,0 0,0 1,1-1,-1 1,0 0,1 0,0 0,0 0,0 1,0-1,0 0,1 1,-1-1,1 1,0 0,0-1,0 1,1 0,-1 0,1 0,0 2,-3 7,1 0,1 0,0 1,1-1,1 0,0 1,0-1,1 0,1 0,0 0,2 1,-4-12,0 0,0 0,0-1,1 1,-1 0,1 0,-1-1,1 1,0-1,-1 0,1 1,0-1,0 0,0 0,0 0,0 0,0 0,0-1,0 1,1-1,-1 1,0-1,0 0,0 0,1 0,-1 0,0 0,0 0,0-1,1 1,-1-1,0 1,0-1,0 0,0 0,1 0,71-45,-65 39,0-1,-1 0,0 0,-1-1,0 0,0 0,0-1,-2 0,1 0,-1 0,0-1,-1 1,-1-1,0 0,0-1,-1 0,-2 10,0-1,0 1,-1-1,0 1,1-1,-1 1,0 0,0-1,0 1,0 0,-1 0,1 0,-1 0,1 0,-1 0,0 0,1 0,-1 0,0 1,0-1,0 1,-1 0,1-1,0 1,0 0,-1 0,1 1,0-1,-1 0,1 1,-1-1,1 1,-1 0,1 0,-1 0,0 0,1 0,-1 1,1-1,-2 1,-15 4</inkml:trace>
</inkml:ink>
</file>

<file path=ppt/ink/ink28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5:12:43.09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22,'6'4,"1"0,1 0,-1-1,1 0,-1 0,1-1,0 0,0 0,0-1,0 0,0 0,0-1,0 0,8-1,-1 1,158-27,-63 4,-100 27,-5 1</inkml:trace>
</inkml:ink>
</file>

<file path=ppt/ink/ink28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5:12:43.47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69 0,'-47'285,"36"-5,0-223,13-55,0-6</inkml:trace>
</inkml:ink>
</file>

<file path=ppt/ink/ink28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5:12:44.48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62 24,'-7'10,"0"0,0 0,1 1,0 0,1 0,1 0,-1 1,2-1,0 1,0 0,1 0,0 0,1 1,1-1,0 0,1 8,1-17,0 1,0-1,1 0,-1 0,1 0,-1 0,1 0,0 0,0-1,1 1,-1-1,0 0,1 0,-1 0,1-1,0 1,-1-1,1 0,0 0,0 0,0 0,0-1,0 0,0 0,0 0,0 0,0 0,0-1,0 0,0 0,-1 0,1 0,0 0,0-1,-1 0,1 0,-1 0,0 0,1 0,-1-1,0 1,0-1,-1 0,1 0,0 0,-1 0,1-2,3 1,-1-1,0 1,0-1,-1 0,1 0,-1-1,0 1,0-1,-1 0,0 0,0 0,0-1,-1 1,0-1,0 1,-1-1,1 0,-1 0,-1 0,0 1,0-1,0 0,0 0,-1 0,0 1,-1-1,0 0,0 1,0-1,-1 1,0 0,0 0,0 0,-5-5,-8-1</inkml:trace>
</inkml:ink>
</file>

<file path=ppt/ink/ink28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5:12:44.91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0,'24'5,"12"1,6 0,-1-1,-1-1,-3-2,-4-1,-2-1,-1 0,-2 0,-4-5,-3-1,0-1,-3 2</inkml:trace>
</inkml:ink>
</file>

<file path=ppt/ink/ink28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5:12:45.17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23,'39'0,"17"0,4 0,-4 0,-6-5,-7-2,-5 1,-11 1</inkml:trace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3:41:03.86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85 565,'-13'24,"1"1,1 0,1 1,1 0,1 1,1 0,2 0,1 0,1 1,1 8,2-32,0 1,0-1,0 0,1 0,-1 1,1-1,1 0,-1 0,0 0,1 0,0 0,0 0,0-1,0 1,1-1,-1 1,1-1,0 0,0 0,0 0,1 0,-1-1,1 1,-1-1,1 0,0 0,0 0,0 0,0-1,0 0,0 0,0 0,0 0,0-1,1 1,-1-1,0 0,1 0,-1-1,0 1,0-1,0 0,1 0,-1 0,2-2,19-8,0-1,-1-1,0-1,-1-1,-1-1,-1-1,0-1,-1-1,-1 0,-1-2,0 0,-2-1,0-1,-2 0,5-13,-7-4,-14 26</inkml:trace>
  <inkml:trace contextRef="#ctx0" brushRef="#br0" timeOffset="262.558">876 565,'-24'38,"-13"23,0 5,2-3,6-8,9-9,7-11</inkml:trace>
  <inkml:trace contextRef="#ctx0" brushRef="#br0" timeOffset="515.562">763 198,'0'0</inkml:trace>
  <inkml:trace contextRef="#ctx0" brushRef="#br0" timeOffset="712.008">1299 0,'-2'12,"-48"209,-76 211,2-164,118-244</inkml:trace>
  <inkml:trace contextRef="#ctx0" brushRef="#br0" timeOffset="4894.927">1610 621,'-5'19,"-6"17,-6 6,-1 1,4-2,-2-8,3-5,3-2,4-1,2-10,2-7</inkml:trace>
  <inkml:trace contextRef="#ctx0" brushRef="#br0" timeOffset="5085.286">1582 170,'0'5,"0"1</inkml:trace>
</inkml:ink>
</file>

<file path=ppt/ink/ink2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4:13:38.42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0 705,'431'-17,"52"-6,-288 9,0 9,10 8,399 52,-21-25,-142-19,114 8,-168 7,305-26,-668 0</inkml:trace>
  <inkml:trace contextRef="#ctx0" brushRef="#br0" timeOffset="455.227">1552 112,'-492'177,"205"-58,-61 47,310-138,37-28,1 1,-1-1,1 1,-1-1,1 1,-1 0,0-1,1 1,0 0,-1-1,1 1,-1 0,1-1,0 1,0 0,-1 0,1-1,0 1,0 0,0 0,0 0,0-1,0 1,0 0,0 0,0 0,0-1,0 1,1 0,-1 0,0-1,1 1,-1 0,0-1,1 1,-1 0,1-1,-1 1,1 0,-1-1,1 1,-1-1,1 1,0-1,-1 1,1-1,0 0,0 1,-1-1,1 0,0 1,0-1,-1 0,1 0,7 2,0-1,0 0,-1 0,1-1,0 0,0 0,0-1,0 0,-1-1,1 0,0 0,-1 0,-5 1,36-9</inkml:trace>
  <inkml:trace contextRef="#ctx0" brushRef="#br0" timeOffset="699.125">3104 0,'-1077'417,"821"-326,231-77,25-14,0-1,1 1,-1 0,0 0,1 0,-1 0,0 0,1 0,-1 0,0 0,1 0,-1 0,0 0,1 0,-1 0,0 0,1 0,-1 0,0 1,1-1,-1 0,0 0,0 0,1 0,-1 1,0-1,0 0,1 0,-1 1,0-1,0 0,1 0,-1 1,0-1,0 0,0 1,0-1,0 0,0 1,1-1,-1 0,0 1,0-1,0 0,0 1,0-1,0 0,0 1,0-1,0 0,0 1,-1-1,1 0,0 1,0-1,0 0,0 0,0 1,-1-1,1 0,0 1,0-1,0 0,-1 0,1 1,0-1,0 0,-1 0,148-7,-97 1,6 0</inkml:trace>
  <inkml:trace contextRef="#ctx0" brushRef="#br0" timeOffset="871.532">3725 169,'-53'19,"-50"21,-23 8,-5 1,7-3,14-4,16-10,20-6,12-6,17-3,11-3,12 0,14-3,18-2,12-3,8-3,-3-1</inkml:trace>
  <inkml:trace contextRef="#ctx0" brushRef="#br0" timeOffset="1098.264">4742 141,'-44'29,"-47"33,-18 16,-5 4,3-7,10-6,13-11,12-10,9-8,11-7,11-4,7-6,11-3,10-5</inkml:trace>
  <inkml:trace contextRef="#ctx0" brushRef="#br0" timeOffset="2537.671">2511 733,'0'1397,"30"-1018,-31 135,28-318,-26 113,-1-284</inkml:trace>
  <inkml:trace contextRef="#ctx0" brushRef="#br0" timeOffset="4640.295">1947 3612,'140'-22,"72"4,-83 6,0 6,42 7,-98-1,56-13,-106 9,0 1,1 0,-1 2,0 1,1 0,-1 2,6 2,37-8,-61 3,-1-1,1 1,-1 0,1 1,0-1,0 1,-1 0,1 0,0 0,0 1,-1-1,1 1,0 1,-1-1,1 0,-1 1,0 0,1 0,2 3,-5-2,0 1,-1 0,0 0,0 0,0-1,0 1,-1 0,0 0,1 0,-1 0,-1 0,1 0,-1 0,1 0,-1 0,0 0,-1 0,0 2,-2 14,-56 253,-19 49,68-117,12-156,14 38,-12-77,0 1,0-1,-1 0,-1 1,1 0,-2-1,1 1,-2-1,1 1,-2 0,0 4,0-13,1-1,0 1,-1 0,0-1,1 1,-1-1,0 1,0-1,0 0,0 0,0 0,0 0,0 0,0-1,-1 1,1-1,0 1,0-1,0 0,-1 1,1-1,0-1,-1 1,1 0,0 0,0-1,0 1,-1-1,1 0,0 0,-1 0,-11-1,-20 1,-1 1,0 2,0 1,1 2,-22 6,34-7,-306 38,5-31,235-12,-138-27,86 27,137 1,0-1,1 1,-1-1,0 1,1-1,-1 0,1 0,-1 0,1 0,0 0,-1-1,1 1,0-1,0 0,0 1,0-1,0 0,1 0,-1 0,0-1,1 1,-1 0,1 0,0-1,0 1,0-1,0 1,0-1,1 1,-1-3,-2-87,5 71,5-52,3 0,4 1,9-25,1-7,42-233,-54 264,4-91,-25 136,9 28,0 1,0-1,0 0,0 0,0 1,0-1,0 0,0 1,0-1,0 0,0 0,0 1,-1-1,1 0,0 0,0 1,0-1,-1 0,1 0,0 1,0-1,0 0,-1 0,1 0,0 0,0 0,-1 1,1-1,0 0,-1 0,1 0,0 0,0 0,-1 0,1 0,0 0,-1 0,1 0,0 0,-1 0,1 0,0 0,0 0,-1 0,1 0,0-1,-1 1,1 0,0 0,0 0,-1 0,1 0,0-1,0 1,4 34,0-16</inkml:trace>
  <inkml:trace contextRef="#ctx0" brushRef="#br0" timeOffset="5386.402">2230 4402,'11'-138,"-6"109,2 0,1 0,1 0,1 1,2 0,1 1,1 0,16-22,-29 48,-1-1,1 0,-1 1,1-1,0 1,0-1,0 1,0 0,0-1,0 1,0 0,0 0,1-1,-1 1,0 0,1 0,-1 1,1-1,-1 0,1 0,-1 1,1-1,-1 1,1-1,0 1,-1 0,1 0,0-1,0 1,-1 0,1 0,0 1,-1-1,1 0,0 1,-1-1,1 1,-1-1,1 1,-1 0,1-1,-1 1,1 0,-1 0,0 0,1 0,-1 1,0-1,0 0,0 0,0 1,0-1,1 2,38 165,-12-108,-27-59,0 0,0 0,0 0,0 0,0 0,0 0,1 0,-1-1,0 1,0 0,1-1,-1 1,0-1,1 0,-1 1,1-1,-1 0,1 0,-1 0,0 0,1 0,-1 0,1 0,-1 0,0-1,1 1,-1-1,1 1,-1-1,0 1,0-1,1 0,-1 1,0-1,0 0,0 0,0 0,0 0,0 0,0 0,0 0,0-1,0 1,0-1,171-268,-172 268,0 1,1 0,-1 0,1 0,-1 0,1 0,0 0,-1 0,1 0,0 0,0 0,0 0,0 0,-1 1,1-1,0 0,0 0,1 1,-1-1,0 1,0-1,0 1,0 0,0-1,1 1,-1 0,0 0,0 0,0 0,1 0,-1 0,0 0,0 0,0 0,1 0,-1 1,0-1,0 1,0-1,0 1,0-1,0 1,0-1,0 1,0 0,0 0,0-1,0 1,0 0,0 0,-1 0,1 0,0 1,40 117,-23-49,9 77,-23-125,2-4</inkml:trace>
</inkml:ink>
</file>

<file path=ppt/ink/ink29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5:12:43.85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245 116,'-49'41,"3"3,1 2,-22 31,64-74,0-1,0 0,0 1,0 0,1-1,0 1,-1 0,1 0,0 0,0 1,1-1,-1 1,1-1,-1 1,1-1,0 1,1-1,-1 1,1 0,-1 0,1-1,0 1,0 0,1-1,-1 1,1 0,0 0,0-1,0 1,0-1,1 1,-1-1,1 0,0 1,0-1,0 0,1 0,125 41,-60-26,-61-15,113 50,-117-51,0 0,0 0,0 0,0 1,-1-1,0 1,1 0,-1-1,0 1,0 0,0 0,-1 0,1 1,-1-1,0 0,0 0,0 1,0-1,0 1,-1-1,1 1,-1-1,0 1,0-1,-1 1,1-1,-1 1,1-1,-1 1,0-1,0 0,-1 1,1-1,-1 0,0 0,-4 8,-1-1,0 0,0 0,-1 0,0-1,-1-1,0 1,-1-2,1 1,-2-1,1 0,-1-1,0-1,0 0,0 0,-1-1,1 0,-1-1,0 0,0-1,-1-1,-9 1,-3-2</inkml:trace>
  <inkml:trace contextRef="#ctx0" brushRef="#br0" timeOffset="245.948">188 59,'29'-9,"18"-4,7 1,-1 2,-5 3,-1 2,-3 3,-6 1,-3 1,-3 1,-7 4,-4 2,1 0,-4-2</inkml:trace>
</inkml:ink>
</file>

<file path=ppt/ink/ink29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5:12:46.67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57 117,'176'-17,"-39"-6,-67 14,-68 10,0-1,-1 0,1 0,0 1,-1-1,1 1,0-1,-1 1,1 0,-1-1,1 1,-1 0,1 0,-1 0,0 0,1 1,-1-1,0 0,0 0,0 1,0-1,0 1,0-1,0 1,-1-1,1 1,-1-1,1 1,-1 0,1-1,-1 1,0 0,0 0,0-1,0 1,0 0,0-1,0 3,-47 167,-54 197,58-221,22-113,8-23</inkml:trace>
  <inkml:trace contextRef="#ctx0" brushRef="#br0" timeOffset="256.148">1 541,'38'0,"18"0,4 0,-3 0,-3 0,-4 0,-7 0,-5 0,-5-5,-3-1,3 0,1 1,-1 1,-2 2,0 1,-6 1</inkml:trace>
  <inkml:trace contextRef="#ctx0" brushRef="#br0" timeOffset="716.997">961 146,'-42'13,"-102"47,141-57,0-1,0 0,0 1,0-1,1 1,0 0,-1 0,1 0,0 0,0 1,0-1,1 0,-1 1,1-1,0 1,0-1,0 1,0 0,1-1,0 1,-1 0,1 0,1-1,-1 1,0 0,1 0,0-1,0 1,0-1,0 1,1-1,-1 1,1-1,0 0,0 1,0-1,0 0,1 0,-1-1,1 1,0-1,-1 1,1-1,0 0,1 0,-1 0,0 0,2 0,252 92,-165-23,-90-68,1 0,-1 0,0 0,0 0,-1 1,1-1,0 0,-1 1,0 0,0-1,0 1,0-1,-1 1,0 0,1 0,-1-1,0 1,-1 0,1 0,-1-1,0 1,1 0,-2-1,1 1,0-1,-1 1,1-1,-1 0,-2 2,-7 9,-1-1,-1 0,0-1,-1-1,0 0,-1-1,0-1,-1 0,1-1,-2 0,1-2,-1 0,-7 2,-60 8,59-15</inkml:trace>
  <inkml:trace contextRef="#ctx0" brushRef="#br0" timeOffset="959.575">848 146,'33'-10,"17"-2,3-1,-1 4,-5 2,-6 2,-5 3,-4 1,-3 1,-1 0,0 1,-6-1</inkml:trace>
  <inkml:trace contextRef="#ctx0" brushRef="#br0" timeOffset="1239.206">1497 4,'-6'14,"-1"0,-1 2,2-1,0 1,1 0,1 0,0 1,1-1,1 1,0 0,1-1,1 5,1-18,0 0,0 0,0 0,0 0,0-1,1 1,-1 0,1-1,0 0,0 1,0-1,0 0,0 0,0 0,0 0,1 0,-1 0,1-1,-1 1,1-1,0 0,0 1,-1-2,1 1,0 0,0 0,0-1,0 1,0-1,0 0,0 0,0 0,0-1,0 1,0-1,104-27,-96 22,0-1,0 0,-1-1,0 0,-1 0,1-1,-2-1,1 1,-1-1,-1-1,0 1,0-1,-1 0,2-5,-7 13,0 0,0 0,-1 1,1-1,0 0,-1 0,0 0,1 0,-1 0,0 0,-1 0,1 1,0-1,-1 0,0 0,0 0,0 0,0 1,0-1,0 0,-1 1,1-1,-1 1,0 0,1-1,-1 1,0 0,0 0,-1 0,1 0,0 1,-1-1,1 1,-1-1,0 1,1 0,-1 0,0 0,1 0,-1 0,0 1,0-1,0 1,0 0,-2 0,-19-4</inkml:trace>
</inkml:ink>
</file>

<file path=ppt/ink/ink29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5:13:01.34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0 705,'19'-24,"0"1,2 0,1 2,0 1,16-11,7-7,-37 31,-5 4,-1 0,1-1,1 1,-1 1,0-1,1 0,0 1,-1-1,1 1,0 0,0 1,0-1,0 1,1-1,-1 1,0 0,1 1,1-1,-3 4,-1-1,0 1,0 0,0 0,-1 0,1 0,-1 0,1 0,-1 0,0 0,0 1,0-1,-1 1,1-1,-1 0,0 1,0-1,0 1,0-1,-1 0,0 2,1 2,-4 425,20-318,-18-100</inkml:trace>
  <inkml:trace contextRef="#ctx0" brushRef="#br0" timeOffset="260">29 988,'33'-15,"17"-8,3-2,-1-1,-6 5,-5 0,-5-1,-8 3</inkml:trace>
  <inkml:trace contextRef="#ctx0" brushRef="#br0" timeOffset="659.917">537 338,'-44'51,"37"-44,0-1,1 1,0 1,0-1,1 1,0 0,0 0,0 0,1 1,1 0,-1 1,4-8,-1 1,1-1,0 1,0-1,0 1,1-1,-1 0,1 1,-1-1,1 1,0-1,0 0,0 0,0 1,0-1,0 0,1 0,-1 0,1 0,-1-1,1 1,0 0,0 0,0-1,0 0,0 1,0-1,0 0,0 0,0 0,1 0,-1 0,3 0,81 17,-45-18,-35-1,0 1,0-1,1 1,-1 0,0 0,0 1,1 0,-1 0,0 0,0 1,0 0,0 0,0 1,0-1,-1 1,1 1,-1-1,0 1,0 0,2 2,-4-3,-1 0,1 1,-1-1,0 1,0-1,-1 1,1 0,-1 0,0-1,0 1,0 0,0 0,-1 0,1 0,-1 1,0-1,0 0,-1 0,1 0,-1 0,0 0,0 0,0 0,-1-1,1 1,-1 0,0-1,0 1,0-1,0 1,-2 0,-26 22,13-17</inkml:trace>
  <inkml:trace contextRef="#ctx0" brushRef="#br0" timeOffset="908.881">452 310,'24'-9,"13"-4,-1 1</inkml:trace>
  <inkml:trace contextRef="#ctx0" brushRef="#br0" timeOffset="1238.748">790 57,'-2'9,"0"1,1-1,-1 1,2 0,-1-1,2 1,-1 0,1 0,1-1,0 1,0-1,0 1,2-1,-1 0,1 0,4 8,-6-15,0 0,0 0,0 0,0-1,0 1,0 0,0-1,1 1,-1-1,0 0,1 0,-1 0,1 0,-1 0,1-1,0 1,-1-1,1 1,0-1,-1 0,1 0,0 0,0-1,-1 1,1-1,-1 1,1-1,0 0,-1 0,1 0,-1 0,0 0,1-1,1-1,66-66,-67 65,-1 0,1-1,-1 1,0-1,0 1,0-1,-1 0,1 0,-1 0,-1 1,1-1,-1 0,1 0,-1 0,-1 0,1 0,-1 0,0 0,0 0,0 0,-1 0,1 1,-1-1,0 1,-1-1,1 1,-1 0,0 0,0 0,-3-4,-12 2</inkml:trace>
  <inkml:trace contextRef="#ctx0" brushRef="#br0" timeOffset="1969.985">1101 1101,'5'5,"1"6,-4 1,-9-1,-6-2,-7-4,-5-1,-2-3,2-5,2-3,-1-4,0-1,-2-3,-1-4,0 2,-1-2,0 3,4 4</inkml:trace>
  <inkml:trace contextRef="#ctx0" brushRef="#br0" timeOffset="2467.742">226 310,'-14'-28,"-5"-15,1-5,3 1,5 4,3 4,4 4,1 8</inkml:trace>
</inkml:ink>
</file>

<file path=ppt/ink/ink29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5:13:11.97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0 594,'15'-2,"-1"0,0-1,0-1,-1 0,1 0,-1-2,0 0,0 0,0-1,-1-1,0 0,-1 0,8-9,46-27,-64 43,0-1,0 2,0-1,0 0,1 0,-1 0,0 0,0 1,0-1,1 0,-1 1,0-1,0 1,1 0,-1-1,1 1,-1 0,0 0,1 0,-1 0,1 0,-1 0,0 0,1 0,-1 1,0-1,1 0,-1 1,0-1,1 1,-1 0,0-1,0 1,0 0,0 0,1 0,-1 0,0 0,0 0,-1 0,1 0,0 0,0 0,-1 0,1 1,0-1,-1 0,1 1,-1-1,0 0,1 1,-1-1,0 198,-1-39,1-148</inkml:trace>
  <inkml:trace contextRef="#ctx0" brushRef="#br0" timeOffset="269.231">114 735,'23'-10,"14"-7,5-7,0 2,-3 0,-2-2,-8 4</inkml:trace>
  <inkml:trace contextRef="#ctx0" brushRef="#br0" timeOffset="597.377">537 311,'-11'13,"0"1,1 0,0 0,1 1,1 0,1 0,0 1,-2 7,8-22,1 1,-1 0,0 0,1 0,-1-1,1 1,0 0,0 0,-1 0,1 0,1 0,-1 0,0-1,0 1,1 0,-1 0,1 0,-1 0,1-1,0 1,0 0,0-1,0 1,0 0,0-1,0 0,0 1,1-1,-1 1,0-1,1 0,-1 0,1 0,0 0,-1 0,1 0,1 0,78 6,-27-4,-51-3,0 1,0 0,0 0,0 0,0 0,-1 1,1-1,0 1,-1 0,1 0,-1 0,1 0,-1 0,0 0,0 0,0 1,0-1,0 1,-1 0,1-1,-1 1,1 0,-1 0,0 0,0 0,-1 0,1 0,-1 0,1 0,-1 1,0-1,0 0,0 0,-1 0,1 0,-1 0,1 0,-1 0,0 0,0 0,-1 0,0 5,-1-1,0 0,-1 0,1 0,-1 0,0 0,-1-1,0 0,0 0,0 0,-1-1,0 1,0-1,0-1,-1 1,-2 0,-8 2</inkml:trace>
  <inkml:trace contextRef="#ctx0" brushRef="#br0" timeOffset="780.317">480 284,'24'0,"13"0,0-5,-2-1,-6 0</inkml:trace>
  <inkml:trace contextRef="#ctx0" brushRef="#br0" timeOffset="1358.08">734 1,'-9'19,"-4"12,1 4,7-3,4-2,8-6,7-8,1-11,3-6,3-8,3-7,2-6,-3-4,-6-2,-10 4,-7 5</inkml:trace>
  <inkml:trace contextRef="#ctx0" brushRef="#br0" timeOffset="1769.102">791 820,'-14'0,"-10"-5,-6-6,3-6,6-1</inkml:trace>
  <inkml:trace contextRef="#ctx0" brushRef="#br0" timeOffset="2235.559">283 256,'-9'-24,"0"-13,4 0</inkml:trace>
</inkml:ink>
</file>

<file path=ppt/ink/ink29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5:13:24.97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94 85,'-3'56,"-5"119,-21 181,12-93,17-253,-1 0,1-1,-2 1,1 0,-1-1,-1 0,0 1,0-1,-1 0,-4 8,-1-3</inkml:trace>
  <inkml:trace contextRef="#ctx0" brushRef="#br0" timeOffset="1023.99">2437 1,'60'47,"82"204,-27-81,-105-153</inkml:trace>
  <inkml:trace contextRef="#ctx0" brushRef="#br0" timeOffset="2676.183">1477 649,'-13'11,"0"1,1 1,1 0,0 0,1 1,0 1,1 0,1 0,0 0,1 1,-2 10,8-23,1 1,0-1,-1 0,2 0,-1 0,0 1,1-1,-1 0,1 0,0 0,0 0,0 0,1 0,-1 0,1 0,-1 0,1-1,0 1,0-1,0 1,0-1,1 0,-1 0,1 0,-1 0,1 0,0 0,0-1,-1 0,4 2,96 22,-95-26,-1 1,1 1,-1-1,1 1,-1 0,1 0,-1 1,0 0,0 0,0 1,0-1,0 1,0 0,-1 1,1 0,-1 0,0 0,0 0,-1 1,1-1,1 4,-2-3,0 0,-1 0,0 1,0-1,0 1,-1 0,1 0,-2 0,1 0,0 0,-1 0,0 0,-1 1,0-1,1 0,-2 1,1-1,-1 0,0 0,0 1,-1-1,0 0,0 0,0 0,-1-1,0 1,0-1,0 1,-1-1,-1 1,-38 24,21-21</inkml:trace>
  <inkml:trace contextRef="#ctx0" brushRef="#br0" timeOffset="2932.395">1420 565,'29'-10,"14"-8,5 0,-2 2,-7 4</inkml:trace>
  <inkml:trace contextRef="#ctx0" brushRef="#br0" timeOffset="3194.5">1703 339,'-7'40,"3"-25,1 0,1 0,0 0,1 1,1-1,0 0,1 1,1-1,0 0,3 10,-3-22,0 0,0 0,0 0,0-1,0 1,1 0,-1-1,1 0,0 1,0-1,0 0,0-1,0 1,0 0,0-1,1 0,-1 1,0-1,1-1,-1 1,1 0,-1-1,1 0,-1 0,1 0,0 0,-1-1,1 1,-1-1,1 0,-1 0,0 0,1 0,-1-1,0 1,0-1,0 0,0 0,0 0,0 0,-1 0,1-1,-1 0,1 1,-1-1,0 0,1-2,6-7,-1-1,0 1,-1-2,-1 1,0-1,-1 0,0 0,-1-1,-1 1,0-1,-1 0,0 1,-1-1,-1 0,-1 0,-1-10,-3 2,-2 4</inkml:trace>
  <inkml:trace contextRef="#ctx0" brushRef="#br0" timeOffset="3604.729">2351 508,'-4'5,"-3"6,-4 6,-5 1,0 1,-2-2,-2 1,-4 2,-1 2,-2 2,-1-2,4-1,2-4,4-4</inkml:trace>
  <inkml:trace contextRef="#ctx0" brushRef="#br0" timeOffset="4354.927">686 1073,'-19'9,"-11"4,-6-1,-1-2,1-3,2-3,1-1,3-3,0 1,2-2,0 1,0-1,0 1,5-6,1 0,0 4,4 8,4 3</inkml:trace>
  <inkml:trace contextRef="#ctx0" brushRef="#br0" timeOffset="5227.28">94 1129,'2'-1,"0"0,-1 0,1 0,-1-1,1 1,-1 0,1-1,-1 1,0-1,1 0,-1 1,0-1,0 0,-1 0,1 0,0 1,0-1,-1 0,1 0,-1 0,0 0,0 0,0 0,0 0,0-2,2-6,52-160,-42 141,-12 30,0-1,0 0,0 1,0-1,0 0,0 1,0-1,0 0,0 1,0-1,0 0,1 1,-1-1,0 0,0 1,0-1,1 0,-1 1,0-1,0 0,1 0,-1 1,0-1,0 0,1 0,-1 0,0 1,1-1,-1 0,0 0,1 0,-1 0,0 0,1 0,-1 0,1 0,-1 0,0 0,1 0,-1 0,0 0,1 0,-1 0,0 0,1 0,-1 0,0 0,1 0,-1-1,0 1,1 0,-1 0,0 0,1-1,-1 1,0 0,0 0,1-1,-1 1,0 0,0-1,0 1,1 0,-1 0,0-1,70 309,-11-93,-59-216,-1 1,0-1,0 1,0 0,0-1,0 1,0 0,1 0,-1 0,0-1,0 1,0 0,0 0,0 0,0 1,0-1,0 0,0 0,0 0,1 1,-1-1,0 1,0-1,0 0,0 1,1-1,-1 1,0 0,0-1,1 1,-1 0,1-1,-1 1,0 0,1 0,-1-1,1 1,0 0,-1 0,1 0,0 0,-1 0,1-1,0 1,0 0,0 0,0 0,0 0,0 0,0 0,0 0,0 0,0 0,1 0,-1 0,0-1,1 1,-1 0,0 0,1 0,-1 0,1-1,-1 1,1 0,0 0,-75-73,-40-32,92 85</inkml:trace>
  <inkml:trace contextRef="#ctx0" brushRef="#br0" timeOffset="6513.264">2238 621,'34'-20,"-1"-2,-1-1,-1-1,-2-2,0-1,11-16,-19 22,31-55,-106 117,50-38,-1 1,1-1,-1 0,1 0,-1-1,0 0,0 1,0-1,0-1,0 1,-1-1,1 0,0 0,-1-1,1 1,-1-1,1 0,0-1,-1 0,1 1,-1-1,1-1,0 1,-1-1,-15 3,36 24,-10-17,64 115,-69-123,0-1,0 0,1 0,-1 1,0-1,1 0,-1 1,1-1,-1 0,1 1,-1-1,1 0,-1 1,1-1,0 1,-1-1,1 1,0 0,-1-1,1 1,0 0,0-1,-1 1,1 0,0 0,0-1,-1 1,1 0,0 0,0 0,0 0,0 0,-1 0,1 1,0-1,0 0,-1 0,1 0,0 1,0-1,-1 0,1 1,0-1,-1 1,1-1,0 1,-1-1,1 1,-1-1,1 1,-1 0,1-1,-1 1,1 0,-1-1,0 1,1 0,-1 0,0-1,1 1,-1 0,0 0,0 0,0-1,0 1,0 0,5-49,-4 23</inkml:trace>
  <inkml:trace contextRef="#ctx0" brushRef="#br0" timeOffset="7657.202">1504 565,'-33'31,"-75"226,107-257,1-1,0 1,0 0,-1-1,1 1,0-1,-1 1,1 0,-1-1,1 1,0 0,-1 0,1-1,-1 1,1 0,-1 0,1 0,-1 0,1 0,-1-1,1 1,-1 0,1 0,-1 0,1 0,-1 0,1 0,-1 1,1-1,-1 0,1 0,-1 0,15-33,0 0,2 2,2-1,1 2,1 1,14-16,-18 23,-14 18,1 0,-1 0,1 1,-1-1,1 1,0 0,1-1,-1 1,0 1,1-1,0 0,0 1,-1 0,1 0,1 0,-1 0,0 1,0-1,1 1,-1 0,0 1,1-1,-1 1,1-1,-1 2,1-1,2 1,4 4</inkml:trace>
  <inkml:trace contextRef="#ctx0" brushRef="#br0" timeOffset="9357.28">1928 254,'-39'-18,"-64"-14,100 31,0 1,0 0,0-1,0 1,0 0,0 1,0-1,0 0,0 1,0 0,1-1,-1 1,0 0,0 0,1 1,-1-1,1 1,-1-1,1 1,-1 0,1 0,0 0,0 0,0 0,0 0,0 1,1-1,-1 1,1-1,-1 1,1 0,0-1,0 1,0 0,0 0,-1 9,0-1,0 1,1 0,1 0,-1-1,2 1,0 0,0-1,1 1,2 4,3 3</inkml:trace>
</inkml:ink>
</file>

<file path=ppt/ink/ink29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5:13:51.727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10 64,'0'0,"0"0,-1 1,1-1,0 0,0 0,0 0,0 1,0-1,0 0,-1 0,1 0,0 1,0-1,0 0,0 0,-1 0,1 0,0 0,0 1,-1-1,1 0,0 0,0 0,0 0,-1 0,1 0,0 0,0 0,-1 0,1 0,0 0,0 0,-1 0,1 0,0 0,0 0,-1 0,1 0,0 0,0 0,-1-1,1 1,0 0,0 0,0 0,-1 0,1-1,9 26,98 156,37 103,-56-50,-77-197,-1 14,-9-43,-1 0,2-1,-1 1,1 0,0 0,1-1,0 1,0-1,1 0,0 0,4 6,-4-11,0-1,0 0,0 0,1 0,-1 0,0 0,1-1,-1 0,1 0,-1 0,0-1,1 1,-1-1,0 0,0 0,1-1,-1 1,0-1,0 0,0 0,-1 0,1-1,0 1,-1-1,0 0,1 0,-1 0,0 0,-1-1,1 1,1-3,12-8,163-88,-17 29,56-26,-39 25,-95 28,-82 47,-8 3</inkml:trace>
  <inkml:trace contextRef="#ctx0" brushRef="#br0" timeOffset="484.732">1872 7,'1'0,"0"-1,-1 0,1 1,0-1,0 1,0-1,0 1,-1-1,1 1,0 0,0-1,0 1,0 0,0 0,0 0,0-1,0 1,0 0,0 0,0 1,0-1,0 0,0 0,0 0,0 1,0-1,0 0,0 1,0-1,0 1,-1-1,1 1,0 0,0-1,0 1,-1 0,1-1,0 1,-1 0,1 0,-1 0,1 0,-1-1,1 1,-1 0,0 0,1 0,-1 0,0 0,0 0,0 0,0 0,0 0,0 0,0 0,0 0,0 1,-10 61,-65 109,-10 52,9-64,76-160,0 0,-1-1,1 1,0 0,0-1,0 1,0 0,-1-1,1 1,0 0,0-1,0 1,-1 0,1-1,0 1,-1 0,1 0,0 0,-1-1,1 1,0 0,-1 0,1 0,0 0,-1-1,1 1,0 0,-1 0,1 0,-1 0,1 0,0 0,-1 0,1 0,0 0,-1 0,1 1,-1-1,1 0,0 0,-1 0,1 0,0 0,-1 1,1-1,0 0,0 0,-1 1,1-1,0 0,-1 0,1 1,0-1,0 0,0 1,-1-1,1 0,0 1,0-1,0 0,0 1,0-1,-3-37,3 33,0-22,0 1</inkml:trace>
  <inkml:trace contextRef="#ctx0" brushRef="#br0" timeOffset="841.208">1590 120,'0'0,"-1"-1,0 0,1 0,-1 0,1 0,-1 0,1 0,-1 1,1-1,0 0,-1 0,1-1,0 1,0 0,-1 0,1 0,0 0,0 0,0 0,1 0,-1 0,0 0,0 0,1 0,-1 0,0 0,1 0,-1 0,1 0,-1 0,1 0,-1 0,1 1,0-1,-1 0,1 0,0 1,0-1,0 0,0 1,-1-1,1 1,0-1,0 1,0-1,1 1,51-1,-20 10,1 1,-1 1,-1 2,0 1,-1 2,0 1,15 12,143 123,-171-144,-5-5</inkml:trace>
</inkml:ink>
</file>

<file path=ppt/ink/ink29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5:13:53.925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0 219,'37'136,"-29"-109,1-1,2-1,0 0,1-1,2 0,0 0,2-2,0 0,13 13,-27-33,0-1,0 1,-1 0,1 0,0-1,0 1,1-1,-1 1,0-1,0 0,1 0,-1 0,1 0,-1-1,1 1,-1 0,1-1,-1 0,1 0,0 0,-1 0,1 0,-1 0,1-1,-1 1,1-1,-1 1,1-1,-1 0,1 0,-1 0,0-1,0 1,0-1,1 1,-1-1,-1 1,1-1,0 0,0 0,-1 0,1 0,-1 0,1-1,-1 1,0 0,0-1,0 1,0-1,22-45,-2-1,-2 0,-3-2,-1 0,5-42,9-29,-1-4,-8 166,-6-4,2 0,1 0,2-2,1 0,2-2,1 0,11 9,-4 0,4 3,-21-31,-1 1,-1 0,0 1,-1 0,0 1,-1 0,-1 0,-1 1,0 0,-1 1,-1-1,-1 1,2 13,-7-24,0-1,0 0,0 0,0 0,-1 0,0 0,-1 0,1-1,-1 1,0-1,-1 1,1-1,-1 0,0-1,0 1,-1-1,1 1,-1-1,0-1,0 1,0-1,-1 1,1-2,-1 1,-1 0,3-1,0 0,0 0,-1-1,1 1,-1-1,0 0,1 0,-1-1,0 0,1 1,-1-1,0-1,1 1,-1-1,0 0,1 0,-1 0,1-1,-1 1,1-1,0 0,0 0,0-1,0 1,0-1,0 0,1 0,-1 0,1-1,0 1,0-1,0 0,0 0,-3-10,2 0,-1 0,2 0,0 0,1-1,0 1,1-1,1 0,0 1,1-1,0 1,1-1,1 1,1 0,0 0,0 0,7-13,5-16,1 1,2 0,2 1,2 2,2 0,1 1,2 2,18-18,-18 22</inkml:trace>
</inkml:ink>
</file>

<file path=ppt/ink/ink29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5:18:06.67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46 1,'8'58,"-6"34,-58 50,58-115,2-23</inkml:trace>
</inkml:ink>
</file>

<file path=ppt/ink/ink29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5:28:58.67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18,'0'-17,"0"20,-1 50,13 123,18 32,33 47,-42-203,-21-53</inkml:trace>
</inkml:ink>
</file>

<file path=ppt/ink/ink29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5:10:17.40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22 0,'-9'10,"-4"3</inkml:trace>
</inkml:ink>
</file>

<file path=ppt/ink/ink2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4:14:08.943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75,'4'-4,"-1"1,1-1,0 1,0 0,0 1,0-1,0 1,1 0,-1 0,1 0,-1 0,1 1,0 0,0 0,-1 0,1 0,0 1,0 0,0 0,0 0,0 1,0-1,0 1,-1 1,1-1,0 0,-1 1,1 0,-1 0,3 2,19 2,256 32,20-52,-239 8,234-27,-50 5,-154 12,-91 16,-1-1,1 1,-1 0,1 0,-1 0,1 0,-1 0,1 1,-1-1,0 0,1 1,-1-1,1 1,-1-1,0 1,1 0,-1-1,0 1,0 0,1 0,-1 0,0 0,0 0,0 0,0 0,0 0,-1 1,1-1,0 0,0 1,-1-1,1 1,5 15</inkml:trace>
</inkml:ink>
</file>

<file path=ppt/ink/ink29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5:10:18.23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61 1,'-4'2,"0"0,0 1,0 0,0 0,0 0,1 0,0 0,-1 1,1 0,1-1,-1 1,0 0,1 1,0-1,0 0,0 1,0-1,1 1,0-1,0 1,0 0,0-1,1 1,0 0,0 0,0-1,1 1,-1 0,1-1,0 1,0 0,1-1,1 5,60 50,-56-55,0 1,0 0,0 1,-1-1,0 1,0 0,0 1,-1-1,0 1,0 0,-1 1,0-1,0 1,0 0,-1 0,-1 0,1 0,0 6,-3-12,0 0,0 1,0-1,-1 1,1-1,-1 1,1-1,-1 0,0 1,0-1,0 0,0 0,0 1,-1-1,1 0,-1 0,1-1,-1 1,0 0,1 0,-1-1,0 1,0-1,0 0,-1 1,1-1,0 0,0 0,-1 0,1-1,0 1,-2 0,-17 3</inkml:trace>
</inkml:ink>
</file>

<file path=ppt/ink/ink29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5:10:15.80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1 443,'145'-177,"-145"176,1 0,-1 0,1-1,0 1,0 0,-1 0,1 0,0 0,0 0,0 0,0 0,0 1,0-1,0 0,0 0,1 1,-1-1,0 1,0-1,1 1,-1 0,0-1,0 1,1 0,-1 0,0 0,1 0,-1 0,0 0,1 0,-1 0,0 1,1-1,-1 0,0 1,0-1,0 1,1-1,-1 1,0 0,0-1,0 1,0 0,0 0,0 0,0 0,0 0,0 0,-1 0,1 0,0 0,-1 1,1-1,-1 0,1 0,0 1,34 153,-25-87,-4 0,-2 0,-4 1,-5 28,6-89,-1 0,0 0,-1-1,0 1,0 0,0 0,-1-1,0 1,-1-1,0 0,0 0,0 0,-1 0,0 0,0-1,-1 0,0 0,0 0,0 0,-1-1,0 0,0 0,0 0,-1-1,3-4,0 0,0-1,0 0,1 0,-1 0,0-1,1 1,-1-1,1 0,-1 0,1 0,0 0,0-1,0 1,0-1,0 0,1 1,-1-1,1-1,0 1,0 0,0 0,0-1,1 1,-1-1,1 0,0 0,0 1,0-1,0 0,1 0,-1 0,1 0,0 1,1-3,-1-23,2 0,1 0,1 0,2 0,1 1,1 0,1 0,1 0,2 2,1-1,-10 20,14-35,1 1,2 0,1 2,3 0,1 2,2 1,1 0,2 3,1 0,1 2,2 1,2 2,0 2,9-4,-44 28,0 0,1 1,-1-1,1 1,0-1,-1 1,1-1,0 1,0 0,0 0,0 0,0 0,0 0,0 1,0-1,0 0,1 1,-1 0,0-1,0 1,0 0,1 0,-1 0,0 1,0-1,0 0,1 1,-1-1,0 1,0 0,0 0,0 0,0 0,0 0,0 0,-1 1,1-1,0 0,-1 1,1 0,-1-1,1 1,-1 0,0 0,1-1,-1 1,0 0,-1 0,1 0,0 1,0-1,-1 1,-1 17,-2 0,0 0,-1 0,-1-1,-1 0,-1 0,-1 0,0-1,-1 0,-1 0,-1-1,-1-1,0 0,-1 0,0-1,-4 1,-109 132,115-141,13-13</inkml:trace>
  <inkml:trace contextRef="#ctx0" brushRef="#br0" timeOffset="510.708">707 443,'36'-10,"1"-2,-2-1,0-2,-1-1,0-2,-1-1,-1-2,19-17,-42 31,-1-1,1 0,-1-1,-1 1,0-1,0-1,-1 1,0-1,0-1,-1 1,-1-1,0 1,0-1,-1-1,0 1,-1 0,-1-1,0 1,0-1,-1 1,0-1,-1 0,1 10,-1 0,1 0,0 0,-1 0,1 0,-1 0,0 0,0 0,0 0,0 0,0 0,0 1,0-1,-1 0,1 1,-1-1,1 1,-1 0,0-1,1 1,-1 0,0 0,0 0,0 0,0 0,0 0,0 1,0-1,0 1,0-1,0 1,0 0,0 0,0 0,0 0,0 0,0 0,-1 0,1 1,0-1,0 1,0 0,0 0,0-1,1 1,-1 0,0 1,0-1,0 0,1 0,-1 1,1-1,-1 1,1-1,0 1,-1 0,1 1,-11 6,0 1,1 0,1 1,0 0,0 0,1 1,0 1,-5 10,13-21,1-1,-1 0,0 1,1-1,0 1,-1-1,1 0,0 1,-1-1,1 1,0-1,0 1,0-1,0 1,1-1,-1 1,0-1,1 1,-1-1,1 0,-1 1,1-1,-1 0,1 1,0-1,0 0,0 0,0 0,0 1,0-1,0 0,0 0,0-1,0 1,1 0,-1 0,0 0,1-1,-1 1,0-1,1 1,-1-1,1 0,66 3,109-31,-175 28,0 0,-1-1,1 1,0 1,0-1,-1 0,1 0,0 1,-1-1,1 0,0 1,-1 0,1-1,0 1,-1 0,1 0,-1 0,0 0,1 0,-1 0,0 1,0-1,1 0,-1 1,0-1,0 0,0 1,-1 0,1-1,0 1,-1-1,1 1,-1 0,1-1,-1 1,0 0,1 0,-1-1,0 1,0 0,-1 0,1-1,0 1,0 0,-1-1,1 1,-1 0,0-1,1 1,-1 0,0-1,0 1,0 0,-66 133,64-112</inkml:trace>
  <inkml:trace contextRef="#ctx0" brushRef="#br0" timeOffset="867.167">1496 302,'5'6,"1"0,-1-1,1 0,0 0,0 0,1-1,0 0,-1 0,1-1,0 0,1 0,-1 0,1-1,-1 0,1-1,-1 0,1 0,0-1,0 1,-1-2,1 1,0-1,0 0,-1-1,1 0,-1 0,1 0,-1-1,0 0,0-1,0 1,-1-2,1 1,-1 0,0-1,0-1,-1 1,1-1,-1 1,0-1,-1-1,1 1,-1-1,-1 0,1 0,-1 0,0-2,0 5,-1 0,0 1,-1-1,1 0,-1 0,0 0,1 0,-2 0,1 0,0 0,-1-1,0 1,0 0,0 0,-1 0,1 0,-1-1,0 1,0 0,0 0,-1 0,0 1,1-1,-1 0,-1 1,1-1,0 1,-1-1,0 1,1 0,-1 0,-1 0,1 1,0-1,-1 1,1 0,-1 0,0 0,1 0,-2 0,-5 4,0 1,0-1,0 2,1 0,-1 0,1 0,0 1,1 1,-1-1,1 1,0 1,0 0,1 0,0 0,0 1,1 0,0 0,0 1,1-1,0 1,-2 7,1-8,0 0,0 0,1 1,1-1,-1 1,2 1,-1-1,1 0,0 1,1 0,0-1,1 1,0 0,0 0,1 0,1 0,-1 0,2 0,0 4,5 4</inkml:trace>
  <inkml:trace contextRef="#ctx0" brushRef="#br0" timeOffset="1230.972">2033 104,'3'15,"14"55,3 0,2-2,20 37,14-24,-55-81,0 1,1 0,-1 0,1-1,-1 1,1-1,-1 0,1 1,0-1,-1 0,1 0,-1 0,1 0,0 0,-1 0,1-1,-1 1,1 0,-1-1,1 1,-1-1,1 0,-1 1,1-1,-1 0,0 0,1 0,-1 0,0 0,0 0,0 0,0-1,0 1,0 0,0-1,0 1,0-1,30-55,-16 10,-6 17,1 0,1 1,2 0,1 1,16-26,-20 40</inkml:trace>
  <inkml:trace contextRef="#ctx0" brushRef="#br0" timeOffset="1432.19">2540 274,'10'14,"3"5</inkml:trace>
  <inkml:trace contextRef="#ctx0" brushRef="#br0" timeOffset="3264.307">1609 414,'5'0,"2"5,-1 7,-1 5,3 0,5-2,1 0,2-1,4-5,3-2,2-4,2-1,1-1,-4-2</inkml:trace>
</inkml:ink>
</file>

<file path=ppt/ink/ink29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5:10:17.64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35 23,'-6'11,"1"0,0 0,1 1,0-1,1 1,0 0,1 0,1 0,0 1,0-1,1 0,1 0,0 1,1-1,0 0,0 0,4 8,-5-18,-1-1,1 1,0 0,0 0,0-1,0 1,0-1,1 1,-1-1,0 1,1-1,-1 0,1 1,-1-1,1 0,0 0,-1 0,1 0,0-1,0 1,0 0,0-1,0 1,0-1,-1 0,1 1,0-1,0 0,0 0,0 0,0-1,0 1,0 0,0-1,0 1,0-1,0 0,-1 0,1 0,0 0,-1 0,2 0,2-3,0 0,0 0,-1 0,0-1,1 1,-1-1,-1 0,1 0,-1-1,0 1,0-1,-1 0,1 0,-1 1,1-1,-1 0,0 0,-1 1,0-1,0 0,0 0,0 0,-1 0,0 0,0 0,-1-1,0 1,0 1,0-1,-1 0,1 0,-1 0,-1 1,1-1,-1 1,0 0,0-1,-1 2,0-1,0 0,0 1,0-1,0 1,-1 0,0 1,0-1,0 1,0 0,-1 0,1 1,-1-1,1 1,-1 0,0 1,-1-1,-17 4</inkml:trace>
  <inkml:trace contextRef="#ctx0" brushRef="#br0" timeOffset="279.692">317 107,'10'19,"12"12,7-1,5-4,0-7,-1-7,-5-10,-4-5,-5-8,-1-1,-4-3,1 0,-2-2,-4-2,-3-4,-2 3</inkml:trace>
</inkml:ink>
</file>

<file path=ppt/ink/ink29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5:10:13.15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340 277,'101'-22,"-49"11,0-2,-1-3,-1-1,28-16,-40 16,-19 10,0-2,0 1,-1-2,-1-1,1 0,-2-1,0-1,0 0,6-8,-6-12,-35 55,-4 20,3 0,1 1,2 1,3 1,1 0,2 1,2 0,2 1,1 27,-22 249,17-81,-10-118,21-123,0 0,-1 0,1 0,0 0,0 0,-1 0,1 0,-1 0,1 0,-1 0,1-1,-1 1,0 0,1 0,-1 0,0-1,0 1,1 0,-1-1,0 1,0-1,0 1,0-1,0 1,0-1,0 0,0 1,0-1,0 0,0 0,0 0,0 1,0-1,0-1,0 1,0 0,0 0,0 0,0 0,0-1,0 1,0 0,0-1,0 1,0-1,0 1,0-1,0 0,1 1,-1-1,0 0,0 1,1-1,-1-1,-44-43,34 30,0 2,-1-1,0 2,-1 0,0 0,-1 1,0 1,-1 0,0 1,-1 0,0 2,0 0,-1 0,0 2,0 0,0 1,-3 0,-6 1,1 1,0 1,-1 1,1 1,-1 2,1 0,0 2,-4 2,20-5,1 0,0 1,0 0,0 0,0 1,0 0,1 0,0 1,0 0,0 0,0 1,1-1,0 2,0-1,1 1,0-1,0 1,0 1,1-1,0 1,0 0,1 0,0 0,1 0,-2 6,5 43,6-32</inkml:trace>
  <inkml:trace contextRef="#ctx0" brushRef="#br0" timeOffset="400.107">509 616,'532'-104,"-521"102,77-5,-86 7,1 0,-1 1,0-1,0 0,0 1,1 0,-1 0,0 0,0 0,0 0,0 0,0 0,-1 0,1 1,0-1,-1 1,1-1,0 1,-1 0,0 0,1 0,-1 0,0 0,0 0,0 0,0 0,-1 0,1 0,-1 0,1 0,-1 1,0-1,1 0,-1 0,0 2,-27 138,4-15,18-105,2-1</inkml:trace>
  <inkml:trace contextRef="#ctx0" brushRef="#br0" timeOffset="782.881">1385 983,'-11'143,"11"-143,0 0,0 0,1 0,-1 0,0-1,1 1,-1 0,0 0,1 0,-1 0,0 0,0 0,1 0,-1 1,0-1,1 0,-1 0,0 0,0 0,1 0,-1 0,0 0,1 1,-1-1,0 0,0 0,0 0,1 1,-1-1,0 0,0 0,0 1,1-1,-1 0,0 0,0 1,0-1,0 0,0 1,0-1,0 0,1 0,-1 1,0-1,0 0,0 1,0-1,0 0,-1 1,1-1,11-28,-8 15,2-15,2 0,0 0,2 1,1 0,1 0,1 1,2 1,0 0,2 1,0 0,2 2,0 0,2 0,14-11,-33 32,0 0,0 0,0 0,0 0,1 0,-1 0,0 1,1-1,-1 0,0 0,1 1,-1-1,1 1,-1 0,1-1,-1 1,1 0,-1 0,1 0,0 0,-1 0,1 0,-1 0,1 1,-1-1,1 0,-1 1,1-1,-1 1,0 0,1 0,-1-1,0 1,0 0,1 0,-1 0,1 1,5 12</inkml:trace>
  <inkml:trace contextRef="#ctx0" brushRef="#br0" timeOffset="1078.094">1949 701,'-13'15,"0"0,1 2,1-1,1 2,0-1,1 1,1 1,1-1,1 1,0 1,1-1,1 1,1 0,1 4,2-21,0 0,0 0,0 0,0-1,1 1,-1 0,1 0,0-1,0 1,0 0,0-1,0 1,1-1,-1 1,1-1,-1 0,1 0,0 0,0 0,0 0,0 0,0 0,1 0,-1-1,0 0,1 1,-1-1,1 0,0 0,-1 0,1 0,0-1,-1 1,1-1,0 1,0-1,0 0,0 0,5-1,0 0,0 0,0-1,0 0,0 0,0-1,-1 0,1 0,-1 0,0-1,0-1,5-3,-5 3,-1 0,1 0,-1-1,0 0,0 0,0 0,-1-1,0 0,-1 0,1 0,-1-1,-1 0,1 1,-1-1,-1 0,1-1,-2 1,1 0,-1-1,0 1,-1-1,1 1,-2-1,1 1,-1-1,-1 1,0 0,0 0,0-1,-1 1,-3-6,3 11,0 0,0 0,0 0,0 0,0 1,0-1,-1 1,1 0,-1 0,1 1,-1-1,0 1,0-1,0 1,0 0,0 1,0-1,-19-2</inkml:trace>
  <inkml:trace contextRef="#ctx0" brushRef="#br0" timeOffset="1517.55">2259 1011,'47'-87,"3"2,48-59,-97 142,-1 0,1 0,0 0,-1 0,1 1,0-1,0 0,0 0,0 1,1-1,-1 0,0 1,1-1,-1 1,1 0,0 0,-1-1,1 1,0 0,0 0,-1 1,1-1,0 0,0 0,0 1,0 0,0-1,0 1,0 0,0 0,0 0,0 0,0 0,0 0,0 1,0-1,0 1,0-1,0 1,0 0,0 0,0 0,0 0,-1 0,1 0,0 1,1 5,0 0,-1 0,0 0,0 0,-1 0,1 1,-2-1,1 0,-1 1,0-1,-2 7,8 58,-6-70,1 0,0 0,-1 0,1 0,0 0,0 0,1 0,-1-1,0 1,1 0,-1-1,0 1,1-1,0 0,-1 1,1-1,0 0,0 0,0 0,0 0,0-1,0 1,0 0,0-1,0 1,0-1,0 0,0 0,0 0,0 0,0 0,0 0,0 0,0-1,1 1,-1-1,0 1,0-1,-1 0,2 0,75-44,-60 31,-11 7,0 0,1 1,-1 1,1-1,0 1,1 0,-1 1,1 0,0 0,0 1,5-1,-12 5,0 0,0-1,0 1,0 0,0 0,0 1,-1-1,1 0,-1 1,1-1,-1 1,1-1,-1 1,0-1,0 1,1 0,-1 0,-1 0,1 0,0 0,0 0,-1 0,1 0,-1 0,0 0,1 0,-1 0,0 0,0 0,0 0,-1 0,1 0,0 1,-1-1,1 0,-1 0,0 0,0-1,0 1,0 0,0 0,0 0,-2 12,11 59,1-53</inkml:trace>
</inkml:ink>
</file>

<file path=ppt/ink/ink29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5:10:21.57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0 874,'17'3,"1"-1,-1-1,1 0,-1-1,1-1,0 0,-1-1,0-1,0-1,0-1,0 0,0-1,-1-1,0 0,-1-1,1-1,-1-1,-1 0,0-1,-1 0,12-13,-9 4,0 1,1 0,1 1,1 1,0 1,1 0,1 2,0 0,1 2,1 0,0 1,23-7,-42 17,0 1,0-1,1 1,-1-1,0 1,0 0,1 1,-1-1,0 1,0 0,0 0,1 0,-1 0,0 1,-1 0,1-1,0 1,0 1,-1-1,1 1,-1-1,0 1,0 0,0 0,0 0,0 1,-1-1,1 1,-1-1,0 2,2 2,0 1,0 0,-1 1,0-1,0 0,-1 1,0 0,-1-1,0 1,0 0,-1 0,0 0,0 0,-1 2,-3 8,0 0,-1 0,-1 0,-1-1,0 0,-1 0,-2 0,1-1,-2-1,0 0,-1 0,-1-1,0-1,-1 0,0-1,-7 4,17-12,-2 0,1 0,0-1,-1 1,0-1,0 0,0-1,-1 0,1 0,-1 0,0-1,0 0,0 0,0-1,0 0,0 0,0 0,0-1,0 0,0 0,0-1,-1 0,1-1,1 1,-1-1,0 0,0-1,1 0,-7-3,11 3,0 1,0-1,0 1,0-1,0 0,1 0,-1 0,1 0,0 0,0 0,0 0,0 0,0-1,1 1,0 0,-1 0,1-1,1 1,-1 0,0-1,1 1,-1 0,1 0,0 0,0-1,0 1,1 0,-1 0,1 1,0-1,-1 0,1 0,0 1,1-1,2-3,0-1,0 1,0 1,1-1,0 1,0 0,1 0,-1 1,1 0,0 0,0 0,1 1,-1 0,1 1,0 1,0 1,0 0,0 1,0 0,0 0,0 1,0 0,0 0,0 1,-1 0,1 0,-1 0,0 1,0 1,0-1,0 1,4 4,48 26,-45-29,0-1,0-1,0 0,1-1,-1 0,1-2,0 1,0-2,-1 0,1-1,0 0,0-1,-1-1,1 0,-1-1,0-1,10-4,7-5,0-1,0-2,-2-2,0 0,-2-2,0-1,1-2,16-16,-2-2,-1-2,-3-1,-1-2,23-41,-45 63,-1-1,0-1,-2 0,-1-1,-2 0,0 0,-2-1,-1 0,-2-1,0 1,-2-1,-2-15,1 40,-1 0,0 1,0-1,-1 0,0 0,1 1,-1-1,-1 0,1 1,-1-1,0 1,0 0,0-1,0 1,-1 0,0 0,0 1,0-1,0 1,0-1,-1 1,0 0,1 0,-1 0,0 1,0-1,-1 1,1 0,0 0,-1 1,0-1,1 1,-1 0,0 0,1 1,-1-1,0 1,-4 0,-6 7,-1-1,1 2,0 0,1 1,0 0,0 1,1 0,0 2,1-1,0 1,1 1,1 0,0 1,-2 3,-3 5,0 1,2 0,0 1,2 1,0 0,2 0,1 1,1 0,1 0,2 1,0 0,2-1,0 1,2 0,2 2,3-7,1 0,1 0,1-1,0 0,2-1,1 0,0 0,1-1,2-1,0 0,0 0,2-2,0 0,15 12,9 13,-30-29,-5-4</inkml:trace>
  <inkml:trace contextRef="#ctx0" brushRef="#br0" timeOffset="243.629">1778 705,'-14'38,"-10"23,-1 5,4-3,11-13,11-15,6-13</inkml:trace>
  <inkml:trace contextRef="#ctx0" brushRef="#br0" timeOffset="398.27">1778 309,'0'0</inkml:trace>
  <inkml:trace contextRef="#ctx0" brushRef="#br0" timeOffset="1066.932">2202 620,'-23'6,"1"2,0 0,1 2,0 0,0 2,1 0,-10 8,24-15,-1 0,0 1,1 0,0 0,1 0,-1 0,1 1,1 0,-1 0,1 0,0 1,1-1,-1 1,2 0,-1 0,1 0,0 0,1 1,0-1,0 0,1 1,0 3,1-4,1-1,0 1,1-1,0 0,0 0,0 0,1 0,0-1,0 0,0 1,1-1,0-1,0 1,1-1,0 0,0 0,0-1,0 1,1-1,-1-1,1 1,0-1,0 0,0-1,1 0,-1 0,1 0,-1-1,1 0,-1-1,1 0,0 0,-1 0,1-1,-1 0,1-1,-1 0,1 0,3-2,19-9,-2-2,1-1,-2-2,0 0,-1-2,-2-1,0-1,0-1,-2 0,-2-2,4-6,3 0,-1 0,-2-2,-2-1,-1 0,-1-2,-2 0,-2-1,-1-1,-2 0,-1-1,3-29,-20-41,4 105,1 1,-1 1,0-1,0 0,0 0,-1 0,1 0,-1 1,1-1,-1 1,0-1,0 1,0 0,0 0,-1-1,1 2,-1-1,1 0,-1 0,1 1,-1-1,0 1,0 0,0 0,0 0,0 0,0 1,0-1,0 1,0 0,0 0,0 0,-2 0,-10 4,-1 1,1 0,0 1,1 1,0 0,0 1,0 0,1 1,0 1,1 0,0 1,1 0,0 1,1 0,0 1,0 0,2 0,0 1,0 0,1 1,1-1,1 1,0 1,0-1,0 11,-1-11,1 1,0-1,1 1,1 0,1 0,0 0,1 0,0 0,2 1,0-1,0 0,2 0,0 0,1 0,0-1,2 1,-1-1,2 0,0-1,2 2,3 1,2-2,-1 1,2-2,0 0,1-1,0 0,1-2,0 0,1 0,0-2,0 0,1-1,1-1,-1-1,1-1,0 0,0-2,0 0,1-1,-1-1,1-1,-1-1,1-1,-1 0,1-2,0 0,-1-2,0 0,0-1,-1-1,1-1,-2 0,1-2,-2 0,1-1,-1-1,-1 0,-1-1,11-13,-13 17,-1-1,-1 0,0-1,0 0,-1-1,-1 0,0 0,-1-1,0-1,-1 1,-1-1,0 0,-1 0,-1-1,0 0,-2 0,1 0,-2 0,-1 13,0 0,0-1,-1 1,1 0,-1 0,0 0,0 0,0 0,-1 0,1 0,-1 0,1 1,-1-1,0 1,0-1,0 1,0-1,-1 1,1 0,0 0,-1 0,0 0,1 1,-1-1,0 1,0 0,0-1,0 1,0 1,0-1,0 0,0 1,-3-1,-3 0,0 1,0 0,0 1,0 0,0 0,0 1,0 0,0 0,0 1,1 0,-3 2,-5 1,0 1,1 1,-1 0,2 1,-1 1,2 0,-1 0,1 2,1 0,0 0,1 1,0 0,1 1,0 0,1 1,1 0,0 0,1 1,1 0,1 0,0 1,-2 12,6-20,-1 1,2-1,-1 1,1-1,1 1,0-1,0 1,1-1,0 0,1 1,0-1,0 0,1-1,0 1,0-1,1 1,0-1,1-1,0 1,0-1,1 1,9 6,0 0,1-1,0-1,1-1,0 0,1-1,0-2,1 1,0-2,0-1,1 0,-1-2,1 0,0-1,0-1,1-2,-1 0,0-1,0 0,0-2,0-1,0 0,-1-2,18-7,0-10,-26 10</inkml:trace>
</inkml:ink>
</file>

<file path=ppt/ink/ink29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5:10:24.78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218 0,'-6'65,"-3"-1,-2 0,-4 0,-2-2,-2 0,-4-1,-11 18,33-74,-63 127,45-117,22-20</inkml:trace>
</inkml:ink>
</file>

<file path=ppt/ink/ink29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5:10:25.24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29,'66'-11,"1"2,0 3,0 3,21 4,-66-1,369 1,-198 26,-169-26</inkml:trace>
</inkml:ink>
</file>

<file path=ppt/ink/ink29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5:10:29.10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1,'7'4,"0"0,0 0,1-1,-1 0,1 0,0-1,0 0,0 0,0-1,0 0,0 0,1-1,-1 0,6-1,1 1,244 0,-181 11,-60-12</inkml:trace>
</inkml:ink>
</file>

<file path=ppt/ink/ink29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5:10:29.60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1,'55'27,"-37"-20,1 0,0-2,0 0,0-1,1 0,0-2,-1 0,1-2,0 0,0-1,-1-1,6-1,145-26,-58 28,-88 1</inkml:trace>
</inkml:ink>
</file>

<file path=ppt/ink/ink29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5:10:31.40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60 178,'-18'31,"9"-4,1 1,1 1,1-1,1 1,2 0,1 0,2 18,0-45,-1 16,0 1,2-1,0 1,1-1,0 1,2-1,0 0,2 0,0-1,0 1,3 1,-8-16,1 0,-1-1,1 0,0 1,0-1,0 0,0 0,0 0,0 0,1 0,-1 0,1-1,-1 1,1-1,-1 0,1 0,0 0,0 0,0 0,-1-1,1 1,0-1,0 1,0-1,0 0,0 0,0-1,0 1,0-1,0 1,-1-1,1 0,0 0,0 0,-1 0,1-1,-1 1,2-2,86-76,1-52,-91 129,0 1,0 0,0 0,1 0,-1 0,0 0,1 0,-1 0,1 1,-1-1,1 0,-1 0,1 0,0 0,0 0,-1 1,1-1,0 0,0 1,0-1,0 1,-1-1,1 1,0-1,0 1,0-1,0 1,0 0,0 0,0-1,1 1,-1 0,0 0,0 0,0 0,0 0,0 1,0-1,0 0,0 0,0 1,0-1,0 0,0 1,0-1,0 1,0-1,-1 1,1 0,0-1,0 1,0 0,-1 0,1 0,0-1,-1 1,1 0,-1 0,1 0,-1 0,1 0,-1 1,65 136,-63-134,0 0,1 0,0-1,-1 1,1-1,1 1,-1-1,0 0,1 0,0 0,0-1,0 1,0-1,0 0,0 0,0 0,1-1,-1 0,1 1,-1-2,1 1,-1 0,1-1,-1 0,1 0,0 0,-1-1,1 1,-1-1,1 0,-1-1,1 1,-1-1,0 0,4-1,10-12,-1 0,0-2,-1 1,-1-2,0 0,-1-1,-1-1,-1 1,-1-2,4-10,0 3,4-7,0-1,-3-1,-1-1,-2 0,-1-1,-2 0,-2-1,1-24,-18-1,-7 95,13-9</inkml:trace>
  <inkml:trace contextRef="#ctx0" brushRef="#br0" timeOffset="533.269">935 489,'189'5,"-187"-5,0 0,0 0,0 0,-1 0,1 0,0 0,0 0,0 1,0-1,-1 1,1-1,0 1,0 0,-1 0,1 0,-1 0,1 0,-1 0,1 0,-1 0,1 1,-1-1,0 0,0 1,0-1,0 1,0 0,0-1,0 1,0 0,-1-1,1 1,-1 0,1 0,-1 0,0 0,0-1,1 1,-1 0,-1 0,1 0,0 0,0 0,-1-1,1 1,-1 0,1 0,-2 1,-115 137,91-113,24-26,1 0,0 0,-1 0,1 0,0 1,0-1,0 0,0 1,0-1,0 0,0 1,0 0,0-1,1 1,-1-1,1 1,-1 0,1-1,-1 1,1 0,0 0,0-1,0 1,0 0,0 0,1-1,-1 1,0 0,1-1,-1 1,1 0,0-1,-1 1,1-1,0 1,0-1,0 1,0-1,0 1,0-1,1 0,-1 0,0 0,1 0,-1 0,1 0,-1 0,1 0,-1 0,1-1,0 1,-1-1,1 1,0-1,-1 0,1 1,0-1,1 0,24 4,1-1,0-1,0-2,0 0,0-2,2-1,113-26,-120 28</inkml:trace>
</inkml:ink>
</file>

<file path=ppt/ink/ink2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4:14:29.10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59,'5'273,"-3"-260,0-1,0 0,2 1,-1-1,2 0,0-1,0 1,1-1,0 0,1 0,0-1,1 0,0 0,0-1,1 0,1 0,-7-7,0 0,0-1,1 1,-1-1,1 0,-1 0,1 0,-1 0,1 0,0-1,-1 0,1 0,0 0,-1 0,1 0,0-1,-1 1,1-1,0 0,-1 0,0-1,1 1,-1-1,0 0,1 1,-1-1,0-1,0 1,-1 0,78-81,22-89,-52 80,-47 92,1-1,0 1,-1 0,1 0,0 0,-1 1,1-1,-1 1,1 0,-1 0,1 0,-1 1,1-1,-1 1,0 0,0 0,0 0,0 0,0 0,0 1,-1-1,1 1,-1 0,0 0,1 0,2 2,146 127,-132-118,-15-10,1 1,0-1,0 0,0-1,0 1,1-1,0 0,-1 0,1-1,0 0,0 0,0 0,1-1,-1 0,0 0,1 0,-1-1,0 0,6-1,-4-1,0 0,1-1,-1-1,-1 1,1-1,0-1,-1 1,0-1,0-1,-1 1,1-1,-1 0,0-1,-1 1,0-1,0 0,0-1,-1 1,0-1,2-5,7-12,-1-1,-2-1,0 0,-2 0,-1-1,-1 0,13-41,-14 50</inkml:trace>
</inkml:ink>
</file>

<file path=ppt/ink/ink29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5:10:36.924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328 114,'-2'0,"0"-1,1 0,-1 1,0-1,0 1,0 0,0 0,0 0,0-1,0 2,0-1,0 0,0 0,0 1,1-1,-1 1,0-1,0 1,0 0,1 0,-1 0,0 0,1 0,-1 0,0 0,1 1,0-1,-1 0,1 1,0-1,0 1,0 0,0-1,0 1,0 0,0 0,0-1,1 1,-1 0,-21 77,16 135,-107 504,52-323,-3-134,108-257,157-22,206-11,-23 11,-66-10,209 28,-272-25,143-7,481 33,-421-29,-48 29,-407-1,0 1,0-1,0 0,0 1,0-2,0 1,0 0,0 0,0-1,0 0,0 0,0 0,0 0,0 0,0 0,0-1,-1 1,1-1,-1 0,1 0,-1 0,0 0,1 0,-1 0,0-1,-1 1,1-1,0 1,-1-1,1 0,-1 0,0 0,0 1,0-1,0-3,1-9,-2 1,0-1,0 0,-2 1,1-1,-2 1,0 0,-3-8,-11-69,17 14,3-1,4 1,3 0,3 1,8-18,-9 37,5-34,-3-1,-5-1,-2-83,-8-76,0 248,0 0,0 0,0 1,0-1,-1 0,1 1,-1-1,0 1,0 0,-1 0,1 0,0 0,-1 0,0 0,0 0,0 1,0-1,0 1,0 0,-1 0,1 0,-1 1,1-1,-1 1,0 0,1 0,-1 0,-3 0,-112-10,-227 42,110-20,-297 17,252-13,-66-13,223-2,-203-26,38-5,-137 3,66-1,47 30,139 27,33-2,115-12,30-7</inkml:trace>
</inkml:ink>
</file>

<file path=ppt/ink/ink29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5:10:40.608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0 8,'0'17,"1"278,24-212,-24-82,1 1,-1 0,0 0,0-1,1 1,-1 0,0-1,1 1,0-1,-1 0,1 0,0 1,0-1,0 0,-1-1,1 1,0 0,0 0,0-1,1 1,-1-1,0 0,0 0,0 0,0 0,0 0,0 0,0 0,0 0,1-1,-1 0,0 1,0-1,0 0,-1 0,1 0,0 0,0 0,0 0,10-9,-1 0,0-1,0 0,-1 0,-1-1,0 0,0-1,-1 0,-1 0,2-7,19-27,-28 46,0 0,0-1,0 1,1 0,-1 0,0 0,1 0,-1 0,0 1,1-1,-1 0,1 0,-1 0,1 0,0 0,-1 0,1 1,0-1,0 0,0 1,-1-1,1 1,0-1,0 1,0-1,0 1,0-1,0 1,0 0,0-1,0 1,0 0,0 0,0 0,0 0,0 0,0 0,0 0,0 0,0 1,0-1,0 0,0 1,0-1,0 0,0 1,0-1,0 1,0 0,0-1,0 1,-1 0,1-1,0 1,0 0,-1 0,1 0,-1-1,1 1,-1 0,1 0,-1 0,1 0,-1 0,0 0,14 47,-14-42,0 0,1 0,0 0,1 0,-1 0,1 0,0-1,0 1,1 0,0-1,0 0,0 1,1-1,-1-1,1 1,0 0,1-1,-1 0,1 0,0 0,0-1,0 1,5 1,-6-4,0-1,0 0,0 0,-1 0,1-1,0 1,0-1,0 0,0 0,-1 0,1-1,0 1,-1-1,1 0,-1 0,0 0,1-1,-1 1,0-1,0 1,-1-1,1 0,-1 0,1 0,0-3,47-88,-24 10,-22 66,0 0,2 1,0 0,1 0,1 0,0 1,1 0,8-10,-1 8</inkml:trace>
  <inkml:trace contextRef="#ctx0" brushRef="#br0" timeOffset="618.946">762 404,'44'-25,"-31"17,0 0,1 1,0 0,0 1,1 0,0 1,-1 1,2 1,12-2,-26 4,-1 1,1 0,-1 0,1 0,0 0,-1 0,1 0,-1 0,1 0,-1 1,1-1,-1 1,1-1,-1 1,1-1,-1 1,0 0,1 0,-1 0,0 0,1 0,-1 0,0 0,0 0,0 0,0 0,0 1,0-1,-1 0,1 1,0-1,-1 1,1-1,-1 0,1 1,-1 0,1-1,-1 1,0-1,0 1,0-1,0 1,0-1,0 1,-1 0,1-1,-1 2,-32 70,-3-26,24-33,0 0,1 0,1 1,1 1,0 0,1 0,-2 7,9-19,1-1,0 1,-1 0,1-1,1 1,-1 0,1-1,-1 1,1-1,0 1,0-1,0 1,1-1,0 1,-1-1,1 0,0 0,0 0,1 0,-1 0,0-1,1 1,0 0,0-1,0 0,0 0,0 0,0 0,0 0,1-1,-1 0,1 1,-1-1,1 0,-1-1,1 1,-1-1,1 1,0-1,0 0,-1 0,1-1,0 1,-1-1,1 0,-1 0,1 0,-1 0,1-1,172-56,-160 50</inkml:trace>
</inkml:ink>
</file>

<file path=ppt/ink/ink29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5:10:42.592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1 255,'2'9,"4"26,3 0,0-1,2 0,2 0,1-1,1-1,2 0,1-1,2-1,16 19,-34-46,1 0,0-1,0 1,-1-1,1 1,1-1,-1 0,0 0,0-1,1 1,-1-1,1 1,0-1,-1 0,1 0,0-1,0 1,-1-1,1 0,0 0,0 0,0 0,-1-1,1 0,0 1,-1-1,1-1,0 1,-1 0,1-1,-1 0,0 0,0 0,1 0,-1 0,-1-1,1 1,0-1,0 0,-1 0,0 0,0 0,0 0,0 0,0-1,0-1,66-165,-67 169,-1-1,0 0,1 1,-1-1,1 1,-1-1,1 1,-1-1,1 1,0 0,0-1,0 1,0 0,0 0,0-1,0 1,0 0,1 0,-1 0,0 0,1 1,-1-1,1 0,-1 0,0 1,1-1,0 1,-1-1,1 1,-1 0,1 0,-1 0,1 0,0 0,-1 0,1 0,-1 0,1 0,0 1,-1-1,1 1,-1-1,1 1,-1 0,0 0,1-1,-1 1,0 0,2 1,52 52,-50-47,1 0,-1-1,1 0,1 0,-1 0,1 0,0-1,0-1,0 1,1-1,0 0,0 0,6 1,-7-6,0 1,0-2,0 1,0-1,-1 0,1 0,0-1,-1 1,0-2,1 1,-1-1,0 0,-1 0,1 0,-1-1,0 0,0 0,0 0,-1-1,0 0,0 0,0 0,-1 0,2-5,3-4,-2 0,1-1,-2 0,0 0,-1-1,-1 1,0-1,-1 0,-1 0,0 0,-2 0,0 0,-1 1,-3-16,-32-120,32 129,1 3</inkml:trace>
  <inkml:trace contextRef="#ctx0" brushRef="#br0" timeOffset="312.863">1074 226,'14'29,"5"19,-1 6,2-1,-3-5,-5-6,-3-5,-4-4,-3-8</inkml:trace>
</inkml:ink>
</file>

<file path=ppt/ink/ink29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5:10:47.306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508 186,'-1'85,"30"204,-29 12,0-301</inkml:trace>
  <inkml:trace contextRef="#ctx0" brushRef="#br0" timeOffset="773.764">0 383,'31'-17,"187"-52,98-44,-264 90,38-19,2 5,1 4,10 2,-26 14,-60 18</inkml:trace>
</inkml:ink>
</file>

<file path=ppt/ink/ink29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5:11:48.01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1 272,'39'-18,"177"-61,11 3,-53-11,-153 76</inkml:trace>
</inkml:ink>
</file>

<file path=ppt/ink/ink29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5:11:48.37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0 228,'34'-24,"15"-8,5 2,-2 1,-6 5,-5 2,-5 5,-4 5,-2 0,-2 3,-1 1,0 4,1 1,-6 2</inkml:trace>
</inkml:ink>
</file>

<file path=ppt/ink/ink29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5:11:50.93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0,'29'0,"14"0,5 0,-1 0,1 0,-3 0,-4 0,-5 0,-8 0</inkml:trace>
</inkml:ink>
</file>

<file path=ppt/ink/ink29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5:11:51.09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0,'29'5,"15"2,3-1,-5-1</inkml:trace>
</inkml:ink>
</file>

<file path=ppt/ink/ink29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5:11:39.55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0 170,'76'-47,"122"-57,-132 88,-44 13</inkml:trace>
  <inkml:trace contextRef="#ctx0" brushRef="#br0" timeOffset="11123.423">254 227,'34'-5,"15"-1,5 0,-3 1,-4 2,-7 0,-4 2,-3 1,-4 0,-1 0,0 0,-1 1,-5 4,-1 1,-4 0</inkml:trace>
</inkml:ink>
</file>

<file path=ppt/ink/ink29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5:12:18.63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23,'28'-9,"11"-4</inkml:trace>
</inkml:ink>
</file>

<file path=ppt/ink/ink2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4:14:30.01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114 87,'0'5,"5"6,6 1,6-1,5-3,4-2,2-3,1-1,0-2,1 0,-1-1,0 1,0-1,-1 1,0 0,1 0,-6-1</inkml:trace>
  <inkml:trace contextRef="#ctx0" brushRef="#br0" timeOffset="329.327">1 453,'29'0,"14"0,5 0,-2 0,-3 0,-4 0,-4 0,-8 0</inkml:trace>
  <inkml:trace contextRef="#ctx0" brushRef="#br0" timeOffset="1285.506">735 510,'-2'-20,"2"0,0 0,2 0,0 1,1-1,1 1,0-1,2 1,0 1,1-1,1 1,1 0,1 1,8-12,1 2,1 2,2 0,0 2,2 0,0 1,1 2,24-15,-47 34,-1-1,1 1,0 0,0 0,0 0,0 0,0 0,0 0,0 0,0 0,1 1,-1-1,0 1,0 0,1 0,-1 0,0 0,0 0,1 0,-1 0,0 1,0-1,0 1,1 0,-1 0,0 0,0 0,0 0,0 0,0 0,-1 0,1 1,0-1,0 1,-1 0,1-1,-1 1,0 0,1 0,-1 0,0 0,0 0,0 0,0 0,-1 0,1 0,-1 0,1 1,-1-1,1 0,-1 2,-1 200,1-203,-1 1,1-1,0 0,-1 0,1 0,0 0,0 0,0 1,0-1,0 0,0 0,0 0,0 0,1 1,-1-1,0 0,1 0,-1 0,1 0,-1 0,1 0,-1 0,1 0,0 0,0 0,-1 0,1 0,0-1,0 1,0 0,0-1,0 1,0 0,0-1,0 1,0-1,0 1,0-1,0 0,1 0,-1 1,0-1,0 0,0 0,0 0,1 0,-1 0,0 0,0-1,0 1,0 0,0 0,0-1,1 1,-1-1,0 1,0-1,0 0,0 1,0-1,-1 0,1 1,0-1,0 0,0 0,102-127,-91 114,1-2,0 0,1 1,1 0,0 2,0-1,2 2,6-4,-22 15,0 0,0 0,0 1,0-1,0 0,1 1,-1-1,0 1,0 0,0-1,0 1,0 0,1-1,-1 1,0 0,0 0,1 0,-1 0,0 0,0 1,0-1,1 0,-1 0,0 1,0-1,0 1,0-1,0 1,1-1,-1 1,0 0,-1 0,1-1,0 1,0 0,0 0,0 0,-1 0,1 0,0 0,-1 0,1 0,-1 0,1 1,-1-1,1 0,-1 0,0 0,0 0,1 1,-5 63,-112 215,115-278,0 0,0 0,0 0,0 0,0 0,1 0,-1 0,0 0,1 0,0 0,0 0,0 0,0 0,0 0,0 1,0-1,0 0,1 0,-1 0,1 0,0 0,0 0,-1 0,1 0,1 0,8 7</inkml:trace>
  <inkml:trace contextRef="#ctx0" brushRef="#br0" timeOffset="1916.678">1863 58,'-46'41,"1"2,3 2,1 2,-21 33,58-76,0 1,0-1,0 0,1 1,0 0,0 0,0 0,0 0,1 0,0 1,0-1,0 1,1-1,0 1,0 0,0 0,1-1,-1 1,1 0,1 0,-1 0,1-1,0 1,1 0,-1-1,1 1,1 2,2-6,1 0,-1-1,0 1,0-1,1 0,-1-1,1 1,-1-1,0 0,1-1,-1 1,1-1,-1 0,0 0,0-1,0 0,0 0,0 0,0 0,0-1,0 1,-1-1,1-1,-1 1,0-1,0 1,0-1,0-1,234-222,-237 226,0-1,0 1,0 0,1-1,-1 1,1 0,-1 0,1 0,-1 0,1 1,-1-1,1 0,0 1,-1-1,1 1,0-1,0 1,-1 0,1 0,0 0,0 0,-1 0,1 0,0 0,0 1,-1-1,1 0,0 1,-1 0,1-1,0 1,-1 0,1 0,-1 0,1 0,-1 0,1 0,-1 0,0 1,0-1,0 0,0 1,0-1,0 1,0-1,0 1,0 0,7 17,-1 1,0 0,-2 0,0 1,-2-1,1 15,0 213,-10-185,-4 0,-2 0,-3-1,-8 17,10-41,-2-2,-2 1,-1-2,-1 0,-20 25,23-41,0-1,-1-1,-1 0,-1-1,0-1,-1-1,-1 2,19-13,0 0,-1 0,1-1,-1 1,0-1,1 0,-1 0,0 0,0 0,-1 0,1-1,0 1,0-1,-1 0,1 0,-1 0,1 0,-1-1,1 0,-1 1,0-1,1 0,-1-1,1 1,-1-1,1 1,-1-1,1 0,-1-1,1 1,0 0,0-1,-1 0,1 0,0 0,1 0,-1 0,0-1,1 1,-1-1,1 1,0-1,-1 0,1 0,1 0,-1 0,0-1,0-1,0-17,1 0,1 0,1 1,0-1,2 0,1 1,0 0,2 0,0 0,1 0,2 1,0 0,1 1,0 0,2 1,6-8,1-4,1 0,1 2,2 1,0 0,17-12,-24 25</inkml:trace>
</inkml:ink>
</file>

<file path=ppt/ink/ink29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5:12:19.30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0,'0'14,"0"5</inkml:trace>
</inkml:ink>
</file>

<file path=ppt/ink/ink29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5:12:19.53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0,'0'0</inkml:trace>
</inkml:ink>
</file>

<file path=ppt/ink/ink29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5:12:19.68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1,'0'24,"0"13,0 4,0 1,0-8</inkml:trace>
</inkml:ink>
</file>

<file path=ppt/ink/ink29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5:12:19.88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39 0,'-4'19,"2"7,2 3,1 2,-4 0,-2 0,-5-1,-1 0,7-6,3-6</inkml:trace>
</inkml:ink>
</file>

<file path=ppt/ink/ink29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5:12:20.13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85 0,'0'0</inkml:trace>
  <inkml:trace contextRef="#ctx0" brushRef="#br0" timeOffset="1">0 225,'0'0</inkml:trace>
</inkml:ink>
</file>

<file path=ppt/ink/ink29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5:12:20.37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0 0</inkml:trace>
  <inkml:trace contextRef="#ctx0" brushRef="#br0" timeOffset="183.995">0 0,'5'20,"6"5,2 4,-2-3</inkml:trace>
</inkml:ink>
</file>

<file path=ppt/ink/ink29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5:12:18.80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1,'0'0</inkml:trace>
  <inkml:trace contextRef="#ctx0" brushRef="#br0" timeOffset="310.852">198 1,'-4'19,"-3"11,6 1,2-1,2-5</inkml:trace>
</inkml:ink>
</file>

<file path=ppt/ink/ink29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5:11:52.26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1101,'34'5,"15"1,5 1,2-2,-3-2,-11-1</inkml:trace>
  <inkml:trace contextRef="#ctx0" brushRef="#br0" timeOffset="28598.148">734 0,'8'23,"-2"0,0 0,-1 1,-1-1,-2 1,0 0,-1 0,-2 0,-2 18,1 17,13 82,-8-130,0 0,-1-1,0 2,-1-1,0 0,-1 0,0 0,-1 1,0-1,-2 7,-3 0</inkml:trace>
  <inkml:trace contextRef="#ctx0" brushRef="#br0" timeOffset="28809.019">734 960,'0'5,"0"6,0 6,-5 1,-1-4</inkml:trace>
  <inkml:trace contextRef="#ctx0" brushRef="#br0" timeOffset="30719.645">677 283,'-22'8,"-1"-2,0 0,-1-1,1-1,-1-2,0 0,0-1,0-2,-19-2,-15 1,-72 13,107-5,17-5,0-1,0 1,0 0,0 1,0-1,0 1,0 0,1 1,-1-1,1 1,0 0,0 1,0-1,0 1,0 0,1 0,0 0,0 1,0 0,0 0,1 0,-1 0,1 0,1 0,-1 1,1 0,0 0,2 249,0-230,1 1,1 0,1-1,1 0,2 1,6 18,-8-34,0 0,0 1,-1-1,0 1,-1 0,0 0,-1 0,0 0,-1 0,0 0,-1 0,0 0,-1 6,-8-8,13-15</inkml:trace>
</inkml:ink>
</file>

<file path=ppt/ink/ink29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5:11:49.43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5023 1357,'0'0</inkml:trace>
  <inkml:trace contextRef="#ctx0" brushRef="#br0" timeOffset="2593.932">4685 4800,'33'-5,"17"-1,4 0,-3 1,-4 1,-6 2,-5 1,-4 0,-3 1,-1 0,0 1,-1-1,0 0,-4 0</inkml:trace>
  <inkml:trace contextRef="#ctx0" brushRef="#br0" timeOffset="-549.409">1326 2796,'34'-19,"15"-11,10-6,-1 4,-5 2,-3 7,-4 2,-6-1,-4 5,-4-1,-7 4</inkml:trace>
  <inkml:trace contextRef="#ctx0" brushRef="#br0" timeOffset="-151.762">3838 1781,'34'-20,"20"-10,6-1,3 0,-1 1,-5 6,-12 6</inkml:trace>
  <inkml:trace contextRef="#ctx0" brushRef="#br0" timeOffset="1996.339">1552 4885,'0'0</inkml:trace>
  <inkml:trace contextRef="#ctx0" brushRef="#br0" timeOffset="2149.207">2907 4857,'0'0</inkml:trace>
  <inkml:trace contextRef="#ctx0" brushRef="#br0" timeOffset="5066.854">1044 3643,'-3'7,"0"0,0 1,0-1,1 1,0-1,1 1,0 0,0 0,0 0,1 0,0-1,1 1,0 0,0 0,1 0,0-1,0 1,0-1,1 1,0-1,1 0,3 6,-5-12,-1 0,0 0,1 0,-1 0,1 0,-1 0,1-1,-1 1,1 0,-1-1,1 1,0-1,-1 0,1 1,0-1,0 0,-1 0,1 0,0 0,-1-1,1 1,0 0,-1-1,1 1,0-1,-1 1,1-1,-1 0,1 0,-1 0,0 0,1 0,-1 0,0 0,1 0,-1 0,0-1,0 1,0 0,0-1,0 1,-1-1,1 1,0-2,32-72,-31 69,-1 0,1-1,-1 1,0 0,0-1,-1 1,0-1,0 1,0-1,-1 1,0-1,0 1,-1 0,0-1,0 1,0 0,-1 0,-3-5,-5-2</inkml:trace>
  <inkml:trace contextRef="#ctx0" brushRef="#br0" timeOffset="1836.34">282 4912,'33'5,"22"2,5-1,-7-1</inkml:trace>
  <inkml:trace contextRef="#ctx0" brushRef="#br0" timeOffset="6487.05">621 4377,'9'33,"4"22,-5 5,-5-3,-7-5,-3-8,-5-6,-1-4,-2-9,-4-3,1-1,0-4,1 0,1-3,1-4</inkml:trace>
  <inkml:trace contextRef="#ctx0" brushRef="#br0" timeOffset="-810.521">0 3473,'39'-24,"16"-12,5-6,-3 5,-3 4,-4 2,-7 8,-1 1,-2 1,-4 3,-3 6,-7 3</inkml:trace>
  <inkml:trace contextRef="#ctx0" brushRef="#br0" timeOffset="6121.499">508 3360,'14'24,"10"9,1 2,0-4,-3-3,-1-6,-4-7</inkml:trace>
  <inkml:trace contextRef="#ctx0" brushRef="#br0" timeOffset="4174.174">197 3953,'0'-5,"0"4,0 6,0 7,0 7,0 4,0 4,0 2,0 0,5 1,2-1,-1 1,-1-2,-1 1,-2-10,4-13,0-8</inkml:trace>
  <inkml:trace contextRef="#ctx0" brushRef="#br0" timeOffset="4506.205">480 3840,'-2'5,"-3"2,1 0,0 1,0-1,1 1,0 0,0-1,1 1,0 1,1-1,-1 0,2 0,-1 0,1 1,0-1,1 0,0 2,3-5,1 0,0-1,0 1,0-1,1-1,-1 1,1-1,0 0,0 0,0 0,0-1,1 0,-1 0,1-1,-1 0,1 0,-1 0,1-1,0 0,163 12,-167-11,0 1,0-1,0 0,0 1,0 0,0 0,0 0,-1 0,1 0,-1 1,1-1,-1 1,0-1,0 1,0 0,0 0,-1 0,1 0,-1 0,1 0,-1 0,0 1,-1-1,1 0,0 1,-1-1,0 0,0 1,0-1,0 0,0 1,-1-1,0 1,1-1,-1 0,-1 0,1 1,0-1,-1 0,1 0,-1 0,0-1,0 1,0 0,0-1,-1 1,1-1,-1 0,-1 1,-82 68,66-62</inkml:trace>
  <inkml:trace contextRef="#ctx0" brushRef="#br0" timeOffset="4753.504">564 3784,'0'0</inkml:trace>
  <inkml:trace contextRef="#ctx0" brushRef="#br0" timeOffset="5786.283">621 3784,'9'0,"9"-5,5-1,4 0,-2 1</inkml:trace>
  <inkml:trace contextRef="#ctx0" brushRef="#br0" timeOffset="-299.882">2512 2232,'34'-19,"15"-7,5-3,-3 3,-4 6,-6 2,-5 3,-9 5</inkml:trace>
  <inkml:trace contextRef="#ctx0" brushRef="#br0" timeOffset="8155.214">1411 1582,'0'-14,"19"34,132 228,53 90,-119-205,-74-116</inkml:trace>
  <inkml:trace contextRef="#ctx0" brushRef="#br0" timeOffset="9828.286">1411 1526,'402'-209,"14"31,-188 103,-30-45,-46 47,-149 74,0 0,0 0,0 0,-1 0,1 1,0-1,0 1,-1 0,1-1,-1 1,1 0,-1 1,0-1,0 0,0 0,0 1,0 0,-1-1,1 1,-1 0,1 0,-1 0,0-1,0 1,-1 0,1 1,-1-1,1 0,-1 0,0 0,0 0,0 0,0 0,-1 1,3 10,9 40,-2-5,1-1,3 0,2-1,19 42,-21-62,-2 2,2 0,1-1,2-1,0 0,2-2,1 1,1-2,1-1,23 21,-29-34,-11-8,1 0,-1 1,0-1,0 1,-1 0,1 0,0 0,-1 1,0-1,0 1,0 0,0 0,-1 0,0 0,1 1,-5-2,0-1,0 0,0 1,0-1,0 0,0 0,-1 0,1-1,-1 1,1-1,-1 1,0-1,1 0,-1 0,0 0,0 0,0 0,0-1,-2 1,-6 2,-307 134,-266 110,374-152,99-19,95-64,5-4</inkml:trace>
  <inkml:trace contextRef="#ctx0" brushRef="#br0" timeOffset="12400.16">2456 1949,'-40'98,"33"-70,2 0,0 1,2-1,1 1,1-1,2 1,2 12,-1 29,-2 372,-28-200,16-30,1-114,5 0,3 0,5 1,0 13,-31 57,17-29,19 115,-31-1,25 254,26-338,-54 54,-1-81,16-15,-23 41,24-207,8 19,0 1,-2-1,0 1,-1 0,0 0,-2 0,0 1,-1 0,-1 1,0 0,-1 0,-1 1,-1 1,0 0,0 0,-1 1,-1 1,-8-4,-4 0,-2 2,1 0,-2 2,0 2,0 0,-1 2,-29-3,56 11,0-1,0 1,1-1,-1 0,1 0,-1 0,1 0,-1-1,1 1,0-1,-1 0,1 0,0 0,0-1,1 1,-1-1,-2-2,6 3,-1 0,1-1,0 1,0 0,0 0,0-1,1 1,-1 0,0 0,1 0,0 1,-1-1,1 0,0 1,0-1,0 1,0-1,0 1,0 0,0 0,1 0,-1 0,0 0,1 0,-1 1,0-1,1 1,0 0,1-2,44-15,1 2,0 1,1 3,19 0,167-16,178 28,-412-2,0 0,0 1,0-1,0 0,0 1,0 0,0-1,0 1,0 0,0 0,0 0,0 0,0 0,0 1,0-1,0 0,0 1,-1 0,1-1,0 1,0 0,0 0,-1 0,1 0,0 0,-1 1,1-1,-1 0,1 1,-1-1,0 1,1 0,-1-1,0 1,0 0,0-1,-1 1,1 0,0 0,-1 0,1 0,-1 0,0 0,1 0,-1 0,0 0,0 0,0 0,-1 0,1 0,0 0,-1 0,1 0,-1 0,0 0,-14 15,-1 0,0-2,-1 0,-1-1,-1 0,1-2,-2 0,0-1,0-1,-1-1,0-1,-1 0,0-2,-3 0,-25 11,9-3,1 3,0 1,1 1,-33 23,54-28</inkml:trace>
  <inkml:trace contextRef="#ctx0" brushRef="#br0" timeOffset="18853.299">2540 1978,'-17'-40,"17"65,42 58,2-1,5-3,24 29,54 91,-38-26,24 12,23 48,-47-33,-8 5,93 155,-22 34,-61-223,28 25,-6 32,-45-114,-46-81,-1 2,-1 1,-2 0,6 21,151 335,-137-286,-40-97,-3-4</inkml:trace>
  <inkml:trace contextRef="#ctx0" brushRef="#br0" timeOffset="19958.143">2596 2034,'-17'31,"-51"137,67-167,0 0,0 0,1 0,-1 0,0 0,0 1,0-1,1 0,-1 0,1 1,-1-1,1 0,-1 1,1-1,0 0,-1 1,1-1,0 1,0-1,0 0,0 1,1-1,-1 0,0 1,0-1,1 1,-1-1,1 0,-1 0,1 1,0-1,-1 0,1 0,0 0,0 1,0-1,0 0,0 0,0-1,0 1,0 0,0 0,1 0,-1-1,0 1,0-1,1 1,-1-1,0 1,1-1,-1 0,1 1,-1-1,0 0,1 0,-1 0,1 0,-1-1,0 1,140-25,-13 3,29-1,-135 20,47-21,-99 9,13 12,1-1,-1 0,1-1,0-1,1 0,-1-2,1 1,1-2,-1 0,1-1,1 0,0-1,0 0,-7-10,-106-84,79 72,25 21</inkml:trace>
  <inkml:trace contextRef="#ctx0" brushRef="#br0" timeOffset="23452.459">1581 3981,'-2'1,"0"1,0-1,0 1,1-1,-1 1,0 0,1 0,-1 0,1-1,0 1,-1 1,1-1,0 0,0 0,1 0,-1 0,0 1,1-1,-1 0,1 1,0-1,0 1,0-1,0 0,0 1,0 0,-3 22,1 0,1 1,1-1,2 0,0 0,1 0,2 0,1-1,0 0,2 0,3 5,-10-26,0 0,1 0,-1 0,1 0,-1 0,1 0,0 0,0-1,0 1,0-1,1 1,-1-1,1 0,-1 0,1 0,0 0,0-1,0 1,0-1,0 0,0 0,0 0,1 0,-1 0,0-1,0 1,1-1,-1 0,0 0,1 0,-1 0,0-1,0 1,1-1,-1 0,0 0,0 0,0 0,0-1,0 1,0-1,0 0,0 0,0-1,11-9,-1-1,0-1,-1 0,0 0,-1-1,-1-1,0 0,-1 0,5-15,3-2,-17 32,0 0,0 0,0 0,0 0,0 1,0-1,1 0,-1 0,0 0,0 0,1 1,-1-1,1 0,-1 0,0 0,1 1,-1-1,1 0,0 1,-1-1,1 1,0-1,-1 0,1 1,0-1,-1 1,1 0,0-1,0 1,0 0,-1-1,1 1,0 0,0 0,0 0,0 0,0 0,0 0,-1 0,1 0,0 0,0 0,0 0,0 0,0 1,-1-1,1 0,0 1,0-1,0 1,-1-1,1 0,0 1,-1 0,1-1,0 1,-1-1,1 1,-1 0,1 0,-1-1,1 1,-1 0,0 0,1-1,-1 1,0 0,1 0,-1 0,0 0,8 21,26 49,-33-70,1 1,-1-1,0 1,1-1,-1 1,1-1,0 0,-1 0,1 0,0 0,0 0,0 0,0-1,-1 1,1-1,0 1,0-1,0 0,0 1,0-1,0 0,0 0,0-1,1 1,-2 0,1-1,0 1,0-1,0 1,0-1,0 0,0 0,-1 0,1 0,1-1,3-4,1 0,-1 0,0-1,-1 0,1 0,-2 0,1-1,-1 1,0-1,0 0,-1 0,0-1,-1 1,0-1,0 1,0-1,-1 0,-1-5,6-17,14-137,-4 125,-5 24</inkml:trace>
  <inkml:trace contextRef="#ctx0" brushRef="#br0" timeOffset="24954.182">3894 3473,'-74'358,"45"-174,21-142,5-114,9 15,2-1,2 1,3 0,3 1,2 1,17-35,-35 90,27-55,-16 82,-9-8,0 1,1 0,0-1,2 0,0 0,2 0,0 0,0-1,2 0,0-1,2 0,0 0,0-1,1-1,1 0,1 0,0-2,1 0,10 7,-20-16,-1-1,1 0,0-1,0 1,1-1,-1 0,0 0,1-1,-1 0,1 0,0 0,-1 0,1-1,0 0,-1 0,1-1,-1 1,1-1,0-1,-1 1,0-1,1 0,-1 0,0 0,0-1,0 1,0-1,0-1,-1 1,1-1,-1 1,0-1,0-1,-1 1,1 0,-1-1,0 0,0 0,0 0,-1 0,2-5,1-12,-1-1,-1 1,-1-1,-1 0,-1 1,-1-1,-3-20,-26-155,30 171,0 3</inkml:trace>
  <inkml:trace contextRef="#ctx0" brushRef="#br0" timeOffset="26908.799">3048 1272,'372'-181,"-212"97,242-137,-290 167,91-33,-316 118,102-30,1-1,-1-1,1 1,0-2,-1 1,1-2,0 1,0-1,0-1,1 0,-1 0,1-1,0 0,0 0,0-1,1 0,0-1,0 0,1 0,0-1,0 0,-4-7,11 16,0-1,0 1,0-1,0 1,0-1,0 1,0-1,0 0,0 1,0-1,0 1,-1-1,1 1,0-1,0 1,0-1,-1 0,1 1,0-1,0 0,-1 1,1-1,0 0,-1 1,1-1,0 0,-1 1,1-1,-1 0,1 0,0 0,-1 1,1-1,-1 0,1 0,-1 0,1 0,-1 0,1 0,-1 0,1 0,0 0,-1 0,1 0,-1 0,1 0,-1 0,1 0,-1 0,1-1,0 1,-1 0,1 0,-1 0,1-1,0 1,-1 0,1-1,0 1,-1 0,1-1,0 1,0 0,-1-1,1 1,0-1,0 1,-1-1,1 1,0 37,27 83,51 105,-39-66,-21-197,-3-12,2 2,3 0,1 1,2 1,3 1,1 1,2 1,34-36,-47 62,-1 4</inkml:trace>
  <inkml:trace contextRef="#ctx0" brushRef="#br0" timeOffset="27251.056">4882 228,'5'28,"2"16,4 3,0 0,-2-4,-2-4,-2-4,-2-4,-2-1,-1-2,0 0,-1-1,1 1,-5-5,-2-2,1 1,1-4</inkml:trace>
  <inkml:trace contextRef="#ctx0" brushRef="#br0" timeOffset="27549.655">4544 200,'81'-12,"-1"-3,0-4,47-19,159-67,-177 94,-85 11</inkml:trace>
  <inkml:trace contextRef="#ctx0" brushRef="#br0" timeOffset="28956.217">5503 1160,'29'-15,"14"-4,0-4,-3 2,-3 4,-8 1,-4 3,-2 3,-4-1,-6 1</inkml:trace>
  <inkml:trace contextRef="#ctx0" brushRef="#br0" timeOffset="43243.829">649 4207,'1'2,"0"-1,0 1,1-1,-1 1,0 0,0 0,-1-1,1 1,0 0,0 0,-1 0,0 0,1 0,-1 0,0 0,0 0,0 0,0 0,0 0,0-1,0 1,-1 0,1 0,-1 0,0 0,1 0,-1 0,0-1,0 1,0 0,0-1,0 1,-1 0,1-1,0 0,-1 1,1-1,-1 0,0 1,-2 2,0-1,0 0,0 0,0 0,0 0,0-1,-1 0,0 1,1-2,-1 1,0 0,0-1,0 0,0 0,-2 0,-17-7,25 6,-1 0,0 0,0 0,1 0,-1 0,0 0,0 0,0 0,1-1,-1 1,0 0,0 0,0 0,0 0,1-1,-1 1,0 0,0 0,0-1,0 1,0 0,0 0,0 0,1-1,-1 1,0 0,0 0,0-1,0 1,0 0,0 0,0-1,0 1,0 0,0 0,-1-1,1 1,0 0,0 0,0-1,0 1,0 0,0 0,0 0,-1-1,1 1,0 0,0 0,0 0,142-51,-78 39,-53 11</inkml:trace>
</inkml:ink>
</file>

<file path=ppt/ink/ink29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5:12:37.90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650 109,'-16'-13,"1"1,-2 1,0 1,0 0,-1 1,0 1,0 1,-1 0,0 2,0 0,0 1,-1 1,1 0,-1 2,0 0,0 2,1 0,-1 1,0 1,-12 3,16 1,0 0,0 1,0 1,1 0,1 1,0 1,0 0,1 1,0 0,1 1,0 1,2 0,-1 0,2 1,-1 0,2 1,0 0,2 0,-1 1,1 2,5-13,1-1,-1 1,1-1,0 1,1-1,-1 1,1-1,0 0,1 1,-1-1,1 0,0 0,0 0,1 0,-1 0,1 0,0-1,0 1,1-1,0 0,-1 0,1 0,1-1,-1 1,0-1,1 0,0 0,-1 0,1-1,0 0,1 0,-1 0,0-1,0 1,1-1,-1 0,1-1,-1 1,1-1,-1-1,1 1,-1-1,1 1,-1-1,0-1,4-1,19-7,-1-1,-1-2,0-1,-1-1,0-1,-1-1,12-12,-19 16,212-180,-229 194,0-1,0 1,0-1,0 1,0-1,0 1,0-1,1 1,-1-1,0 1,0-1,1 1,-1-1,0 1,0-1,1 0,-1 1,0-1,1 1,-1-1,1 0,-1 1,0-1,1 0,-1 0,1 1,-1-1,1 0,-1 0,1 0,-1 1,1-1,-1 0,1 0,-1 0,1 0,-1 0,1 0,-1 0,1 0,-1 0,1 0,-1-1,1 1,-1 0,1 0,-1 0,1-1,-1 1,1 0,-1 0,1-1,-1 1,0 0,1-1,-1 1,0-1,1 1,-1 0,0-1,0 1,1-1,-1 1,0-1,0 0,-5 44,-17 41,-4-2,-4-1,-23 44,33-80,-94 221,113-265,1 0,-1 0,1-1,-1 1,1 0,0 0,-1 0,1 0,0 0,0 0,-1 0,1 0,0 0,0 0,0 0,0 0,0 0,1 0,-1 0,0 0,0 0,1 0,-1 0,1 0,-1 0,1 0,-1 0,1 0,-1-1,1 1,0 0,-1 0,1-1,0 1,0 0,-1-1,1 1,0-1,0 1,0-1,0 1,0-1,0 0,0 1,0-1,0 0,0 0,0 0,0 0,0 0,0 0,0 0,0 0,0 0,0 0,0-1,0 1,0 0,0-1,0 1,0-1,0 1,0-1,17-7,0-2</inkml:trace>
  <inkml:trace contextRef="#ctx0" brushRef="#br0" timeOffset="311.905">1044 136,'-32'45,"8"-16,1 1,1 1,2 1,1 1,1 1,2 0,2 1,1 1,2 0,1 1,1 3,9-36,-1-1,0 1,1 0,0-1,0 1,0 0,1-1,-1 1,1 0,0-1,0 1,0 0,0-1,1 0,-1 1,1-1,0 0,0 0,0 0,0 0,1 0,-1 0,1 0,0-1,-1 0,1 1,0-1,1 0,-1-1,0 1,1 0,-1-1,3 1,3 1,0-1,0 0,0-1,0 1,0-2,1 1,-1-2,0 1,0-1,0 0,0-1,0 0,0-1,0 0,-1 0,1 0,-1-1,3-2,132-103,-131 97,-1-1,0 0,0-1,-2 0,1 0,-2-1,0 0,-1-1,0 0,-2 0,1-4,-3 13,-2-1,1 0,-1 1,0-1,0 0,-1 1,0-1,-1 0,1 0,-1 1,-1-1,0 1,0-1,0 1,-1 0,0 0,0 0,-1 0,0 0,0 1,-1-1,0 1,0 0,0 1,-4-4,1 4,0 1,-1 0,1 0,-1 1,0 0,1 0,-1 1,0 0,-1 1,1 0,0 0,0 1,0 0,-1 1,1 0,0 0,0 1,0 0,0 1,1 0,-1 0,1 1,-1 0,1 1,0-1,1 2,-1-1,1 1,0 0,-1 1,-14 13</inkml:trace>
</inkml:ink>
</file>

<file path=ppt/ink/ink2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4:14:26.62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1128 283,'-16'-8,"-1"0,0 2,0 0,-1 0,1 2,-1 0,0 1,-1 1,1 1,0 1,0 0,-1 1,1 1,0 1,0 0,0 1,1 1,-7 4,6 3,2 0,0 1,0 1,1 1,1 0,0 0,2 2,-1 0,2 0,0 1,2 0,-1 1,2 2,2-11,0 0,1 1,1 0,0 0,0 0,1 0,1 1,0-1,0 1,1 0,1 0,0-1,0 1,1 0,1-1,0 1,2 8,-2-17,-1 0,1-1,0 1,0-1,0 0,0 1,0-1,0 0,0 0,1 0,-1-1,1 1,-1 0,1-1,0 0,0 0,0 1,-1-2,1 1,0 0,0-1,0 1,0-1,0 0,1 0,-1 0,0 0,0-1,0 1,0-1,0 0,-1 0,1 0,0 0,96-47,-64 20,-2-2,0-1,-3-2,0-1,-2-1,-2-1,-1-1,-2-2,-1 0,8-25,-22 50,41-58,-47 73,0 0,0 0,0 0,0 0,0 0,0 1,0-1,0 0,-1 1,1-1,-1 1,1 0,-1 0,1-1,-1 1,0 0,0 0,0 0,0 0,0 1,-1-1,1 0,-1 0,1 0,-1 0,0 1,0-1,0 2,1-1,63 160,63 18,-116-167</inkml:trace>
  <inkml:trace contextRef="#ctx0" brushRef="#br0" timeOffset="255.404">1692 86,'5'43,"2"28,-1 8,-1-5,-1-11,-2-11,-1-9,0-8,-1-4,-1-4,-4-5,-2-3,-4-3,0-1,-4-2,-3 1,1-2</inkml:trace>
  <inkml:trace contextRef="#ctx0" brushRef="#br0" timeOffset="557.105">310 0,'-44'44,"2"2,3 2,1 1,2 2,3 2,-8 19,36-62,-1 1,1 0,1 0,0 1,1-1,0 1,1 0,0 0,1 0,0 0,1 0,0 0,1 0,0 0,1-1,1 1,-1 0,2-1,0 1,0-1,1 0,0 0,1-1,6 9,19 22,1-2,2-1,2-1,2-2,0-2,3-2,24 14,-39-27</inkml:trace>
</inkml:ink>
</file>

<file path=ppt/ink/ink29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5:12:39.87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61 2,'-3'2,"-1"0,1-1,0 1,-1 1,1-1,0 0,0 1,1-1,-1 1,0 0,1 0,0 0,0 0,0 1,0-1,0 0,1 1,-1-1,1 1,0 0,0-1,0 1,1 0,-1 0,1 0,0 2,-3 7,1 0,1 0,0 1,1-1,1 0,0 1,0-1,1 0,1 0,0 0,2 1,-4-12,0 0,0 0,0-1,1 1,-1 0,1 0,-1-1,1 1,0-1,-1 0,1 1,0-1,0 0,0 0,0 0,0 0,0 0,0-1,0 1,1-1,-1 1,0-1,0 0,0 0,1 0,-1 0,0 0,0 0,0-1,1 1,-1-1,0 1,0-1,0 0,0 0,1 0,71-45,-65 39,0-1,-1 0,0 0,-1-1,0 0,0 0,0-1,-2 0,1 0,-1 0,0-1,-1 1,-1-1,0 0,0-1,-1 0,-2 10,0-1,0 1,-1-1,0 1,1-1,-1 1,0 0,0-1,0 1,0 0,-1 0,1 0,-1 0,1 0,-1 0,0 0,1 0,-1 0,0 1,0-1,0 1,-1 0,1-1,0 1,0 0,-1 0,1 1,0-1,-1 0,1 1,-1-1,1 1,-1 0,1 0,-1 0,0 0,1 0,-1 1,1-1,-2 1,-15 4</inkml:trace>
</inkml:ink>
</file>

<file path=ppt/ink/ink29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5:12:43.09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22,'6'4,"1"0,1 0,-1-1,1 0,-1 0,1-1,0 0,0 0,0-1,0 0,0 0,0-1,0 0,8-1,-1 1,158-27,-63 4,-100 27,-5 1</inkml:trace>
</inkml:ink>
</file>

<file path=ppt/ink/ink29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5:12:43.47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69 0,'-47'285,"36"-5,0-223,13-55,0-6</inkml:trace>
</inkml:ink>
</file>

<file path=ppt/ink/ink29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5:12:44.48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62 24,'-7'10,"0"0,0 0,1 1,0 0,1 0,1 0,-1 1,2-1,0 1,0 0,1 0,0 0,1 1,1-1,0 0,1 8,1-17,0 1,0-1,1 0,-1 0,1 0,-1 0,1 0,0 0,0-1,1 1,-1-1,0 0,1 0,-1 0,1-1,0 1,-1-1,1 0,0 0,0 0,0 0,0-1,0 0,0 0,0 0,0 0,0 0,0-1,0 0,0 0,-1 0,1 0,0 0,0-1,-1 0,1 0,-1 0,0 0,1 0,-1-1,0 1,0-1,-1 0,1 0,0 0,-1 0,1-2,3 1,-1-1,0 1,0-1,-1 0,1 0,-1-1,0 1,0-1,-1 0,0 0,0 0,0-1,-1 1,0-1,0 1,-1-1,1 0,-1 0,-1 0,0 1,0-1,0 0,0 0,-1 0,0 1,-1-1,0 0,0 1,0-1,-1 1,0 0,0 0,0 0,-5-5,-8-1</inkml:trace>
</inkml:ink>
</file>

<file path=ppt/ink/ink29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5:12:44.91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0,'24'5,"12"1,6 0,-1-1,-1-1,-3-2,-4-1,-2-1,-1 0,-2 0,-4-5,-3-1,0-1,-3 2</inkml:trace>
</inkml:ink>
</file>

<file path=ppt/ink/ink29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5:12:45.17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23,'39'0,"17"0,4 0,-4 0,-6-5,-7-2,-5 1,-11 1</inkml:trace>
</inkml:ink>
</file>

<file path=ppt/ink/ink29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5:12:43.85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245 116,'-49'41,"3"3,1 2,-22 31,64-74,0-1,0 0,0 1,0 0,1-1,0 1,-1 0,1 0,0 0,0 1,1-1,-1 1,1-1,-1 1,1-1,0 1,1-1,-1 1,1 0,-1 0,1-1,0 1,0 0,1-1,-1 1,1 0,0 0,0-1,0 1,0-1,1 1,-1-1,1 0,0 1,0-1,0 0,1 0,125 41,-60-26,-61-15,113 50,-117-51,0 0,0 0,0 0,0 1,-1-1,0 1,1 0,-1-1,0 1,0 0,0 0,-1 0,1 1,-1-1,0 0,0 0,0 1,0-1,0 1,-1-1,1 1,-1-1,0 1,0-1,-1 1,1-1,-1 1,1-1,-1 1,0-1,0 0,-1 1,1-1,-1 0,0 0,-4 8,-1-1,0 0,0 0,-1 0,0-1,-1-1,0 1,-1-2,1 1,-2-1,1 0,-1-1,0-1,0 0,0 0,-1-1,1 0,-1-1,0 0,0-1,-1-1,-9 1,-3-2</inkml:trace>
  <inkml:trace contextRef="#ctx0" brushRef="#br0" timeOffset="245.948">188 59,'29'-9,"18"-4,7 1,-1 2,-5 3,-1 2,-3 3,-6 1,-3 1,-3 1,-7 4,-4 2,1 0,-4-2</inkml:trace>
</inkml:ink>
</file>

<file path=ppt/ink/ink29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5:12:46.67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57 117,'176'-17,"-39"-6,-67 14,-68 10,0-1,-1 0,1 0,0 1,-1-1,1 1,0-1,-1 1,1 0,-1-1,1 1,-1 0,1 0,-1 0,0 0,1 1,-1-1,0 0,0 0,0 1,0-1,0 1,0-1,0 1,-1-1,1 1,-1-1,1 1,-1 0,1-1,-1 1,0 0,0 0,0-1,0 1,0 0,0-1,0 3,-47 167,-54 197,58-221,22-113,8-23</inkml:trace>
  <inkml:trace contextRef="#ctx0" brushRef="#br0" timeOffset="256.148">1 541,'38'0,"18"0,4 0,-3 0,-3 0,-4 0,-7 0,-5 0,-5-5,-3-1,3 0,1 1,-1 1,-2 2,0 1,-6 1</inkml:trace>
  <inkml:trace contextRef="#ctx0" brushRef="#br0" timeOffset="716.997">961 146,'-42'13,"-102"47,141-57,0-1,0 0,0 1,0-1,1 1,0 0,-1 0,1 0,0 0,0 1,0-1,1 0,-1 1,1-1,0 1,0-1,0 1,0 0,1-1,0 1,-1 0,1 0,1-1,-1 1,0 0,1 0,0-1,0 1,0-1,0 1,1-1,-1 1,1-1,0 0,0 1,0-1,0 0,1 0,-1-1,1 1,0-1,-1 1,1-1,0 0,1 0,-1 0,0 0,2 0,252 92,-165-23,-90-68,1 0,-1 0,0 0,0 0,-1 1,1-1,0 0,-1 1,0 0,0-1,0 1,0-1,-1 1,0 0,1 0,-1-1,0 1,-1 0,1 0,-1-1,0 1,1 0,-2-1,1 1,0-1,-1 1,1-1,-1 0,-2 2,-7 9,-1-1,-1 0,0-1,-1-1,0 0,-1-1,0-1,-1 0,1-1,-2 0,1-2,-1 0,-7 2,-60 8,59-15</inkml:trace>
  <inkml:trace contextRef="#ctx0" brushRef="#br0" timeOffset="959.575">848 146,'33'-10,"17"-2,3-1,-1 4,-5 2,-6 2,-5 3,-4 1,-3 1,-1 0,0 1,-6-1</inkml:trace>
  <inkml:trace contextRef="#ctx0" brushRef="#br0" timeOffset="1239.206">1497 4,'-6'14,"-1"0,-1 2,2-1,0 1,1 0,1 0,0 1,1-1,1 1,0 0,1-1,1 5,1-18,0 0,0 0,0 0,0 0,0-1,1 1,-1 0,1-1,0 0,0 1,0-1,0 0,0 0,0 0,0 0,1 0,-1 0,1-1,-1 1,1-1,0 0,0 1,-1-2,1 1,0 0,0 0,0-1,0 1,0-1,0 0,0 0,0 0,0-1,0 1,0-1,104-27,-96 22,0-1,0 0,-1-1,0 0,-1 0,1-1,-2-1,1 1,-1-1,-1-1,0 1,0-1,-1 0,2-5,-7 13,0 0,0 0,-1 1,1-1,0 0,-1 0,0 0,1 0,-1 0,0 0,-1 0,1 1,0-1,-1 0,0 0,0 0,0 0,0 1,0-1,0 0,-1 1,1-1,-1 1,0 0,1-1,-1 1,0 0,0 0,-1 0,1 0,0 1,-1-1,1 1,-1-1,0 1,1 0,-1 0,0 0,1 0,-1 0,0 1,0-1,0 1,0 0,-2 0,-19-4</inkml:trace>
</inkml:ink>
</file>

<file path=ppt/ink/ink29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5:13:01.34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0 705,'19'-24,"0"1,2 0,1 2,0 1,16-11,7-7,-37 31,-5 4,-1 0,1-1,1 1,-1 1,0-1,1 0,0 1,-1-1,1 1,0 0,0 1,0-1,0 1,1-1,-1 1,0 0,1 1,1-1,-3 4,-1-1,0 1,0 0,0 0,-1 0,1 0,-1 0,1 0,-1 0,0 0,0 1,0-1,-1 1,1-1,-1 0,0 1,0-1,0 1,0-1,-1 0,0 2,1 2,-4 425,20-318,-18-100</inkml:trace>
  <inkml:trace contextRef="#ctx0" brushRef="#br0" timeOffset="260">29 988,'33'-15,"17"-8,3-2,-1-1,-6 5,-5 0,-5-1,-8 3</inkml:trace>
  <inkml:trace contextRef="#ctx0" brushRef="#br0" timeOffset="659.917">537 338,'-44'51,"37"-44,0-1,1 1,0 1,0-1,1 1,0 0,0 0,0 0,1 1,1 0,-1 1,4-8,-1 1,1-1,0 1,0-1,0 1,1-1,-1 0,1 1,-1-1,1 1,0-1,0 0,0 0,0 1,0-1,0 0,1 0,-1 0,1 0,-1-1,1 1,0 0,0 0,0-1,0 0,0 1,0-1,0 0,0 0,0 0,1 0,-1 0,3 0,81 17,-45-18,-35-1,0 1,0-1,1 1,-1 0,0 0,0 1,1 0,-1 0,0 0,0 1,0 0,0 0,0 1,0-1,-1 1,1 1,-1-1,0 1,0 0,2 2,-4-3,-1 0,1 1,-1-1,0 1,0-1,-1 1,1 0,-1 0,0-1,0 1,0 0,0 0,-1 0,1 0,-1 1,0-1,0 0,-1 0,1 0,-1 0,0 0,0 0,0 0,-1-1,1 1,-1 0,0-1,0 1,0-1,0 1,-2 0,-26 22,13-17</inkml:trace>
  <inkml:trace contextRef="#ctx0" brushRef="#br0" timeOffset="908.881">452 310,'24'-9,"13"-4,-1 1</inkml:trace>
  <inkml:trace contextRef="#ctx0" brushRef="#br0" timeOffset="1238.748">790 57,'-2'9,"0"1,1-1,-1 1,2 0,-1-1,2 1,-1 0,1 0,1-1,0 1,0-1,0 1,2-1,-1 0,1 0,4 8,-6-15,0 0,0 0,0 0,0-1,0 1,0 0,0-1,1 1,-1-1,0 0,1 0,-1 0,1 0,-1 0,1-1,0 1,-1-1,1 1,0-1,-1 0,1 0,0 0,0-1,-1 1,1-1,-1 1,1-1,0 0,-1 0,1 0,-1 0,0 0,1-1,1-1,66-66,-67 65,-1 0,1-1,-1 1,0-1,0 1,0-1,-1 0,1 0,-1 0,-1 1,1-1,-1 0,1 0,-1 0,-1 0,1 0,-1 0,0 0,0 0,0 0,-1 0,1 1,-1-1,0 1,-1-1,1 1,-1 0,0 0,0 0,-3-4,-12 2</inkml:trace>
  <inkml:trace contextRef="#ctx0" brushRef="#br0" timeOffset="1969.985">1101 1101,'5'5,"1"6,-4 1,-9-1,-6-2,-7-4,-5-1,-2-3,2-5,2-3,-1-4,0-1,-2-3,-1-4,0 2,-1-2,0 3,4 4</inkml:trace>
  <inkml:trace contextRef="#ctx0" brushRef="#br0" timeOffset="2467.742">226 310,'-14'-28,"-5"-15,1-5,3 1,5 4,3 4,4 4,1 8</inkml:trace>
</inkml:ink>
</file>

<file path=ppt/ink/ink29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5:13:11.97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0 594,'15'-2,"-1"0,0-1,0-1,-1 0,1 0,-1-2,0 0,0 0,0-1,-1-1,0 0,-1 0,8-9,46-27,-64 43,0-1,0 2,0-1,0 0,1 0,-1 0,0 0,0 1,0-1,1 0,-1 1,0-1,0 1,1 0,-1-1,1 1,-1 0,0 0,1 0,-1 0,1 0,-1 0,0 0,1 0,-1 1,0-1,1 0,-1 1,0-1,1 1,-1 0,0-1,0 1,0 0,0 0,1 0,-1 0,0 0,0 0,-1 0,1 0,0 0,0 0,-1 0,1 1,0-1,-1 0,1 1,-1-1,0 0,1 1,-1-1,0 198,-1-39,1-148</inkml:trace>
  <inkml:trace contextRef="#ctx0" brushRef="#br0" timeOffset="269.231">114 735,'23'-10,"14"-7,5-7,0 2,-3 0,-2-2,-8 4</inkml:trace>
  <inkml:trace contextRef="#ctx0" brushRef="#br0" timeOffset="597.377">537 311,'-11'13,"0"1,1 0,0 0,1 1,1 0,1 0,0 1,-2 7,8-22,1 1,-1 0,0 0,1 0,-1-1,1 1,0 0,0 0,-1 0,1 0,1 0,-1 0,0-1,0 1,1 0,-1 0,1 0,-1 0,1-1,0 1,0 0,0-1,0 1,0 0,0-1,0 0,0 1,1-1,-1 1,0-1,1 0,-1 0,1 0,0 0,-1 0,1 0,1 0,78 6,-27-4,-51-3,0 1,0 0,0 0,0 0,0 0,-1 1,1-1,0 1,-1 0,1 0,-1 0,1 0,-1 0,0 0,0 0,0 1,0-1,0 1,-1 0,1-1,-1 1,1 0,-1 0,0 0,0 0,-1 0,1 0,-1 0,1 0,-1 1,0-1,0 0,0 0,-1 0,1 0,-1 0,1 0,-1 0,0 0,0 0,-1 0,0 5,-1-1,0 0,-1 0,1 0,-1 0,0 0,-1-1,0 0,0 0,0 0,-1-1,0 1,0-1,0-1,-1 1,-2 0,-8 2</inkml:trace>
  <inkml:trace contextRef="#ctx0" brushRef="#br0" timeOffset="780.317">480 284,'24'0,"13"0,0-5,-2-1,-6 0</inkml:trace>
  <inkml:trace contextRef="#ctx0" brushRef="#br0" timeOffset="1358.08">734 1,'-9'19,"-4"12,1 4,7-3,4-2,8-6,7-8,1-11,3-6,3-8,3-7,2-6,-3-4,-6-2,-10 4,-7 5</inkml:trace>
  <inkml:trace contextRef="#ctx0" brushRef="#br0" timeOffset="1769.102">791 820,'-14'0,"-10"-5,-6-6,3-6,6-1</inkml:trace>
  <inkml:trace contextRef="#ctx0" brushRef="#br0" timeOffset="2235.559">283 256,'-9'-24,"0"-13,4 0</inkml:trace>
</inkml:ink>
</file>

<file path=ppt/ink/ink2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4:14:32.73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0 649,'57'-3,"167"-10,-23-26,-145 20,-49 19,-5 2</inkml:trace>
  <inkml:trace contextRef="#ctx0" brushRef="#br0" timeOffset="315.085">29 848,'14'4,"10"2,5 0,3-1,1-1,-1-2,-1-1,0-1,-2 0,0 0,-5-5,-2-1,0 0,1 1,1 1,2 2,-4 1</inkml:trace>
  <inkml:trace contextRef="#ctx0" brushRef="#br0" timeOffset="34158.444">1524 311,'-3'-3,"0"1,-1-1,0 1,1 0,-1 0,0 0,0 0,0 1,-1-1,1 1,0 0,0 1,-1-1,1 1,0 0,-1 0,1 0,0 0,-1 1,1 0,0 0,0 0,-1 0,1 1,0-1,0 1,-2 2,-98 68,93-61,6-9,0 1,1 0,-1 0,1 0,0 1,0 0,0 0,0 0,1 0,0 0,0 1,0-1,0 1,1 0,-1 0,1 0,0 0,1 0,-1 0,1 1,0-1,1 1,-1-1,1 0,0 1,1-1,-1 1,1-1,0 0,0 1,0-1,1 0,0 1,6 4,1 0,0-1,0 0,1-1,0 0,1 0,-1-1,1 0,1-1,-1-1,1 1,0-2,6 2,-3-1,0 1,0 1,0 1,-1 0,0 0,-1 1,0 1,1 2,-9-6,-1 0,1 0,-1 0,-1 0,1 1,-1 0,0 0,-1-1,1 2,-2-1,1 0,-1 0,0 1,0-1,-1 0,0 1,0-1,-1 1,0-1,0 0,-1 0,0 1,0-1,0 0,-1-1,0 1,-1 0,1-1,-1 0,-1 0,1 0,-1 0,0-1,-4 4,-8 6,-2 0,1-2,-2 0,0-1,0-1,-1 0,0-2,-1-1,0 0,0-2,-15 3,35-8,-1 0,0 1,1-1,-1 0,0 0,0 0,0-1,0 1,0-1,0 0,0 1,0-1,0-1,0 1,0 0,0-1,0 1,1-1,-1 0,0 0,0 0,0-1,1 1,-1 0,1-1,-1 0,1 0,-1 1,1-1,0-1,0 1,0 0,0 0,1-1,-1 1,1-1,-2-2,5-9</inkml:trace>
  <inkml:trace contextRef="#ctx0" brushRef="#br0" timeOffset="34678.344">2089 311,'-34'38,"-54"60,4 3,-41 69,120-165,1 0,-1 0,1 1,0 0,0 0,1 0,0 0,0 1,0-1,1 1,0 0,0 0,1 0,0 0,0 0,1 0,-1 0,1 0,1 0,0 0,0 0,0 0,1-1,0 1,0 0,0 0,1-1,0 0,1 1,-1-1,1-1,0 1,1 0,0-1,3 1,2-1,-1 0,1-1,-1 0,1 0,0-1,1-1,-1 1,0-2,1 1,-1-2,1 1,-1-1,1-1,-1 0,1 0,5-3,8-1,-1-1,0-2,0 0,-1-1,0-2,0 0,4-5,177-147,-190 151,1 1,-1-2,-1 1,0-2,-1 0,-1 0,0-1,-1 0,0 0,-1-1,-1-1,-1 1,0-1,-1 0,-1 0,-1-1,0 1,-1-1,-1 0,0 1,-2-1,0 0,-2-4,1 14,-1 0,-1 0,1 1,-1 0,-1 0,1 0,-1 0,-1 1,1 0,-1 0,0 0,0 0,-1 1,1 0,-1 1,0 0,-1 0,1 0,-1 1,1 0,-1 0,0 1,0 0,0 0,-1 1,1 0,0 1,0 0,-1 0,1 0,0 1,0 1,0-1,0 1,0 1,0-1,0 1,0 1,1-1,0 1,-2 2,-14 6,0 1,1 2,1 0,0 1,1 1,1 1,-11 13,8-5</inkml:trace>
  <inkml:trace contextRef="#ctx0" brushRef="#br0" timeOffset="35759.256">1552 254,'10'0,"8"0,5 0,4 0,2 0,1 0,1 0,-2 0,1 0,-1 0,-1 0,1 0,-1 0,-4-4,-3-3,2 1,-5 1</inkml:trace>
  <inkml:trace contextRef="#ctx0" brushRef="#br0" timeOffset="36479.371">2850 141,'-38'351,"30"-285,-1 21,-4 0,-4-2,-4 0,-13 32,17-73,92-169,-62 98</inkml:trace>
  <inkml:trace contextRef="#ctx0" brushRef="#br0" timeOffset="36880.607">3190 481,'-331'197,"273"-147,57-48,0-1,0 1,0 0,0-1,0 1,1 0,-1 0,1 0,-1-1,1 1,0 0,-1 0,1 0,0 0,0 0,1 0,-1 0,0 0,1-1,-1 1,1 0,-1 0,1 0,0-1,0 1,0 0,0-1,0 1,0-1,0 1,1-1,-1 1,0-1,1 0,-1 0,1 0,0 1,74 46,-64-42,-1 0,1 1,-1 0,0 0,-1 2,0-1,-1 1,1 1,-2 0,3 3,30 25,-29-37</inkml:trace>
  <inkml:trace contextRef="#ctx0" brushRef="#br0" timeOffset="37481.134">3472 565,'-31'18,"1"2,1 1,0 1,2 1,0 1,2 2,-16 22,3 20,37-66,0 0,1 0,-1 0,0 0,1 0,0 0,0 0,-1 0,1 0,0 0,0 0,1 0,-1 0,0 0,1 0,-1 0,1 0,0 0,0 0,0 0,0 0,0 0,0-1,0 1,0 0,1-1,-1 1,1-1,-1 0,1 1,0-1,-1 0,1 0,2 1,8 0,0 0,0-1,0-1,0 0,1-1,-1 0,0 0,0-2,0 1,-1-1,1-1,0 0,-1-1,0 0,0-1,-1 0,0-1,0 0,0-1,0 0,0 2,199-182,-209 187,1 0,-1 0,1 0,0 1,-1-1,1 0,0 0,0 0,0 1,0-1,0 0,0 1,0-1,0 0,0 1,0 0,0-1,0 1,0 0,0-1,0 1,1 0,-1 0,0 0,0 0,0 0,0 0,1 0,-1 0,0 1,0-1,0 0,0 1,0-1,0 1,0-1,0 1,0 0,0-1,0 1,0 0,0-1,0 1,-1 0,1 0,0 0,-1 0,1 0,0 0,-1 0,1 0,-1 0,0 0,1 0,-1 0,0 1,0-1,1 0,-20 120,-8 173,20-197,8-75,-2 0,-1 0,0 0,-2 0,0 0,-2-1,0 1,-2 1,7-21,0 0,0 1,0-1,0 0,-1 1,1-1,0 0,-1 0,0 0,0 0,1 0,-1-1,0 1,0 0,-1-1,1 0,0 1,0-1,-1 0,1 0,0 0,-1-1,1 1,-1 0,0-1,1 0,-1 0,1 1,-1-2,1 1,-1 0,0 0,1-1,-1 1,1-1,-1 0,1 0,0 0,-1 0,1 0,0-1,0 1,0 0,0-1,0 0,0 0,0 1,0-1,1 0,-1 0,1-1,-1 1,0-2,-4-7,1 0,0-1,1 0,1 1,0-1,0 0,1-1,1 1,0 0,0-1,1 1,1 0,0-1,1 1,0 0,1 0,0 0,1 0,0 1,1-1,1 1,-1 0,2 1,0-2,82-117,-72 111</inkml:trace>
  <inkml:trace contextRef="#ctx0" brushRef="#br0" timeOffset="37897.389">4036 1,'26'25,"-1"1,-2 1,-1 2,-1 0,-1 1,-2 1,-1 1,-1 0,-2 2,6 23,-10-22,-2 0,-1 0,-2 1,-2 0,-1 0,-2 0,-1 1,-2-1,-2 0,-1-1,-1 1,-2-1,-2-1,-1 0,-2 0,-1-1,-1-1,-19 27,18-33,-2-1,-1-1,0-1,-2 0,-1-2,0 0,-2-2,0 0,-1-2,-1-1,0-1,-2-1,-11 6</inkml:trace>
  <inkml:trace contextRef="#ctx0" brushRef="#br0" timeOffset="38429.806">1214 1,'-23'7,"1"1,0 1,1 2,0 0,0 1,1 0,1 2,0 1,1 0,1 1,0 1,1 1,-5 7,0 8,2 1,1 1,1 0,3 1,0 1,3 0,0 1,3 0,1 1,2-1,2 1,1 0,2 0,2 0,1 0,3 1,-3-11,2-1,1 0,1 0,1 0,1-1,2 0,1-1,1 0,1-1,1-1,1 0,1-1,1-1,1 0,1-2,1 0,1-1,1-1,0-2,1 0,19 9,40 10,-50-21</inkml:trace>
  <inkml:trace contextRef="#ctx0" brushRef="#br0" timeOffset="39230.627">4770 1,'-35'31,"1"2,2 1,1 2,1 1,3 1,-10 18,11-1,1 0,4 2,1 0,3 1,3 1,2 1,3-1,1 23,6-70,-3 14,0 0,2 1,1-1,1 1,1-1,1 1,1-1,2 0,1 0,0 0,2 0,3 3,50 65,-58-90,1-1,0 0,0 0,0 0,1-1,-1 1,1-1,-1 1,1-1,0 0,0-1,0 1,0-1,0 1,0-1,0 0,0-1,0 1,1-1,-1 0,0 0,0 0,1-1,2 0,17-20,-22 10</inkml:trace>
  <inkml:trace contextRef="#ctx0" brushRef="#br0" timeOffset="40480.944">5306 395,'-37'-21,"14"6,-1 0,0 2,-2 1,1 1,-1 1,-1 1,0 1,-23-3,43 11,1 1,-1-1,1 1,0 0,-1 0,1 1,0 0,0 0,0 1,0-1,0 1,1 0,-1 1,1 0,0-1,0 2,0-1,1 0,-1 1,1 0,0 0,0 0,1 1,-2 3,-4 5,1 1,1-1,1 1,0 1,1-1,0 1,2 0,0 0,-1 6,3-16,0 0,1 0,-1 1,1-1,0 0,1 0,-1 1,1-1,1 0,-1 0,1 0,0 0,0 0,1 0,0-1,0 1,0-1,0 0,1 0,0 0,0 0,1 0,-1-1,1 0,0 0,0 0,0-1,1 0,-1 0,1 0,-1 0,1-1,0 0,6 1,3-2,-1 0,0-1,0 0,0-2,0 1,0-2,0 0,0 0,0-1,-1-1,0-1,0 1,0-2,-1 0,0-1,0 0,-1 0,9-9,-2 4,-1-1,0-1,-1 0,-1-2,-1 1,0-2,-1 0,0 0,8-19,-13 24,-16 39,2-8,-83 290,27-95,57-115,9-88,3-4</inkml:trace>
  <inkml:trace contextRef="#ctx0" brushRef="#br0" timeOffset="40696.51">5532 819,'-5'14,"8"0,4-2</inkml:trace>
</inkml:ink>
</file>

<file path=ppt/ink/ink29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5:13:24.97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94 85,'-3'56,"-5"119,-21 181,12-93,17-253,-1 0,1-1,-2 1,1 0,-1-1,-1 0,0 1,0-1,-1 0,-4 8,-1-3</inkml:trace>
  <inkml:trace contextRef="#ctx0" brushRef="#br0" timeOffset="1023.99">2437 1,'60'47,"82"204,-27-81,-105-153</inkml:trace>
  <inkml:trace contextRef="#ctx0" brushRef="#br0" timeOffset="2676.183">1477 649,'-13'11,"0"1,1 1,1 0,0 0,1 1,0 1,1 0,1 0,0 0,1 1,-2 10,8-23,1 1,0-1,-1 0,2 0,-1 0,0 1,1-1,-1 0,1 0,0 0,0 0,0 0,1 0,-1 0,1 0,-1 0,1-1,0 1,0-1,0 1,0-1,1 0,-1 0,1 0,-1 0,1 0,0 0,0-1,-1 0,4 2,96 22,-95-26,-1 1,1 1,-1-1,1 1,-1 0,1 0,-1 1,0 0,0 0,0 1,0-1,0 1,0 0,-1 1,1 0,-1 0,0 0,0 0,-1 1,1-1,1 4,-2-3,0 0,-1 0,0 1,0-1,0 1,-1 0,1 0,-2 0,1 0,0 0,-1 0,0 0,-1 1,0-1,1 0,-2 1,1-1,-1 0,0 0,0 1,-1-1,0 0,0 0,0 0,-1-1,0 1,0-1,0 1,-1-1,-1 1,-38 24,21-21</inkml:trace>
  <inkml:trace contextRef="#ctx0" brushRef="#br0" timeOffset="2932.395">1420 565,'29'-10,"14"-8,5 0,-2 2,-7 4</inkml:trace>
  <inkml:trace contextRef="#ctx0" brushRef="#br0" timeOffset="3194.5">1703 339,'-7'40,"3"-25,1 0,1 0,0 0,1 1,1-1,0 0,1 1,1-1,0 0,3 10,-3-22,0 0,0 0,0 0,0-1,0 1,1 0,-1-1,1 0,0 1,0-1,0 0,0-1,0 1,0 0,0-1,1 0,-1 1,0-1,1-1,-1 1,1 0,-1-1,1 0,-1 0,1 0,0 0,-1-1,1 1,-1-1,1 0,-1 0,0 0,1 0,-1-1,0 1,0-1,0 0,0 0,0 0,0 0,-1 0,1-1,-1 0,1 1,-1-1,0 0,1-2,6-7,-1-1,0 1,-1-2,-1 1,0-1,-1 0,0 0,-1-1,-1 1,0-1,-1 0,0 1,-1-1,-1 0,-1 0,-1-10,-3 2,-2 4</inkml:trace>
  <inkml:trace contextRef="#ctx0" brushRef="#br0" timeOffset="3604.729">2351 508,'-4'5,"-3"6,-4 6,-5 1,0 1,-2-2,-2 1,-4 2,-1 2,-2 2,-1-2,4-1,2-4,4-4</inkml:trace>
  <inkml:trace contextRef="#ctx0" brushRef="#br0" timeOffset="4354.927">686 1073,'-19'9,"-11"4,-6-1,-1-2,1-3,2-3,1-1,3-3,0 1,2-2,0 1,0-1,0 1,5-6,1 0,0 4,4 8,4 3</inkml:trace>
  <inkml:trace contextRef="#ctx0" brushRef="#br0" timeOffset="5227.28">94 1129,'2'-1,"0"0,-1 0,1 0,-1-1,1 1,-1 0,1-1,-1 1,0-1,1 0,-1 1,0-1,0 0,-1 0,1 0,0 1,0-1,-1 0,1 0,-1 0,0 0,0 0,0 0,0 0,0-2,2-6,52-160,-42 141,-12 30,0-1,0 0,0 1,0-1,0 0,0 1,0-1,0 0,0 1,0-1,0 0,1 1,-1-1,0 0,0 1,0-1,1 0,-1 1,0-1,0 0,1 0,-1 1,0-1,0 0,1 0,-1 0,0 1,1-1,-1 0,0 0,1 0,-1 0,0 0,1 0,-1 0,1 0,-1 0,0 0,1 0,-1 0,0 0,1 0,-1 0,0 0,1 0,-1 0,0 0,1 0,-1-1,0 1,1 0,-1 0,0 0,1-1,-1 1,0 0,0 0,1-1,-1 1,0 0,0-1,0 1,1 0,-1 0,0-1,70 309,-11-93,-59-216,-1 1,0-1,0 1,0 0,0-1,0 1,0 0,1 0,-1 0,0-1,0 1,0 0,0 0,0 0,0 1,0-1,0 0,0 0,0 0,1 1,-1-1,0 1,0-1,0 0,0 1,1-1,-1 1,0 0,0-1,1 1,-1 0,1-1,-1 1,0 0,1 0,-1-1,1 1,0 0,-1 0,1 0,0 0,-1 0,1-1,0 1,0 0,0 0,0 0,0 0,0 0,0 0,0 0,0 0,0 0,1 0,-1 0,0-1,1 1,-1 0,0 0,1 0,-1 0,1-1,-1 1,1 0,0 0,-75-73,-40-32,92 85</inkml:trace>
  <inkml:trace contextRef="#ctx0" brushRef="#br0" timeOffset="6513.264">2238 621,'34'-20,"-1"-2,-1-1,-1-1,-2-2,0-1,11-16,-19 22,31-55,-106 117,50-38,-1 1,1-1,-1 0,1 0,-1-1,0 0,0 1,0-1,0-1,0 1,-1-1,1 0,0 0,-1-1,1 1,-1-1,1 0,0-1,-1 0,1 1,-1-1,1-1,0 1,-1-1,-15 3,36 24,-10-17,64 115,-69-123,0-1,0 0,1 0,-1 1,0-1,1 0,-1 1,1-1,-1 0,1 1,-1-1,1 0,-1 1,1-1,0 1,-1-1,1 1,0 0,-1-1,1 1,0 0,0-1,-1 1,1 0,0 0,0-1,-1 1,1 0,0 0,0 0,0 0,0 0,-1 0,1 1,0-1,0 0,-1 0,1 0,0 1,0-1,-1 0,1 1,0-1,-1 1,1-1,0 1,-1-1,1 1,-1-1,1 1,-1 0,1-1,-1 1,1 0,-1-1,0 1,1 0,-1 0,0-1,1 1,-1 0,0 0,0 0,0-1,0 1,0 0,5-49,-4 23</inkml:trace>
  <inkml:trace contextRef="#ctx0" brushRef="#br0" timeOffset="7657.202">1504 565,'-33'31,"-75"226,107-257,1-1,0 1,0 0,-1-1,1 1,0-1,-1 1,1 0,-1-1,1 1,0 0,-1 0,1-1,-1 1,1 0,-1 0,1 0,-1 0,1 0,-1-1,1 1,-1 0,1 0,-1 0,1 0,-1 0,1 0,-1 1,1-1,-1 0,1 0,-1 0,15-33,0 0,2 2,2-1,1 2,1 1,14-16,-18 23,-14 18,1 0,-1 0,1 1,-1-1,1 1,0 0,1-1,-1 1,0 1,1-1,0 0,0 1,-1 0,1 0,1 0,-1 0,0 1,0-1,1 1,-1 0,0 1,1-1,-1 1,1-1,-1 2,1-1,2 1,4 4</inkml:trace>
  <inkml:trace contextRef="#ctx0" brushRef="#br0" timeOffset="9357.28">1928 254,'-39'-18,"-64"-14,100 31,0 1,0 0,0-1,0 1,0 0,0 1,0-1,0 0,0 1,0 0,1-1,-1 1,0 0,0 0,1 1,-1-1,1 1,-1-1,1 1,-1 0,1 0,0 0,0 0,0 0,0 0,0 1,1-1,-1 1,1-1,-1 1,1 0,0-1,0 1,0 0,0 0,-1 9,0-1,0 1,1 0,1 0,-1-1,2 1,0 0,0-1,1 1,2 4,3 3</inkml:trace>
</inkml:ink>
</file>

<file path=ppt/ink/ink29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5:13:51.727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10 64,'0'0,"0"0,-1 1,1-1,0 0,0 0,0 0,0 1,0-1,0 0,-1 0,1 0,0 1,0-1,0 0,0 0,-1 0,1 0,0 0,0 1,-1-1,1 0,0 0,0 0,0 0,-1 0,1 0,0 0,0 0,-1 0,1 0,0 0,0 0,-1 0,1 0,0 0,0 0,-1 0,1 0,0 0,0 0,-1-1,1 1,0 0,0 0,0 0,-1 0,1-1,9 26,98 156,37 103,-56-50,-77-197,-1 14,-9-43,-1 0,2-1,-1 1,1 0,0 0,1-1,0 1,0-1,1 0,0 0,4 6,-4-11,0-1,0 0,0 0,1 0,-1 0,0 0,1-1,-1 0,1 0,-1 0,0-1,1 1,-1-1,0 0,0 0,1-1,-1 1,0-1,0 0,0 0,-1 0,1-1,0 1,-1-1,0 0,1 0,-1 0,0 0,-1-1,1 1,1-3,12-8,163-88,-17 29,56-26,-39 25,-95 28,-82 47,-8 3</inkml:trace>
  <inkml:trace contextRef="#ctx0" brushRef="#br0" timeOffset="484.732">1872 7,'1'0,"0"-1,-1 0,1 1,0-1,0 1,0-1,0 1,-1-1,1 1,0 0,0-1,0 1,0 0,0 0,0 0,0-1,0 1,0 0,0 0,0 1,0-1,0 0,0 0,0 0,0 1,0-1,0 0,0 1,0-1,0 1,-1-1,1 1,0 0,0-1,0 1,-1 0,1-1,0 1,-1 0,1 0,-1 0,1 0,-1-1,1 1,-1 0,0 0,1 0,-1 0,0 0,0 0,0 0,0 0,0 0,0 0,0 0,0 0,0 1,-10 61,-65 109,-10 52,9-64,76-160,0 0,-1-1,1 1,0 0,0-1,0 1,0 0,-1-1,1 1,0 0,0-1,0 1,-1 0,1-1,0 1,-1 0,1 0,0 0,-1-1,1 1,0 0,-1 0,1 0,0 0,-1-1,1 1,0 0,-1 0,1 0,-1 0,1 0,0 0,-1 0,1 0,0 0,-1 0,1 1,-1-1,1 0,0 0,-1 0,1 0,0 0,-1 1,1-1,0 0,0 0,-1 1,1-1,0 0,-1 0,1 1,0-1,0 0,0 1,-1-1,1 0,0 1,0-1,0 0,0 1,0-1,-3-37,3 33,0-22,0 1</inkml:trace>
  <inkml:trace contextRef="#ctx0" brushRef="#br0" timeOffset="841.208">1590 120,'0'0,"-1"-1,0 0,1 0,-1 0,1 0,-1 0,1 0,-1 1,1-1,0 0,-1 0,1-1,0 1,0 0,-1 0,1 0,0 0,0 0,0 0,1 0,-1 0,0 0,0 0,1 0,-1 0,0 0,1 0,-1 0,1 0,-1 0,1 0,-1 0,1 1,0-1,-1 0,1 0,0 1,0-1,0 0,0 1,-1-1,1 1,0-1,0 1,0-1,1 1,51-1,-20 10,1 1,-1 1,-1 2,0 1,-1 2,0 1,15 12,143 123,-171-144,-5-5</inkml:trace>
</inkml:ink>
</file>

<file path=ppt/ink/ink29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5:13:53.925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0 219,'37'136,"-29"-109,1-1,2-1,0 0,1-1,2 0,0 0,2-2,0 0,13 13,-27-33,0-1,0 1,-1 0,1 0,0-1,0 1,1-1,-1 1,0-1,0 0,1 0,-1 0,1 0,-1-1,1 1,-1 0,1-1,-1 0,1 0,0 0,-1 0,1 0,-1 0,1-1,-1 1,1-1,-1 1,1-1,-1 0,1 0,-1 0,0-1,0 1,0-1,1 1,-1-1,-1 1,1-1,0 0,0 0,-1 0,1 0,-1 0,1-1,-1 1,0 0,0-1,0 1,0-1,22-45,-2-1,-2 0,-3-2,-1 0,5-42,9-29,-1-4,-8 166,-6-4,2 0,1 0,2-2,1 0,2-2,1 0,11 9,-4 0,4 3,-21-31,-1 1,-1 0,0 1,-1 0,0 1,-1 0,-1 0,-1 1,0 0,-1 1,-1-1,-1 1,2 13,-7-24,0-1,0 0,0 0,0 0,-1 0,0 0,-1 0,1-1,-1 1,0-1,-1 1,1-1,-1 0,0-1,0 1,-1-1,1 1,-1-1,0-1,0 1,0-1,-1 1,1-2,-1 1,-1 0,3-1,0 0,0 0,-1-1,1 1,-1-1,0 0,1 0,-1-1,0 0,1 1,-1-1,0-1,1 1,-1-1,0 0,1 0,-1 0,1-1,-1 1,1-1,0 0,0 0,0-1,0 1,0-1,0 0,1 0,-1 0,1-1,0 1,0-1,0 0,0 0,-3-10,2 0,-1 0,2 0,0 0,1-1,0 1,1-1,1 0,0 1,1-1,0 1,1-1,1 1,1 0,0 0,0 0,7-13,5-16,1 1,2 0,2 1,2 2,2 0,1 1,2 2,18-18,-18 22</inkml:trace>
</inkml:ink>
</file>

<file path=ppt/ink/ink29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5:14:50.66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5 210,'-1'0,"1"0,0 1,-1-1,1 1,0-1,-1 1,1-1,0 1,0-1,-1 1,1-1,0 1,0-1,0 1,0-1,0 1,0 0,0-1,0 1,0-1,0 1,0-1,0 1,0-1,0 1,0-1,1 1,-1-1,0 1,0-1,1 1,-1-1,0 1,1-1,-1 1,1-1,-1 0,0 1,1-1,-1 1,1-1,-1 0,1 0,-1 1,1-1,-1 0,1 0,-1 0,1 0,-1 1,1-1,-1 0,1 0,0 0,-1 0,1 0,-1 0,1 0,-1-1,1 1,40 6,-41-6,454 0,-413 0,107 12,-112-7,-36-5,1 1,-1-1,1 0,-1 0,1 0,-1 0,1 0,-1 0,1 0,-1-1,1 1,-1 0,1 0,-1 0,1 0,-1-1,1 1,-1 0,0 0,1-1,-1 1,1 0,-1-1,0 1,1-1,-1 1,0 0,1-1,-1 1,0-1,0 1,1-1,-1 1,0-1,0 1,0-1,0 1,0-1,0 1,0-1,0 1,0-1,0 1,0-1,0 1,0-1,0 1,0-1,0 1,0-1,-1 1,1-1,0 1,0-1,-1 1,1-1,0 1,-1 0,1-1,0 1,-1 0,1-1,-1 1,1 0,-78-65,42 42,10 5,17 12,-1 0,1 0,0-1,0 0,1-1,0 0,0 0,1 0,0-1,-2-4,16-15,6 15</inkml:trace>
</inkml:ink>
</file>

<file path=ppt/ink/ink29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5:18:13.11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1,'0'4,"5"3,2 4,-1 5,-1 4,-1 5,-2 2,-1 1,-1 1,0 0,0 1,0-6</inkml:trace>
</inkml:ink>
</file>

<file path=ppt/ink/ink29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5:14:49.92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71,'0'0,"0"0,0 0,0 1,0-1,0 0,0 0,0 1,0-1,0 0,0 1,0-1,0 0,0 1,0-1,0 0,0 0,0 1,0-1,0 0,0 1,0-1,0 0,1 0,-1 1,0-1,0 0,0 0,0 1,1-1,-1 0,0 0,0 0,1 1,-1-1,0 0,0 0,1 0,-1 0,0 0,1 0,-1 1,0-1,0 0,1 0,-1 0,0 0,1 0,-1 0,0 0,1 0,-1 0,0 0,0-1,1 1,-1 0,0 0,1 0,-1 0,0 0,0 0,1-1,-1 1,0 0,0 0,1 0,-5 36,2-27,-4 306,7-303,0 1,1-1,0 0,1 0,0-1,1 1,0 0,1-1,0 0,5 7,-8-14,0-1,0 1,0-1,1 1,-1-1,1 0,0 0,0 0,0 0,0-1,0 1,0-1,1 0,-1 0,1 0,0 0,0-1,0 1,-1-1,1 0,0 0,1 0,-1-1,0 0,0 1,0-2,0 1,0 0,0-1,0 1,0-1,3-1,3-4,1 0,-2-1,1 0,-1-1,0 1,-1-2,0 1,0-1,-1 0,0-1,-1 0,1 0,-2 0,0-1,1-2,18-30,15-45,-38 89,-1-1,0 1,0-1,0 0,0 1,0-1,0 0,0 1,1-1,-1 1,0-1,0 0,1 0,-1 1,0-1,0 0,1 1,-1-1,0 0,1 0,-1 1,0-1,1 0,-1 0,0 0,1 0,-1 0,0 1,1-1,-1 0,1 0,-1 0,0 0,1 0,-1 0,1 0,-1 0,0 0,1-1,-1 1,1 0,-1 0,0 0,1 0,-1 0,0-1,1 1,-1 0,0 0,1-1,-1 1,0 0,0 0,1-1,-1 1,0 0,0-1,1 1,-1 0,0-1,0 1,0-1,0 1,0 0,0-1,0 1,1 0,-1-1,0 1,0-1,9 38,-7-27,1 5,1 1,0-1,1-1,1 1,1-1,0 0,1 0,0-1,1 0,0-1,1 1,1-2,0 0,0 0,5 3,-10-11,-1 0,1-1,-1 1,1-1,0 0,0-1,0 1,0-1,0 0,0-1,0 0,0 0,0 0,0 0,0-1,0 0,0 0,0-1,0 0,0 0,0 0,-1-1,1 0,-1 0,0 0,0 0,0-1,0 0,-1 0,1-1,-1 1,0-1,2-3,116-191,-104 162,-2-1,-2-1,-1 0,6-31,-16 58,0 0,-1 0,0-1,-1 1,0 0,-1 0,-1-1,0 1,0 0,-1-1,-5 0,0 7</inkml:trace>
  <inkml:trace contextRef="#ctx0" brushRef="#br0" timeOffset="204358.135">1046 719,'5'-10,"1"3,-5 1,-2 7,-2 8,0 8,-4 5,-1 4,1 2,2 1,1 1,-3-5,-1-2,2 0,6-4,8-5,2-6</inkml:trace>
</inkml:ink>
</file>

<file path=ppt/ink/ink29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5:14:51.46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1 735,'1'2,"0"0,1 0,-1-1,1 1,0 0,-1-1,1 1,0-1,0 1,0-1,0 0,0 0,0 0,0 0,1 0,-1 0,0-1,1 1,-1-1,0 1,1-1,-1 0,0 0,1 0,0-1,0 2,281 2,-200-15,-59 6</inkml:trace>
  <inkml:trace contextRef="#ctx0" brushRef="#br0" timeOffset="304.783">1 1045,'14'5,"10"2,6-1,2-1,0-2,0 0,0-2,-2-1,-1 0,0 0,0 0,-1-1,0 1,-5 0</inkml:trace>
  <inkml:trace contextRef="#ctx0" brushRef="#br0" timeOffset="8657.627">961 509,'-1'0,"1"0,0 1,0-1,0 1,0-1,0 0,0 1,0-1,0 1,0-1,0 0,0 1,0-1,0 1,0-1,0 0,0 1,0-1,0 0,1 1,-1-1,0 1,0-1,0 0,1 0,-1 1,0-1,1 0,-1 1,0-1,0 0,1 0,-1 1,1-1,-1 0,0 0,1 0,-1 0,0 1,1-1,-1 0,1 0,-1 0,0 0,1 0,-1 0,1 0,-1 0,0 0,1 0,-1 0,1 0,-1-1,0 1,1 0,-1 0,0 0,1 0,-1-1,0 1,1 0,-1 0,0-1,1 1,-1 0,-4 40,3-36,-40 283,40-259,2 0,0 0,2 0,1 0,1 0,2 0,-7-26,0 0,0-1,0 1,0 0,1 0,-1-1,1 1,-1 0,1-1,-1 1,1-1,0 1,0-1,0 1,0-1,0 1,0-1,0 0,0 0,1 1,-1-1,0 0,1 0,-1 0,1-1,-1 1,1 0,-1 0,1-1,0 1,-1-1,1 0,0 1,-1-1,1 0,0 0,0 0,-1 0,1 0,0 0,0-1,-1 1,1 0,-1-1,1 0,0 1,-1-1,1 0,-1 0,1 0,-1 0,1 0,-1 0,0 0,0 0,0 0,1-1,18-26,-2 0,-1-2,-1 0,-1 0,-2-1,5-18,14-53,-31 97,-7 26,2 9,2-1,1 0,1 0,2 1,1-1,1 0,1 0,2-1,8 25,-11-43,44 103,-47-110,1-1,0 1,-1 0,1-1,0 1,1-1,-1 1,0-1,1 0,-1 0,1 0,0 0,-1-1,1 1,0-1,0 1,0-1,0 0,1 0,-1-1,0 1,0 0,0-1,1 0,-1 0,0 0,0 0,1-1,-1 1,0-1,0 0,0 0,0 0,1 0,5-5,1-1,-1 0,0 0,-1-1,0 0,0 0,0-1,-1 0,2-5,5-4,10-18,-2-1,-2 0,-1-2,-2 0,-2-1,-2 0,-1-1,-2-1,-2 0,-2 0,-2 0,-1-1,-2 0,-3 1,-2-10,-8-21,11 74,0 0,0-1,-1 1,1 0,0 0,0 0,0 0,0 0,0 0,1 0,-1 0,0 0,0 1,1-1,-1 0,0 0,1 1,-1-1,1 0,0 1,0-1,-1 1,1-1,0 0,0 1,0-1,0 1,1-1,-1 0,0 1,0-1,1 1,-2 20</inkml:trace>
  <inkml:trace contextRef="#ctx0" brushRef="#br0" timeOffset="9627.834">2118 537,'-1'-2,"-1"0,1 1,-1-1,0 0,1 0,-1 1,0-1,0 1,0-1,0 1,0 0,-1 0,1 0,0 0,0 0,-1 0,1 1,-1-1,1 1,0 0,-1 0,1 0,-1 0,1 0,-2 0,-14 2,1 1,0 0,0 2,0 0,0 0,1 2,0 0,0 1,1 0,0 1,0 1,1 0,-10 11,20-19,0 1,0 0,1 1,-1-1,1 0,0 1,0 0,1 0,-1 0,1 0,-1 0,1 0,1 0,-1 1,1-1,-1 1,1 0,0-1,1 1,-1 0,1-1,0 1,0 0,1-1,-1 1,1 0,0-1,0 1,1-1,-1 1,1-1,0 1,0-1,1 0,1 3,1-4,-1 0,1 1,0-2,0 1,0-1,1 1,-1-1,0-1,1 1,0-1,-1 0,1 0,0-1,-1 1,1-1,5-1,35 5,49 15,-91-18,0 2,0-1,0 0,-1 1,1 0,-1-1,1 1,-1 1,0-1,0 0,-1 1,1 0,-1-1,1 1,-1 0,0 0,-1 0,1 1,-1-1,0 0,0 1,0-1,0 1,-1-1,0 0,0 1,0-1,-1 1,1-1,-1 1,0-1,0 0,0 1,-1-1,0 0,0 0,0 0,0 0,0 0,-2 1,-10 10,0-2,-1 1,-1-2,0 0,0-1,-1-1,-1 0,1-1,-2-1,1-1,-3 1,-43 19,11-10,52-16,0-1,0 0,0 0,0 0,0 0,0 1,0-1,0 0,0-1,0 1,1 0,-1 0,0 0,0 0,0-1,0 1,0-1,0 1,1 0,-1-1,0 1,0-1,1 0,-1 1,0-1,0 1,1-1,-1 0,1 0,-1 1,1-1,-1 0,1 0,0 0,-1 0,1 0,0 1,-1-1,1 0,0 0,0 0,0 0,0 0,0 0,0 0,0 0,0 0,0 0,1 0,-1 1,0-1,1 0,-1 0,0 0,1 0,-1 0,1 1,7-19,2 0</inkml:trace>
  <inkml:trace contextRef="#ctx0" brushRef="#br0" timeOffset="9888.917">2286 820,'0'34,"-4"15,-2 5,0-3,-4-4,0-6,2-10</inkml:trace>
  <inkml:trace contextRef="#ctx0" brushRef="#br0" timeOffset="10126.364">2343 284,'0'4,"0"7,0 7,0 4,0-1</inkml:trace>
  <inkml:trace contextRef="#ctx0" brushRef="#br0" timeOffset="10502.521">2485 1074,'130'-198,"-78"130,-36 102,-16-33,2 45,-4-41,1 1,0-1,0 1,1 0,0-1,0 1,0 0,0-1,1 1,0 0,0-1,1 1,0-1,0 1,0-1,0 0,1 0,0 0,0 0,0-1,1 1,-1-1,1 1,0-1,1-1,-1 1,1 0,-1-1,1 0,0 0,0-1,0 1,3 0,-2-3,0 1,0-1,0 0,0 0,1-1,-1 0,0 0,0 0,0-1,0 0,-1 0,1 0,0-1,-1 0,0 0,1 0,-1-1,-1 1,1-1,0-1,-1 1,0 0,2-4,71-126,-58 10,-19 100</inkml:trace>
  <inkml:trace contextRef="#ctx0" brushRef="#br0" timeOffset="11673.326">4037 509,'-6'-3,"1"1,-1 0,0 0,0 0,0 1,0 0,0 0,0 1,0 0,0 0,0 0,-1 1,1-1,0 1,0 1,0-1,1 1,-1 0,0 1,1 0,-1-1,1 1,0 1,0-1,0 1,0 0,1 0,0 1,-3 3,-56 73,62-79,0 0,0 0,0 0,0 0,1 0,-1 1,1-1,0 0,-1 0,1 1,0-1,0 0,0 0,1 1,-1-1,0 0,1 0,0 1,-1-1,1 0,0 0,0 0,0 0,0 0,1 0,-1 0,1-1,-1 1,1 0,-1-1,1 1,0-1,0 0,0 1,-1-1,1 0,1 0,-1 0,0 0,0-1,0 1,1 0,21 6,0-1,0 0,1-2,-1-1,1-1,8-1,15 2,-44-3,1 0,-1 0,0 1,0-1,0 1,0 0,0 0,0 0,0 0,0 1,0 0,-1 0,1 0,-1 0,1 0,-1 1,0 0,0-1,0 1,0 0,0 1,-1-1,1 0,-1 1,0-1,0 1,0 0,-1 0,1 0,-1 0,0 0,0 0,0 0,-1 0,0 0,1 0,-1 0,-1 0,1 1,0-1,-1 0,0 0,0 0,0 0,-1 1,-7 8,0 1,-1-2,-1 1,0-1,0-1,-1 0,-1-1,0 0,0-1,-1 0,0-1,0-1,-1 0,0-1,-12 3,0 3,17-7,1 0,0-1,-1-1,0 0,0 0,0-1,0 0,0 0,-1-1,1-1,0 0,-6-1,-3-4</inkml:trace>
  <inkml:trace contextRef="#ctx0" brushRef="#br0" timeOffset="11921.726">3867 453,'34'-14,"15"-6,5 2,-2 3,-6 5,-5 3,-5 4,-4 1,-7 7,-4 2,-4 0</inkml:trace>
  <inkml:trace contextRef="#ctx0" brushRef="#br0" timeOffset="12207.385">4404 368,'-10'13,"1"1,0 0,1 0,1 1,0 0,1 0,0 1,1 3,3-16,1 1,0 0,1 0,-1-1,1 1,0 0,-1 0,2 0,-1 0,0 0,1 0,0-1,0 1,0 0,0 0,0-1,1 1,0-1,0 1,0-1,0 0,0 0,1 0,-1 0,1 0,0 0,0-1,0 1,0-1,0 0,1 0,-1 0,1 0,-1-1,1 1,2 0,5-1,0 0,0-1,0 0,0 0,-1-1,1-1,0 0,0 0,-1-1,1-1,-1 0,0 0,0-1,0 0,-1 0,1-1,-1-1,-1 1,1-2,3-4,-2 3,-1 0,0-1,-1 0,0 0,-1-1,0 0,-1 0,0-1,0 0,-1 0,0-3,-3 11,-1-1,1 0,-1 0,0 1,-1-1,1 0,-1 0,0 0,0 0,0 0,-1 0,1 0,-1 1,-1-1,1 0,-1 0,1 1,-1-1,-1 1,1 0,-1-1,1 1,-1 0,0 1,-1-1,1 0,-1 1,1 0,-1 0,-2-1,0 1,0 1,0-1,0 2,-1-1,1 1,0 0,-1 0,1 1,-1 0,1 0,-1 0,1 1,-1 0,1 0,0 1,0 0,-1 0,1 0,0 1,1 0,-3 1,-17 6</inkml:trace>
  <inkml:trace contextRef="#ctx0" brushRef="#br0" timeOffset="12679.842">4771 171,'28'21,"-2"2,0 0,-1 2,-1 1,-2 1,1 3,-7-11,-1 0,-1 1,-1 0,-1 1,-1 1,-1 0,0 0,-2 1,-1 0,0 1,-2 0,-1-1,-1 2,0-1,-2 0,-1 0,-1 1,-3 14,-6-12,-1 0,-1-1,-2 0,0-1,-2 0,0-2,-2 0,0 0,-2-2,0-1,-2 0,0-1,-16 13,-1-1,-2-2,0-2,-2-2,-1-1,-1-3,-1-1,-45 12,48-19</inkml:trace>
  <inkml:trace contextRef="#ctx0" brushRef="#br0" timeOffset="13473.625">988 198,'-16'8,"0"0,1 1,0 1,0 0,1 1,0 0,1 1,1 1,0 0,0 1,1 0,1 1,0 0,2 0,-1 1,-3 11,-1 24,2 1,2 0,2 0,3 0,1 1,4 0,5 40,-3-61,1-1,2 1,1-1,1 0,2-1,1 0,1-1,2 0,1-1,1 0,17 22,-17-32,0 1,0-2,2 0,0-1,1-1,1-1,0-1,1 0,0-2,1 0,0-1,1-2,0 0,0-1,1-2,-1 0,1-2,1 0,10-1,2-2,-4-1</inkml:trace>
  <inkml:trace contextRef="#ctx0" brushRef="#br0" timeOffset="14506.185">5278 1017,'-2'22,"-2"-1,0 0,-1 0,-1 0,-2-1,0 0,0 0,-2-1,-1 0,-2 1,2 1,10-20,-1 1,0 0,1 0,-1 0,1 0,0 0,0 0,-1 1,1-1,1 0,-1 1,0-1,1 1,-1-1,1 0,0 1,-1-1,1 1,1-1,-1 1,0-1,0 1,1-1,0 1,-1-1,1 0,0 1,0-1,0 0,0 0,1 1,-1-1,1 0,-1-1,1 1,0 0,0 0,-1-1,1 1,2 0,4 0,0 0,0-1,0-1,0 1,0-1,0 0,1-1,-1 0,0 0,0-1,0 0,-1-1,1 1,0-2,-1 1,0-1,0 0,0 0,0-1,0 0,4-4,1-4</inkml:trace>
  <inkml:trace contextRef="#ctx0" brushRef="#br0" timeOffset="14944.512">5081 764,'294'-133,"-199"68,-92 66,0 0,1 1,-1-1,0 1,0 0,0 0,-1 0,1 1,0-1,-1 1,0-1,1 1,-1 0,0-1,0 1,-1 1,1-1,0 0,-1 0,0 0,0 1,0-1,0 1,-1-1,1 1,-1-1,0 3,5 20,-4-18,1 1,-1-1,1 0,1 0,-1 0,1 0,1 0,0 0,0-1,0 0,1 1,3 3,8 2</inkml:trace>
  <inkml:trace contextRef="#ctx0" brushRef="#br0" timeOffset="15641.732">5758 904,'15'5,"9"1,5 0,3-1,1-1,-1-2,-1-1,-1-1,0 0,-6 0</inkml:trace>
  <inkml:trace contextRef="#ctx0" brushRef="#br0" timeOffset="15893.009">5956 707,'0'34,"0"15,0 5,0-3,0-4,0-6,0-5,0-4,0-3,0-1,0 0,0-6</inkml:trace>
  <inkml:trace contextRef="#ctx0" brushRef="#br0" timeOffset="17185.991">6323 537,'11'69,"-2"0,-3 0,-3 39,15-11,-17-95,0 0,0 1,1-1,-1 0,0 0,1 0,-1 0,1 0,-1 0,1 0,0-1,0 1,0-1,0 1,0-1,0 0,0 1,1-1,-1 0,0-1,1 1,-1 0,1-1,-1 1,1-1,-1 0,1 0,-1 0,1 0,-1 0,0 0,1-1,-1 1,1-1,-1 0,0 0,2 0,7-5,0-1,-1 1,0-2,-1 1,1-1,-1-1,-1 0,0 0,0-1,0-1,26-27,-25 27,-8 10,-1-1,1 0,-1 1,1-1,0 1,0-1,0 1,0-1,0 1,0 0,0-1,0 1,1 0,-1 0,0 0,1 0,-1 0,1 0,-1 0,1 0,0 1,-1-1,1 1,0-1,-1 1,1-1,0 1,0 0,-1 0,1 0,0 0,-1 0,1 1,0-1,0 0,-1 1,1-1,0 1,-1-1,1 1,-1 0,1 0,-1 0,1 0,-1 0,0 0,2 1,24 55,-26-52,0 0,0 0,0 0,1 0,0 0,0 0,0-1,0 1,1-1,-1 0,1 0,0 0,1 0,-1 0,1 0,-1-1,1 0,0 0,1 0,-1 0,0-1,1 1,-1-1,1 0,0-1,0 1,0-1,0 0,0 0,0 0,0-1,0 0,9-3,0-1,0 0,-1-2,0 1,0-2,0 1,-1-2,0 0,0 0,-1-1,0 0,-1-1,0-1,0 1,-1-1,-1-1,0 0,0 0,-1-1,12-20,40-102,-65 96,-5 27</inkml:trace>
  <inkml:trace contextRef="#ctx0" brushRef="#br0" timeOffset="17782.401">6350 143,'-11'15,"1"0,0 1,1 1,0-1,2 1,0 1,0 0,2-1,0 2,2-1,0 1,0-1,2 1,0 0,2 11,-8 57,-3-4,4 0,4 1,4 30,2-75,2 0,1-1,2 0,2 0,1-1,7 11,-14-37,1-1,0 1,1-1,0-1,1 1,0-1,0 0,1-1,0 0,0-1,1 0,0 0,0-1,1 0,0-1,0 0,0 0,1-2,-1 1,1-1,11 1,-20-4,0 1,0-1,1 1,-1-1,0 0,0 0,0 0,0-1,0 1,0-1,1 0,-1 0,0 0,-1 0,1 0,0-1,0 1,0-1,-1 0,1 0,-1 0,0 0,1 0,-1 0,0-1,0 0,7-13</inkml:trace>
  <inkml:trace contextRef="#ctx0" brushRef="#br0" timeOffset="19644.3">7537 509,'-27'12,"2"2,0 1,1 1,0 1,1 1,-6 7,24-20,-1 1,1 0,0 0,0 0,1 0,-1 1,2 0,-1 0,1 0,0 0,0 1,1-1,0 1,0-1,1 1,0 0,0 0,1-1,0 1,0 0,1 0,0 0,0-1,1 1,2 5,-1-6,0-1,1 0,0 0,0 0,1 0,0-1,0 0,0 0,0 0,1 0,0-1,0 0,0 0,0-1,1 1,-1-2,1 1,0-1,0 0,0 0,0 0,0-1,0 0,0-1,0 0,1 0,-1 0,0-1,0 0,0-1,5-1,12-2,-5-2</inkml:trace>
  <inkml:trace contextRef="#ctx0" brushRef="#br0" timeOffset="19989.435">7818 622,'-30'43,"16"-24,0 1,1 0,2 1,0 0,0 1,-3 15,13-34,0 0,0 0,0 0,1 0,-1 0,1 0,0 0,0 0,0 1,0-1,0 0,1 0,0 0,-1 0,1 0,0 0,0-1,1 1,-1 0,1 0,-1-1,1 1,0-1,0 1,0-1,0 0,0 0,0 0,1 0,-1 0,1-1,0 1,-1-1,1 1,0-1,0 0,0 0,0 0,0 0,2 0,11 0,0 0,-1 0,1-1,-1-1,1-1,-1 0,1-1,-1-1,0 0,0-1,0-1,-1 0,0-1,0 0,-1-1,0-1,0 0,-1-1,1-1,-3 3,0 0,-1-1,0 0,0-1,-1 0,0 0,0-1,-2 0,1 0,-1-1,-1 0,1-2,-5 9,0 0,-1 0,1 0,-1-1,-1 1,1 0,-1 0,1 0,-1 0,-1 0,1 0,-1 0,0 1,0-1,0 0,-1 1,1 0,-1-1,0 1,-1 0,1 1,-1-1,1 0,-1 1,0 0,0 0,-1 0,1 0,-3 0,-1-2,0 1,0 0,0 1,-1 0,1 0,-1 0,0 1,0 1,0 0,0 0,0 0,0 1,0 1,0-1,0 1,-4 2,-73 37,62-25</inkml:trace>
  <inkml:trace contextRef="#ctx0" brushRef="#br0" timeOffset="21454.492">9145 397,'-8'2,"1"1,0 0,-1 0,1 1,0 0,0 0,1 1,-1 0,1 0,0 0,1 1,-1 0,1 0,0 0,0 1,1-1,0 1,0 0,1 1,0-1,0 1,1-1,0 1,0 0,-1 6,6-10,-1 1,1-1,-1 0,1 0,1 0,-1 0,0-1,1 1,0-1,0 0,0 0,0 0,0-1,0 1,1-1,-1 0,1 0,0-1,-1 1,5-1,6 5,44 15,-47-18,0 0,0 1,0 0,-1 1,0 0,0 1,-1 0,1 0,-1 2,0-1,-1 1,0 0,5 7,-12-12,0 0,0 0,-1 0,1 0,-1 0,0 0,1 0,-2 1,1-1,0 0,-1 1,1-1,-1 1,0-1,0 1,0-1,-1 0,1 1,-1-1,0 1,0-1,0 0,0 0,-1 0,1 1,-1-1,0 0,0-1,0 1,0 0,0-1,-1 1,1-1,-1 0,0 1,1-1,-3 1,-6 4,1 1,-1-1,-1-1,1 0,-1-1,0 0,-1-1,1 0,-9 1,-67 1,63-7</inkml:trace>
  <inkml:trace contextRef="#ctx0" brushRef="#br0" timeOffset="21694.303">9116 311,'29'-4,"14"-3,0 1</inkml:trace>
  <inkml:trace contextRef="#ctx0" brushRef="#br0" timeOffset="21949.237">9427 198,'-4'5,"-4"3,0 1,0 0,1 1,0-1,1 1,0 1,1-1,0 1,0 0,1 0,1 1,0-1,0 1,0 11,3-20,0-1,1 1,-1-1,1 0,-1 1,1-1,0 1,0-1,0 0,0 0,1 0,-1 0,1 1,-1-2,1 1,-1 0,1 0,0 0,0-1,0 1,0-1,0 0,0 1,1-1,-1 0,0 0,1-1,-1 1,0 0,1-1,-1 1,1-1,-1 0,1 0,-1 0,1 0,-1 0,1-1,1 1,92-37,21-77,-115 111,0 1,0-1,0 1,0-1,0 0,0 0,-1 0,1 0,-1 0,0 0,0 0,0-1,0 1,-1 0,1 0,-1-1,0 1,0 0,0-1,-1 1,1 0,-1-1,1 1,-1 0,0 0,0 0,-1-1,1 1,-1 0,1 1,-1-1,0 0,0 0,0 1,-1-1,1 1,0 0,-1 0,0 0,1 0,-1 0,0 0,0 1,0-1,-3 0,-15-3</inkml:trace>
  <inkml:trace contextRef="#ctx0" brushRef="#br0" timeOffset="22430.38">9540 1,'18'14,"-1"1,-1 0,0 2,-1 0,-1 0,-1 1,0 1,-1 0,-1 1,-1 0,-1 1,-1 0,0 1,-2-1,0 1,-2 2,3 5,-2 0,-2 0,0 1,-2-1,-1 1,-2 0,-2 15,-5-9,-2-1,-1 0,-2 0,-1-2,-2 1,-1-2,-1 0,-2-2,-1 0,-2-1,0-1,-2-2,-8 5,-62 80,77-87</inkml:trace>
  <inkml:trace contextRef="#ctx0" brushRef="#br0" timeOffset="23039.28">9569 932,'63'-7,"-42"6,0-1,0-1,0 0,0-2,0-1,-1 0,0-2,3-1,31-42,-53 52,0-1,0 1,0 0,0-1,-1 1,1 0,0-1,0 1,-1 0,1 0,0 0,-1 0,1 0,-1 0,1 0,-1 0,0 0,1 0,-1 0,0 0,0 0,0 0,1 0,-1 0,0 0,0 0,-1 0,1 0,0 0,0 0,0 0,-1 0,1 0,-1 0,1 0,-1 0,1 0,-1 0,1 2,-4 259,14-201,-7-56,-1 1,0-1,0 1,0 0,-1 0,0 0,0 0,-1 0,1 0,-1 0,0 0,-1 0,0-1,0 1,0 0,0 0,-1 0,0-1,0 1,-1-1,0 1,0-1,0 0,0 0,-1 0,0-1,0 1,0-1,0 0,-3 2,-1-2,-1 0,0 0,0-1,0 0,-1 0,1-1,0 0,-1-1,0 0,1-1,-1 0,1 0,-1-1,0 0,1-1,0 0,-1 0,1-1,-2-1,-20-24,23 11</inkml:trace>
  <inkml:trace contextRef="#ctx0" brushRef="#br0" timeOffset="23460.265">9624 764,'7'-17,"0"1,1 0,1 1,0 0,1 1,1 0,0 0,1 1,1 0,0 1,0 1,1 0,0 1,1 0,0 1,1 1,0 1,0 0,1 1,0 0,5 0,-20 5,1 0,-1 1,1-1,-1 0,1 1,-1-1,1 1,0 0,-1 0,1 0,-1 0,1 1,0-1,-1 1,1-1,-1 1,1 0,-1 0,0 0,1 0,-1 0,0 1,1-1,-1 1,0-1,0 1,-1 0,1 0,0 0,0 0,-1 0,1 0,-1 0,0 1,0-1,0 1,0-1,0 0,0 1,-1 0,1-1,-1 2,6 42,-6-36,0-1,1 1,0-1,1 0,0 1,1-1,0 0,0 0,0-1,1 1,1-1,0 0,0 0,0 0,8 5</inkml:trace>
  <inkml:trace contextRef="#ctx0" brushRef="#br0" timeOffset="203880.775">1722 1299,'0'5,"0"6,0 7,0 4,0 4,-4 1,-3 2,1 1,1-1,-3-4,-1-3,7-4,8-6,3-9,0-5</inkml:trace>
  <inkml:trace contextRef="#ctx0" brushRef="#br0" timeOffset="205099.858">7282 1074,'0'-5,"5"-1,1-5,-5 4,-2 9,-2 8,0 7,1 7,0 2,1 3,0 0,1 1,-5-5,-1-2,0 0,2 1,0 1,2-4</inkml:trace>
  <inkml:trace contextRef="#ctx0" brushRef="#br0" timeOffset="874959.199">3416 284,'22'58,"-32"77,-2-46,-16 138,0-57,27-137,1-19,0 0,-1-1,-1 1,0-1,0 0,-1 1,-1-1,-4 9,5-18,0-7</inkml:trace>
  <inkml:trace contextRef="#ctx0" brushRef="#br0" timeOffset="876860.712">8665 255,'0'341,"-28"-144,27-121,2-56,-1 0,-1 0,0 0,-2 0,0-1,-2 1,-4 14,5-25</inkml:trace>
</inkml:ink>
</file>

<file path=ppt/ink/ink29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5:30:10.62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0,'2'2,"0"-1,0 1,-1-1,1 1,0 0,-1-1,1 1,-1 0,1 0,-1 0,0 0,0 1,0-1,0 0,0 0,-1 1,1-1,-1 0,1 1,-1-1,0 0,0 1,0-1,0 3,0-2,14 201,15 106,-12-31,-17-256</inkml:trace>
</inkml:ink>
</file>

<file path=ppt/ink/ink29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5:10:17.40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22 0,'-9'10,"-4"3</inkml:trace>
</inkml:ink>
</file>

<file path=ppt/ink/ink29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5:10:18.23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61 1,'-4'2,"0"0,0 1,0 0,0 0,0 0,1 0,0 0,-1 1,1 0,1-1,-1 1,0 0,1 1,0-1,0 0,0 1,0-1,1 1,0-1,0 1,0 0,0-1,1 1,0 0,0 0,0-1,1 1,-1 0,1-1,0 1,0 0,1-1,1 5,60 50,-56-55,0 1,0 0,0 1,-1-1,0 1,0 0,0 1,-1-1,0 1,0 0,-1 1,0-1,0 1,0 0,-1 0,-1 0,1 0,0 6,-3-12,0 0,0 1,0-1,-1 1,1-1,-1 1,1-1,-1 0,0 1,0-1,0 0,0 0,0 1,-1-1,1 0,-1 0,1-1,-1 1,0 0,1 0,-1-1,0 1,0-1,0 0,-1 1,1-1,0 0,0 0,-1 0,1-1,0 1,-2 0,-17 3</inkml:trace>
</inkml:ink>
</file>

<file path=ppt/ink/ink2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4:15:13.80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168 424,'-12'8,"1"0,0 1,0 0,1 0,1 1,-1 0,2 1,-1 0,2 1,-1 0,2 0,-1 0,1 2,3-7,0 1,0-1,1 1,0 0,0 0,1 0,0-1,0 1,1 0,0 1,0-1,1 0,0-1,1 1,-1 0,2 0,-1 0,1-1,0 0,1 1,-1-1,1 0,1 0,-2-3,1 0,0-1,0 1,1 0,-1-1,1 0,-1 0,1-1,0 1,0-1,0 0,1 0,-1-1,0 1,1-1,-1 0,1-1,-1 1,1-1,-1 0,1-1,-1 1,6-2,0 0,1 0,-1-1,0 0,0-1,-1 0,1-1,-1 0,0 0,0-1,0-1,0-1,0 1,-1-1,0-1,0 1,-1-2,0 1,-1-1,0 0,0 0,-1-1,0 0,-1 0,-1-1,0 1,0-1,-1 0,0 0,-1 0,-1 0,0 0,0-1,-1 1,-1 0,-1-5,-1 11,0 1,0-1,-1 1,0 0,0 0,0 0,0 0,-1 1,0 0,0 0,0 0,-1 0,1 1,-1 0,0 0,1 1,-1-1,-1 1,1 0,0 1,0 0,-1 0,1 0,-1 1,1 0,0 0,-1 0,1 1,-1 0,1 0,0 1,0 0,-1 0,1 0,1 1,-5 1,-12 4,0 0,0 2,1 0,0 2,1 0,0 1,-12 11,10-2</inkml:trace>
  <inkml:trace contextRef="#ctx0" brushRef="#br0" timeOffset="340.381">365 763,'-40'14,"1"3,0 1,1 2,2 2,0 1,-20 17,51-37,-1 0,1 0,0 1,0 0,0-1,0 2,1-1,0 0,0 1,0 0,0 0,1 0,0 0,0 1,0-1,1 1,-1 0,1 0,1 0,-1 0,1 0,0 0,1 0,-1 0,1 0,0 1,1-1,0 0,1 6,1-6,1 0,0 0,0 0,0-1,1 0,0 0,0 0,0 0,1-1,-1 1,1-2,0 1,0-1,1 1,-1-2,1 1,0-1,-1 0,1 0,0-1,0 0,0 0,0-1,0 1,0-2,0 1,0-1,4-1,1 1,0-1,0-1,-1 0,1-1,-1 0,0 0,0-1,0-1,-1 0,0-1,0 0,0 0,-1-1,0 0,0 0,4-7,-9 9,0 0,-1 0,0 0,1 0,-2 0,1-1,-1 0,0 1,-1-1,1 0,-1 0,-1 0,1 0,-1 0,0 0,-1 0,0 0,0 1,0-1,-1 0,0 0,0 1,-1-1,1 1,-2 0,1 0,-1 0,0 0,0 0,0 1,-1 0,0 0,0 0,-2-2,-13-5</inkml:trace>
  <inkml:trace contextRef="#ctx0" brushRef="#br0" timeOffset="1550.723">648 1073,'91'-129,"79"-74,-169 202,-1 1,0-1,1 1,-1-1,1 1,-1 0,0-1,1 1,-1 0,1-1,-1 1,1 0,-1 0,1-1,-1 1,1 0,0 0,-1 0,1 0,-1 0,1 0,-1 0,1 0,-1 0,1 0,0 0,-1 0,1 0,-1 0,1 0,-1 1,1-1,-1 0,1 0,-1 1,1-1,-1 0,1 1,-1-1,1 0,-1 1,0-1,1 1,-1-1,0 1,1-1,-1 0,0 1,0 0,1-1,-1 1,0-1,0 1,0-1,0 1,0-1,0 1,0-1,0 1,0 0,0-1,0 1,0-1,0 1,0-1,0 1,0-1,-1 1,2 52,-1-46,0 3,4 62,-4-71,1 0,-1 0,0 1,1-1,-1 0,1 1,-1-1,1 0,-1 0,1 0,0 0,0 1,-1-1,1 0,0 0,0-1,0 1,0 0,0 0,1 0,-1-1,0 1,0 0,0-1,1 1,-1-1,0 0,0 1,1-1,-1 0,0 0,1 0,-1 0,0 0,1 0,-1 0,1 0,-1 0,0-1,0 1,1-1,-1 1,0-1,0 1,1-1,-1 0,10-6,-1-1,-1 1,1-2,-1 0,-1 0,0 0,0-1,-1 0,0-1,-1 0,4-7,-9 16,42-77,-28 49,1 1,2 1,1 0,1 1,8-8,-28 36,0-1,1 1,-1 0,0 0,0-1,0 1,0 0,1-1,-1 1,0 0,1-1,-1 1,0 0,1-1,-1 1,1-1,-1 1,1-1,-1 1,1-1,-1 1,1-1,0 1,-1-1,1 0,0 1,-1-1,1 0,0 0,-1 1,1-1,0 0,0 0,-1 0,1 0,0 0,-1 0,1 0,0 0,0 0,-1 0,1-1,0 1,-1 0,1 0,0-1,-1 1,1 0,0-1,-1 1,1-1,-1 1,1-1,-1 1,1-1,-1 1,1-1,-1 0,1 1,-1-1,0 1,1-1,-1 0,0 0,0 1,1-1,-1 0,0 1,0-1,0 0,-14 280,14-233,0-34</inkml:trace>
  <inkml:trace contextRef="#ctx0" brushRef="#br0" timeOffset="1821.795">1805 340,'-192'259,"-185"190,352-422,1 2,0 1,3 1,0 1,-14 32,26-45</inkml:trace>
  <inkml:trace contextRef="#ctx0" brushRef="#br0" timeOffset="2238.491">1776 876,'-4'1,"-23"9,0 1,0 2,1 0,1 1,1 2,-11 9,34-24,0-1,0 1,0 0,0 0,0 0,0 0,0 0,1 0,-1 0,0 0,1 0,-1 0,1 0,-1 1,1-1,0 0,-1 0,1 0,0 1,0-1,0 0,0 0,0 1,0-1,0 0,0 0,1 1,-1-1,0 0,1 0,-1 0,1 1,-1-1,1 0,0 0,-1 0,1 0,0 0,0 0,0 0,0 0,0-1,0 1,0 0,0-1,0 1,0 0,0-1,1 1,66 30,-56-26,-8-5,-1 0,1 1,-1 0,1 0,-1 0,0 0,0 1,1-1,-1 1,0 0,0-1,0 2,-1-1,1 0,0 0,-1 1,0 0,1-1,-1 1,0 0,0 0,-1 0,1 0,-1 1,1-1,-1 0,0 1,0-1,0 0,-1 1,1-1,-1 1,0-1,0 1,0 0,-1-1,1 1,-1-1,0 0,0 1,0-1,0 1,0-1,-1 0,0 0,0 1,-9 3,0 0,0 0,-1-1,0 0,0-1,0 0,-1-1,0-1,0 0,0-1,0 0,0-1,0 0,-1-1,1-1,0 0,-10-2,0-2,4-1</inkml:trace>
  <inkml:trace contextRef="#ctx0" brushRef="#br0" timeOffset="2633.929">1946 1,'20'11,"0"0,0 2,-1 0,-1 2,-1 0,0 0,0 2,-2 0,0 1,-1 0,-1 1,4 10,9 18,-3 2,-2 1,-1 0,-4 2,-1 0,-3 0,-2 2,-2-1,0 41,-7-72,-1 0,0-1,-2 1,0-1,-1 1,-1-1,-2 0,0-1,-1 1,-1-1,0 0,-2-1,0 0,-1 0,-1-1,-1-1,-3 3,-8 10,-1-2,-1 0,-2-2,-1 0,0-2,-2-2,0-1,-2-1,-4 1,14-10,5 0</inkml:trace>
</inkml:ink>
</file>

<file path=ppt/ink/ink29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5:10:15.80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1 443,'145'-177,"-145"176,1 0,-1 0,1-1,0 1,0 0,-1 0,1 0,0 0,0 0,0 0,0 0,0 1,0-1,0 0,0 0,1 1,-1-1,0 1,0-1,1 1,-1 0,0-1,0 1,1 0,-1 0,0 0,1 0,-1 0,0 0,1 0,-1 0,0 1,1-1,-1 0,0 1,0-1,0 1,1-1,-1 1,0 0,0-1,0 1,0 0,0 0,0 0,0 0,0 0,0 0,-1 0,1 0,0 0,-1 1,1-1,-1 0,1 0,0 1,34 153,-25-87,-4 0,-2 0,-4 1,-5 28,6-89,-1 0,0 0,-1-1,0 1,0 0,0 0,-1-1,0 1,-1-1,0 0,0 0,0 0,-1 0,0 0,0-1,-1 0,0 0,0 0,0 0,-1-1,0 0,0 0,0 0,-1-1,3-4,0 0,0-1,0 0,1 0,-1 0,0-1,1 1,-1-1,1 0,-1 0,1 0,0 0,0-1,0 1,0-1,0 0,1 1,-1-1,1-1,0 1,0 0,0 0,0-1,1 1,-1-1,1 0,0 0,0 1,0-1,0 0,1 0,-1 0,1 0,0 1,1-3,-1-23,2 0,1 0,1 0,2 0,1 1,1 0,1 0,1 0,2 2,1-1,-10 20,14-35,1 1,2 0,1 2,3 0,1 2,2 1,1 0,2 3,1 0,1 2,2 1,2 2,0 2,9-4,-44 28,0 0,1 1,-1-1,1 1,0-1,-1 1,1-1,0 1,0 0,0 0,0 0,0 0,0 0,0 1,0-1,0 0,1 1,-1 0,0-1,0 1,0 0,1 0,-1 0,0 1,0-1,0 0,1 1,-1-1,0 1,0 0,0 0,0 0,0 0,0 0,0 0,-1 1,1-1,0 0,-1 1,1 0,-1-1,1 1,-1 0,0 0,1-1,-1 1,0 0,-1 0,1 0,0 1,0-1,-1 1,-1 17,-2 0,0 0,-1 0,-1-1,-1 0,-1 0,-1 0,0-1,-1 0,-1 0,-1-1,-1-1,0 0,-1 0,0-1,-4 1,-109 132,115-141,13-13</inkml:trace>
  <inkml:trace contextRef="#ctx0" brushRef="#br0" timeOffset="510.708">707 443,'36'-10,"1"-2,-2-1,0-2,-1-1,0-2,-1-1,-1-2,19-17,-42 31,-1-1,1 0,-1-1,-1 1,0-1,0-1,-1 1,0-1,0-1,-1 1,-1-1,0 1,0-1,-1-1,0 1,-1 0,-1-1,0 1,0-1,-1 1,0-1,-1 0,1 10,-1 0,1 0,0 0,-1 0,1 0,-1 0,0 0,0 0,0 0,0 0,0 0,0 1,0-1,-1 0,1 1,-1-1,1 1,-1 0,0-1,1 1,-1 0,0 0,0 0,0 0,0 0,0 0,0 1,0-1,0 1,0-1,0 1,0 0,0 0,0 0,0 0,0 0,0 0,-1 0,1 1,0-1,0 1,0 0,0 0,0-1,1 1,-1 0,0 1,0-1,0 0,1 0,-1 1,1-1,-1 1,1-1,0 1,-1 0,1 1,-11 6,0 1,1 0,1 1,0 0,0 0,1 1,0 1,-5 10,13-21,1-1,-1 0,0 1,1-1,0 1,-1-1,1 0,0 1,-1-1,1 1,0-1,0 1,0-1,0 1,1-1,-1 1,0-1,1 1,-1-1,1 0,-1 1,1-1,-1 0,1 1,0-1,0 0,0 0,0 0,0 1,0-1,0 0,0 0,0-1,0 1,1 0,-1 0,0 0,1-1,-1 1,0-1,1 1,-1-1,1 0,66 3,109-31,-175 28,0 0,-1-1,1 1,0 1,0-1,-1 0,1 0,0 1,-1-1,1 0,0 1,-1 0,1-1,0 1,-1 0,1 0,-1 0,0 0,1 0,-1 0,0 1,0-1,1 0,-1 1,0-1,0 0,0 1,-1 0,1-1,0 1,-1-1,1 1,-1 0,1-1,-1 1,0 0,1 0,-1-1,0 1,0 0,-1 0,1-1,0 1,0 0,-1-1,1 1,-1 0,0-1,1 1,-1 0,0-1,0 1,0 0,-66 133,64-112</inkml:trace>
  <inkml:trace contextRef="#ctx0" brushRef="#br0" timeOffset="867.167">1496 302,'5'6,"1"0,-1-1,1 0,0 0,0 0,1-1,0 0,-1 0,1-1,0 0,1 0,-1 0,1-1,-1 0,1-1,-1 0,1 0,0-1,0 1,-1-2,1 1,0-1,0 0,-1-1,1 0,-1 0,1 0,-1-1,0 0,0-1,0 1,-1-2,1 1,-1 0,0-1,0-1,-1 1,1-1,-1 1,0-1,-1-1,1 1,-1-1,-1 0,1 0,-1 0,0-2,0 5,-1 0,0 1,-1-1,1 0,-1 0,0 0,1 0,-2 0,1 0,0 0,-1-1,0 1,0 0,0 0,-1 0,1 0,-1-1,0 1,0 0,0 0,-1 0,0 1,1-1,-1 0,-1 1,1-1,0 1,-1-1,0 1,1 0,-1 0,-1 0,1 1,0-1,-1 1,1 0,-1 0,0 0,1 0,-2 0,-5 4,0 1,0-1,0 2,1 0,-1 0,1 0,0 1,1 1,-1-1,1 1,0 1,0 0,1 0,0 0,0 1,1 0,0 0,0 1,1-1,0 1,-2 7,1-8,0 0,0 0,1 1,1-1,-1 1,2 1,-1-1,1 0,0 1,1 0,0-1,1 1,0 0,0 0,1 0,1 0,-1 0,2 0,0 4,5 4</inkml:trace>
  <inkml:trace contextRef="#ctx0" brushRef="#br0" timeOffset="1230.972">2033 104,'3'15,"14"55,3 0,2-2,20 37,14-24,-55-81,0 1,1 0,-1 0,1-1,-1 1,1-1,-1 0,1 1,0-1,-1 0,1 0,-1 0,1 0,0 0,-1 0,1-1,-1 1,1 0,-1-1,1 1,-1-1,1 0,-1 1,1-1,-1 0,0 0,1 0,-1 0,0 0,0 0,0 0,0-1,0 1,0 0,0-1,0 1,0-1,30-55,-16 10,-6 17,1 0,1 1,2 0,1 1,16-26,-20 40</inkml:trace>
  <inkml:trace contextRef="#ctx0" brushRef="#br0" timeOffset="1432.19">2540 274,'10'14,"3"5</inkml:trace>
  <inkml:trace contextRef="#ctx0" brushRef="#br0" timeOffset="3264.307">1609 414,'5'0,"2"5,-1 7,-1 5,3 0,5-2,1 0,2-1,4-5,3-2,2-4,2-1,1-1,-4-2</inkml:trace>
</inkml:ink>
</file>

<file path=ppt/ink/ink29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5:10:17.64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35 23,'-6'11,"1"0,0 0,1 1,0-1,1 1,0 0,1 0,1 0,0 1,0-1,1 0,1 0,0 1,1-1,0 0,0 0,4 8,-5-18,-1-1,1 1,0 0,0 0,0-1,0 1,0-1,1 1,-1-1,0 1,1-1,-1 0,1 1,-1-1,1 0,0 0,-1 0,1 0,0-1,0 1,0 0,0-1,0 1,0-1,-1 0,1 1,0-1,0 0,0 0,0 0,0-1,0 1,0 0,0-1,0 1,0-1,0 0,-1 0,1 0,0 0,-1 0,2 0,2-3,0 0,0 0,-1 0,0-1,1 1,-1-1,-1 0,1 0,-1-1,0 1,0-1,-1 0,1 0,-1 1,1-1,-1 0,0 0,-1 1,0-1,0 0,0 0,0 0,-1 0,0 0,0 0,-1-1,0 1,0 1,0-1,-1 0,1 0,-1 0,-1 1,1-1,-1 1,0 0,0-1,-1 2,0-1,0 0,0 1,0-1,0 1,-1 0,0 1,0-1,0 1,0 0,-1 0,1 1,-1-1,1 1,-1 0,0 1,-1-1,-17 4</inkml:trace>
  <inkml:trace contextRef="#ctx0" brushRef="#br0" timeOffset="279.692">317 107,'10'19,"12"12,7-1,5-4,0-7,-1-7,-5-10,-4-5,-5-8,-1-1,-4-3,1 0,-2-2,-4-2,-3-4,-2 3</inkml:trace>
</inkml:ink>
</file>

<file path=ppt/ink/ink29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5:10:13.15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340 277,'101'-22,"-49"11,0-2,-1-3,-1-1,28-16,-40 16,-19 10,0-2,0 1,-1-2,-1-1,1 0,-2-1,0-1,0 0,6-8,-6-12,-35 55,-4 20,3 0,1 1,2 1,3 1,1 0,2 1,2 0,2 1,1 27,-22 249,17-81,-10-118,21-123,0 0,-1 0,1 0,0 0,0 0,-1 0,1 0,-1 0,1 0,-1 0,1-1,-1 1,0 0,1 0,-1 0,0-1,0 1,1 0,-1-1,0 1,0-1,0 1,0-1,0 1,0-1,0 0,0 1,0-1,0 0,0 0,0 0,0 1,0-1,0-1,0 1,0 0,0 0,0 0,0 0,0-1,0 1,0 0,0-1,0 1,0-1,0 1,0-1,0 0,1 1,-1-1,0 0,0 1,1-1,-1-1,-44-43,34 30,0 2,-1-1,0 2,-1 0,0 0,-1 1,0 1,-1 0,0 1,-1 0,0 2,0 0,-1 0,0 2,0 0,0 1,-3 0,-6 1,1 1,0 1,-1 1,1 1,-1 2,1 0,0 2,-4 2,20-5,1 0,0 1,0 0,0 0,0 1,0 0,1 0,0 1,0 0,0 0,0 1,1-1,0 2,0-1,1 1,0-1,0 1,0 1,1-1,0 1,0 0,1 0,0 0,1 0,-2 6,5 43,6-32</inkml:trace>
  <inkml:trace contextRef="#ctx0" brushRef="#br0" timeOffset="400.107">509 616,'532'-104,"-521"102,77-5,-86 7,1 0,-1 1,0-1,0 0,0 1,1 0,-1 0,0 0,0 0,0 0,0 0,0 0,-1 0,1 1,0-1,-1 1,1-1,0 1,-1 0,0 0,1 0,-1 0,0 0,0 0,0 0,0 0,-1 0,1 0,-1 0,1 0,-1 1,0-1,1 0,-1 0,0 2,-27 138,4-15,18-105,2-1</inkml:trace>
  <inkml:trace contextRef="#ctx0" brushRef="#br0" timeOffset="782.881">1385 983,'-11'143,"11"-143,0 0,0 0,1 0,-1 0,0-1,1 1,-1 0,0 0,1 0,-1 0,0 0,0 0,1 0,-1 1,0-1,1 0,-1 0,0 0,0 0,1 0,-1 0,0 0,1 1,-1-1,0 0,0 0,0 0,1 1,-1-1,0 0,0 0,0 1,1-1,-1 0,0 0,0 1,0-1,0 0,0 1,0-1,0 0,1 0,-1 1,0-1,0 0,0 1,0-1,0 0,-1 1,1-1,11-28,-8 15,2-15,2 0,0 0,2 1,1 0,1 0,1 1,2 1,0 0,2 1,0 0,2 2,0 0,2 0,14-11,-33 32,0 0,0 0,0 0,0 0,1 0,-1 0,0 1,1-1,-1 0,0 0,1 1,-1-1,1 1,-1 0,1-1,-1 1,1 0,-1 0,1 0,0 0,-1 0,1 0,-1 0,1 1,-1-1,1 0,-1 1,1-1,-1 1,0 0,1 0,-1-1,0 1,0 0,1 0,-1 0,1 1,5 12</inkml:trace>
  <inkml:trace contextRef="#ctx0" brushRef="#br0" timeOffset="1078.094">1949 701,'-13'15,"0"0,1 2,1-1,1 2,0-1,1 1,1 1,1-1,1 1,0 1,1-1,1 1,1 0,1 4,2-21,0 0,0 0,0 0,0-1,1 1,-1 0,1 0,0-1,0 1,0 0,0-1,0 1,1-1,-1 1,1-1,-1 0,1 0,0 0,0 0,0 0,0 0,0 0,1 0,-1-1,0 0,1 1,-1-1,1 0,0 0,-1 0,1 0,0-1,-1 1,1-1,0 1,0-1,0 0,0 0,5-1,0 0,0 0,0-1,0 0,0 0,0-1,-1 0,1 0,-1 0,0-1,0-1,5-3,-5 3,-1 0,1 0,-1-1,0 0,0 0,0 0,-1-1,0 0,-1 0,1 0,-1-1,-1 0,1 1,-1-1,-1 0,1-1,-2 1,1 0,-1-1,0 1,-1-1,1 1,-2-1,1 1,-1-1,-1 1,0 0,0 0,0-1,-1 1,-3-6,3 11,0 0,0 0,0 0,0 0,0 1,0-1,-1 1,1 0,-1 0,1 1,-1-1,0 1,0-1,0 1,0 0,0 1,0-1,-19-2</inkml:trace>
  <inkml:trace contextRef="#ctx0" brushRef="#br0" timeOffset="1517.55">2259 1011,'47'-87,"3"2,48-59,-97 142,-1 0,1 0,0 0,-1 0,1 1,0-1,0 0,0 0,0 1,1-1,-1 0,0 1,1-1,-1 1,1 0,0 0,-1-1,1 1,0 0,0 0,-1 1,1-1,0 0,0 0,0 1,0 0,0-1,0 1,0 0,0 0,0 0,0 0,0 0,0 0,0 1,0-1,0 1,0-1,0 1,0 0,0 0,0 0,0 0,-1 0,1 0,0 1,1 5,0 0,-1 0,0 0,0 0,-1 0,1 1,-2-1,1 0,-1 1,0-1,-2 7,8 58,-6-70,1 0,0 0,-1 0,1 0,0 0,0 0,1 0,-1-1,0 1,1 0,-1-1,0 1,1-1,0 0,-1 1,1-1,0 0,0 0,0 0,0 0,0-1,0 1,0 0,0-1,0 1,0-1,0 0,0 0,0 0,0 0,0 0,0 0,0 0,0-1,1 1,-1-1,0 1,0-1,-1 0,2 0,75-44,-60 31,-11 7,0 0,1 1,-1 1,1-1,0 1,1 0,-1 1,1 0,0 0,0 1,5-1,-12 5,0 0,0-1,0 1,0 0,0 0,0 1,-1-1,1 0,-1 1,1-1,-1 1,1-1,-1 1,0-1,0 1,1 0,-1 0,-1 0,1 0,0 0,0 0,-1 0,1 0,-1 0,0 0,1 0,-1 0,0 0,0 0,0 0,-1 0,1 0,0 1,-1-1,1 0,-1 0,0 0,0-1,0 1,0 0,0 0,0 0,-2 12,11 59,1-53</inkml:trace>
</inkml:ink>
</file>

<file path=ppt/ink/ink29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5:10:21.57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0 874,'17'3,"1"-1,-1-1,1 0,-1-1,1-1,0 0,-1-1,0-1,0-1,0-1,0 0,0-1,-1-1,0 0,-1-1,1-1,-1-1,-1 0,0-1,-1 0,12-13,-9 4,0 1,1 0,1 1,1 1,0 1,1 0,1 2,0 0,1 2,1 0,0 1,23-7,-42 17,0 1,0-1,1 1,-1-1,0 1,0 0,1 1,-1-1,0 1,0 0,0 0,1 0,-1 0,0 1,-1 0,1-1,0 1,0 1,-1-1,1 1,-1-1,0 1,0 0,0 0,0 0,0 1,-1-1,1 1,-1-1,0 2,2 2,0 1,0 0,-1 1,0-1,0 0,-1 1,0 0,-1-1,0 1,0 0,-1 0,0 0,0 0,-1 2,-3 8,0 0,-1 0,-1 0,-1-1,0 0,-1 0,-2 0,1-1,-2-1,0 0,-1 0,-1-1,0-1,-1 0,0-1,-7 4,17-12,-2 0,1 0,0-1,-1 1,0-1,0 0,0-1,-1 0,1 0,-1 0,0-1,0 0,0 0,0-1,0 0,0 0,0 0,0-1,0 0,0 0,0-1,-1 0,1-1,1 1,-1-1,0 0,0-1,1 0,-7-3,11 3,0 1,0-1,0 1,0-1,0 0,1 0,-1 0,1 0,0 0,0 0,0 0,0 0,0-1,1 1,0 0,-1 0,1-1,1 1,-1 0,0-1,1 1,-1 0,1 0,0 0,0-1,0 1,1 0,-1 0,1 1,0-1,-1 0,1 0,0 1,1-1,2-3,0-1,0 1,0 1,1-1,0 1,0 0,1 0,-1 1,1 0,0 0,0 0,1 1,-1 0,1 1,0 1,0 1,0 0,0 1,0 0,0 0,0 1,0 0,0 0,0 1,-1 0,1 0,-1 0,0 1,0 1,0-1,0 1,4 4,48 26,-45-29,0-1,0-1,0 0,1-1,-1 0,1-2,0 1,0-2,-1 0,1-1,0 0,0-1,-1-1,1 0,-1-1,0-1,10-4,7-5,0-1,0-2,-2-2,0 0,-2-2,0-1,1-2,16-16,-2-2,-1-2,-3-1,-1-2,23-41,-45 63,-1-1,0-1,-2 0,-1-1,-2 0,0 0,-2-1,-1 0,-2-1,0 1,-2-1,-2-15,1 40,-1 0,0 1,0-1,-1 0,0 0,1 1,-1-1,-1 0,1 1,-1-1,0 1,0 0,0-1,0 1,-1 0,0 0,0 1,0-1,0 1,0-1,-1 1,0 0,1 0,-1 0,0 1,0-1,-1 1,1 0,0 0,-1 1,0-1,1 1,-1 0,0 0,1 1,-1-1,0 1,-4 0,-6 7,-1-1,1 2,0 0,1 1,0 0,0 1,1 0,0 2,1-1,0 1,1 1,1 0,0 1,-2 3,-3 5,0 1,2 0,0 1,2 1,0 0,2 0,1 1,1 0,1 0,2 1,0 0,2-1,0 1,2 0,2 2,3-7,1 0,1 0,1-1,0 0,2-1,1 0,0 0,1-1,2-1,0 0,0 0,2-2,0 0,15 12,9 13,-30-29,-5-4</inkml:trace>
  <inkml:trace contextRef="#ctx0" brushRef="#br0" timeOffset="243.629">1778 705,'-14'38,"-10"23,-1 5,4-3,11-13,11-15,6-13</inkml:trace>
  <inkml:trace contextRef="#ctx0" brushRef="#br0" timeOffset="398.27">1778 309,'0'0</inkml:trace>
  <inkml:trace contextRef="#ctx0" brushRef="#br0" timeOffset="1066.932">2202 620,'-23'6,"1"2,0 0,1 2,0 0,0 2,1 0,-10 8,24-15,-1 0,0 1,1 0,0 0,1 0,-1 0,1 1,1 0,-1 0,1 0,0 1,1-1,-1 1,2 0,-1 0,1 0,0 0,1 1,0-1,0 0,1 1,0 3,1-4,1-1,0 1,1-1,0 0,0 0,0 0,1 0,0-1,0 0,0 1,1-1,0-1,0 1,1-1,0 0,0 0,0-1,0 1,1-1,-1-1,1 1,0-1,0 0,0-1,1 0,-1 0,1 0,-1-1,1 0,-1-1,1 0,0 0,-1 0,1-1,-1 0,1-1,-1 0,1 0,3-2,19-9,-2-2,1-1,-2-2,0 0,-1-2,-2-1,0-1,0-1,-2 0,-2-2,4-6,3 0,-1 0,-2-2,-2-1,-1 0,-1-2,-2 0,-2-1,-1-1,-2 0,-1-1,3-29,-20-41,4 105,1 1,-1 1,0-1,0 0,0 0,-1 0,1 0,-1 1,1-1,-1 1,0-1,0 1,0 0,0 0,-1-1,1 2,-1-1,1 0,-1 0,1 1,-1-1,0 1,0 0,0 0,0 0,0 0,0 1,0-1,0 1,0 0,0 0,0 0,-2 0,-10 4,-1 1,1 0,0 1,1 1,0 0,0 1,0 0,1 1,0 1,1 0,0 1,1 0,0 1,1 0,0 1,0 0,2 0,0 1,0 0,1 1,1-1,1 1,0 1,0-1,0 11,-1-11,1 1,0-1,1 1,1 0,1 0,0 0,1 0,0 0,2 1,0-1,0 0,2 0,0 0,1 0,0-1,2 1,-1-1,2 0,0-1,2 2,3 1,2-2,-1 1,2-2,0 0,1-1,0 0,1-2,0 0,1 0,0-2,0 0,1-1,1-1,-1-1,1-1,0 0,0-2,0 0,1-1,-1-1,1-1,-1-1,1-1,-1 0,1-2,0 0,-1-2,0 0,0-1,-1-1,1-1,-2 0,1-2,-2 0,1-1,-1-1,-1 0,-1-1,11-13,-13 17,-1-1,-1 0,0-1,0 0,-1-1,-1 0,0 0,-1-1,0-1,-1 1,-1-1,0 0,-1 0,-1-1,0 0,-2 0,1 0,-2 0,-1 13,0 0,0-1,-1 1,1 0,-1 0,0 0,0 0,0 0,-1 0,1 0,-1 0,1 1,-1-1,0 1,0-1,0 1,0-1,-1 1,1 0,0 0,-1 0,0 0,1 1,-1-1,0 1,0 0,0-1,0 1,0 1,0-1,0 0,0 1,-3-1,-3 0,0 1,0 0,0 1,0 0,0 0,0 1,0 0,0 0,0 1,1 0,-3 2,-5 1,0 1,1 1,-1 0,2 1,-1 1,2 0,-1 0,1 2,1 0,0 0,1 1,0 0,1 1,0 0,1 1,1 0,0 0,1 1,1 0,1 0,0 1,-2 12,6-20,-1 1,2-1,-1 1,1-1,1 1,0-1,0 1,1-1,0 0,1 1,0-1,0 0,1-1,0 1,0-1,1 1,0-1,1-1,0 1,0-1,1 1,9 6,0 0,1-1,0-1,1-1,0 0,1-1,0-2,1 1,0-2,0-1,1 0,-1-2,1 0,0-1,0-1,1-2,-1 0,0-1,0 0,0-2,0-1,0 0,-1-2,18-7,0-10,-26 10</inkml:trace>
</inkml:ink>
</file>

<file path=ppt/ink/ink29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5:10:24.78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218 0,'-6'65,"-3"-1,-2 0,-4 0,-2-2,-2 0,-4-1,-11 18,33-74,-63 127,45-117,22-20</inkml:trace>
</inkml:ink>
</file>

<file path=ppt/ink/ink29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5:10:25.24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29,'66'-11,"1"2,0 3,0 3,21 4,-66-1,369 1,-198 26,-169-26</inkml:trace>
</inkml:ink>
</file>

<file path=ppt/ink/ink29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5:10:29.10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1,'7'4,"0"0,0 0,1-1,-1 0,1 0,0-1,0 0,0 0,0-1,0 0,0 0,1-1,-1 0,6-1,1 1,244 0,-181 11,-60-12</inkml:trace>
</inkml:ink>
</file>

<file path=ppt/ink/ink29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5:10:29.60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1,'55'27,"-37"-20,1 0,0-2,0 0,0-1,1 0,0-2,-1 0,1-2,0 0,0-1,-1-1,6-1,145-26,-58 28,-88 1</inkml:trace>
</inkml:ink>
</file>

<file path=ppt/ink/ink29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5:10:31.40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60 178,'-18'31,"9"-4,1 1,1 1,1-1,1 1,2 0,1 0,2 18,0-45,-1 16,0 1,2-1,0 1,1-1,0 1,2-1,0 0,2 0,0-1,0 1,3 1,-8-16,1 0,-1-1,1 0,0 1,0-1,0 0,0 0,0 0,0 0,1 0,-1 0,1-1,-1 1,1-1,-1 0,1 0,0 0,0 0,0 0,-1-1,1 1,0-1,0 1,0-1,0 0,0 0,0-1,0 1,0-1,0 1,-1-1,1 0,0 0,0 0,-1 0,1-1,-1 1,2-2,86-76,1-52,-91 129,0 1,0 0,0 0,1 0,-1 0,0 0,1 0,-1 0,1 1,-1-1,1 0,-1 0,1 0,0 0,0 0,-1 1,1-1,0 0,0 1,0-1,0 1,-1-1,1 1,0-1,0 1,0-1,0 1,0 0,0 0,0-1,1 1,-1 0,0 0,0 0,0 0,0 0,0 1,0-1,0 0,0 0,0 1,0-1,0 0,0 1,0-1,0 1,0-1,-1 1,1 0,0-1,0 1,0 0,-1 0,1 0,0-1,-1 1,1 0,-1 0,1 0,-1 0,1 0,-1 1,65 136,-63-134,0 0,1 0,0-1,-1 1,1-1,1 1,-1-1,0 0,1 0,0 0,0-1,0 1,0-1,0 0,0 0,0 0,1-1,-1 0,1 1,-1-2,1 1,-1 0,1-1,-1 0,1 0,0 0,-1-1,1 1,-1-1,1 0,-1-1,1 1,-1-1,0 0,4-1,10-12,-1 0,0-2,-1 1,-1-2,0 0,-1-1,-1-1,-1 1,-1-2,4-10,0 3,4-7,0-1,-3-1,-1-1,-2 0,-1-1,-2 0,-2-1,1-24,-18-1,-7 95,13-9</inkml:trace>
  <inkml:trace contextRef="#ctx0" brushRef="#br0" timeOffset="533.269">935 489,'189'5,"-187"-5,0 0,0 0,0 0,-1 0,1 0,0 0,0 0,0 1,0-1,-1 1,1-1,0 1,0 0,-1 0,1 0,-1 0,1 0,-1 0,1 0,-1 0,1 1,-1-1,0 0,0 1,0-1,0 1,0 0,0-1,0 1,0 0,-1-1,1 1,-1 0,1 0,-1 0,0 0,0-1,1 1,-1 0,-1 0,1 0,0 0,0 0,-1-1,1 1,-1 0,1 0,-2 1,-115 137,91-113,24-26,1 0,0 0,-1 0,1 0,0 1,0-1,0 0,0 1,0-1,0 0,0 1,0 0,0-1,1 1,-1-1,1 1,-1 0,1-1,-1 1,1 0,0 0,0-1,0 1,0 0,0 0,1-1,-1 1,0 0,1-1,-1 1,1 0,0-1,-1 1,1-1,0 1,0-1,0 1,0-1,0 1,0-1,1 0,-1 0,0 0,1 0,-1 0,1 0,-1 0,1 0,-1 0,1-1,0 1,-1-1,1 1,0-1,-1 0,1 1,0-1,1 0,24 4,1-1,0-1,0-2,0 0,0-2,2-1,113-26,-120 28</inkml:trace>
</inkml:ink>
</file>

<file path=ppt/ink/ink29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5:10:36.924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328 114,'-2'0,"0"-1,1 0,-1 1,0-1,0 1,0 0,0 0,0 0,0-1,0 2,0-1,0 0,0 0,0 1,1-1,-1 1,0-1,0 1,0 0,1 0,-1 0,0 0,1 0,-1 0,0 0,1 1,0-1,-1 0,1 1,0-1,0 1,0 0,0-1,0 1,0 0,0 0,0-1,1 1,-1 0,-21 77,16 135,-107 504,52-323,-3-134,108-257,157-22,206-11,-23 11,-66-10,209 28,-272-25,143-7,481 33,-421-29,-48 29,-407-1,0 1,0-1,0 0,0 1,0-2,0 1,0 0,0 0,0-1,0 0,0 0,0 0,0 0,0 0,0 0,0-1,-1 1,1-1,-1 0,1 0,-1 0,0 0,1 0,-1 0,0-1,-1 1,1-1,0 1,-1-1,1 0,-1 0,0 0,0 1,0-1,0-3,1-9,-2 1,0-1,0 0,-2 1,1-1,-2 1,0 0,-3-8,-11-69,17 14,3-1,4 1,3 0,3 1,8-18,-9 37,5-34,-3-1,-5-1,-2-83,-8-76,0 248,0 0,0 0,0 1,0-1,-1 0,1 1,-1-1,0 1,0 0,-1 0,1 0,0 0,-1 0,0 0,0 0,0 1,0-1,0 1,0 0,-1 0,1 0,-1 1,1-1,-1 1,0 0,1 0,-1 0,-3 0,-112-10,-227 42,110-20,-297 17,252-13,-66-13,223-2,-203-26,38-5,-137 3,66-1,47 30,139 27,33-2,115-12,30-7</inkml:trace>
</inkml:ink>
</file>

<file path=ppt/ink/ink2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4:15:45.81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59,'169'-27,"87"15,-234 6,1 1,0 2,0 0,0 1,0 1,0 1,3 2,-25-2,0 0,-1 0,1 0,-1 0,1 1,-1-1,1 0,-1 0,1 0,-1 1,0-1,1 0,-1 1,1-1,-1 0,1 1,-1-1,0 0,1 1,-1-1,0 1,0-1,1 1,-1-1,0 1,0-1,1 1,-1-1,0 1,0-1,0 1,0-1,0 1,0-1,0 1,0-1,0 1,0-1,0 1,0-1,0 1,-1-1,1 1,0-1,0 1,-1-1,1 1,0-1,0 1,-1-1,1 0,0 1,-1-1,1 1,-1-1,1 0,-7 12</inkml:trace>
</inkml:ink>
</file>

<file path=ppt/ink/ink29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5:10:40.608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0 8,'0'17,"1"278,24-212,-24-82,1 1,-1 0,0 0,0-1,1 1,-1 0,0-1,1 1,0-1,-1 0,1 0,0 1,0-1,0 0,-1-1,1 1,0 0,0 0,0-1,1 1,-1-1,0 0,0 0,0 0,0 0,0 0,0 0,0 0,0 0,1-1,-1 0,0 1,0-1,0 0,-1 0,1 0,0 0,0 0,0 0,10-9,-1 0,0-1,0 0,-1 0,-1-1,0 0,0-1,-1 0,-1 0,2-7,19-27,-28 46,0 0,0-1,0 1,1 0,-1 0,0 0,1 0,-1 0,0 1,1-1,-1 0,1 0,-1 0,1 0,0 0,-1 0,1 1,0-1,0 0,0 1,-1-1,1 1,0-1,0 1,0-1,0 1,0-1,0 1,0 0,0-1,0 1,0 0,0 0,0 0,0 0,0 0,0 0,0 0,0 0,0 1,0-1,0 0,0 1,0-1,0 0,0 1,0-1,0 1,0 0,0-1,0 1,-1 0,1-1,0 1,0 0,-1 0,1 0,-1-1,1 1,-1 0,1 0,-1 0,1 0,-1 0,0 0,14 47,-14-42,0 0,1 0,0 0,1 0,-1 0,1 0,0-1,0 1,1 0,0-1,0 0,0 1,1-1,-1-1,1 1,0 0,1-1,-1 0,1 0,0 0,0-1,0 1,5 1,-6-4,0-1,0 0,0 0,-1 0,1-1,0 1,0-1,0 0,0 0,-1 0,1-1,0 1,-1-1,1 0,-1 0,0 0,1-1,-1 1,0-1,0 1,-1-1,1 0,-1 0,1 0,0-3,47-88,-24 10,-22 66,0 0,2 1,0 0,1 0,1 0,0 1,1 0,8-10,-1 8</inkml:trace>
  <inkml:trace contextRef="#ctx0" brushRef="#br0" timeOffset="618.946">762 404,'44'-25,"-31"17,0 0,1 1,0 0,0 1,1 0,0 1,-1 1,2 1,12-2,-26 4,-1 1,1 0,-1 0,1 0,0 0,-1 0,1 0,-1 0,1 0,-1 1,1-1,-1 1,1-1,-1 1,1-1,-1 1,0 0,1 0,-1 0,0 0,1 0,-1 0,0 0,0 0,0 0,0 0,0 1,0-1,-1 0,1 1,0-1,-1 1,1-1,-1 0,1 1,-1 0,1-1,-1 1,0-1,0 1,0-1,0 1,0-1,0 1,-1 0,1-1,-1 2,-32 70,-3-26,24-33,0 0,1 0,1 1,1 1,0 0,1 0,-2 7,9-19,1-1,0 1,-1 0,1-1,1 1,-1 0,1-1,-1 1,1-1,0 1,0-1,0 1,1-1,0 1,-1-1,1 0,0 0,0 0,1 0,-1 0,0-1,1 1,0 0,0-1,0 0,0 0,0 0,0 0,0 0,1-1,-1 0,1 1,-1-1,1 0,-1-1,1 1,-1-1,1 1,0-1,0 0,-1 0,1-1,0 1,-1-1,1 0,-1 0,1 0,-1 0,1-1,172-56,-160 50</inkml:trace>
</inkml:ink>
</file>

<file path=ppt/ink/ink29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5:10:42.592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1 255,'2'9,"4"26,3 0,0-1,2 0,2 0,1-1,1-1,2 0,1-1,2-1,16 19,-34-46,1 0,0-1,0 1,-1-1,1 1,1-1,-1 0,0 0,0-1,1 1,-1-1,1 1,0-1,-1 0,1 0,0-1,0 1,-1-1,1 0,0 0,0 0,0 0,-1-1,1 0,0 1,-1-1,1-1,0 1,-1 0,1-1,-1 0,0 0,0 0,1 0,-1 0,-1-1,1 1,0-1,0 0,-1 0,0 0,0 0,0 0,0 0,0-1,0-1,66-165,-67 169,-1-1,0 0,1 1,-1-1,1 1,-1-1,1 1,-1-1,1 1,0 0,0-1,0 1,0 0,0 0,0-1,0 1,0 0,1 0,-1 0,0 0,1 1,-1-1,1 0,-1 0,0 1,1-1,0 1,-1-1,1 1,-1 0,1 0,-1 0,1 0,0 0,-1 0,1 0,-1 0,1 0,0 1,-1-1,1 1,-1-1,1 1,-1 0,0 0,1-1,-1 1,0 0,2 1,52 52,-50-47,1 0,-1-1,1 0,1 0,-1 0,1 0,0-1,0-1,0 1,1-1,0 0,0 0,6 1,-7-6,0 1,0-2,0 1,0-1,-1 0,1 0,0-1,-1 1,0-2,1 1,-1-1,0 0,-1 0,1 0,-1-1,0 0,0 0,0 0,-1-1,0 0,0 0,0 0,-1 0,2-5,3-4,-2 0,1-1,-2 0,0 0,-1-1,-1 1,0-1,-1 0,-1 0,0 0,-2 0,0 0,-1 1,-3-16,-32-120,32 129,1 3</inkml:trace>
  <inkml:trace contextRef="#ctx0" brushRef="#br0" timeOffset="312.863">1074 226,'14'29,"5"19,-1 6,2-1,-3-5,-5-6,-3-5,-4-4,-3-8</inkml:trace>
</inkml:ink>
</file>

<file path=ppt/ink/ink29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5:10:47.306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508 186,'-1'85,"30"204,-29 12,0-301</inkml:trace>
  <inkml:trace contextRef="#ctx0" brushRef="#br0" timeOffset="773.764">0 383,'31'-17,"187"-52,98-44,-264 90,38-19,2 5,1 4,10 2,-26 14,-60 18</inkml:trace>
</inkml:ink>
</file>

<file path=ppt/ink/ink29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5:11:49.13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2512 2232,'34'-19,"15"-7,5-3,-3 3,-4 6,-6 2,-5 3,-9 5</inkml:trace>
  <inkml:trace contextRef="#ctx0" brushRef="#br0" timeOffset="8455.096">1411 1582,'0'-14,"19"34,132 228,53 90,-119-205,-74-116</inkml:trace>
  <inkml:trace contextRef="#ctx0" brushRef="#br0" timeOffset="10128.168">1411 1526,'402'-209,"14"31,-188 103,-30-45,-46 47,-149 74,0 0,0 0,0 0,-1 0,1 1,0-1,0 1,-1 0,1-1,-1 1,1 0,-1 1,0-1,0 0,0 0,0 1,0 0,-1-1,1 1,-1 0,1 0,-1 0,0-1,0 1,-1 0,1 1,-1-1,1 0,-1 0,0 0,0 0,0 0,0 0,-1 1,3 10,9 40,-2-5,1-1,3 0,2-1,19 42,-21-62,-2 2,2 0,1-1,2-1,0 0,2-2,1 1,1-2,1-1,23 21,-29-34,-11-8,1 0,-1 1,0-1,0 1,-1 0,1 0,0 0,-1 1,0-1,0 1,0 0,0 0,-1 0,0 0,1 1,-5-2,0-1,0 0,0 1,0-1,0 0,0 0,-1 0,1-1,-1 1,1-1,-1 1,0-1,1 0,-1 0,0 0,0 0,0 0,0-1,-2 1,-6 2,-307 134,-266 110,374-152,99-19,95-64,5-4</inkml:trace>
  <inkml:trace contextRef="#ctx0" brushRef="#br0" timeOffset="19153.181">2540 1978,'-17'-40,"17"65,42 58,2-1,5-3,24 29,54 91,-38-26,24 12,23 48,-47-33,-8 5,93 155,-22 34,-61-223,28 25,-6 32,-45-114,-46-81,-1 2,-1 1,-2 0,6 21,151 335,-137-286,-40-97,-3-4</inkml:trace>
  <inkml:trace contextRef="#ctx0" brushRef="#br0" timeOffset="20258.024">2596 2034,'-17'31,"-51"137,67-167,0 0,0 0,1 0,-1 0,0 0,0 1,0-1,1 0,-1 0,1 1,-1-1,1 0,-1 1,1-1,0 0,-1 1,1-1,0 1,0-1,0 0,0 1,1-1,-1 0,0 1,0-1,1 1,-1-1,1 0,-1 0,1 1,0-1,-1 0,1 0,0 0,0 1,0-1,0 0,0 0,0-1,0 1,0 0,0 0,1 0,-1-1,0 1,0-1,1 1,-1-1,0 1,1-1,-1 0,1 1,-1-1,0 0,1 0,-1 0,1 0,-1-1,0 1,140-25,-13 3,29-1,-135 20,47-21,-99 9,13 12,1-1,-1 0,1-1,0-1,1 0,-1-2,1 1,1-2,-1 0,1-1,1 0,0-1,0 0,-7-10,-106-84,79 72,25 21</inkml:trace>
  <inkml:trace contextRef="#ctx0" brushRef="#br0" timeOffset="25254.064">3894 3473,'-74'358,"45"-174,21-142,5-114,9 15,2-1,2 1,3 0,3 1,2 1,17-35,-35 90,27-55,-16 82,-9-8,0 1,1 0,0-1,2 0,0 0,2 0,0 0,0-1,2 0,0-1,2 0,0 0,0-1,1-1,1 0,1 0,0-2,1 0,10 7,-20-16,-1-1,1 0,0-1,0 1,1-1,-1 0,0 0,1-1,-1 0,1 0,0 0,-1 0,1-1,0 0,-1 0,1-1,-1 1,1-1,0-1,-1 1,0-1,1 0,-1 0,0 0,0-1,0 1,0-1,0-1,-1 1,1-1,-1 1,0-1,0-1,-1 1,1 0,-1-1,0 0,0 0,0 0,-1 0,2-5,1-12,-1-1,-1 1,-1-1,-1 0,-1 1,-1-1,-3-20,-26-155,30 171,0 3</inkml:trace>
  <inkml:trace contextRef="#ctx0" brushRef="#br0" timeOffset="27208.681">3048 1272,'372'-181,"-212"97,242-137,-290 167,91-33,-316 118,102-30,1-1,-1-1,1 1,0-2,-1 1,1-2,0 1,0-1,0-1,1 0,-1 0,1-1,0 0,0 0,0-1,1 0,0-1,0 0,1 0,0-1,0 0,-4-7,11 16,0-1,0 1,0-1,0 1,0-1,0 1,0-1,0 0,0 1,0-1,0 1,-1-1,1 1,0-1,0 1,0-1,-1 0,1 1,0-1,0 0,-1 1,1-1,0 0,-1 1,1-1,0 0,-1 1,1-1,-1 0,1 0,0 0,-1 1,1-1,-1 0,1 0,-1 0,1 0,-1 0,1 0,-1 0,1 0,0 0,-1 0,1 0,-1 0,1 0,-1 0,1 0,-1 0,1-1,0 1,-1 0,1 0,-1 0,1-1,0 1,-1 0,1-1,0 1,-1 0,1-1,0 1,0 0,-1-1,1 1,0-1,0 1,-1-1,1 1,0 37,27 83,51 105,-39-66,-21-197,-3-12,2 2,3 0,1 1,2 1,3 1,1 1,2 1,34-36,-47 62,-1 4</inkml:trace>
  <inkml:trace contextRef="#ctx0" brushRef="#br0" timeOffset="27550.938">4882 228,'5'28,"2"16,4 3,0 0,-2-4,-2-4,-2-4,-2-4,-2-1,-1-2,0 0,-1-1,1 1,-5-5,-2-2,1 1,1-4</inkml:trace>
  <inkml:trace contextRef="#ctx0" brushRef="#br0" timeOffset="27849.537">4544 200,'81'-12,"-1"-3,0-4,47-19,159-67,-177 94,-85 11</inkml:trace>
</inkml:ink>
</file>

<file path=ppt/ink/ink29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5:13:51.727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10 64,'0'0,"0"0,-1 1,1-1,0 0,0 0,0 0,0 1,0-1,0 0,-1 0,1 0,0 1,0-1,0 0,0 0,-1 0,1 0,0 0,0 1,-1-1,1 0,0 0,0 0,0 0,-1 0,1 0,0 0,0 0,-1 0,1 0,0 0,0 0,-1 0,1 0,0 0,0 0,-1 0,1 0,0 0,0 0,-1-1,1 1,0 0,0 0,0 0,-1 0,1-1,9 26,98 156,37 103,-56-50,-77-197,-1 14,-9-43,-1 0,2-1,-1 1,1 0,0 0,1-1,0 1,0-1,1 0,0 0,4 6,-4-11,0-1,0 0,0 0,1 0,-1 0,0 0,1-1,-1 0,1 0,-1 0,0-1,1 1,-1-1,0 0,0 0,1-1,-1 1,0-1,0 0,0 0,-1 0,1-1,0 1,-1-1,0 0,1 0,-1 0,0 0,-1-1,1 1,1-3,12-8,163-88,-17 29,56-26,-39 25,-95 28,-82 47,-8 3</inkml:trace>
  <inkml:trace contextRef="#ctx0" brushRef="#br0" timeOffset="484.732">1872 7,'1'0,"0"-1,-1 0,1 1,0-1,0 1,0-1,0 1,-1-1,1 1,0 0,0-1,0 1,0 0,0 0,0 0,0-1,0 1,0 0,0 0,0 1,0-1,0 0,0 0,0 0,0 1,0-1,0 0,0 1,0-1,0 1,-1-1,1 1,0 0,0-1,0 1,-1 0,1-1,0 1,-1 0,1 0,-1 0,1 0,-1-1,1 1,-1 0,0 0,1 0,-1 0,0 0,0 0,0 0,0 0,0 0,0 0,0 0,0 0,0 1,-10 61,-65 109,-10 52,9-64,76-160,0 0,-1-1,1 1,0 0,0-1,0 1,0 0,-1-1,1 1,0 0,0-1,0 1,-1 0,1-1,0 1,-1 0,1 0,0 0,-1-1,1 1,0 0,-1 0,1 0,0 0,-1-1,1 1,0 0,-1 0,1 0,-1 0,1 0,0 0,-1 0,1 0,0 0,-1 0,1 1,-1-1,1 0,0 0,-1 0,1 0,0 0,-1 1,1-1,0 0,0 0,-1 1,1-1,0 0,-1 0,1 1,0-1,0 0,0 1,-1-1,1 0,0 1,0-1,0 0,0 1,0-1,-3-37,3 33,0-22,0 1</inkml:trace>
  <inkml:trace contextRef="#ctx0" brushRef="#br0" timeOffset="841.208">1590 120,'0'0,"-1"-1,0 0,1 0,-1 0,1 0,-1 0,1 0,-1 1,1-1,0 0,-1 0,1-1,0 1,0 0,-1 0,1 0,0 0,0 0,0 0,1 0,-1 0,0 0,0 0,1 0,-1 0,0 0,1 0,-1 0,1 0,-1 0,1 0,-1 0,1 1,0-1,-1 0,1 0,0 1,0-1,0 0,0 1,-1-1,1 1,0-1,0 1,0-1,1 1,51-1,-20 10,1 1,-1 1,-1 2,0 1,-1 2,0 1,15 12,143 123,-171-144,-5-5</inkml:trace>
</inkml:ink>
</file>

<file path=ppt/ink/ink29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5:13:53.925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0 219,'37'136,"-29"-109,1-1,2-1,0 0,1-1,2 0,0 0,2-2,0 0,13 13,-27-33,0-1,0 1,-1 0,1 0,0-1,0 1,1-1,-1 1,0-1,0 0,1 0,-1 0,1 0,-1-1,1 1,-1 0,1-1,-1 0,1 0,0 0,-1 0,1 0,-1 0,1-1,-1 1,1-1,-1 1,1-1,-1 0,1 0,-1 0,0-1,0 1,0-1,1 1,-1-1,-1 1,1-1,0 0,0 0,-1 0,1 0,-1 0,1-1,-1 1,0 0,0-1,0 1,0-1,22-45,-2-1,-2 0,-3-2,-1 0,5-42,9-29,-1-4,-8 166,-6-4,2 0,1 0,2-2,1 0,2-2,1 0,11 9,-4 0,4 3,-21-31,-1 1,-1 0,0 1,-1 0,0 1,-1 0,-1 0,-1 1,0 0,-1 1,-1-1,-1 1,2 13,-7-24,0-1,0 0,0 0,0 0,-1 0,0 0,-1 0,1-1,-1 1,0-1,-1 1,1-1,-1 0,0-1,0 1,-1-1,1 1,-1-1,0-1,0 1,0-1,-1 1,1-2,-1 1,-1 0,3-1,0 0,0 0,-1-1,1 1,-1-1,0 0,1 0,-1-1,0 0,1 1,-1-1,0-1,1 1,-1-1,0 0,1 0,-1 0,1-1,-1 1,1-1,0 0,0 0,0-1,0 1,0-1,0 0,1 0,-1 0,1-1,0 1,0-1,0 0,0 0,-3-10,2 0,-1 0,2 0,0 0,1-1,0 1,1-1,1 0,0 1,1-1,0 1,1-1,1 1,1 0,0 0,0 0,7-13,5-16,1 1,2 0,2 1,2 2,2 0,1 1,2 2,18-18,-18 22</inkml:trace>
</inkml:ink>
</file>

<file path=ppt/ink/ink29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5:14:49.92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71,'0'0,"0"0,0 0,0 1,0-1,0 0,0 0,0 1,0-1,0 0,0 1,0-1,0 0,0 1,0-1,0 0,0 0,0 1,0-1,0 0,0 1,0-1,0 0,1 0,-1 1,0-1,0 0,0 0,0 1,1-1,-1 0,0 0,0 0,1 1,-1-1,0 0,0 0,1 0,-1 0,0 0,1 0,-1 1,0-1,0 0,1 0,-1 0,0 0,1 0,-1 0,0 0,1 0,-1 0,0 0,0-1,1 1,-1 0,0 0,1 0,-1 0,0 0,0 0,1-1,-1 1,0 0,0 0,1 0,-5 36,2-27,-4 306,7-303,0 1,1-1,0 0,1 0,0-1,1 1,0 0,1-1,0 0,5 7,-8-14,0-1,0 1,0-1,1 1,-1-1,1 0,0 0,0 0,0 0,0-1,0 1,0-1,1 0,-1 0,1 0,0 0,0-1,0 1,-1-1,1 0,0 0,1 0,-1-1,0 0,0 1,0-2,0 1,0 0,0-1,0 1,0-1,3-1,3-4,1 0,-2-1,1 0,-1-1,0 1,-1-2,0 1,0-1,-1 0,0-1,-1 0,1 0,-2 0,0-1,1-2,18-30,15-45,-38 89,-1-1,0 1,0-1,0 0,0 1,0-1,0 0,0 1,1-1,-1 1,0-1,0 0,1 0,-1 1,0-1,0 0,1 1,-1-1,0 0,1 0,-1 1,0-1,1 0,-1 0,0 0,1 0,-1 0,0 1,1-1,-1 0,1 0,-1 0,0 0,1 0,-1 0,1 0,-1 0,0 0,1-1,-1 1,1 0,-1 0,0 0,1 0,-1 0,0-1,1 1,-1 0,0 0,1-1,-1 1,0 0,0 0,1-1,-1 1,0 0,0-1,1 1,-1 0,0-1,0 1,0-1,0 1,0 0,0-1,0 1,1 0,-1-1,0 1,0-1,9 38,-7-27,1 5,1 1,0-1,1-1,1 1,1-1,0 0,1 0,0-1,1 0,0-1,1 1,1-2,0 0,0 0,5 3,-10-11,-1 0,1-1,-1 1,1-1,0 0,0-1,0 1,0-1,0 0,0-1,0 0,0 0,0 0,0 0,0-1,0 0,0 0,0-1,0 0,0 0,0 0,-1-1,1 0,-1 0,0 0,0 0,0-1,0 0,-1 0,1-1,-1 1,0-1,2-3,116-191,-104 162,-2-1,-2-1,-1 0,6-31,-16 58,0 0,-1 0,0-1,-1 1,0 0,-1 0,-1-1,0 1,0 0,-1-1,-5 0,0 7</inkml:trace>
</inkml:ink>
</file>

<file path=ppt/ink/ink29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5:14:50.66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5 210,'-1'0,"1"0,0 1,-1-1,1 1,0-1,-1 1,1-1,0 1,0-1,-1 1,1-1,0 1,0-1,0 1,0-1,0 1,0 0,0-1,0 1,0-1,0 1,0-1,0 1,0-1,0 1,0-1,1 1,-1-1,0 1,0-1,1 1,-1-1,0 1,1-1,-1 1,1-1,-1 0,0 1,1-1,-1 1,1-1,-1 0,1 0,-1 1,1-1,-1 0,1 0,-1 0,1 0,-1 1,1-1,-1 0,1 0,0 0,-1 0,1 0,-1 0,1 0,-1-1,1 1,40 6,-41-6,454 0,-413 0,107 12,-112-7,-36-5,1 1,-1-1,1 0,-1 0,1 0,-1 0,1 0,-1 0,1 0,-1-1,1 1,-1 0,1 0,-1 0,1 0,-1-1,1 1,-1 0,0 0,1-1,-1 1,1 0,-1-1,0 1,1-1,-1 1,0 0,1-1,-1 1,0-1,0 1,1-1,-1 1,0-1,0 1,0-1,0 1,0-1,0 1,0-1,0 1,0-1,0 1,0-1,0 1,0-1,0 1,0-1,0 1,0-1,-1 1,1-1,0 1,0-1,-1 1,1-1,0 1,-1 0,1-1,0 1,-1 0,1-1,-1 1,1 0,-78-65,42 42,10 5,17 12,-1 0,1 0,0-1,0 0,1-1,0 0,0 0,1 0,0-1,-2-4,16-15,6 15</inkml:trace>
</inkml:ink>
</file>

<file path=ppt/ink/ink29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5:14:51.46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1 735,'1'2,"0"0,1 0,-1-1,1 1,0 0,-1-1,1 1,0-1,0 1,0-1,0 0,0 0,0 0,0 0,1 0,-1 0,0-1,1 1,-1-1,0 1,1-1,-1 0,0 0,1 0,0-1,0 2,281 2,-200-15,-59 6</inkml:trace>
  <inkml:trace contextRef="#ctx0" brushRef="#br0" timeOffset="304.783">1 1045,'14'5,"10"2,6-1,2-1,0-2,0 0,0-2,-2-1,-1 0,0 0,0 0,-1-1,0 1,-5 0</inkml:trace>
  <inkml:trace contextRef="#ctx0" brushRef="#br0" timeOffset="8657.627">961 509,'-1'0,"1"0,0 1,0-1,0 1,0-1,0 0,0 1,0-1,0 1,0-1,0 0,0 1,0-1,0 1,0-1,0 0,0 1,0-1,0 0,1 1,-1-1,0 1,0-1,0 0,1 0,-1 1,0-1,1 0,-1 1,0-1,0 0,1 0,-1 1,1-1,-1 0,0 0,1 0,-1 0,0 1,1-1,-1 0,1 0,-1 0,0 0,1 0,-1 0,1 0,-1 0,0 0,1 0,-1 0,1 0,-1-1,0 1,1 0,-1 0,0 0,1 0,-1-1,0 1,1 0,-1 0,0-1,1 1,-1 0,-4 40,3-36,-40 283,40-259,2 0,0 0,2 0,1 0,1 0,2 0,-7-26,0 0,0-1,0 1,0 0,1 0,-1-1,1 1,-1 0,1-1,-1 1,1-1,0 1,0-1,0 1,0-1,0 1,0-1,0 0,0 0,1 1,-1-1,0 0,1 0,-1 0,1-1,-1 1,1 0,-1 0,1-1,0 1,-1-1,1 0,0 1,-1-1,1 0,0 0,0 0,-1 0,1 0,0 0,0-1,-1 1,1 0,-1-1,1 0,0 1,-1-1,1 0,-1 0,1 0,-1 0,1 0,-1 0,0 0,0 0,0 0,1-1,18-26,-2 0,-1-2,-1 0,-1 0,-2-1,5-18,14-53,-31 97,-7 26,2 9,2-1,1 0,1 0,2 1,1-1,1 0,1 0,2-1,8 25,-11-43,44 103,-47-110,1-1,0 1,-1 0,1-1,0 1,1-1,-1 1,0-1,1 0,-1 0,1 0,0 0,-1-1,1 1,0-1,0 1,0-1,0 0,1 0,-1-1,0 1,0 0,0-1,1 0,-1 0,0 0,0 0,1-1,-1 1,0-1,0 0,0 0,0 0,1 0,5-5,1-1,-1 0,0 0,-1-1,0 0,0 0,0-1,-1 0,2-5,5-4,10-18,-2-1,-2 0,-1-2,-2 0,-2-1,-2 0,-1-1,-2-1,-2 0,-2 0,-2 0,-1-1,-2 0,-3 1,-2-10,-8-21,11 74,0 0,0-1,-1 1,1 0,0 0,0 0,0 0,0 0,0 0,1 0,-1 0,0 0,0 1,1-1,-1 0,0 0,1 1,-1-1,1 0,0 1,0-1,-1 1,1-1,0 0,0 1,0-1,0 1,1-1,-1 0,0 1,0-1,1 1,-2 20</inkml:trace>
  <inkml:trace contextRef="#ctx0" brushRef="#br0" timeOffset="9627.834">2118 537,'-1'-2,"-1"0,1 1,-1-1,0 0,1 0,-1 1,0-1,0 1,0-1,0 1,0 0,-1 0,1 0,0 0,0 0,-1 0,1 1,-1-1,1 1,0 0,-1 0,1 0,-1 0,1 0,-2 0,-14 2,1 1,0 0,0 2,0 0,0 0,1 2,0 0,0 1,1 0,0 1,0 1,1 0,-10 11,20-19,0 1,0 0,1 1,-1-1,1 0,0 1,0 0,1 0,-1 0,1 0,-1 0,1 0,1 0,-1 1,1-1,-1 1,1 0,0-1,1 1,-1 0,1-1,0 1,0 0,1-1,-1 1,1 0,0-1,0 1,1-1,-1 1,1-1,0 1,0-1,1 0,1 3,1-4,-1 0,1 1,0-2,0 1,0-1,1 1,-1-1,0-1,1 1,0-1,-1 0,1 0,0-1,-1 1,1-1,5-1,35 5,49 15,-91-18,0 2,0-1,0 0,-1 1,1 0,-1-1,1 1,-1 1,0-1,0 0,-1 1,1 0,-1-1,1 1,-1 0,0 0,-1 0,1 1,-1-1,0 0,0 1,0-1,0 1,-1-1,0 0,0 1,0-1,-1 1,1-1,-1 1,0-1,0 0,0 1,-1-1,0 0,0 0,0 0,0 0,0 0,-2 1,-10 10,0-2,-1 1,-1-2,0 0,0-1,-1-1,-1 0,1-1,-2-1,1-1,-3 1,-43 19,11-10,52-16,0-1,0 0,0 0,0 0,0 0,0 1,0-1,0 0,0-1,0 1,1 0,-1 0,0 0,0 0,0-1,0 1,0-1,0 1,1 0,-1-1,0 1,0-1,1 0,-1 1,0-1,0 1,1-1,-1 0,1 0,-1 1,1-1,-1 0,1 0,0 0,-1 0,1 0,0 1,-1-1,1 0,0 0,0 0,0 0,0 0,0 0,0 0,0 0,0 0,0 0,1 0,-1 1,0-1,1 0,-1 0,0 0,1 0,-1 0,1 1,7-19,2 0</inkml:trace>
  <inkml:trace contextRef="#ctx0" brushRef="#br0" timeOffset="9888.917">2286 820,'0'34,"-4"15,-2 5,0-3,-4-4,0-6,2-10</inkml:trace>
  <inkml:trace contextRef="#ctx0" brushRef="#br0" timeOffset="10126.364">2343 284,'0'4,"0"7,0 7,0 4,0-1</inkml:trace>
  <inkml:trace contextRef="#ctx0" brushRef="#br0" timeOffset="10502.521">2485 1074,'130'-198,"-78"130,-36 102,-16-33,2 45,-4-41,1 1,0-1,0 1,1 0,0-1,0 1,0 0,0-1,1 1,0 0,0-1,1 1,0-1,0 1,0-1,0 0,1 0,0 0,0 0,0-1,1 1,-1-1,1 1,0-1,1-1,-1 1,1 0,-1-1,1 0,0 0,0-1,0 1,3 0,-2-3,0 1,0-1,0 0,0 0,1-1,-1 0,0 0,0 0,0-1,0 0,-1 0,1 0,0-1,-1 0,0 0,1 0,-1-1,-1 1,1-1,0-1,-1 1,0 0,2-4,71-126,-58 10,-19 100</inkml:trace>
  <inkml:trace contextRef="#ctx0" brushRef="#br0" timeOffset="11673.326">4037 509,'-6'-3,"1"1,-1 0,0 0,0 0,0 1,0 0,0 0,0 1,0 0,0 0,0 0,-1 1,1-1,0 1,0 1,0-1,1 1,-1 0,0 1,1 0,-1-1,1 1,0 1,0-1,0 1,0 0,1 0,0 1,-3 3,-56 73,62-79,0 0,0 0,0 0,0 0,1 0,-1 1,1-1,0 0,-1 0,1 1,0-1,0 0,0 0,1 1,-1-1,0 0,1 0,0 1,-1-1,1 0,0 0,0 0,0 0,0 0,1 0,-1 0,1-1,-1 1,1 0,-1-1,1 1,0-1,0 0,0 1,-1-1,1 0,1 0,-1 0,0 0,0-1,0 1,1 0,21 6,0-1,0 0,1-2,-1-1,1-1,8-1,15 2,-44-3,1 0,-1 0,0 1,0-1,0 1,0 0,0 0,0 0,0 0,0 1,0 0,-1 0,1 0,-1 0,1 0,-1 1,0 0,0-1,0 1,0 0,0 1,-1-1,1 0,-1 1,0-1,0 1,0 0,-1 0,1 0,-1 0,0 0,0 0,0 0,-1 0,0 0,1 0,-1 0,-1 0,1 1,0-1,-1 0,0 0,0 0,0 0,-1 1,-7 8,0 1,-1-2,-1 1,0-1,0-1,-1 0,-1-1,0 0,0-1,-1 0,0-1,0-1,-1 0,0-1,-12 3,0 3,17-7,1 0,0-1,-1-1,0 0,0 0,0-1,0 0,0 0,-1-1,1-1,0 0,-6-1,-3-4</inkml:trace>
  <inkml:trace contextRef="#ctx0" brushRef="#br0" timeOffset="11921.726">3867 453,'34'-14,"15"-6,5 2,-2 3,-6 5,-5 3,-5 4,-4 1,-7 7,-4 2,-4 0</inkml:trace>
  <inkml:trace contextRef="#ctx0" brushRef="#br0" timeOffset="12207.385">4404 368,'-10'13,"1"1,0 0,1 0,1 1,0 0,1 0,0 1,1 3,3-16,1 1,0 0,1 0,-1-1,1 1,0 0,-1 0,2 0,-1 0,0 0,1 0,0-1,0 1,0 0,0 0,0-1,1 1,0-1,0 1,0-1,0 0,0 0,1 0,-1 0,1 0,0 0,0-1,0 1,0-1,0 0,1 0,-1 0,1 0,-1-1,1 1,2 0,5-1,0 0,0-1,0 0,0 0,-1-1,1-1,0 0,0 0,-1-1,1-1,-1 0,0 0,0-1,0 0,-1 0,1-1,-1-1,-1 1,1-2,3-4,-2 3,-1 0,0-1,-1 0,0 0,-1-1,0 0,-1 0,0-1,0 0,-1 0,0-3,-3 11,-1-1,1 0,-1 0,0 1,-1-1,1 0,-1 0,0 0,0 0,0 0,-1 0,1 0,-1 1,-1-1,1 0,-1 0,1 1,-1-1,-1 1,1 0,-1-1,1 1,-1 0,0 1,-1-1,1 0,-1 1,1 0,-1 0,-2-1,0 1,0 1,0-1,0 2,-1-1,1 1,0 0,-1 0,1 1,-1 0,1 0,-1 0,1 1,-1 0,1 0,0 1,0 0,-1 0,1 0,0 1,1 0,-3 1,-17 6</inkml:trace>
  <inkml:trace contextRef="#ctx0" brushRef="#br0" timeOffset="12679.842">4771 171,'28'21,"-2"2,0 0,-1 2,-1 1,-2 1,1 3,-7-11,-1 0,-1 1,-1 0,-1 1,-1 1,-1 0,0 0,-2 1,-1 0,0 1,-2 0,-1-1,-1 2,0-1,-2 0,-1 0,-1 1,-3 14,-6-12,-1 0,-1-1,-2 0,0-1,-2 0,0-2,-2 0,0 0,-2-2,0-1,-2 0,0-1,-16 13,-1-1,-2-2,0-2,-2-2,-1-1,-1-3,-1-1,-45 12,48-19</inkml:trace>
  <inkml:trace contextRef="#ctx0" brushRef="#br0" timeOffset="13473.625">988 198,'-16'8,"0"0,1 1,0 1,0 0,1 1,0 0,1 1,1 1,0 0,0 1,1 0,1 1,0 0,2 0,-1 1,-3 11,-1 24,2 1,2 0,2 0,3 0,1 1,4 0,5 40,-3-61,1-1,2 1,1-1,1 0,2-1,1 0,1-1,2 0,1-1,1 0,17 22,-17-32,0 1,0-2,2 0,0-1,1-1,1-1,0-1,1 0,0-2,1 0,0-1,1-2,0 0,0-1,1-2,-1 0,1-2,1 0,10-1,2-2,-4-1</inkml:trace>
  <inkml:trace contextRef="#ctx0" brushRef="#br0" timeOffset="14506.185">5278 1017,'-2'22,"-2"-1,0 0,-1 0,-1 0,-2-1,0 0,0 0,-2-1,-1 0,-2 1,2 1,10-20,-1 1,0 0,1 0,-1 0,1 0,0 0,0 0,-1 1,1-1,1 0,-1 1,0-1,1 1,-1-1,1 0,0 1,-1-1,1 1,1-1,-1 1,0-1,0 1,1-1,0 1,-1-1,1 0,0 1,0-1,0 0,0 0,1 1,-1-1,1 0,-1-1,1 1,0 0,0 0,-1-1,1 1,2 0,4 0,0 0,0-1,0-1,0 1,0-1,0 0,1-1,-1 0,0 0,0-1,0 0,-1-1,1 1,0-2,-1 1,0-1,0 0,0 0,0-1,0 0,4-4,1-4</inkml:trace>
  <inkml:trace contextRef="#ctx0" brushRef="#br0" timeOffset="14944.512">5081 764,'294'-133,"-199"68,-92 66,0 0,1 1,-1-1,0 1,0 0,0 0,-1 0,1 1,0-1,-1 1,0-1,1 1,-1 0,0-1,0 1,-1 1,1-1,0 0,-1 0,0 0,0 1,0-1,0 1,-1-1,1 1,-1-1,0 3,5 20,-4-18,1 1,-1-1,1 0,1 0,-1 0,1 0,1 0,0 0,0-1,0 0,1 1,3 3,8 2</inkml:trace>
  <inkml:trace contextRef="#ctx0" brushRef="#br0" timeOffset="15641.732">5758 904,'15'5,"9"1,5 0,3-1,1-1,-1-2,-1-1,-1-1,0 0,-6 0</inkml:trace>
  <inkml:trace contextRef="#ctx0" brushRef="#br0" timeOffset="15893.009">5956 707,'0'34,"0"15,0 5,0-3,0-4,0-6,0-5,0-4,0-3,0-1,0 0,0-6</inkml:trace>
  <inkml:trace contextRef="#ctx0" brushRef="#br0" timeOffset="17185.991">6323 537,'11'69,"-2"0,-3 0,-3 39,15-11,-17-95,0 0,0 1,1-1,-1 0,0 0,1 0,-1 0,1 0,-1 0,1 0,0-1,0 1,0-1,0 1,0-1,0 0,0 1,1-1,-1 0,0-1,1 1,-1 0,1-1,-1 1,1-1,-1 0,1 0,-1 0,1 0,-1 0,0 0,1-1,-1 1,1-1,-1 0,0 0,2 0,7-5,0-1,-1 1,0-2,-1 1,1-1,-1-1,-1 0,0 0,0-1,0-1,26-27,-25 27,-8 10,-1-1,1 0,-1 1,1-1,0 1,0-1,0 1,0-1,0 1,0 0,0-1,0 1,1 0,-1 0,0 0,1 0,-1 0,1 0,-1 0,1 0,0 1,-1-1,1 1,0-1,-1 1,1-1,0 1,0 0,-1 0,1 0,0 0,-1 0,1 1,0-1,0 0,-1 1,1-1,0 1,-1-1,1 1,-1 0,1 0,-1 0,1 0,-1 0,0 0,2 1,24 55,-26-52,0 0,0 0,0 0,1 0,0 0,0 0,0-1,0 1,1-1,-1 0,1 0,0 0,1 0,-1 0,1 0,-1-1,1 0,0 0,1 0,-1 0,0-1,1 1,-1-1,1 0,0-1,0 1,0-1,0 0,0 0,0 0,0-1,0 0,9-3,0-1,0 0,-1-2,0 1,0-2,0 1,-1-2,0 0,0 0,-1-1,0 0,-1-1,0-1,0 1,-1-1,-1-1,0 0,0 0,-1-1,12-20,40-102,-65 96,-5 27</inkml:trace>
  <inkml:trace contextRef="#ctx0" brushRef="#br0" timeOffset="17782.401">6350 143,'-11'15,"1"0,0 1,1 1,0-1,2 1,0 1,0 0,2-1,0 2,2-1,0 1,0-1,2 1,0 0,2 11,-8 57,-3-4,4 0,4 1,4 30,2-75,2 0,1-1,2 0,2 0,1-1,7 11,-14-37,1-1,0 1,1-1,0-1,1 1,0-1,0 0,1-1,0 0,0-1,1 0,0 0,0-1,1 0,0-1,0 0,0 0,1-2,-1 1,1-1,11 1,-20-4,0 1,0-1,1 1,-1-1,0 0,0 0,0 0,0-1,0 1,0-1,1 0,-1 0,0 0,-1 0,1 0,0-1,0 1,0-1,-1 0,1 0,-1 0,0 0,1 0,-1 0,0-1,0 0,7-13</inkml:trace>
  <inkml:trace contextRef="#ctx0" brushRef="#br0" timeOffset="19644.3">7537 509,'-27'12,"2"2,0 1,1 1,0 1,1 1,-6 7,24-20,-1 1,1 0,0 0,0 0,1 0,-1 1,2 0,-1 0,1 0,0 0,0 1,1-1,0 1,0-1,1 1,0 0,0 0,1-1,0 1,0 0,1 0,0 0,0-1,1 1,2 5,-1-6,0-1,1 0,0 0,0 0,1 0,0-1,0 0,0 0,0 0,1 0,0-1,0 0,0 0,0-1,1 1,-1-2,1 1,0-1,0 0,0 0,0 0,0-1,0 0,0-1,0 0,1 0,-1 0,0-1,0 0,0-1,5-1,12-2,-5-2</inkml:trace>
  <inkml:trace contextRef="#ctx0" brushRef="#br0" timeOffset="19989.435">7818 622,'-30'43,"16"-24,0 1,1 0,2 1,0 0,0 1,-3 15,13-34,0 0,0 0,0 0,1 0,-1 0,1 0,0 0,0 0,0 1,0-1,0 0,1 0,0 0,-1 0,1 0,0 0,0-1,1 1,-1 0,1 0,-1-1,1 1,0-1,0 1,0-1,0 0,0 0,0 0,1 0,-1 0,1-1,0 1,-1-1,1 1,0-1,0 0,0 0,0 0,0 0,2 0,11 0,0 0,-1 0,1-1,-1-1,1-1,-1 0,1-1,-1-1,0 0,0-1,0-1,-1 0,0-1,0 0,-1-1,0-1,0 0,-1-1,1-1,-3 3,0 0,-1-1,0 0,0-1,-1 0,0 0,0-1,-2 0,1 0,-1-1,-1 0,1-2,-5 9,0 0,-1 0,1 0,-1-1,-1 1,1 0,-1 0,1 0,-1 0,-1 0,1 0,-1 0,0 1,0-1,0 0,-1 1,1 0,-1-1,0 1,-1 0,1 1,-1-1,1 0,-1 1,0 0,0 0,-1 0,1 0,-3 0,-1-2,0 1,0 0,0 1,-1 0,1 0,-1 0,0 1,0 1,0 0,0 0,0 0,0 1,0 1,0-1,0 1,-4 2,-73 37,62-25</inkml:trace>
  <inkml:trace contextRef="#ctx0" brushRef="#br0" timeOffset="20358.667">8524 481,'-19'13,"-1"1,2 1,0 0,1 1,0 1,2 1,-9 12,22-29,1 1,-1 0,1 0,-1 0,1 0,0 0,0 1,0-1,0 0,0 1,1-1,-1 0,1 1,-1-1,1 1,0-1,0 0,0 1,0-1,0 1,1-1,-1 1,1-1,-1 0,1 1,0-1,0 0,0 0,0 0,1 1,-1-1,0 0,1-1,0 1,-1 0,1 0,0-1,0 1,0-1,0 1,0-1,0 0,0 0,1 0,-1 0,0 0,0 0,2-1,3 3,-4-3,1 1,-1 0,1-1,-1 1,1 1,-1-1,0 0,1 1,-1 0,0 0,0 0,0 0,0 0,0 0,-1 1,1-1,-1 1,0 0,1 0,-1 0,-1 0,1 0,0 0,-1 1,1-1,-1 0,0 1,0-1,-1 1,1 0,-1-1,1 1,-1-1,0 1,-1 2,-3 2,-1 1,0-1,0 0,-1-1,0 1,0-1,-1 0,0-1,0 0,-1 0,0 0,0-1,0 0,-1 0,1-1,-1-1,0 1,-6 1,-6 1</inkml:trace>
  <inkml:trace contextRef="#ctx0" brushRef="#br0" timeOffset="21454.492">9145 397,'-8'2,"1"1,0 0,-1 0,1 1,0 0,0 0,1 1,-1 0,1 0,0 0,1 1,-1 0,1 0,0 0,0 1,1-1,0 1,0 0,1 1,0-1,0 1,1-1,0 1,0 0,-1 6,6-10,-1 1,1-1,-1 0,1 0,1 0,-1 0,0-1,1 1,0-1,0 0,0 0,0 0,0-1,0 1,1-1,-1 0,1 0,0-1,-1 1,5-1,6 5,44 15,-47-18,0 0,0 1,0 0,-1 1,0 0,0 1,-1 0,1 0,-1 2,0-1,-1 1,0 0,5 7,-12-12,0 0,0 0,-1 0,1 0,-1 0,0 0,1 0,-2 1,1-1,0 0,-1 1,1-1,-1 1,0-1,0 1,0-1,-1 0,1 1,-1-1,0 1,0-1,0 0,0 0,-1 0,1 1,-1-1,0 0,0-1,0 1,0 0,0-1,-1 1,1-1,-1 0,0 1,1-1,-3 1,-6 4,1 1,-1-1,-1-1,1 0,-1-1,0 0,-1-1,1 0,-9 1,-67 1,63-7</inkml:trace>
  <inkml:trace contextRef="#ctx0" brushRef="#br0" timeOffset="21694.303">9116 311,'29'-4,"14"-3,0 1</inkml:trace>
  <inkml:trace contextRef="#ctx0" brushRef="#br0" timeOffset="21949.237">9427 198,'-4'5,"-4"3,0 1,0 0,1 1,0-1,1 1,0 1,1-1,0 1,0 0,1 0,1 1,0-1,0 1,0 11,3-20,0-1,1 1,-1-1,1 0,-1 1,1-1,0 1,0-1,0 0,0 0,1 0,-1 0,1 1,-1-2,1 1,-1 0,1 0,0 0,0-1,0 1,0-1,0 0,0 1,1-1,-1 0,0 0,1-1,-1 1,0 0,1-1,-1 1,1-1,-1 0,1 0,-1 0,1 0,-1 0,1-1,1 1,92-37,21-77,-115 111,0 1,0-1,0 1,0-1,0 0,0 0,-1 0,1 0,-1 0,0 0,0 0,0-1,0 1,-1 0,1 0,-1-1,0 1,0 0,0-1,-1 1,1 0,-1-1,1 1,-1 0,0 0,0 0,-1-1,1 1,-1 0,1 1,-1-1,0 0,0 0,0 1,-1-1,1 1,0 0,-1 0,0 0,1 0,-1 0,0 0,0 1,0-1,-3 0,-15-3</inkml:trace>
  <inkml:trace contextRef="#ctx0" brushRef="#br0" timeOffset="22430.38">9540 1,'18'14,"-1"1,-1 0,0 2,-1 0,-1 0,-1 1,0 1,-1 0,-1 1,-1 0,-1 1,-1 0,0 1,-2-1,0 1,-2 2,3 5,-2 0,-2 0,0 1,-2-1,-1 1,-2 0,-2 15,-5-9,-2-1,-1 0,-2 0,-1-2,-2 1,-1-2,-1 0,-2-2,-1 0,-2-1,0-1,-2-2,-8 5,-62 80,77-87</inkml:trace>
  <inkml:trace contextRef="#ctx0" brushRef="#br0" timeOffset="23039.28">9569 932,'63'-7,"-42"6,0-1,0-1,0 0,0-2,0-1,-1 0,0-2,3-1,31-42,-53 52,0-1,0 1,0 0,0-1,-1 1,1 0,0-1,0 1,-1 0,1 0,0 0,-1 0,1 0,-1 0,1 0,-1 0,0 0,1 0,-1 0,0 0,0 0,0 0,1 0,-1 0,0 0,0 0,-1 0,1 0,0 0,0 0,0 0,-1 0,1 0,-1 0,1 0,-1 0,1 0,-1 0,1 2,-4 259,14-201,-7-56,-1 1,0-1,0 1,0 0,-1 0,0 0,0 0,-1 0,1 0,-1 0,0 0,-1 0,0-1,0 1,0 0,0 0,-1 0,0-1,0 1,-1-1,0 1,0-1,0 0,0 0,-1 0,0-1,0 1,0-1,0 0,-3 2,-1-2,-1 0,0 0,0-1,0 0,-1 0,1-1,0 0,-1-1,0 0,1-1,-1 0,1 0,-1-1,0 0,1-1,0 0,-1 0,1-1,-2-1,-20-24,23 11</inkml:trace>
  <inkml:trace contextRef="#ctx0" brushRef="#br0" timeOffset="23460.265">9624 764,'7'-17,"0"1,1 0,1 1,0 0,1 1,1 0,0 0,1 1,1 0,0 1,0 1,1 0,0 1,1 0,0 1,1 1,0 1,0 0,1 1,0 0,5 0,-20 5,1 0,-1 1,1-1,-1 0,1 1,-1-1,1 1,0 0,-1 0,1 0,-1 0,1 1,0-1,-1 1,1-1,-1 1,1 0,-1 0,0 0,1 0,-1 0,0 1,1-1,-1 1,0-1,0 1,-1 0,1 0,0 0,0 0,-1 0,1 0,-1 0,0 1,0-1,0 1,0-1,0 0,0 1,-1 0,1-1,-1 2,6 42,-6-36,0-1,1 1,0-1,1 0,0 1,1-1,0 0,0 0,0-1,1 1,1-1,0 0,0 0,0 0,8 5</inkml:trace>
</inkml:ink>
</file>

<file path=ppt/ink/ink29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5:18:23.73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13,'0'-5,"5"-1,2 5,-1 7,-1 8,-7 1,-2 3,-1 3,1 4,0 1,2 1,0 2,1 0,1 0,0-1,0-4</inkml:trace>
</inkml:ink>
</file>

<file path=ppt/ink/ink2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4:15:46.76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55,'1'2,"0"0,0-1,1 1,-1 0,1-1,-1 0,1 1,-1-1,1 0,0 0,-1 1,1-1,0-1,0 1,0 0,0 0,0-1,0 1,0-1,0 0,0 1,0-1,0 0,0 0,0-1,0 1,0 0,0-1,0 1,1-1,258-42,-50 14,-199 26</inkml:trace>
</inkml:ink>
</file>

<file path=ppt/ink/ink29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5:18:25.55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46,'4'-10,"3"-7,-1 3,-2 9,0 10,-2 10,-1 6,0 5,-1 2,-1 2,1 0,-5-5,-1-1,0-1,5-4,4-5</inkml:trace>
</inkml:ink>
</file>

<file path=ppt/ink/ink29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5:18:26.85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26 0,'0'313,"-22"-205,18-100</inkml:trace>
</inkml:ink>
</file>

<file path=ppt/ink/ink29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5:15:47.58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4065 0,'17'39,"-6"-10,0 0,2 0,1-2,1 0,17 22,98 147,-4 30,14 57,57 112,-34-102,-8-5,-57-28,57-3,-58-20,-31-84,38 79,-20-53,0 19,-57-124,-71-68,-213-64,255 59,-1-1,1 1,0-1,-1 0,1 1,0-1,-1 0,1-1,0 1,-1 0,1-1,0 1,0-1,-1 0,1 0,0 0,0 0,0 0,0 0,0 0,0-1,0 1,1-1,-1 1,0-1,1 0,-1 0,1 0,0 0,-1 0,1 0,0 0,0 0,1 0,-1 0,0-1,1 1,-1 0,1 0,0-1,-1 1,1 0,0-1,1 1,-1 0,0-1,6-6,1 1,-1 0,1 0,1 1,-1 0,1 0,0 0,1 1,-1 1,1 0,1 0,-1 0,6-1,38-23,184-125,-164 114,-72 41,0-1,0 1,0 0,0 0,0 0,0-1,0 1,0 0,0 0,-1 0,1 0,0 1,-1-1,1 0,-1 0,1 0,-1 0,0 1,0-1,1 0,-1 0,0 0,0 1,0-1,0 0,0 0,0 1,-1-1,1 0,0 0,-1 1,1-1,0 0,-1 0,0 0,1 0,-1 0,0 0,1 0,-1 0,-1 1,-115 184,103-162,-2-2,-1 0,0-1,-2 0,0-2,-3 1,9-10</inkml:trace>
  <inkml:trace contextRef="#ctx0" brushRef="#br0" timeOffset="1719.957">4094 2737,'4'32,"1"-1,2 0,1-1,2 0,6 14,2 4,-16-37,1 0,0 0,0-1,1 1,1-1,0 0,0-1,1 1,0-1,1 0,0 0,0-1,1 0,0 0,0-1,7 4,-13-10,0 0,1 0,-1 0,1 0,-1-1,1 1,-1-1,1 1,0-1,-1 0,1 0,-1 0,1-1,0 1,-1 0,1-1,-1 0,1 0,-1 1,1-1,-1-1,0 1,0 0,1-1,-1 1,0-1,0 1,0-1,-1 0,1 0,0 0,-1 0,1 0,-1 0,0-1,1 1,30-90,-10-4,-22 95,0 1,-1-1,1 1,0-1,0 1,-1-1,1 1,0-1,0 1,0-1,-1 1,1-1,0 1,0-1,0 1,0-1,0 1,0-1,0 0,0 1,1-1,-1 1,0-1,0 1,0-1,1 1,-1-1,0 1,0-1,1 1,-1-1,0 1,1 0,-1-1,1 1,-1-1,0 1,1 0,-1 0,1-1,-1 1,1 0,-1 0,1-1,-1 1,1 0,-1 0,1 0,-1 0,1 0,0 0,-1 0,1 0,-1 0,1 0,-1 0,1 0,-1 0,1 0,-1 1,1-1,-1 0,1 0,-1 0,1 1,-1-1,1 0,-1 1,20 35,-16-27,0 2,0-1,1 0,1 0,-1 0,2-1,-1 0,1 0,1-1,-1 1,1-1,1-1,-1 0,1 0,1-1,0 1,-7-7,-1 1,1-1,0 1,0-1,-1 0,1 0,0 0,-1 0,1 0,0-1,0 1,-1-1,1 0,-1 0,1 0,-1 0,1 0,-1 0,0-1,1 1,-1-1,0 0,0 0,0 0,0 0,0 0,-1 0,1 0,-1 0,1-1,-1 1,1-2,26-86,-26 60,-2-1,-2 0,0 0,-2 1,-6-18,8 34,-28-171,25 176</inkml:trace>
  <inkml:trace contextRef="#ctx0" brushRef="#br0" timeOffset="2496.486">4855 2879,'34'81,"-25"-62,39 55,-47-75,1 0,-1 1,1-1,-1 0,1 0,-1 0,1 0,-1 0,0 0,0 0,1 0,-1-1,0 1,0 0,0-1,0 1,-1-1,1 1,0-1,-1 1,1-1,-1 0,1 1,-1-1,0 0,1 1,-1-1,0 0,0 1,0-1,-1 0,1 1,0-1,-1 0,0-1,1 1,5-110,-5 111,0 1,0-1,0 0,1 0,-1 1,0-1,1 0,-1 1,0-1,1 0,-1 1,0-1,1 1,-1-1,1 1,0-1,-1 1,1-1,-1 1,1-1,0 1,-1 0,1-1,0 1,-1 0,1-1,0 1,-1 0,1 0,0 0,0 0,-1 0,1 0,0 0,0 0,-1 0,1 0,0 0,0 0,-1 1,1-1,0 0,-1 0,1 1,0-1,-1 1,1-1,-1 0,1 1,0-1,-1 1,1 0,-1-1,1 1,-1-1,0 1,1 0,35 38,-32-35,11 15,0 1,-1 1,-1 0,-1 0,-1 1,2 7,-9-19,16 39,-1 1,-3 1,8 43,-15-47,-5-30,0 0,-1 1,-1-1,-1 1,0 0,-1-1,-1 1,-1 0,-1 3,0-8,3-6,-1 1,0 0,-1 0,1-1,-1 1,-1-1,1 0,-2 1,1-1,-1 0,0-1,0 1,0-1,-1 0,0 0,0 0,-1-1,0 1,0-2,0 1,-3 1,7-5,0-1,0 1,0-1,0 0,0 1,-1-1,1 0,0 0,0 0,0-1,0 1,-1-1,1 1,0-1,0 1,0-1,0 0,0 0,0 0,0 0,1-1,-1 1,0 0,1-1,-1 1,1-1,-1 0,1 1,-1-1,1 0,0 0,0 0,0-1,-24-72,24 74,-5-28,2-1,1 1,1-1,1 1,2-1,1 1,1-1,2 1,1 0,1 0,7-17,-5 21</inkml:trace>
  <inkml:trace contextRef="#ctx0" brushRef="#br0" timeOffset="5610.734">3641 141,'-13'2,"-1"1,1 1,0 0,0 0,0 2,1-1,0 1,0 1,-4 4,7-7,-451 202,72-9,134-68,-56 53,281-165,-11 4,2 2,0 2,2 2,-16 15,44-35,0 0,-1 0,0-1,0 0,0-1,-1 0,1 0,-1-1,-8 3,36-39,17-5,-7 9,-2 0,-1-2,-2 0,20-34,-37 56,-1 0,0 0,0-1,-1 1,0-1,0 0,-1 0,0-1,-1 1,0 0,-1-1,1 0,-2 1,1-1,-2 0,1 1,-1-1,-1 1,1-1,-2 1,1-1,-1 1,-1 0,0 0,-4-7,4 10,-12-20,16 25,0 1,0-1,0 1,0 0,0-1,0 1,0-1,0 1,0-1,0 1,0-1,0 1,1 0,-1-1,0 1,0 0,1-1,-1 1,0-1,0 1,1 0,-1 0,0-1,1 1,-1 0,0 0,1-1,-1 1,1 0,-1 0,0 0,1-1,-1 1,1 0,-1 0,1 0,-1 0,1 0,-1 0,0 0,1 0,-1 0,1 0,-1 0,1 0,-1 1,0-1,1 0,-1 0,1 0,-1 1,0-1,1 0,-1 0,0 1,1-1,-1 0,0 1,1-1,-1 0,0 1,0-1,1 0,-1 1,0-1,27 12,0 0,-1 2,-1 1,0 1,-1 1,-1 1,9 9,114 131,56 67,-191-212,-19-12,-27-14,30 11,-36-9,0 2,-1 2,0 1,0 3,0 1,0 2,0 2,0 1,0 3,-5 2,-14 0,25-4</inkml:trace>
  <inkml:trace contextRef="#ctx0" brushRef="#br0" timeOffset="6596.919">1 1637,'3'28,"2"0,1-1,1 1,1-1,1 0,2-1,1 0,1-1,1-1,6 8,-16-24,2 4,0 0,1 0,0 0,1-1,0 0,1-1,0 0,1 0,0-1,0 0,1-1,0 0,1 0,0-1,0-1,10 4,-17-9,-1-1,1 0,-1 1,1-1,-1-1,1 1,-1-1,1 0,-1 0,1 0,-1 0,0-1,0 0,0 0,0 0,0 0,0-1,0 0,-1 1,1-1,-1 0,0-1,0 1,0-1,2-3,51-105,-19-119,-31 186,-6 44,1 1,0 0,-1 0,1-1,0 1,0 0,0 0,-1 0,1 0,0 0,0 0,0 0,-1 0,1 0,0 0,0 0,0 0,-1 1,1-1,0 0,0 1,-1-1,1 0,0 1,-1-1,1 1,0-1,-1 1,1 0,-1-1,1 1,-1-1,1 1,-1 0,1-1,-1 1,0 0,1 0,-1-1,0 1,0 0,0 0,1 0,-1-1,0 1,0 0,9 17,-6-9,0 1,1-1,0 0,1 0,0-1,0 0,1 1,0-2,1 1,-1-1,1 0,1 0,0-1,-1 0,2 0,-1-1,1 0,-1-1,2 0,-1 0,8 2,-12-5,0 0,0-1,1 1,-1-1,0 0,0-1,0 1,1-1,-1 0,0-1,0 1,0-1,0 0,-1 0,1 0,-1-1,1 1,-1-1,0 0,0-1,0 1,0-1,0 0,-1 1,0-2,0 1,0 0,0-1,-1 1,1-1,-1 0,0 1,1-6,3-8,-1 0,-1-1,-1 0,0 1,-1-1,-1 0,-1 0,0 0,-2 0,0 0,-1 1,-1-1,-6-16,-64-138,92 191,-9-5</inkml:trace>
  <inkml:trace contextRef="#ctx0" brushRef="#br0" timeOffset="6908.036">1242 1552,'-4'15,"-3"9,1 5,-3 3,-1 1,2-1,2-1,2 0,2-2,-4 0,0-1,0 1,1-1,2-5</inkml:trace>
  <inkml:trace contextRef="#ctx0" brushRef="#br0" timeOffset="7168.965">877 1637,'28'14,"15"5,5 0,-2 0,-3-2,-4-4,-4 0,-3-2,-3-2,-1 1,0-1,-1-1,-4 2,-2-1,1-1,1 2,-3 0</inkml:trace>
  <inkml:trace contextRef="#ctx0" brushRef="#br0" timeOffset="361827.325">848 1835,'0'5,"5"1,6 0,1 4,4 0,-1 3,1 4,-1 4,1 3,-2 3,-4 1,-3 1,-3 0,3-5,0-2,-1 1,3-4,0-5</inkml:trace>
  <inkml:trace contextRef="#ctx0" brushRef="#br0" timeOffset="363497.91">4686 3048,'0'-5,"0"-6,0 3,0 8,5 5,1 5,0 6,-1 5,-1 4,-2 3,-1 1,4 0,2 1,-2-1,0 0,-2-10,-1-8</inkml:trace>
</inkml:ink>
</file>

<file path=ppt/ink/ink29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5:29:41.82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77 0,'0'312,"-25"-171,-3 3,4-10,28-118</inkml:trace>
</inkml:ink>
</file>

<file path=ppt/ink/ink29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5:29:43.50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30 1,'0'312,"-29"-115,29 46,0-231</inkml:trace>
</inkml:ink>
</file>

<file path=ppt/ink/ink29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5:10:17.40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22 0,'-9'10,"-4"3</inkml:trace>
</inkml:ink>
</file>

<file path=ppt/ink/ink29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5:10:18.23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61 1,'-4'2,"0"0,0 1,0 0,0 0,0 0,1 0,0 0,-1 1,1 0,1-1,-1 1,0 0,1 1,0-1,0 0,0 1,0-1,1 1,0-1,0 1,0 0,0-1,1 1,0 0,0 0,0-1,1 1,-1 0,1-1,0 1,0 0,1-1,1 5,60 50,-56-55,0 1,0 0,0 1,-1-1,0 1,0 0,0 1,-1-1,0 1,0 0,-1 1,0-1,0 1,0 0,-1 0,-1 0,1 0,0 6,-3-12,0 0,0 1,0-1,-1 1,1-1,-1 1,1-1,-1 0,0 1,0-1,0 0,0 0,0 1,-1-1,1 0,-1 0,1-1,-1 1,0 0,1 0,-1-1,0 1,0-1,0 0,-1 1,1-1,0 0,0 0,-1 0,1-1,0 1,-2 0,-17 3</inkml:trace>
</inkml:ink>
</file>

<file path=ppt/ink/ink29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5:10:15.80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1 443,'145'-177,"-145"176,1 0,-1 0,1-1,0 1,0 0,-1 0,1 0,0 0,0 0,0 0,0 0,0 1,0-1,0 0,0 0,1 1,-1-1,0 1,0-1,1 1,-1 0,0-1,0 1,1 0,-1 0,0 0,1 0,-1 0,0 0,1 0,-1 0,0 1,1-1,-1 0,0 1,0-1,0 1,1-1,-1 1,0 0,0-1,0 1,0 0,0 0,0 0,0 0,0 0,0 0,-1 0,1 0,0 0,-1 1,1-1,-1 0,1 0,0 1,34 153,-25-87,-4 0,-2 0,-4 1,-5 28,6-89,-1 0,0 0,-1-1,0 1,0 0,0 0,-1-1,0 1,-1-1,0 0,0 0,0 0,-1 0,0 0,0-1,-1 0,0 0,0 0,0 0,-1-1,0 0,0 0,0 0,-1-1,3-4,0 0,0-1,0 0,1 0,-1 0,0-1,1 1,-1-1,1 0,-1 0,1 0,0 0,0-1,0 1,0-1,0 0,1 1,-1-1,1-1,0 1,0 0,0 0,0-1,1 1,-1-1,1 0,0 0,0 1,0-1,0 0,1 0,-1 0,1 0,0 1,1-3,-1-23,2 0,1 0,1 0,2 0,1 1,1 0,1 0,1 0,2 2,1-1,-10 20,14-35,1 1,2 0,1 2,3 0,1 2,2 1,1 0,2 3,1 0,1 2,2 1,2 2,0 2,9-4,-44 28,0 0,1 1,-1-1,1 1,0-1,-1 1,1-1,0 1,0 0,0 0,0 0,0 0,0 0,0 1,0-1,0 0,1 1,-1 0,0-1,0 1,0 0,1 0,-1 0,0 1,0-1,0 0,1 1,-1-1,0 1,0 0,0 0,0 0,0 0,0 0,0 0,-1 1,1-1,0 0,-1 1,1 0,-1-1,1 1,-1 0,0 0,1-1,-1 1,0 0,-1 0,1 0,0 1,0-1,-1 1,-1 17,-2 0,0 0,-1 0,-1-1,-1 0,-1 0,-1 0,0-1,-1 0,-1 0,-1-1,-1-1,0 0,-1 0,0-1,-4 1,-109 132,115-141,13-13</inkml:trace>
  <inkml:trace contextRef="#ctx0" brushRef="#br0" timeOffset="510.708">707 443,'36'-10,"1"-2,-2-1,0-2,-1-1,0-2,-1-1,-1-2,19-17,-42 31,-1-1,1 0,-1-1,-1 1,0-1,0-1,-1 1,0-1,0-1,-1 1,-1-1,0 1,0-1,-1-1,0 1,-1 0,-1-1,0 1,0-1,-1 1,0-1,-1 0,1 10,-1 0,1 0,0 0,-1 0,1 0,-1 0,0 0,0 0,0 0,0 0,0 0,0 1,0-1,-1 0,1 1,-1-1,1 1,-1 0,0-1,1 1,-1 0,0 0,0 0,0 0,0 0,0 0,0 1,0-1,0 1,0-1,0 1,0 0,0 0,0 0,0 0,0 0,0 0,-1 0,1 1,0-1,0 1,0 0,0 0,0-1,1 1,-1 0,0 1,0-1,0 0,1 0,-1 1,1-1,-1 1,1-1,0 1,-1 0,1 1,-11 6,0 1,1 0,1 1,0 0,0 0,1 1,0 1,-5 10,13-21,1-1,-1 0,0 1,1-1,0 1,-1-1,1 0,0 1,-1-1,1 1,0-1,0 1,0-1,0 1,1-1,-1 1,0-1,1 1,-1-1,1 0,-1 1,1-1,-1 0,1 1,0-1,0 0,0 0,0 0,0 1,0-1,0 0,0 0,0-1,0 1,1 0,-1 0,0 0,1-1,-1 1,0-1,1 1,-1-1,1 0,66 3,109-31,-175 28,0 0,-1-1,1 1,0 1,0-1,-1 0,1 0,0 1,-1-1,1 0,0 1,-1 0,1-1,0 1,-1 0,1 0,-1 0,0 0,1 0,-1 0,0 1,0-1,1 0,-1 1,0-1,0 0,0 1,-1 0,1-1,0 1,-1-1,1 1,-1 0,1-1,-1 1,0 0,1 0,-1-1,0 1,0 0,-1 0,1-1,0 1,0 0,-1-1,1 1,-1 0,0-1,1 1,-1 0,0-1,0 1,0 0,-66 133,64-112</inkml:trace>
  <inkml:trace contextRef="#ctx0" brushRef="#br0" timeOffset="867.167">1496 302,'5'6,"1"0,-1-1,1 0,0 0,0 0,1-1,0 0,-1 0,1-1,0 0,1 0,-1 0,1-1,-1 0,1-1,-1 0,1 0,0-1,0 1,-1-2,1 1,0-1,0 0,-1-1,1 0,-1 0,1 0,-1-1,0 0,0-1,0 1,-1-2,1 1,-1 0,0-1,0-1,-1 1,1-1,-1 1,0-1,-1-1,1 1,-1-1,-1 0,1 0,-1 0,0-2,0 5,-1 0,0 1,-1-1,1 0,-1 0,0 0,1 0,-2 0,1 0,0 0,-1-1,0 1,0 0,0 0,-1 0,1 0,-1-1,0 1,0 0,0 0,-1 0,0 1,1-1,-1 0,-1 1,1-1,0 1,-1-1,0 1,1 0,-1 0,-1 0,1 1,0-1,-1 1,1 0,-1 0,0 0,1 0,-2 0,-5 4,0 1,0-1,0 2,1 0,-1 0,1 0,0 1,1 1,-1-1,1 1,0 1,0 0,1 0,0 0,0 1,1 0,0 0,0 1,1-1,0 1,-2 7,1-8,0 0,0 0,1 1,1-1,-1 1,2 1,-1-1,1 0,0 1,1 0,0-1,1 1,0 0,0 0,1 0,1 0,-1 0,2 0,0 4,5 4</inkml:trace>
  <inkml:trace contextRef="#ctx0" brushRef="#br0" timeOffset="1230.972">2033 104,'3'15,"14"55,3 0,2-2,20 37,14-24,-55-81,0 1,1 0,-1 0,1-1,-1 1,1-1,-1 0,1 1,0-1,-1 0,1 0,-1 0,1 0,0 0,-1 0,1-1,-1 1,1 0,-1-1,1 1,-1-1,1 0,-1 1,1-1,-1 0,0 0,1 0,-1 0,0 0,0 0,0 0,0-1,0 1,0 0,0-1,0 1,0-1,30-55,-16 10,-6 17,1 0,1 1,2 0,1 1,16-26,-20 40</inkml:trace>
  <inkml:trace contextRef="#ctx0" brushRef="#br0" timeOffset="1432.19">2540 274,'10'14,"3"5</inkml:trace>
  <inkml:trace contextRef="#ctx0" brushRef="#br0" timeOffset="3264.307">1609 414,'5'0,"2"5,-1 7,-1 5,3 0,5-2,1 0,2-1,4-5,3-2,2-4,2-1,1-1,-4-2</inkml:trace>
</inkml:ink>
</file>

<file path=ppt/ink/ink29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5:10:17.64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35 23,'-6'11,"1"0,0 0,1 1,0-1,1 1,0 0,1 0,1 0,0 1,0-1,1 0,1 0,0 1,1-1,0 0,0 0,4 8,-5-18,-1-1,1 1,0 0,0 0,0-1,0 1,0-1,1 1,-1-1,0 1,1-1,-1 0,1 1,-1-1,1 0,0 0,-1 0,1 0,0-1,0 1,0 0,0-1,0 1,0-1,-1 0,1 1,0-1,0 0,0 0,0 0,0-1,0 1,0 0,0-1,0 1,0-1,0 0,-1 0,1 0,0 0,-1 0,2 0,2-3,0 0,0 0,-1 0,0-1,1 1,-1-1,-1 0,1 0,-1-1,0 1,0-1,-1 0,1 0,-1 1,1-1,-1 0,0 0,-1 1,0-1,0 0,0 0,0 0,-1 0,0 0,0 0,-1-1,0 1,0 1,0-1,-1 0,1 0,-1 0,-1 1,1-1,-1 1,0 0,0-1,-1 2,0-1,0 0,0 1,0-1,0 1,-1 0,0 1,0-1,0 1,0 0,-1 0,1 1,-1-1,1 1,-1 0,0 1,-1-1,-17 4</inkml:trace>
  <inkml:trace contextRef="#ctx0" brushRef="#br0" timeOffset="279.692">317 107,'10'19,"12"12,7-1,5-4,0-7,-1-7,-5-10,-4-5,-5-8,-1-1,-4-3,1 0,-2-2,-4-2,-3-4,-2 3</inkml:trace>
</inkml:ink>
</file>

<file path=ppt/ink/ink29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5:10:13.15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340 277,'101'-22,"-49"11,0-2,-1-3,-1-1,28-16,-40 16,-19 10,0-2,0 1,-1-2,-1-1,1 0,-2-1,0-1,0 0,6-8,-6-12,-35 55,-4 20,3 0,1 1,2 1,3 1,1 0,2 1,2 0,2 1,1 27,-22 249,17-81,-10-118,21-123,0 0,-1 0,1 0,0 0,0 0,-1 0,1 0,-1 0,1 0,-1 0,1-1,-1 1,0 0,1 0,-1 0,0-1,0 1,1 0,-1-1,0 1,0-1,0 1,0-1,0 1,0-1,0 0,0 1,0-1,0 0,0 0,0 0,0 1,0-1,0-1,0 1,0 0,0 0,0 0,0 0,0-1,0 1,0 0,0-1,0 1,0-1,0 1,0-1,0 0,1 1,-1-1,0 0,0 1,1-1,-1-1,-44-43,34 30,0 2,-1-1,0 2,-1 0,0 0,-1 1,0 1,-1 0,0 1,-1 0,0 2,0 0,-1 0,0 2,0 0,0 1,-3 0,-6 1,1 1,0 1,-1 1,1 1,-1 2,1 0,0 2,-4 2,20-5,1 0,0 1,0 0,0 0,0 1,0 0,1 0,0 1,0 0,0 0,0 1,1-1,0 2,0-1,1 1,0-1,0 1,0 1,1-1,0 1,0 0,1 0,0 0,1 0,-2 6,5 43,6-32</inkml:trace>
  <inkml:trace contextRef="#ctx0" brushRef="#br0" timeOffset="400.107">509 616,'532'-104,"-521"102,77-5,-86 7,1 0,-1 1,0-1,0 0,0 1,1 0,-1 0,0 0,0 0,0 0,0 0,0 0,-1 0,1 1,0-1,-1 1,1-1,0 1,-1 0,0 0,1 0,-1 0,0 0,0 0,0 0,0 0,-1 0,1 0,-1 0,1 0,-1 1,0-1,1 0,-1 0,0 2,-27 138,4-15,18-105,2-1</inkml:trace>
  <inkml:trace contextRef="#ctx0" brushRef="#br0" timeOffset="782.881">1385 983,'-11'143,"11"-143,0 0,0 0,1 0,-1 0,0-1,1 1,-1 0,0 0,1 0,-1 0,0 0,0 0,1 0,-1 1,0-1,1 0,-1 0,0 0,0 0,1 0,-1 0,0 0,1 1,-1-1,0 0,0 0,0 0,1 1,-1-1,0 0,0 0,0 1,1-1,-1 0,0 0,0 1,0-1,0 0,0 1,0-1,0 0,1 0,-1 1,0-1,0 0,0 1,0-1,0 0,-1 1,1-1,11-28,-8 15,2-15,2 0,0 0,2 1,1 0,1 0,1 1,2 1,0 0,2 1,0 0,2 2,0 0,2 0,14-11,-33 32,0 0,0 0,0 0,0 0,1 0,-1 0,0 1,1-1,-1 0,0 0,1 1,-1-1,1 1,-1 0,1-1,-1 1,1 0,-1 0,1 0,0 0,-1 0,1 0,-1 0,1 1,-1-1,1 0,-1 1,1-1,-1 1,0 0,1 0,-1-1,0 1,0 0,1 0,-1 0,1 1,5 12</inkml:trace>
  <inkml:trace contextRef="#ctx0" brushRef="#br0" timeOffset="1078.094">1949 701,'-13'15,"0"0,1 2,1-1,1 2,0-1,1 1,1 1,1-1,1 1,0 1,1-1,1 1,1 0,1 4,2-21,0 0,0 0,0 0,0-1,1 1,-1 0,1 0,0-1,0 1,0 0,0-1,0 1,1-1,-1 1,1-1,-1 0,1 0,0 0,0 0,0 0,0 0,0 0,1 0,-1-1,0 0,1 1,-1-1,1 0,0 0,-1 0,1 0,0-1,-1 1,1-1,0 1,0-1,0 0,0 0,5-1,0 0,0 0,0-1,0 0,0 0,0-1,-1 0,1 0,-1 0,0-1,0-1,5-3,-5 3,-1 0,1 0,-1-1,0 0,0 0,0 0,-1-1,0 0,-1 0,1 0,-1-1,-1 0,1 1,-1-1,-1 0,1-1,-2 1,1 0,-1-1,0 1,-1-1,1 1,-2-1,1 1,-1-1,-1 1,0 0,0 0,0-1,-1 1,-3-6,3 11,0 0,0 0,0 0,0 0,0 1,0-1,-1 1,1 0,-1 0,1 1,-1-1,0 1,0-1,0 1,0 0,0 1,0-1,-19-2</inkml:trace>
  <inkml:trace contextRef="#ctx0" brushRef="#br0" timeOffset="1517.55">2259 1011,'47'-87,"3"2,48-59,-97 142,-1 0,1 0,0 0,-1 0,1 1,0-1,0 0,0 0,0 1,1-1,-1 0,0 1,1-1,-1 1,1 0,0 0,-1-1,1 1,0 0,0 0,-1 1,1-1,0 0,0 0,0 1,0 0,0-1,0 1,0 0,0 0,0 0,0 0,0 0,0 0,0 1,0-1,0 1,0-1,0 1,0 0,0 0,0 0,0 0,-1 0,1 0,0 1,1 5,0 0,-1 0,0 0,0 0,-1 0,1 1,-2-1,1 0,-1 1,0-1,-2 7,8 58,-6-70,1 0,0 0,-1 0,1 0,0 0,0 0,1 0,-1-1,0 1,1 0,-1-1,0 1,1-1,0 0,-1 1,1-1,0 0,0 0,0 0,0 0,0-1,0 1,0 0,0-1,0 1,0-1,0 0,0 0,0 0,0 0,0 0,0 0,0 0,0-1,1 1,-1-1,0 1,0-1,-1 0,2 0,75-44,-60 31,-11 7,0 0,1 1,-1 1,1-1,0 1,1 0,-1 1,1 0,0 0,0 1,5-1,-12 5,0 0,0-1,0 1,0 0,0 0,0 1,-1-1,1 0,-1 1,1-1,-1 1,1-1,-1 1,0-1,0 1,1 0,-1 0,-1 0,1 0,0 0,0 0,-1 0,1 0,-1 0,0 0,1 0,-1 0,0 0,0 0,0 0,-1 0,1 0,0 1,-1-1,1 0,-1 0,0 0,0-1,0 1,0 0,0 0,0 0,-2 12,11 59,1-53</inkml:trace>
</inkml:ink>
</file>

<file path=ppt/ink/ink2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4:15:49.21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 1,'-1'79,"-1"-35,1 0,3 1,1-1,3 0,1-1,6 15,-12-53,0 0,0 1,1-1,0 0,0 0,0 0,1-1,0 1,-1-1,2 1,-1-1,0 0,1 0,0 0,0 0,0-1,0 0,1 0,-1 0,1 0,0-1,0 1,0-1,0-1,0 1,0-1,0 0,1 0,-1 0,0-1,1 1,-1-1,0-1,1 1,-1-1,0 0,1 0,-1 0,0-1,0 0,0 0,4-3,9-8,-2 0,1-2,-2 0,0-1,-1-1,0 0,6-12,13-13,84-98,-116 139,0 0,0 0,0 0,0 0,0 1,0-1,1 0,-1 1,0-1,1 1,-1-1,0 1,1 0,-1 0,0-1,1 1,-1 0,0 0,1 0,-1 1,0-1,1 0,-1 0,0 1,1-1,-1 1,0-1,0 1,1 0,-1-1,0 1,0 0,0 0,0 0,0 0,0 0,0 0,0 0,0 0,-1 0,2 1,23 59,-20-47,-3-5,0-1,0 0,1 1,0-1,1 0,-1-1,2 1,-1-1,1 0,0 0,0 0,1 0,0-1,0 0,1-1,-1 1,1-1,1 0,-1-1,1 0,-1 0,1 0,0-1,0 0,1-1,-1 0,1 0,-1-1,1 0,-1-1,1 1,0-2,-1 1,2-1,3-6,0 0,-1 0,0-1,-1-1,0 0,0 0,-1-1,0-1,0 1,-1-2,-1 1,0-1,-1-1,0 1,-1-1,0 0,-1-1,0 1,0-5,42-170,-46 181,0 7</inkml:trace>
</inkml:ink>
</file>

<file path=ppt/ink/ink29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5:10:21.57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0 874,'17'3,"1"-1,-1-1,1 0,-1-1,1-1,0 0,-1-1,0-1,0-1,0-1,0 0,0-1,-1-1,0 0,-1-1,1-1,-1-1,-1 0,0-1,-1 0,12-13,-9 4,0 1,1 0,1 1,1 1,0 1,1 0,1 2,0 0,1 2,1 0,0 1,23-7,-42 17,0 1,0-1,1 1,-1-1,0 1,0 0,1 1,-1-1,0 1,0 0,0 0,1 0,-1 0,0 1,-1 0,1-1,0 1,0 1,-1-1,1 1,-1-1,0 1,0 0,0 0,0 0,0 1,-1-1,1 1,-1-1,0 2,2 2,0 1,0 0,-1 1,0-1,0 0,-1 1,0 0,-1-1,0 1,0 0,-1 0,0 0,0 0,-1 2,-3 8,0 0,-1 0,-1 0,-1-1,0 0,-1 0,-2 0,1-1,-2-1,0 0,-1 0,-1-1,0-1,-1 0,0-1,-7 4,17-12,-2 0,1 0,0-1,-1 1,0-1,0 0,0-1,-1 0,1 0,-1 0,0-1,0 0,0 0,0-1,0 0,0 0,0 0,0-1,0 0,0 0,0-1,-1 0,1-1,1 1,-1-1,0 0,0-1,1 0,-7-3,11 3,0 1,0-1,0 1,0-1,0 0,1 0,-1 0,1 0,0 0,0 0,0 0,0 0,0-1,1 1,0 0,-1 0,1-1,1 1,-1 0,0-1,1 1,-1 0,1 0,0 0,0-1,0 1,1 0,-1 0,1 1,0-1,-1 0,1 0,0 1,1-1,2-3,0-1,0 1,0 1,1-1,0 1,0 0,1 0,-1 1,1 0,0 0,0 0,1 1,-1 0,1 1,0 1,0 1,0 0,0 1,0 0,0 0,0 1,0 0,0 0,0 1,-1 0,1 0,-1 0,0 1,0 1,0-1,0 1,4 4,48 26,-45-29,0-1,0-1,0 0,1-1,-1 0,1-2,0 1,0-2,-1 0,1-1,0 0,0-1,-1-1,1 0,-1-1,0-1,10-4,7-5,0-1,0-2,-2-2,0 0,-2-2,0-1,1-2,16-16,-2-2,-1-2,-3-1,-1-2,23-41,-45 63,-1-1,0-1,-2 0,-1-1,-2 0,0 0,-2-1,-1 0,-2-1,0 1,-2-1,-2-15,1 40,-1 0,0 1,0-1,-1 0,0 0,1 1,-1-1,-1 0,1 1,-1-1,0 1,0 0,0-1,0 1,-1 0,0 0,0 1,0-1,0 1,0-1,-1 1,0 0,1 0,-1 0,0 1,0-1,-1 1,1 0,0 0,-1 1,0-1,1 1,-1 0,0 0,1 1,-1-1,0 1,-4 0,-6 7,-1-1,1 2,0 0,1 1,0 0,0 1,1 0,0 2,1-1,0 1,1 1,1 0,0 1,-2 3,-3 5,0 1,2 0,0 1,2 1,0 0,2 0,1 1,1 0,1 0,2 1,0 0,2-1,0 1,2 0,2 2,3-7,1 0,1 0,1-1,0 0,2-1,1 0,0 0,1-1,2-1,0 0,0 0,2-2,0 0,15 12,9 13,-30-29,-5-4</inkml:trace>
  <inkml:trace contextRef="#ctx0" brushRef="#br0" timeOffset="243.629">1778 705,'-14'38,"-10"23,-1 5,4-3,11-13,11-15,6-13</inkml:trace>
  <inkml:trace contextRef="#ctx0" brushRef="#br0" timeOffset="398.27">1778 309,'0'0</inkml:trace>
  <inkml:trace contextRef="#ctx0" brushRef="#br0" timeOffset="1066.932">2202 620,'-23'6,"1"2,0 0,1 2,0 0,0 2,1 0,-10 8,24-15,-1 0,0 1,1 0,0 0,1 0,-1 0,1 1,1 0,-1 0,1 0,0 1,1-1,-1 1,2 0,-1 0,1 0,0 0,1 1,0-1,0 0,1 1,0 3,1-4,1-1,0 1,1-1,0 0,0 0,0 0,1 0,0-1,0 0,0 1,1-1,0-1,0 1,1-1,0 0,0 0,0-1,0 1,1-1,-1-1,1 1,0-1,0 0,0-1,1 0,-1 0,1 0,-1-1,1 0,-1-1,1 0,0 0,-1 0,1-1,-1 0,1-1,-1 0,1 0,3-2,19-9,-2-2,1-1,-2-2,0 0,-1-2,-2-1,0-1,0-1,-2 0,-2-2,4-6,3 0,-1 0,-2-2,-2-1,-1 0,-1-2,-2 0,-2-1,-1-1,-2 0,-1-1,3-29,-20-41,4 105,1 1,-1 1,0-1,0 0,0 0,-1 0,1 0,-1 1,1-1,-1 1,0-1,0 1,0 0,0 0,-1-1,1 2,-1-1,1 0,-1 0,1 1,-1-1,0 1,0 0,0 0,0 0,0 0,0 1,0-1,0 1,0 0,0 0,0 0,-2 0,-10 4,-1 1,1 0,0 1,1 1,0 0,0 1,0 0,1 1,0 1,1 0,0 1,1 0,0 1,1 0,0 1,0 0,2 0,0 1,0 0,1 1,1-1,1 1,0 1,0-1,0 11,-1-11,1 1,0-1,1 1,1 0,1 0,0 0,1 0,0 0,2 1,0-1,0 0,2 0,0 0,1 0,0-1,2 1,-1-1,2 0,0-1,2 2,3 1,2-2,-1 1,2-2,0 0,1-1,0 0,1-2,0 0,1 0,0-2,0 0,1-1,1-1,-1-1,1-1,0 0,0-2,0 0,1-1,-1-1,1-1,-1-1,1-1,-1 0,1-2,0 0,-1-2,0 0,0-1,-1-1,1-1,-2 0,1-2,-2 0,1-1,-1-1,-1 0,-1-1,11-13,-13 17,-1-1,-1 0,0-1,0 0,-1-1,-1 0,0 0,-1-1,0-1,-1 1,-1-1,0 0,-1 0,-1-1,0 0,-2 0,1 0,-2 0,-1 13,0 0,0-1,-1 1,1 0,-1 0,0 0,0 0,0 0,-1 0,1 0,-1 0,1 1,-1-1,0 1,0-1,0 1,0-1,-1 1,1 0,0 0,-1 0,0 0,1 1,-1-1,0 1,0 0,0-1,0 1,0 1,0-1,0 0,0 1,-3-1,-3 0,0 1,0 0,0 1,0 0,0 0,0 1,0 0,0 0,0 1,1 0,-3 2,-5 1,0 1,1 1,-1 0,2 1,-1 1,2 0,-1 0,1 2,1 0,0 0,1 1,0 0,1 1,0 0,1 1,1 0,0 0,1 1,1 0,1 0,0 1,-2 12,6-20,-1 1,2-1,-1 1,1-1,1 1,0-1,0 1,1-1,0 0,1 1,0-1,0 0,1-1,0 1,0-1,1 1,0-1,1-1,0 1,0-1,1 1,9 6,0 0,1-1,0-1,1-1,0 0,1-1,0-2,1 1,0-2,0-1,1 0,-1-2,1 0,0-1,0-1,1-2,-1 0,0-1,0 0,0-2,0-1,0 0,-1-2,18-7,0-10,-26 10</inkml:trace>
</inkml:ink>
</file>

<file path=ppt/ink/ink29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5:10:24.78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218 0,'-6'65,"-3"-1,-2 0,-4 0,-2-2,-2 0,-4-1,-11 18,33-74,-63 127,45-117,22-20</inkml:trace>
</inkml:ink>
</file>

<file path=ppt/ink/ink29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5:10:25.24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29,'66'-11,"1"2,0 3,0 3,21 4,-66-1,369 1,-198 26,-169-26</inkml:trace>
</inkml:ink>
</file>

<file path=ppt/ink/ink29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5:10:29.10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1,'7'4,"0"0,0 0,1-1,-1 0,1 0,0-1,0 0,0 0,0-1,0 0,0 0,1-1,-1 0,6-1,1 1,244 0,-181 11,-60-12</inkml:trace>
</inkml:ink>
</file>

<file path=ppt/ink/ink29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5:10:29.60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1,'55'27,"-37"-20,1 0,0-2,0 0,0-1,1 0,0-2,-1 0,1-2,0 0,0-1,-1-1,6-1,145-26,-58 28,-88 1</inkml:trace>
</inkml:ink>
</file>

<file path=ppt/ink/ink29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5:10:31.40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60 178,'-18'31,"9"-4,1 1,1 1,1-1,1 1,2 0,1 0,2 18,0-45,-1 16,0 1,2-1,0 1,1-1,0 1,2-1,0 0,2 0,0-1,0 1,3 1,-8-16,1 0,-1-1,1 0,0 1,0-1,0 0,0 0,0 0,0 0,1 0,-1 0,1-1,-1 1,1-1,-1 0,1 0,0 0,0 0,0 0,-1-1,1 1,0-1,0 1,0-1,0 0,0 0,0-1,0 1,0-1,0 1,-1-1,1 0,0 0,0 0,-1 0,1-1,-1 1,2-2,86-76,1-52,-91 129,0 1,0 0,0 0,1 0,-1 0,0 0,1 0,-1 0,1 1,-1-1,1 0,-1 0,1 0,0 0,0 0,-1 1,1-1,0 0,0 1,0-1,0 1,-1-1,1 1,0-1,0 1,0-1,0 1,0 0,0 0,0-1,1 1,-1 0,0 0,0 0,0 0,0 0,0 1,0-1,0 0,0 0,0 1,0-1,0 0,0 1,0-1,0 1,0-1,-1 1,1 0,0-1,0 1,0 0,-1 0,1 0,0-1,-1 1,1 0,-1 0,1 0,-1 0,1 0,-1 1,65 136,-63-134,0 0,1 0,0-1,-1 1,1-1,1 1,-1-1,0 0,1 0,0 0,0-1,0 1,0-1,0 0,0 0,0 0,1-1,-1 0,1 1,-1-2,1 1,-1 0,1-1,-1 0,1 0,0 0,-1-1,1 1,-1-1,1 0,-1-1,1 1,-1-1,0 0,4-1,10-12,-1 0,0-2,-1 1,-1-2,0 0,-1-1,-1-1,-1 1,-1-2,4-10,0 3,4-7,0-1,-3-1,-1-1,-2 0,-1-1,-2 0,-2-1,1-24,-18-1,-7 95,13-9</inkml:trace>
  <inkml:trace contextRef="#ctx0" brushRef="#br0" timeOffset="533.269">935 489,'189'5,"-187"-5,0 0,0 0,0 0,-1 0,1 0,0 0,0 0,0 1,0-1,-1 1,1-1,0 1,0 0,-1 0,1 0,-1 0,1 0,-1 0,1 0,-1 0,1 1,-1-1,0 0,0 1,0-1,0 1,0 0,0-1,0 1,0 0,-1-1,1 1,-1 0,1 0,-1 0,0 0,0-1,1 1,-1 0,-1 0,1 0,0 0,0 0,-1-1,1 1,-1 0,1 0,-2 1,-115 137,91-113,24-26,1 0,0 0,-1 0,1 0,0 1,0-1,0 0,0 1,0-1,0 0,0 1,0 0,0-1,1 1,-1-1,1 1,-1 0,1-1,-1 1,1 0,0 0,0-1,0 1,0 0,0 0,1-1,-1 1,0 0,1-1,-1 1,1 0,0-1,-1 1,1-1,0 1,0-1,0 1,0-1,0 1,0-1,1 0,-1 0,0 0,1 0,-1 0,1 0,-1 0,1 0,-1 0,1-1,0 1,-1-1,1 1,0-1,-1 0,1 1,0-1,1 0,24 4,1-1,0-1,0-2,0 0,0-2,2-1,113-26,-120 28</inkml:trace>
</inkml:ink>
</file>

<file path=ppt/ink/ink29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5:10:36.924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328 114,'-2'0,"0"-1,1 0,-1 1,0-1,0 1,0 0,0 0,0 0,0-1,0 2,0-1,0 0,0 0,0 1,1-1,-1 1,0-1,0 1,0 0,1 0,-1 0,0 0,1 0,-1 0,0 0,1 1,0-1,-1 0,1 1,0-1,0 1,0 0,0-1,0 1,0 0,0 0,0-1,1 1,-1 0,-21 77,16 135,-107 504,52-323,-3-134,108-257,157-22,206-11,-23 11,-66-10,209 28,-272-25,143-7,481 33,-421-29,-48 29,-407-1,0 1,0-1,0 0,0 1,0-2,0 1,0 0,0 0,0-1,0 0,0 0,0 0,0 0,0 0,0 0,0-1,-1 1,1-1,-1 0,1 0,-1 0,0 0,1 0,-1 0,0-1,-1 1,1-1,0 1,-1-1,1 0,-1 0,0 0,0 1,0-1,0-3,1-9,-2 1,0-1,0 0,-2 1,1-1,-2 1,0 0,-3-8,-11-69,17 14,3-1,4 1,3 0,3 1,8-18,-9 37,5-34,-3-1,-5-1,-2-83,-8-76,0 248,0 0,0 0,0 1,0-1,-1 0,1 1,-1-1,0 1,0 0,-1 0,1 0,0 0,-1 0,0 0,0 0,0 1,0-1,0 1,0 0,-1 0,1 0,-1 1,1-1,-1 1,0 0,1 0,-1 0,-3 0,-112-10,-227 42,110-20,-297 17,252-13,-66-13,223-2,-203-26,38-5,-137 3,66-1,47 30,139 27,33-2,115-12,30-7</inkml:trace>
</inkml:ink>
</file>

<file path=ppt/ink/ink29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5:10:40.608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0 8,'0'17,"1"278,24-212,-24-82,1 1,-1 0,0 0,0-1,1 1,-1 0,0-1,1 1,0-1,-1 0,1 0,0 1,0-1,0 0,-1-1,1 1,0 0,0 0,0-1,1 1,-1-1,0 0,0 0,0 0,0 0,0 0,0 0,0 0,0 0,1-1,-1 0,0 1,0-1,0 0,-1 0,1 0,0 0,0 0,0 0,10-9,-1 0,0-1,0 0,-1 0,-1-1,0 0,0-1,-1 0,-1 0,2-7,19-27,-28 46,0 0,0-1,0 1,1 0,-1 0,0 0,1 0,-1 0,0 1,1-1,-1 0,1 0,-1 0,1 0,0 0,-1 0,1 1,0-1,0 0,0 1,-1-1,1 1,0-1,0 1,0-1,0 1,0-1,0 1,0 0,0-1,0 1,0 0,0 0,0 0,0 0,0 0,0 0,0 0,0 0,0 1,0-1,0 0,0 1,0-1,0 0,0 1,0-1,0 1,0 0,0-1,0 1,-1 0,1-1,0 1,0 0,-1 0,1 0,-1-1,1 1,-1 0,1 0,-1 0,1 0,-1 0,0 0,14 47,-14-42,0 0,1 0,0 0,1 0,-1 0,1 0,0-1,0 1,1 0,0-1,0 0,0 1,1-1,-1-1,1 1,0 0,1-1,-1 0,1 0,0 0,0-1,0 1,5 1,-6-4,0-1,0 0,0 0,-1 0,1-1,0 1,0-1,0 0,0 0,-1 0,1-1,0 1,-1-1,1 0,-1 0,0 0,1-1,-1 1,0-1,0 1,-1-1,1 0,-1 0,1 0,0-3,47-88,-24 10,-22 66,0 0,2 1,0 0,1 0,1 0,0 1,1 0,8-10,-1 8</inkml:trace>
  <inkml:trace contextRef="#ctx0" brushRef="#br0" timeOffset="618.946">762 404,'44'-25,"-31"17,0 0,1 1,0 0,0 1,1 0,0 1,-1 1,2 1,12-2,-26 4,-1 1,1 0,-1 0,1 0,0 0,-1 0,1 0,-1 0,1 0,-1 1,1-1,-1 1,1-1,-1 1,1-1,-1 1,0 0,1 0,-1 0,0 0,1 0,-1 0,0 0,0 0,0 0,0 0,0 1,0-1,-1 0,1 1,0-1,-1 1,1-1,-1 0,1 1,-1 0,1-1,-1 1,0-1,0 1,0-1,0 1,0-1,0 1,-1 0,1-1,-1 2,-32 70,-3-26,24-33,0 0,1 0,1 1,1 1,0 0,1 0,-2 7,9-19,1-1,0 1,-1 0,1-1,1 1,-1 0,1-1,-1 1,1-1,0 1,0-1,0 1,1-1,0 1,-1-1,1 0,0 0,0 0,1 0,-1 0,0-1,1 1,0 0,0-1,0 0,0 0,0 0,0 0,0 0,1-1,-1 0,1 1,-1-1,1 0,-1-1,1 1,-1-1,1 1,0-1,0 0,-1 0,1-1,0 1,-1-1,1 0,-1 0,1 0,-1 0,1-1,172-56,-160 50</inkml:trace>
</inkml:ink>
</file>

<file path=ppt/ink/ink29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5:10:42.592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1 255,'2'9,"4"26,3 0,0-1,2 0,2 0,1-1,1-1,2 0,1-1,2-1,16 19,-34-46,1 0,0-1,0 1,-1-1,1 1,1-1,-1 0,0 0,0-1,1 1,-1-1,1 1,0-1,-1 0,1 0,0-1,0 1,-1-1,1 0,0 0,0 0,0 0,-1-1,1 0,0 1,-1-1,1-1,0 1,-1 0,1-1,-1 0,0 0,0 0,1 0,-1 0,-1-1,1 1,0-1,0 0,-1 0,0 0,0 0,0 0,0 0,0-1,0-1,66-165,-67 169,-1-1,0 0,1 1,-1-1,1 1,-1-1,1 1,-1-1,1 1,0 0,0-1,0 1,0 0,0 0,0-1,0 1,0 0,1 0,-1 0,0 0,1 1,-1-1,1 0,-1 0,0 1,1-1,0 1,-1-1,1 1,-1 0,1 0,-1 0,1 0,0 0,-1 0,1 0,-1 0,1 0,0 1,-1-1,1 1,-1-1,1 1,-1 0,0 0,1-1,-1 1,0 0,2 1,52 52,-50-47,1 0,-1-1,1 0,1 0,-1 0,1 0,0-1,0-1,0 1,1-1,0 0,0 0,6 1,-7-6,0 1,0-2,0 1,0-1,-1 0,1 0,0-1,-1 1,0-2,1 1,-1-1,0 0,-1 0,1 0,-1-1,0 0,0 0,0 0,-1-1,0 0,0 0,0 0,-1 0,2-5,3-4,-2 0,1-1,-2 0,0 0,-1-1,-1 1,0-1,-1 0,-1 0,0 0,-2 0,0 0,-1 1,-3-16,-32-120,32 129,1 3</inkml:trace>
  <inkml:trace contextRef="#ctx0" brushRef="#br0" timeOffset="312.863">1074 226,'14'29,"5"19,-1 6,2-1,-3-5,-5-6,-3-5,-4-4,-3-8</inkml:trace>
</inkml:ink>
</file>

<file path=ppt/ink/ink29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5:10:47.306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508 186,'-1'85,"30"204,-29 12,0-301</inkml:trace>
  <inkml:trace contextRef="#ctx0" brushRef="#br0" timeOffset="773.764">0 383,'31'-17,"187"-52,98-44,-264 90,38-19,2 5,1 4,10 2,-26 14,-60 18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3:37:49.04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98 0,'2'2,"0"-1,0 1,0-1,0 1,-1 0,1-1,-1 1,1 0,-1 0,0 0,0 0,1 0,-2 1,1-1,0 0,0 0,-1 1,1-1,-1 0,0 1,0-1,1 1,-2-1,1 3,0-2,2 15,-2 0,0 0,-1 0,0 0,-2 0,0-1,-4 11,-17 119,-19 81,15-76,13-62,16-78</inkml:trace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3:41:16.60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0 344,'68'-28,"-18"17,0 2,1 2,0 3,0 1,0 3,16 4,33-3,-48-9,-51 8,0 0,0 0,-1-1,1 1,0 0,-1-1,1 1,0 0,-1-1,1 1,-1-1,1 1,0-1,-1 1,0-1,1 0,-1 1,1-1,-1 0,0 1,1-1,-1 0,0 1,1-1,-1 0,0 0,0 1,0-1,0 0,0 0,0 1,0-1,0 0,0 0,0 1,0-1,-1 0,1 0,0 1,0-1,-1 0,1 1,0-1,-1 0,1 1,-1-1,1 1,-1-1,1 0,-1 1,0-1,1 1,-1 0,1-1,-1 1,0-1,1 1,-1 0,0 0,0-1,1 1,-1 0,0 0,0 0,1 0,-16-13,1 0,1 0,0-2,1 1,1-2,0 0,1 0,1-1,0-1,1 1,-4-15,5-4,10 27</inkml:trace>
</inkml:ink>
</file>

<file path=ppt/ink/ink3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4:15:47.64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0 395,'549'0,"-306"-29,-219 34,-24 1</inkml:trace>
  <inkml:trace contextRef="#ctx0" brushRef="#br0" timeOffset="261.851">57 649,'43'0,"34"0,13 0,1 0,-11-5,-13-1,-14 0,-11 1,-3 1,-3 2,-3 1,-7-4,-4-1,-5-5,-5 0</inkml:trace>
  <inkml:trace contextRef="#ctx0" brushRef="#br0" timeOffset="664.994">480 0,'7'13,"1"-1,0 0,0 0,1-1,1 0,0-1,0 0,1 0,1-1,-1-1,1 0,1 0,-1-1,1-1,0 0,1-1,0 0,0-1,0-1,0 0,5 0,116 48,-129-50,-1 1,0 0,0 0,-1 1,1 0,0 0,-1 0,1 0,-1 1,0-1,0 1,-1 0,1 0,-1 1,0-1,0 1,0-1,-1 1,1 0,-1 0,0 0,-1 0,1 1,-1-1,0 0,-1 1,1-1,-1 1,0-1,0 0,-1 1,0 1,-7 9,0 1,-2-1,0-1,-1 0,0 0,-2-1,1 0,-2-1,0-1,0 0,-1-1,0-1,-1 0,-16 7,3 2,-232 146,243-148,4 0</inkml:trace>
</inkml:ink>
</file>

<file path=ppt/ink/ink30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5:11:49.13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2512 2232,'34'-19,"15"-7,5-3,-3 3,-4 6,-6 2,-5 3,-9 5</inkml:trace>
  <inkml:trace contextRef="#ctx0" brushRef="#br0" timeOffset="8455.096">1411 1582,'0'-14,"19"34,132 228,53 90,-119-205,-74-116</inkml:trace>
  <inkml:trace contextRef="#ctx0" brushRef="#br0" timeOffset="10128.168">1411 1526,'402'-209,"14"31,-188 103,-30-45,-46 47,-149 74,0 0,0 0,0 0,-1 0,1 1,0-1,0 1,-1 0,1-1,-1 1,1 0,-1 1,0-1,0 0,0 0,0 1,0 0,-1-1,1 1,-1 0,1 0,-1 0,0-1,0 1,-1 0,1 1,-1-1,1 0,-1 0,0 0,0 0,0 0,0 0,-1 1,3 10,9 40,-2-5,1-1,3 0,2-1,19 42,-21-62,-2 2,2 0,1-1,2-1,0 0,2-2,1 1,1-2,1-1,23 21,-29-34,-11-8,1 0,-1 1,0-1,0 1,-1 0,1 0,0 0,-1 1,0-1,0 1,0 0,0 0,-1 0,0 0,1 1,-5-2,0-1,0 0,0 1,0-1,0 0,0 0,-1 0,1-1,-1 1,1-1,-1 1,0-1,1 0,-1 0,0 0,0 0,0 0,0-1,-2 1,-6 2,-307 134,-266 110,374-152,99-19,95-64,5-4</inkml:trace>
  <inkml:trace contextRef="#ctx0" brushRef="#br0" timeOffset="19153.181">2540 1978,'-17'-40,"17"65,42 58,2-1,5-3,24 29,54 91,-38-26,24 12,23 48,-47-33,-8 5,93 155,-22 34,-61-223,28 25,-6 32,-45-114,-46-81,-1 2,-1 1,-2 0,6 21,151 335,-137-286,-40-97,-3-4</inkml:trace>
  <inkml:trace contextRef="#ctx0" brushRef="#br0" timeOffset="20258.024">2596 2034,'-17'31,"-51"137,67-167,0 0,0 0,1 0,-1 0,0 0,0 1,0-1,1 0,-1 0,1 1,-1-1,1 0,-1 1,1-1,0 0,-1 1,1-1,0 1,0-1,0 0,0 1,1-1,-1 0,0 1,0-1,1 1,-1-1,1 0,-1 0,1 1,0-1,-1 0,1 0,0 0,0 1,0-1,0 0,0 0,0-1,0 1,0 0,0 0,1 0,-1-1,0 1,0-1,1 1,-1-1,0 1,1-1,-1 0,1 1,-1-1,0 0,1 0,-1 0,1 0,-1-1,0 1,140-25,-13 3,29-1,-135 20,47-21,-99 9,13 12,1-1,-1 0,1-1,0-1,1 0,-1-2,1 1,1-2,-1 0,1-1,1 0,0-1,0 0,-7-10,-106-84,79 72,25 21</inkml:trace>
  <inkml:trace contextRef="#ctx0" brushRef="#br0" timeOffset="25254.064">3894 3473,'-74'358,"45"-174,21-142,5-114,9 15,2-1,2 1,3 0,3 1,2 1,17-35,-35 90,27-55,-16 82,-9-8,0 1,1 0,0-1,2 0,0 0,2 0,0 0,0-1,2 0,0-1,2 0,0 0,0-1,1-1,1 0,1 0,0-2,1 0,10 7,-20-16,-1-1,1 0,0-1,0 1,1-1,-1 0,0 0,1-1,-1 0,1 0,0 0,-1 0,1-1,0 0,-1 0,1-1,-1 1,1-1,0-1,-1 1,0-1,1 0,-1 0,0 0,0-1,0 1,0-1,0-1,-1 1,1-1,-1 1,0-1,0-1,-1 1,1 0,-1-1,0 0,0 0,0 0,-1 0,2-5,1-12,-1-1,-1 1,-1-1,-1 0,-1 1,-1-1,-3-20,-26-155,30 171,0 3</inkml:trace>
  <inkml:trace contextRef="#ctx0" brushRef="#br0" timeOffset="27208.681">3048 1272,'372'-181,"-212"97,242-137,-290 167,91-33,-316 118,102-30,1-1,-1-1,1 1,0-2,-1 1,1-2,0 1,0-1,0-1,1 0,-1 0,1-1,0 0,0 0,0-1,1 0,0-1,0 0,1 0,0-1,0 0,-4-7,11 16,0-1,0 1,0-1,0 1,0-1,0 1,0-1,0 0,0 1,0-1,0 1,-1-1,1 1,0-1,0 1,0-1,-1 0,1 1,0-1,0 0,-1 1,1-1,0 0,-1 1,1-1,0 0,-1 1,1-1,-1 0,1 0,0 0,-1 1,1-1,-1 0,1 0,-1 0,1 0,-1 0,1 0,-1 0,1 0,0 0,-1 0,1 0,-1 0,1 0,-1 0,1 0,-1 0,1-1,0 1,-1 0,1 0,-1 0,1-1,0 1,-1 0,1-1,0 1,-1 0,1-1,0 1,0 0,-1-1,1 1,0-1,0 1,-1-1,1 1,0 37,27 83,51 105,-39-66,-21-197,-3-12,2 2,3 0,1 1,2 1,3 1,1 1,2 1,34-36,-47 62,-1 4</inkml:trace>
  <inkml:trace contextRef="#ctx0" brushRef="#br0" timeOffset="27550.938">4882 228,'5'28,"2"16,4 3,0 0,-2-4,-2-4,-2-4,-2-4,-2-1,-1-2,0 0,-1-1,1 1,-5-5,-2-2,1 1,1-4</inkml:trace>
  <inkml:trace contextRef="#ctx0" brushRef="#br0" timeOffset="27849.537">4544 200,'81'-12,"-1"-3,0-4,47-19,159-67,-177 94,-85 11</inkml:trace>
</inkml:ink>
</file>

<file path=ppt/ink/ink30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5:13:51.727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10 64,'0'0,"0"0,-1 1,1-1,0 0,0 0,0 0,0 1,0-1,0 0,-1 0,1 0,0 1,0-1,0 0,0 0,-1 0,1 0,0 0,0 1,-1-1,1 0,0 0,0 0,0 0,-1 0,1 0,0 0,0 0,-1 0,1 0,0 0,0 0,-1 0,1 0,0 0,0 0,-1 0,1 0,0 0,0 0,-1-1,1 1,0 0,0 0,0 0,-1 0,1-1,9 26,98 156,37 103,-56-50,-77-197,-1 14,-9-43,-1 0,2-1,-1 1,1 0,0 0,1-1,0 1,0-1,1 0,0 0,4 6,-4-11,0-1,0 0,0 0,1 0,-1 0,0 0,1-1,-1 0,1 0,-1 0,0-1,1 1,-1-1,0 0,0 0,1-1,-1 1,0-1,0 0,0 0,-1 0,1-1,0 1,-1-1,0 0,1 0,-1 0,0 0,-1-1,1 1,1-3,12-8,163-88,-17 29,56-26,-39 25,-95 28,-82 47,-8 3</inkml:trace>
  <inkml:trace contextRef="#ctx0" brushRef="#br0" timeOffset="484.732">1872 7,'1'0,"0"-1,-1 0,1 1,0-1,0 1,0-1,0 1,-1-1,1 1,0 0,0-1,0 1,0 0,0 0,0 0,0-1,0 1,0 0,0 0,0 1,0-1,0 0,0 0,0 0,0 1,0-1,0 0,0 1,0-1,0 1,-1-1,1 1,0 0,0-1,0 1,-1 0,1-1,0 1,-1 0,1 0,-1 0,1 0,-1-1,1 1,-1 0,0 0,1 0,-1 0,0 0,0 0,0 0,0 0,0 0,0 0,0 0,0 0,0 1,-10 61,-65 109,-10 52,9-64,76-160,0 0,-1-1,1 1,0 0,0-1,0 1,0 0,-1-1,1 1,0 0,0-1,0 1,-1 0,1-1,0 1,-1 0,1 0,0 0,-1-1,1 1,0 0,-1 0,1 0,0 0,-1-1,1 1,0 0,-1 0,1 0,-1 0,1 0,0 0,-1 0,1 0,0 0,-1 0,1 1,-1-1,1 0,0 0,-1 0,1 0,0 0,-1 1,1-1,0 0,0 0,-1 1,1-1,0 0,-1 0,1 1,0-1,0 0,0 1,-1-1,1 0,0 1,0-1,0 0,0 1,0-1,-3-37,3 33,0-22,0 1</inkml:trace>
  <inkml:trace contextRef="#ctx0" brushRef="#br0" timeOffset="841.208">1590 120,'0'0,"-1"-1,0 0,1 0,-1 0,1 0,-1 0,1 0,-1 1,1-1,0 0,-1 0,1-1,0 1,0 0,-1 0,1 0,0 0,0 0,0 0,1 0,-1 0,0 0,0 0,1 0,-1 0,0 0,1 0,-1 0,1 0,-1 0,1 0,-1 0,1 1,0-1,-1 0,1 0,0 1,0-1,0 0,0 1,-1-1,1 1,0-1,0 1,0-1,1 1,51-1,-20 10,1 1,-1 1,-1 2,0 1,-1 2,0 1,15 12,143 123,-171-144,-5-5</inkml:trace>
</inkml:ink>
</file>

<file path=ppt/ink/ink30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5:13:53.925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0 219,'37'136,"-29"-109,1-1,2-1,0 0,1-1,2 0,0 0,2-2,0 0,13 13,-27-33,0-1,0 1,-1 0,1 0,0-1,0 1,1-1,-1 1,0-1,0 0,1 0,-1 0,1 0,-1-1,1 1,-1 0,1-1,-1 0,1 0,0 0,-1 0,1 0,-1 0,1-1,-1 1,1-1,-1 1,1-1,-1 0,1 0,-1 0,0-1,0 1,0-1,1 1,-1-1,-1 1,1-1,0 0,0 0,-1 0,1 0,-1 0,1-1,-1 1,0 0,0-1,0 1,0-1,22-45,-2-1,-2 0,-3-2,-1 0,5-42,9-29,-1-4,-8 166,-6-4,2 0,1 0,2-2,1 0,2-2,1 0,11 9,-4 0,4 3,-21-31,-1 1,-1 0,0 1,-1 0,0 1,-1 0,-1 0,-1 1,0 0,-1 1,-1-1,-1 1,2 13,-7-24,0-1,0 0,0 0,0 0,-1 0,0 0,-1 0,1-1,-1 1,0-1,-1 1,1-1,-1 0,0-1,0 1,-1-1,1 1,-1-1,0-1,0 1,0-1,-1 1,1-2,-1 1,-1 0,3-1,0 0,0 0,-1-1,1 1,-1-1,0 0,1 0,-1-1,0 0,1 1,-1-1,0-1,1 1,-1-1,0 0,1 0,-1 0,1-1,-1 1,1-1,0 0,0 0,0-1,0 1,0-1,0 0,1 0,-1 0,1-1,0 1,0-1,0 0,0 0,-3-10,2 0,-1 0,2 0,0 0,1-1,0 1,1-1,1 0,0 1,1-1,0 1,1-1,1 1,1 0,0 0,0 0,7-13,5-16,1 1,2 0,2 1,2 2,2 0,1 1,2 2,18-18,-18 22</inkml:trace>
</inkml:ink>
</file>

<file path=ppt/ink/ink30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5:15:47.58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4065 0,'17'39,"-6"-10,0 0,2 0,1-2,1 0,17 22,98 147,-4 30,14 57,57 112,-34-102,-8-5,-57-28,57-3,-58-20,-31-84,38 79,-20-53,0 19,-57-124,-71-68,-213-64,255 59,-1-1,1 1,0-1,-1 0,1 1,0-1,-1 0,1-1,0 1,-1 0,1-1,0 1,0-1,-1 0,1 0,0 0,0 0,0 0,0 0,0 0,0-1,0 1,1-1,-1 1,0-1,1 0,-1 0,1 0,0 0,-1 0,1 0,0 0,0 0,1 0,-1 0,0-1,1 1,-1 0,1 0,0-1,-1 1,1 0,0-1,1 1,-1 0,0-1,6-6,1 1,-1 0,1 0,1 1,-1 0,1 0,0 0,1 1,-1 1,1 0,1 0,-1 0,6-1,38-23,184-125,-164 114,-72 41,0-1,0 1,0 0,0 0,0 0,0-1,0 1,0 0,0 0,-1 0,1 0,0 1,-1-1,1 0,-1 0,1 0,-1 0,0 1,0-1,1 0,-1 0,0 0,0 1,0-1,0 0,0 0,0 1,-1-1,1 0,0 0,-1 1,1-1,0 0,-1 0,0 0,1 0,-1 0,0 0,1 0,-1 0,-1 1,-115 184,103-162,-2-2,-1 0,0-1,-2 0,0-2,-3 1,9-10</inkml:trace>
  <inkml:trace contextRef="#ctx0" brushRef="#br0" timeOffset="1719.957">4094 2737,'4'32,"1"-1,2 0,1-1,2 0,6 14,2 4,-16-37,1 0,0 0,0-1,1 1,1-1,0 0,0-1,1 1,0-1,1 0,0 0,0-1,1 0,0 0,0-1,7 4,-13-10,0 0,1 0,-1 0,1 0,-1-1,1 1,-1-1,1 1,0-1,-1 0,1 0,-1 0,1-1,0 1,-1 0,1-1,-1 0,1 0,-1 1,1-1,-1-1,0 1,0 0,1-1,-1 1,0-1,0 1,0-1,-1 0,1 0,0 0,-1 0,1 0,-1 0,0-1,1 1,30-90,-10-4,-22 95,0 1,-1-1,1 1,0-1,0 1,-1-1,1 1,0-1,0 1,0-1,-1 1,1-1,0 1,0-1,0 1,0-1,0 1,0-1,0 0,0 1,1-1,-1 1,0-1,0 1,0-1,1 1,-1-1,0 1,0-1,1 1,-1-1,0 1,1 0,-1-1,1 1,-1-1,0 1,1 0,-1 0,1-1,-1 1,1 0,-1 0,1-1,-1 1,1 0,-1 0,1 0,-1 0,1 0,0 0,-1 0,1 0,-1 0,1 0,-1 0,1 0,-1 0,1 0,-1 1,1-1,-1 0,1 0,-1 0,1 1,-1-1,1 0,-1 1,20 35,-16-27,0 2,0-1,1 0,1 0,-1 0,2-1,-1 0,1 0,1-1,-1 1,1-1,1-1,-1 0,1 0,1-1,0 1,-7-7,-1 1,1-1,0 1,0-1,-1 0,1 0,0 0,-1 0,1 0,0-1,0 1,-1-1,1 0,-1 0,1 0,-1 0,1 0,-1 0,0-1,1 1,-1-1,0 0,0 0,0 0,0 0,0 0,-1 0,1 0,-1 0,1-1,-1 1,1-2,26-86,-26 60,-2-1,-2 0,0 0,-2 1,-6-18,8 34,-28-171,25 176</inkml:trace>
  <inkml:trace contextRef="#ctx0" brushRef="#br0" timeOffset="2496.486">4855 2879,'34'81,"-25"-62,39 55,-47-75,1 0,-1 1,1-1,-1 0,1 0,-1 0,1 0,-1 0,0 0,0 0,1 0,-1-1,0 1,0 0,0-1,0 1,-1-1,1 1,0-1,-1 1,1-1,-1 0,1 1,-1-1,0 0,1 1,-1-1,0 0,0 1,0-1,-1 0,1 1,0-1,-1 0,0-1,1 1,5-110,-5 111,0 1,0-1,0 0,1 0,-1 1,0-1,1 0,-1 1,0-1,1 0,-1 1,0-1,1 1,-1-1,1 1,0-1,-1 1,1-1,-1 1,1-1,0 1,-1 0,1-1,0 1,-1 0,1-1,0 1,-1 0,1 0,0 0,0 0,-1 0,1 0,0 0,0 0,-1 0,1 0,0 0,0 0,-1 1,1-1,0 0,-1 0,1 1,0-1,-1 1,1-1,-1 0,1 1,0-1,-1 1,1 0,-1-1,1 1,-1-1,0 1,1 0,35 38,-32-35,11 15,0 1,-1 1,-1 0,-1 0,-1 1,2 7,-9-19,16 39,-1 1,-3 1,8 43,-15-47,-5-30,0 0,-1 1,-1-1,-1 1,0 0,-1-1,-1 1,-1 0,-1 3,0-8,3-6,-1 1,0 0,-1 0,1-1,-1 1,-1-1,1 0,-2 1,1-1,-1 0,0-1,0 1,0-1,-1 0,0 0,0 0,-1-1,0 1,0-2,0 1,-3 1,7-5,0-1,0 1,0-1,0 0,0 1,-1-1,1 0,0 0,0 0,0-1,0 1,-1-1,1 1,0-1,0 1,0-1,0 0,0 0,0 0,0 0,1-1,-1 1,0 0,1-1,-1 1,1-1,-1 0,1 1,-1-1,1 0,0 0,0 0,0-1,-24-72,24 74,-5-28,2-1,1 1,1-1,1 1,2-1,1 1,1-1,2 1,1 0,1 0,7-17,-5 21</inkml:trace>
  <inkml:trace contextRef="#ctx0" brushRef="#br0" timeOffset="5610.734">3641 141,'-13'2,"-1"1,1 1,0 0,0 0,0 2,1-1,0 1,0 1,-4 4,7-7,-451 202,72-9,134-68,-56 53,281-165,-11 4,2 2,0 2,2 2,-16 15,44-35,0 0,-1 0,0-1,0 0,0-1,-1 0,1 0,-1-1,-8 3,36-39,17-5,-7 9,-2 0,-1-2,-2 0,20-34,-37 56,-1 0,0 0,0-1,-1 1,0-1,0 0,-1 0,0-1,-1 1,0 0,-1-1,1 0,-2 1,1-1,-2 0,1 1,-1-1,-1 1,1-1,-2 1,1-1,-1 1,-1 0,0 0,-4-7,4 10,-12-20,16 25,0 1,0-1,0 1,0 0,0-1,0 1,0-1,0 1,0-1,0 1,0-1,0 1,1 0,-1-1,0 1,0 0,1-1,-1 1,0-1,0 1,1 0,-1 0,0-1,1 1,-1 0,0 0,1-1,-1 1,1 0,-1 0,0 0,1-1,-1 1,1 0,-1 0,1 0,-1 0,1 0,-1 0,0 0,1 0,-1 0,1 0,-1 0,1 0,-1 1,0-1,1 0,-1 0,1 0,-1 1,0-1,1 0,-1 0,0 1,1-1,-1 0,0 1,1-1,-1 0,0 1,0-1,1 0,-1 1,0-1,27 12,0 0,-1 2,-1 1,0 1,-1 1,-1 1,9 9,114 131,56 67,-191-212,-19-12,-27-14,30 11,-36-9,0 2,-1 2,0 1,0 3,0 1,0 2,0 2,0 1,0 3,-5 2,-14 0,25-4</inkml:trace>
  <inkml:trace contextRef="#ctx0" brushRef="#br0" timeOffset="6596.919">1 1637,'3'28,"2"0,1-1,1 1,1-1,1 0,2-1,1 0,1-1,1-1,6 8,-16-24,2 4,0 0,1 0,0 0,1-1,0 0,1-1,0 0,1 0,0-1,0 0,1-1,0 0,1 0,0-1,0-1,10 4,-17-9,-1-1,1 0,-1 1,1-1,-1-1,1 1,-1-1,1 0,-1 0,1 0,-1 0,0-1,0 0,0 0,0 0,0 0,0-1,0 0,-1 1,1-1,-1 0,0-1,0 1,0-1,2-3,51-105,-19-119,-31 186,-6 44,1 1,0 0,-1 0,1-1,0 1,0 0,0 0,-1 0,1 0,0 0,0 0,0 0,-1 0,1 0,0 0,0 0,0 0,-1 1,1-1,0 0,0 1,-1-1,1 0,0 1,-1-1,1 1,0-1,-1 1,1 0,-1-1,1 1,-1-1,1 1,-1 0,1-1,-1 1,0 0,1 0,-1-1,0 1,0 0,0 0,1 0,-1-1,0 1,0 0,9 17,-6-9,0 1,1-1,0 0,1 0,0-1,0 0,1 1,0-2,1 1,-1-1,1 0,1 0,0-1,-1 0,2 0,-1-1,1 0,-1-1,2 0,-1 0,8 2,-12-5,0 0,0-1,1 1,-1-1,0 0,0-1,0 1,1-1,-1 0,0-1,0 1,0-1,0 0,-1 0,1 0,-1-1,1 1,-1-1,0 0,0-1,0 1,0-1,0 0,-1 1,0-2,0 1,0 0,0-1,-1 1,1-1,-1 0,0 1,1-6,3-8,-1 0,-1-1,-1 0,0 1,-1-1,-1 0,-1 0,0 0,-2 0,0 0,-1 1,-1-1,-6-16,-64-138,92 191,-9-5</inkml:trace>
  <inkml:trace contextRef="#ctx0" brushRef="#br0" timeOffset="6908.036">1242 1552,'-4'15,"-3"9,1 5,-3 3,-1 1,2-1,2-1,2 0,2-2,-4 0,0-1,0 1,1-1,2-5</inkml:trace>
  <inkml:trace contextRef="#ctx0" brushRef="#br0" timeOffset="7168.965">877 1637,'28'14,"15"5,5 0,-2 0,-3-2,-4-4,-4 0,-3-2,-3-2,-1 1,0-1,-1-1,-4 2,-2-1,1-1,1 2,-3 0</inkml:trace>
</inkml:ink>
</file>

<file path=ppt/ink/ink30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5:16:08.12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454 1,'-40'0,"75"16,192 29,-226-45,0 0,0 0,0 0,1 0,-1 0,0 0,0 0,0 0,0 0,0 1,0-1,1 0,-1 1,0-1,0 1,0 0,0-1,0 1,-1-1,1 1,0 0,0 0,0 0,0 0,-1-1,1 1,0 0,-1 0,1 0,-1 0,1 0,-1 0,0 1,1-1,-1 0,0 0,0 0,0 0,0 0,0 1,0-1,0 0,0 0,0 0,0 0,-1 0,1 0,0 0,-1 1,1-1,-1 0,1 0,-1 0,0 0,1-1,-1 2,-14 8,0 1,0-2,-1 0,0-1,-1 0,1-2,-2 0,1 0,-12 1,-46 17,-123 60,-4 25,203-109,0 0,0 1,0-1,0 0,0 0,0 0,0 0,0 1,0-1,0 1,0-1,-1 0,1 1,0 0,0-1,0 1,-1-1,1 1,0 0,-1 0,1-1,0 1,-1 0,1 0,-1 0,1-1,-1 1,0 0,1 0,-1 0,0 0,0 0,1 0,-1 0,0 0,0 0,0 0,0 0,0 0,-1 0,1 0,0 0,0 0,-1 0,1 0,0 0,-1-1,1 1,-1 0,1 0,-1 0,0 0,1-1,-1 1,0 0,1-1,-1 1,0 0,0-1,0 1,1-1,-1 1,0-1,0 0,0 1,0-1,0 0,185 6,-112-8,-60 1,1 0,-1 1,0 0,1 1,-1 0,0 1,0 0,0 1,0 1,0 0,-1 0,0 1,0 1,0 0,0 0,-1 1,0 0,-1 1,6 5,-14-11,-1-1,1 1,-1-1,1 1,-1-1,0 1,0 0,1-1,-1 1,0 0,-1-1,1 1,0-1,0 1,-1 0,1-1,-1 1,1-1,-1 1,0-1,1 1,-1-1,0 0,0 1,0-1,0 0,0 1,-1-1,1 0,0 0,0 0,-1 0,1-1,-1 2,-51 30,-44 10,-131 75,196-96,19-14,1 1,0 0,0 1,1 0,0 1,0 0,1 1,1 0,-2 3,9-12,1 0,0 0,1 0,-1 0,0 0,1 1,-1-1,1 0,-1 0,1 0,0 1,0-1,0 0,0 0,1 1,-1-1,1 0,-1 0,1 0,0 0,0 0,0 0,0 0,0 0,0 0,0 0,1 0,-1 0,1-1,-1 1,1-1,0 1,-1-1,1 0,0 1,0-1,0 0,0 0,0 0,0-1,0 1,1 0,96 22,48-48,22-7,-36 6,-123 24</inkml:trace>
</inkml:ink>
</file>

<file path=ppt/ink/ink30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5:16:10.69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27,'340'0,"-232"-23,-100 19</inkml:trace>
</inkml:ink>
</file>

<file path=ppt/ink/ink30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5:16:10.94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0,'25'5,"11"2,6-1,0-1,-3-2,-2 0,-4-2,-1-1,-3 0,0 0,-1 0,-1-1,-4 1</inkml:trace>
</inkml:ink>
</file>

<file path=ppt/ink/ink30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5:16:08.90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108 85,'-10'53,"3"0,2 0,2 0,2 4,-2 50,-25 111,-22-31,109-343,-49 129</inkml:trace>
  <inkml:trace contextRef="#ctx0" brushRef="#br0" timeOffset="280.213">108 85,'5'0,"6"0,7 0,4-5,4-1,1-1,3 2,-1-3,0 0,5 1,2 1,-2-2,0 0,-2 0,-2 3,-1 2,-5 6,-7 3</inkml:trace>
  <inkml:trace contextRef="#ctx0" brushRef="#br0" timeOffset="546.968">52 593,'38'-5,"18"-1,4 0,-3 1,-7 2,-7 0,-11 2</inkml:trace>
  <inkml:trace contextRef="#ctx0" brushRef="#br0" timeOffset="880.232">758 621,'-41'37,"-42"57,63-53,-55 79,52-95,-42 31,49-51</inkml:trace>
  <inkml:trace contextRef="#ctx0" brushRef="#br0" timeOffset="1180.158">447 593,'5'19,"6"11,6 1,1 0,1-1,3-6,2-1,2-1,1-3,-4-1,-1-2,-4-1,0-1,-4 0,1 4,-2 3,-3 2,-4-1</inkml:trace>
</inkml:ink>
</file>

<file path=ppt/ink/ink30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5:16:12.08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480 2,'-6'-1,"-1"0,1 1,-1 0,0 1,1-1,-1 1,1 1,-1-1,1 1,0 0,-1 0,1 1,0 0,1 0,-1 0,0 1,1 0,0 0,0 0,0 1,0 0,1-1,0 2,0-1,0 0,1 1,-2 2,-7 10,-1 1,2 0,1 0,0 1,2 1,0-1,1 1,1 1,1-1,1 1,1 0,1 0,1 0,1 3,-2-16,2-1,-1 0,1 1,0-1,1 1,0-1,1 0,-1 1,2-1,-1 0,1 0,0 0,1-1,0 1,0-1,0 0,1 0,0 0,1 0,-1-1,1 0,0 0,1-1,-1 0,1 0,1 0,3-1,0 0,1 0,0-1,0-1,0 0,0-1,0 0,0 0,0-1,1-1,-1 0,0-1,0 0,0-1,-1-1,1 1,4-4,31-12,-1-2,-1-2,-1-1,38-30,-73 48,5-4,-1 1,-1-2,1 0,-2 0,0-1,0-1,-1 0,0 0,-2-1,1 0,-2 0,3-6,-8 14,1 0,-1 0,0 0,0-1,-1 1,0 0,0-1,-1 1,1-1,-2 1,1 0,0-1,-1 1,-1-1,1 1,-1 0,0 0,0 0,0 0,-1 0,0 0,-1 1,1-1,-1 1,0 0,0 0,0 0,-1 1,0-1,0 1,0 0,-1 0,-13-6,-1 0,1 1,-1 1,-1 1,0 1,0 1,0 1,0 0,-1 2,1 0,-1 2,1 0,-1 2,0 0,-19 3,10 2</inkml:trace>
  <inkml:trace contextRef="#ctx0" brushRef="#br0" timeOffset="1502.072">0 341,'61'-8,"0"2,1 3,-1 3,40 5,364 7,-170-41,-234 18,-56 5</inkml:trace>
</inkml:ink>
</file>

<file path=ppt/ink/ink30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5:19:47.77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71,'0'0,"0"0,0 0,0 1,0-1,0 0,0 0,0 1,0-1,0 0,0 1,0-1,0 0,0 1,0-1,0 0,0 0,0 1,0-1,0 0,0 1,0-1,0 0,1 0,-1 1,0-1,0 0,0 0,0 1,1-1,-1 0,0 0,0 0,1 1,-1-1,0 0,0 0,1 0,-1 0,0 0,1 0,-1 1,0-1,0 0,1 0,-1 0,0 0,1 0,-1 0,0 0,1 0,-1 0,0 0,0-1,1 1,-1 0,0 0,1 0,-1 0,0 0,0 0,1-1,-1 1,0 0,0 0,1 0,-5 36,2-27,-4 306,7-303,0 1,1-1,0 0,1 0,0-1,1 1,0 0,1-1,0 0,5 7,-8-14,0-1,0 1,0-1,1 1,-1-1,1 0,0 0,0 0,0 0,0-1,0 1,0-1,1 0,-1 0,1 0,0 0,0-1,0 1,-1-1,1 0,0 0,1 0,-1-1,0 0,0 1,0-2,0 1,0 0,0-1,0 1,0-1,3-1,3-4,1 0,-2-1,1 0,-1-1,0 1,-1-2,0 1,0-1,-1 0,0-1,-1 0,1 0,-2 0,0-1,1-2,18-30,15-45,-38 89,-1-1,0 1,0-1,0 0,0 1,0-1,0 0,0 1,1-1,-1 1,0-1,0 0,1 0,-1 1,0-1,0 0,1 1,-1-1,0 0,1 0,-1 1,0-1,1 0,-1 0,0 0,1 0,-1 0,0 1,1-1,-1 0,1 0,-1 0,0 0,1 0,-1 0,1 0,-1 0,0 0,1-1,-1 1,1 0,-1 0,0 0,1 0,-1 0,0-1,1 1,-1 0,0 0,1-1,-1 1,0 0,0 0,1-1,-1 1,0 0,0-1,1 1,-1 0,0-1,0 1,0-1,0 1,0 0,0-1,0 1,1 0,-1-1,0 1,0-1,9 38,-7-27,1 5,1 1,0-1,1-1,1 1,1-1,0 0,1 0,0-1,1 0,0-1,1 1,1-2,0 0,0 0,5 3,-10-11,-1 0,1-1,-1 1,1-1,0 0,0-1,0 1,0-1,0 0,0-1,0 0,0 0,0 0,0 0,0-1,0 0,0 0,0-1,0 0,0 0,0 0,-1-1,1 0,-1 0,0 0,0 0,0-1,0 0,-1 0,1-1,-1 1,0-1,2-3,116-191,-104 162,-2-1,-2-1,-1 0,6-31,-16 58,0 0,-1 0,0-1,-1 1,0 0,-1 0,-1-1,0 1,0 0,-1-1,-5 0,0 7</inkml:trace>
</inkml:ink>
</file>

<file path=ppt/ink/ink3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4:15:53.07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174 1,'-4'29,"-1"-1,-1 1,-1-1,-2 0,-1 0,-1-1,-1-1,-1 0,-2 1,-41 92,53-115,0 1,0 0,1 0,-1 0,1 0,0 0,0 1,1-1,-1 1,1-1,0 1,1-1,0 1,0 0,0-1,0 1,1 0,0-1,0 1,0-1,1 1,0-1,0 0,0 0,1 0,0 0,0 0,0 0,0-1,1 1,0-1,0 0,0 0,0-1,0 1,1-1,0 0,2 1,1-2,0-1,1 0,-1 0,1-1,-1 0,1 0,-1-1,0 0,1-1,-1 0,0 0,4-2,41-7,52-27,-91 28</inkml:trace>
  <inkml:trace contextRef="#ctx0" brushRef="#br0" timeOffset="370.873">569 28,'-15'27,"0"-1,1 2,2 0,1 1,1 0,2 0,1 1,-3 23,-24 85,-95 211,124-335,1 1,1-1,0 1,0-1,2 1,0 0,0 0,2 0,1 9,9-23,-4-12</inkml:trace>
  <inkml:trace contextRef="#ctx0" brushRef="#br0" timeOffset="1058.848">1275 170,'-15'-3,"1"1,-1 0,0 1,1 1,-1 1,0-1,1 2,-1 0,1 1,-1 1,0 0,1 0,1 0,-1 0,1 2,0-1,1 2,-1 0,1 0,1 1,-1 0,1 1,1 0,0 1,-6 7,3-4,0 1,1 0,0 0,1 1,1 1,0 0,1 0,1 1,0 0,1 1,-2 10,9-25,-1-1,0 1,1 0,0 0,0 0,0 0,0 0,0 0,0 0,1 0,-1 0,1-1,0 1,0 0,0 0,0-1,1 1,-1-1,1 1,-1-1,1 1,0-1,0 0,0 0,0 0,1 0,-1 0,0 0,1-1,-1 1,1-1,0 0,-1 0,1 0,0 0,0 0,0 0,-1-1,1 1,0-1,2 0,124-11,-89-4,-1-2,0-2,-1-1,-1-2,-1-1,-1-2,27-25,108-106,-194 216,-7-10,2 1,3 2,2 0,2 2,-9 37,-1 78,16-86,51-114,-21 18</inkml:trace>
  <inkml:trace contextRef="#ctx0" brushRef="#br0" timeOffset="1470.901">1924 227,'-26'20,"0"1,2 2,0 0,2 2,0 0,2 2,1 0,1 1,2 1,-9 19,21-42,1 0,0 1,1-1,-1 0,1 1,0 0,1-1,-1 1,2 0,-1 0,0 0,1-1,1 1,-1 0,1 0,0 0,1 0,-1-1,1 1,1-1,-1 1,1-1,0 0,1 0,-1 0,1 0,0-1,1 0,-1 0,1 0,0 0,0 0,1-1,-1 0,1 0,0-1,0 0,1 0,13 1,0-1,1-1,-1-1,1-1,-1-1,0 0,1-2,-1 0,0-2,0 0,-1-1,1-1,-1 0,-1-2,1 0,-2-1,1-1,-1-1,-1 0,0-1,9-10,-9 7,-1 0,-1 0,0-2,-1 1,-1-2,-1 0,0 0,-1-1,-2 0,0-1,-1 0,-1 0,-1 0,0-1,-1-14,-3 28,-1 1,0 0,-1-1,0 1,0 0,0 0,-1 0,0 0,0 0,-1 0,0 0,0 1,-1-1,0 1,0 0,0 0,-1 0,0 1,0 0,0 0,-1 0,0 0,1 1,-2 0,1 0,0 1,-1 0,0 0,1 0,-1 1,0 0,-1 0,1 1,0 0,0 0,-1 0,0 1,-12 4,1 0,0 1,0 1,1 1,-1 0,2 1,-1 2,1-1,0 2,1 0,0 1,-10 11,-3 0</inkml:trace>
  <inkml:trace contextRef="#ctx0" brushRef="#br0" timeOffset="2751.16">2771 85,'-28'114,"-5"27,-7-3,-13 19,-53 160,137-391,-20 51</inkml:trace>
  <inkml:trace contextRef="#ctx0" brushRef="#br0" timeOffset="3284.507">2799 198,'0'-1,"0"1,0-1,0 1,0-1,0 0,0 1,0-1,1 1,-1-1,0 1,0-1,0 1,1-1,-1 1,0-1,1 1,-1-1,1 1,-1 0,0-1,1 1,-1 0,1-1,-1 1,1 0,-1-1,1 1,-1 0,1 0,-1 0,1-1,-1 1,1 0,0 0,-1 0,1 0,-1 0,1 0,-1 0,1 0,0 0,-1 0,1 1,-1-1,1 0,-1 0,1 0,-1 1,1-1,-1 0,1 1,14 28,-11-21,44 86,-35-71,0 0,-2 0,-1 1,0 0,-2 1,5 24,19 150,-32-194,0 1,0-1,0 1,0-1,1 1,0-1,0 0,1 1,-1-1,1 0,1 0,-1 0,0 0,1 0,0-1,0 1,1-1,-1 0,1 0,0 0,0 0,0-1,1 1,-1-1,1 0,0-1,-1 1,1-1,0 0,1 0,-1 0,0-1,1 0,-1 0,0 0,1-1,-1 0,1 0,4 0,-1-4,0 0,0 0,-1-1,1 0,-1 0,0-1,-1 0,1 0,-1-1,0 0,-1 0,0-1,0 0,0 0,-1 0,2-5,60-147,-65 156,37-121,-5-2,0-29,-3 0,-27 150,-1 6</inkml:trace>
</inkml:ink>
</file>

<file path=ppt/ink/ink30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5:19:47.77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5 210,'-1'0,"1"0,0 1,-1-1,1 1,0-1,-1 1,1-1,0 1,0-1,-1 1,1-1,0 1,0-1,0 1,0-1,0 1,0 0,0-1,0 1,0-1,0 1,0-1,0 1,0-1,0 1,0-1,1 1,-1-1,0 1,0-1,1 1,-1-1,0 1,1-1,-1 1,1-1,-1 0,0 1,1-1,-1 1,1-1,-1 0,1 0,-1 1,1-1,-1 0,1 0,-1 0,1 0,-1 1,1-1,-1 0,1 0,0 0,-1 0,1 0,-1 0,1 0,-1-1,1 1,40 6,-41-6,454 0,-413 0,107 12,-112-7,-36-5,1 1,-1-1,1 0,-1 0,1 0,-1 0,1 0,-1 0,1 0,-1-1,1 1,-1 0,1 0,-1 0,1 0,-1-1,1 1,-1 0,0 0,1-1,-1 1,1 0,-1-1,0 1,1-1,-1 1,0 0,1-1,-1 1,0-1,0 1,1-1,-1 1,0-1,0 1,0-1,0 1,0-1,0 1,0-1,0 1,0-1,0 1,0-1,0 1,0-1,0 1,0-1,0 1,0-1,-1 1,1-1,0 1,0-1,-1 1,1-1,0 1,-1 0,1-1,0 1,-1 0,1-1,-1 1,1 0,-78-65,42 42,10 5,17 12,-1 0,1 0,0-1,0 0,1-1,0 0,0 0,1 0,0-1,-2-4,16-15,6 15</inkml:trace>
</inkml:ink>
</file>

<file path=ppt/ink/ink30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5:19:47.77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1 735,'1'2,"0"0,1 0,-1-1,1 1,0 0,-1-1,1 1,0-1,0 1,0-1,0 0,0 0,0 0,0 0,1 0,-1 0,0-1,1 1,-1-1,0 1,1-1,-1 0,0 0,1 0,0-1,0 2,281 2,-200-15,-59 6</inkml:trace>
  <inkml:trace contextRef="#ctx0" brushRef="#br0" timeOffset="1">1 1045,'14'5,"10"2,6-1,2-1,0-2,0 0,0-2,-2-1,-1 0,0 0,0 0,-1-1,0 1,-5 0</inkml:trace>
  <inkml:trace contextRef="#ctx0" brushRef="#br0" timeOffset="2">961 509,'-1'0,"1"0,0 1,0-1,0 1,0-1,0 0,0 1,0-1,0 1,0-1,0 0,0 1,0-1,0 1,0-1,0 0,0 1,0-1,0 0,1 1,-1-1,0 1,0-1,0 0,1 0,-1 1,0-1,1 0,-1 1,0-1,0 0,1 0,-1 1,1-1,-1 0,0 0,1 0,-1 0,0 1,1-1,-1 0,1 0,-1 0,0 0,1 0,-1 0,1 0,-1 0,0 0,1 0,-1 0,1 0,-1-1,0 1,1 0,-1 0,0 0,1 0,-1-1,0 1,1 0,-1 0,0-1,1 1,-1 0,-4 40,3-36,-40 283,40-259,2 0,0 0,2 0,1 0,1 0,2 0,-7-26,0 0,0-1,0 1,0 0,1 0,-1-1,1 1,-1 0,1-1,-1 1,1-1,0 1,0-1,0 1,0-1,0 1,0-1,0 0,0 0,1 1,-1-1,0 0,1 0,-1 0,1-1,-1 1,1 0,-1 0,1-1,0 1,-1-1,1 0,0 1,-1-1,1 0,0 0,0 0,-1 0,1 0,0 0,0-1,-1 1,1 0,-1-1,1 0,0 1,-1-1,1 0,-1 0,1 0,-1 0,1 0,-1 0,0 0,0 0,0 0,1-1,18-26,-2 0,-1-2,-1 0,-1 0,-2-1,5-18,14-53,-31 97,-7 26,2 9,2-1,1 0,1 0,2 1,1-1,1 0,1 0,2-1,8 25,-11-43,44 103,-47-110,1-1,0 1,-1 0,1-1,0 1,1-1,-1 1,0-1,1 0,-1 0,1 0,0 0,-1-1,1 1,0-1,0 1,0-1,0 0,1 0,-1-1,0 1,0 0,0-1,1 0,-1 0,0 0,0 0,1-1,-1 1,0-1,0 0,0 0,0 0,1 0,5-5,1-1,-1 0,0 0,-1-1,0 0,0 0,0-1,-1 0,2-5,5-4,10-18,-2-1,-2 0,-1-2,-2 0,-2-1,-2 0,-1-1,-2-1,-2 0,-2 0,-2 0,-1-1,-2 0,-3 1,-2-10,-8-21,11 74,0 0,0-1,-1 1,1 0,0 0,0 0,0 0,0 0,0 0,1 0,-1 0,0 0,0 1,1-1,-1 0,0 0,1 1,-1-1,1 0,0 1,0-1,-1 1,1-1,0 0,0 1,0-1,0 1,1-1,-1 0,0 1,0-1,1 1,-2 20</inkml:trace>
  <inkml:trace contextRef="#ctx0" brushRef="#br0" timeOffset="3">2118 537,'-1'-2,"-1"0,1 1,-1-1,0 0,1 0,-1 1,0-1,0 1,0-1,0 1,0 0,-1 0,1 0,0 0,0 0,-1 0,1 1,-1-1,1 1,0 0,-1 0,1 0,-1 0,1 0,-2 0,-14 2,1 1,0 0,0 2,0 0,0 0,1 2,0 0,0 1,1 0,0 1,0 1,1 0,-10 11,20-19,0 1,0 0,1 1,-1-1,1 0,0 1,0 0,1 0,-1 0,1 0,-1 0,1 0,1 0,-1 1,1-1,-1 1,1 0,0-1,1 1,-1 0,1-1,0 1,0 0,1-1,-1 1,1 0,0-1,0 1,1-1,-1 1,1-1,0 1,0-1,1 0,1 3,1-4,-1 0,1 1,0-2,0 1,0-1,1 1,-1-1,0-1,1 1,0-1,-1 0,1 0,0-1,-1 1,1-1,5-1,35 5,49 15,-91-18,0 2,0-1,0 0,-1 1,1 0,-1-1,1 1,-1 1,0-1,0 0,-1 1,1 0,-1-1,1 1,-1 0,0 0,-1 0,1 1,-1-1,0 0,0 1,0-1,0 1,-1-1,0 0,0 1,0-1,-1 1,1-1,-1 1,0-1,0 0,0 1,-1-1,0 0,0 0,0 0,0 0,0 0,-2 1,-10 10,0-2,-1 1,-1-2,0 0,0-1,-1-1,-1 0,1-1,-2-1,1-1,-3 1,-43 19,11-10,52-16,0-1,0 0,0 0,0 0,0 0,0 1,0-1,0 0,0-1,0 1,1 0,-1 0,0 0,0 0,0-1,0 1,0-1,0 1,1 0,-1-1,0 1,0-1,1 0,-1 1,0-1,0 1,1-1,-1 0,1 0,-1 1,1-1,-1 0,1 0,0 0,-1 0,1 0,0 1,-1-1,1 0,0 0,0 0,0 0,0 0,0 0,0 0,0 0,0 0,0 0,1 0,-1 1,0-1,1 0,-1 0,0 0,1 0,-1 0,1 1,7-19,2 0</inkml:trace>
  <inkml:trace contextRef="#ctx0" brushRef="#br0" timeOffset="4">2286 820,'0'34,"-4"15,-2 5,0-3,-4-4,0-6,2-10</inkml:trace>
  <inkml:trace contextRef="#ctx0" brushRef="#br0" timeOffset="5">2343 284,'0'4,"0"7,0 7,0 4,0-1</inkml:trace>
  <inkml:trace contextRef="#ctx0" brushRef="#br0" timeOffset="6">2485 1074,'130'-198,"-78"130,-36 102,-16-33,2 45,-4-41,1 1,0-1,0 1,1 0,0-1,0 1,0 0,0-1,1 1,0 0,0-1,1 1,0-1,0 1,0-1,0 0,1 0,0 0,0 0,0-1,1 1,-1-1,1 1,0-1,1-1,-1 1,1 0,-1-1,1 0,0 0,0-1,0 1,3 0,-2-3,0 1,0-1,0 0,0 0,1-1,-1 0,0 0,0 0,0-1,0 0,-1 0,1 0,0-1,-1 0,0 0,1 0,-1-1,-1 1,1-1,0-1,-1 1,0 0,2-4,71-126,-58 10,-19 100</inkml:trace>
  <inkml:trace contextRef="#ctx0" brushRef="#br0" timeOffset="9">4037 509,'-6'-3,"1"1,-1 0,0 0,0 0,0 1,0 0,0 0,0 1,0 0,0 0,0 0,-1 1,1-1,0 1,0 1,0-1,1 1,-1 0,0 1,1 0,-1-1,1 1,0 1,0-1,0 1,0 0,1 0,0 1,-3 3,-56 73,62-79,0 0,0 0,0 0,0 0,1 0,-1 1,1-1,0 0,-1 0,1 1,0-1,0 0,0 0,1 1,-1-1,0 0,1 0,0 1,-1-1,1 0,0 0,0 0,0 0,0 0,1 0,-1 0,1-1,-1 1,1 0,-1-1,1 1,0-1,0 0,0 1,-1-1,1 0,1 0,-1 0,0 0,0-1,0 1,1 0,21 6,0-1,0 0,1-2,-1-1,1-1,8-1,15 2,-44-3,1 0,-1 0,0 1,0-1,0 1,0 0,0 0,0 0,0 0,0 1,0 0,-1 0,1 0,-1 0,1 0,-1 1,0 0,0-1,0 1,0 0,0 1,-1-1,1 0,-1 1,0-1,0 1,0 0,-1 0,1 0,-1 0,0 0,0 0,0 0,-1 0,0 0,1 0,-1 0,-1 0,1 1,0-1,-1 0,0 0,0 0,0 0,-1 1,-7 8,0 1,-1-2,-1 1,0-1,0-1,-1 0,-1-1,0 0,0-1,-1 0,0-1,0-1,-1 0,0-1,-12 3,0 3,17-7,1 0,0-1,-1-1,0 0,0 0,0-1,0 0,0 0,-1-1,1-1,0 0,-6-1,-3-4</inkml:trace>
  <inkml:trace contextRef="#ctx0" brushRef="#br0" timeOffset="10">3867 453,'34'-14,"15"-6,5 2,-2 3,-6 5,-5 3,-5 4,-4 1,-7 7,-4 2,-4 0</inkml:trace>
  <inkml:trace contextRef="#ctx0" brushRef="#br0" timeOffset="11">4404 368,'-10'13,"1"1,0 0,1 0,1 1,0 0,1 0,0 1,1 3,3-16,1 1,0 0,1 0,-1-1,1 1,0 0,-1 0,2 0,-1 0,0 0,1 0,0-1,0 1,0 0,0 0,0-1,1 1,0-1,0 1,0-1,0 0,0 0,1 0,-1 0,1 0,0 0,0-1,0 1,0-1,0 0,1 0,-1 0,1 0,-1-1,1 1,2 0,5-1,0 0,0-1,0 0,0 0,-1-1,1-1,0 0,0 0,-1-1,1-1,-1 0,0 0,0-1,0 0,-1 0,1-1,-1-1,-1 1,1-2,3-4,-2 3,-1 0,0-1,-1 0,0 0,-1-1,0 0,-1 0,0-1,0 0,-1 0,0-3,-3 11,-1-1,1 0,-1 0,0 1,-1-1,1 0,-1 0,0 0,0 0,0 0,-1 0,1 0,-1 1,-1-1,1 0,-1 0,1 1,-1-1,-1 1,1 0,-1-1,1 1,-1 0,0 1,-1-1,1 0,-1 1,1 0,-1 0,-2-1,0 1,0 1,0-1,0 2,-1-1,1 1,0 0,-1 0,1 1,-1 0,1 0,-1 0,1 1,-1 0,1 0,0 1,0 0,-1 0,1 0,0 1,1 0,-3 1,-17 6</inkml:trace>
  <inkml:trace contextRef="#ctx0" brushRef="#br0" timeOffset="12">4771 171,'28'21,"-2"2,0 0,-1 2,-1 1,-2 1,1 3,-7-11,-1 0,-1 1,-1 0,-1 1,-1 1,-1 0,0 0,-2 1,-1 0,0 1,-2 0,-1-1,-1 2,0-1,-2 0,-1 0,-1 1,-3 14,-6-12,-1 0,-1-1,-2 0,0-1,-2 0,0-2,-2 0,0 0,-2-2,0-1,-2 0,0-1,-16 13,-1-1,-2-2,0-2,-2-2,-1-1,-1-3,-1-1,-45 12,48-19</inkml:trace>
  <inkml:trace contextRef="#ctx0" brushRef="#br0" timeOffset="13">988 198,'-16'8,"0"0,1 1,0 1,0 0,1 1,0 0,1 1,1 1,0 0,0 1,1 0,1 1,0 0,2 0,-1 1,-3 11,-1 24,2 1,2 0,2 0,3 0,1 1,4 0,5 40,-3-61,1-1,2 1,1-1,1 0,2-1,1 0,1-1,2 0,1-1,1 0,17 22,-17-32,0 1,0-2,2 0,0-1,1-1,1-1,0-1,1 0,0-2,1 0,0-1,1-2,0 0,0-1,1-2,-1 0,1-2,1 0,10-1,2-2,-4-1</inkml:trace>
  <inkml:trace contextRef="#ctx0" brushRef="#br0" timeOffset="14">5278 1017,'-2'22,"-2"-1,0 0,-1 0,-1 0,-2-1,0 0,0 0,-2-1,-1 0,-2 1,2 1,10-20,-1 1,0 0,1 0,-1 0,1 0,0 0,0 0,-1 1,1-1,1 0,-1 1,0-1,1 1,-1-1,1 0,0 1,-1-1,1 1,1-1,-1 1,0-1,0 1,1-1,0 1,-1-1,1 0,0 1,0-1,0 0,0 0,1 1,-1-1,1 0,-1-1,1 1,0 0,0 0,-1-1,1 1,2 0,4 0,0 0,0-1,0-1,0 1,0-1,0 0,1-1,-1 0,0 0,0-1,0 0,-1-1,1 1,0-2,-1 1,0-1,0 0,0 0,0-1,0 0,4-4,1-4</inkml:trace>
  <inkml:trace contextRef="#ctx0" brushRef="#br0" timeOffset="15">5081 764,'294'-133,"-199"68,-92 66,0 0,1 1,-1-1,0 1,0 0,0 0,-1 0,1 1,0-1,-1 1,0-1,1 1,-1 0,0-1,0 1,-1 1,1-1,0 0,-1 0,0 0,0 1,0-1,0 1,-1-1,1 1,-1-1,0 3,5 20,-4-18,1 1,-1-1,1 0,1 0,-1 0,1 0,1 0,0 0,0-1,0 0,1 1,3 3,8 2</inkml:trace>
  <inkml:trace contextRef="#ctx0" brushRef="#br0" timeOffset="16">5758 904,'15'5,"9"1,5 0,3-1,1-1,-1-2,-1-1,-1-1,0 0,-6 0</inkml:trace>
  <inkml:trace contextRef="#ctx0" brushRef="#br0" timeOffset="17">5956 707,'0'34,"0"15,0 5,0-3,0-4,0-6,0-5,0-4,0-3,0-1,0 0,0-6</inkml:trace>
  <inkml:trace contextRef="#ctx0" brushRef="#br0" timeOffset="18">6323 537,'11'69,"-2"0,-3 0,-3 39,15-11,-17-95,0 0,0 1,1-1,-1 0,0 0,1 0,-1 0,1 0,-1 0,1 0,0-1,0 1,0-1,0 1,0-1,0 0,0 1,1-1,-1 0,0-1,1 1,-1 0,1-1,-1 1,1-1,-1 0,1 0,-1 0,1 0,-1 0,0 0,1-1,-1 1,1-1,-1 0,0 0,2 0,7-5,0-1,-1 1,0-2,-1 1,1-1,-1-1,-1 0,0 0,0-1,0-1,26-27,-25 27,-8 10,-1-1,1 0,-1 1,1-1,0 1,0-1,0 1,0-1,0 1,0 0,0-1,0 1,1 0,-1 0,0 0,1 0,-1 0,1 0,-1 0,1 0,0 1,-1-1,1 1,0-1,-1 1,1-1,0 1,0 0,-1 0,1 0,0 0,-1 0,1 1,0-1,0 0,-1 1,1-1,0 1,-1-1,1 1,-1 0,1 0,-1 0,1 0,-1 0,0 0,2 1,24 55,-26-52,0 0,0 0,0 0,1 0,0 0,0 0,0-1,0 1,1-1,-1 0,1 0,0 0,1 0,-1 0,1 0,-1-1,1 0,0 0,1 0,-1 0,0-1,1 1,-1-1,1 0,0-1,0 1,0-1,0 0,0 0,0 0,0-1,0 0,9-3,0-1,0 0,-1-2,0 1,0-2,0 1,-1-2,0 0,0 0,-1-1,0 0,-1-1,0-1,0 1,-1-1,-1-1,0 0,0 0,-1-1,12-20,40-102,-65 96,-5 27</inkml:trace>
  <inkml:trace contextRef="#ctx0" brushRef="#br0" timeOffset="19">6350 143,'-11'15,"1"0,0 1,1 1,0-1,2 1,0 1,0 0,2-1,0 2,2-1,0 1,0-1,2 1,0 0,2 11,-8 57,-3-4,4 0,4 1,4 30,2-75,2 0,1-1,2 0,2 0,1-1,7 11,-14-37,1-1,0 1,1-1,0-1,1 1,0-1,0 0,1-1,0 0,0-1,1 0,0 0,0-1,1 0,0-1,0 0,0 0,1-2,-1 1,1-1,11 1,-20-4,0 1,0-1,1 1,-1-1,0 0,0 0,0 0,0-1,0 1,0-1,1 0,-1 0,0 0,-1 0,1 0,0-1,0 1,0-1,-1 0,1 0,-1 0,0 0,1 0,-1 0,0-1,0 0,7-13</inkml:trace>
  <inkml:trace contextRef="#ctx0" brushRef="#br0" timeOffset="20">7537 509,'-27'12,"2"2,0 1,1 1,0 1,1 1,-6 7,24-20,-1 1,1 0,0 0,0 0,1 0,-1 1,2 0,-1 0,1 0,0 0,0 1,1-1,0 1,0-1,1 1,0 0,0 0,1-1,0 1,0 0,1 0,0 0,0-1,1 1,2 5,-1-6,0-1,1 0,0 0,0 0,1 0,0-1,0 0,0 0,0 0,1 0,0-1,0 0,0 0,0-1,1 1,-1-2,1 1,0-1,0 0,0 0,0 0,0-1,0 0,0-1,0 0,1 0,-1 0,0-1,0 0,0-1,5-1,12-2,-5-2</inkml:trace>
  <inkml:trace contextRef="#ctx0" brushRef="#br0" timeOffset="21">7818 622,'-30'43,"16"-24,0 1,1 0,2 1,0 0,0 1,-3 15,13-34,0 0,0 0,0 0,1 0,-1 0,1 0,0 0,0 0,0 1,0-1,0 0,1 0,0 0,-1 0,1 0,0 0,0-1,1 1,-1 0,1 0,-1-1,1 1,0-1,0 1,0-1,0 0,0 0,0 0,1 0,-1 0,1-1,0 1,-1-1,1 1,0-1,0 0,0 0,0 0,0 0,2 0,11 0,0 0,-1 0,1-1,-1-1,1-1,-1 0,1-1,-1-1,0 0,0-1,0-1,-1 0,0-1,0 0,-1-1,0-1,0 0,-1-1,1-1,-3 3,0 0,-1-1,0 0,0-1,-1 0,0 0,0-1,-2 0,1 0,-1-1,-1 0,1-2,-5 9,0 0,-1 0,1 0,-1-1,-1 1,1 0,-1 0,1 0,-1 0,-1 0,1 0,-1 0,0 1,0-1,0 0,-1 1,1 0,-1-1,0 1,-1 0,1 1,-1-1,1 0,-1 1,0 0,0 0,-1 0,1 0,-3 0,-1-2,0 1,0 0,0 1,-1 0,1 0,-1 0,0 1,0 1,0 0,0 0,0 0,0 1,0 1,0-1,0 1,-4 2,-73 37,62-25</inkml:trace>
  <inkml:trace contextRef="#ctx0" brushRef="#br0" timeOffset="22">8524 481,'-19'13,"-1"1,2 1,0 0,1 1,0 1,2 1,-9 12,22-29,1 1,-1 0,1 0,-1 0,1 0,0 0,0 1,0-1,0 0,0 1,1-1,-1 0,1 1,-1-1,1 1,0-1,0 0,0 1,0-1,0 1,1-1,-1 1,1-1,-1 0,1 1,0-1,0 0,0 0,0 0,1 1,-1-1,0 0,1-1,0 1,-1 0,1 0,0-1,0 1,0-1,0 1,0-1,0 0,0 0,1 0,-1 0,0 0,0 0,2-1,3 3,-4-3,1 1,-1 0,1-1,-1 1,1 1,-1-1,0 0,1 1,-1 0,0 0,0 0,0 0,0 0,0 0,-1 1,1-1,-1 1,0 0,1 0,-1 0,-1 0,1 0,0 0,-1 1,1-1,-1 0,0 1,0-1,-1 1,1 0,-1-1,1 1,-1-1,0 1,-1 2,-3 2,-1 1,0-1,0 0,-1-1,0 1,0-1,-1 0,0-1,0 0,-1 0,0 0,0-1,0 0,-1 0,1-1,-1-1,0 1,-6 1,-6 1</inkml:trace>
  <inkml:trace contextRef="#ctx0" brushRef="#br0" timeOffset="26">9116 311,'29'-4,"14"-3,0 1</inkml:trace>
  <inkml:trace contextRef="#ctx0" brushRef="#br0" timeOffset="27">9427 198,'-4'5,"-4"3,0 1,0 0,1 1,0-1,1 1,0 1,1-1,0 1,0 0,1 0,1 1,0-1,0 1,0 11,3-20,0-1,1 1,-1-1,1 0,-1 1,1-1,0 1,0-1,0 0,0 0,1 0,-1 0,1 1,-1-2,1 1,-1 0,1 0,0 0,0-1,0 1,0-1,0 0,0 1,1-1,-1 0,0 0,1-1,-1 1,0 0,1-1,-1 1,1-1,-1 0,1 0,-1 0,1 0,-1 0,1-1,1 1,92-37,21-77,-115 111,0 1,0-1,0 1,0-1,0 0,0 0,-1 0,1 0,-1 0,0 0,0 0,0-1,0 1,-1 0,1 0,-1-1,0 1,0 0,0-1,-1 1,1 0,-1-1,1 1,-1 0,0 0,0 0,-1-1,1 1,-1 0,1 1,-1-1,0 0,0 0,0 1,-1-1,1 1,0 0,-1 0,0 0,1 0,-1 0,0 0,0 1,0-1,-3 0,-15-3</inkml:trace>
  <inkml:trace contextRef="#ctx0" brushRef="#br0" timeOffset="28">9540 1,'18'14,"-1"1,-1 0,0 2,-1 0,-1 0,-1 1,0 1,-1 0,-1 1,-1 0,-1 1,-1 0,0 1,-2-1,0 1,-2 2,3 5,-2 0,-2 0,0 1,-2-1,-1 1,-2 0,-2 15,-5-9,-2-1,-1 0,-2 0,-1-2,-2 1,-1-2,-1 0,-2-2,-1 0,-2-1,0-1,-2-2,-8 5,-62 80,77-87</inkml:trace>
  <inkml:trace contextRef="#ctx0" brushRef="#br0" timeOffset="29">9569 932,'63'-7,"-42"6,0-1,0-1,0 0,0-2,0-1,-1 0,0-2,3-1,31-42,-53 52,0-1,0 1,0 0,0-1,-1 1,1 0,0-1,0 1,-1 0,1 0,0 0,-1 0,1 0,-1 0,1 0,-1 0,0 0,1 0,-1 0,0 0,0 0,0 0,1 0,-1 0,0 0,0 0,-1 0,1 0,0 0,0 0,0 0,-1 0,1 0,-1 0,1 0,-1 0,1 0,-1 0,1 2,-4 259,14-201,-7-56,-1 1,0-1,0 1,0 0,-1 0,0 0,0 0,-1 0,1 0,-1 0,0 0,-1 0,0-1,0 1,0 0,0 0,-1 0,0-1,0 1,-1-1,0 1,0-1,0 0,0 0,-1 0,0-1,0 1,0-1,0 0,-3 2,-1-2,-1 0,0 0,0-1,0 0,-1 0,1-1,0 0,-1-1,0 0,1-1,-1 0,1 0,-1-1,0 0,1-1,0 0,-1 0,1-1,-2-1,-20-24,23 11</inkml:trace>
  <inkml:trace contextRef="#ctx0" brushRef="#br0" timeOffset="30">9624 764,'7'-17,"0"1,1 0,1 1,0 0,1 1,1 0,0 0,1 1,1 0,0 1,0 1,1 0,0 1,1 0,0 1,1 1,0 1,0 0,1 1,0 0,5 0,-20 5,1 0,-1 1,1-1,-1 0,1 1,-1-1,1 1,0 0,-1 0,1 0,-1 0,1 1,0-1,-1 1,1-1,-1 1,1 0,-1 0,0 0,1 0,-1 0,0 1,1-1,-1 1,0-1,0 1,-1 0,1 0,0 0,0 0,-1 0,1 0,-1 0,0 1,0-1,0 1,0-1,0 0,0 1,-1 0,1-1,-1 2,6 42,-6-36,0-1,1 1,0-1,1 0,0 1,1-1,0 0,0 0,0-1,1 1,1-1,0 0,0 0,0 0,8 5</inkml:trace>
</inkml:ink>
</file>

<file path=ppt/ink/ink30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5:19:47.80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13,'0'-5,"5"-1,2 5,-1 7,-1 8,-7 1,-2 3,-1 3,1 4,0 1,2 1,0 2,1 0,1 0,0-1,0-4</inkml:trace>
</inkml:ink>
</file>

<file path=ppt/ink/ink30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5:19:47.80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46,'4'-10,"3"-7,-1 3,-2 9,0 10,-2 10,-1 6,0 5,-1 2,-1 2,1 0,-5-5,-1-1,0-1,5-4,4-5</inkml:trace>
</inkml:ink>
</file>

<file path=ppt/ink/ink30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5:19:47.81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26 0,'0'313,"-22"-205,18-100</inkml:trace>
</inkml:ink>
</file>

<file path=ppt/ink/ink30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5:21:36.96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7,'0'-4,"0"2,5 2,1 6,0 7,4 5,0 6,3 2,-1 2,3 1,-2 1,-2-1,1 0,-1 0,-3 0,-3-10,-1-8</inkml:trace>
</inkml:ink>
</file>

<file path=ppt/ink/ink30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5:21:39.11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3,'0'0,"0"-1,1 1,-1 0,1 0,-1 0,1-1,-1 1,1 0,-1 0,0 0,1 0,-1 0,1 0,-1 0,1 0,-1 0,1 0,-1 0,1 0,-1 0,1 0,-1 0,1 0,-1 1,1-1,-1 0,1 0,-1 1,0-1,1 0,-1 0,1 1,-1-1,0 0,1 1,-1-1,0 1,0-1,1 0,-1 1,0-1,0 1,0-1,1 1,-1-1,0 1,0-1,0 1,0-1,0 1,0-1,0 1,0-1,0 1,0-1,0 1,0-1,-1 1,1-1,20 58,61 134,-79-188</inkml:trace>
</inkml:ink>
</file>

<file path=ppt/ink/ink30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5:29:57.60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57 0,'0'527,"-56"-179,59-323,12-30,-6-8,1 0</inkml:trace>
</inkml:ink>
</file>

<file path=ppt/ink/ink30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5:29:58.69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124 1,'-17'73,"-6"240,16-274,1 5,-3-1,-2 0,-1 0,-16 33,18-41,10-34,0-1,1 1,-1-1,0 1,0-1,1 1,-1-1,0 0,1 1,-1-1,1 1,-1-1,1 0,-1 1,0-1,1 0,-1 0,1 1,0-1,-1 0,1 0,-1 0,1 1,-1-1,1 0,-1 0,1 0,0 0,-1 0,1 0,-1 0,1 0,-1-1,1 1,-1 0,1 0,0 0,-1-1,1 1,-1 0,0 0,1-1,-1 1,1 0,-1-1,1 1,-1-1,0 1,1-1,-1 1,0-1,1 1,-1-1,0 1,0-1,1 1,-1-1,14-8</inkml:trace>
  <inkml:trace contextRef="#ctx0" brushRef="#br0" timeOffset="1027.072">604 57,'-6'0,"-1"-1,0-1,0 1,0 0,0 1,0-1,0 2,0-1,1 1,-1 0,0 0,0 0,0 1,1 1,-1-1,1 1,-1 0,1 0,0 1,0-1,1 2,-1-1,1 0,0 1,0 0,0 0,1 1,-1-1,2 1,-1 0,0 0,0 4,1 155,4-161,1 0,-1 0,1 0,0-1,0 1,1 0,-1-1,1 0,-1 1,1-1,0 0,1 0,-1-1,0 1,1-1,-1 1,1-1,0 0,0-1,0 1,0-1,0 1,0-1,0-1,0 1,1 0,-1-1,0 0,0 0,1 0,-1-1,0 1,0-1,1 0,-1 0,3-2,60 6,-64-2,0-1,-1 1,1 0,0 0,-1 0,1 0,0 0,-1 1,0-1,1 1,-1 0,0 0,0-1,0 1,0 1,0-1,0 0,0 0,-1 1,1-1,-1 1,0-1,0 1,0 0,0-1,0 1,-1 0,1 0,-1-1,1 1,-1 0,0 0,0 0,-1 0,1 0,0-1,-1 1,0 1,-45 101,34-86,-1-1,-1 1,-1-2,0 0,-1-1,-1-1,-19 13,32-25,-1 0,0 0,1-1,-1 1,0-1,0-1,0 1,-1-1,1 0,0 0,0 0,-1-1,1 1,0-1,-1-1,1 1,0-1,-1 0,1 0,0-1,0 1,0-1,0 0,0 0,-1-1,-6-10</inkml:trace>
</inkml:ink>
</file>

<file path=ppt/ink/ink30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5:10:17.40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22 0,'-9'10,"-4"3</inkml:trace>
</inkml:ink>
</file>

<file path=ppt/ink/ink3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4:16:03.509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398 839,'-18'-186,"7"-132,11 305,1 9,-1-1,1 1,-1-1,-1 1,1-1,-1 1,1-1,-1 1,0 0,-1-1,1 1,-1 0,0 0,0 0,0 0,-1 0,2 3,0 1,-1 0,1-1,0 1,-1 0,1 0,-1 0,1 0,0 0,-1 0,1 0,0 0,-1 1,1-1,0 1,-1-1,1 1,0-1,-1 1,1 0,0-1,0 1,0 0,0 0,0 0,0 0,0 0,0 0,0 0,0 0,1 0,-1 1,0-1,1 0,-1 0,1 1,-1-1,1 0,0 1,0-1,-12 25,1 0,2 1,0 0,2 0,1 1,2 0,-1 7,3-19,-10 95,5-1,7 100,-4 87,-10-115,-8-1,-9-2,-37 119,3-95,61-193,0 1,1-1,0 1,0 0,1 0,1 0,-1 0,2 0,0 0,0 0,1 0,0 0,3 8,-1-15,1-1,0 1,0-1,0 0,0 0,0 0,1 0,-1-1,1 1,0-1,-1-1,1 1,0-1,0 1,0-2,1 1,-1 0,0-1,0 0,0 0,0-1,1 1,-1-1,4-1,4 1,195-29,442 27,287-26,-37 2,311 27,-579 26,-17 3,-406-20,209 8,160-24,-130-37,247-65,-657 102,344-73,-169 47,12 23,-56-25,-39 12,-115 19,-11 4,1 0,0-1,-1 1,1-1,0 0,-1-1,1 1,-1-1,0 0,1 0,-1 0,0-1,0 1,0-1,-1 0,1 0,-1 0,1-1,-1 1,0-1,-1 0,1 1,0-1,-1-1,0 1,0 0,0-1,-1 1,1 0,-1-1,0 0,0-2,-47-204,15 8,-1-113,31 185,4 1,7 0,7-9,-5 22,-1-4,-6 0,-10-106,-23 48,-7 186,-190 19,-222 2,-268 1,-268-14,380-14,-212 27,-1538-28,2147-1,-491 13,-25 6,507-3,154-7,-1-3,1-3,-42-4,54-9,-34 2,79 11,1 1,-1 0,1 0,0 0,0 0,0 0,0 1,1-1,-1 1,1 0,0 0,0 0,0 0,1 0,0 0,-1 0,1 1,1-1,-1 0,1 1,-1-1,1 1,-2 8,-49 187,-20 119,38 21,8-29,-4 41,20-278,-4-1,-3-1,-4 0,-2-2,-19 38,26-47,15-60,-1 0,1 1,0-1,0 0,0 0,0 1,1-1,-1 0,0 0,0 0,1 1,-1-1,1 0,-1 0,1 0,-1 0,1 0,0 0,-1 0,1 0,0 0,0 0,0 0,0 0,0 0,0-1,0 1,0 0,0-1,0 1,0-1,0 1,1-1,-1 0,0 1,0-1,1 0,-1 0,0 0,0 0,1 0,-1 0,0 0,0 0,0-1,2 1,242-20,1035 21,-744 26,101 2,419-30,-303-26,20 15,-155-6,-44-9,-33-1,-214 2,149-5,-175 31,-162-26,2-2,29-2,-77 12,-91 18,0 0,-1 0,1 0,-1 0,1 0,0 0,-1 0,1 0,-1 0,1 1,-1-1,1 1,-1-1,1 1,-1 0,0-1,1 1,-1 0,0 0,1 0,-1 0,0 0,0 0,0 1,0-1,0 0,0 0,0 1,-1-1,1 1,0 0,5 14</inkml:trace>
</inkml:ink>
</file>

<file path=ppt/ink/ink30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5:10:18.23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61 1,'-4'2,"0"0,0 1,0 0,0 0,0 0,1 0,0 0,-1 1,1 0,1-1,-1 1,0 0,1 1,0-1,0 0,0 1,0-1,1 1,0-1,0 1,0 0,0-1,1 1,0 0,0 0,0-1,1 1,-1 0,1-1,0 1,0 0,1-1,1 5,60 50,-56-55,0 1,0 0,0 1,-1-1,0 1,0 0,0 1,-1-1,0 1,0 0,-1 1,0-1,0 1,0 0,-1 0,-1 0,1 0,0 6,-3-12,0 0,0 1,0-1,-1 1,1-1,-1 1,1-1,-1 0,0 1,0-1,0 0,0 0,0 1,-1-1,1 0,-1 0,1-1,-1 1,0 0,1 0,-1-1,0 1,0-1,0 0,-1 1,1-1,0 0,0 0,-1 0,1-1,0 1,-2 0,-17 3</inkml:trace>
</inkml:ink>
</file>

<file path=ppt/ink/ink30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5:10:15.80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1 443,'145'-177,"-145"176,1 0,-1 0,1-1,0 1,0 0,-1 0,1 0,0 0,0 0,0 0,0 0,0 1,0-1,0 0,0 0,1 1,-1-1,0 1,0-1,1 1,-1 0,0-1,0 1,1 0,-1 0,0 0,1 0,-1 0,0 0,1 0,-1 0,0 1,1-1,-1 0,0 1,0-1,0 1,1-1,-1 1,0 0,0-1,0 1,0 0,0 0,0 0,0 0,0 0,0 0,-1 0,1 0,0 0,-1 1,1-1,-1 0,1 0,0 1,34 153,-25-87,-4 0,-2 0,-4 1,-5 28,6-89,-1 0,0 0,-1-1,0 1,0 0,0 0,-1-1,0 1,-1-1,0 0,0 0,0 0,-1 0,0 0,0-1,-1 0,0 0,0 0,0 0,-1-1,0 0,0 0,0 0,-1-1,3-4,0 0,0-1,0 0,1 0,-1 0,0-1,1 1,-1-1,1 0,-1 0,1 0,0 0,0-1,0 1,0-1,0 0,1 1,-1-1,1-1,0 1,0 0,0 0,0-1,1 1,-1-1,1 0,0 0,0 1,0-1,0 0,1 0,-1 0,1 0,0 1,1-3,-1-23,2 0,1 0,1 0,2 0,1 1,1 0,1 0,1 0,2 2,1-1,-10 20,14-35,1 1,2 0,1 2,3 0,1 2,2 1,1 0,2 3,1 0,1 2,2 1,2 2,0 2,9-4,-44 28,0 0,1 1,-1-1,1 1,0-1,-1 1,1-1,0 1,0 0,0 0,0 0,0 0,0 0,0 1,0-1,0 0,1 1,-1 0,0-1,0 1,0 0,1 0,-1 0,0 1,0-1,0 0,1 1,-1-1,0 1,0 0,0 0,0 0,0 0,0 0,0 0,-1 1,1-1,0 0,-1 1,1 0,-1-1,1 1,-1 0,0 0,1-1,-1 1,0 0,-1 0,1 0,0 1,0-1,-1 1,-1 17,-2 0,0 0,-1 0,-1-1,-1 0,-1 0,-1 0,0-1,-1 0,-1 0,-1-1,-1-1,0 0,-1 0,0-1,-4 1,-109 132,115-141,13-13</inkml:trace>
  <inkml:trace contextRef="#ctx0" brushRef="#br0" timeOffset="510.708">707 443,'36'-10,"1"-2,-2-1,0-2,-1-1,0-2,-1-1,-1-2,19-17,-42 31,-1-1,1 0,-1-1,-1 1,0-1,0-1,-1 1,0-1,0-1,-1 1,-1-1,0 1,0-1,-1-1,0 1,-1 0,-1-1,0 1,0-1,-1 1,0-1,-1 0,1 10,-1 0,1 0,0 0,-1 0,1 0,-1 0,0 0,0 0,0 0,0 0,0 0,0 1,0-1,-1 0,1 1,-1-1,1 1,-1 0,0-1,1 1,-1 0,0 0,0 0,0 0,0 0,0 0,0 1,0-1,0 1,0-1,0 1,0 0,0 0,0 0,0 0,0 0,0 0,-1 0,1 1,0-1,0 1,0 0,0 0,0-1,1 1,-1 0,0 1,0-1,0 0,1 0,-1 1,1-1,-1 1,1-1,0 1,-1 0,1 1,-11 6,0 1,1 0,1 1,0 0,0 0,1 1,0 1,-5 10,13-21,1-1,-1 0,0 1,1-1,0 1,-1-1,1 0,0 1,-1-1,1 1,0-1,0 1,0-1,0 1,1-1,-1 1,0-1,1 1,-1-1,1 0,-1 1,1-1,-1 0,1 1,0-1,0 0,0 0,0 0,0 1,0-1,0 0,0 0,0-1,0 1,1 0,-1 0,0 0,1-1,-1 1,0-1,1 1,-1-1,1 0,66 3,109-31,-175 28,0 0,-1-1,1 1,0 1,0-1,-1 0,1 0,0 1,-1-1,1 0,0 1,-1 0,1-1,0 1,-1 0,1 0,-1 0,0 0,1 0,-1 0,0 1,0-1,1 0,-1 1,0-1,0 0,0 1,-1 0,1-1,0 1,-1-1,1 1,-1 0,1-1,-1 1,0 0,1 0,-1-1,0 1,0 0,-1 0,1-1,0 1,0 0,-1-1,1 1,-1 0,0-1,1 1,-1 0,0-1,0 1,0 0,-66 133,64-112</inkml:trace>
  <inkml:trace contextRef="#ctx0" brushRef="#br0" timeOffset="867.167">1496 302,'5'6,"1"0,-1-1,1 0,0 0,0 0,1-1,0 0,-1 0,1-1,0 0,1 0,-1 0,1-1,-1 0,1-1,-1 0,1 0,0-1,0 1,-1-2,1 1,0-1,0 0,-1-1,1 0,-1 0,1 0,-1-1,0 0,0-1,0 1,-1-2,1 1,-1 0,0-1,0-1,-1 1,1-1,-1 1,0-1,-1-1,1 1,-1-1,-1 0,1 0,-1 0,0-2,0 5,-1 0,0 1,-1-1,1 0,-1 0,0 0,1 0,-2 0,1 0,0 0,-1-1,0 1,0 0,0 0,-1 0,1 0,-1-1,0 1,0 0,0 0,-1 0,0 1,1-1,-1 0,-1 1,1-1,0 1,-1-1,0 1,1 0,-1 0,-1 0,1 1,0-1,-1 1,1 0,-1 0,0 0,1 0,-2 0,-5 4,0 1,0-1,0 2,1 0,-1 0,1 0,0 1,1 1,-1-1,1 1,0 1,0 0,1 0,0 0,0 1,1 0,0 0,0 1,1-1,0 1,-2 7,1-8,0 0,0 0,1 1,1-1,-1 1,2 1,-1-1,1 0,0 1,1 0,0-1,1 1,0 0,0 0,1 0,1 0,-1 0,2 0,0 4,5 4</inkml:trace>
  <inkml:trace contextRef="#ctx0" brushRef="#br0" timeOffset="1230.972">2033 104,'3'15,"14"55,3 0,2-2,20 37,14-24,-55-81,0 1,1 0,-1 0,1-1,-1 1,1-1,-1 0,1 1,0-1,-1 0,1 0,-1 0,1 0,0 0,-1 0,1-1,-1 1,1 0,-1-1,1 1,-1-1,1 0,-1 1,1-1,-1 0,0 0,1 0,-1 0,0 0,0 0,0 0,0-1,0 1,0 0,0-1,0 1,0-1,30-55,-16 10,-6 17,1 0,1 1,2 0,1 1,16-26,-20 40</inkml:trace>
  <inkml:trace contextRef="#ctx0" brushRef="#br0" timeOffset="1432.19">2540 274,'10'14,"3"5</inkml:trace>
  <inkml:trace contextRef="#ctx0" brushRef="#br0" timeOffset="3264.307">1609 414,'5'0,"2"5,-1 7,-1 5,3 0,5-2,1 0,2-1,4-5,3-2,2-4,2-1,1-1,-4-2</inkml:trace>
</inkml:ink>
</file>

<file path=ppt/ink/ink30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5:10:17.64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35 23,'-6'11,"1"0,0 0,1 1,0-1,1 1,0 0,1 0,1 0,0 1,0-1,1 0,1 0,0 1,1-1,0 0,0 0,4 8,-5-18,-1-1,1 1,0 0,0 0,0-1,0 1,0-1,1 1,-1-1,0 1,1-1,-1 0,1 1,-1-1,1 0,0 0,-1 0,1 0,0-1,0 1,0 0,0-1,0 1,0-1,-1 0,1 1,0-1,0 0,0 0,0 0,0-1,0 1,0 0,0-1,0 1,0-1,0 0,-1 0,1 0,0 0,-1 0,2 0,2-3,0 0,0 0,-1 0,0-1,1 1,-1-1,-1 0,1 0,-1-1,0 1,0-1,-1 0,1 0,-1 1,1-1,-1 0,0 0,-1 1,0-1,0 0,0 0,0 0,-1 0,0 0,0 0,-1-1,0 1,0 1,0-1,-1 0,1 0,-1 0,-1 1,1-1,-1 1,0 0,0-1,-1 2,0-1,0 0,0 1,0-1,0 1,-1 0,0 1,0-1,0 1,0 0,-1 0,1 1,-1-1,1 1,-1 0,0 1,-1-1,-17 4</inkml:trace>
  <inkml:trace contextRef="#ctx0" brushRef="#br0" timeOffset="279.692">317 107,'10'19,"12"12,7-1,5-4,0-7,-1-7,-5-10,-4-5,-5-8,-1-1,-4-3,1 0,-2-2,-4-2,-3-4,-2 3</inkml:trace>
</inkml:ink>
</file>

<file path=ppt/ink/ink30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5:10:13.15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340 277,'101'-22,"-49"11,0-2,-1-3,-1-1,28-16,-40 16,-19 10,0-2,0 1,-1-2,-1-1,1 0,-2-1,0-1,0 0,6-8,-6-12,-35 55,-4 20,3 0,1 1,2 1,3 1,1 0,2 1,2 0,2 1,1 27,-22 249,17-81,-10-118,21-123,0 0,-1 0,1 0,0 0,0 0,-1 0,1 0,-1 0,1 0,-1 0,1-1,-1 1,0 0,1 0,-1 0,0-1,0 1,1 0,-1-1,0 1,0-1,0 1,0-1,0 1,0-1,0 0,0 1,0-1,0 0,0 0,0 0,0 1,0-1,0-1,0 1,0 0,0 0,0 0,0 0,0-1,0 1,0 0,0-1,0 1,0-1,0 1,0-1,0 0,1 1,-1-1,0 0,0 1,1-1,-1-1,-44-43,34 30,0 2,-1-1,0 2,-1 0,0 0,-1 1,0 1,-1 0,0 1,-1 0,0 2,0 0,-1 0,0 2,0 0,0 1,-3 0,-6 1,1 1,0 1,-1 1,1 1,-1 2,1 0,0 2,-4 2,20-5,1 0,0 1,0 0,0 0,0 1,0 0,1 0,0 1,0 0,0 0,0 1,1-1,0 2,0-1,1 1,0-1,0 1,0 1,1-1,0 1,0 0,1 0,0 0,1 0,-2 6,5 43,6-32</inkml:trace>
  <inkml:trace contextRef="#ctx0" brushRef="#br0" timeOffset="400.107">509 616,'532'-104,"-521"102,77-5,-86 7,1 0,-1 1,0-1,0 0,0 1,1 0,-1 0,0 0,0 0,0 0,0 0,0 0,-1 0,1 1,0-1,-1 1,1-1,0 1,-1 0,0 0,1 0,-1 0,0 0,0 0,0 0,0 0,-1 0,1 0,-1 0,1 0,-1 1,0-1,1 0,-1 0,0 2,-27 138,4-15,18-105,2-1</inkml:trace>
  <inkml:trace contextRef="#ctx0" brushRef="#br0" timeOffset="782.881">1385 983,'-11'143,"11"-143,0 0,0 0,1 0,-1 0,0-1,1 1,-1 0,0 0,1 0,-1 0,0 0,0 0,1 0,-1 1,0-1,1 0,-1 0,0 0,0 0,1 0,-1 0,0 0,1 1,-1-1,0 0,0 0,0 0,1 1,-1-1,0 0,0 0,0 1,1-1,-1 0,0 0,0 1,0-1,0 0,0 1,0-1,0 0,1 0,-1 1,0-1,0 0,0 1,0-1,0 0,-1 1,1-1,11-28,-8 15,2-15,2 0,0 0,2 1,1 0,1 0,1 1,2 1,0 0,2 1,0 0,2 2,0 0,2 0,14-11,-33 32,0 0,0 0,0 0,0 0,1 0,-1 0,0 1,1-1,-1 0,0 0,1 1,-1-1,1 1,-1 0,1-1,-1 1,1 0,-1 0,1 0,0 0,-1 0,1 0,-1 0,1 1,-1-1,1 0,-1 1,1-1,-1 1,0 0,1 0,-1-1,0 1,0 0,1 0,-1 0,1 1,5 12</inkml:trace>
  <inkml:trace contextRef="#ctx0" brushRef="#br0" timeOffset="1078.094">1949 701,'-13'15,"0"0,1 2,1-1,1 2,0-1,1 1,1 1,1-1,1 1,0 1,1-1,1 1,1 0,1 4,2-21,0 0,0 0,0 0,0-1,1 1,-1 0,1 0,0-1,0 1,0 0,0-1,0 1,1-1,-1 1,1-1,-1 0,1 0,0 0,0 0,0 0,0 0,0 0,1 0,-1-1,0 0,1 1,-1-1,1 0,0 0,-1 0,1 0,0-1,-1 1,1-1,0 1,0-1,0 0,0 0,5-1,0 0,0 0,0-1,0 0,0 0,0-1,-1 0,1 0,-1 0,0-1,0-1,5-3,-5 3,-1 0,1 0,-1-1,0 0,0 0,0 0,-1-1,0 0,-1 0,1 0,-1-1,-1 0,1 1,-1-1,-1 0,1-1,-2 1,1 0,-1-1,0 1,-1-1,1 1,-2-1,1 1,-1-1,-1 1,0 0,0 0,0-1,-1 1,-3-6,3 11,0 0,0 0,0 0,0 0,0 1,0-1,-1 1,1 0,-1 0,1 1,-1-1,0 1,0-1,0 1,0 0,0 1,0-1,-19-2</inkml:trace>
  <inkml:trace contextRef="#ctx0" brushRef="#br0" timeOffset="1517.55">2259 1011,'47'-87,"3"2,48-59,-97 142,-1 0,1 0,0 0,-1 0,1 1,0-1,0 0,0 0,0 1,1-1,-1 0,0 1,1-1,-1 1,1 0,0 0,-1-1,1 1,0 0,0 0,-1 1,1-1,0 0,0 0,0 1,0 0,0-1,0 1,0 0,0 0,0 0,0 0,0 0,0 0,0 1,0-1,0 1,0-1,0 1,0 0,0 0,0 0,0 0,-1 0,1 0,0 1,1 5,0 0,-1 0,0 0,0 0,-1 0,1 1,-2-1,1 0,-1 1,0-1,-2 7,8 58,-6-70,1 0,0 0,-1 0,1 0,0 0,0 0,1 0,-1-1,0 1,1 0,-1-1,0 1,1-1,0 0,-1 1,1-1,0 0,0 0,0 0,0 0,0-1,0 1,0 0,0-1,0 1,0-1,0 0,0 0,0 0,0 0,0 0,0 0,0 0,0-1,1 1,-1-1,0 1,0-1,-1 0,2 0,75-44,-60 31,-11 7,0 0,1 1,-1 1,1-1,0 1,1 0,-1 1,1 0,0 0,0 1,5-1,-12 5,0 0,0-1,0 1,0 0,0 0,0 1,-1-1,1 0,-1 1,1-1,-1 1,1-1,-1 1,0-1,0 1,1 0,-1 0,-1 0,1 0,0 0,0 0,-1 0,1 0,-1 0,0 0,1 0,-1 0,0 0,0 0,0 0,-1 0,1 0,0 1,-1-1,1 0,-1 0,0 0,0-1,0 1,0 0,0 0,0 0,-2 12,11 59,1-53</inkml:trace>
</inkml:ink>
</file>

<file path=ppt/ink/ink30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5:10:21.57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0 874,'17'3,"1"-1,-1-1,1 0,-1-1,1-1,0 0,-1-1,0-1,0-1,0-1,0 0,0-1,-1-1,0 0,-1-1,1-1,-1-1,-1 0,0-1,-1 0,12-13,-9 4,0 1,1 0,1 1,1 1,0 1,1 0,1 2,0 0,1 2,1 0,0 1,23-7,-42 17,0 1,0-1,1 1,-1-1,0 1,0 0,1 1,-1-1,0 1,0 0,0 0,1 0,-1 0,0 1,-1 0,1-1,0 1,0 1,-1-1,1 1,-1-1,0 1,0 0,0 0,0 0,0 1,-1-1,1 1,-1-1,0 2,2 2,0 1,0 0,-1 1,0-1,0 0,-1 1,0 0,-1-1,0 1,0 0,-1 0,0 0,0 0,-1 2,-3 8,0 0,-1 0,-1 0,-1-1,0 0,-1 0,-2 0,1-1,-2-1,0 0,-1 0,-1-1,0-1,-1 0,0-1,-7 4,17-12,-2 0,1 0,0-1,-1 1,0-1,0 0,0-1,-1 0,1 0,-1 0,0-1,0 0,0 0,0-1,0 0,0 0,0 0,0-1,0 0,0 0,0-1,-1 0,1-1,1 1,-1-1,0 0,0-1,1 0,-7-3,11 3,0 1,0-1,0 1,0-1,0 0,1 0,-1 0,1 0,0 0,0 0,0 0,0 0,0-1,1 1,0 0,-1 0,1-1,1 1,-1 0,0-1,1 1,-1 0,1 0,0 0,0-1,0 1,1 0,-1 0,1 1,0-1,-1 0,1 0,0 1,1-1,2-3,0-1,0 1,0 1,1-1,0 1,0 0,1 0,-1 1,1 0,0 0,0 0,1 1,-1 0,1 1,0 1,0 1,0 0,0 1,0 0,0 0,0 1,0 0,0 0,0 1,-1 0,1 0,-1 0,0 1,0 1,0-1,0 1,4 4,48 26,-45-29,0-1,0-1,0 0,1-1,-1 0,1-2,0 1,0-2,-1 0,1-1,0 0,0-1,-1-1,1 0,-1-1,0-1,10-4,7-5,0-1,0-2,-2-2,0 0,-2-2,0-1,1-2,16-16,-2-2,-1-2,-3-1,-1-2,23-41,-45 63,-1-1,0-1,-2 0,-1-1,-2 0,0 0,-2-1,-1 0,-2-1,0 1,-2-1,-2-15,1 40,-1 0,0 1,0-1,-1 0,0 0,1 1,-1-1,-1 0,1 1,-1-1,0 1,0 0,0-1,0 1,-1 0,0 0,0 1,0-1,0 1,0-1,-1 1,0 0,1 0,-1 0,0 1,0-1,-1 1,1 0,0 0,-1 1,0-1,1 1,-1 0,0 0,1 1,-1-1,0 1,-4 0,-6 7,-1-1,1 2,0 0,1 1,0 0,0 1,1 0,0 2,1-1,0 1,1 1,1 0,0 1,-2 3,-3 5,0 1,2 0,0 1,2 1,0 0,2 0,1 1,1 0,1 0,2 1,0 0,2-1,0 1,2 0,2 2,3-7,1 0,1 0,1-1,0 0,2-1,1 0,0 0,1-1,2-1,0 0,0 0,2-2,0 0,15 12,9 13,-30-29,-5-4</inkml:trace>
  <inkml:trace contextRef="#ctx0" brushRef="#br0" timeOffset="243.629">1778 705,'-14'38,"-10"23,-1 5,4-3,11-13,11-15,6-13</inkml:trace>
  <inkml:trace contextRef="#ctx0" brushRef="#br0" timeOffset="398.27">1778 309,'0'0</inkml:trace>
  <inkml:trace contextRef="#ctx0" brushRef="#br0" timeOffset="1066.932">2202 620,'-23'6,"1"2,0 0,1 2,0 0,0 2,1 0,-10 8,24-15,-1 0,0 1,1 0,0 0,1 0,-1 0,1 1,1 0,-1 0,1 0,0 1,1-1,-1 1,2 0,-1 0,1 0,0 0,1 1,0-1,0 0,1 1,0 3,1-4,1-1,0 1,1-1,0 0,0 0,0 0,1 0,0-1,0 0,0 1,1-1,0-1,0 1,1-1,0 0,0 0,0-1,0 1,1-1,-1-1,1 1,0-1,0 0,0-1,1 0,-1 0,1 0,-1-1,1 0,-1-1,1 0,0 0,-1 0,1-1,-1 0,1-1,-1 0,1 0,3-2,19-9,-2-2,1-1,-2-2,0 0,-1-2,-2-1,0-1,0-1,-2 0,-2-2,4-6,3 0,-1 0,-2-2,-2-1,-1 0,-1-2,-2 0,-2-1,-1-1,-2 0,-1-1,3-29,-20-41,4 105,1 1,-1 1,0-1,0 0,0 0,-1 0,1 0,-1 1,1-1,-1 1,0-1,0 1,0 0,0 0,-1-1,1 2,-1-1,1 0,-1 0,1 1,-1-1,0 1,0 0,0 0,0 0,0 0,0 1,0-1,0 1,0 0,0 0,0 0,-2 0,-10 4,-1 1,1 0,0 1,1 1,0 0,0 1,0 0,1 1,0 1,1 0,0 1,1 0,0 1,1 0,0 1,0 0,2 0,0 1,0 0,1 1,1-1,1 1,0 1,0-1,0 11,-1-11,1 1,0-1,1 1,1 0,1 0,0 0,1 0,0 0,2 1,0-1,0 0,2 0,0 0,1 0,0-1,2 1,-1-1,2 0,0-1,2 2,3 1,2-2,-1 1,2-2,0 0,1-1,0 0,1-2,0 0,1 0,0-2,0 0,1-1,1-1,-1-1,1-1,0 0,0-2,0 0,1-1,-1-1,1-1,-1-1,1-1,-1 0,1-2,0 0,-1-2,0 0,0-1,-1-1,1-1,-2 0,1-2,-2 0,1-1,-1-1,-1 0,-1-1,11-13,-13 17,-1-1,-1 0,0-1,0 0,-1-1,-1 0,0 0,-1-1,0-1,-1 1,-1-1,0 0,-1 0,-1-1,0 0,-2 0,1 0,-2 0,-1 13,0 0,0-1,-1 1,1 0,-1 0,0 0,0 0,0 0,-1 0,1 0,-1 0,1 1,-1-1,0 1,0-1,0 1,0-1,-1 1,1 0,0 0,-1 0,0 0,1 1,-1-1,0 1,0 0,0-1,0 1,0 1,0-1,0 0,0 1,-3-1,-3 0,0 1,0 0,0 1,0 0,0 0,0 1,0 0,0 0,0 1,1 0,-3 2,-5 1,0 1,1 1,-1 0,2 1,-1 1,2 0,-1 0,1 2,1 0,0 0,1 1,0 0,1 1,0 0,1 1,1 0,0 0,1 1,1 0,1 0,0 1,-2 12,6-20,-1 1,2-1,-1 1,1-1,1 1,0-1,0 1,1-1,0 0,1 1,0-1,0 0,1-1,0 1,0-1,1 1,0-1,1-1,0 1,0-1,1 1,9 6,0 0,1-1,0-1,1-1,0 0,1-1,0-2,1 1,0-2,0-1,1 0,-1-2,1 0,0-1,0-1,1-2,-1 0,0-1,0 0,0-2,0-1,0 0,-1-2,18-7,0-10,-26 10</inkml:trace>
</inkml:ink>
</file>

<file path=ppt/ink/ink30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5:10:24.78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218 0,'-6'65,"-3"-1,-2 0,-4 0,-2-2,-2 0,-4-1,-11 18,33-74,-63 127,45-117,22-20</inkml:trace>
</inkml:ink>
</file>

<file path=ppt/ink/ink30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5:10:25.24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29,'66'-11,"1"2,0 3,0 3,21 4,-66-1,369 1,-198 26,-169-26</inkml:trace>
</inkml:ink>
</file>

<file path=ppt/ink/ink30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5:10:29.10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1,'7'4,"0"0,0 0,1-1,-1 0,1 0,0-1,0 0,0 0,0-1,0 0,0 0,1-1,-1 0,6-1,1 1,244 0,-181 11,-60-12</inkml:trace>
</inkml:ink>
</file>

<file path=ppt/ink/ink30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5:10:29.60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1,'55'27,"-37"-20,1 0,0-2,0 0,0-1,1 0,0-2,-1 0,1-2,0 0,0-1,-1-1,6-1,145-26,-58 28,-88 1</inkml:trace>
</inkml:ink>
</file>

<file path=ppt/ink/ink30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5:10:31.40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60 178,'-18'31,"9"-4,1 1,1 1,1-1,1 1,2 0,1 0,2 18,0-45,-1 16,0 1,2-1,0 1,1-1,0 1,2-1,0 0,2 0,0-1,0 1,3 1,-8-16,1 0,-1-1,1 0,0 1,0-1,0 0,0 0,0 0,0 0,1 0,-1 0,1-1,-1 1,1-1,-1 0,1 0,0 0,0 0,0 0,-1-1,1 1,0-1,0 1,0-1,0 0,0 0,0-1,0 1,0-1,0 1,-1-1,1 0,0 0,0 0,-1 0,1-1,-1 1,2-2,86-76,1-52,-91 129,0 1,0 0,0 0,1 0,-1 0,0 0,1 0,-1 0,1 1,-1-1,1 0,-1 0,1 0,0 0,0 0,-1 1,1-1,0 0,0 1,0-1,0 1,-1-1,1 1,0-1,0 1,0-1,0 1,0 0,0 0,0-1,1 1,-1 0,0 0,0 0,0 0,0 0,0 1,0-1,0 0,0 0,0 1,0-1,0 0,0 1,0-1,0 1,0-1,-1 1,1 0,0-1,0 1,0 0,-1 0,1 0,0-1,-1 1,1 0,-1 0,1 0,-1 0,1 0,-1 1,65 136,-63-134,0 0,1 0,0-1,-1 1,1-1,1 1,-1-1,0 0,1 0,0 0,0-1,0 1,0-1,0 0,0 0,0 0,1-1,-1 0,1 1,-1-2,1 1,-1 0,1-1,-1 0,1 0,0 0,-1-1,1 1,-1-1,1 0,-1-1,1 1,-1-1,0 0,4-1,10-12,-1 0,0-2,-1 1,-1-2,0 0,-1-1,-1-1,-1 1,-1-2,4-10,0 3,4-7,0-1,-3-1,-1-1,-2 0,-1-1,-2 0,-2-1,1-24,-18-1,-7 95,13-9</inkml:trace>
  <inkml:trace contextRef="#ctx0" brushRef="#br0" timeOffset="533.269">935 489,'189'5,"-187"-5,0 0,0 0,0 0,-1 0,1 0,0 0,0 0,0 1,0-1,-1 1,1-1,0 1,0 0,-1 0,1 0,-1 0,1 0,-1 0,1 0,-1 0,1 1,-1-1,0 0,0 1,0-1,0 1,0 0,0-1,0 1,0 0,-1-1,1 1,-1 0,1 0,-1 0,0 0,0-1,1 1,-1 0,-1 0,1 0,0 0,0 0,-1-1,1 1,-1 0,1 0,-2 1,-115 137,91-113,24-26,1 0,0 0,-1 0,1 0,0 1,0-1,0 0,0 1,0-1,0 0,0 1,0 0,0-1,1 1,-1-1,1 1,-1 0,1-1,-1 1,1 0,0 0,0-1,0 1,0 0,0 0,1-1,-1 1,0 0,1-1,-1 1,1 0,0-1,-1 1,1-1,0 1,0-1,0 1,0-1,0 1,0-1,1 0,-1 0,0 0,1 0,-1 0,1 0,-1 0,1 0,-1 0,1-1,0 1,-1-1,1 1,0-1,-1 0,1 1,0-1,1 0,24 4,1-1,0-1,0-2,0 0,0-2,2-1,113-26,-120 28</inkml:trace>
</inkml:ink>
</file>

<file path=ppt/ink/ink3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4:16:35.789"/>
    </inkml:context>
    <inkml:brush xml:id="br0">
      <inkml:brushProperty name="width" value="0.1" units="cm"/>
      <inkml:brushProperty name="height" value="0.2" units="cm"/>
      <inkml:brushProperty name="color" value="#00F9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1 312,'88'-19,"-40"7,1 2,-1 2,1 2,13 2,122-5,-152 4,0 1,1 1,-1 2,1 1,-1 1,15 4,220 32,-219-30,259 26,-168-20,-109-8,0-1,0-2,0-1,0-1,18-3,184-21,92-5,533 30,-619 27,427-28,733 0,-1164 29,328-30,-306-27,167 28,-255-26,-27-3,1-1,-2 18,-117 9,-1 1,1 1,-1 1,1 1,-1 1,14 4,42 1,154-33,-38 15,-114 1,-1 3,1 3,66 7,-20-1,185-3,-142-27,141 27,-140-25,282 25,-227-28,-84 18,-86 3,0 2,0 2,53 5,-70-1,131-25,57-7,56 62,0-31,-55-28,195 30,-196 27,339-28,-368 28,282-28,401 0,-540 28,531-28,-729 26,-138-26,-1 0,1 0,-1 0,1 1,0-1,-1 1,1 0,-1 0,0 0,1 1,-1-1,0 1,0 0,0 0,0 0,0 0,0 0,0 0,-1 1,1 0,-1-1,0 1,1 1,4 13</inkml:trace>
</inkml:ink>
</file>

<file path=ppt/ink/ink30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5:10:36.924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328 114,'-2'0,"0"-1,1 0,-1 1,0-1,0 1,0 0,0 0,0 0,0-1,0 2,0-1,0 0,0 0,0 1,1-1,-1 1,0-1,0 1,0 0,1 0,-1 0,0 0,1 0,-1 0,0 0,1 1,0-1,-1 0,1 1,0-1,0 1,0 0,0-1,0 1,0 0,0 0,0-1,1 1,-1 0,-21 77,16 135,-107 504,52-323,-3-134,108-257,157-22,206-11,-23 11,-66-10,209 28,-272-25,143-7,481 33,-421-29,-48 29,-407-1,0 1,0-1,0 0,0 1,0-2,0 1,0 0,0 0,0-1,0 0,0 0,0 0,0 0,0 0,0 0,0-1,-1 1,1-1,-1 0,1 0,-1 0,0 0,1 0,-1 0,0-1,-1 1,1-1,0 1,-1-1,1 0,-1 0,0 0,0 1,0-1,0-3,1-9,-2 1,0-1,0 0,-2 1,1-1,-2 1,0 0,-3-8,-11-69,17 14,3-1,4 1,3 0,3 1,8-18,-9 37,5-34,-3-1,-5-1,-2-83,-8-76,0 248,0 0,0 0,0 1,0-1,-1 0,1 1,-1-1,0 1,0 0,-1 0,1 0,0 0,-1 0,0 0,0 0,0 1,0-1,0 1,0 0,-1 0,1 0,-1 1,1-1,-1 1,0 0,1 0,-1 0,-3 0,-112-10,-227 42,110-20,-297 17,252-13,-66-13,223-2,-203-26,38-5,-137 3,66-1,47 30,139 27,33-2,115-12,30-7</inkml:trace>
</inkml:ink>
</file>

<file path=ppt/ink/ink30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5:10:40.608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0 8,'0'17,"1"278,24-212,-24-82,1 1,-1 0,0 0,0-1,1 1,-1 0,0-1,1 1,0-1,-1 0,1 0,0 1,0-1,0 0,-1-1,1 1,0 0,0 0,0-1,1 1,-1-1,0 0,0 0,0 0,0 0,0 0,0 0,0 0,0 0,1-1,-1 0,0 1,0-1,0 0,-1 0,1 0,0 0,0 0,0 0,10-9,-1 0,0-1,0 0,-1 0,-1-1,0 0,0-1,-1 0,-1 0,2-7,19-27,-28 46,0 0,0-1,0 1,1 0,-1 0,0 0,1 0,-1 0,0 1,1-1,-1 0,1 0,-1 0,1 0,0 0,-1 0,1 1,0-1,0 0,0 1,-1-1,1 1,0-1,0 1,0-1,0 1,0-1,0 1,0 0,0-1,0 1,0 0,0 0,0 0,0 0,0 0,0 0,0 0,0 0,0 1,0-1,0 0,0 1,0-1,0 0,0 1,0-1,0 1,0 0,0-1,0 1,-1 0,1-1,0 1,0 0,-1 0,1 0,-1-1,1 1,-1 0,1 0,-1 0,1 0,-1 0,0 0,14 47,-14-42,0 0,1 0,0 0,1 0,-1 0,1 0,0-1,0 1,1 0,0-1,0 0,0 1,1-1,-1-1,1 1,0 0,1-1,-1 0,1 0,0 0,0-1,0 1,5 1,-6-4,0-1,0 0,0 0,-1 0,1-1,0 1,0-1,0 0,0 0,-1 0,1-1,0 1,-1-1,1 0,-1 0,0 0,1-1,-1 1,0-1,0 1,-1-1,1 0,-1 0,1 0,0-3,47-88,-24 10,-22 66,0 0,2 1,0 0,1 0,1 0,0 1,1 0,8-10,-1 8</inkml:trace>
  <inkml:trace contextRef="#ctx0" brushRef="#br0" timeOffset="618.946">762 404,'44'-25,"-31"17,0 0,1 1,0 0,0 1,1 0,0 1,-1 1,2 1,12-2,-26 4,-1 1,1 0,-1 0,1 0,0 0,-1 0,1 0,-1 0,1 0,-1 1,1-1,-1 1,1-1,-1 1,1-1,-1 1,0 0,1 0,-1 0,0 0,1 0,-1 0,0 0,0 0,0 0,0 0,0 1,0-1,-1 0,1 1,0-1,-1 1,1-1,-1 0,1 1,-1 0,1-1,-1 1,0-1,0 1,0-1,0 1,0-1,0 1,-1 0,1-1,-1 2,-32 70,-3-26,24-33,0 0,1 0,1 1,1 1,0 0,1 0,-2 7,9-19,1-1,0 1,-1 0,1-1,1 1,-1 0,1-1,-1 1,1-1,0 1,0-1,0 1,1-1,0 1,-1-1,1 0,0 0,0 0,1 0,-1 0,0-1,1 1,0 0,0-1,0 0,0 0,0 0,0 0,0 0,1-1,-1 0,1 1,-1-1,1 0,-1-1,1 1,-1-1,1 1,0-1,0 0,-1 0,1-1,0 1,-1-1,1 0,-1 0,1 0,-1 0,1-1,172-56,-160 50</inkml:trace>
</inkml:ink>
</file>

<file path=ppt/ink/ink30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5:10:42.592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1 255,'2'9,"4"26,3 0,0-1,2 0,2 0,1-1,1-1,2 0,1-1,2-1,16 19,-34-46,1 0,0-1,0 1,-1-1,1 1,1-1,-1 0,0 0,0-1,1 1,-1-1,1 1,0-1,-1 0,1 0,0-1,0 1,-1-1,1 0,0 0,0 0,0 0,-1-1,1 0,0 1,-1-1,1-1,0 1,-1 0,1-1,-1 0,0 0,0 0,1 0,-1 0,-1-1,1 1,0-1,0 0,-1 0,0 0,0 0,0 0,0 0,0-1,0-1,66-165,-67 169,-1-1,0 0,1 1,-1-1,1 1,-1-1,1 1,-1-1,1 1,0 0,0-1,0 1,0 0,0 0,0-1,0 1,0 0,1 0,-1 0,0 0,1 1,-1-1,1 0,-1 0,0 1,1-1,0 1,-1-1,1 1,-1 0,1 0,-1 0,1 0,0 0,-1 0,1 0,-1 0,1 0,0 1,-1-1,1 1,-1-1,1 1,-1 0,0 0,1-1,-1 1,0 0,2 1,52 52,-50-47,1 0,-1-1,1 0,1 0,-1 0,1 0,0-1,0-1,0 1,1-1,0 0,0 0,6 1,-7-6,0 1,0-2,0 1,0-1,-1 0,1 0,0-1,-1 1,0-2,1 1,-1-1,0 0,-1 0,1 0,-1-1,0 0,0 0,0 0,-1-1,0 0,0 0,0 0,-1 0,2-5,3-4,-2 0,1-1,-2 0,0 0,-1-1,-1 1,0-1,-1 0,-1 0,0 0,-2 0,0 0,-1 1,-3-16,-32-120,32 129,1 3</inkml:trace>
  <inkml:trace contextRef="#ctx0" brushRef="#br0" timeOffset="312.863">1074 226,'14'29,"5"19,-1 6,2-1,-3-5,-5-6,-3-5,-4-4,-3-8</inkml:trace>
</inkml:ink>
</file>

<file path=ppt/ink/ink30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5:10:47.306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508 186,'-1'85,"30"204,-29 12,0-301</inkml:trace>
  <inkml:trace contextRef="#ctx0" brushRef="#br0" timeOffset="773.764">0 383,'31'-17,"187"-52,98-44,-264 90,38-19,2 5,1 4,10 2,-26 14,-60 18</inkml:trace>
</inkml:ink>
</file>

<file path=ppt/ink/ink30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5:11:49.13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2512 2232,'34'-19,"15"-7,5-3,-3 3,-4 6,-6 2,-5 3,-9 5</inkml:trace>
  <inkml:trace contextRef="#ctx0" brushRef="#br0" timeOffset="8455.096">1411 1582,'0'-14,"19"34,132 228,53 90,-119-205,-74-116</inkml:trace>
  <inkml:trace contextRef="#ctx0" brushRef="#br0" timeOffset="10128.168">1411 1526,'402'-209,"14"31,-188 103,-30-45,-46 47,-149 74,0 0,0 0,0 0,-1 0,1 1,0-1,0 1,-1 0,1-1,-1 1,1 0,-1 1,0-1,0 0,0 0,0 1,0 0,-1-1,1 1,-1 0,1 0,-1 0,0-1,0 1,-1 0,1 1,-1-1,1 0,-1 0,0 0,0 0,0 0,0 0,-1 1,3 10,9 40,-2-5,1-1,3 0,2-1,19 42,-21-62,-2 2,2 0,1-1,2-1,0 0,2-2,1 1,1-2,1-1,23 21,-29-34,-11-8,1 0,-1 1,0-1,0 1,-1 0,1 0,0 0,-1 1,0-1,0 1,0 0,0 0,-1 0,0 0,1 1,-5-2,0-1,0 0,0 1,0-1,0 0,0 0,-1 0,1-1,-1 1,1-1,-1 1,0-1,1 0,-1 0,0 0,0 0,0 0,0-1,-2 1,-6 2,-307 134,-266 110,374-152,99-19,95-64,5-4</inkml:trace>
  <inkml:trace contextRef="#ctx0" brushRef="#br0" timeOffset="19153.181">2540 1978,'-17'-40,"17"65,42 58,2-1,5-3,24 29,54 91,-38-26,24 12,23 48,-47-33,-8 5,93 155,-22 34,-61-223,28 25,-6 32,-45-114,-46-81,-1 2,-1 1,-2 0,6 21,151 335,-137-286,-40-97,-3-4</inkml:trace>
  <inkml:trace contextRef="#ctx0" brushRef="#br0" timeOffset="20258.024">2596 2034,'-17'31,"-51"137,67-167,0 0,0 0,1 0,-1 0,0 0,0 1,0-1,1 0,-1 0,1 1,-1-1,1 0,-1 1,1-1,0 0,-1 1,1-1,0 1,0-1,0 0,0 1,1-1,-1 0,0 1,0-1,1 1,-1-1,1 0,-1 0,1 1,0-1,-1 0,1 0,0 0,0 1,0-1,0 0,0 0,0-1,0 1,0 0,0 0,1 0,-1-1,0 1,0-1,1 1,-1-1,0 1,1-1,-1 0,1 1,-1-1,0 0,1 0,-1 0,1 0,-1-1,0 1,140-25,-13 3,29-1,-135 20,47-21,-99 9,13 12,1-1,-1 0,1-1,0-1,1 0,-1-2,1 1,1-2,-1 0,1-1,1 0,0-1,0 0,-7-10,-106-84,79 72,25 21</inkml:trace>
  <inkml:trace contextRef="#ctx0" brushRef="#br0" timeOffset="25254.064">3894 3473,'-74'358,"45"-174,21-142,5-114,9 15,2-1,2 1,3 0,3 1,2 1,17-35,-35 90,27-55,-16 82,-9-8,0 1,1 0,0-1,2 0,0 0,2 0,0 0,0-1,2 0,0-1,2 0,0 0,0-1,1-1,1 0,1 0,0-2,1 0,10 7,-20-16,-1-1,1 0,0-1,0 1,1-1,-1 0,0 0,1-1,-1 0,1 0,0 0,-1 0,1-1,0 0,-1 0,1-1,-1 1,1-1,0-1,-1 1,0-1,1 0,-1 0,0 0,0-1,0 1,0-1,0-1,-1 1,1-1,-1 1,0-1,0-1,-1 1,1 0,-1-1,0 0,0 0,0 0,-1 0,2-5,1-12,-1-1,-1 1,-1-1,-1 0,-1 1,-1-1,-3-20,-26-155,30 171,0 3</inkml:trace>
  <inkml:trace contextRef="#ctx0" brushRef="#br0" timeOffset="27208.681">3048 1272,'372'-181,"-212"97,242-137,-290 167,91-33,-316 118,102-30,1-1,-1-1,1 1,0-2,-1 1,1-2,0 1,0-1,0-1,1 0,-1 0,1-1,0 0,0 0,0-1,1 0,0-1,0 0,1 0,0-1,0 0,-4-7,11 16,0-1,0 1,0-1,0 1,0-1,0 1,0-1,0 0,0 1,0-1,0 1,-1-1,1 1,0-1,0 1,0-1,-1 0,1 1,0-1,0 0,-1 1,1-1,0 0,-1 1,1-1,0 0,-1 1,1-1,-1 0,1 0,0 0,-1 1,1-1,-1 0,1 0,-1 0,1 0,-1 0,1 0,-1 0,1 0,0 0,-1 0,1 0,-1 0,1 0,-1 0,1 0,-1 0,1-1,0 1,-1 0,1 0,-1 0,1-1,0 1,-1 0,1-1,0 1,-1 0,1-1,0 1,0 0,-1-1,1 1,0-1,0 1,-1-1,1 1,0 37,27 83,51 105,-39-66,-21-197,-3-12,2 2,3 0,1 1,2 1,3 1,1 1,2 1,34-36,-47 62,-1 4</inkml:trace>
  <inkml:trace contextRef="#ctx0" brushRef="#br0" timeOffset="27550.938">4882 228,'5'28,"2"16,4 3,0 0,-2-4,-2-4,-2-4,-2-4,-2-1,-1-2,0 0,-1-1,1 1,-5-5,-2-2,1 1,1-4</inkml:trace>
  <inkml:trace contextRef="#ctx0" brushRef="#br0" timeOffset="27849.537">4544 200,'81'-12,"-1"-3,0-4,47-19,159-67,-177 94,-85 11</inkml:trace>
</inkml:ink>
</file>

<file path=ppt/ink/ink30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5:13:51.727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10 64,'0'0,"0"0,-1 1,1-1,0 0,0 0,0 0,0 1,0-1,0 0,-1 0,1 0,0 1,0-1,0 0,0 0,-1 0,1 0,0 0,0 1,-1-1,1 0,0 0,0 0,0 0,-1 0,1 0,0 0,0 0,-1 0,1 0,0 0,0 0,-1 0,1 0,0 0,0 0,-1 0,1 0,0 0,0 0,-1-1,1 1,0 0,0 0,0 0,-1 0,1-1,9 26,98 156,37 103,-56-50,-77-197,-1 14,-9-43,-1 0,2-1,-1 1,1 0,0 0,1-1,0 1,0-1,1 0,0 0,4 6,-4-11,0-1,0 0,0 0,1 0,-1 0,0 0,1-1,-1 0,1 0,-1 0,0-1,1 1,-1-1,0 0,0 0,1-1,-1 1,0-1,0 0,0 0,-1 0,1-1,0 1,-1-1,0 0,1 0,-1 0,0 0,-1-1,1 1,1-3,12-8,163-88,-17 29,56-26,-39 25,-95 28,-82 47,-8 3</inkml:trace>
  <inkml:trace contextRef="#ctx0" brushRef="#br0" timeOffset="484.732">1872 7,'1'0,"0"-1,-1 0,1 1,0-1,0 1,0-1,0 1,-1-1,1 1,0 0,0-1,0 1,0 0,0 0,0 0,0-1,0 1,0 0,0 0,0 1,0-1,0 0,0 0,0 0,0 1,0-1,0 0,0 1,0-1,0 1,-1-1,1 1,0 0,0-1,0 1,-1 0,1-1,0 1,-1 0,1 0,-1 0,1 0,-1-1,1 1,-1 0,0 0,1 0,-1 0,0 0,0 0,0 0,0 0,0 0,0 0,0 0,0 0,0 1,-10 61,-65 109,-10 52,9-64,76-160,0 0,-1-1,1 1,0 0,0-1,0 1,0 0,-1-1,1 1,0 0,0-1,0 1,-1 0,1-1,0 1,-1 0,1 0,0 0,-1-1,1 1,0 0,-1 0,1 0,0 0,-1-1,1 1,0 0,-1 0,1 0,-1 0,1 0,0 0,-1 0,1 0,0 0,-1 0,1 1,-1-1,1 0,0 0,-1 0,1 0,0 0,-1 1,1-1,0 0,0 0,-1 1,1-1,0 0,-1 0,1 1,0-1,0 0,0 1,-1-1,1 0,0 1,0-1,0 0,0 1,0-1,-3-37,3 33,0-22,0 1</inkml:trace>
  <inkml:trace contextRef="#ctx0" brushRef="#br0" timeOffset="841.208">1590 120,'0'0,"-1"-1,0 0,1 0,-1 0,1 0,-1 0,1 0,-1 1,1-1,0 0,-1 0,1-1,0 1,0 0,-1 0,1 0,0 0,0 0,0 0,1 0,-1 0,0 0,0 0,1 0,-1 0,0 0,1 0,-1 0,1 0,-1 0,1 0,-1 0,1 1,0-1,-1 0,1 0,0 1,0-1,0 0,0 1,-1-1,1 1,0-1,0 1,0-1,1 1,51-1,-20 10,1 1,-1 1,-1 2,0 1,-1 2,0 1,15 12,143 123,-171-144,-5-5</inkml:trace>
</inkml:ink>
</file>

<file path=ppt/ink/ink30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5:13:53.925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0 219,'37'136,"-29"-109,1-1,2-1,0 0,1-1,2 0,0 0,2-2,0 0,13 13,-27-33,0-1,0 1,-1 0,1 0,0-1,0 1,1-1,-1 1,0-1,0 0,1 0,-1 0,1 0,-1-1,1 1,-1 0,1-1,-1 0,1 0,0 0,-1 0,1 0,-1 0,1-1,-1 1,1-1,-1 1,1-1,-1 0,1 0,-1 0,0-1,0 1,0-1,1 1,-1-1,-1 1,1-1,0 0,0 0,-1 0,1 0,-1 0,1-1,-1 1,0 0,0-1,0 1,0-1,22-45,-2-1,-2 0,-3-2,-1 0,5-42,9-29,-1-4,-8 166,-6-4,2 0,1 0,2-2,1 0,2-2,1 0,11 9,-4 0,4 3,-21-31,-1 1,-1 0,0 1,-1 0,0 1,-1 0,-1 0,-1 1,0 0,-1 1,-1-1,-1 1,2 13,-7-24,0-1,0 0,0 0,0 0,-1 0,0 0,-1 0,1-1,-1 1,0-1,-1 1,1-1,-1 0,0-1,0 1,-1-1,1 1,-1-1,0-1,0 1,0-1,-1 1,1-2,-1 1,-1 0,3-1,0 0,0 0,-1-1,1 1,-1-1,0 0,1 0,-1-1,0 0,1 1,-1-1,0-1,1 1,-1-1,0 0,1 0,-1 0,1-1,-1 1,1-1,0 0,0 0,0-1,0 1,0-1,0 0,1 0,-1 0,1-1,0 1,0-1,0 0,0 0,-3-10,2 0,-1 0,2 0,0 0,1-1,0 1,1-1,1 0,0 1,1-1,0 1,1-1,1 1,1 0,0 0,0 0,7-13,5-16,1 1,2 0,2 1,2 2,2 0,1 1,2 2,18-18,-18 22</inkml:trace>
</inkml:ink>
</file>

<file path=ppt/ink/ink30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5:15:47.58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4065 0,'17'39,"-6"-10,0 0,2 0,1-2,1 0,17 22,98 147,-4 30,14 57,57 112,-34-102,-8-5,-57-28,57-3,-58-20,-31-84,38 79,-20-53,0 19,-57-124,-71-68,-213-64,255 59,-1-1,1 1,0-1,-1 0,1 1,0-1,-1 0,1-1,0 1,-1 0,1-1,0 1,0-1,-1 0,1 0,0 0,0 0,0 0,0 0,0 0,0-1,0 1,1-1,-1 1,0-1,1 0,-1 0,1 0,0 0,-1 0,1 0,0 0,0 0,1 0,-1 0,0-1,1 1,-1 0,1 0,0-1,-1 1,1 0,0-1,1 1,-1 0,0-1,6-6,1 1,-1 0,1 0,1 1,-1 0,1 0,0 0,1 1,-1 1,1 0,1 0,-1 0,6-1,38-23,184-125,-164 114,-72 41,0-1,0 1,0 0,0 0,0 0,0-1,0 1,0 0,0 0,-1 0,1 0,0 1,-1-1,1 0,-1 0,1 0,-1 0,0 1,0-1,1 0,-1 0,0 0,0 1,0-1,0 0,0 0,0 1,-1-1,1 0,0 0,-1 1,1-1,0 0,-1 0,0 0,1 0,-1 0,0 0,1 0,-1 0,-1 1,-115 184,103-162,-2-2,-1 0,0-1,-2 0,0-2,-3 1,9-10</inkml:trace>
  <inkml:trace contextRef="#ctx0" brushRef="#br0" timeOffset="1719.957">4094 2737,'4'32,"1"-1,2 0,1-1,2 0,6 14,2 4,-16-37,1 0,0 0,0-1,1 1,1-1,0 0,0-1,1 1,0-1,1 0,0 0,0-1,1 0,0 0,0-1,7 4,-13-10,0 0,1 0,-1 0,1 0,-1-1,1 1,-1-1,1 1,0-1,-1 0,1 0,-1 0,1-1,0 1,-1 0,1-1,-1 0,1 0,-1 1,1-1,-1-1,0 1,0 0,1-1,-1 1,0-1,0 1,0-1,-1 0,1 0,0 0,-1 0,1 0,-1 0,0-1,1 1,30-90,-10-4,-22 95,0 1,-1-1,1 1,0-1,0 1,-1-1,1 1,0-1,0 1,0-1,-1 1,1-1,0 1,0-1,0 1,0-1,0 1,0-1,0 0,0 1,1-1,-1 1,0-1,0 1,0-1,1 1,-1-1,0 1,0-1,1 1,-1-1,0 1,1 0,-1-1,1 1,-1-1,0 1,1 0,-1 0,1-1,-1 1,1 0,-1 0,1-1,-1 1,1 0,-1 0,1 0,-1 0,1 0,0 0,-1 0,1 0,-1 0,1 0,-1 0,1 0,-1 0,1 0,-1 1,1-1,-1 0,1 0,-1 0,1 1,-1-1,1 0,-1 1,20 35,-16-27,0 2,0-1,1 0,1 0,-1 0,2-1,-1 0,1 0,1-1,-1 1,1-1,1-1,-1 0,1 0,1-1,0 1,-7-7,-1 1,1-1,0 1,0-1,-1 0,1 0,0 0,-1 0,1 0,0-1,0 1,-1-1,1 0,-1 0,1 0,-1 0,1 0,-1 0,0-1,1 1,-1-1,0 0,0 0,0 0,0 0,0 0,-1 0,1 0,-1 0,1-1,-1 1,1-2,26-86,-26 60,-2-1,-2 0,0 0,-2 1,-6-18,8 34,-28-171,25 176</inkml:trace>
  <inkml:trace contextRef="#ctx0" brushRef="#br0" timeOffset="2496.486">4855 2879,'34'81,"-25"-62,39 55,-47-75,1 0,-1 1,1-1,-1 0,1 0,-1 0,1 0,-1 0,0 0,0 0,1 0,-1-1,0 1,0 0,0-1,0 1,-1-1,1 1,0-1,-1 1,1-1,-1 0,1 1,-1-1,0 0,1 1,-1-1,0 0,0 1,0-1,-1 0,1 1,0-1,-1 0,0-1,1 1,5-110,-5 111,0 1,0-1,0 0,1 0,-1 1,0-1,1 0,-1 1,0-1,1 0,-1 1,0-1,1 1,-1-1,1 1,0-1,-1 1,1-1,-1 1,1-1,0 1,-1 0,1-1,0 1,-1 0,1-1,0 1,-1 0,1 0,0 0,0 0,-1 0,1 0,0 0,0 0,-1 0,1 0,0 0,0 0,-1 1,1-1,0 0,-1 0,1 1,0-1,-1 1,1-1,-1 0,1 1,0-1,-1 1,1 0,-1-1,1 1,-1-1,0 1,1 0,35 38,-32-35,11 15,0 1,-1 1,-1 0,-1 0,-1 1,2 7,-9-19,16 39,-1 1,-3 1,8 43,-15-47,-5-30,0 0,-1 1,-1-1,-1 1,0 0,-1-1,-1 1,-1 0,-1 3,0-8,3-6,-1 1,0 0,-1 0,1-1,-1 1,-1-1,1 0,-2 1,1-1,-1 0,0-1,0 1,0-1,-1 0,0 0,0 0,-1-1,0 1,0-2,0 1,-3 1,7-5,0-1,0 1,0-1,0 0,0 1,-1-1,1 0,0 0,0 0,0-1,0 1,-1-1,1 1,0-1,0 1,0-1,0 0,0 0,0 0,0 0,1-1,-1 1,0 0,1-1,-1 1,1-1,-1 0,1 1,-1-1,1 0,0 0,0 0,0-1,-24-72,24 74,-5-28,2-1,1 1,1-1,1 1,2-1,1 1,1-1,2 1,1 0,1 0,7-17,-5 21</inkml:trace>
  <inkml:trace contextRef="#ctx0" brushRef="#br0" timeOffset="5610.734">3641 141,'-13'2,"-1"1,1 1,0 0,0 0,0 2,1-1,0 1,0 1,-4 4,7-7,-451 202,72-9,134-68,-56 53,281-165,-11 4,2 2,0 2,2 2,-16 15,44-35,0 0,-1 0,0-1,0 0,0-1,-1 0,1 0,-1-1,-8 3,36-39,17-5,-7 9,-2 0,-1-2,-2 0,20-34,-37 56,-1 0,0 0,0-1,-1 1,0-1,0 0,-1 0,0-1,-1 1,0 0,-1-1,1 0,-2 1,1-1,-2 0,1 1,-1-1,-1 1,1-1,-2 1,1-1,-1 1,-1 0,0 0,-4-7,4 10,-12-20,16 25,0 1,0-1,0 1,0 0,0-1,0 1,0-1,0 1,0-1,0 1,0-1,0 1,1 0,-1-1,0 1,0 0,1-1,-1 1,0-1,0 1,1 0,-1 0,0-1,1 1,-1 0,0 0,1-1,-1 1,1 0,-1 0,0 0,1-1,-1 1,1 0,-1 0,1 0,-1 0,1 0,-1 0,0 0,1 0,-1 0,1 0,-1 0,1 0,-1 1,0-1,1 0,-1 0,1 0,-1 1,0-1,1 0,-1 0,0 1,1-1,-1 0,0 1,1-1,-1 0,0 1,0-1,1 0,-1 1,0-1,27 12,0 0,-1 2,-1 1,0 1,-1 1,-1 1,9 9,114 131,56 67,-191-212,-19-12,-27-14,30 11,-36-9,0 2,-1 2,0 1,0 3,0 1,0 2,0 2,0 1,0 3,-5 2,-14 0,25-4</inkml:trace>
  <inkml:trace contextRef="#ctx0" brushRef="#br0" timeOffset="6596.919">1 1637,'3'28,"2"0,1-1,1 1,1-1,1 0,2-1,1 0,1-1,1-1,6 8,-16-24,2 4,0 0,1 0,0 0,1-1,0 0,1-1,0 0,1 0,0-1,0 0,1-1,0 0,1 0,0-1,0-1,10 4,-17-9,-1-1,1 0,-1 1,1-1,-1-1,1 1,-1-1,1 0,-1 0,1 0,-1 0,0-1,0 0,0 0,0 0,0 0,0-1,0 0,-1 1,1-1,-1 0,0-1,0 1,0-1,2-3,51-105,-19-119,-31 186,-6 44,1 1,0 0,-1 0,1-1,0 1,0 0,0 0,-1 0,1 0,0 0,0 0,0 0,-1 0,1 0,0 0,0 0,0 0,-1 1,1-1,0 0,0 1,-1-1,1 0,0 1,-1-1,1 1,0-1,-1 1,1 0,-1-1,1 1,-1-1,1 1,-1 0,1-1,-1 1,0 0,1 0,-1-1,0 1,0 0,0 0,1 0,-1-1,0 1,0 0,9 17,-6-9,0 1,1-1,0 0,1 0,0-1,0 0,1 1,0-2,1 1,-1-1,1 0,1 0,0-1,-1 0,2 0,-1-1,1 0,-1-1,2 0,-1 0,8 2,-12-5,0 0,0-1,1 1,-1-1,0 0,0-1,0 1,1-1,-1 0,0-1,0 1,0-1,0 0,-1 0,1 0,-1-1,1 1,-1-1,0 0,0-1,0 1,0-1,0 0,-1 1,0-2,0 1,0 0,0-1,-1 1,1-1,-1 0,0 1,1-6,3-8,-1 0,-1-1,-1 0,0 1,-1-1,-1 0,-1 0,0 0,-2 0,0 0,-1 1,-1-1,-6-16,-64-138,92 191,-9-5</inkml:trace>
  <inkml:trace contextRef="#ctx0" brushRef="#br0" timeOffset="6908.036">1242 1552,'-4'15,"-3"9,1 5,-3 3,-1 1,2-1,2-1,2 0,2-2,-4 0,0-1,0 1,1-1,2-5</inkml:trace>
  <inkml:trace contextRef="#ctx0" brushRef="#br0" timeOffset="7168.965">877 1637,'28'14,"15"5,5 0,-2 0,-3-2,-4-4,-4 0,-3-2,-3-2,-1 1,0-1,-1-1,-4 2,-2-1,1-1,1 2,-3 0</inkml:trace>
</inkml:ink>
</file>

<file path=ppt/ink/ink30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5:16:08.12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454 1,'-40'0,"75"16,192 29,-226-45,0 0,0 0,0 0,1 0,-1 0,0 0,0 0,0 0,0 0,0 1,0-1,1 0,-1 1,0-1,0 1,0 0,0-1,0 1,-1-1,1 1,0 0,0 0,0 0,0 0,-1-1,1 1,0 0,-1 0,1 0,-1 0,1 0,-1 0,0 1,1-1,-1 0,0 0,0 0,0 0,0 0,0 1,0-1,0 0,0 0,0 0,0 0,-1 0,1 0,0 0,-1 1,1-1,-1 0,1 0,-1 0,0 0,1-1,-1 2,-14 8,0 1,0-2,-1 0,0-1,-1 0,1-2,-2 0,1 0,-12 1,-46 17,-123 60,-4 25,203-109,0 0,0 1,0-1,0 0,0 0,0 0,0 0,0 1,0-1,0 1,0-1,-1 0,1 1,0 0,0-1,0 1,-1-1,1 1,0 0,-1 0,1-1,0 1,-1 0,1 0,-1 0,1-1,-1 1,0 0,1 0,-1 0,0 0,0 0,1 0,-1 0,0 0,0 0,0 0,0 0,0 0,-1 0,1 0,0 0,0 0,-1 0,1 0,0 0,-1-1,1 1,-1 0,1 0,-1 0,0 0,1-1,-1 1,0 0,1-1,-1 1,0 0,0-1,0 1,1-1,-1 1,0-1,0 0,0 1,0-1,0 0,185 6,-112-8,-60 1,1 0,-1 1,0 0,1 1,-1 0,0 1,0 0,0 1,0 1,0 0,-1 0,0 1,0 1,0 0,0 0,-1 1,0 0,-1 1,6 5,-14-11,-1-1,1 1,-1-1,1 1,-1-1,0 1,0 0,1-1,-1 1,0 0,-1-1,1 1,0-1,0 1,-1 0,1-1,-1 1,1-1,-1 1,0-1,1 1,-1-1,0 0,0 1,0-1,0 0,0 1,-1-1,1 0,0 0,0 0,-1 0,1-1,-1 2,-51 30,-44 10,-131 75,196-96,19-14,1 1,0 0,0 1,1 0,0 1,0 0,1 1,1 0,-2 3,9-12,1 0,0 0,1 0,-1 0,0 0,1 1,-1-1,1 0,-1 0,1 0,0 1,0-1,0 0,0 0,1 1,-1-1,1 0,-1 0,1 0,0 0,0 0,0 0,0 0,0 0,0 0,0 0,1 0,-1 0,1-1,-1 1,1-1,0 1,-1-1,1 0,0 1,0-1,0 0,0 0,0 0,0-1,0 1,1 0,96 22,48-48,22-7,-36 6,-123 24</inkml:trace>
</inkml:ink>
</file>

<file path=ppt/ink/ink30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5:16:10.69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27,'340'0,"-232"-23,-100 19</inkml:trace>
</inkml:ink>
</file>

<file path=ppt/ink/ink3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4:16:36.904"/>
    </inkml:context>
    <inkml:brush xml:id="br0">
      <inkml:brushProperty name="width" value="0.1" units="cm"/>
      <inkml:brushProperty name="height" value="0.2" units="cm"/>
      <inkml:brushProperty name="color" value="#00F900"/>
      <inkml:brushProperty name="tip" value="rectangle"/>
      <inkml:brushProperty name="rasterOp" value="maskPen"/>
      <inkml:brushProperty name="ignorePressure" value="1"/>
    </inkml:brush>
  </inkml:definitions>
  <inkml:trace contextRef="#ctx0" brushRef="#br0">4 174,'0'0,"0"-1,-1 1,1-1,-1 1,1-1,0 1,0-1,-1 1,1-1,0 1,0-1,0 1,-1-1,1 1,0-1,0 1,0-1,0 0,0 1,0-1,0 1,0-1,0 1,1-1,-1 0,0 1,0-1,0 1,1-1,-1 1,0-1,1 1,-1-1,0 1,1 0,-1-1,0 1,1-1,-1 1,1 0,-1-1,1 1,-1 0,1-1,-1 1,1 0,-1 0,1 0,-1 0,1-1,0 1,-1 0,1 0,-1 0,1 0,-1 0,1 0,0 0,0 1,39-7,-39 6,527-69,-325 39,-95 12,0 5,111 0,-205 13,-10-1,-1 0,1 1,0 0,-1 0,1 0,-1 0,1 0,0 1,-1-1,1 1,-1 0,1 0,-1 0,0 1,1-1,-1 1,0 0,0 0,0 0,0 0,0 0,0 1,-1-1,1 1,-1 0,2 3,2 11</inkml:trace>
</inkml:ink>
</file>

<file path=ppt/ink/ink30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5:16:10.94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0,'25'5,"11"2,6-1,0-1,-3-2,-2 0,-4-2,-1-1,-3 0,0 0,-1 0,-1-1,-4 1</inkml:trace>
</inkml:ink>
</file>

<file path=ppt/ink/ink30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5:16:08.90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108 85,'-10'53,"3"0,2 0,2 0,2 4,-2 50,-25 111,-22-31,109-343,-49 129</inkml:trace>
  <inkml:trace contextRef="#ctx0" brushRef="#br0" timeOffset="280.213">108 85,'5'0,"6"0,7 0,4-5,4-1,1-1,3 2,-1-3,0 0,5 1,2 1,-2-2,0 0,-2 0,-2 3,-1 2,-5 6,-7 3</inkml:trace>
  <inkml:trace contextRef="#ctx0" brushRef="#br0" timeOffset="546.968">52 593,'38'-5,"18"-1,4 0,-3 1,-7 2,-7 0,-11 2</inkml:trace>
  <inkml:trace contextRef="#ctx0" brushRef="#br0" timeOffset="880.232">758 621,'-41'37,"-42"57,63-53,-55 79,52-95,-42 31,49-51</inkml:trace>
  <inkml:trace contextRef="#ctx0" brushRef="#br0" timeOffset="1180.158">447 593,'5'19,"6"11,6 1,1 0,1-1,3-6,2-1,2-1,1-3,-4-1,-1-2,-4-1,0-1,-4 0,1 4,-2 3,-3 2,-4-1</inkml:trace>
</inkml:ink>
</file>

<file path=ppt/ink/ink30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5:16:12.08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480 2,'-6'-1,"-1"0,1 1,-1 0,0 1,1-1,-1 1,1 1,-1-1,1 1,0 0,-1 0,1 1,0 0,1 0,-1 0,0 1,1 0,0 0,0 0,0 1,0 0,1-1,0 2,0-1,0 0,1 1,-2 2,-7 10,-1 1,2 0,1 0,0 1,2 1,0-1,1 1,1 1,1-1,1 1,1 0,1 0,1 0,1 3,-2-16,2-1,-1 0,1 1,0-1,1 1,0-1,1 0,-1 1,2-1,-1 0,1 0,0 0,1-1,0 1,0-1,0 0,1 0,0 0,1 0,-1-1,1 0,0 0,1-1,-1 0,1 0,1 0,3-1,0 0,1 0,0-1,0-1,0 0,0-1,0 0,0 0,0-1,1-1,-1 0,0-1,0 0,0-1,-1-1,1 1,4-4,31-12,-1-2,-1-2,-1-1,38-30,-73 48,5-4,-1 1,-1-2,1 0,-2 0,0-1,0-1,-1 0,0 0,-2-1,1 0,-2 0,3-6,-8 14,1 0,-1 0,0 0,0-1,-1 1,0 0,0-1,-1 1,1-1,-2 1,1 0,0-1,-1 1,-1-1,1 1,-1 0,0 0,0 0,0 0,-1 0,0 0,-1 1,1-1,-1 1,0 0,0 0,0 0,-1 1,0-1,0 1,0 0,-1 0,-13-6,-1 0,1 1,-1 1,-1 1,0 1,0 1,0 1,0 0,-1 2,1 0,-1 2,1 0,-1 2,0 0,-19 3,10 2</inkml:trace>
  <inkml:trace contextRef="#ctx0" brushRef="#br0" timeOffset="1502.072">0 341,'61'-8,"0"2,1 3,-1 3,40 5,364 7,-170-41,-234 18,-56 5</inkml:trace>
</inkml:ink>
</file>

<file path=ppt/ink/ink30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5:16:25.85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1 256,'482'0,"-420"11,-62-5,-5-1</inkml:trace>
  <inkml:trace contextRef="#ctx0" brushRef="#br0" timeOffset="295.884">29 538,'34'0,"16"0,3 0,-1 0,-6 0,-5 0,-5 0,-4 0,-2 0,-2 0,-1 0,0 5,-4 1</inkml:trace>
  <inkml:trace contextRef="#ctx0" brushRef="#br0" timeOffset="1048.746">368 2,'-1'0,"0"0,0-1,0 1,0 0,0 0,0 0,0 0,1 0,-1 0,0 0,0 0,0 0,0 1,0-1,0 0,1 1,-1-1,0 0,0 1,0-1,1 1,-1-1,0 1,0 0,1-1,-1 1,1-1,-1 1,0 0,1 0,-1-1,1 1,0 0,-1 0,1 0,0 0,-1 0,1-1,0 1,0 0,0 0,0 0,0 0,0 0,0 0,0 0,0 0,0-1,0 1,1 0,-1 1,28 40,3-15,1-1,1-2,2-2,22 12,89 62,-130-84,-7-6,1 1,-1 0,-1 0,0 1,0 0,0 1,-1 0,0 0,-1 0,4 9,-10-15,-1 1,0 0,0-1,0 1,0 0,-1-1,0 1,1-1,-1 0,0 0,-1 1,1-1,-1-1,1 1,-1 0,0-1,0 1,0-1,0 0,0 0,0 0,-1 0,1 0,-1-1,0 0,1 0,-1 0,0 0,1 0,-4-1,-12 8,-12 9,1 1,1 1,1 2,0 1,2 1,-11 12,-40 34,-70 56,108-100,51-30</inkml:trace>
</inkml:ink>
</file>

<file path=ppt/ink/ink30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5:20:00.95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71,'0'0,"0"0,0 0,0 1,0-1,0 0,0 0,0 1,0-1,0 0,0 1,0-1,0 0,0 1,0-1,0 0,0 0,0 1,0-1,0 0,0 1,0-1,0 0,1 0,-1 1,0-1,0 0,0 0,0 1,1-1,-1 0,0 0,0 0,1 1,-1-1,0 0,0 0,1 0,-1 0,0 0,1 0,-1 1,0-1,0 0,1 0,-1 0,0 0,1 0,-1 0,0 0,1 0,-1 0,0 0,0-1,1 1,-1 0,0 0,1 0,-1 0,0 0,0 0,1-1,-1 1,0 0,0 0,1 0,-5 36,2-27,-4 306,7-303,0 1,1-1,0 0,1 0,0-1,1 1,0 0,1-1,0 0,5 7,-8-14,0-1,0 1,0-1,1 1,-1-1,1 0,0 0,0 0,0 0,0-1,0 1,0-1,1 0,-1 0,1 0,0 0,0-1,0 1,-1-1,1 0,0 0,1 0,-1-1,0 0,0 1,0-2,0 1,0 0,0-1,0 1,0-1,3-1,3-4,1 0,-2-1,1 0,-1-1,0 1,-1-2,0 1,0-1,-1 0,0-1,-1 0,1 0,-2 0,0-1,1-2,18-30,15-45,-38 89,-1-1,0 1,0-1,0 0,0 1,0-1,0 0,0 1,1-1,-1 1,0-1,0 0,1 0,-1 1,0-1,0 0,1 1,-1-1,0 0,1 0,-1 1,0-1,1 0,-1 0,0 0,1 0,-1 0,0 1,1-1,-1 0,1 0,-1 0,0 0,1 0,-1 0,1 0,-1 0,0 0,1-1,-1 1,1 0,-1 0,0 0,1 0,-1 0,0-1,1 1,-1 0,0 0,1-1,-1 1,0 0,0 0,1-1,-1 1,0 0,0-1,1 1,-1 0,0-1,0 1,0-1,0 1,0 0,0-1,0 1,1 0,-1-1,0 1,0-1,9 38,-7-27,1 5,1 1,0-1,1-1,1 1,1-1,0 0,1 0,0-1,1 0,0-1,1 1,1-2,0 0,0 0,5 3,-10-11,-1 0,1-1,-1 1,1-1,0 0,0-1,0 1,0-1,0 0,0-1,0 0,0 0,0 0,0 0,0-1,0 0,0 0,0-1,0 0,0 0,0 0,-1-1,1 0,-1 0,0 0,0 0,0-1,0 0,-1 0,1-1,-1 1,0-1,2-3,116-191,-104 162,-2-1,-2-1,-1 0,6-31,-16 58,0 0,-1 0,0-1,-1 1,0 0,-1 0,-1-1,0 1,0 0,-1-1,-5 0,0 7</inkml:trace>
</inkml:ink>
</file>

<file path=ppt/ink/ink30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5:20:00.95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5 210,'-1'0,"1"0,0 1,-1-1,1 1,0-1,-1 1,1-1,0 1,0-1,-1 1,1-1,0 1,0-1,0 1,0-1,0 1,0 0,0-1,0 1,0-1,0 1,0-1,0 1,0-1,0 1,0-1,1 1,-1-1,0 1,0-1,1 1,-1-1,0 1,1-1,-1 1,1-1,-1 0,0 1,1-1,-1 1,1-1,-1 0,1 0,-1 1,1-1,-1 0,1 0,-1 0,1 0,-1 1,1-1,-1 0,1 0,0 0,-1 0,1 0,-1 0,1 0,-1-1,1 1,40 6,-41-6,454 0,-413 0,107 12,-112-7,-36-5,1 1,-1-1,1 0,-1 0,1 0,-1 0,1 0,-1 0,1 0,-1-1,1 1,-1 0,1 0,-1 0,1 0,-1-1,1 1,-1 0,0 0,1-1,-1 1,1 0,-1-1,0 1,1-1,-1 1,0 0,1-1,-1 1,0-1,0 1,1-1,-1 1,0-1,0 1,0-1,0 1,0-1,0 1,0-1,0 1,0-1,0 1,0-1,0 1,0-1,0 1,0-1,0 1,0-1,-1 1,1-1,0 1,0-1,-1 1,1-1,0 1,-1 0,1-1,0 1,-1 0,1-1,-1 1,1 0,-78-65,42 42,10 5,17 12,-1 0,1 0,0-1,0 0,1-1,0 0,0 0,1 0,0-1,-2-4,16-15,6 15</inkml:trace>
</inkml:ink>
</file>

<file path=ppt/ink/ink30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5:20:00.95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1 735,'1'2,"0"0,1 0,-1-1,1 1,0 0,-1-1,1 1,0-1,0 1,0-1,0 0,0 0,0 0,0 0,1 0,-1 0,0-1,1 1,-1-1,0 1,1-1,-1 0,0 0,1 0,0-1,0 2,281 2,-200-15,-59 6</inkml:trace>
  <inkml:trace contextRef="#ctx0" brushRef="#br0" timeOffset="1">1 1045,'14'5,"10"2,6-1,2-1,0-2,0 0,0-2,-2-1,-1 0,0 0,0 0,-1-1,0 1,-5 0</inkml:trace>
  <inkml:trace contextRef="#ctx0" brushRef="#br0" timeOffset="2">961 509,'-1'0,"1"0,0 1,0-1,0 1,0-1,0 0,0 1,0-1,0 1,0-1,0 0,0 1,0-1,0 1,0-1,0 0,0 1,0-1,0 0,1 1,-1-1,0 1,0-1,0 0,1 0,-1 1,0-1,1 0,-1 1,0-1,0 0,1 0,-1 1,1-1,-1 0,0 0,1 0,-1 0,0 1,1-1,-1 0,1 0,-1 0,0 0,1 0,-1 0,1 0,-1 0,0 0,1 0,-1 0,1 0,-1-1,0 1,1 0,-1 0,0 0,1 0,-1-1,0 1,1 0,-1 0,0-1,1 1,-1 0,-4 40,3-36,-40 283,40-259,2 0,0 0,2 0,1 0,1 0,2 0,-7-26,0 0,0-1,0 1,0 0,1 0,-1-1,1 1,-1 0,1-1,-1 1,1-1,0 1,0-1,0 1,0-1,0 1,0-1,0 0,0 0,1 1,-1-1,0 0,1 0,-1 0,1-1,-1 1,1 0,-1 0,1-1,0 1,-1-1,1 0,0 1,-1-1,1 0,0 0,0 0,-1 0,1 0,0 0,0-1,-1 1,1 0,-1-1,1 0,0 1,-1-1,1 0,-1 0,1 0,-1 0,1 0,-1 0,0 0,0 0,0 0,1-1,18-26,-2 0,-1-2,-1 0,-1 0,-2-1,5-18,14-53,-31 97,-7 26,2 9,2-1,1 0,1 0,2 1,1-1,1 0,1 0,2-1,8 25,-11-43,44 103,-47-110,1-1,0 1,-1 0,1-1,0 1,1-1,-1 1,0-1,1 0,-1 0,1 0,0 0,-1-1,1 1,0-1,0 1,0-1,0 0,1 0,-1-1,0 1,0 0,0-1,1 0,-1 0,0 0,0 0,1-1,-1 1,0-1,0 0,0 0,0 0,1 0,5-5,1-1,-1 0,0 0,-1-1,0 0,0 0,0-1,-1 0,2-5,5-4,10-18,-2-1,-2 0,-1-2,-2 0,-2-1,-2 0,-1-1,-2-1,-2 0,-2 0,-2 0,-1-1,-2 0,-3 1,-2-10,-8-21,11 74,0 0,0-1,-1 1,1 0,0 0,0 0,0 0,0 0,0 0,1 0,-1 0,0 0,0 1,1-1,-1 0,0 0,1 1,-1-1,1 0,0 1,0-1,-1 1,1-1,0 0,0 1,0-1,0 1,1-1,-1 0,0 1,0-1,1 1,-2 20</inkml:trace>
  <inkml:trace contextRef="#ctx0" brushRef="#br0" timeOffset="3">2118 537,'-1'-2,"-1"0,1 1,-1-1,0 0,1 0,-1 1,0-1,0 1,0-1,0 1,0 0,-1 0,1 0,0 0,0 0,-1 0,1 1,-1-1,1 1,0 0,-1 0,1 0,-1 0,1 0,-2 0,-14 2,1 1,0 0,0 2,0 0,0 0,1 2,0 0,0 1,1 0,0 1,0 1,1 0,-10 11,20-19,0 1,0 0,1 1,-1-1,1 0,0 1,0 0,1 0,-1 0,1 0,-1 0,1 0,1 0,-1 1,1-1,-1 1,1 0,0-1,1 1,-1 0,1-1,0 1,0 0,1-1,-1 1,1 0,0-1,0 1,1-1,-1 1,1-1,0 1,0-1,1 0,1 3,1-4,-1 0,1 1,0-2,0 1,0-1,1 1,-1-1,0-1,1 1,0-1,-1 0,1 0,0-1,-1 1,1-1,5-1,35 5,49 15,-91-18,0 2,0-1,0 0,-1 1,1 0,-1-1,1 1,-1 1,0-1,0 0,-1 1,1 0,-1-1,1 1,-1 0,0 0,-1 0,1 1,-1-1,0 0,0 1,0-1,0 1,-1-1,0 0,0 1,0-1,-1 1,1-1,-1 1,0-1,0 0,0 1,-1-1,0 0,0 0,0 0,0 0,0 0,-2 1,-10 10,0-2,-1 1,-1-2,0 0,0-1,-1-1,-1 0,1-1,-2-1,1-1,-3 1,-43 19,11-10,52-16,0-1,0 0,0 0,0 0,0 0,0 1,0-1,0 0,0-1,0 1,1 0,-1 0,0 0,0 0,0-1,0 1,0-1,0 1,1 0,-1-1,0 1,0-1,1 0,-1 1,0-1,0 1,1-1,-1 0,1 0,-1 1,1-1,-1 0,1 0,0 0,-1 0,1 0,0 1,-1-1,1 0,0 0,0 0,0 0,0 0,0 0,0 0,0 0,0 0,0 0,1 0,-1 1,0-1,1 0,-1 0,0 0,1 0,-1 0,1 1,7-19,2 0</inkml:trace>
  <inkml:trace contextRef="#ctx0" brushRef="#br0" timeOffset="4">2286 820,'0'34,"-4"15,-2 5,0-3,-4-4,0-6,2-10</inkml:trace>
  <inkml:trace contextRef="#ctx0" brushRef="#br0" timeOffset="5">2343 284,'0'4,"0"7,0 7,0 4,0-1</inkml:trace>
  <inkml:trace contextRef="#ctx0" brushRef="#br0" timeOffset="6">2485 1074,'130'-198,"-78"130,-36 102,-16-33,2 45,-4-41,1 1,0-1,0 1,1 0,0-1,0 1,0 0,0-1,1 1,0 0,0-1,1 1,0-1,0 1,0-1,0 0,1 0,0 0,0 0,0-1,1 1,-1-1,1 1,0-1,1-1,-1 1,1 0,-1-1,1 0,0 0,0-1,0 1,3 0,-2-3,0 1,0-1,0 0,0 0,1-1,-1 0,0 0,0 0,0-1,0 0,-1 0,1 0,0-1,-1 0,0 0,1 0,-1-1,-1 1,1-1,0-1,-1 1,0 0,2-4,71-126,-58 10,-19 100</inkml:trace>
  <inkml:trace contextRef="#ctx0" brushRef="#br0" timeOffset="9">4037 509,'-6'-3,"1"1,-1 0,0 0,0 0,0 1,0 0,0 0,0 1,0 0,0 0,0 0,-1 1,1-1,0 1,0 1,0-1,1 1,-1 0,0 1,1 0,-1-1,1 1,0 1,0-1,0 1,0 0,1 0,0 1,-3 3,-56 73,62-79,0 0,0 0,0 0,0 0,1 0,-1 1,1-1,0 0,-1 0,1 1,0-1,0 0,0 0,1 1,-1-1,0 0,1 0,0 1,-1-1,1 0,0 0,0 0,0 0,0 0,1 0,-1 0,1-1,-1 1,1 0,-1-1,1 1,0-1,0 0,0 1,-1-1,1 0,1 0,-1 0,0 0,0-1,0 1,1 0,21 6,0-1,0 0,1-2,-1-1,1-1,8-1,15 2,-44-3,1 0,-1 0,0 1,0-1,0 1,0 0,0 0,0 0,0 0,0 1,0 0,-1 0,1 0,-1 0,1 0,-1 1,0 0,0-1,0 1,0 0,0 1,-1-1,1 0,-1 1,0-1,0 1,0 0,-1 0,1 0,-1 0,0 0,0 0,0 0,-1 0,0 0,1 0,-1 0,-1 0,1 1,0-1,-1 0,0 0,0 0,0 0,-1 1,-7 8,0 1,-1-2,-1 1,0-1,0-1,-1 0,-1-1,0 0,0-1,-1 0,0-1,0-1,-1 0,0-1,-12 3,0 3,17-7,1 0,0-1,-1-1,0 0,0 0,0-1,0 0,0 0,-1-1,1-1,0 0,-6-1,-3-4</inkml:trace>
  <inkml:trace contextRef="#ctx0" brushRef="#br0" timeOffset="10">3867 453,'34'-14,"15"-6,5 2,-2 3,-6 5,-5 3,-5 4,-4 1,-7 7,-4 2,-4 0</inkml:trace>
  <inkml:trace contextRef="#ctx0" brushRef="#br0" timeOffset="11">4404 368,'-10'13,"1"1,0 0,1 0,1 1,0 0,1 0,0 1,1 3,3-16,1 1,0 0,1 0,-1-1,1 1,0 0,-1 0,2 0,-1 0,0 0,1 0,0-1,0 1,0 0,0 0,0-1,1 1,0-1,0 1,0-1,0 0,0 0,1 0,-1 0,1 0,0 0,0-1,0 1,0-1,0 0,1 0,-1 0,1 0,-1-1,1 1,2 0,5-1,0 0,0-1,0 0,0 0,-1-1,1-1,0 0,0 0,-1-1,1-1,-1 0,0 0,0-1,0 0,-1 0,1-1,-1-1,-1 1,1-2,3-4,-2 3,-1 0,0-1,-1 0,0 0,-1-1,0 0,-1 0,0-1,0 0,-1 0,0-3,-3 11,-1-1,1 0,-1 0,0 1,-1-1,1 0,-1 0,0 0,0 0,0 0,-1 0,1 0,-1 1,-1-1,1 0,-1 0,1 1,-1-1,-1 1,1 0,-1-1,1 1,-1 0,0 1,-1-1,1 0,-1 1,1 0,-1 0,-2-1,0 1,0 1,0-1,0 2,-1-1,1 1,0 0,-1 0,1 1,-1 0,1 0,-1 0,1 1,-1 0,1 0,0 1,0 0,-1 0,1 0,0 1,1 0,-3 1,-17 6</inkml:trace>
  <inkml:trace contextRef="#ctx0" brushRef="#br0" timeOffset="12">4771 171,'28'21,"-2"2,0 0,-1 2,-1 1,-2 1,1 3,-7-11,-1 0,-1 1,-1 0,-1 1,-1 1,-1 0,0 0,-2 1,-1 0,0 1,-2 0,-1-1,-1 2,0-1,-2 0,-1 0,-1 1,-3 14,-6-12,-1 0,-1-1,-2 0,0-1,-2 0,0-2,-2 0,0 0,-2-2,0-1,-2 0,0-1,-16 13,-1-1,-2-2,0-2,-2-2,-1-1,-1-3,-1-1,-45 12,48-19</inkml:trace>
  <inkml:trace contextRef="#ctx0" brushRef="#br0" timeOffset="13">988 198,'-16'8,"0"0,1 1,0 1,0 0,1 1,0 0,1 1,1 1,0 0,0 1,1 0,1 1,0 0,2 0,-1 1,-3 11,-1 24,2 1,2 0,2 0,3 0,1 1,4 0,5 40,-3-61,1-1,2 1,1-1,1 0,2-1,1 0,1-1,2 0,1-1,1 0,17 22,-17-32,0 1,0-2,2 0,0-1,1-1,1-1,0-1,1 0,0-2,1 0,0-1,1-2,0 0,0-1,1-2,-1 0,1-2,1 0,10-1,2-2,-4-1</inkml:trace>
  <inkml:trace contextRef="#ctx0" brushRef="#br0" timeOffset="14">5278 1017,'-2'22,"-2"-1,0 0,-1 0,-1 0,-2-1,0 0,0 0,-2-1,-1 0,-2 1,2 1,10-20,-1 1,0 0,1 0,-1 0,1 0,0 0,0 0,-1 1,1-1,1 0,-1 1,0-1,1 1,-1-1,1 0,0 1,-1-1,1 1,1-1,-1 1,0-1,0 1,1-1,0 1,-1-1,1 0,0 1,0-1,0 0,0 0,1 1,-1-1,1 0,-1-1,1 1,0 0,0 0,-1-1,1 1,2 0,4 0,0 0,0-1,0-1,0 1,0-1,0 0,1-1,-1 0,0 0,0-1,0 0,-1-1,1 1,0-2,-1 1,0-1,0 0,0 0,0-1,0 0,4-4,1-4</inkml:trace>
  <inkml:trace contextRef="#ctx0" brushRef="#br0" timeOffset="15">5081 764,'294'-133,"-199"68,-92 66,0 0,1 1,-1-1,0 1,0 0,0 0,-1 0,1 1,0-1,-1 1,0-1,1 1,-1 0,0-1,0 1,-1 1,1-1,0 0,-1 0,0 0,0 1,0-1,0 1,-1-1,1 1,-1-1,0 3,5 20,-4-18,1 1,-1-1,1 0,1 0,-1 0,1 0,1 0,0 0,0-1,0 0,1 1,3 3,8 2</inkml:trace>
  <inkml:trace contextRef="#ctx0" brushRef="#br0" timeOffset="16">5758 904,'15'5,"9"1,5 0,3-1,1-1,-1-2,-1-1,-1-1,0 0,-6 0</inkml:trace>
  <inkml:trace contextRef="#ctx0" brushRef="#br0" timeOffset="17">5956 707,'0'34,"0"15,0 5,0-3,0-4,0-6,0-5,0-4,0-3,0-1,0 0,0-6</inkml:trace>
  <inkml:trace contextRef="#ctx0" brushRef="#br0" timeOffset="18">6323 537,'11'69,"-2"0,-3 0,-3 39,15-11,-17-95,0 0,0 1,1-1,-1 0,0 0,1 0,-1 0,1 0,-1 0,1 0,0-1,0 1,0-1,0 1,0-1,0 0,0 1,1-1,-1 0,0-1,1 1,-1 0,1-1,-1 1,1-1,-1 0,1 0,-1 0,1 0,-1 0,0 0,1-1,-1 1,1-1,-1 0,0 0,2 0,7-5,0-1,-1 1,0-2,-1 1,1-1,-1-1,-1 0,0 0,0-1,0-1,26-27,-25 27,-8 10,-1-1,1 0,-1 1,1-1,0 1,0-1,0 1,0-1,0 1,0 0,0-1,0 1,1 0,-1 0,0 0,1 0,-1 0,1 0,-1 0,1 0,0 1,-1-1,1 1,0-1,-1 1,1-1,0 1,0 0,-1 0,1 0,0 0,-1 0,1 1,0-1,0 0,-1 1,1-1,0 1,-1-1,1 1,-1 0,1 0,-1 0,1 0,-1 0,0 0,2 1,24 55,-26-52,0 0,0 0,0 0,1 0,0 0,0 0,0-1,0 1,1-1,-1 0,1 0,0 0,1 0,-1 0,1 0,-1-1,1 0,0 0,1 0,-1 0,0-1,1 1,-1-1,1 0,0-1,0 1,0-1,0 0,0 0,0 0,0-1,0 0,9-3,0-1,0 0,-1-2,0 1,0-2,0 1,-1-2,0 0,0 0,-1-1,0 0,-1-1,0-1,0 1,-1-1,-1-1,0 0,0 0,-1-1,12-20,40-102,-65 96,-5 27</inkml:trace>
  <inkml:trace contextRef="#ctx0" brushRef="#br0" timeOffset="19">6350 143,'-11'15,"1"0,0 1,1 1,0-1,2 1,0 1,0 0,2-1,0 2,2-1,0 1,0-1,2 1,0 0,2 11,-8 57,-3-4,4 0,4 1,4 30,2-75,2 0,1-1,2 0,2 0,1-1,7 11,-14-37,1-1,0 1,1-1,0-1,1 1,0-1,0 0,1-1,0 0,0-1,1 0,0 0,0-1,1 0,0-1,0 0,0 0,1-2,-1 1,1-1,11 1,-20-4,0 1,0-1,1 1,-1-1,0 0,0 0,0 0,0-1,0 1,0-1,1 0,-1 0,0 0,-1 0,1 0,0-1,0 1,0-1,-1 0,1 0,-1 0,0 0,1 0,-1 0,0-1,0 0,7-13</inkml:trace>
  <inkml:trace contextRef="#ctx0" brushRef="#br0" timeOffset="20">7537 509,'-27'12,"2"2,0 1,1 1,0 1,1 1,-6 7,24-20,-1 1,1 0,0 0,0 0,1 0,-1 1,2 0,-1 0,1 0,0 0,0 1,1-1,0 1,0-1,1 1,0 0,0 0,1-1,0 1,0 0,1 0,0 0,0-1,1 1,2 5,-1-6,0-1,1 0,0 0,0 0,1 0,0-1,0 0,0 0,0 0,1 0,0-1,0 0,0 0,0-1,1 1,-1-2,1 1,0-1,0 0,0 0,0 0,0-1,0 0,0-1,0 0,1 0,-1 0,0-1,0 0,0-1,5-1,12-2,-5-2</inkml:trace>
  <inkml:trace contextRef="#ctx0" brushRef="#br0" timeOffset="21">7818 622,'-30'43,"16"-24,0 1,1 0,2 1,0 0,0 1,-3 15,13-34,0 0,0 0,0 0,1 0,-1 0,1 0,0 0,0 0,0 1,0-1,0 0,1 0,0 0,-1 0,1 0,0 0,0-1,1 1,-1 0,1 0,-1-1,1 1,0-1,0 1,0-1,0 0,0 0,0 0,1 0,-1 0,1-1,0 1,-1-1,1 1,0-1,0 0,0 0,0 0,0 0,2 0,11 0,0 0,-1 0,1-1,-1-1,1-1,-1 0,1-1,-1-1,0 0,0-1,0-1,-1 0,0-1,0 0,-1-1,0-1,0 0,-1-1,1-1,-3 3,0 0,-1-1,0 0,0-1,-1 0,0 0,0-1,-2 0,1 0,-1-1,-1 0,1-2,-5 9,0 0,-1 0,1 0,-1-1,-1 1,1 0,-1 0,1 0,-1 0,-1 0,1 0,-1 0,0 1,0-1,0 0,-1 1,1 0,-1-1,0 1,-1 0,1 1,-1-1,1 0,-1 1,0 0,0 0,-1 0,1 0,-3 0,-1-2,0 1,0 0,0 1,-1 0,1 0,-1 0,0 1,0 1,0 0,0 0,0 0,0 1,0 1,0-1,0 1,-4 2,-73 37,62-25</inkml:trace>
  <inkml:trace contextRef="#ctx0" brushRef="#br0" timeOffset="22">8524 481,'-19'13,"-1"1,2 1,0 0,1 1,0 1,2 1,-9 12,22-29,1 1,-1 0,1 0,-1 0,1 0,0 0,0 1,0-1,0 0,0 1,1-1,-1 0,1 1,-1-1,1 1,0-1,0 0,0 1,0-1,0 1,1-1,-1 1,1-1,-1 0,1 1,0-1,0 0,0 0,0 0,1 1,-1-1,0 0,1-1,0 1,-1 0,1 0,0-1,0 1,0-1,0 1,0-1,0 0,0 0,1 0,-1 0,0 0,0 0,2-1,3 3,-4-3,1 1,-1 0,1-1,-1 1,1 1,-1-1,0 0,1 1,-1 0,0 0,0 0,0 0,0 0,0 0,-1 1,1-1,-1 1,0 0,1 0,-1 0,-1 0,1 0,0 0,-1 1,1-1,-1 0,0 1,0-1,-1 1,1 0,-1-1,1 1,-1-1,0 1,-1 2,-3 2,-1 1,0-1,0 0,-1-1,0 1,0-1,-1 0,0-1,0 0,-1 0,0 0,0-1,0 0,-1 0,1-1,-1-1,0 1,-6 1,-6 1</inkml:trace>
  <inkml:trace contextRef="#ctx0" brushRef="#br0" timeOffset="25">9145 397,'-8'2,"1"1,0 0,-1 0,1 1,0 0,0 0,1 1,-1 0,1 0,0 0,1 1,-1 0,1 0,0 0,0 1,1-1,0 1,0 0,1 1,0-1,0 1,1-1,0 1,0 0,-1 6,6-10,-1 1,1-1,-1 0,1 0,1 0,-1 0,0-1,1 1,0-1,0 0,0 0,0 0,0-1,0 1,1-1,-1 0,1 0,0-1,-1 1,5-1,6 5,44 15,-47-18,0 0,0 1,0 0,-1 1,0 0,0 1,-1 0,1 0,-1 2,0-1,-1 1,0 0,5 7,-12-12,0 0,0 0,-1 0,1 0,-1 0,0 0,1 0,-2 1,1-1,0 0,-1 1,1-1,-1 1,0-1,0 1,0-1,-1 0,1 1,-1-1,0 1,0-1,0 0,0 0,-1 0,1 1,-1-1,0 0,0-1,0 1,0 0,0-1,-1 1,1-1,-1 0,0 1,1-1,-3 1,-6 4,1 1,-1-1,-1-1,1 0,-1-1,0 0,-1-1,1 0,-9 1,-67 1,63-7</inkml:trace>
  <inkml:trace contextRef="#ctx0" brushRef="#br0" timeOffset="26">9116 311,'29'-4,"14"-3,0 1</inkml:trace>
  <inkml:trace contextRef="#ctx0" brushRef="#br0" timeOffset="27">9427 198,'-4'5,"-4"3,0 1,0 0,1 1,0-1,1 1,0 1,1-1,0 1,0 0,1 0,1 1,0-1,0 1,0 11,3-20,0-1,1 1,-1-1,1 0,-1 1,1-1,0 1,0-1,0 0,0 0,1 0,-1 0,1 1,-1-2,1 1,-1 0,1 0,0 0,0-1,0 1,0-1,0 0,0 1,1-1,-1 0,0 0,1-1,-1 1,0 0,1-1,-1 1,1-1,-1 0,1 0,-1 0,1 0,-1 0,1-1,1 1,92-37,21-77,-115 111,0 1,0-1,0 1,0-1,0 0,0 0,-1 0,1 0,-1 0,0 0,0 0,0-1,0 1,-1 0,1 0,-1-1,0 1,0 0,0-1,-1 1,1 0,-1-1,1 1,-1 0,0 0,0 0,-1-1,1 1,-1 0,1 1,-1-1,0 0,0 0,0 1,-1-1,1 1,0 0,-1 0,0 0,1 0,-1 0,0 0,0 1,0-1,-3 0,-15-3</inkml:trace>
  <inkml:trace contextRef="#ctx0" brushRef="#br0" timeOffset="28">9540 1,'18'14,"-1"1,-1 0,0 2,-1 0,-1 0,-1 1,0 1,-1 0,-1 1,-1 0,-1 1,-1 0,0 1,-2-1,0 1,-2 2,3 5,-2 0,-2 0,0 1,-2-1,-1 1,-2 0,-2 15,-5-9,-2-1,-1 0,-2 0,-1-2,-2 1,-1-2,-1 0,-2-2,-1 0,-2-1,0-1,-2-2,-8 5,-62 80,77-87</inkml:trace>
  <inkml:trace contextRef="#ctx0" brushRef="#br0" timeOffset="29">9569 932,'63'-7,"-42"6,0-1,0-1,0 0,0-2,0-1,-1 0,0-2,3-1,31-42,-53 52,0-1,0 1,0 0,0-1,-1 1,1 0,0-1,0 1,-1 0,1 0,0 0,-1 0,1 0,-1 0,1 0,-1 0,0 0,1 0,-1 0,0 0,0 0,0 0,1 0,-1 0,0 0,0 0,-1 0,1 0,0 0,0 0,0 0,-1 0,1 0,-1 0,1 0,-1 0,1 0,-1 0,1 2,-4 259,14-201,-7-56,-1 1,0-1,0 1,0 0,-1 0,0 0,0 0,-1 0,1 0,-1 0,0 0,-1 0,0-1,0 1,0 0,0 0,-1 0,0-1,0 1,-1-1,0 1,0-1,0 0,0 0,-1 0,0-1,0 1,0-1,0 0,-3 2,-1-2,-1 0,0 0,0-1,0 0,-1 0,1-1,0 0,-1-1,0 0,1-1,-1 0,1 0,-1-1,0 0,1-1,0 0,-1 0,1-1,-2-1,-20-24,23 11</inkml:trace>
  <inkml:trace contextRef="#ctx0" brushRef="#br0" timeOffset="30">9624 764,'7'-17,"0"1,1 0,1 1,0 0,1 1,1 0,0 0,1 1,1 0,0 1,0 1,1 0,0 1,1 0,0 1,1 1,0 1,0 0,1 1,0 0,5 0,-20 5,1 0,-1 1,1-1,-1 0,1 1,-1-1,1 1,0 0,-1 0,1 0,-1 0,1 1,0-1,-1 1,1-1,-1 1,1 0,-1 0,0 0,1 0,-1 0,0 1,1-1,-1 1,0-1,0 1,-1 0,1 0,0 0,0 0,-1 0,1 0,-1 0,0 1,0-1,0 1,0-1,0 0,0 1,-1 0,1-1,-1 2,6 42,-6-36,0-1,1 1,0-1,1 0,0 1,1-1,0 0,0 0,0-1,1 1,1-1,0 0,0 0,0 0,8 5</inkml:trace>
</inkml:ink>
</file>

<file path=ppt/ink/ink30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5:20:00.98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13,'0'-5,"5"-1,2 5,-1 7,-1 8,-7 1,-2 3,-1 3,1 4,0 1,2 1,0 2,1 0,1 0,0-1,0-4</inkml:trace>
</inkml:ink>
</file>

<file path=ppt/ink/ink30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5:20:00.98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46,'4'-10,"3"-7,-1 3,-2 9,0 10,-2 10,-1 6,0 5,-1 2,-1 2,1 0,-5-5,-1-1,0-1,5-4,4-5</inkml:trace>
</inkml:ink>
</file>

<file path=ppt/ink/ink30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5:20:00.98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26 0,'0'313,"-22"-205,18-100</inkml:trace>
</inkml:ink>
</file>

<file path=ppt/ink/ink3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4:17:44.49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2771 1278,'-4'-9,"1"-1,0-1,0 1,1 0,0-1,1 1,0-1,0 0,1 1,1-1,0 1,0-1,1 1,1-1,-1 1,2 0,-1 0,2 0,-1 0,1 1,0 0,1 0,0 0,1 1,0 0,0 0,1 0,-1 1,3 0,-9 6,1 0,-1 0,0 0,1 1,-1-1,1 0,-1 1,1-1,-1 1,1 0,-1 0,1-1,-1 1,1 0,0 0,-1 0,1 1,-1-1,1 0,-1 1,1-1,-1 1,1-1,-1 1,1 0,-1-1,0 1,1 0,-1 0,0 0,0 0,0 0,0 0,1 0,-2 1,1-1,0 0,0 1,0-1,-1 1,1-1,0 0,-1 1,1-1,-1 2,14 77,-13-68,-2-4,1 1,1-1,-1 0,1 0,1 0,0 1,0-1,0-1,1 1,0 0,1-1,-1 1,2-1,-1 0,1 0,0-1,0 0,1 1,-1-2,7 5,-10-9,0 0,1 0,-1-1,1 1,0-1,-1 0,1 0,-1 0,1 0,0 0,-1 0,1-1,-1 1,1-1,-1 0,1 0,-1 0,0 0,1 0,-1 0,0-1,0 1,0-1,0 1,0-1,0 0,0 0,-1 0,1 0,1-2,43-67,-46 70,70-170,-60 147</inkml:trace>
  <inkml:trace contextRef="#ctx0" brushRef="#br0" timeOffset="483.23">3618 912,'-18'12,"0"2,1 0,0 1,2 1,-1 0,2 2,0-1,2 1,-1 1,2 1,1-1,-3 9,12-25,-1 1,1-1,0 1,0-1,0 0,1 1,-1-1,1 1,0 0,0-1,0 1,1-1,-1 1,1-1,0 1,-1-1,2 1,-1-1,0 0,1 0,-1 1,1-1,0 0,0-1,0 1,1 0,-1 0,1-1,-1 0,1 1,0-1,0 0,0 0,0 0,0-1,0 1,1-1,-1 0,0 0,1 0,-1 0,1-1,-1 1,1-1,0 0,-1 0,1 0,-1 0,1-1,-1 1,2-1,7-2,1 0,-1 0,1-2,-1 1,0-1,0-1,-1 0,0-1,0 0,-1-1,1 0,-1 0,-1-1,0 0,0-1,5-8,4-7,-1 0,-2-1,0 0,-2-1,-1-1,6-20,-10 25,49-188,-55 199,-1 0,0 0,-1 0,0 0,-1 0,-1 0,0 0,0 0,-1 0,0 1,-1-1,-1 1,0 0,0 1,-1-1,-5-7,7 13,1 1,-1-1,0 1,0 0,0 0,-1 0,1 0,-1 1,0 0,0 0,0 0,0 1,0-1,-1 1,1 0,-1 1,0 0,1-1,-1 2,0-1,0 1,0 0,1 0,-1 0,0 1,0 0,1 0,-1 1,0-1,1 1,-1 1,1-1,0 1,0-1,0 2,0-1,1 0,-1 1,1 0,0 0,0 0,0 1,0-1,1 1,-8 13,2 1,0 0,1 0,1 0,1 1,0 0,2 0,0 1,2-1,0 1,1 0,1 0,1-1,1 1,1 0,0-1,2 0,4 13,1-9,1-1,1 0,1-1,1 0,1-1,0-1,2 0,0-1,2-1,0-1,0 0,2-1,0-2,1 0,0-1,1-1,1-1,-1-2,2 0,-1-1,1-2,0 0,1-2,3 0,3 2,-5 0</inkml:trace>
  <inkml:trace contextRef="#ctx0" brushRef="#br0" timeOffset="-787.585">1445 291,'30'6,"-1"0,0-2,1-2,0 0,0-2,0-1,-1-2,1-1,7-2,-19 0,0-1,-1-1,1 0,-1-1,-1-1,0-1,0 0,-1-1,0 0,-1-2,-1 1,0-2,-1 0,0 0,-2-1,1 0,-2-1,0 0,-2-1,4-10,-6 72,-20 282,-13-30,-13-2,-48 161,71-385,-4 0,-2-1,-3-1,-4-1,-14 20,43-84,-2 6,0 0,-1 0,-1-1,0 1,0-1,0 0,-1-1,0 0,0 0,-1 0,0-1,0 0,-8 4,12-11,0 0,0 0,0 0,0 0,1 0,-1-1,1 0,-1 1,1-1,-1-1,1 1,0 0,0-1,0 0,0 1,1-1,-1 0,1-1,0 1,0 0,0-1,0 1,0-1,1 1,-1-1,1 0,0-3,-14-40,3-1,2 0,3 0,1-1,2 0,3 0,1 0,3-5,-2 18,-1 23,1 1,0-1,1 0,0 1,1-1,1 1,0 0,1 0,0 0,0 0,1 1,1 0,0 0,1 1,0 0,0 0,1 1,0 0,1 0,0 1,0 0,6-2,15-7,0 1,2 2,0 1,0 2,1 1,1 1,-1 2,15 0,89-22,-128 27,-7 0,0 0,0 1,0-1,1 1,-1 0,1 0,-1 0,1 1,-1-1,1 1,-1 0,1 0,-1 0,1 0,-1 0,1 1,-1 0,1 0,-1 0,1 0,-1 0,0 1,0-1,0 1,0 0,0 0,0 0,0 1,-1-1,1 0,0 1,3 15</inkml:trace>
  <inkml:trace contextRef="#ctx0" brushRef="#br0" timeOffset="-553.524">2433 1081,'0'34,"0"15,0 5,0-2,0-11</inkml:trace>
  <inkml:trace contextRef="#ctx0" brushRef="#br0" timeOffset="-385.59">2433 573,'0'0</inkml:trace>
  <inkml:trace contextRef="#ctx0" brushRef="#br0" timeOffset="3099.512">5904 178,'90'-17,"-32"9,-1 4,1 1,0 3,16 4,3 12,-77-16,-1-1,1 1,0 0,0 0,-1 0,1-1,0 1,0 0,0 0,-1-1,1 1,0 0,0-1,0 1,0 0,0-1,-1 1,1 0,0-1,0 1,0 0,0-1,0 1,0 0,0-1,0 1,0 0,0-1,1 1,-1 0,0-1,0 1,0 0,0-1,0 1,1 0,-1 0,0-1,0 1,0 0,1 0,-1-1,0 1,0 0,1 0,-1 0,0-1,1 1,-1 0,0 0,1 0,-1 0,0 0,1 0,-1 0,0-1,1 1,-1 0,0 0,1 0,-23-23,21 22,-14-14,-1 0,0 1,-1 1,0 0,-1 2,0 0,-1 1,0 0,-12-2,22 10</inkml:trace>
  <inkml:trace contextRef="#ctx0" brushRef="#br0" timeOffset="1770.469">5961 573,'0'2,"0"86,-3 0,-4 0,-10 41,-59 185,72-296,8-19,11-33,-5 17</inkml:trace>
  <inkml:trace contextRef="#ctx0" brushRef="#br0" timeOffset="2137.429">5904 489,'19'7,"0"-2,0 0,0-1,1-1,-1 0,1-2,0 0,8-2,-11 1,293 0,-307 0,-2-1,-1 1,1 0,0 0,0-1,-1 1,1 0,0 0,0 0,-1 0,1 0,0 0,0 0,0 0,-1 0,1 0,0 0,0 0,-1 0,1 1,0-1,0 0,-1 1,1-1,0 0,-1 1,1-1,-1 1,1-1,0 1,-1 0,1-1,-1 1,0-1,1 1,-1 0,1-1,-1 1,0 0,1 0,-1-1,0 1,0 0,0 0,0-1,1 1,-1 0,0 0,-5 11</inkml:trace>
  <inkml:trace contextRef="#ctx0" brushRef="#br0" timeOffset="2395.587">5933 968,'14'0,"15"-5,7-1,2 0,-1 1,-1 2,-3 1,-6 5,-4 3,-5 0</inkml:trace>
  <inkml:trace contextRef="#ctx0" brushRef="#br0" timeOffset="4034.191">6271 1307,'8'37,"-1"-1,-2 1,-1 0,-2 33,-2-62,0 1,-1 0,0 0,0-1,-1 1,-1-1,1 1,-1-1,-1 0,1 0,-1 0,-1-1,1 1,-1-1,-1 0,1 0,-1-1,-3 3,7-9,0 1,1-1,-1 0,0 1,1-1,-1 0,0 0,0 0,1-1,-1 1,0 0,1-1,-1 1,0-1,1 1,-1-1,0 0,1 1,-1-1,1 0,0 0,-1 0,1-1,0 1,0 0,-1 0,1-1,0 1,0 0,0-1,1 1,-1-1,0 0,0 1,1-1,-1 0,1 1,0-1,-1 0,1 1,0-1,0 0,0 0,0 1,0-1,1 0,-1 1,0-1,1 0,-1 1,1-1,0 0,0 0,2-22,1 1,2-1,0 1,1 0,2 1,0 0,1 0,1 1,1 0,1 1,1 0,1 1,12-11,-13 11,1 2,1 0,0 0,2 2,0 0,0 1,1 1,12-6,-29 18,1 0,-1 0,1 0,-1 0,1 1,-1-1,1 1,0 0,-1-1,1 1,0 0,-1 0,1 1,0-1,-1 1,1-1,0 1,-1 0,1 0,-1 0,0 0,1 0,-1 1,0-1,1 1,-1-1,0 1,0 0,-1 0,1 0,0 0,0 0,-1 0,0 0,1 1,-1-1,0 1,0-1,0 1,0-1,-1 1,1-1,-1 1,1 0,-1-1,0 1,0 0,0-1,-1 1,1 0,0-1,-1 1,0-1,0 1,0-1,0 2,-5 13,-1-1,-1 0,0-1,-1 1,0-1,-2-1,1 0,-2-1,0 0,0 0,-3 0,-59 44,73-55,0-1,1 1,-1 0,0 0,1 0,-1 0,1 0,0 0,-1 0,1 0,0 0,0 0,0 0,1 0,-1 0,0 0,1 0,0 0,-1 0,1-1,0 1,0 0,0 0,0 0,0-1,0 1,0-1,1 1,-1-1,1 1,-1-1,1 0,-1 0,1 0,0 0,-1 0,1 0,0 0,0 0,0-1,2 1,15 15,58 94,-66-101,0-4</inkml:trace>
  <inkml:trace contextRef="#ctx0" brushRef="#br0" timeOffset="4901.239">6722 1448,'28'-6,"0"0,0 2,1 1,-1 2,1 1,0 0,-1 3,13 2,-40-4,-1-1,1 1,-1 0,1-1,0 1,-1 0,1-1,0 1,-1-1,1 1,0-1,0 0,0 1,-1-1,1 0,0 1,0-1,0 0,0 0,0 0,0 0,-1 0,1 0,0 0,0 0,0 0,0 0,0 0,0-1,-1 1,1 0,0-1,0 1,0-1,-1 1,1 0,0-1,0 0,-1 1,1-1,-1 1,1-1,0 0,-1 0,1 1,-1-1,0 0,1 0,-1 1,1-1,-1 0,0 0,0 0,0 0,1 0,-1 1,0-1,0 0,0 0,0 0,0 0,-1 0,1 0,0 0,0 1,-1-1,1 0,0 0,-1 0,1 0,-80-97,79 97,1 0,-1 0,0 1,1-1,-1 0,0 0,0 1,0-1,0 0,1 1,-1-1,0 1,0-1,0 1,0-1,0 1,0 0,0 0,0-1,0 1,0 0,-1 0,1 0,0 0,0 0,0 0,0 1,0-1,0 0,0 0,0 1,0-1,0 1,0-1,0 1,0-1,1 1,-1-1,0 1,0 0,0 0,1-1,-1 1,0 0,1 0,-1 0,1 0,-1 0,1 0,-1 0,1 0,-1 0,1 0,0 0,-11 59,2 118,-24-38,33-140,1 0,-1-1,1 1,-1-1,1 1,-1 0,1-1,0 1,-1 0,1 0,-1-1,1 1,0 0,-1 0,1 0,-1 0,1 0,0 0,-1 0,1 0,0 0,-1 0,1 0,-1 0,1 0,0 1,-1-1,1 0,-1 0,1 1,0-1,-1 0,1 1,-1-1,1 0,-1 1,0-1,1 1,-1-1,1 1,-1-1,0 1,1-1,-1 1,0 0,0-1,1 1,-1-1,0 1,0 0,0-1,0 1,0 0,0-1,0 1,0-1,0 1,0 0,0-1,0 1,0 0,-1-1,1 1,0 0,39-37,120-138,-148 161</inkml:trace>
  <inkml:trace contextRef="#ctx0" brushRef="#br0" timeOffset="8569.472">7626 1278,'-2'-4,"0"-1,0 1,0 0,-1 0,1 0,-1 0,0 0,0 0,0 1,-1-1,1 1,-1 0,0 0,0 0,0 1,0-1,-1 1,1 0,0 0,-1 1,0-1,1 1,-1 0,0 0,0 1,1-1,-1 1,0 0,0 0,0 1,1 0,-1-1,0 2,0-1,1 0,-1 1,1 0,-6 5,0 0,1 1,0 0,1 1,-1 0,2 0,-1 0,1 1,1 0,0 1,0 0,1 0,1 0,-1 0,2 1,0-1,-2 12,-9 209,14-218,0-8,-1-1,1 0,0 1,0-1,1 1,0-1,0 0,0 0,0 1,1-1,0 0,0 0,1-1,-1 1,1 0,0-1,0 1,0-1,1 0,-1 0,1 0,0-1,0 1,1-1,-1 0,1 0,-1-1,1 1,0-1,0 0,0 0,0-1,1 1,-1-1,0 0,1-1,-1 1,0-1,1 0,-1-1,4 0,3-2,-1-1,1 0,-1-1,0-1,-1 1,1-2,-1 1,-1-2,1 1,-1-1,0-1,-1 1,0-1,0-1,-1 0,3-6,-8 12,0-1,-1 0,0 0,0 0,0 0,0 0,-1 0,0 0,0 0,0 0,-1 0,1 0,-1 0,-1 0,1 0,-1 0,0 0,0 1,0-1,0 1,-1-1,0 1,0 0,0 0,0 0,-1 0,1 1,-1-1,0 1,0 0,-1 0,1 1,0-1,-1 1,0 0,1 0,-1 1,0-1,0 1,0 0,0 0,0 1,0-1,0 1,0 0,0 1,-2-1,7 0,1 1,-1-1,0 0,1 0,-1 0,0 1,1-1,-1 0,0 0,0 1,1-1,-1 0,0 0,0 1,0-1,1 0,-1 1,0-1,0 0,0 1,0-1,0 0,0 1,1-1,-1 1,0-1,0 0,0 1,0-1,0 0,-1 1,1-1,0 1,0-1,0 0,0 1,0-1,0 0,-1 1,1-1,0 0,0 1,0-1,-1 0,1 0,0 1,0-1,-1 0,1 0,0 1,-1-1,1 0,0 0,-1 0,1 0,0 0,-1 1,1-1,0 0,-1 0,14 1,-1-1,1 0,0 0,-1-1,1-1,-1 0,1-1,-1 0,1-1,134-41,-122 39</inkml:trace>
  <inkml:trace contextRef="#ctx0" brushRef="#br0" timeOffset="12619.148">1106 2041,'570'-31,"-195"6,411 25,-271 28,-116-1,177 3,40-2,237-28,-374-30,780 31,-910-30,-95 31,-86 24,-123-24,-33-2</inkml:trace>
  <inkml:trace contextRef="#ctx0" brushRef="#br0" timeOffset="13720.718">401 291,'33'73,"4"143,-27-107,-4-1,-7 68,0-76,20-140,-11 13,1 1,2 0,0 0,2 1,1 0,1 2,1-1,1 2,0 0,2 1,12-10,-29 29,0-1,1 1,-1-1,0 1,1 0,-1 0,1 0,0 1,0-1,-1 1,1-1,0 1,0 0,1 0,-1 0,0 1,0-1,0 1,1-1,-1 1,0 0,0 1,0-1,1 0,-1 1,0 0,0 0,0 0,0 0,0 0,0 0,0 1,0 0,0-1,1 2,4 8,-1 0,0 0,-1 0,0 0,0 1,-1 0,-1 1,0-1,-1 1,0-1,1 13,8 30,-10-45,-1 1,0-1,0 1,-1 0,-1-1,0 1,0-1,-1 1,0-1,-1 1,0-1,-1 0,0-1,0 1,-1 0,-1-1,1 0,-2-1,1 1,-1-1,0 0,-1-1,1 1,-2-2,1 1,-1-1,0 0,0-1,0 0,-1-1,-5 2,8-2,0-1,0-1,0 1,0-1,0-1,0 1,-1-1,1 0,-1-1,1 0,0 0,-1 0,1-1,-1-1,1 1,0-1,0 0,0 0,0-1,0 0,0-1,1 1,-1-1,1 0,-5-5,-19-46,25 36</inkml:trace>
  <inkml:trace contextRef="#ctx0" brushRef="#br0" timeOffset="17702.716">937 206,'29'34,"-1"2,-2 0,-1 2,-2 0,-2 2,-2 0,-1 1,-2 1,-2 1,4 23,-9-43,-1 0,-1 1,-1 0,0 0,-2 1,-2-1,0 1,-1 0,-1 0,-2 0,0-1,-2 1,-4 15,3-29</inkml:trace>
  <inkml:trace contextRef="#ctx0" brushRef="#br0" timeOffset="18424.802">34 460,'-17'73,"9"-15,3 1,2-1,3 1,5 36,1-53,2-2,1 1,3-1,1 0,2-1,1-1,11 15,-20-37,2 0,0-1,1 0,0 0,1-1,1 0,0-1,1-1,0 0,1-1,0 0,5 2,1-3</inkml:trace>
</inkml:ink>
</file>

<file path=ppt/ink/ink30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5:16:31.49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86 283,'19'0,"11"0,6 0,1 0,-1 0,-2 0,-2 0,-1 0,-1 0,-1 0,-1 0,0 0,-5-5,-6-1</inkml:trace>
  <inkml:trace contextRef="#ctx0" brushRef="#br0" timeOffset="242.053">1 537,'33'5,"22"1,5-5,-2-2,-2-2,-5 0,-7 1,-6 0,-4 1,-4-4,-2-2,0 1,-2 1,1 1,1 2,-6 1</inkml:trace>
  <inkml:trace contextRef="#ctx0" brushRef="#br0" timeOffset="633.094">1271 57,'-22'8,"1"2,0 0,1 1,0 1,0 1,1 1,1 0,0 2,2 0,-1 0,-3 8,15-17,1 0,0 0,1 0,-1 1,2-1,-1 1,1 0,0-1,0 1,1 0,0 0,1 0,0 0,0 0,1 0,0 0,0 0,0 0,1 0,1 0,-1-1,1 1,1-1,-1 0,1 1,0-2,1 1,0 0,0-1,0 0,1 0,0-1,0 0,0 0,0 0,1 0,2 0,9 3,1-1,-1 0,1-2,1 0,-1-1,1 0,-1-2,1-1,0 0,0-1,0-1,0-1,-1-1,1-1,-1-1,0 0,0-1,0-1,7-5,-13 6,-1 0,0-2,0 1,-1-1,0-1,0 0,-1-1,0 0,-1 0,0-1,0 0,-2 0,1-1,-1 0,-1-1,0 0,-1 0,0 0,-1 0,-1-1,0 1,0-1,-2 0,0 0,0 0,-1 0,-1 0,0 0,-1 0,-4-11,2 17,-1 0,0 0,0 1,-1 0,0 0,0 0,-1 1,1 0,-2 0,1 1,0 0,-1 0,0 1,0 0,-1 0,1 1,-1 0,1 0,-1 1,-1 0,-25-6</inkml:trace>
  <inkml:trace contextRef="#ctx0" brushRef="#br0" timeOffset="1180.52">735 198,'261'27,"192"31,-171-11,-45-15,-230-29,-7-1</inkml:trace>
  <inkml:trace contextRef="#ctx0" brushRef="#br0" timeOffset="223283.294">424 537,'0'0</inkml:trace>
</inkml:ink>
</file>

<file path=ppt/ink/ink30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5:16:28.50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255 60,'2'1,"0"1,-1-1,1 1,0 0,0 0,-1-1,1 1,-1 0,0 1,1-1,-1 0,0 0,0 0,0 1,-1-1,1 1,0-1,-1 0,0 1,0-1,1 1,-1-1,-1 1,1-1,0 1,-23 167,10 23,-27 56,37-243,1-6</inkml:trace>
  <inkml:trace contextRef="#ctx0" brushRef="#br0" timeOffset="546.659">1 60,'38'-17,"178"-6,-174 16,0 1,1 2,-1 2,1 2,28 3,-65-2,0-1,1 1,-1 0,0 0,1 1,-1 0,0 0,0 0,0 1,-1 0,1 0,-1 0,1 1,-1 0,0 0,-2 5</inkml:trace>
  <inkml:trace contextRef="#ctx0" brushRef="#br0" timeOffset="1197.227">762 455,'10'0,"8"0,5 0,4 0,2 0,1 0,0-5,0-1,0 0,-1 1,-1 1,1 2,-6 1</inkml:trace>
  <inkml:trace contextRef="#ctx0" brushRef="#br0" timeOffset="2004.727">1270 173,'2'1,"-1"0,0 0,1 0,-1 0,0 0,0 1,1-1,-1 0,0 1,0-1,-1 1,1 0,0-1,0 1,-1-1,1 1,-1 0,1 0,-1-1,0 1,0 0,0 0,0-1,0 1,0 0,0 0,0-1,-1 1,1 0,-1 0,1-1,-1 1,0-1,0 1,0 0,0-1,0 6,-11 223,13-184,-2-42,0-1,0 1,1-1,-1 1,1-1,0 1,0-1,0 1,0 0,1-1,0 1,-1-1,1 0,1 1,-1-1,0 0,1 1,0-1,-1 0,1 0,0 0,1 0,-1-1,0 1,1-1,0 1,-1-1,1 0,0 0,0 0,0 0,1-1,-1 1,0-1,1 0,-1 0,0 0,1 0,0-1,-1 1,1-1,-1 0,1 0,-1 0,1-1,-1 1,1-1,1 0,13-9,0-1,-1-1,0 0,-1-1,0-1,-1-1,0 0,-2-1,9-12,-11 15,60-81,-71 93,0 0,0 0,1 0,-1 0,0-1,0 1,1 0,-1 0,0 0,1 0,-1 1,1-1,-1 0,1 0,-1 0,1 0,0 0,0 1,-1-1,1 0,0 0,0 1,0-1,0 1,0-1,0 1,0-1,0 1,0 0,0-1,0 1,0 0,0 0,0 0,0 0,0 0,0 0,0 0,0 0,0 0,0 0,0 0,0 1,0-1,0 0,0 1,0-1,0 1,0-1,0 1,0 0,0-1,-1 1,1 0,0 0,7 88,-9-82,0 0,1 0,-1 0,1 0,1 0,-1 0,1 0,1 0,-1-1,1 1,0 0,1-1,0 1,0-1,0 0,1 0,0 0,0 0,0-1,3 3,-5-6,0-1,1 1,-1-1,1 1,-1-1,1 0,0 0,0 0,-1 0,1-1,0 1,0-1,0 0,0 1,0-1,0 0,-1-1,1 1,0-1,0 1,0-1,0 0,-1 0,1 0,0 0,-1 0,1-1,-1 1,0-1,1 0,-1 0,0 0,0 0,0 0,0 0,66-84,64-136,-49 52,-67 109,-36 51,5 12</inkml:trace>
  <inkml:trace contextRef="#ctx0" brushRef="#br0" timeOffset="2330.736">2400 371,'-15'19,"-9"11,-1 6,0-4,3-3,1 0,4-2,0-4,3-2,0-5,-4-4,2-5</inkml:trace>
  <inkml:trace contextRef="#ctx0" brushRef="#br0" timeOffset="2603.081">2146 342,'14'15,"5"9,-1 5,2-2,-4-1,2-4,1-2,-2 1,2-4,1 1,-3 2,2-3,1 1,-2 2,-4-2</inkml:trace>
  <inkml:trace contextRef="#ctx0" brushRef="#br0" timeOffset="227837.586">2033 625,'-5'-10,"-2"2,1 7,1 9,1 7,2 6,-4 5,0 2,0 1,1 1,-3 0,0-1,1 0,6-10,4-7</inkml:trace>
</inkml:ink>
</file>

<file path=ppt/ink/ink30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5:21:25.69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13 22,'-13'-21,"21"27,64 152,-30-23,-39-126</inkml:trace>
</inkml:ink>
</file>

<file path=ppt/ink/ink30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5:21:27.64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1,'5'0,"1"4,0 7,-1 7,-1 4,3-2,0 2,0 1,-2 1,-2 2,4-3,0-2,-1 1,4 2,0-4</inkml:trace>
</inkml:ink>
</file>

<file path=ppt/ink/ink30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5:30:24.44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57 1,'-2'1,"0"0,1 1,-1-1,0 1,1 0,-1-1,1 1,-1 0,1 0,0 0,-1 0,1 0,0 0,1 0,-1 1,0-1,1 0,-1 1,1-1,-1 0,1 1,0-1,0 0,0 1,1-1,-2 1,-1 367,-15-190,5 19,12-167,1-19</inkml:trace>
</inkml:ink>
</file>

<file path=ppt/ink/ink30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5:30:26.02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1,'23'58,"-15"185,-10-148,2 239,0-335</inkml:trace>
</inkml:ink>
</file>

<file path=ppt/ink/ink30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5:10:17.40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22 0,'-9'10,"-4"3</inkml:trace>
</inkml:ink>
</file>

<file path=ppt/ink/ink30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5:10:18.23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61 1,'-4'2,"0"0,0 1,0 0,0 0,0 0,1 0,0 0,-1 1,1 0,1-1,-1 1,0 0,1 1,0-1,0 0,0 1,0-1,1 1,0-1,0 1,0 0,0-1,1 1,0 0,0 0,0-1,1 1,-1 0,1-1,0 1,0 0,1-1,1 5,60 50,-56-55,0 1,0 0,0 1,-1-1,0 1,0 0,0 1,-1-1,0 1,0 0,-1 1,0-1,0 1,0 0,-1 0,-1 0,1 0,0 6,-3-12,0 0,0 1,0-1,-1 1,1-1,-1 1,1-1,-1 0,0 1,0-1,0 0,0 0,0 1,-1-1,1 0,-1 0,1-1,-1 1,0 0,1 0,-1-1,0 1,0-1,0 0,-1 1,1-1,0 0,0 0,-1 0,1-1,0 1,-2 0,-17 3</inkml:trace>
</inkml:ink>
</file>

<file path=ppt/ink/ink30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5:10:15.80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1 443,'145'-177,"-145"176,1 0,-1 0,1-1,0 1,0 0,-1 0,1 0,0 0,0 0,0 0,0 0,0 1,0-1,0 0,0 0,1 1,-1-1,0 1,0-1,1 1,-1 0,0-1,0 1,1 0,-1 0,0 0,1 0,-1 0,0 0,1 0,-1 0,0 1,1-1,-1 0,0 1,0-1,0 1,1-1,-1 1,0 0,0-1,0 1,0 0,0 0,0 0,0 0,0 0,0 0,-1 0,1 0,0 0,-1 1,1-1,-1 0,1 0,0 1,34 153,-25-87,-4 0,-2 0,-4 1,-5 28,6-89,-1 0,0 0,-1-1,0 1,0 0,0 0,-1-1,0 1,-1-1,0 0,0 0,0 0,-1 0,0 0,0-1,-1 0,0 0,0 0,0 0,-1-1,0 0,0 0,0 0,-1-1,3-4,0 0,0-1,0 0,1 0,-1 0,0-1,1 1,-1-1,1 0,-1 0,1 0,0 0,0-1,0 1,0-1,0 0,1 1,-1-1,1-1,0 1,0 0,0 0,0-1,1 1,-1-1,1 0,0 0,0 1,0-1,0 0,1 0,-1 0,1 0,0 1,1-3,-1-23,2 0,1 0,1 0,2 0,1 1,1 0,1 0,1 0,2 2,1-1,-10 20,14-35,1 1,2 0,1 2,3 0,1 2,2 1,1 0,2 3,1 0,1 2,2 1,2 2,0 2,9-4,-44 28,0 0,1 1,-1-1,1 1,0-1,-1 1,1-1,0 1,0 0,0 0,0 0,0 0,0 0,0 1,0-1,0 0,1 1,-1 0,0-1,0 1,0 0,1 0,-1 0,0 1,0-1,0 0,1 1,-1-1,0 1,0 0,0 0,0 0,0 0,0 0,0 0,-1 1,1-1,0 0,-1 1,1 0,-1-1,1 1,-1 0,0 0,1-1,-1 1,0 0,-1 0,1 0,0 1,0-1,-1 1,-1 17,-2 0,0 0,-1 0,-1-1,-1 0,-1 0,-1 0,0-1,-1 0,-1 0,-1-1,-1-1,0 0,-1 0,0-1,-4 1,-109 132,115-141,13-13</inkml:trace>
  <inkml:trace contextRef="#ctx0" brushRef="#br0" timeOffset="510.708">707 443,'36'-10,"1"-2,-2-1,0-2,-1-1,0-2,-1-1,-1-2,19-17,-42 31,-1-1,1 0,-1-1,-1 1,0-1,0-1,-1 1,0-1,0-1,-1 1,-1-1,0 1,0-1,-1-1,0 1,-1 0,-1-1,0 1,0-1,-1 1,0-1,-1 0,1 10,-1 0,1 0,0 0,-1 0,1 0,-1 0,0 0,0 0,0 0,0 0,0 0,0 1,0-1,-1 0,1 1,-1-1,1 1,-1 0,0-1,1 1,-1 0,0 0,0 0,0 0,0 0,0 0,0 1,0-1,0 1,0-1,0 1,0 0,0 0,0 0,0 0,0 0,0 0,-1 0,1 1,0-1,0 1,0 0,0 0,0-1,1 1,-1 0,0 1,0-1,0 0,1 0,-1 1,1-1,-1 1,1-1,0 1,-1 0,1 1,-11 6,0 1,1 0,1 1,0 0,0 0,1 1,0 1,-5 10,13-21,1-1,-1 0,0 1,1-1,0 1,-1-1,1 0,0 1,-1-1,1 1,0-1,0 1,0-1,0 1,1-1,-1 1,0-1,1 1,-1-1,1 0,-1 1,1-1,-1 0,1 1,0-1,0 0,0 0,0 0,0 1,0-1,0 0,0 0,0-1,0 1,1 0,-1 0,0 0,1-1,-1 1,0-1,1 1,-1-1,1 0,66 3,109-31,-175 28,0 0,-1-1,1 1,0 1,0-1,-1 0,1 0,0 1,-1-1,1 0,0 1,-1 0,1-1,0 1,-1 0,1 0,-1 0,0 0,1 0,-1 0,0 1,0-1,1 0,-1 1,0-1,0 0,0 1,-1 0,1-1,0 1,-1-1,1 1,-1 0,1-1,-1 1,0 0,1 0,-1-1,0 1,0 0,-1 0,1-1,0 1,0 0,-1-1,1 1,-1 0,0-1,1 1,-1 0,0-1,0 1,0 0,-66 133,64-112</inkml:trace>
  <inkml:trace contextRef="#ctx0" brushRef="#br0" timeOffset="867.167">1496 302,'5'6,"1"0,-1-1,1 0,0 0,0 0,1-1,0 0,-1 0,1-1,0 0,1 0,-1 0,1-1,-1 0,1-1,-1 0,1 0,0-1,0 1,-1-2,1 1,0-1,0 0,-1-1,1 0,-1 0,1 0,-1-1,0 0,0-1,0 1,-1-2,1 1,-1 0,0-1,0-1,-1 1,1-1,-1 1,0-1,-1-1,1 1,-1-1,-1 0,1 0,-1 0,0-2,0 5,-1 0,0 1,-1-1,1 0,-1 0,0 0,1 0,-2 0,1 0,0 0,-1-1,0 1,0 0,0 0,-1 0,1 0,-1-1,0 1,0 0,0 0,-1 0,0 1,1-1,-1 0,-1 1,1-1,0 1,-1-1,0 1,1 0,-1 0,-1 0,1 1,0-1,-1 1,1 0,-1 0,0 0,1 0,-2 0,-5 4,0 1,0-1,0 2,1 0,-1 0,1 0,0 1,1 1,-1-1,1 1,0 1,0 0,1 0,0 0,0 1,1 0,0 0,0 1,1-1,0 1,-2 7,1-8,0 0,0 0,1 1,1-1,-1 1,2 1,-1-1,1 0,0 1,1 0,0-1,1 1,0 0,0 0,1 0,1 0,-1 0,2 0,0 4,5 4</inkml:trace>
  <inkml:trace contextRef="#ctx0" brushRef="#br0" timeOffset="1230.972">2033 104,'3'15,"14"55,3 0,2-2,20 37,14-24,-55-81,0 1,1 0,-1 0,1-1,-1 1,1-1,-1 0,1 1,0-1,-1 0,1 0,-1 0,1 0,0 0,-1 0,1-1,-1 1,1 0,-1-1,1 1,-1-1,1 0,-1 1,1-1,-1 0,0 0,1 0,-1 0,0 0,0 0,0 0,0-1,0 1,0 0,0-1,0 1,0-1,30-55,-16 10,-6 17,1 0,1 1,2 0,1 1,16-26,-20 40</inkml:trace>
  <inkml:trace contextRef="#ctx0" brushRef="#br0" timeOffset="1432.19">2540 274,'10'14,"3"5</inkml:trace>
  <inkml:trace contextRef="#ctx0" brushRef="#br0" timeOffset="3264.307">1609 414,'5'0,"2"5,-1 7,-1 5,3 0,5-2,1 0,2-1,4-5,3-2,2-4,2-1,1-1,-4-2</inkml:trace>
</inkml:ink>
</file>

<file path=ppt/ink/ink30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5:10:17.64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35 23,'-6'11,"1"0,0 0,1 1,0-1,1 1,0 0,1 0,1 0,0 1,0-1,1 0,1 0,0 1,1-1,0 0,0 0,4 8,-5-18,-1-1,1 1,0 0,0 0,0-1,0 1,0-1,1 1,-1-1,0 1,1-1,-1 0,1 1,-1-1,1 0,0 0,-1 0,1 0,0-1,0 1,0 0,0-1,0 1,0-1,-1 0,1 1,0-1,0 0,0 0,0 0,0-1,0 1,0 0,0-1,0 1,0-1,0 0,-1 0,1 0,0 0,-1 0,2 0,2-3,0 0,0 0,-1 0,0-1,1 1,-1-1,-1 0,1 0,-1-1,0 1,0-1,-1 0,1 0,-1 1,1-1,-1 0,0 0,-1 1,0-1,0 0,0 0,0 0,-1 0,0 0,0 0,-1-1,0 1,0 1,0-1,-1 0,1 0,-1 0,-1 1,1-1,-1 1,0 0,0-1,-1 2,0-1,0 0,0 1,0-1,0 1,-1 0,0 1,0-1,0 1,0 0,-1 0,1 1,-1-1,1 1,-1 0,0 1,-1-1,-17 4</inkml:trace>
  <inkml:trace contextRef="#ctx0" brushRef="#br0" timeOffset="279.692">317 107,'10'19,"12"12,7-1,5-4,0-7,-1-7,-5-10,-4-5,-5-8,-1-1,-4-3,1 0,-2-2,-4-2,-3-4,-2 3</inkml:trace>
</inkml:ink>
</file>

<file path=ppt/ink/ink3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4:18:31.92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26,'21'129,"-17"-79,-5-39,1 0,1 1,0-1,1 0,0 0,1 0,0 0,0 0,1-1,5 8,-8-15,2 0,-1-1,0 1,0-1,1 0,-1 1,1-1,0 0,0 0,0-1,0 1,0-1,0 1,0-1,0 0,0 0,1-1,-1 1,0 0,1-1,-1 0,0 0,1 0,-1 0,1-1,-1 1,0-1,0 0,1 0,-1 0,0 0,0-1,0 1,97-61,-67 33,-1-1,-2-2,-1 0,24-37,-53 68,0 0,0 0,1-1,-1 1,0 0,1 0,-1 0,1 0,-1 0,1 0,-1 0,1 0,0 0,-1 0,1 0,0 0,0 0,0 1,0-1,0 0,0 1,0-1,0 0,0 1,0-1,0 1,0 0,0-1,0 1,0 0,0 0,1 0,-1 0,0 0,0 0,0 0,0 0,1 0,-1 0,0 0,0 1,0-1,0 1,0-1,0 1,0-1,0 1,0-1,0 1,0 0,0 0,0 0,12 41,-12-34,0-1,0 1,1-1,0 0,1 0,-1 0,1 0,0 0,1 0,0-1,0 1,1-1,-1 0,1-1,0 1,1-1,-1 0,1 0,0-1,1 0,-1 0,1 0,5 2,-5-5,1 0,-1 0,1-1,0 0,-1 0,1 0,0-1,-1-1,1 1,-1-1,1-1,-1 1,0-1,0 0,0-1,-1 0,1 0,-1 0,0-1,0 0,0 0,-1 0,1-1,-1 0,-1 0,1 0,-1 0,0-1,-1 0,1 0,-1 0,-1 0,1 0,-1-4,37-105,-33 91</inkml:trace>
</inkml:ink>
</file>

<file path=ppt/ink/ink30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5:10:13.15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340 277,'101'-22,"-49"11,0-2,-1-3,-1-1,28-16,-40 16,-19 10,0-2,0 1,-1-2,-1-1,1 0,-2-1,0-1,0 0,6-8,-6-12,-35 55,-4 20,3 0,1 1,2 1,3 1,1 0,2 1,2 0,2 1,1 27,-22 249,17-81,-10-118,21-123,0 0,-1 0,1 0,0 0,0 0,-1 0,1 0,-1 0,1 0,-1 0,1-1,-1 1,0 0,1 0,-1 0,0-1,0 1,1 0,-1-1,0 1,0-1,0 1,0-1,0 1,0-1,0 0,0 1,0-1,0 0,0 0,0 0,0 1,0-1,0-1,0 1,0 0,0 0,0 0,0 0,0-1,0 1,0 0,0-1,0 1,0-1,0 1,0-1,0 0,1 1,-1-1,0 0,0 1,1-1,-1-1,-44-43,34 30,0 2,-1-1,0 2,-1 0,0 0,-1 1,0 1,-1 0,0 1,-1 0,0 2,0 0,-1 0,0 2,0 0,0 1,-3 0,-6 1,1 1,0 1,-1 1,1 1,-1 2,1 0,0 2,-4 2,20-5,1 0,0 1,0 0,0 0,0 1,0 0,1 0,0 1,0 0,0 0,0 1,1-1,0 2,0-1,1 1,0-1,0 1,0 1,1-1,0 1,0 0,1 0,0 0,1 0,-2 6,5 43,6-32</inkml:trace>
  <inkml:trace contextRef="#ctx0" brushRef="#br0" timeOffset="400.107">509 616,'532'-104,"-521"102,77-5,-86 7,1 0,-1 1,0-1,0 0,0 1,1 0,-1 0,0 0,0 0,0 0,0 0,0 0,-1 0,1 1,0-1,-1 1,1-1,0 1,-1 0,0 0,1 0,-1 0,0 0,0 0,0 0,0 0,-1 0,1 0,-1 0,1 0,-1 1,0-1,1 0,-1 0,0 2,-27 138,4-15,18-105,2-1</inkml:trace>
  <inkml:trace contextRef="#ctx0" brushRef="#br0" timeOffset="782.881">1385 983,'-11'143,"11"-143,0 0,0 0,1 0,-1 0,0-1,1 1,-1 0,0 0,1 0,-1 0,0 0,0 0,1 0,-1 1,0-1,1 0,-1 0,0 0,0 0,1 0,-1 0,0 0,1 1,-1-1,0 0,0 0,0 0,1 1,-1-1,0 0,0 0,0 1,1-1,-1 0,0 0,0 1,0-1,0 0,0 1,0-1,0 0,1 0,-1 1,0-1,0 0,0 1,0-1,0 0,-1 1,1-1,11-28,-8 15,2-15,2 0,0 0,2 1,1 0,1 0,1 1,2 1,0 0,2 1,0 0,2 2,0 0,2 0,14-11,-33 32,0 0,0 0,0 0,0 0,1 0,-1 0,0 1,1-1,-1 0,0 0,1 1,-1-1,1 1,-1 0,1-1,-1 1,1 0,-1 0,1 0,0 0,-1 0,1 0,-1 0,1 1,-1-1,1 0,-1 1,1-1,-1 1,0 0,1 0,-1-1,0 1,0 0,1 0,-1 0,1 1,5 12</inkml:trace>
  <inkml:trace contextRef="#ctx0" brushRef="#br0" timeOffset="1078.094">1949 701,'-13'15,"0"0,1 2,1-1,1 2,0-1,1 1,1 1,1-1,1 1,0 1,1-1,1 1,1 0,1 4,2-21,0 0,0 0,0 0,0-1,1 1,-1 0,1 0,0-1,0 1,0 0,0-1,0 1,1-1,-1 1,1-1,-1 0,1 0,0 0,0 0,0 0,0 0,0 0,1 0,-1-1,0 0,1 1,-1-1,1 0,0 0,-1 0,1 0,0-1,-1 1,1-1,0 1,0-1,0 0,0 0,5-1,0 0,0 0,0-1,0 0,0 0,0-1,-1 0,1 0,-1 0,0-1,0-1,5-3,-5 3,-1 0,1 0,-1-1,0 0,0 0,0 0,-1-1,0 0,-1 0,1 0,-1-1,-1 0,1 1,-1-1,-1 0,1-1,-2 1,1 0,-1-1,0 1,-1-1,1 1,-2-1,1 1,-1-1,-1 1,0 0,0 0,0-1,-1 1,-3-6,3 11,0 0,0 0,0 0,0 0,0 1,0-1,-1 1,1 0,-1 0,1 1,-1-1,0 1,0-1,0 1,0 0,0 1,0-1,-19-2</inkml:trace>
  <inkml:trace contextRef="#ctx0" brushRef="#br0" timeOffset="1517.55">2259 1011,'47'-87,"3"2,48-59,-97 142,-1 0,1 0,0 0,-1 0,1 1,0-1,0 0,0 0,0 1,1-1,-1 0,0 1,1-1,-1 1,1 0,0 0,-1-1,1 1,0 0,0 0,-1 1,1-1,0 0,0 0,0 1,0 0,0-1,0 1,0 0,0 0,0 0,0 0,0 0,0 0,0 1,0-1,0 1,0-1,0 1,0 0,0 0,0 0,0 0,-1 0,1 0,0 1,1 5,0 0,-1 0,0 0,0 0,-1 0,1 1,-2-1,1 0,-1 1,0-1,-2 7,8 58,-6-70,1 0,0 0,-1 0,1 0,0 0,0 0,1 0,-1-1,0 1,1 0,-1-1,0 1,1-1,0 0,-1 1,1-1,0 0,0 0,0 0,0 0,0-1,0 1,0 0,0-1,0 1,0-1,0 0,0 0,0 0,0 0,0 0,0 0,0 0,0-1,1 1,-1-1,0 1,0-1,-1 0,2 0,75-44,-60 31,-11 7,0 0,1 1,-1 1,1-1,0 1,1 0,-1 1,1 0,0 0,0 1,5-1,-12 5,0 0,0-1,0 1,0 0,0 0,0 1,-1-1,1 0,-1 1,1-1,-1 1,1-1,-1 1,0-1,0 1,1 0,-1 0,-1 0,1 0,0 0,0 0,-1 0,1 0,-1 0,0 0,1 0,-1 0,0 0,0 0,0 0,-1 0,1 0,0 1,-1-1,1 0,-1 0,0 0,0-1,0 1,0 0,0 0,0 0,-2 12,11 59,1-53</inkml:trace>
</inkml:ink>
</file>

<file path=ppt/ink/ink30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5:10:21.57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0 874,'17'3,"1"-1,-1-1,1 0,-1-1,1-1,0 0,-1-1,0-1,0-1,0-1,0 0,0-1,-1-1,0 0,-1-1,1-1,-1-1,-1 0,0-1,-1 0,12-13,-9 4,0 1,1 0,1 1,1 1,0 1,1 0,1 2,0 0,1 2,1 0,0 1,23-7,-42 17,0 1,0-1,1 1,-1-1,0 1,0 0,1 1,-1-1,0 1,0 0,0 0,1 0,-1 0,0 1,-1 0,1-1,0 1,0 1,-1-1,1 1,-1-1,0 1,0 0,0 0,0 0,0 1,-1-1,1 1,-1-1,0 2,2 2,0 1,0 0,-1 1,0-1,0 0,-1 1,0 0,-1-1,0 1,0 0,-1 0,0 0,0 0,-1 2,-3 8,0 0,-1 0,-1 0,-1-1,0 0,-1 0,-2 0,1-1,-2-1,0 0,-1 0,-1-1,0-1,-1 0,0-1,-7 4,17-12,-2 0,1 0,0-1,-1 1,0-1,0 0,0-1,-1 0,1 0,-1 0,0-1,0 0,0 0,0-1,0 0,0 0,0 0,0-1,0 0,0 0,0-1,-1 0,1-1,1 1,-1-1,0 0,0-1,1 0,-7-3,11 3,0 1,0-1,0 1,0-1,0 0,1 0,-1 0,1 0,0 0,0 0,0 0,0 0,0-1,1 1,0 0,-1 0,1-1,1 1,-1 0,0-1,1 1,-1 0,1 0,0 0,0-1,0 1,1 0,-1 0,1 1,0-1,-1 0,1 0,0 1,1-1,2-3,0-1,0 1,0 1,1-1,0 1,0 0,1 0,-1 1,1 0,0 0,0 0,1 1,-1 0,1 1,0 1,0 1,0 0,0 1,0 0,0 0,0 1,0 0,0 0,0 1,-1 0,1 0,-1 0,0 1,0 1,0-1,0 1,4 4,48 26,-45-29,0-1,0-1,0 0,1-1,-1 0,1-2,0 1,0-2,-1 0,1-1,0 0,0-1,-1-1,1 0,-1-1,0-1,10-4,7-5,0-1,0-2,-2-2,0 0,-2-2,0-1,1-2,16-16,-2-2,-1-2,-3-1,-1-2,23-41,-45 63,-1-1,0-1,-2 0,-1-1,-2 0,0 0,-2-1,-1 0,-2-1,0 1,-2-1,-2-15,1 40,-1 0,0 1,0-1,-1 0,0 0,1 1,-1-1,-1 0,1 1,-1-1,0 1,0 0,0-1,0 1,-1 0,0 0,0 1,0-1,0 1,0-1,-1 1,0 0,1 0,-1 0,0 1,0-1,-1 1,1 0,0 0,-1 1,0-1,1 1,-1 0,0 0,1 1,-1-1,0 1,-4 0,-6 7,-1-1,1 2,0 0,1 1,0 0,0 1,1 0,0 2,1-1,0 1,1 1,1 0,0 1,-2 3,-3 5,0 1,2 0,0 1,2 1,0 0,2 0,1 1,1 0,1 0,2 1,0 0,2-1,0 1,2 0,2 2,3-7,1 0,1 0,1-1,0 0,2-1,1 0,0 0,1-1,2-1,0 0,0 0,2-2,0 0,15 12,9 13,-30-29,-5-4</inkml:trace>
  <inkml:trace contextRef="#ctx0" brushRef="#br0" timeOffset="243.629">1778 705,'-14'38,"-10"23,-1 5,4-3,11-13,11-15,6-13</inkml:trace>
  <inkml:trace contextRef="#ctx0" brushRef="#br0" timeOffset="398.27">1778 309,'0'0</inkml:trace>
  <inkml:trace contextRef="#ctx0" brushRef="#br0" timeOffset="1066.932">2202 620,'-23'6,"1"2,0 0,1 2,0 0,0 2,1 0,-10 8,24-15,-1 0,0 1,1 0,0 0,1 0,-1 0,1 1,1 0,-1 0,1 0,0 1,1-1,-1 1,2 0,-1 0,1 0,0 0,1 1,0-1,0 0,1 1,0 3,1-4,1-1,0 1,1-1,0 0,0 0,0 0,1 0,0-1,0 0,0 1,1-1,0-1,0 1,1-1,0 0,0 0,0-1,0 1,1-1,-1-1,1 1,0-1,0 0,0-1,1 0,-1 0,1 0,-1-1,1 0,-1-1,1 0,0 0,-1 0,1-1,-1 0,1-1,-1 0,1 0,3-2,19-9,-2-2,1-1,-2-2,0 0,-1-2,-2-1,0-1,0-1,-2 0,-2-2,4-6,3 0,-1 0,-2-2,-2-1,-1 0,-1-2,-2 0,-2-1,-1-1,-2 0,-1-1,3-29,-20-41,4 105,1 1,-1 1,0-1,0 0,0 0,-1 0,1 0,-1 1,1-1,-1 1,0-1,0 1,0 0,0 0,-1-1,1 2,-1-1,1 0,-1 0,1 1,-1-1,0 1,0 0,0 0,0 0,0 0,0 1,0-1,0 1,0 0,0 0,0 0,-2 0,-10 4,-1 1,1 0,0 1,1 1,0 0,0 1,0 0,1 1,0 1,1 0,0 1,1 0,0 1,1 0,0 1,0 0,2 0,0 1,0 0,1 1,1-1,1 1,0 1,0-1,0 11,-1-11,1 1,0-1,1 1,1 0,1 0,0 0,1 0,0 0,2 1,0-1,0 0,2 0,0 0,1 0,0-1,2 1,-1-1,2 0,0-1,2 2,3 1,2-2,-1 1,2-2,0 0,1-1,0 0,1-2,0 0,1 0,0-2,0 0,1-1,1-1,-1-1,1-1,0 0,0-2,0 0,1-1,-1-1,1-1,-1-1,1-1,-1 0,1-2,0 0,-1-2,0 0,0-1,-1-1,1-1,-2 0,1-2,-2 0,1-1,-1-1,-1 0,-1-1,11-13,-13 17,-1-1,-1 0,0-1,0 0,-1-1,-1 0,0 0,-1-1,0-1,-1 1,-1-1,0 0,-1 0,-1-1,0 0,-2 0,1 0,-2 0,-1 13,0 0,0-1,-1 1,1 0,-1 0,0 0,0 0,0 0,-1 0,1 0,-1 0,1 1,-1-1,0 1,0-1,0 1,0-1,-1 1,1 0,0 0,-1 0,0 0,1 1,-1-1,0 1,0 0,0-1,0 1,0 1,0-1,0 0,0 1,-3-1,-3 0,0 1,0 0,0 1,0 0,0 0,0 1,0 0,0 0,0 1,1 0,-3 2,-5 1,0 1,1 1,-1 0,2 1,-1 1,2 0,-1 0,1 2,1 0,0 0,1 1,0 0,1 1,0 0,1 1,1 0,0 0,1 1,1 0,1 0,0 1,-2 12,6-20,-1 1,2-1,-1 1,1-1,1 1,0-1,0 1,1-1,0 0,1 1,0-1,0 0,1-1,0 1,0-1,1 1,0-1,1-1,0 1,0-1,1 1,9 6,0 0,1-1,0-1,1-1,0 0,1-1,0-2,1 1,0-2,0-1,1 0,-1-2,1 0,0-1,0-1,1-2,-1 0,0-1,0 0,0-2,0-1,0 0,-1-2,18-7,0-10,-26 10</inkml:trace>
</inkml:ink>
</file>

<file path=ppt/ink/ink30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5:10:24.78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218 0,'-6'65,"-3"-1,-2 0,-4 0,-2-2,-2 0,-4-1,-11 18,33-74,-63 127,45-117,22-20</inkml:trace>
</inkml:ink>
</file>

<file path=ppt/ink/ink30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5:10:25.24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29,'66'-11,"1"2,0 3,0 3,21 4,-66-1,369 1,-198 26,-169-26</inkml:trace>
</inkml:ink>
</file>

<file path=ppt/ink/ink30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5:10:29.10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1,'7'4,"0"0,0 0,1-1,-1 0,1 0,0-1,0 0,0 0,0-1,0 0,0 0,1-1,-1 0,6-1,1 1,244 0,-181 11,-60-12</inkml:trace>
</inkml:ink>
</file>

<file path=ppt/ink/ink30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5:10:29.60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1,'55'27,"-37"-20,1 0,0-2,0 0,0-1,1 0,0-2,-1 0,1-2,0 0,0-1,-1-1,6-1,145-26,-58 28,-88 1</inkml:trace>
</inkml:ink>
</file>

<file path=ppt/ink/ink30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5:10:31.40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60 178,'-18'31,"9"-4,1 1,1 1,1-1,1 1,2 0,1 0,2 18,0-45,-1 16,0 1,2-1,0 1,1-1,0 1,2-1,0 0,2 0,0-1,0 1,3 1,-8-16,1 0,-1-1,1 0,0 1,0-1,0 0,0 0,0 0,0 0,1 0,-1 0,1-1,-1 1,1-1,-1 0,1 0,0 0,0 0,0 0,-1-1,1 1,0-1,0 1,0-1,0 0,0 0,0-1,0 1,0-1,0 1,-1-1,1 0,0 0,0 0,-1 0,1-1,-1 1,2-2,86-76,1-52,-91 129,0 1,0 0,0 0,1 0,-1 0,0 0,1 0,-1 0,1 1,-1-1,1 0,-1 0,1 0,0 0,0 0,-1 1,1-1,0 0,0 1,0-1,0 1,-1-1,1 1,0-1,0 1,0-1,0 1,0 0,0 0,0-1,1 1,-1 0,0 0,0 0,0 0,0 0,0 1,0-1,0 0,0 0,0 1,0-1,0 0,0 1,0-1,0 1,0-1,-1 1,1 0,0-1,0 1,0 0,-1 0,1 0,0-1,-1 1,1 0,-1 0,1 0,-1 0,1 0,-1 1,65 136,-63-134,0 0,1 0,0-1,-1 1,1-1,1 1,-1-1,0 0,1 0,0 0,0-1,0 1,0-1,0 0,0 0,0 0,1-1,-1 0,1 1,-1-2,1 1,-1 0,1-1,-1 0,1 0,0 0,-1-1,1 1,-1-1,1 0,-1-1,1 1,-1-1,0 0,4-1,10-12,-1 0,0-2,-1 1,-1-2,0 0,-1-1,-1-1,-1 1,-1-2,4-10,0 3,4-7,0-1,-3-1,-1-1,-2 0,-1-1,-2 0,-2-1,1-24,-18-1,-7 95,13-9</inkml:trace>
  <inkml:trace contextRef="#ctx0" brushRef="#br0" timeOffset="533.269">935 489,'189'5,"-187"-5,0 0,0 0,0 0,-1 0,1 0,0 0,0 0,0 1,0-1,-1 1,1-1,0 1,0 0,-1 0,1 0,-1 0,1 0,-1 0,1 0,-1 0,1 1,-1-1,0 0,0 1,0-1,0 1,0 0,0-1,0 1,0 0,-1-1,1 1,-1 0,1 0,-1 0,0 0,0-1,1 1,-1 0,-1 0,1 0,0 0,0 0,-1-1,1 1,-1 0,1 0,-2 1,-115 137,91-113,24-26,1 0,0 0,-1 0,1 0,0 1,0-1,0 0,0 1,0-1,0 0,0 1,0 0,0-1,1 1,-1-1,1 1,-1 0,1-1,-1 1,1 0,0 0,0-1,0 1,0 0,0 0,1-1,-1 1,0 0,1-1,-1 1,1 0,0-1,-1 1,1-1,0 1,0-1,0 1,0-1,0 1,0-1,1 0,-1 0,0 0,1 0,-1 0,1 0,-1 0,1 0,-1 0,1-1,0 1,-1-1,1 1,0-1,-1 0,1 1,0-1,1 0,24 4,1-1,0-1,0-2,0 0,0-2,2-1,113-26,-120 28</inkml:trace>
</inkml:ink>
</file>

<file path=ppt/ink/ink30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5:10:36.924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328 114,'-2'0,"0"-1,1 0,-1 1,0-1,0 1,0 0,0 0,0 0,0-1,0 2,0-1,0 0,0 0,0 1,1-1,-1 1,0-1,0 1,0 0,1 0,-1 0,0 0,1 0,-1 0,0 0,1 1,0-1,-1 0,1 1,0-1,0 1,0 0,0-1,0 1,0 0,0 0,0-1,1 1,-1 0,-21 77,16 135,-107 504,52-323,-3-134,108-257,157-22,206-11,-23 11,-66-10,209 28,-272-25,143-7,481 33,-421-29,-48 29,-407-1,0 1,0-1,0 0,0 1,0-2,0 1,0 0,0 0,0-1,0 0,0 0,0 0,0 0,0 0,0 0,0-1,-1 1,1-1,-1 0,1 0,-1 0,0 0,1 0,-1 0,0-1,-1 1,1-1,0 1,-1-1,1 0,-1 0,0 0,0 1,0-1,0-3,1-9,-2 1,0-1,0 0,-2 1,1-1,-2 1,0 0,-3-8,-11-69,17 14,3-1,4 1,3 0,3 1,8-18,-9 37,5-34,-3-1,-5-1,-2-83,-8-76,0 248,0 0,0 0,0 1,0-1,-1 0,1 1,-1-1,0 1,0 0,-1 0,1 0,0 0,-1 0,0 0,0 0,0 1,0-1,0 1,0 0,-1 0,1 0,-1 1,1-1,-1 1,0 0,1 0,-1 0,-3 0,-112-10,-227 42,110-20,-297 17,252-13,-66-13,223-2,-203-26,38-5,-137 3,66-1,47 30,139 27,33-2,115-12,30-7</inkml:trace>
</inkml:ink>
</file>

<file path=ppt/ink/ink30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5:10:40.608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0 8,'0'17,"1"278,24-212,-24-82,1 1,-1 0,0 0,0-1,1 1,-1 0,0-1,1 1,0-1,-1 0,1 0,0 1,0-1,0 0,-1-1,1 1,0 0,0 0,0-1,1 1,-1-1,0 0,0 0,0 0,0 0,0 0,0 0,0 0,0 0,1-1,-1 0,0 1,0-1,0 0,-1 0,1 0,0 0,0 0,0 0,10-9,-1 0,0-1,0 0,-1 0,-1-1,0 0,0-1,-1 0,-1 0,2-7,19-27,-28 46,0 0,0-1,0 1,1 0,-1 0,0 0,1 0,-1 0,0 1,1-1,-1 0,1 0,-1 0,1 0,0 0,-1 0,1 1,0-1,0 0,0 1,-1-1,1 1,0-1,0 1,0-1,0 1,0-1,0 1,0 0,0-1,0 1,0 0,0 0,0 0,0 0,0 0,0 0,0 0,0 0,0 1,0-1,0 0,0 1,0-1,0 0,0 1,0-1,0 1,0 0,0-1,0 1,-1 0,1-1,0 1,0 0,-1 0,1 0,-1-1,1 1,-1 0,1 0,-1 0,1 0,-1 0,0 0,14 47,-14-42,0 0,1 0,0 0,1 0,-1 0,1 0,0-1,0 1,1 0,0-1,0 0,0 1,1-1,-1-1,1 1,0 0,1-1,-1 0,1 0,0 0,0-1,0 1,5 1,-6-4,0-1,0 0,0 0,-1 0,1-1,0 1,0-1,0 0,0 0,-1 0,1-1,0 1,-1-1,1 0,-1 0,0 0,1-1,-1 1,0-1,0 1,-1-1,1 0,-1 0,1 0,0-3,47-88,-24 10,-22 66,0 0,2 1,0 0,1 0,1 0,0 1,1 0,8-10,-1 8</inkml:trace>
  <inkml:trace contextRef="#ctx0" brushRef="#br0" timeOffset="618.946">762 404,'44'-25,"-31"17,0 0,1 1,0 0,0 1,1 0,0 1,-1 1,2 1,12-2,-26 4,-1 1,1 0,-1 0,1 0,0 0,-1 0,1 0,-1 0,1 0,-1 1,1-1,-1 1,1-1,-1 1,1-1,-1 1,0 0,1 0,-1 0,0 0,1 0,-1 0,0 0,0 0,0 0,0 0,0 1,0-1,-1 0,1 1,0-1,-1 1,1-1,-1 0,1 1,-1 0,1-1,-1 1,0-1,0 1,0-1,0 1,0-1,0 1,-1 0,1-1,-1 2,-32 70,-3-26,24-33,0 0,1 0,1 1,1 1,0 0,1 0,-2 7,9-19,1-1,0 1,-1 0,1-1,1 1,-1 0,1-1,-1 1,1-1,0 1,0-1,0 1,1-1,0 1,-1-1,1 0,0 0,0 0,1 0,-1 0,0-1,1 1,0 0,0-1,0 0,0 0,0 0,0 0,0 0,1-1,-1 0,1 1,-1-1,1 0,-1-1,1 1,-1-1,1 1,0-1,0 0,-1 0,1-1,0 1,-1-1,1 0,-1 0,1 0,-1 0,1-1,172-56,-160 50</inkml:trace>
</inkml:ink>
</file>

<file path=ppt/ink/ink30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5:10:42.592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1 255,'2'9,"4"26,3 0,0-1,2 0,2 0,1-1,1-1,2 0,1-1,2-1,16 19,-34-46,1 0,0-1,0 1,-1-1,1 1,1-1,-1 0,0 0,0-1,1 1,-1-1,1 1,0-1,-1 0,1 0,0-1,0 1,-1-1,1 0,0 0,0 0,0 0,-1-1,1 0,0 1,-1-1,1-1,0 1,-1 0,1-1,-1 0,0 0,0 0,1 0,-1 0,-1-1,1 1,0-1,0 0,-1 0,0 0,0 0,0 0,0 0,0-1,0-1,66-165,-67 169,-1-1,0 0,1 1,-1-1,1 1,-1-1,1 1,-1-1,1 1,0 0,0-1,0 1,0 0,0 0,0-1,0 1,0 0,1 0,-1 0,0 0,1 1,-1-1,1 0,-1 0,0 1,1-1,0 1,-1-1,1 1,-1 0,1 0,-1 0,1 0,0 0,-1 0,1 0,-1 0,1 0,0 1,-1-1,1 1,-1-1,1 1,-1 0,0 0,1-1,-1 1,0 0,2 1,52 52,-50-47,1 0,-1-1,1 0,1 0,-1 0,1 0,0-1,0-1,0 1,1-1,0 0,0 0,6 1,-7-6,0 1,0-2,0 1,0-1,-1 0,1 0,0-1,-1 1,0-2,1 1,-1-1,0 0,-1 0,1 0,-1-1,0 0,0 0,0 0,-1-1,0 0,0 0,0 0,-1 0,2-5,3-4,-2 0,1-1,-2 0,0 0,-1-1,-1 1,0-1,-1 0,-1 0,0 0,-2 0,0 0,-1 1,-3-16,-32-120,32 129,1 3</inkml:trace>
  <inkml:trace contextRef="#ctx0" brushRef="#br0" timeOffset="312.863">1074 226,'14'29,"5"19,-1 6,2-1,-3-5,-5-6,-3-5,-4-4,-3-8</inkml:trace>
</inkml:ink>
</file>

<file path=ppt/ink/ink3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4:18:38.05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0 151,'279'-40,"-278"40,0 1,1-1,-1 0,0 0,0 0,0 1,0-1,0 0,0-1,0 1,0 0,0 0,0 0,0-1,0 1,0 0,0-1,0 1,0-1,0 1,0-1,0 0,0 1,-1-1,1 0,0 0,0 1,-1-1,1 0,-1 0,1 0,-1 0,1 0,-1 0,1 0,-1 0,0 0,1 0,-1 0,0 0,0 0,0 0,0 0,0 0,0 0,0 0,0 0,0 0,-1 0,1 0,0 0,-1 0,1 0,-1 0,1 0,-1 0,1 0,-1 0,0 0,-2-3,-2-3,0 1,0 0,-1-1,0 2,0-1,0 1,-1 0,1 0,-1 1,-1-1,-6-1,13 6,-1 1,0 0,0 1,0-1,1 0,-1 0,0 1,1-1,-1 1,1-1,0 1,0 0,-1 0,1-1,0 1,0 0,1 0,-1 0,0 0,1 0,-1 0,1 0,0 0,-1 0,1 0,0 1,0-1,0 0,1 0,-1 0,1 1,-1 0,-25 201,25-203,-1-1,1 1,0 0,0 0,0 0,0-1,0 1,0 0,0 0,0 0,0-1,1 1,-1 0,0 0,0 0,1-1,-1 1,1 0,-1-1,0 1,1 0,-1-1,1 1,0 0,-1-1,1 1,-1-1,1 1,0-1,-1 1,1-1,0 0,0 1,-1-1,1 0,0 1,0-1,0 0,-1 0,1 0,0 0,0 0,0 0,-1 0,1 0,0 0,0 0,0 0,-1-1,1 1,0 0,0-1,-1 1,1 0,0-1,0 1,-1-1,1 1,-1-1,1 1,0-1,-1 0,1 1,-1-1,1 1,-1-1,0 0,1 0,40-46,40-99,-73 127</inkml:trace>
</inkml:ink>
</file>

<file path=ppt/ink/ink30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5:10:47.306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508 186,'-1'85,"30"204,-29 12,0-301</inkml:trace>
  <inkml:trace contextRef="#ctx0" brushRef="#br0" timeOffset="773.764">0 383,'31'-17,"187"-52,98-44,-264 90,38-19,2 5,1 4,10 2,-26 14,-60 18</inkml:trace>
</inkml:ink>
</file>

<file path=ppt/ink/ink30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5:11:49.13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2512 2232,'34'-19,"15"-7,5-3,-3 3,-4 6,-6 2,-5 3,-9 5</inkml:trace>
  <inkml:trace contextRef="#ctx0" brushRef="#br0" timeOffset="8455.096">1411 1582,'0'-14,"19"34,132 228,53 90,-119-205,-74-116</inkml:trace>
  <inkml:trace contextRef="#ctx0" brushRef="#br0" timeOffset="10128.168">1411 1526,'402'-209,"14"31,-188 103,-30-45,-46 47,-149 74,0 0,0 0,0 0,-1 0,1 1,0-1,0 1,-1 0,1-1,-1 1,1 0,-1 1,0-1,0 0,0 0,0 1,0 0,-1-1,1 1,-1 0,1 0,-1 0,0-1,0 1,-1 0,1 1,-1-1,1 0,-1 0,0 0,0 0,0 0,0 0,-1 1,3 10,9 40,-2-5,1-1,3 0,2-1,19 42,-21-62,-2 2,2 0,1-1,2-1,0 0,2-2,1 1,1-2,1-1,23 21,-29-34,-11-8,1 0,-1 1,0-1,0 1,-1 0,1 0,0 0,-1 1,0-1,0 1,0 0,0 0,-1 0,0 0,1 1,-5-2,0-1,0 0,0 1,0-1,0 0,0 0,-1 0,1-1,-1 1,1-1,-1 1,0-1,1 0,-1 0,0 0,0 0,0 0,0-1,-2 1,-6 2,-307 134,-266 110,374-152,99-19,95-64,5-4</inkml:trace>
  <inkml:trace contextRef="#ctx0" brushRef="#br0" timeOffset="19153.181">2540 1978,'-17'-40,"17"65,42 58,2-1,5-3,24 29,54 91,-38-26,24 12,23 48,-47-33,-8 5,93 155,-22 34,-61-223,28 25,-6 32,-45-114,-46-81,-1 2,-1 1,-2 0,6 21,151 335,-137-286,-40-97,-3-4</inkml:trace>
  <inkml:trace contextRef="#ctx0" brushRef="#br0" timeOffset="20258.024">2596 2034,'-17'31,"-51"137,67-167,0 0,0 0,1 0,-1 0,0 0,0 1,0-1,1 0,-1 0,1 1,-1-1,1 0,-1 1,1-1,0 0,-1 1,1-1,0 1,0-1,0 0,0 1,1-1,-1 0,0 1,0-1,1 1,-1-1,1 0,-1 0,1 1,0-1,-1 0,1 0,0 0,0 1,0-1,0 0,0 0,0-1,0 1,0 0,0 0,1 0,-1-1,0 1,0-1,1 1,-1-1,0 1,1-1,-1 0,1 1,-1-1,0 0,1 0,-1 0,1 0,-1-1,0 1,140-25,-13 3,29-1,-135 20,47-21,-99 9,13 12,1-1,-1 0,1-1,0-1,1 0,-1-2,1 1,1-2,-1 0,1-1,1 0,0-1,0 0,-7-10,-106-84,79 72,25 21</inkml:trace>
  <inkml:trace contextRef="#ctx0" brushRef="#br0" timeOffset="25254.064">3894 3473,'-74'358,"45"-174,21-142,5-114,9 15,2-1,2 1,3 0,3 1,2 1,17-35,-35 90,27-55,-16 82,-9-8,0 1,1 0,0-1,2 0,0 0,2 0,0 0,0-1,2 0,0-1,2 0,0 0,0-1,1-1,1 0,1 0,0-2,1 0,10 7,-20-16,-1-1,1 0,0-1,0 1,1-1,-1 0,0 0,1-1,-1 0,1 0,0 0,-1 0,1-1,0 0,-1 0,1-1,-1 1,1-1,0-1,-1 1,0-1,1 0,-1 0,0 0,0-1,0 1,0-1,0-1,-1 1,1-1,-1 1,0-1,0-1,-1 1,1 0,-1-1,0 0,0 0,0 0,-1 0,2-5,1-12,-1-1,-1 1,-1-1,-1 0,-1 1,-1-1,-3-20,-26-155,30 171,0 3</inkml:trace>
  <inkml:trace contextRef="#ctx0" brushRef="#br0" timeOffset="27208.681">3048 1272,'372'-181,"-212"97,242-137,-290 167,91-33,-316 118,102-30,1-1,-1-1,1 1,0-2,-1 1,1-2,0 1,0-1,0-1,1 0,-1 0,1-1,0 0,0 0,0-1,1 0,0-1,0 0,1 0,0-1,0 0,-4-7,11 16,0-1,0 1,0-1,0 1,0-1,0 1,0-1,0 0,0 1,0-1,0 1,-1-1,1 1,0-1,0 1,0-1,-1 0,1 1,0-1,0 0,-1 1,1-1,0 0,-1 1,1-1,0 0,-1 1,1-1,-1 0,1 0,0 0,-1 1,1-1,-1 0,1 0,-1 0,1 0,-1 0,1 0,-1 0,1 0,0 0,-1 0,1 0,-1 0,1 0,-1 0,1 0,-1 0,1-1,0 1,-1 0,1 0,-1 0,1-1,0 1,-1 0,1-1,0 1,-1 0,1-1,0 1,0 0,-1-1,1 1,0-1,0 1,-1-1,1 1,0 37,27 83,51 105,-39-66,-21-197,-3-12,2 2,3 0,1 1,2 1,3 1,1 1,2 1,34-36,-47 62,-1 4</inkml:trace>
  <inkml:trace contextRef="#ctx0" brushRef="#br0" timeOffset="27550.938">4882 228,'5'28,"2"16,4 3,0 0,-2-4,-2-4,-2-4,-2-4,-2-1,-1-2,0 0,-1-1,1 1,-5-5,-2-2,1 1,1-4</inkml:trace>
  <inkml:trace contextRef="#ctx0" brushRef="#br0" timeOffset="27849.537">4544 200,'81'-12,"-1"-3,0-4,47-19,159-67,-177 94,-85 11</inkml:trace>
</inkml:ink>
</file>

<file path=ppt/ink/ink30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5:13:51.727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10 64,'0'0,"0"0,-1 1,1-1,0 0,0 0,0 0,0 1,0-1,0 0,-1 0,1 0,0 1,0-1,0 0,0 0,-1 0,1 0,0 0,0 1,-1-1,1 0,0 0,0 0,0 0,-1 0,1 0,0 0,0 0,-1 0,1 0,0 0,0 0,-1 0,1 0,0 0,0 0,-1 0,1 0,0 0,0 0,-1-1,1 1,0 0,0 0,0 0,-1 0,1-1,9 26,98 156,37 103,-56-50,-77-197,-1 14,-9-43,-1 0,2-1,-1 1,1 0,0 0,1-1,0 1,0-1,1 0,0 0,4 6,-4-11,0-1,0 0,0 0,1 0,-1 0,0 0,1-1,-1 0,1 0,-1 0,0-1,1 1,-1-1,0 0,0 0,1-1,-1 1,0-1,0 0,0 0,-1 0,1-1,0 1,-1-1,0 0,1 0,-1 0,0 0,-1-1,1 1,1-3,12-8,163-88,-17 29,56-26,-39 25,-95 28,-82 47,-8 3</inkml:trace>
  <inkml:trace contextRef="#ctx0" brushRef="#br0" timeOffset="484.732">1872 7,'1'0,"0"-1,-1 0,1 1,0-1,0 1,0-1,0 1,-1-1,1 1,0 0,0-1,0 1,0 0,0 0,0 0,0-1,0 1,0 0,0 0,0 1,0-1,0 0,0 0,0 0,0 1,0-1,0 0,0 1,0-1,0 1,-1-1,1 1,0 0,0-1,0 1,-1 0,1-1,0 1,-1 0,1 0,-1 0,1 0,-1-1,1 1,-1 0,0 0,1 0,-1 0,0 0,0 0,0 0,0 0,0 0,0 0,0 0,0 0,0 1,-10 61,-65 109,-10 52,9-64,76-160,0 0,-1-1,1 1,0 0,0-1,0 1,0 0,-1-1,1 1,0 0,0-1,0 1,-1 0,1-1,0 1,-1 0,1 0,0 0,-1-1,1 1,0 0,-1 0,1 0,0 0,-1-1,1 1,0 0,-1 0,1 0,-1 0,1 0,0 0,-1 0,1 0,0 0,-1 0,1 1,-1-1,1 0,0 0,-1 0,1 0,0 0,-1 1,1-1,0 0,0 0,-1 1,1-1,0 0,-1 0,1 1,0-1,0 0,0 1,-1-1,1 0,0 1,0-1,0 0,0 1,0-1,-3-37,3 33,0-22,0 1</inkml:trace>
  <inkml:trace contextRef="#ctx0" brushRef="#br0" timeOffset="841.208">1590 120,'0'0,"-1"-1,0 0,1 0,-1 0,1 0,-1 0,1 0,-1 1,1-1,0 0,-1 0,1-1,0 1,0 0,-1 0,1 0,0 0,0 0,0 0,1 0,-1 0,0 0,0 0,1 0,-1 0,0 0,1 0,-1 0,1 0,-1 0,1 0,-1 0,1 1,0-1,-1 0,1 0,0 1,0-1,0 0,0 1,-1-1,1 1,0-1,0 1,0-1,1 1,51-1,-20 10,1 1,-1 1,-1 2,0 1,-1 2,0 1,15 12,143 123,-171-144,-5-5</inkml:trace>
</inkml:ink>
</file>

<file path=ppt/ink/ink30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5:13:53.925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0 219,'37'136,"-29"-109,1-1,2-1,0 0,1-1,2 0,0 0,2-2,0 0,13 13,-27-33,0-1,0 1,-1 0,1 0,0-1,0 1,1-1,-1 1,0-1,0 0,1 0,-1 0,1 0,-1-1,1 1,-1 0,1-1,-1 0,1 0,0 0,-1 0,1 0,-1 0,1-1,-1 1,1-1,-1 1,1-1,-1 0,1 0,-1 0,0-1,0 1,0-1,1 1,-1-1,-1 1,1-1,0 0,0 0,-1 0,1 0,-1 0,1-1,-1 1,0 0,0-1,0 1,0-1,22-45,-2-1,-2 0,-3-2,-1 0,5-42,9-29,-1-4,-8 166,-6-4,2 0,1 0,2-2,1 0,2-2,1 0,11 9,-4 0,4 3,-21-31,-1 1,-1 0,0 1,-1 0,0 1,-1 0,-1 0,-1 1,0 0,-1 1,-1-1,-1 1,2 13,-7-24,0-1,0 0,0 0,0 0,-1 0,0 0,-1 0,1-1,-1 1,0-1,-1 1,1-1,-1 0,0-1,0 1,-1-1,1 1,-1-1,0-1,0 1,0-1,-1 1,1-2,-1 1,-1 0,3-1,0 0,0 0,-1-1,1 1,-1-1,0 0,1 0,-1-1,0 0,1 1,-1-1,0-1,1 1,-1-1,0 0,1 0,-1 0,1-1,-1 1,1-1,0 0,0 0,0-1,0 1,0-1,0 0,1 0,-1 0,1-1,0 1,0-1,0 0,0 0,-3-10,2 0,-1 0,2 0,0 0,1-1,0 1,1-1,1 0,0 1,1-1,0 1,1-1,1 1,1 0,0 0,0 0,7-13,5-16,1 1,2 0,2 1,2 2,2 0,1 1,2 2,18-18,-18 22</inkml:trace>
</inkml:ink>
</file>

<file path=ppt/ink/ink30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5:15:47.58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4065 0,'17'39,"-6"-10,0 0,2 0,1-2,1 0,17 22,98 147,-4 30,14 57,57 112,-34-102,-8-5,-57-28,57-3,-58-20,-31-84,38 79,-20-53,0 19,-57-124,-71-68,-213-64,255 59,-1-1,1 1,0-1,-1 0,1 1,0-1,-1 0,1-1,0 1,-1 0,1-1,0 1,0-1,-1 0,1 0,0 0,0 0,0 0,0 0,0 0,0-1,0 1,1-1,-1 1,0-1,1 0,-1 0,1 0,0 0,-1 0,1 0,0 0,0 0,1 0,-1 0,0-1,1 1,-1 0,1 0,0-1,-1 1,1 0,0-1,1 1,-1 0,0-1,6-6,1 1,-1 0,1 0,1 1,-1 0,1 0,0 0,1 1,-1 1,1 0,1 0,-1 0,6-1,38-23,184-125,-164 114,-72 41,0-1,0 1,0 0,0 0,0 0,0-1,0 1,0 0,0 0,-1 0,1 0,0 1,-1-1,1 0,-1 0,1 0,-1 0,0 1,0-1,1 0,-1 0,0 0,0 1,0-1,0 0,0 0,0 1,-1-1,1 0,0 0,-1 1,1-1,0 0,-1 0,0 0,1 0,-1 0,0 0,1 0,-1 0,-1 1,-115 184,103-162,-2-2,-1 0,0-1,-2 0,0-2,-3 1,9-10</inkml:trace>
  <inkml:trace contextRef="#ctx0" brushRef="#br0" timeOffset="1719.957">4094 2737,'4'32,"1"-1,2 0,1-1,2 0,6 14,2 4,-16-37,1 0,0 0,0-1,1 1,1-1,0 0,0-1,1 1,0-1,1 0,0 0,0-1,1 0,0 0,0-1,7 4,-13-10,0 0,1 0,-1 0,1 0,-1-1,1 1,-1-1,1 1,0-1,-1 0,1 0,-1 0,1-1,0 1,-1 0,1-1,-1 0,1 0,-1 1,1-1,-1-1,0 1,0 0,1-1,-1 1,0-1,0 1,0-1,-1 0,1 0,0 0,-1 0,1 0,-1 0,0-1,1 1,30-90,-10-4,-22 95,0 1,-1-1,1 1,0-1,0 1,-1-1,1 1,0-1,0 1,0-1,-1 1,1-1,0 1,0-1,0 1,0-1,0 1,0-1,0 0,0 1,1-1,-1 1,0-1,0 1,0-1,1 1,-1-1,0 1,0-1,1 1,-1-1,0 1,1 0,-1-1,1 1,-1-1,0 1,1 0,-1 0,1-1,-1 1,1 0,-1 0,1-1,-1 1,1 0,-1 0,1 0,-1 0,1 0,0 0,-1 0,1 0,-1 0,1 0,-1 0,1 0,-1 0,1 0,-1 1,1-1,-1 0,1 0,-1 0,1 1,-1-1,1 0,-1 1,20 35,-16-27,0 2,0-1,1 0,1 0,-1 0,2-1,-1 0,1 0,1-1,-1 1,1-1,1-1,-1 0,1 0,1-1,0 1,-7-7,-1 1,1-1,0 1,0-1,-1 0,1 0,0 0,-1 0,1 0,0-1,0 1,-1-1,1 0,-1 0,1 0,-1 0,1 0,-1 0,0-1,1 1,-1-1,0 0,0 0,0 0,0 0,0 0,-1 0,1 0,-1 0,1-1,-1 1,1-2,26-86,-26 60,-2-1,-2 0,0 0,-2 1,-6-18,8 34,-28-171,25 176</inkml:trace>
  <inkml:trace contextRef="#ctx0" brushRef="#br0" timeOffset="2496.486">4855 2879,'34'81,"-25"-62,39 55,-47-75,1 0,-1 1,1-1,-1 0,1 0,-1 0,1 0,-1 0,0 0,0 0,1 0,-1-1,0 1,0 0,0-1,0 1,-1-1,1 1,0-1,-1 1,1-1,-1 0,1 1,-1-1,0 0,1 1,-1-1,0 0,0 1,0-1,-1 0,1 1,0-1,-1 0,0-1,1 1,5-110,-5 111,0 1,0-1,0 0,1 0,-1 1,0-1,1 0,-1 1,0-1,1 0,-1 1,0-1,1 1,-1-1,1 1,0-1,-1 1,1-1,-1 1,1-1,0 1,-1 0,1-1,0 1,-1 0,1-1,0 1,-1 0,1 0,0 0,0 0,-1 0,1 0,0 0,0 0,-1 0,1 0,0 0,0 0,-1 1,1-1,0 0,-1 0,1 1,0-1,-1 1,1-1,-1 0,1 1,0-1,-1 1,1 0,-1-1,1 1,-1-1,0 1,1 0,35 38,-32-35,11 15,0 1,-1 1,-1 0,-1 0,-1 1,2 7,-9-19,16 39,-1 1,-3 1,8 43,-15-47,-5-30,0 0,-1 1,-1-1,-1 1,0 0,-1-1,-1 1,-1 0,-1 3,0-8,3-6,-1 1,0 0,-1 0,1-1,-1 1,-1-1,1 0,-2 1,1-1,-1 0,0-1,0 1,0-1,-1 0,0 0,0 0,-1-1,0 1,0-2,0 1,-3 1,7-5,0-1,0 1,0-1,0 0,0 1,-1-1,1 0,0 0,0 0,0-1,0 1,-1-1,1 1,0-1,0 1,0-1,0 0,0 0,0 0,0 0,1-1,-1 1,0 0,1-1,-1 1,1-1,-1 0,1 1,-1-1,1 0,0 0,0 0,0-1,-24-72,24 74,-5-28,2-1,1 1,1-1,1 1,2-1,1 1,1-1,2 1,1 0,1 0,7-17,-5 21</inkml:trace>
  <inkml:trace contextRef="#ctx0" brushRef="#br0" timeOffset="5610.734">3641 141,'-13'2,"-1"1,1 1,0 0,0 0,0 2,1-1,0 1,0 1,-4 4,7-7,-451 202,72-9,134-68,-56 53,281-165,-11 4,2 2,0 2,2 2,-16 15,44-35,0 0,-1 0,0-1,0 0,0-1,-1 0,1 0,-1-1,-8 3,36-39,17-5,-7 9,-2 0,-1-2,-2 0,20-34,-37 56,-1 0,0 0,0-1,-1 1,0-1,0 0,-1 0,0-1,-1 1,0 0,-1-1,1 0,-2 1,1-1,-2 0,1 1,-1-1,-1 1,1-1,-2 1,1-1,-1 1,-1 0,0 0,-4-7,4 10,-12-20,16 25,0 1,0-1,0 1,0 0,0-1,0 1,0-1,0 1,0-1,0 1,0-1,0 1,1 0,-1-1,0 1,0 0,1-1,-1 1,0-1,0 1,1 0,-1 0,0-1,1 1,-1 0,0 0,1-1,-1 1,1 0,-1 0,0 0,1-1,-1 1,1 0,-1 0,1 0,-1 0,1 0,-1 0,0 0,1 0,-1 0,1 0,-1 0,1 0,-1 1,0-1,1 0,-1 0,1 0,-1 1,0-1,1 0,-1 0,0 1,1-1,-1 0,0 1,1-1,-1 0,0 1,0-1,1 0,-1 1,0-1,27 12,0 0,-1 2,-1 1,0 1,-1 1,-1 1,9 9,114 131,56 67,-191-212,-19-12,-27-14,30 11,-36-9,0 2,-1 2,0 1,0 3,0 1,0 2,0 2,0 1,0 3,-5 2,-14 0,25-4</inkml:trace>
  <inkml:trace contextRef="#ctx0" brushRef="#br0" timeOffset="6596.919">1 1637,'3'28,"2"0,1-1,1 1,1-1,1 0,2-1,1 0,1-1,1-1,6 8,-16-24,2 4,0 0,1 0,0 0,1-1,0 0,1-1,0 0,1 0,0-1,0 0,1-1,0 0,1 0,0-1,0-1,10 4,-17-9,-1-1,1 0,-1 1,1-1,-1-1,1 1,-1-1,1 0,-1 0,1 0,-1 0,0-1,0 0,0 0,0 0,0 0,0-1,0 0,-1 1,1-1,-1 0,0-1,0 1,0-1,2-3,51-105,-19-119,-31 186,-6 44,1 1,0 0,-1 0,1-1,0 1,0 0,0 0,-1 0,1 0,0 0,0 0,0 0,-1 0,1 0,0 0,0 0,0 0,-1 1,1-1,0 0,0 1,-1-1,1 0,0 1,-1-1,1 1,0-1,-1 1,1 0,-1-1,1 1,-1-1,1 1,-1 0,1-1,-1 1,0 0,1 0,-1-1,0 1,0 0,0 0,1 0,-1-1,0 1,0 0,9 17,-6-9,0 1,1-1,0 0,1 0,0-1,0 0,1 1,0-2,1 1,-1-1,1 0,1 0,0-1,-1 0,2 0,-1-1,1 0,-1-1,2 0,-1 0,8 2,-12-5,0 0,0-1,1 1,-1-1,0 0,0-1,0 1,1-1,-1 0,0-1,0 1,0-1,0 0,-1 0,1 0,-1-1,1 1,-1-1,0 0,0-1,0 1,0-1,0 0,-1 1,0-2,0 1,0 0,0-1,-1 1,1-1,-1 0,0 1,1-6,3-8,-1 0,-1-1,-1 0,0 1,-1-1,-1 0,-1 0,0 0,-2 0,0 0,-1 1,-1-1,-6-16,-64-138,92 191,-9-5</inkml:trace>
  <inkml:trace contextRef="#ctx0" brushRef="#br0" timeOffset="6908.036">1242 1552,'-4'15,"-3"9,1 5,-3 3,-1 1,2-1,2-1,2 0,2-2,-4 0,0-1,0 1,1-1,2-5</inkml:trace>
  <inkml:trace contextRef="#ctx0" brushRef="#br0" timeOffset="7168.965">877 1637,'28'14,"15"5,5 0,-2 0,-3-2,-4-4,-4 0,-3-2,-3-2,-1 1,0-1,-1-1,-4 2,-2-1,1-1,1 2,-3 0</inkml:trace>
</inkml:ink>
</file>

<file path=ppt/ink/ink30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5:16:08.12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454 1,'-40'0,"75"16,192 29,-226-45,0 0,0 0,0 0,1 0,-1 0,0 0,0 0,0 0,0 0,0 1,0-1,1 0,-1 1,0-1,0 1,0 0,0-1,0 1,-1-1,1 1,0 0,0 0,0 0,0 0,-1-1,1 1,0 0,-1 0,1 0,-1 0,1 0,-1 0,0 1,1-1,-1 0,0 0,0 0,0 0,0 0,0 1,0-1,0 0,0 0,0 0,0 0,-1 0,1 0,0 0,-1 1,1-1,-1 0,1 0,-1 0,0 0,1-1,-1 2,-14 8,0 1,0-2,-1 0,0-1,-1 0,1-2,-2 0,1 0,-12 1,-46 17,-123 60,-4 25,203-109,0 0,0 1,0-1,0 0,0 0,0 0,0 0,0 1,0-1,0 1,0-1,-1 0,1 1,0 0,0-1,0 1,-1-1,1 1,0 0,-1 0,1-1,0 1,-1 0,1 0,-1 0,1-1,-1 1,0 0,1 0,-1 0,0 0,0 0,1 0,-1 0,0 0,0 0,0 0,0 0,0 0,-1 0,1 0,0 0,0 0,-1 0,1 0,0 0,-1-1,1 1,-1 0,1 0,-1 0,0 0,1-1,-1 1,0 0,1-1,-1 1,0 0,0-1,0 1,1-1,-1 1,0-1,0 0,0 1,0-1,0 0,185 6,-112-8,-60 1,1 0,-1 1,0 0,1 1,-1 0,0 1,0 0,0 1,0 1,0 0,-1 0,0 1,0 1,0 0,0 0,-1 1,0 0,-1 1,6 5,-14-11,-1-1,1 1,-1-1,1 1,-1-1,0 1,0 0,1-1,-1 1,0 0,-1-1,1 1,0-1,0 1,-1 0,1-1,-1 1,1-1,-1 1,0-1,1 1,-1-1,0 0,0 1,0-1,0 0,0 1,-1-1,1 0,0 0,0 0,-1 0,1-1,-1 2,-51 30,-44 10,-131 75,196-96,19-14,1 1,0 0,0 1,1 0,0 1,0 0,1 1,1 0,-2 3,9-12,1 0,0 0,1 0,-1 0,0 0,1 1,-1-1,1 0,-1 0,1 0,0 1,0-1,0 0,0 0,1 1,-1-1,1 0,-1 0,1 0,0 0,0 0,0 0,0 0,0 0,0 0,0 0,1 0,-1 0,1-1,-1 1,1-1,0 1,-1-1,1 0,0 1,0-1,0 0,0 0,0 0,0-1,0 1,1 0,96 22,48-48,22-7,-36 6,-123 24</inkml:trace>
</inkml:ink>
</file>

<file path=ppt/ink/ink30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5:16:10.69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27,'340'0,"-232"-23,-100 19</inkml:trace>
</inkml:ink>
</file>

<file path=ppt/ink/ink30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5:16:10.94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0,'25'5,"11"2,6-1,0-1,-3-2,-2 0,-4-2,-1-1,-3 0,0 0,-1 0,-1-1,-4 1</inkml:trace>
</inkml:ink>
</file>

<file path=ppt/ink/ink30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5:16:08.90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108 85,'-10'53,"3"0,2 0,2 0,2 4,-2 50,-25 111,-22-31,109-343,-49 129</inkml:trace>
  <inkml:trace contextRef="#ctx0" brushRef="#br0" timeOffset="280.213">108 85,'5'0,"6"0,7 0,4-5,4-1,1-1,3 2,-1-3,0 0,5 1,2 1,-2-2,0 0,-2 0,-2 3,-1 2,-5 6,-7 3</inkml:trace>
  <inkml:trace contextRef="#ctx0" brushRef="#br0" timeOffset="546.968">52 593,'38'-5,"18"-1,4 0,-3 1,-7 2,-7 0,-11 2</inkml:trace>
  <inkml:trace contextRef="#ctx0" brushRef="#br0" timeOffset="880.232">758 621,'-41'37,"-42"57,63-53,-55 79,52-95,-42 31,49-51</inkml:trace>
  <inkml:trace contextRef="#ctx0" brushRef="#br0" timeOffset="1180.158">447 593,'5'19,"6"11,6 1,1 0,1-1,3-6,2-1,2-1,1-3,-4-1,-1-2,-4-1,0-1,-4 0,1 4,-2 3,-3 2,-4-1</inkml:trace>
</inkml:ink>
</file>

<file path=ppt/ink/ink30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5:16:12.08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480 2,'-6'-1,"-1"0,1 1,-1 0,0 1,1-1,-1 1,1 1,-1-1,1 1,0 0,-1 0,1 1,0 0,1 0,-1 0,0 1,1 0,0 0,0 0,0 1,0 0,1-1,0 2,0-1,0 0,1 1,-2 2,-7 10,-1 1,2 0,1 0,0 1,2 1,0-1,1 1,1 1,1-1,1 1,1 0,1 0,1 0,1 3,-2-16,2-1,-1 0,1 1,0-1,1 1,0-1,1 0,-1 1,2-1,-1 0,1 0,0 0,1-1,0 1,0-1,0 0,1 0,0 0,1 0,-1-1,1 0,0 0,1-1,-1 0,1 0,1 0,3-1,0 0,1 0,0-1,0-1,0 0,0-1,0 0,0 0,0-1,1-1,-1 0,0-1,0 0,0-1,-1-1,1 1,4-4,31-12,-1-2,-1-2,-1-1,38-30,-73 48,5-4,-1 1,-1-2,1 0,-2 0,0-1,0-1,-1 0,0 0,-2-1,1 0,-2 0,3-6,-8 14,1 0,-1 0,0 0,0-1,-1 1,0 0,0-1,-1 1,1-1,-2 1,1 0,0-1,-1 1,-1-1,1 1,-1 0,0 0,0 0,0 0,-1 0,0 0,-1 1,1-1,-1 1,0 0,0 0,0 0,-1 1,0-1,0 1,0 0,-1 0,-13-6,-1 0,1 1,-1 1,-1 1,0 1,0 1,0 1,0 0,-1 2,1 0,-1 2,1 0,-1 2,0 0,-19 3,10 2</inkml:trace>
  <inkml:trace contextRef="#ctx0" brushRef="#br0" timeOffset="1502.072">0 341,'61'-8,"0"2,1 3,-1 3,40 5,364 7,-170-41,-234 18,-56 5</inkml:trace>
</inkml:ink>
</file>

<file path=ppt/ink/ink3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4:18:38.73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173 0,'-12'7,"0"0,0 1,1 0,0 1,1 0,0 1,0 0,1 1,0 0,1 0,0 1,1 0,0 0,1 1,0-1,1 2,0-1,2 0,-1 1,2 0,-1-1,2 1,0 0,1 0,1 12,0-20,0 0,0-1,1 1,0 0,0-1,0 0,1 1,-1-1,1 0,1 0,-1-1,1 1,0-1,0 0,0 0,0 0,1 0,-1-1,1 1,0-1,0 0,1-1,-1 1,0-1,1 0,-1-1,1 1,0-1,0 0,-1-1,1 1,0-1,0 0,0-1,-1 1,1-1,0 0,0-1,-1 1,1-1,-1 0,1 0,-1-1,0 0,0 0,0 0,-1 0,1-1,0-1,-1 1,0 0,-1 0,0-1,0 1,0-1,0 0,-1 0,0 0,0 0,0 0,0 0,-1 0,0-1,0 1,-1 0,1-1,-1 1,0-1,-1 1,1-1,-1 1,0 0,-1-1,1 1,-1 0,0 0,0 0,-2-3,4 8,-1 0,1 0,-1-1,1 1,-1-1,1 1,0 0,-1-1,1 1,0-1,-1 1,1-1,0 1,0-1,-1 1,1-1,0 1,0-1,0 1,0-1,0 1,0-1,0 1,0-1,0 1,0-1,0 0,0 1,0-1,0 1,0-1,0 1,1-1,-1 1,0-1,0 1,1-1,-1 1,0-1,1 1,-1 0,0-1,1 1,-1 0,1-1,-1 1,1 0,-1-1,1 1,-1 0,1 0,-1-1,1 1,-1 0,1 0,-1 0,40 0,-22 1,130-24,-124 22</inkml:trace>
</inkml:ink>
</file>

<file path=ppt/ink/ink30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5:16:25.85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1 256,'482'0,"-420"11,-62-5,-5-1</inkml:trace>
  <inkml:trace contextRef="#ctx0" brushRef="#br0" timeOffset="295.884">29 538,'34'0,"16"0,3 0,-1 0,-6 0,-5 0,-5 0,-4 0,-2 0,-2 0,-1 0,0 5,-4 1</inkml:trace>
  <inkml:trace contextRef="#ctx0" brushRef="#br0" timeOffset="1048.746">368 2,'-1'0,"0"0,0-1,0 1,0 0,0 0,0 0,0 0,1 0,-1 0,0 0,0 0,0 0,0 1,0-1,0 0,1 1,-1-1,0 0,0 1,0-1,1 1,-1-1,0 1,0 0,1-1,-1 1,1-1,-1 1,0 0,1 0,-1-1,1 1,0 0,-1 0,1 0,0 0,-1 0,1-1,0 1,0 0,0 0,0 0,0 0,0 0,0 0,0 0,0 0,0-1,0 1,1 0,-1 1,28 40,3-15,1-1,1-2,2-2,22 12,89 62,-130-84,-7-6,1 1,-1 0,-1 0,0 1,0 0,0 1,-1 0,0 0,-1 0,4 9,-10-15,-1 1,0 0,0-1,0 1,0 0,-1-1,0 1,1-1,-1 0,0 0,-1 1,1-1,-1-1,1 1,-1 0,0-1,0 1,0-1,0 0,0 0,0 0,-1 0,1 0,-1-1,0 0,1 0,-1 0,0 0,1 0,-4-1,-12 8,-12 9,1 1,1 1,1 2,0 1,2 1,-11 12,-40 34,-70 56,108-100,51-30</inkml:trace>
</inkml:ink>
</file>

<file path=ppt/ink/ink30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5:16:31.49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86 283,'19'0,"11"0,6 0,1 0,-1 0,-2 0,-2 0,-1 0,-1 0,-1 0,-1 0,0 0,-5-5,-6-1</inkml:trace>
  <inkml:trace contextRef="#ctx0" brushRef="#br0" timeOffset="242.053">1 537,'33'5,"22"1,5-5,-2-2,-2-2,-5 0,-7 1,-6 0,-4 1,-4-4,-2-2,0 1,-2 1,1 1,1 2,-6 1</inkml:trace>
  <inkml:trace contextRef="#ctx0" brushRef="#br0" timeOffset="633.094">1271 57,'-22'8,"1"2,0 0,1 1,0 1,0 1,1 1,1 0,0 2,2 0,-1 0,-3 8,15-17,1 0,0 0,1 0,-1 1,2-1,-1 1,1 0,0-1,0 1,1 0,0 0,1 0,0 0,0 0,1 0,0 0,0 0,0 0,1 0,1 0,-1-1,1 1,1-1,-1 0,1 1,0-2,1 1,0 0,0-1,0 0,1 0,0-1,0 0,0 0,0 0,1 0,2 0,9 3,1-1,-1 0,1-2,1 0,-1-1,1 0,-1-2,1-1,0 0,0-1,0-1,0-1,-1-1,1-1,-1-1,0 0,0-1,0-1,7-5,-13 6,-1 0,0-2,0 1,-1-1,0-1,0 0,-1-1,0 0,-1 0,0-1,0 0,-2 0,1-1,-1 0,-1-1,0 0,-1 0,0 0,-1 0,-1-1,0 1,0-1,-2 0,0 0,0 0,-1 0,-1 0,0 0,-1 0,-4-11,2 17,-1 0,0 0,0 1,-1 0,0 0,0 0,-1 1,1 0,-2 0,1 1,0 0,-1 0,0 1,0 0,-1 0,1 1,-1 0,1 0,-1 1,-1 0,-25-6</inkml:trace>
  <inkml:trace contextRef="#ctx0" brushRef="#br0" timeOffset="1180.52">735 198,'261'27,"192"31,-171-11,-45-15,-230-29,-7-1</inkml:trace>
</inkml:ink>
</file>

<file path=ppt/ink/ink30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5:16:28.50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255 60,'2'1,"0"1,-1-1,1 1,0 0,0 0,-1-1,1 1,-1 0,0 1,1-1,-1 0,0 0,0 0,0 1,-1-1,1 1,0-1,-1 0,0 1,0-1,1 1,-1-1,-1 1,1-1,0 1,-23 167,10 23,-27 56,37-243,1-6</inkml:trace>
  <inkml:trace contextRef="#ctx0" brushRef="#br0" timeOffset="546.659">1 60,'38'-17,"178"-6,-174 16,0 1,1 2,-1 2,1 2,28 3,-65-2,0-1,1 1,-1 0,0 0,1 1,-1 0,0 0,0 0,0 1,-1 0,1 0,-1 0,1 1,-1 0,0 0,-2 5</inkml:trace>
  <inkml:trace contextRef="#ctx0" brushRef="#br0" timeOffset="1197.227">762 455,'10'0,"8"0,5 0,4 0,2 0,1 0,0-5,0-1,0 0,-1 1,-1 1,1 2,-6 1</inkml:trace>
  <inkml:trace contextRef="#ctx0" brushRef="#br0" timeOffset="2004.727">1270 173,'2'1,"-1"0,0 0,1 0,-1 0,0 0,0 1,1-1,-1 0,0 1,0-1,-1 1,1 0,0-1,0 1,-1-1,1 1,-1 0,1 0,-1-1,0 1,0 0,0 0,0-1,0 1,0 0,0 0,0-1,-1 1,1 0,-1 0,1-1,-1 1,0-1,0 1,0 0,0-1,0 6,-11 223,13-184,-2-42,0-1,0 1,1-1,-1 1,1-1,0 1,0-1,0 1,0 0,1-1,0 1,-1-1,1 0,1 1,-1-1,0 0,1 1,0-1,-1 0,1 0,0 0,1 0,-1-1,0 1,1-1,0 1,-1-1,1 0,0 0,0 0,0 0,1-1,-1 1,0-1,1 0,-1 0,0 0,1 0,0-1,-1 1,1-1,-1 0,1 0,-1 0,1-1,-1 1,1-1,1 0,13-9,0-1,-1-1,0 0,-1-1,0-1,-1-1,0 0,-2-1,9-12,-11 15,60-81,-71 93,0 0,0 0,1 0,-1 0,0-1,0 1,1 0,-1 0,0 0,1 0,-1 1,1-1,-1 0,1 0,-1 0,1 0,0 0,0 1,-1-1,1 0,0 0,0 1,0-1,0 1,0-1,0 1,0-1,0 1,0 0,0-1,0 1,0 0,0 0,0 0,0 0,0 0,0 0,0 0,0 0,0 0,0 0,0 0,0 1,0-1,0 0,0 1,0-1,0 1,0-1,0 1,0 0,0-1,-1 1,1 0,0 0,7 88,-9-82,0 0,1 0,-1 0,1 0,1 0,-1 0,1 0,1 0,-1-1,1 1,0 0,1-1,0 1,0-1,0 0,1 0,0 0,0 0,0-1,3 3,-5-6,0-1,1 1,-1-1,1 1,-1-1,1 0,0 0,0 0,-1 0,1-1,0 1,0-1,0 0,0 1,0-1,0 0,-1-1,1 1,0-1,0 1,0-1,0 0,-1 0,1 0,0 0,-1 0,1-1,-1 1,0-1,1 0,-1 0,0 0,0 0,0 0,0 0,66-84,64-136,-49 52,-67 109,-36 51,5 12</inkml:trace>
  <inkml:trace contextRef="#ctx0" brushRef="#br0" timeOffset="2330.736">2400 371,'-15'19,"-9"11,-1 6,0-4,3-3,1 0,4-2,0-4,3-2,0-5,-4-4,2-5</inkml:trace>
  <inkml:trace contextRef="#ctx0" brushRef="#br0" timeOffset="2603.081">2146 342,'14'15,"5"9,-1 5,2-2,-4-1,2-4,1-2,-2 1,2-4,1 1,-3 2,2-3,1 1,-2 2,-4-2</inkml:trace>
</inkml:ink>
</file>

<file path=ppt/ink/ink30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5:16:39.30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1 282,'505'0,"-505"0</inkml:trace>
  <inkml:trace contextRef="#ctx0" brushRef="#br0" timeOffset="370.66">57 481,'20'0,"10"0,6 0,1 0,-1 0,-2-5,-1-2,-3 1,0 1,-1 2,-1 0,-5 7,-2 2,-4 0</inkml:trace>
  <inkml:trace contextRef="#ctx0" brushRef="#br0" timeOffset="1027.151">256 1,'43'37,"226"124,-260-157,1 2,-1 0,-1 0,1 0,-1 1,0 1,0-1,-1 1,0 0,0 1,-1 0,0 0,-1 0,0 1,0-1,1 7,-7-11,0 0,0-1,-1 1,0 0,0 0,0-1,0 1,-1-1,0 1,1-1,-2 0,1 0,0 0,-1-1,0 1,0-1,0 0,0 0,0 0,-1-1,1 1,-1-1,1 0,-2-1,-23 19,-268 158,237-146,20 0,28-15</inkml:trace>
</inkml:ink>
</file>

<file path=ppt/ink/ink30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5:16:44.97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226 115,'0'-1,"0"1,1 0,-1-1,1 1,-1 0,1-1,-1 1,1 0,-1-1,1 1,-1 0,1 0,-1 0,1 0,0 0,-1 0,1-1,-1 1,1 0,-1 1,1-1,0 0,-1 0,1 0,-1 0,1 0,-1 0,1 1,-1-1,1 0,-1 1,1-1,-1 0,1 1,-1-1,1 0,-1 1,0-1,1 1,-1-1,0 1,1-1,-1 1,0-1,0 1,1-1,-1 1,0-1,0 1,0-1,0 1,0 0,0-1,0 1,0-1,0 1,0-1,0 1,0 0,6 40,-6-41,-17 173,4 53,-11-111,24-113,0-1,0 0,0 0,0 1,0-1,0 0,0 0,-1 0,1 1,0-1,-1 0,1 0,0 0,-1 0,0 0,1 0,-1 0,0 0,1 0,-1 0,0 0,0 0,0 0,0 0,0-1,0 1,0 0,0-1,0 1,0-1,0 1,-1-1,1 0,0 1,0-1,0 0,-1 0,1 0,0 0,0 0,-1 0,1 0,0 0,0 0,0-1,-1 1,-7-8</inkml:trace>
  <inkml:trace contextRef="#ctx0" brushRef="#br0" timeOffset="500.174">0 2,'67'-1,"150"13,-19 23,-40-24,-146-11</inkml:trace>
  <inkml:trace contextRef="#ctx0" brushRef="#br0" timeOffset="1098.711">734 256,'5'4,"6"2,6 0,5-1,4-1,2-2,1-1,0-1,1 0,-1 0,0 0,0 0,-1 0,1-1,-1 1,-10 0,-7 0</inkml:trace>
  <inkml:trace contextRef="#ctx0" brushRef="#br0" timeOffset="1452.14">762 509,'19'0,"12"0,4 0,2 0,-1 0,-1 0,-3 0,-1 0,-2 0,0 0,-1 0,0 0,0 0,-5 0</inkml:trace>
</inkml:ink>
</file>

<file path=ppt/ink/ink30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5:20:33.07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71,'0'0,"0"0,0 0,0 1,0-1,0 0,0 0,0 1,0-1,0 0,0 1,0-1,0 0,0 1,0-1,0 0,0 0,0 1,0-1,0 0,0 1,0-1,0 0,1 0,-1 1,0-1,0 0,0 0,0 1,1-1,-1 0,0 0,0 0,1 1,-1-1,0 0,0 0,1 0,-1 0,0 0,1 0,-1 1,0-1,0 0,1 0,-1 0,0 0,1 0,-1 0,0 0,1 0,-1 0,0 0,0-1,1 1,-1 0,0 0,1 0,-1 0,0 0,0 0,1-1,-1 1,0 0,0 0,1 0,-5 36,2-27,-4 306,7-303,0 1,1-1,0 0,1 0,0-1,1 1,0 0,1-1,0 0,5 7,-8-14,0-1,0 1,0-1,1 1,-1-1,1 0,0 0,0 0,0 0,0-1,0 1,0-1,1 0,-1 0,1 0,0 0,0-1,0 1,-1-1,1 0,0 0,1 0,-1-1,0 0,0 1,0-2,0 1,0 0,0-1,0 1,0-1,3-1,3-4,1 0,-2-1,1 0,-1-1,0 1,-1-2,0 1,0-1,-1 0,0-1,-1 0,1 0,-2 0,0-1,1-2,18-30,15-45,-38 89,-1-1,0 1,0-1,0 0,0 1,0-1,0 0,0 1,1-1,-1 1,0-1,0 0,1 0,-1 1,0-1,0 0,1 1,-1-1,0 0,1 0,-1 1,0-1,1 0,-1 0,0 0,1 0,-1 0,0 1,1-1,-1 0,1 0,-1 0,0 0,1 0,-1 0,1 0,-1 0,0 0,1-1,-1 1,1 0,-1 0,0 0,1 0,-1 0,0-1,1 1,-1 0,0 0,1-1,-1 1,0 0,0 0,1-1,-1 1,0 0,0-1,1 1,-1 0,0-1,0 1,0-1,0 1,0 0,0-1,0 1,1 0,-1-1,0 1,0-1,9 38,-7-27,1 5,1 1,0-1,1-1,1 1,1-1,0 0,1 0,0-1,1 0,0-1,1 1,1-2,0 0,0 0,5 3,-10-11,-1 0,1-1,-1 1,1-1,0 0,0-1,0 1,0-1,0 0,0-1,0 0,0 0,0 0,0 0,0-1,0 0,0 0,0-1,0 0,0 0,0 0,-1-1,1 0,-1 0,0 0,0 0,0-1,0 0,-1 0,1-1,-1 1,0-1,2-3,116-191,-104 162,-2-1,-2-1,-1 0,6-31,-16 58,0 0,-1 0,0-1,-1 1,0 0,-1 0,-1-1,0 1,0 0,-1-1,-5 0,0 7</inkml:trace>
</inkml:ink>
</file>

<file path=ppt/ink/ink30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5:20:33.07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5 210,'-1'0,"1"0,0 1,-1-1,1 1,0-1,-1 1,1-1,0 1,0-1,-1 1,1-1,0 1,0-1,0 1,0-1,0 1,0 0,0-1,0 1,0-1,0 1,0-1,0 1,0-1,0 1,0-1,1 1,-1-1,0 1,0-1,1 1,-1-1,0 1,1-1,-1 1,1-1,-1 0,0 1,1-1,-1 1,1-1,-1 0,1 0,-1 1,1-1,-1 0,1 0,-1 0,1 0,-1 1,1-1,-1 0,1 0,0 0,-1 0,1 0,-1 0,1 0,-1-1,1 1,40 6,-41-6,454 0,-413 0,107 12,-112-7,-36-5,1 1,-1-1,1 0,-1 0,1 0,-1 0,1 0,-1 0,1 0,-1-1,1 1,-1 0,1 0,-1 0,1 0,-1-1,1 1,-1 0,0 0,1-1,-1 1,1 0,-1-1,0 1,1-1,-1 1,0 0,1-1,-1 1,0-1,0 1,1-1,-1 1,0-1,0 1,0-1,0 1,0-1,0 1,0-1,0 1,0-1,0 1,0-1,0 1,0-1,0 1,0-1,0 1,0-1,-1 1,1-1,0 1,0-1,-1 1,1-1,0 1,-1 0,1-1,0 1,-1 0,1-1,-1 1,1 0,-78-65,42 42,10 5,17 12,-1 0,1 0,0-1,0 0,1-1,0 0,0 0,1 0,0-1,-2-4,16-15,6 15</inkml:trace>
</inkml:ink>
</file>

<file path=ppt/ink/ink30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5:20:33.07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1 735,'1'2,"0"0,1 0,-1-1,1 1,0 0,-1-1,1 1,0-1,0 1,0-1,0 0,0 0,0 0,0 0,1 0,-1 0,0-1,1 1,-1-1,0 1,1-1,-1 0,0 0,1 0,0-1,0 2,281 2,-200-15,-59 6</inkml:trace>
  <inkml:trace contextRef="#ctx0" brushRef="#br0" timeOffset="1">1 1045,'14'5,"10"2,6-1,2-1,0-2,0 0,0-2,-2-1,-1 0,0 0,0 0,-1-1,0 1,-5 0</inkml:trace>
  <inkml:trace contextRef="#ctx0" brushRef="#br0" timeOffset="2">961 509,'-1'0,"1"0,0 1,0-1,0 1,0-1,0 0,0 1,0-1,0 1,0-1,0 0,0 1,0-1,0 1,0-1,0 0,0 1,0-1,0 0,1 1,-1-1,0 1,0-1,0 0,1 0,-1 1,0-1,1 0,-1 1,0-1,0 0,1 0,-1 1,1-1,-1 0,0 0,1 0,-1 0,0 1,1-1,-1 0,1 0,-1 0,0 0,1 0,-1 0,1 0,-1 0,0 0,1 0,-1 0,1 0,-1-1,0 1,1 0,-1 0,0 0,1 0,-1-1,0 1,1 0,-1 0,0-1,1 1,-1 0,-4 40,3-36,-40 283,40-259,2 0,0 0,2 0,1 0,1 0,2 0,-7-26,0 0,0-1,0 1,0 0,1 0,-1-1,1 1,-1 0,1-1,-1 1,1-1,0 1,0-1,0 1,0-1,0 1,0-1,0 0,0 0,1 1,-1-1,0 0,1 0,-1 0,1-1,-1 1,1 0,-1 0,1-1,0 1,-1-1,1 0,0 1,-1-1,1 0,0 0,0 0,-1 0,1 0,0 0,0-1,-1 1,1 0,-1-1,1 0,0 1,-1-1,1 0,-1 0,1 0,-1 0,1 0,-1 0,0 0,0 0,0 0,1-1,18-26,-2 0,-1-2,-1 0,-1 0,-2-1,5-18,14-53,-31 97,-7 26,2 9,2-1,1 0,1 0,2 1,1-1,1 0,1 0,2-1,8 25,-11-43,44 103,-47-110,1-1,0 1,-1 0,1-1,0 1,1-1,-1 1,0-1,1 0,-1 0,1 0,0 0,-1-1,1 1,0-1,0 1,0-1,0 0,1 0,-1-1,0 1,0 0,0-1,1 0,-1 0,0 0,0 0,1-1,-1 1,0-1,0 0,0 0,0 0,1 0,5-5,1-1,-1 0,0 0,-1-1,0 0,0 0,0-1,-1 0,2-5,5-4,10-18,-2-1,-2 0,-1-2,-2 0,-2-1,-2 0,-1-1,-2-1,-2 0,-2 0,-2 0,-1-1,-2 0,-3 1,-2-10,-8-21,11 74,0 0,0-1,-1 1,1 0,0 0,0 0,0 0,0 0,0 0,1 0,-1 0,0 0,0 1,1-1,-1 0,0 0,1 1,-1-1,1 0,0 1,0-1,-1 1,1-1,0 0,0 1,0-1,0 1,1-1,-1 0,0 1,0-1,1 1,-2 20</inkml:trace>
  <inkml:trace contextRef="#ctx0" brushRef="#br0" timeOffset="3">2118 537,'-1'-2,"-1"0,1 1,-1-1,0 0,1 0,-1 1,0-1,0 1,0-1,0 1,0 0,-1 0,1 0,0 0,0 0,-1 0,1 1,-1-1,1 1,0 0,-1 0,1 0,-1 0,1 0,-2 0,-14 2,1 1,0 0,0 2,0 0,0 0,1 2,0 0,0 1,1 0,0 1,0 1,1 0,-10 11,20-19,0 1,0 0,1 1,-1-1,1 0,0 1,0 0,1 0,-1 0,1 0,-1 0,1 0,1 0,-1 1,1-1,-1 1,1 0,0-1,1 1,-1 0,1-1,0 1,0 0,1-1,-1 1,1 0,0-1,0 1,1-1,-1 1,1-1,0 1,0-1,1 0,1 3,1-4,-1 0,1 1,0-2,0 1,0-1,1 1,-1-1,0-1,1 1,0-1,-1 0,1 0,0-1,-1 1,1-1,5-1,35 5,49 15,-91-18,0 2,0-1,0 0,-1 1,1 0,-1-1,1 1,-1 1,0-1,0 0,-1 1,1 0,-1-1,1 1,-1 0,0 0,-1 0,1 1,-1-1,0 0,0 1,0-1,0 1,-1-1,0 0,0 1,0-1,-1 1,1-1,-1 1,0-1,0 0,0 1,-1-1,0 0,0 0,0 0,0 0,0 0,-2 1,-10 10,0-2,-1 1,-1-2,0 0,0-1,-1-1,-1 0,1-1,-2-1,1-1,-3 1,-43 19,11-10,52-16,0-1,0 0,0 0,0 0,0 0,0 1,0-1,0 0,0-1,0 1,1 0,-1 0,0 0,0 0,0-1,0 1,0-1,0 1,1 0,-1-1,0 1,0-1,1 0,-1 1,0-1,0 1,1-1,-1 0,1 0,-1 1,1-1,-1 0,1 0,0 0,-1 0,1 0,0 1,-1-1,1 0,0 0,0 0,0 0,0 0,0 0,0 0,0 0,0 0,0 0,1 0,-1 1,0-1,1 0,-1 0,0 0,1 0,-1 0,1 1,7-19,2 0</inkml:trace>
  <inkml:trace contextRef="#ctx0" brushRef="#br0" timeOffset="4">2286 820,'0'34,"-4"15,-2 5,0-3,-4-4,0-6,2-10</inkml:trace>
  <inkml:trace contextRef="#ctx0" brushRef="#br0" timeOffset="5">2343 284,'0'4,"0"7,0 7,0 4,0-1</inkml:trace>
  <inkml:trace contextRef="#ctx0" brushRef="#br0" timeOffset="6">2485 1074,'130'-198,"-78"130,-36 102,-16-33,2 45,-4-41,1 1,0-1,0 1,1 0,0-1,0 1,0 0,0-1,1 1,0 0,0-1,1 1,0-1,0 1,0-1,0 0,1 0,0 0,0 0,0-1,1 1,-1-1,1 1,0-1,1-1,-1 1,1 0,-1-1,1 0,0 0,0-1,0 1,3 0,-2-3,0 1,0-1,0 0,0 0,1-1,-1 0,0 0,0 0,0-1,0 0,-1 0,1 0,0-1,-1 0,0 0,1 0,-1-1,-1 1,1-1,0-1,-1 1,0 0,2-4,71-126,-58 10,-19 100</inkml:trace>
  <inkml:trace contextRef="#ctx0" brushRef="#br0" timeOffset="9">4037 509,'-6'-3,"1"1,-1 0,0 0,0 0,0 1,0 0,0 0,0 1,0 0,0 0,0 0,-1 1,1-1,0 1,0 1,0-1,1 1,-1 0,0 1,1 0,-1-1,1 1,0 1,0-1,0 1,0 0,1 0,0 1,-3 3,-56 73,62-79,0 0,0 0,0 0,0 0,1 0,-1 1,1-1,0 0,-1 0,1 1,0-1,0 0,0 0,1 1,-1-1,0 0,1 0,0 1,-1-1,1 0,0 0,0 0,0 0,0 0,1 0,-1 0,1-1,-1 1,1 0,-1-1,1 1,0-1,0 0,0 1,-1-1,1 0,1 0,-1 0,0 0,0-1,0 1,1 0,21 6,0-1,0 0,1-2,-1-1,1-1,8-1,15 2,-44-3,1 0,-1 0,0 1,0-1,0 1,0 0,0 0,0 0,0 0,0 1,0 0,-1 0,1 0,-1 0,1 0,-1 1,0 0,0-1,0 1,0 0,0 1,-1-1,1 0,-1 1,0-1,0 1,0 0,-1 0,1 0,-1 0,0 0,0 0,0 0,-1 0,0 0,1 0,-1 0,-1 0,1 1,0-1,-1 0,0 0,0 0,0 0,-1 1,-7 8,0 1,-1-2,-1 1,0-1,0-1,-1 0,-1-1,0 0,0-1,-1 0,0-1,0-1,-1 0,0-1,-12 3,0 3,17-7,1 0,0-1,-1-1,0 0,0 0,0-1,0 0,0 0,-1-1,1-1,0 0,-6-1,-3-4</inkml:trace>
  <inkml:trace contextRef="#ctx0" brushRef="#br0" timeOffset="10">3867 453,'34'-14,"15"-6,5 2,-2 3,-6 5,-5 3,-5 4,-4 1,-7 7,-4 2,-4 0</inkml:trace>
  <inkml:trace contextRef="#ctx0" brushRef="#br0" timeOffset="11">4404 368,'-10'13,"1"1,0 0,1 0,1 1,0 0,1 0,0 1,1 3,3-16,1 1,0 0,1 0,-1-1,1 1,0 0,-1 0,2 0,-1 0,0 0,1 0,0-1,0 1,0 0,0 0,0-1,1 1,0-1,0 1,0-1,0 0,0 0,1 0,-1 0,1 0,0 0,0-1,0 1,0-1,0 0,1 0,-1 0,1 0,-1-1,1 1,2 0,5-1,0 0,0-1,0 0,0 0,-1-1,1-1,0 0,0 0,-1-1,1-1,-1 0,0 0,0-1,0 0,-1 0,1-1,-1-1,-1 1,1-2,3-4,-2 3,-1 0,0-1,-1 0,0 0,-1-1,0 0,-1 0,0-1,0 0,-1 0,0-3,-3 11,-1-1,1 0,-1 0,0 1,-1-1,1 0,-1 0,0 0,0 0,0 0,-1 0,1 0,-1 1,-1-1,1 0,-1 0,1 1,-1-1,-1 1,1 0,-1-1,1 1,-1 0,0 1,-1-1,1 0,-1 1,1 0,-1 0,-2-1,0 1,0 1,0-1,0 2,-1-1,1 1,0 0,-1 0,1 1,-1 0,1 0,-1 0,1 1,-1 0,1 0,0 1,0 0,-1 0,1 0,0 1,1 0,-3 1,-17 6</inkml:trace>
  <inkml:trace contextRef="#ctx0" brushRef="#br0" timeOffset="12">4771 171,'28'21,"-2"2,0 0,-1 2,-1 1,-2 1,1 3,-7-11,-1 0,-1 1,-1 0,-1 1,-1 1,-1 0,0 0,-2 1,-1 0,0 1,-2 0,-1-1,-1 2,0-1,-2 0,-1 0,-1 1,-3 14,-6-12,-1 0,-1-1,-2 0,0-1,-2 0,0-2,-2 0,0 0,-2-2,0-1,-2 0,0-1,-16 13,-1-1,-2-2,0-2,-2-2,-1-1,-1-3,-1-1,-45 12,48-19</inkml:trace>
  <inkml:trace contextRef="#ctx0" brushRef="#br0" timeOffset="13">988 198,'-16'8,"0"0,1 1,0 1,0 0,1 1,0 0,1 1,1 1,0 0,0 1,1 0,1 1,0 0,2 0,-1 1,-3 11,-1 24,2 1,2 0,2 0,3 0,1 1,4 0,5 40,-3-61,1-1,2 1,1-1,1 0,2-1,1 0,1-1,2 0,1-1,1 0,17 22,-17-32,0 1,0-2,2 0,0-1,1-1,1-1,0-1,1 0,0-2,1 0,0-1,1-2,0 0,0-1,1-2,-1 0,1-2,1 0,10-1,2-2,-4-1</inkml:trace>
  <inkml:trace contextRef="#ctx0" brushRef="#br0" timeOffset="14">5278 1017,'-2'22,"-2"-1,0 0,-1 0,-1 0,-2-1,0 0,0 0,-2-1,-1 0,-2 1,2 1,10-20,-1 1,0 0,1 0,-1 0,1 0,0 0,0 0,-1 1,1-1,1 0,-1 1,0-1,1 1,-1-1,1 0,0 1,-1-1,1 1,1-1,-1 1,0-1,0 1,1-1,0 1,-1-1,1 0,0 1,0-1,0 0,0 0,1 1,-1-1,1 0,-1-1,1 1,0 0,0 0,-1-1,1 1,2 0,4 0,0 0,0-1,0-1,0 1,0-1,0 0,1-1,-1 0,0 0,0-1,0 0,-1-1,1 1,0-2,-1 1,0-1,0 0,0 0,0-1,0 0,4-4,1-4</inkml:trace>
  <inkml:trace contextRef="#ctx0" brushRef="#br0" timeOffset="15">5081 764,'294'-133,"-199"68,-92 66,0 0,1 1,-1-1,0 1,0 0,0 0,-1 0,1 1,0-1,-1 1,0-1,1 1,-1 0,0-1,0 1,-1 1,1-1,0 0,-1 0,0 0,0 1,0-1,0 1,-1-1,1 1,-1-1,0 3,5 20,-4-18,1 1,-1-1,1 0,1 0,-1 0,1 0,1 0,0 0,0-1,0 0,1 1,3 3,8 2</inkml:trace>
  <inkml:trace contextRef="#ctx0" brushRef="#br0" timeOffset="16">5758 904,'15'5,"9"1,5 0,3-1,1-1,-1-2,-1-1,-1-1,0 0,-6 0</inkml:trace>
  <inkml:trace contextRef="#ctx0" brushRef="#br0" timeOffset="17">5956 707,'0'34,"0"15,0 5,0-3,0-4,0-6,0-5,0-4,0-3,0-1,0 0,0-6</inkml:trace>
  <inkml:trace contextRef="#ctx0" brushRef="#br0" timeOffset="18">6323 537,'11'69,"-2"0,-3 0,-3 39,15-11,-17-95,0 0,0 1,1-1,-1 0,0 0,1 0,-1 0,1 0,-1 0,1 0,0-1,0 1,0-1,0 1,0-1,0 0,0 1,1-1,-1 0,0-1,1 1,-1 0,1-1,-1 1,1-1,-1 0,1 0,-1 0,1 0,-1 0,0 0,1-1,-1 1,1-1,-1 0,0 0,2 0,7-5,0-1,-1 1,0-2,-1 1,1-1,-1-1,-1 0,0 0,0-1,0-1,26-27,-25 27,-8 10,-1-1,1 0,-1 1,1-1,0 1,0-1,0 1,0-1,0 1,0 0,0-1,0 1,1 0,-1 0,0 0,1 0,-1 0,1 0,-1 0,1 0,0 1,-1-1,1 1,0-1,-1 1,1-1,0 1,0 0,-1 0,1 0,0 0,-1 0,1 1,0-1,0 0,-1 1,1-1,0 1,-1-1,1 1,-1 0,1 0,-1 0,1 0,-1 0,0 0,2 1,24 55,-26-52,0 0,0 0,0 0,1 0,0 0,0 0,0-1,0 1,1-1,-1 0,1 0,0 0,1 0,-1 0,1 0,-1-1,1 0,0 0,1 0,-1 0,0-1,1 1,-1-1,1 0,0-1,0 1,0-1,0 0,0 0,0 0,0-1,0 0,9-3,0-1,0 0,-1-2,0 1,0-2,0 1,-1-2,0 0,0 0,-1-1,0 0,-1-1,0-1,0 1,-1-1,-1-1,0 0,0 0,-1-1,12-20,40-102,-65 96,-5 27</inkml:trace>
  <inkml:trace contextRef="#ctx0" brushRef="#br0" timeOffset="19">6350 143,'-11'15,"1"0,0 1,1 1,0-1,2 1,0 1,0 0,2-1,0 2,2-1,0 1,0-1,2 1,0 0,2 11,-8 57,-3-4,4 0,4 1,4 30,2-75,2 0,1-1,2 0,2 0,1-1,7 11,-14-37,1-1,0 1,1-1,0-1,1 1,0-1,0 0,1-1,0 0,0-1,1 0,0 0,0-1,1 0,0-1,0 0,0 0,1-2,-1 1,1-1,11 1,-20-4,0 1,0-1,1 1,-1-1,0 0,0 0,0 0,0-1,0 1,0-1,1 0,-1 0,0 0,-1 0,1 0,0-1,0 1,0-1,-1 0,1 0,-1 0,0 0,1 0,-1 0,0-1,0 0,7-13</inkml:trace>
  <inkml:trace contextRef="#ctx0" brushRef="#br0" timeOffset="20">7537 509,'-27'12,"2"2,0 1,1 1,0 1,1 1,-6 7,24-20,-1 1,1 0,0 0,0 0,1 0,-1 1,2 0,-1 0,1 0,0 0,0 1,1-1,0 1,0-1,1 1,0 0,0 0,1-1,0 1,0 0,1 0,0 0,0-1,1 1,2 5,-1-6,0-1,1 0,0 0,0 0,1 0,0-1,0 0,0 0,0 0,1 0,0-1,0 0,0 0,0-1,1 1,-1-2,1 1,0-1,0 0,0 0,0 0,0-1,0 0,0-1,0 0,1 0,-1 0,0-1,0 0,0-1,5-1,12-2,-5-2</inkml:trace>
  <inkml:trace contextRef="#ctx0" brushRef="#br0" timeOffset="21">7818 622,'-30'43,"16"-24,0 1,1 0,2 1,0 0,0 1,-3 15,13-34,0 0,0 0,0 0,1 0,-1 0,1 0,0 0,0 0,0 1,0-1,0 0,1 0,0 0,-1 0,1 0,0 0,0-1,1 1,-1 0,1 0,-1-1,1 1,0-1,0 1,0-1,0 0,0 0,0 0,1 0,-1 0,1-1,0 1,-1-1,1 1,0-1,0 0,0 0,0 0,0 0,2 0,11 0,0 0,-1 0,1-1,-1-1,1-1,-1 0,1-1,-1-1,0 0,0-1,0-1,-1 0,0-1,0 0,-1-1,0-1,0 0,-1-1,1-1,-3 3,0 0,-1-1,0 0,0-1,-1 0,0 0,0-1,-2 0,1 0,-1-1,-1 0,1-2,-5 9,0 0,-1 0,1 0,-1-1,-1 1,1 0,-1 0,1 0,-1 0,-1 0,1 0,-1 0,0 1,0-1,0 0,-1 1,1 0,-1-1,0 1,-1 0,1 1,-1-1,1 0,-1 1,0 0,0 0,-1 0,1 0,-3 0,-1-2,0 1,0 0,0 1,-1 0,1 0,-1 0,0 1,0 1,0 0,0 0,0 0,0 1,0 1,0-1,0 1,-4 2,-73 37,62-25</inkml:trace>
  <inkml:trace contextRef="#ctx0" brushRef="#br0" timeOffset="22">8524 481,'-19'13,"-1"1,2 1,0 0,1 1,0 1,2 1,-9 12,22-29,1 1,-1 0,1 0,-1 0,1 0,0 0,0 1,0-1,0 0,0 1,1-1,-1 0,1 1,-1-1,1 1,0-1,0 0,0 1,0-1,0 1,1-1,-1 1,1-1,-1 0,1 1,0-1,0 0,0 0,0 0,1 1,-1-1,0 0,1-1,0 1,-1 0,1 0,0-1,0 1,0-1,0 1,0-1,0 0,0 0,1 0,-1 0,0 0,0 0,2-1,3 3,-4-3,1 1,-1 0,1-1,-1 1,1 1,-1-1,0 0,1 1,-1 0,0 0,0 0,0 0,0 0,0 0,-1 1,1-1,-1 1,0 0,1 0,-1 0,-1 0,1 0,0 0,-1 1,1-1,-1 0,0 1,0-1,-1 1,1 0,-1-1,1 1,-1-1,0 1,-1 2,-3 2,-1 1,0-1,0 0,-1-1,0 1,0-1,-1 0,0-1,0 0,-1 0,0 0,0-1,0 0,-1 0,1-1,-1-1,0 1,-6 1,-6 1</inkml:trace>
  <inkml:trace contextRef="#ctx0" brushRef="#br0" timeOffset="25">9145 397,'-8'2,"1"1,0 0,-1 0,1 1,0 0,0 0,1 1,-1 0,1 0,0 0,1 1,-1 0,1 0,0 0,0 1,1-1,0 1,0 0,1 1,0-1,0 1,1-1,0 1,0 0,-1 6,6-10,-1 1,1-1,-1 0,1 0,1 0,-1 0,0-1,1 1,0-1,0 0,0 0,0 0,0-1,0 1,1-1,-1 0,1 0,0-1,-1 1,5-1,6 5,44 15,-47-18,0 0,0 1,0 0,-1 1,0 0,0 1,-1 0,1 0,-1 2,0-1,-1 1,0 0,5 7,-12-12,0 0,0 0,-1 0,1 0,-1 0,0 0,1 0,-2 1,1-1,0 0,-1 1,1-1,-1 1,0-1,0 1,0-1,-1 0,1 1,-1-1,0 1,0-1,0 0,0 0,-1 0,1 1,-1-1,0 0,0-1,0 1,0 0,0-1,-1 1,1-1,-1 0,0 1,1-1,-3 1,-6 4,1 1,-1-1,-1-1,1 0,-1-1,0 0,-1-1,1 0,-9 1,-67 1,63-7</inkml:trace>
  <inkml:trace contextRef="#ctx0" brushRef="#br0" timeOffset="26">9116 311,'29'-4,"14"-3,0 1</inkml:trace>
  <inkml:trace contextRef="#ctx0" brushRef="#br0" timeOffset="27">9427 198,'-4'5,"-4"3,0 1,0 0,1 1,0-1,1 1,0 1,1-1,0 1,0 0,1 0,1 1,0-1,0 1,0 11,3-20,0-1,1 1,-1-1,1 0,-1 1,1-1,0 1,0-1,0 0,0 0,1 0,-1 0,1 1,-1-2,1 1,-1 0,1 0,0 0,0-1,0 1,0-1,0 0,0 1,1-1,-1 0,0 0,1-1,-1 1,0 0,1-1,-1 1,1-1,-1 0,1 0,-1 0,1 0,-1 0,1-1,1 1,92-37,21-77,-115 111,0 1,0-1,0 1,0-1,0 0,0 0,-1 0,1 0,-1 0,0 0,0 0,0-1,0 1,-1 0,1 0,-1-1,0 1,0 0,0-1,-1 1,1 0,-1-1,1 1,-1 0,0 0,0 0,-1-1,1 1,-1 0,1 1,-1-1,0 0,0 0,0 1,-1-1,1 1,0 0,-1 0,0 0,1 0,-1 0,0 0,0 1,0-1,-3 0,-15-3</inkml:trace>
  <inkml:trace contextRef="#ctx0" brushRef="#br0" timeOffset="28">9540 1,'18'14,"-1"1,-1 0,0 2,-1 0,-1 0,-1 1,0 1,-1 0,-1 1,-1 0,-1 1,-1 0,0 1,-2-1,0 1,-2 2,3 5,-2 0,-2 0,0 1,-2-1,-1 1,-2 0,-2 15,-5-9,-2-1,-1 0,-2 0,-1-2,-2 1,-1-2,-1 0,-2-2,-1 0,-2-1,0-1,-2-2,-8 5,-62 80,77-87</inkml:trace>
  <inkml:trace contextRef="#ctx0" brushRef="#br0" timeOffset="29">9569 932,'63'-7,"-42"6,0-1,0-1,0 0,0-2,0-1,-1 0,0-2,3-1,31-42,-53 52,0-1,0 1,0 0,0-1,-1 1,1 0,0-1,0 1,-1 0,1 0,0 0,-1 0,1 0,-1 0,1 0,-1 0,0 0,1 0,-1 0,0 0,0 0,0 0,1 0,-1 0,0 0,0 0,-1 0,1 0,0 0,0 0,0 0,-1 0,1 0,-1 0,1 0,-1 0,1 0,-1 0,1 2,-4 259,14-201,-7-56,-1 1,0-1,0 1,0 0,-1 0,0 0,0 0,-1 0,1 0,-1 0,0 0,-1 0,0-1,0 1,0 0,0 0,-1 0,0-1,0 1,-1-1,0 1,0-1,0 0,0 0,-1 0,0-1,0 1,0-1,0 0,-3 2,-1-2,-1 0,0 0,0-1,0 0,-1 0,1-1,0 0,-1-1,0 0,1-1,-1 0,1 0,-1-1,0 0,1-1,0 0,-1 0,1-1,-2-1,-20-24,23 11</inkml:trace>
  <inkml:trace contextRef="#ctx0" brushRef="#br0" timeOffset="30">9624 764,'7'-17,"0"1,1 0,1 1,0 0,1 1,1 0,0 0,1 1,1 0,0 1,0 1,1 0,0 1,1 0,0 1,1 1,0 1,0 0,1 1,0 0,5 0,-20 5,1 0,-1 1,1-1,-1 0,1 1,-1-1,1 1,0 0,-1 0,1 0,-1 0,1 1,0-1,-1 1,1-1,-1 1,1 0,-1 0,0 0,1 0,-1 0,0 1,1-1,-1 1,0-1,0 1,-1 0,1 0,0 0,0 0,-1 0,1 0,-1 0,0 1,0-1,0 1,0-1,0 0,0 1,-1 0,1-1,-1 2,6 42,-6-36,0-1,1 1,0-1,1 0,0 1,1-1,0 0,0 0,0-1,1 1,1-1,0 0,0 0,0 0,8 5</inkml:trace>
</inkml:ink>
</file>

<file path=ppt/ink/ink30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5:20:33.10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13,'0'-5,"5"-1,2 5,-1 7,-1 8,-7 1,-2 3,-1 3,1 4,0 1,2 1,0 2,1 0,1 0,0-1,0-4</inkml:trace>
</inkml:ink>
</file>

<file path=ppt/ink/ink30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5:20:33.10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46,'4'-10,"3"-7,-1 3,-2 9,0 10,-2 10,-1 6,0 5,-1 2,-1 2,1 0,-5-5,-1-1,0-1,5-4,4-5</inkml:trace>
</inkml:ink>
</file>

<file path=ppt/ink/ink3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4:18:39.94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1 198,'1'-2,"0"0,1 0,-1 0,1 1,0-1,-1 0,1 1,0-1,0 1,0 0,0 0,0-1,0 1,1 1,-1-1,0 0,0 0,1 1,-1 0,0-1,1 1,-1 0,0 0,1 0,0 0,0 0,338-3,-324 4,-13 0,1-1,0 1,-1-1,1 0,-1 0,1-1,0 0,-1 1,1-1,-1-1,1 1,-1-1,0 1,1-1,0-2,-4 2,-1 0,0-1,0 1,-1-1,1 1,0-1,-1 1,0-1,1 1,-1 0,0-1,0 1,-1 0,1 0,0 0,-1 0,1 0,-1 0,1 0,-1 0,0 1,0-1,0 1,0-1,0 1,0 0,0 0,-1 0,1 0,-2-1,-127-79,117 65</inkml:trace>
</inkml:ink>
</file>

<file path=ppt/ink/ink30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5:20:33.10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26 0,'0'313,"-22"-205,18-100</inkml:trace>
</inkml:ink>
</file>

<file path=ppt/ink/ink30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5:16:48.64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6 54,'0'510,"-1"-507,0-1,0 1,0 0,1 0,-1 0,1 0,0 0,0 0,0 0,0 0,0 0,1 0,-1 0,1 0,0-1,0 1,0 0,0 0,1-1,-1 1,1-1,-1 1,1-1,0 1,0-1,0 0,0 0,1 0,-1 0,0 0,1-1,-1 1,1-1,0 0,0 1,-1-1,1-1,0 1,0 0,0 0,0-1,1 0,9-6,1-1,-1 0,-1-1,1-1,-1 0,-1-1,0 0,0 0,-1-1,0-1,-1 0,-1 0,4-6,12-14,23-26,-45 58,-1 0,0 1,0-1,1 0,-1 1,0-1,0 1,0-1,0 1,1 0,-1-1,0 1,0 0,0 0,-1 0,1-1,0 1,0 0,0 0,-1 1,1-1,0 0,-1 0,1 0,-1 0,1 0,-1 1,0-1,0 0,1 0,-1 1,0-1,0 0,0 0,0 1,0-1,-1 0,1 0,0 1,-1-1,1 0,0 0,-1 1,1 1,0 29,-1-23,0 0,1 0,-1 0,2 0,-1 0,1 0,1 0,-1-1,2 1,-1 0,1-1,0 0,1 0,0 0,0 0,1 0,0-1,0 1,1-1,0-1,5 6,-8-10,0-1,0 0,0 1,0-1,0 0,0 0,0-1,0 1,0-1,0 1,0-1,1 0,-1 0,0 0,0-1,0 1,0-1,0 0,0 0,0 0,0 0,0 0,0-1,0 1,0-1,-1 0,1 0,-1 0,1 0,-1 0,0 0,0-1,0 1,1-3,56-96,36-208,-87 273,-3-1,0 0,-3 0,-1 0,-3-28,2 59,-1 6</inkml:trace>
  <inkml:trace contextRef="#ctx0" brushRef="#br0" timeOffset="2476.393">1388 110,'-4'-4,"0"1,0-1,0 1,-1-1,1 1,-1 0,0 1,0-1,0 1,0 0,0 0,0 1,-1-1,1 1,0 0,-1 1,1-1,-1 1,1 0,-1 1,1-1,-1 1,1 0,0 0,-1 1,1 0,0 0,0 0,0 0,-4 3,-104 57,109-60,0 1,1-1,-1 1,1 0,-1 1,1-1,0 0,0 1,0 0,1-1,-1 1,1 0,0 0,0 1,0-1,1 0,0 1,-1-1,1 1,1-1,-1 1,1-1,0 1,0 0,0-1,0 1,1-1,0 1,0-1,0 1,1-1,-1 1,1-1,0 0,0 0,1 0,0 1,4 3,0-1,1 0,0 0,0 0,1-1,-1 0,1-1,1 0,-1 0,1-1,-1-1,9 3,44 21,-59-25,0 0,-1 0,1 1,0 0,-1-1,0 1,0 0,0 0,0 0,0 0,-1 1,1-1,-1 0,0 1,0-1,0 1,0-1,-1 1,1-1,-1 1,0 0,0-1,0 1,-1-1,1 1,-1 0,0-1,0 1,0-1,0 0,-1 1,0-1,1 0,-1 0,0 0,0 0,-1 0,1 0,-1-1,1 1,-1-1,0 0,0 0,0 0,0 0,0 0,0 0,-1-1,1 0,-1 0,-17 13,-2-2,0 0,0-2,-1 0,0-2,-1 0,0-2,0-1,-1-1,-9 0,-24-21,58 17,0-1,0 1,0-1,-1 0,1 1,0-1,0 0,0 0,0 0,0 1,1-1,-1 0,0 0,0 0,0 0,1-1,-1 1,1 0,-1 0,1 0,-1-1,1 1,0 0,-1 0,1-1,0 1,0 0,0 0,0-1,0 1,0 0,1 0,-1-1,0 1,1 0,-1 0,1-1,-1 1,1 0,-1 0,1 0,0 0,-1 0,2 0,8-10</inkml:trace>
  <inkml:trace contextRef="#ctx0" brushRef="#br0" timeOffset="229660.803">739 675,'17'12,"-15"-1,0 0,-1 1,-1-1,0 0,0 0,-1 1,0-1,-1 0,-1 0,1 0,-2 0,1-1,-4 5,-9 40,-9 35,34-80,0-12</inkml:trace>
</inkml:ink>
</file>

<file path=ppt/ink/ink30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5:20:39.68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1,'5'5,"1"6,5 1,1 4,-3 4,-2 3,-7-3,-4 1,-1 1,-4-3,-1 0,1 2,2 2,3 1,6-7,4-7</inkml:trace>
</inkml:ink>
</file>

<file path=ppt/ink/ink30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5:21:16.77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7,'0'-5,"0"3,4 7,3 8,-1 6,3 4,1 3,-2 3,3-5,-1 0,-2-1,3 2,-1 0,3-3,-1-1,-2-9,-3-6</inkml:trace>
</inkml:ink>
</file>

<file path=ppt/ink/ink30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5:21:18.35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44,'0'-37,"0"31,0 23,28 151,-4-78,-13-77</inkml:trace>
</inkml:ink>
</file>

<file path=ppt/ink/ink30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5:30:37.64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87 15,'-2'-14,"-3"22,-4 25,2 10,2 1,2 0,2 1,4 34,-1 8,-13 54,-18-11,23-105,1 1,1-1,1 1,2 0,0 0,3 16,-1-40,-1-13</inkml:trace>
</inkml:ink>
</file>

<file path=ppt/ink/ink30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5:30:39.11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132 1,'-26'112,"-6"116,4-59,1 1,9-70,18-88,2-6</inkml:trace>
</inkml:ink>
</file>

<file path=ppt/ink/ink30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5:16:51.37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70 656,'-20'33,"-5"16,1 0</inkml:trace>
  <inkml:trace contextRef="#ctx0" brushRef="#br0" timeOffset="250.73">70 6</inkml:trace>
  <inkml:trace contextRef="#ctx0" brushRef="#br0" timeOffset="685.954">267 881,'115'-114,"-80"73,-14 13,-1-1,-2 0,0-1,-3-1,0-1,0-4,-10 23,2 50,10 99,-15-131,-1 0,1 1,0-1,1 0,-1-1,1 1,0 0,0-1,1 1,-1-1,1 0,0 0,0 0,0-1,1 1,-1-1,1 0,0-1,-1 1,1-1,1 0,-1 0,4 1,1-4,0 0,0-1,-1 0,1 0,0-1,-1 0,0-1,1 0,-2-1,1 0,0 0,-1-1,0 0,0 0,-1-1,0 0,0 0,0-1,-1 1,0-2,0 0,21-27,-2-2,-1 0,-2-1,-2-1,3-12,-14 12,-12 26</inkml:trace>
  <inkml:trace contextRef="#ctx0" brushRef="#br0" timeOffset="2048.807">2412 203,'0'-2,"-1"-1,0 1,0-1,0 1,0 0,0-1,0 1,0 0,-1 0,1 0,-1 0,0 0,1 0,-1 0,0 1,0-1,0 0,0 1,-1 0,1-1,0 1,-1 0,1 0,0 1,-1-1,1 0,-1 1,1-1,-1 1,0 0,1 0,-1 0,1 0,-1 0,1 1,-1-1,1 1,-1 0,1 0,-1 0,1 0,0 0,-1 0,1 0,-2 2,-8 3,-1-1,1 2,0 0,1 1,0 0,0 0,1 1,0 1,0-1,1 2,0-1,1 1,0 1,1-1,0 1,1 1,1-1,-1 1,-2 11,8-20,0 0,-1 0,1 0,1 1,-1-1,0-1,1 1,0 0,0 0,0 0,1 0,-1 0,1-1,0 1,0-1,0 1,0-1,1 0,-1 0,1 0,0 0,0 0,0-1,0 1,0-1,1 0,1 1,110 35,-62-25,-39-9,0 1,0 1,0 1,-1 0,0 0,0 1,-1 1,0 0,4 5,-13-11,1 0,-1 0,0 1,0-1,-1 1,1 0,-1 0,0 0,0 0,0 0,0 1,-1-1,1 0,-1 1,0-1,-1 1,1 0,-1-1,0 1,0-1,0 1,-1-1,1 1,-1 0,0-1,-1 0,1 1,-1-1,0 0,0 0,0 0,-1 1,-10 11,-1-1,-1-1,0-1,-1 0,0-1,-1-1,-1 0,1-1,-2-1,1-1,-1 0,0-2,-1 0,-8 1,-51 4,61-15</inkml:trace>
  <inkml:trace contextRef="#ctx0" brushRef="#br0" timeOffset="2312.206">2299 176,'34'-10,"15"-3,5 1,-3 2,-4 3,-6 3,-5 2,-4 1,-3 5,-1 3,-5 0</inkml:trace>
  <inkml:trace contextRef="#ctx0" brushRef="#br0" timeOffset="2624.958">3004 91,'-38'138,"38"-134,-1 1,1-1,0 0,0 1,0-1,0 1,1-1,0 1,0-1,0 0,0 0,1 1,0-1,-1 0,2 0,-1-1,0 1,1 0,0-1,-1 1,1-1,1 0,-1 0,0 0,1-1,0 1,-1-1,1 1,0-1,1 0,1 0,0-1,0 1,0-1,0 0,0-1,0 0,1 0,-1 0,0 0,0-1,0 0,0-1,0 1,0-1,0 0,-1 0,1-1,-1 0,1 0,3-3,96-82,-94 79,-1-1,1-1,-2 0,0 0,0-1,-1 0,0 0,-1-1,-1 0,0 0,-1-1,0 0,0-4,-5 16,0 0,1-1,-2 1,1 0,0 0,0-1,-1 1,1 0,-1 0,0 0,1 0,-1 0,0 0,0 0,0 0,-1 0,1 0,0 0,-1 1,1-1,-1 0,0 1,1-1,-1 1,0 0,0 0,0 0,0 0,0 0,0 0,0 0,0 1,-1-1,1 1,0-1,0 1,-1 0,-20-3</inkml:trace>
  <inkml:trace contextRef="#ctx0" brushRef="#br0" timeOffset="4000.106">3371 63,'0'-5,"-5"-1,-1-5,-5-1,-5 3,-5 2,-3 2,-3 7,-1 3,-1 6,0 1,4 2,3 1,4-4</inkml:trace>
  <inkml:trace contextRef="#ctx0" brushRef="#br0" timeOffset="829254.638">1678 148,'-11'225,"-25"-54,14-30,5 141,7-247,4-29</inkml:trace>
</inkml:ink>
</file>

<file path=ppt/ink/ink30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5:10:17.40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22 0,'-9'10,"-4"3</inkml:trace>
</inkml:ink>
</file>

<file path=ppt/ink/ink30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5:10:18.23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61 1,'-4'2,"0"0,0 1,0 0,0 0,0 0,1 0,0 0,-1 1,1 0,1-1,-1 1,0 0,1 1,0-1,0 0,0 1,0-1,1 1,0-1,0 1,0 0,0-1,1 1,0 0,0 0,0-1,1 1,-1 0,1-1,0 1,0 0,1-1,1 5,60 50,-56-55,0 1,0 0,0 1,-1-1,0 1,0 0,0 1,-1-1,0 1,0 0,-1 1,0-1,0 1,0 0,-1 0,-1 0,1 0,0 6,-3-12,0 0,0 1,0-1,-1 1,1-1,-1 1,1-1,-1 0,0 1,0-1,0 0,0 0,0 1,-1-1,1 0,-1 0,1-1,-1 1,0 0,1 0,-1-1,0 1,0-1,0 0,-1 1,1-1,0 0,0 0,-1 0,1-1,0 1,-2 0,-17 3</inkml:trace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3:41:17.20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18,'24'0,"17"0,7 0,0 0,-3 0,-5 0,-5 0,-2 0,-3 0,-2 0,0 0,-1 0,1 0,-1 0,1-5,0-1,-5 0</inkml:trace>
</inkml:ink>
</file>

<file path=ppt/ink/ink3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4:18:26.73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24 2064,'27'-185,"-25"246,-3 653,-27-511,16-150,1 56,18-98,-6-29,-4 0,-1-1</inkml:trace>
  <inkml:trace contextRef="#ctx0" brushRef="#br0" timeOffset="2350.969">109 1896,'0'-4,"0"1,0-1,1 1,-1-1,1 1,0 0,0-1,0 1,0 0,1 0,0 0,-1 0,1 0,0 0,0 0,1 1,-1-1,0 1,1-1,0 1,-1 0,1 0,0 0,0 0,0 1,0-1,1 1,-1 0,0 0,0 0,4 0,111-8,-107 9,179-8,19-27,-41 24,-164 12,0-1,0 1,0 0,-1 0,1 0,0 1,-1-1,1 1,-1 0,1 0,-1 0,0 1,0-1,0 1,0 0,0 0,-1 0,1 0,-1 0,0 0,0 0,0 1,0-1,-1 1,1 0,-1 0,0-1,0 1,0 2,5 122,-7-106,-2 459,31-311,-28 112,1-279,-1 0,1 0,-1 0,0 0,0 0,0 0,0 0,-1 0,1 0,-1 0,0 0,0 0,0 0,0-1,0 1,-1 0,1 0,-1-1,0 1,0-1,0 0,0 0,0 1,0-1,-1 0,1-1,0 1,-1 0,0-1,1 1,-1-1,0 0,0 0,0 0,0 0,0-1,-196 10,146-2,-1-2,0-3,-40-2,-76 25,60-7,85-14</inkml:trace>
  <inkml:trace contextRef="#ctx0" brushRef="#br0" timeOffset="4234.938">589 3052,'16'73,"25"116,-42 330,-33-552,12 5,-2 1,0 1,-2 1,-1 1,0 1,-2 2,-1 0,-8-2,36 23,0-1,1 1,-1-1,0 1,0-1,1 0,-1 1,0-1,1 0,-1 0,1-1,-1 1,1 0,0 0,-1-1,1 1,0 0,0-1,0 0,0 1,0-1,0 1,1-1,-1 0,0 0,1 1,-1-1,1 0,0 0,0 0,-1 0,1 0,0 1,1-1,-1 0,0 0,1 0,-1 0,1 1,-1-1,1 0,0 1,-1-1,1 0,0 1,0-1,0 1,1-1,-1 1,0-1,11-6,0 1,1 0,0 1,0 1,0 0,0 0,1 1,2 1,27-10,-5 3,1 2,0 2,0 2,0 1,1 2,-1 2,3 1,42 0,-15 9,-67-11,-1 0,0 0,1 1,-1-1,0 1,1-1,-1 1,0 0,0-1,1 1,-1 0,0 0,0 0,0 0,0 0,0 0,0 0,0 0,-1 0,1 0,0 1,-1-1,1 0,-1 0,1 1,-1-1,1 0,-1 1,0-1,0 1,0-1,0 0,0 1,0-1,0 1,0-1,0 0,-1 1,1-1,0 1,-1-1,0 0,1 0,-1 1,0-1,0 1,-81 70,39-42,-96 60,79-66,40-20</inkml:trace>
  <inkml:trace contextRef="#ctx0" brushRef="#br0" timeOffset="7034.179">532 908,'0'17,"-25"107,22 244,19-258,-12-95,-1 0,0 1,-1-1,-1 1,0-1,-1 1,0 0,-2-1,-2 12,-2-9</inkml:trace>
  <inkml:trace contextRef="#ctx0" brushRef="#br0" timeOffset="7820.132">560 851,'-13'18,"0"-1,-1-1,-1 0,0 0,-1-2,-1 0,0-1,-18 10,-87 25,121-47,1-1,-1 0,0 0,0 1,1-1,-1 1,0-1,1 1,-1-1,1 1,-1-1,1 1,-1 0,1-1,-1 1,1 0,-1-1,1 1,0 0,-1 0,1-1,0 1,0 0,-1 0,1 0,0-1,0 1,0 0,0 0,0 0,0-1,0 1,1 0,-1 0,0 0,0-1,0 1,1 0,-1 0,1-1,-1 1,0 0,1-1,-1 1,1 0,-1-1,1 1,0-1,-1 1,1-1,0 1,-1-1,1 0,0 1,0-1,-1 0,1 1,1-1,45 19,154 11,-59-16,-126-10,-6-1,0-1,0 1,0-2,0 1,0-2,1 1,-1-1,0-1,0 0,8-2,-17 3,1 0,-1-1,0 1,1-1,-1 0,0 1,0-1,0 0,0 0,1 0,-1 0,0 0,-1 0,1 0,0 0,0 0,0 0,-1 0,1-1,0 1,-1 0,1 0,-1-1,0 1,1 0,-1-1,0 1,0-1,0 1,0 0,0-1,0 1,0 0,0-1,-1 1,1-1,0 1,-1 0,0 0,1-1,-1 1,1 0,-1 0,-1-1,-40-55,37 52,-150-134,154 138,-1 0,1 0,0 0,0 0,0 0,-1 0,1 0,0 0,0-1,1 1,-1 0,0-1,0 1,0 0,1-1,-1 1,1-1,-1 1,1-1,0 0,0 1,-1-1,1 1,0-1,0 1,1-1,-1 0,0 1,0-1,1 1,-1-1,1 1,-1-1,1 1,0 0,0-1,-1 1,1 0,1-2,7-7</inkml:trace>
  <inkml:trace contextRef="#ctx0" brushRef="#br0" timeOffset="9169.286">1237 145,'18'121,"5"13,-17-108,-1 2,-1-1,-2 1,0-1,-2 1,-1-1,-2 1,0-1,-2 1,-1-1,-1 0,1-26,5-12</inkml:trace>
  <inkml:trace contextRef="#ctx0" brushRef="#br0" timeOffset="9504.252">1182 117,'14'-9,"19"-9,9-1,3 3,-3 0,-3 1,-3 5,-4 3,-1 3,-2 2,-1 2,-1 0,1 6,-10 6,-8 5,-6 1</inkml:trace>
  <inkml:trace contextRef="#ctx0" brushRef="#br0" timeOffset="9717.713">1209 371,'39'-5,"22"-6,5-1,-8 1</inkml:trace>
  <inkml:trace contextRef="#ctx0" brushRef="#br0" timeOffset="10405.803">1661 512,'-6'250,"6"-248,0 0,0 1,0-1,-1 0,1 0,-1 0,1 0,-1 0,0 0,1 0,-1 0,0 0,0 0,-1 0,1-1,0 1,0 0,-1-1,1 1,-1-1,0 0,1 1,-1-1,0 0,0 0,0 0,0 0,-1 1,1-6,0 0,1 0,0 0,0-1,0 1,0 0,1 0,-1 0,1-1,0 1,0 0,1 0,0-1,-1 1,1 0,0 0,1 0,-1 0,1 0,0 0,0 0,8-17,1 1,0 0,2 1,0 1,1 0,1 1,0 0,1 1,1 1,8-6,-14 13,0 1,1 0,0 0,0 1,0 1,1 0,-1 0,1 1,0 1,0 0,1 1,-1 1,13 0,-24 0,-1 1,1 0,0 0,0 0,-1 0,1 1,0-1,0 0,-1 1,1-1,0 1,-1 0,1-1,0 1,-1 0,1 0,-1 0,0 0,1 0,-1 0,0 1,1-1,-1 0,0 1,0-1,0 1,0-1,-1 1,1-1,0 1,-1 0,1-1,-1 1,1 0,-1-1,0 1,0 0,1 0,-1-1,-1 1,1 0,0 0,0-1,-1 1,1 0,-1 0,1-1,-1 1,-44 76,-37-1,81-75,0-1,0 0,0 1,0 0,1-1,-1 1,0-1,1 1,0 0,-1 0,1-1,0 1,0 0,0-1,0 1,0 0,0 0,0-1,1 1,-1 0,1-1,-1 1,1 0,-1-1,1 1,0-1,0 1,0-1,0 1,0-1,0 0,0 1,1-1,-1 0,0 0,1 0,58 38,-50-33,31 12,-21-12</inkml:trace>
</inkml:ink>
</file>

<file path=ppt/ink/ink31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5:10:15.80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1 443,'145'-177,"-145"176,1 0,-1 0,1-1,0 1,0 0,-1 0,1 0,0 0,0 0,0 0,0 0,0 1,0-1,0 0,0 0,1 1,-1-1,0 1,0-1,1 1,-1 0,0-1,0 1,1 0,-1 0,0 0,1 0,-1 0,0 0,1 0,-1 0,0 1,1-1,-1 0,0 1,0-1,0 1,1-1,-1 1,0 0,0-1,0 1,0 0,0 0,0 0,0 0,0 0,0 0,-1 0,1 0,0 0,-1 1,1-1,-1 0,1 0,0 1,34 153,-25-87,-4 0,-2 0,-4 1,-5 28,6-89,-1 0,0 0,-1-1,0 1,0 0,0 0,-1-1,0 1,-1-1,0 0,0 0,0 0,-1 0,0 0,0-1,-1 0,0 0,0 0,0 0,-1-1,0 0,0 0,0 0,-1-1,3-4,0 0,0-1,0 0,1 0,-1 0,0-1,1 1,-1-1,1 0,-1 0,1 0,0 0,0-1,0 1,0-1,0 0,1 1,-1-1,1-1,0 1,0 0,0 0,0-1,1 1,-1-1,1 0,0 0,0 1,0-1,0 0,1 0,-1 0,1 0,0 1,1-3,-1-23,2 0,1 0,1 0,2 0,1 1,1 0,1 0,1 0,2 2,1-1,-10 20,14-35,1 1,2 0,1 2,3 0,1 2,2 1,1 0,2 3,1 0,1 2,2 1,2 2,0 2,9-4,-44 28,0 0,1 1,-1-1,1 1,0-1,-1 1,1-1,0 1,0 0,0 0,0 0,0 0,0 0,0 1,0-1,0 0,1 1,-1 0,0-1,0 1,0 0,1 0,-1 0,0 1,0-1,0 0,1 1,-1-1,0 1,0 0,0 0,0 0,0 0,0 0,0 0,-1 1,1-1,0 0,-1 1,1 0,-1-1,1 1,-1 0,0 0,1-1,-1 1,0 0,-1 0,1 0,0 1,0-1,-1 1,-1 17,-2 0,0 0,-1 0,-1-1,-1 0,-1 0,-1 0,0-1,-1 0,-1 0,-1-1,-1-1,0 0,-1 0,0-1,-4 1,-109 132,115-141,13-13</inkml:trace>
  <inkml:trace contextRef="#ctx0" brushRef="#br0" timeOffset="510.708">707 443,'36'-10,"1"-2,-2-1,0-2,-1-1,0-2,-1-1,-1-2,19-17,-42 31,-1-1,1 0,-1-1,-1 1,0-1,0-1,-1 1,0-1,0-1,-1 1,-1-1,0 1,0-1,-1-1,0 1,-1 0,-1-1,0 1,0-1,-1 1,0-1,-1 0,1 10,-1 0,1 0,0 0,-1 0,1 0,-1 0,0 0,0 0,0 0,0 0,0 0,0 1,0-1,-1 0,1 1,-1-1,1 1,-1 0,0-1,1 1,-1 0,0 0,0 0,0 0,0 0,0 0,0 1,0-1,0 1,0-1,0 1,0 0,0 0,0 0,0 0,0 0,0 0,-1 0,1 1,0-1,0 1,0 0,0 0,0-1,1 1,-1 0,0 1,0-1,0 0,1 0,-1 1,1-1,-1 1,1-1,0 1,-1 0,1 1,-11 6,0 1,1 0,1 1,0 0,0 0,1 1,0 1,-5 10,13-21,1-1,-1 0,0 1,1-1,0 1,-1-1,1 0,0 1,-1-1,1 1,0-1,0 1,0-1,0 1,1-1,-1 1,0-1,1 1,-1-1,1 0,-1 1,1-1,-1 0,1 1,0-1,0 0,0 0,0 0,0 1,0-1,0 0,0 0,0-1,0 1,1 0,-1 0,0 0,1-1,-1 1,0-1,1 1,-1-1,1 0,66 3,109-31,-175 28,0 0,-1-1,1 1,0 1,0-1,-1 0,1 0,0 1,-1-1,1 0,0 1,-1 0,1-1,0 1,-1 0,1 0,-1 0,0 0,1 0,-1 0,0 1,0-1,1 0,-1 1,0-1,0 0,0 1,-1 0,1-1,0 1,-1-1,1 1,-1 0,1-1,-1 1,0 0,1 0,-1-1,0 1,0 0,-1 0,1-1,0 1,0 0,-1-1,1 1,-1 0,0-1,1 1,-1 0,0-1,0 1,0 0,-66 133,64-112</inkml:trace>
  <inkml:trace contextRef="#ctx0" brushRef="#br0" timeOffset="867.167">1496 302,'5'6,"1"0,-1-1,1 0,0 0,0 0,1-1,0 0,-1 0,1-1,0 0,1 0,-1 0,1-1,-1 0,1-1,-1 0,1 0,0-1,0 1,-1-2,1 1,0-1,0 0,-1-1,1 0,-1 0,1 0,-1-1,0 0,0-1,0 1,-1-2,1 1,-1 0,0-1,0-1,-1 1,1-1,-1 1,0-1,-1-1,1 1,-1-1,-1 0,1 0,-1 0,0-2,0 5,-1 0,0 1,-1-1,1 0,-1 0,0 0,1 0,-2 0,1 0,0 0,-1-1,0 1,0 0,0 0,-1 0,1 0,-1-1,0 1,0 0,0 0,-1 0,0 1,1-1,-1 0,-1 1,1-1,0 1,-1-1,0 1,1 0,-1 0,-1 0,1 1,0-1,-1 1,1 0,-1 0,0 0,1 0,-2 0,-5 4,0 1,0-1,0 2,1 0,-1 0,1 0,0 1,1 1,-1-1,1 1,0 1,0 0,1 0,0 0,0 1,1 0,0 0,0 1,1-1,0 1,-2 7,1-8,0 0,0 0,1 1,1-1,-1 1,2 1,-1-1,1 0,0 1,1 0,0-1,1 1,0 0,0 0,1 0,1 0,-1 0,2 0,0 4,5 4</inkml:trace>
  <inkml:trace contextRef="#ctx0" brushRef="#br0" timeOffset="1230.972">2033 104,'3'15,"14"55,3 0,2-2,20 37,14-24,-55-81,0 1,1 0,-1 0,1-1,-1 1,1-1,-1 0,1 1,0-1,-1 0,1 0,-1 0,1 0,0 0,-1 0,1-1,-1 1,1 0,-1-1,1 1,-1-1,1 0,-1 1,1-1,-1 0,0 0,1 0,-1 0,0 0,0 0,0 0,0-1,0 1,0 0,0-1,0 1,0-1,30-55,-16 10,-6 17,1 0,1 1,2 0,1 1,16-26,-20 40</inkml:trace>
  <inkml:trace contextRef="#ctx0" brushRef="#br0" timeOffset="1432.19">2540 274,'10'14,"3"5</inkml:trace>
  <inkml:trace contextRef="#ctx0" brushRef="#br0" timeOffset="3264.307">1609 414,'5'0,"2"5,-1 7,-1 5,3 0,5-2,1 0,2-1,4-5,3-2,2-4,2-1,1-1,-4-2</inkml:trace>
</inkml:ink>
</file>

<file path=ppt/ink/ink31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5:10:17.64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35 23,'-6'11,"1"0,0 0,1 1,0-1,1 1,0 0,1 0,1 0,0 1,0-1,1 0,1 0,0 1,1-1,0 0,0 0,4 8,-5-18,-1-1,1 1,0 0,0 0,0-1,0 1,0-1,1 1,-1-1,0 1,1-1,-1 0,1 1,-1-1,1 0,0 0,-1 0,1 0,0-1,0 1,0 0,0-1,0 1,0-1,-1 0,1 1,0-1,0 0,0 0,0 0,0-1,0 1,0 0,0-1,0 1,0-1,0 0,-1 0,1 0,0 0,-1 0,2 0,2-3,0 0,0 0,-1 0,0-1,1 1,-1-1,-1 0,1 0,-1-1,0 1,0-1,-1 0,1 0,-1 1,1-1,-1 0,0 0,-1 1,0-1,0 0,0 0,0 0,-1 0,0 0,0 0,-1-1,0 1,0 1,0-1,-1 0,1 0,-1 0,-1 1,1-1,-1 1,0 0,0-1,-1 2,0-1,0 0,0 1,0-1,0 1,-1 0,0 1,0-1,0 1,0 0,-1 0,1 1,-1-1,1 1,-1 0,0 1,-1-1,-17 4</inkml:trace>
  <inkml:trace contextRef="#ctx0" brushRef="#br0" timeOffset="279.692">317 107,'10'19,"12"12,7-1,5-4,0-7,-1-7,-5-10,-4-5,-5-8,-1-1,-4-3,1 0,-2-2,-4-2,-3-4,-2 3</inkml:trace>
</inkml:ink>
</file>

<file path=ppt/ink/ink31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5:10:13.15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340 277,'101'-22,"-49"11,0-2,-1-3,-1-1,28-16,-40 16,-19 10,0-2,0 1,-1-2,-1-1,1 0,-2-1,0-1,0 0,6-8,-6-12,-35 55,-4 20,3 0,1 1,2 1,3 1,1 0,2 1,2 0,2 1,1 27,-22 249,17-81,-10-118,21-123,0 0,-1 0,1 0,0 0,0 0,-1 0,1 0,-1 0,1 0,-1 0,1-1,-1 1,0 0,1 0,-1 0,0-1,0 1,1 0,-1-1,0 1,0-1,0 1,0-1,0 1,0-1,0 0,0 1,0-1,0 0,0 0,0 0,0 1,0-1,0-1,0 1,0 0,0 0,0 0,0 0,0-1,0 1,0 0,0-1,0 1,0-1,0 1,0-1,0 0,1 1,-1-1,0 0,0 1,1-1,-1-1,-44-43,34 30,0 2,-1-1,0 2,-1 0,0 0,-1 1,0 1,-1 0,0 1,-1 0,0 2,0 0,-1 0,0 2,0 0,0 1,-3 0,-6 1,1 1,0 1,-1 1,1 1,-1 2,1 0,0 2,-4 2,20-5,1 0,0 1,0 0,0 0,0 1,0 0,1 0,0 1,0 0,0 0,0 1,1-1,0 2,0-1,1 1,0-1,0 1,0 1,1-1,0 1,0 0,1 0,0 0,1 0,-2 6,5 43,6-32</inkml:trace>
  <inkml:trace contextRef="#ctx0" brushRef="#br0" timeOffset="400.107">509 616,'532'-104,"-521"102,77-5,-86 7,1 0,-1 1,0-1,0 0,0 1,1 0,-1 0,0 0,0 0,0 0,0 0,0 0,-1 0,1 1,0-1,-1 1,1-1,0 1,-1 0,0 0,1 0,-1 0,0 0,0 0,0 0,0 0,-1 0,1 0,-1 0,1 0,-1 1,0-1,1 0,-1 0,0 2,-27 138,4-15,18-105,2-1</inkml:trace>
  <inkml:trace contextRef="#ctx0" brushRef="#br0" timeOffset="782.881">1385 983,'-11'143,"11"-143,0 0,0 0,1 0,-1 0,0-1,1 1,-1 0,0 0,1 0,-1 0,0 0,0 0,1 0,-1 1,0-1,1 0,-1 0,0 0,0 0,1 0,-1 0,0 0,1 1,-1-1,0 0,0 0,0 0,1 1,-1-1,0 0,0 0,0 1,1-1,-1 0,0 0,0 1,0-1,0 0,0 1,0-1,0 0,1 0,-1 1,0-1,0 0,0 1,0-1,0 0,-1 1,1-1,11-28,-8 15,2-15,2 0,0 0,2 1,1 0,1 0,1 1,2 1,0 0,2 1,0 0,2 2,0 0,2 0,14-11,-33 32,0 0,0 0,0 0,0 0,1 0,-1 0,0 1,1-1,-1 0,0 0,1 1,-1-1,1 1,-1 0,1-1,-1 1,1 0,-1 0,1 0,0 0,-1 0,1 0,-1 0,1 1,-1-1,1 0,-1 1,1-1,-1 1,0 0,1 0,-1-1,0 1,0 0,1 0,-1 0,1 1,5 12</inkml:trace>
  <inkml:trace contextRef="#ctx0" brushRef="#br0" timeOffset="1078.094">1949 701,'-13'15,"0"0,1 2,1-1,1 2,0-1,1 1,1 1,1-1,1 1,0 1,1-1,1 1,1 0,1 4,2-21,0 0,0 0,0 0,0-1,1 1,-1 0,1 0,0-1,0 1,0 0,0-1,0 1,1-1,-1 1,1-1,-1 0,1 0,0 0,0 0,0 0,0 0,0 0,1 0,-1-1,0 0,1 1,-1-1,1 0,0 0,-1 0,1 0,0-1,-1 1,1-1,0 1,0-1,0 0,0 0,5-1,0 0,0 0,0-1,0 0,0 0,0-1,-1 0,1 0,-1 0,0-1,0-1,5-3,-5 3,-1 0,1 0,-1-1,0 0,0 0,0 0,-1-1,0 0,-1 0,1 0,-1-1,-1 0,1 1,-1-1,-1 0,1-1,-2 1,1 0,-1-1,0 1,-1-1,1 1,-2-1,1 1,-1-1,-1 1,0 0,0 0,0-1,-1 1,-3-6,3 11,0 0,0 0,0 0,0 0,0 1,0-1,-1 1,1 0,-1 0,1 1,-1-1,0 1,0-1,0 1,0 0,0 1,0-1,-19-2</inkml:trace>
  <inkml:trace contextRef="#ctx0" brushRef="#br0" timeOffset="1517.55">2259 1011,'47'-87,"3"2,48-59,-97 142,-1 0,1 0,0 0,-1 0,1 1,0-1,0 0,0 0,0 1,1-1,-1 0,0 1,1-1,-1 1,1 0,0 0,-1-1,1 1,0 0,0 0,-1 1,1-1,0 0,0 0,0 1,0 0,0-1,0 1,0 0,0 0,0 0,0 0,0 0,0 0,0 1,0-1,0 1,0-1,0 1,0 0,0 0,0 0,0 0,-1 0,1 0,0 1,1 5,0 0,-1 0,0 0,0 0,-1 0,1 1,-2-1,1 0,-1 1,0-1,-2 7,8 58,-6-70,1 0,0 0,-1 0,1 0,0 0,0 0,1 0,-1-1,0 1,1 0,-1-1,0 1,1-1,0 0,-1 1,1-1,0 0,0 0,0 0,0 0,0-1,0 1,0 0,0-1,0 1,0-1,0 0,0 0,0 0,0 0,0 0,0 0,0 0,0-1,1 1,-1-1,0 1,0-1,-1 0,2 0,75-44,-60 31,-11 7,0 0,1 1,-1 1,1-1,0 1,1 0,-1 1,1 0,0 0,0 1,5-1,-12 5,0 0,0-1,0 1,0 0,0 0,0 1,-1-1,1 0,-1 1,1-1,-1 1,1-1,-1 1,0-1,0 1,1 0,-1 0,-1 0,1 0,0 0,0 0,-1 0,1 0,-1 0,0 0,1 0,-1 0,0 0,0 0,0 0,-1 0,1 0,0 1,-1-1,1 0,-1 0,0 0,0-1,0 1,0 0,0 0,0 0,-2 12,11 59,1-53</inkml:trace>
</inkml:ink>
</file>

<file path=ppt/ink/ink31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5:10:21.57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0 874,'17'3,"1"-1,-1-1,1 0,-1-1,1-1,0 0,-1-1,0-1,0-1,0-1,0 0,0-1,-1-1,0 0,-1-1,1-1,-1-1,-1 0,0-1,-1 0,12-13,-9 4,0 1,1 0,1 1,1 1,0 1,1 0,1 2,0 0,1 2,1 0,0 1,23-7,-42 17,0 1,0-1,1 1,-1-1,0 1,0 0,1 1,-1-1,0 1,0 0,0 0,1 0,-1 0,0 1,-1 0,1-1,0 1,0 1,-1-1,1 1,-1-1,0 1,0 0,0 0,0 0,0 1,-1-1,1 1,-1-1,0 2,2 2,0 1,0 0,-1 1,0-1,0 0,-1 1,0 0,-1-1,0 1,0 0,-1 0,0 0,0 0,-1 2,-3 8,0 0,-1 0,-1 0,-1-1,0 0,-1 0,-2 0,1-1,-2-1,0 0,-1 0,-1-1,0-1,-1 0,0-1,-7 4,17-12,-2 0,1 0,0-1,-1 1,0-1,0 0,0-1,-1 0,1 0,-1 0,0-1,0 0,0 0,0-1,0 0,0 0,0 0,0-1,0 0,0 0,0-1,-1 0,1-1,1 1,-1-1,0 0,0-1,1 0,-7-3,11 3,0 1,0-1,0 1,0-1,0 0,1 0,-1 0,1 0,0 0,0 0,0 0,0 0,0-1,1 1,0 0,-1 0,1-1,1 1,-1 0,0-1,1 1,-1 0,1 0,0 0,0-1,0 1,1 0,-1 0,1 1,0-1,-1 0,1 0,0 1,1-1,2-3,0-1,0 1,0 1,1-1,0 1,0 0,1 0,-1 1,1 0,0 0,0 0,1 1,-1 0,1 1,0 1,0 1,0 0,0 1,0 0,0 0,0 1,0 0,0 0,0 1,-1 0,1 0,-1 0,0 1,0 1,0-1,0 1,4 4,48 26,-45-29,0-1,0-1,0 0,1-1,-1 0,1-2,0 1,0-2,-1 0,1-1,0 0,0-1,-1-1,1 0,-1-1,0-1,10-4,7-5,0-1,0-2,-2-2,0 0,-2-2,0-1,1-2,16-16,-2-2,-1-2,-3-1,-1-2,23-41,-45 63,-1-1,0-1,-2 0,-1-1,-2 0,0 0,-2-1,-1 0,-2-1,0 1,-2-1,-2-15,1 40,-1 0,0 1,0-1,-1 0,0 0,1 1,-1-1,-1 0,1 1,-1-1,0 1,0 0,0-1,0 1,-1 0,0 0,0 1,0-1,0 1,0-1,-1 1,0 0,1 0,-1 0,0 1,0-1,-1 1,1 0,0 0,-1 1,0-1,1 1,-1 0,0 0,1 1,-1-1,0 1,-4 0,-6 7,-1-1,1 2,0 0,1 1,0 0,0 1,1 0,0 2,1-1,0 1,1 1,1 0,0 1,-2 3,-3 5,0 1,2 0,0 1,2 1,0 0,2 0,1 1,1 0,1 0,2 1,0 0,2-1,0 1,2 0,2 2,3-7,1 0,1 0,1-1,0 0,2-1,1 0,0 0,1-1,2-1,0 0,0 0,2-2,0 0,15 12,9 13,-30-29,-5-4</inkml:trace>
  <inkml:trace contextRef="#ctx0" brushRef="#br0" timeOffset="243.629">1778 705,'-14'38,"-10"23,-1 5,4-3,11-13,11-15,6-13</inkml:trace>
  <inkml:trace contextRef="#ctx0" brushRef="#br0" timeOffset="398.27">1778 309,'0'0</inkml:trace>
  <inkml:trace contextRef="#ctx0" brushRef="#br0" timeOffset="1066.932">2202 620,'-23'6,"1"2,0 0,1 2,0 0,0 2,1 0,-10 8,24-15,-1 0,0 1,1 0,0 0,1 0,-1 0,1 1,1 0,-1 0,1 0,0 1,1-1,-1 1,2 0,-1 0,1 0,0 0,1 1,0-1,0 0,1 1,0 3,1-4,1-1,0 1,1-1,0 0,0 0,0 0,1 0,0-1,0 0,0 1,1-1,0-1,0 1,1-1,0 0,0 0,0-1,0 1,1-1,-1-1,1 1,0-1,0 0,0-1,1 0,-1 0,1 0,-1-1,1 0,-1-1,1 0,0 0,-1 0,1-1,-1 0,1-1,-1 0,1 0,3-2,19-9,-2-2,1-1,-2-2,0 0,-1-2,-2-1,0-1,0-1,-2 0,-2-2,4-6,3 0,-1 0,-2-2,-2-1,-1 0,-1-2,-2 0,-2-1,-1-1,-2 0,-1-1,3-29,-20-41,4 105,1 1,-1 1,0-1,0 0,0 0,-1 0,1 0,-1 1,1-1,-1 1,0-1,0 1,0 0,0 0,-1-1,1 2,-1-1,1 0,-1 0,1 1,-1-1,0 1,0 0,0 0,0 0,0 0,0 1,0-1,0 1,0 0,0 0,0 0,-2 0,-10 4,-1 1,1 0,0 1,1 1,0 0,0 1,0 0,1 1,0 1,1 0,0 1,1 0,0 1,1 0,0 1,0 0,2 0,0 1,0 0,1 1,1-1,1 1,0 1,0-1,0 11,-1-11,1 1,0-1,1 1,1 0,1 0,0 0,1 0,0 0,2 1,0-1,0 0,2 0,0 0,1 0,0-1,2 1,-1-1,2 0,0-1,2 2,3 1,2-2,-1 1,2-2,0 0,1-1,0 0,1-2,0 0,1 0,0-2,0 0,1-1,1-1,-1-1,1-1,0 0,0-2,0 0,1-1,-1-1,1-1,-1-1,1-1,-1 0,1-2,0 0,-1-2,0 0,0-1,-1-1,1-1,-2 0,1-2,-2 0,1-1,-1-1,-1 0,-1-1,11-13,-13 17,-1-1,-1 0,0-1,0 0,-1-1,-1 0,0 0,-1-1,0-1,-1 1,-1-1,0 0,-1 0,-1-1,0 0,-2 0,1 0,-2 0,-1 13,0 0,0-1,-1 1,1 0,-1 0,0 0,0 0,0 0,-1 0,1 0,-1 0,1 1,-1-1,0 1,0-1,0 1,0-1,-1 1,1 0,0 0,-1 0,0 0,1 1,-1-1,0 1,0 0,0-1,0 1,0 1,0-1,0 0,0 1,-3-1,-3 0,0 1,0 0,0 1,0 0,0 0,0 1,0 0,0 0,0 1,1 0,-3 2,-5 1,0 1,1 1,-1 0,2 1,-1 1,2 0,-1 0,1 2,1 0,0 0,1 1,0 0,1 1,0 0,1 1,1 0,0 0,1 1,1 0,1 0,0 1,-2 12,6-20,-1 1,2-1,-1 1,1-1,1 1,0-1,0 1,1-1,0 0,1 1,0-1,0 0,1-1,0 1,0-1,1 1,0-1,1-1,0 1,0-1,1 1,9 6,0 0,1-1,0-1,1-1,0 0,1-1,0-2,1 1,0-2,0-1,1 0,-1-2,1 0,0-1,0-1,1-2,-1 0,0-1,0 0,0-2,0-1,0 0,-1-2,18-7,0-10,-26 10</inkml:trace>
</inkml:ink>
</file>

<file path=ppt/ink/ink31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5:10:24.78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218 0,'-6'65,"-3"-1,-2 0,-4 0,-2-2,-2 0,-4-1,-11 18,33-74,-63 127,45-117,22-20</inkml:trace>
</inkml:ink>
</file>

<file path=ppt/ink/ink31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5:10:25.24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29,'66'-11,"1"2,0 3,0 3,21 4,-66-1,369 1,-198 26,-169-26</inkml:trace>
</inkml:ink>
</file>

<file path=ppt/ink/ink31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5:10:29.10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1,'7'4,"0"0,0 0,1-1,-1 0,1 0,0-1,0 0,0 0,0-1,0 0,0 0,1-1,-1 0,6-1,1 1,244 0,-181 11,-60-12</inkml:trace>
</inkml:ink>
</file>

<file path=ppt/ink/ink31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5:10:29.60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1,'55'27,"-37"-20,1 0,0-2,0 0,0-1,1 0,0-2,-1 0,1-2,0 0,0-1,-1-1,6-1,145-26,-58 28,-88 1</inkml:trace>
</inkml:ink>
</file>

<file path=ppt/ink/ink31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5:10:31.40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60 178,'-18'31,"9"-4,1 1,1 1,1-1,1 1,2 0,1 0,2 18,0-45,-1 16,0 1,2-1,0 1,1-1,0 1,2-1,0 0,2 0,0-1,0 1,3 1,-8-16,1 0,-1-1,1 0,0 1,0-1,0 0,0 0,0 0,0 0,1 0,-1 0,1-1,-1 1,1-1,-1 0,1 0,0 0,0 0,0 0,-1-1,1 1,0-1,0 1,0-1,0 0,0 0,0-1,0 1,0-1,0 1,-1-1,1 0,0 0,0 0,-1 0,1-1,-1 1,2-2,86-76,1-52,-91 129,0 1,0 0,0 0,1 0,-1 0,0 0,1 0,-1 0,1 1,-1-1,1 0,-1 0,1 0,0 0,0 0,-1 1,1-1,0 0,0 1,0-1,0 1,-1-1,1 1,0-1,0 1,0-1,0 1,0 0,0 0,0-1,1 1,-1 0,0 0,0 0,0 0,0 0,0 1,0-1,0 0,0 0,0 1,0-1,0 0,0 1,0-1,0 1,0-1,-1 1,1 0,0-1,0 1,0 0,-1 0,1 0,0-1,-1 1,1 0,-1 0,1 0,-1 0,1 0,-1 1,65 136,-63-134,0 0,1 0,0-1,-1 1,1-1,1 1,-1-1,0 0,1 0,0 0,0-1,0 1,0-1,0 0,0 0,0 0,1-1,-1 0,1 1,-1-2,1 1,-1 0,1-1,-1 0,1 0,0 0,-1-1,1 1,-1-1,1 0,-1-1,1 1,-1-1,0 0,4-1,10-12,-1 0,0-2,-1 1,-1-2,0 0,-1-1,-1-1,-1 1,-1-2,4-10,0 3,4-7,0-1,-3-1,-1-1,-2 0,-1-1,-2 0,-2-1,1-24,-18-1,-7 95,13-9</inkml:trace>
  <inkml:trace contextRef="#ctx0" brushRef="#br0" timeOffset="533.269">935 489,'189'5,"-187"-5,0 0,0 0,0 0,-1 0,1 0,0 0,0 0,0 1,0-1,-1 1,1-1,0 1,0 0,-1 0,1 0,-1 0,1 0,-1 0,1 0,-1 0,1 1,-1-1,0 0,0 1,0-1,0 1,0 0,0-1,0 1,0 0,-1-1,1 1,-1 0,1 0,-1 0,0 0,0-1,1 1,-1 0,-1 0,1 0,0 0,0 0,-1-1,1 1,-1 0,1 0,-2 1,-115 137,91-113,24-26,1 0,0 0,-1 0,1 0,0 1,0-1,0 0,0 1,0-1,0 0,0 1,0 0,0-1,1 1,-1-1,1 1,-1 0,1-1,-1 1,1 0,0 0,0-1,0 1,0 0,0 0,1-1,-1 1,0 0,1-1,-1 1,1 0,0-1,-1 1,1-1,0 1,0-1,0 1,0-1,0 1,0-1,1 0,-1 0,0 0,1 0,-1 0,1 0,-1 0,1 0,-1 0,1-1,0 1,-1-1,1 1,0-1,-1 0,1 1,0-1,1 0,24 4,1-1,0-1,0-2,0 0,0-2,2-1,113-26,-120 28</inkml:trace>
</inkml:ink>
</file>

<file path=ppt/ink/ink31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5:10:36.924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328 114,'-2'0,"0"-1,1 0,-1 1,0-1,0 1,0 0,0 0,0 0,0-1,0 2,0-1,0 0,0 0,0 1,1-1,-1 1,0-1,0 1,0 0,1 0,-1 0,0 0,1 0,-1 0,0 0,1 1,0-1,-1 0,1 1,0-1,0 1,0 0,0-1,0 1,0 0,0 0,0-1,1 1,-1 0,-21 77,16 135,-107 504,52-323,-3-134,108-257,157-22,206-11,-23 11,-66-10,209 28,-272-25,143-7,481 33,-421-29,-48 29,-407-1,0 1,0-1,0 0,0 1,0-2,0 1,0 0,0 0,0-1,0 0,0 0,0 0,0 0,0 0,0 0,0-1,-1 1,1-1,-1 0,1 0,-1 0,0 0,1 0,-1 0,0-1,-1 1,1-1,0 1,-1-1,1 0,-1 0,0 0,0 1,0-1,0-3,1-9,-2 1,0-1,0 0,-2 1,1-1,-2 1,0 0,-3-8,-11-69,17 14,3-1,4 1,3 0,3 1,8-18,-9 37,5-34,-3-1,-5-1,-2-83,-8-76,0 248,0 0,0 0,0 1,0-1,-1 0,1 1,-1-1,0 1,0 0,-1 0,1 0,0 0,-1 0,0 0,0 0,0 1,0-1,0 1,0 0,-1 0,1 0,-1 1,1-1,-1 1,0 0,1 0,-1 0,-3 0,-112-10,-227 42,110-20,-297 17,252-13,-66-13,223-2,-203-26,38-5,-137 3,66-1,47 30,139 27,33-2,115-12,30-7</inkml:trace>
</inkml:ink>
</file>

<file path=ppt/ink/ink3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4:18:59.46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566 1,'11'138,"17"158,-17-194,-5 0,-5 68,-1-153,28 261,-29-276,1 1,-1-1,1 0,-1 1,1-1,0 1,0-1,0 0,0 1,0-1,1 0,-1 1,1-1,-1 0,1 1,0-1,0 0,0 0,0 0,1 0,-1 0,0 0,1 0,-1 0,1 0,0-1,0 1,-1-1,1 1,0-1,0 0,1 0,-1 0,0 0,0 0,0 0,1 0,-1-1,0 1,1-1,-1 0,0 0,1 0,0 0,150-36,128-22,-238 51,1 3,0 1,0 2,26 4,15-1,39-19,-23-12,-94 23</inkml:trace>
  <inkml:trace contextRef="#ctx0" brushRef="#br0" timeOffset="3870.017">29 1,'-4'6,"1"0,0 0,0 1,0-1,1 1,-1-1,2 1,-1 0,1 0,0 0,0 0,1 0,0 0,0 0,0 2,-1 2,1 1,0-1,0 0,2 1,-1-1,1 0,1 0,0 0,0 0,1-1,1 1,0-1,0 0,1 0,5 7,-9-15,0-1,-1 1,1-1,0 0,-1 0,1 1,0-1,0 0,0 0,0-1,0 1,0 0,0-1,1 1,-1-1,0 0,0 1,0-1,0 0,1-1,-1 1,0 0,0 0,0-1,0 0,0 1,0-1,0 0,0 0,0 0,0 0,0 0,0 0,0-1,-1 1,1-1,-1 1,1-1,0-1,52-76,-50 71,60-128,-64 136,0-1,0 1,0-1,0 0,0 1,0-1,0 1,1-1,-1 1,0-1,0 1,1-1,-1 1,0-1,1 1,-1-1,0 1,1-1,-1 1,1 0,-1-1,1 1,-1 0,1-1,-1 1,1 0,-1 0,1-1,0 1,-1 0,1 0,-1 0,1 0,-1 0,1 0,0 0,-1 0,1 0,-1 0,1 0,0 0,-1 0,1 0,-1 1,1-1,-1 0,1 0,-1 1,1-1,-1 0,1 1,-1-1,1 1,-1-1,1 0,-1 1,0-1,1 1,-1-1,0 1,1-1,-1 1,0 0,0-1,0 1,1-1,-1 1,0 0,7 42,77 465,-84-490,0 0,-2 0,0 0,-1-1,0 1,-2-1,0 0,-1 0,0 0,-2-1,0 0,0-1,-2 1,0-2,-1 1,0-2,-10 10,19-20,-1 1,0-1,0 0,0 0,0-1,0 1,0-1,-1 0,1 1,-1-1,0-1,1 1,-1-1,0 1,0-1,0 0,0 0,0-1,0 1,-1-1,1 0,0 0,0 0,0-1,0 0,0 1,0-1,0-1,0 1,0-1,0 1,1-1,-1 0,1 0,-1-1,1 1,0-1,0 1,0-1,0 0,0 0,0-1,1 1,-2-4,2-7,1 0,0 0,1 0,0 0,2 0,-1 0,2 0,0 1,0-1,1 1,1-1,1 1,-1 1,2-1,0 1,0 0,1 1,1-1,0 2,0-1,7-4,67-55,-66 61</inkml:trace>
  <inkml:trace contextRef="#ctx0" brushRef="#br0" timeOffset="4635.316">2231 960,'-5'19,"-11"16,-8 7,1 1,-1-6,3-6,1-2,-1-2,-1-1,2 1,0-5,3-2,6-8,3-6</inkml:trace>
  <inkml:trace contextRef="#ctx0" brushRef="#br0" timeOffset="5001.445">1977 932,'256'208,"-254"-207,34 24,-1 2,-2 1,-1 1,-1 2,2 5,-21-20</inkml:trace>
</inkml:ink>
</file>

<file path=ppt/ink/ink31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5:10:40.608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0 8,'0'17,"1"278,24-212,-24-82,1 1,-1 0,0 0,0-1,1 1,-1 0,0-1,1 1,0-1,-1 0,1 0,0 1,0-1,0 0,-1-1,1 1,0 0,0 0,0-1,1 1,-1-1,0 0,0 0,0 0,0 0,0 0,0 0,0 0,0 0,1-1,-1 0,0 1,0-1,0 0,-1 0,1 0,0 0,0 0,0 0,10-9,-1 0,0-1,0 0,-1 0,-1-1,0 0,0-1,-1 0,-1 0,2-7,19-27,-28 46,0 0,0-1,0 1,1 0,-1 0,0 0,1 0,-1 0,0 1,1-1,-1 0,1 0,-1 0,1 0,0 0,-1 0,1 1,0-1,0 0,0 1,-1-1,1 1,0-1,0 1,0-1,0 1,0-1,0 1,0 0,0-1,0 1,0 0,0 0,0 0,0 0,0 0,0 0,0 0,0 0,0 1,0-1,0 0,0 1,0-1,0 0,0 1,0-1,0 1,0 0,0-1,0 1,-1 0,1-1,0 1,0 0,-1 0,1 0,-1-1,1 1,-1 0,1 0,-1 0,1 0,-1 0,0 0,14 47,-14-42,0 0,1 0,0 0,1 0,-1 0,1 0,0-1,0 1,1 0,0-1,0 0,0 1,1-1,-1-1,1 1,0 0,1-1,-1 0,1 0,0 0,0-1,0 1,5 1,-6-4,0-1,0 0,0 0,-1 0,1-1,0 1,0-1,0 0,0 0,-1 0,1-1,0 1,-1-1,1 0,-1 0,0 0,1-1,-1 1,0-1,0 1,-1-1,1 0,-1 0,1 0,0-3,47-88,-24 10,-22 66,0 0,2 1,0 0,1 0,1 0,0 1,1 0,8-10,-1 8</inkml:trace>
  <inkml:trace contextRef="#ctx0" brushRef="#br0" timeOffset="618.946">762 404,'44'-25,"-31"17,0 0,1 1,0 0,0 1,1 0,0 1,-1 1,2 1,12-2,-26 4,-1 1,1 0,-1 0,1 0,0 0,-1 0,1 0,-1 0,1 0,-1 1,1-1,-1 1,1-1,-1 1,1-1,-1 1,0 0,1 0,-1 0,0 0,1 0,-1 0,0 0,0 0,0 0,0 0,0 1,0-1,-1 0,1 1,0-1,-1 1,1-1,-1 0,1 1,-1 0,1-1,-1 1,0-1,0 1,0-1,0 1,0-1,0 1,-1 0,1-1,-1 2,-32 70,-3-26,24-33,0 0,1 0,1 1,1 1,0 0,1 0,-2 7,9-19,1-1,0 1,-1 0,1-1,1 1,-1 0,1-1,-1 1,1-1,0 1,0-1,0 1,1-1,0 1,-1-1,1 0,0 0,0 0,1 0,-1 0,0-1,1 1,0 0,0-1,0 0,0 0,0 0,0 0,0 0,1-1,-1 0,1 1,-1-1,1 0,-1-1,1 1,-1-1,1 1,0-1,0 0,-1 0,1-1,0 1,-1-1,1 0,-1 0,1 0,-1 0,1-1,172-56,-160 50</inkml:trace>
</inkml:ink>
</file>

<file path=ppt/ink/ink31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5:10:42.592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1 255,'2'9,"4"26,3 0,0-1,2 0,2 0,1-1,1-1,2 0,1-1,2-1,16 19,-34-46,1 0,0-1,0 1,-1-1,1 1,1-1,-1 0,0 0,0-1,1 1,-1-1,1 1,0-1,-1 0,1 0,0-1,0 1,-1-1,1 0,0 0,0 0,0 0,-1-1,1 0,0 1,-1-1,1-1,0 1,-1 0,1-1,-1 0,0 0,0 0,1 0,-1 0,-1-1,1 1,0-1,0 0,-1 0,0 0,0 0,0 0,0 0,0-1,0-1,66-165,-67 169,-1-1,0 0,1 1,-1-1,1 1,-1-1,1 1,-1-1,1 1,0 0,0-1,0 1,0 0,0 0,0-1,0 1,0 0,1 0,-1 0,0 0,1 1,-1-1,1 0,-1 0,0 1,1-1,0 1,-1-1,1 1,-1 0,1 0,-1 0,1 0,0 0,-1 0,1 0,-1 0,1 0,0 1,-1-1,1 1,-1-1,1 1,-1 0,0 0,1-1,-1 1,0 0,2 1,52 52,-50-47,1 0,-1-1,1 0,1 0,-1 0,1 0,0-1,0-1,0 1,1-1,0 0,0 0,6 1,-7-6,0 1,0-2,0 1,0-1,-1 0,1 0,0-1,-1 1,0-2,1 1,-1-1,0 0,-1 0,1 0,-1-1,0 0,0 0,0 0,-1-1,0 0,0 0,0 0,-1 0,2-5,3-4,-2 0,1-1,-2 0,0 0,-1-1,-1 1,0-1,-1 0,-1 0,0 0,-2 0,0 0,-1 1,-3-16,-32-120,32 129,1 3</inkml:trace>
  <inkml:trace contextRef="#ctx0" brushRef="#br0" timeOffset="312.863">1074 226,'14'29,"5"19,-1 6,2-1,-3-5,-5-6,-3-5,-4-4,-3-8</inkml:trace>
</inkml:ink>
</file>

<file path=ppt/ink/ink31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5:10:47.306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508 186,'-1'85,"30"204,-29 12,0-301</inkml:trace>
  <inkml:trace contextRef="#ctx0" brushRef="#br0" timeOffset="773.764">0 383,'31'-17,"187"-52,98-44,-264 90,38-19,2 5,1 4,10 2,-26 14,-60 18</inkml:trace>
</inkml:ink>
</file>

<file path=ppt/ink/ink31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5:11:49.13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2512 2232,'34'-19,"15"-7,5-3,-3 3,-4 6,-6 2,-5 3,-9 5</inkml:trace>
  <inkml:trace contextRef="#ctx0" brushRef="#br0" timeOffset="8455.096">1411 1582,'0'-14,"19"34,132 228,53 90,-119-205,-74-116</inkml:trace>
  <inkml:trace contextRef="#ctx0" brushRef="#br0" timeOffset="10128.168">1411 1526,'402'-209,"14"31,-188 103,-30-45,-46 47,-149 74,0 0,0 0,0 0,-1 0,1 1,0-1,0 1,-1 0,1-1,-1 1,1 0,-1 1,0-1,0 0,0 0,0 1,0 0,-1-1,1 1,-1 0,1 0,-1 0,0-1,0 1,-1 0,1 1,-1-1,1 0,-1 0,0 0,0 0,0 0,0 0,-1 1,3 10,9 40,-2-5,1-1,3 0,2-1,19 42,-21-62,-2 2,2 0,1-1,2-1,0 0,2-2,1 1,1-2,1-1,23 21,-29-34,-11-8,1 0,-1 1,0-1,0 1,-1 0,1 0,0 0,-1 1,0-1,0 1,0 0,0 0,-1 0,0 0,1 1,-5-2,0-1,0 0,0 1,0-1,0 0,0 0,-1 0,1-1,-1 1,1-1,-1 1,0-1,1 0,-1 0,0 0,0 0,0 0,0-1,-2 1,-6 2,-307 134,-266 110,374-152,99-19,95-64,5-4</inkml:trace>
  <inkml:trace contextRef="#ctx0" brushRef="#br0" timeOffset="19153.181">2540 1978,'-17'-40,"17"65,42 58,2-1,5-3,24 29,54 91,-38-26,24 12,23 48,-47-33,-8 5,93 155,-22 34,-61-223,28 25,-6 32,-45-114,-46-81,-1 2,-1 1,-2 0,6 21,151 335,-137-286,-40-97,-3-4</inkml:trace>
  <inkml:trace contextRef="#ctx0" brushRef="#br0" timeOffset="20258.024">2596 2034,'-17'31,"-51"137,67-167,0 0,0 0,1 0,-1 0,0 0,0 1,0-1,1 0,-1 0,1 1,-1-1,1 0,-1 1,1-1,0 0,-1 1,1-1,0 1,0-1,0 0,0 1,1-1,-1 0,0 1,0-1,1 1,-1-1,1 0,-1 0,1 1,0-1,-1 0,1 0,0 0,0 1,0-1,0 0,0 0,0-1,0 1,0 0,0 0,1 0,-1-1,0 1,0-1,1 1,-1-1,0 1,1-1,-1 0,1 1,-1-1,0 0,1 0,-1 0,1 0,-1-1,0 1,140-25,-13 3,29-1,-135 20,47-21,-99 9,13 12,1-1,-1 0,1-1,0-1,1 0,-1-2,1 1,1-2,-1 0,1-1,1 0,0-1,0 0,-7-10,-106-84,79 72,25 21</inkml:trace>
  <inkml:trace contextRef="#ctx0" brushRef="#br0" timeOffset="25254.064">3894 3473,'-74'358,"45"-174,21-142,5-114,9 15,2-1,2 1,3 0,3 1,2 1,17-35,-35 90,27-55,-16 82,-9-8,0 1,1 0,0-1,2 0,0 0,2 0,0 0,0-1,2 0,0-1,2 0,0 0,0-1,1-1,1 0,1 0,0-2,1 0,10 7,-20-16,-1-1,1 0,0-1,0 1,1-1,-1 0,0 0,1-1,-1 0,1 0,0 0,-1 0,1-1,0 0,-1 0,1-1,-1 1,1-1,0-1,-1 1,0-1,1 0,-1 0,0 0,0-1,0 1,0-1,0-1,-1 1,1-1,-1 1,0-1,0-1,-1 1,1 0,-1-1,0 0,0 0,0 0,-1 0,2-5,1-12,-1-1,-1 1,-1-1,-1 0,-1 1,-1-1,-3-20,-26-155,30 171,0 3</inkml:trace>
  <inkml:trace contextRef="#ctx0" brushRef="#br0" timeOffset="27208.681">3048 1272,'372'-181,"-212"97,242-137,-290 167,91-33,-316 118,102-30,1-1,-1-1,1 1,0-2,-1 1,1-2,0 1,0-1,0-1,1 0,-1 0,1-1,0 0,0 0,0-1,1 0,0-1,0 0,1 0,0-1,0 0,-4-7,11 16,0-1,0 1,0-1,0 1,0-1,0 1,0-1,0 0,0 1,0-1,0 1,-1-1,1 1,0-1,0 1,0-1,-1 0,1 1,0-1,0 0,-1 1,1-1,0 0,-1 1,1-1,0 0,-1 1,1-1,-1 0,1 0,0 0,-1 1,1-1,-1 0,1 0,-1 0,1 0,-1 0,1 0,-1 0,1 0,0 0,-1 0,1 0,-1 0,1 0,-1 0,1 0,-1 0,1-1,0 1,-1 0,1 0,-1 0,1-1,0 1,-1 0,1-1,0 1,-1 0,1-1,0 1,0 0,-1-1,1 1,0-1,0 1,-1-1,1 1,0 37,27 83,51 105,-39-66,-21-197,-3-12,2 2,3 0,1 1,2 1,3 1,1 1,2 1,34-36,-47 62,-1 4</inkml:trace>
  <inkml:trace contextRef="#ctx0" brushRef="#br0" timeOffset="27550.938">4882 228,'5'28,"2"16,4 3,0 0,-2-4,-2-4,-2-4,-2-4,-2-1,-1-2,0 0,-1-1,1 1,-5-5,-2-2,1 1,1-4</inkml:trace>
  <inkml:trace contextRef="#ctx0" brushRef="#br0" timeOffset="27849.537">4544 200,'81'-12,"-1"-3,0-4,47-19,159-67,-177 94,-85 11</inkml:trace>
</inkml:ink>
</file>

<file path=ppt/ink/ink31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5:13:51.727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10 64,'0'0,"0"0,-1 1,1-1,0 0,0 0,0 0,0 1,0-1,0 0,-1 0,1 0,0 1,0-1,0 0,0 0,-1 0,1 0,0 0,0 1,-1-1,1 0,0 0,0 0,0 0,-1 0,1 0,0 0,0 0,-1 0,1 0,0 0,0 0,-1 0,1 0,0 0,0 0,-1 0,1 0,0 0,0 0,-1-1,1 1,0 0,0 0,0 0,-1 0,1-1,9 26,98 156,37 103,-56-50,-77-197,-1 14,-9-43,-1 0,2-1,-1 1,1 0,0 0,1-1,0 1,0-1,1 0,0 0,4 6,-4-11,0-1,0 0,0 0,1 0,-1 0,0 0,1-1,-1 0,1 0,-1 0,0-1,1 1,-1-1,0 0,0 0,1-1,-1 1,0-1,0 0,0 0,-1 0,1-1,0 1,-1-1,0 0,1 0,-1 0,0 0,-1-1,1 1,1-3,12-8,163-88,-17 29,56-26,-39 25,-95 28,-82 47,-8 3</inkml:trace>
  <inkml:trace contextRef="#ctx0" brushRef="#br0" timeOffset="484.732">1872 7,'1'0,"0"-1,-1 0,1 1,0-1,0 1,0-1,0 1,-1-1,1 1,0 0,0-1,0 1,0 0,0 0,0 0,0-1,0 1,0 0,0 0,0 1,0-1,0 0,0 0,0 0,0 1,0-1,0 0,0 1,0-1,0 1,-1-1,1 1,0 0,0-1,0 1,-1 0,1-1,0 1,-1 0,1 0,-1 0,1 0,-1-1,1 1,-1 0,0 0,1 0,-1 0,0 0,0 0,0 0,0 0,0 0,0 0,0 0,0 0,0 1,-10 61,-65 109,-10 52,9-64,76-160,0 0,-1-1,1 1,0 0,0-1,0 1,0 0,-1-1,1 1,0 0,0-1,0 1,-1 0,1-1,0 1,-1 0,1 0,0 0,-1-1,1 1,0 0,-1 0,1 0,0 0,-1-1,1 1,0 0,-1 0,1 0,-1 0,1 0,0 0,-1 0,1 0,0 0,-1 0,1 1,-1-1,1 0,0 0,-1 0,1 0,0 0,-1 1,1-1,0 0,0 0,-1 1,1-1,0 0,-1 0,1 1,0-1,0 0,0 1,-1-1,1 0,0 1,0-1,0 0,0 1,0-1,-3-37,3 33,0-22,0 1</inkml:trace>
  <inkml:trace contextRef="#ctx0" brushRef="#br0" timeOffset="841.208">1590 120,'0'0,"-1"-1,0 0,1 0,-1 0,1 0,-1 0,1 0,-1 1,1-1,0 0,-1 0,1-1,0 1,0 0,-1 0,1 0,0 0,0 0,0 0,1 0,-1 0,0 0,0 0,1 0,-1 0,0 0,1 0,-1 0,1 0,-1 0,1 0,-1 0,1 1,0-1,-1 0,1 0,0 1,0-1,0 0,0 1,-1-1,1 1,0-1,0 1,0-1,1 1,51-1,-20 10,1 1,-1 1,-1 2,0 1,-1 2,0 1,15 12,143 123,-171-144,-5-5</inkml:trace>
</inkml:ink>
</file>

<file path=ppt/ink/ink31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5:13:53.925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0 219,'37'136,"-29"-109,1-1,2-1,0 0,1-1,2 0,0 0,2-2,0 0,13 13,-27-33,0-1,0 1,-1 0,1 0,0-1,0 1,1-1,-1 1,0-1,0 0,1 0,-1 0,1 0,-1-1,1 1,-1 0,1-1,-1 0,1 0,0 0,-1 0,1 0,-1 0,1-1,-1 1,1-1,-1 1,1-1,-1 0,1 0,-1 0,0-1,0 1,0-1,1 1,-1-1,-1 1,1-1,0 0,0 0,-1 0,1 0,-1 0,1-1,-1 1,0 0,0-1,0 1,0-1,22-45,-2-1,-2 0,-3-2,-1 0,5-42,9-29,-1-4,-8 166,-6-4,2 0,1 0,2-2,1 0,2-2,1 0,11 9,-4 0,4 3,-21-31,-1 1,-1 0,0 1,-1 0,0 1,-1 0,-1 0,-1 1,0 0,-1 1,-1-1,-1 1,2 13,-7-24,0-1,0 0,0 0,0 0,-1 0,0 0,-1 0,1-1,-1 1,0-1,-1 1,1-1,-1 0,0-1,0 1,-1-1,1 1,-1-1,0-1,0 1,0-1,-1 1,1-2,-1 1,-1 0,3-1,0 0,0 0,-1-1,1 1,-1-1,0 0,1 0,-1-1,0 0,1 1,-1-1,0-1,1 1,-1-1,0 0,1 0,-1 0,1-1,-1 1,1-1,0 0,0 0,0-1,0 1,0-1,0 0,1 0,-1 0,1-1,0 1,0-1,0 0,0 0,-3-10,2 0,-1 0,2 0,0 0,1-1,0 1,1-1,1 0,0 1,1-1,0 1,1-1,1 1,1 0,0 0,0 0,7-13,5-16,1 1,2 0,2 1,2 2,2 0,1 1,2 2,18-18,-18 22</inkml:trace>
</inkml:ink>
</file>

<file path=ppt/ink/ink31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5:15:47.58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4065 0,'17'39,"-6"-10,0 0,2 0,1-2,1 0,17 22,98 147,-4 30,14 57,57 112,-34-102,-8-5,-57-28,57-3,-58-20,-31-84,38 79,-20-53,0 19,-57-124,-71-68,-213-64,255 59,-1-1,1 1,0-1,-1 0,1 1,0-1,-1 0,1-1,0 1,-1 0,1-1,0 1,0-1,-1 0,1 0,0 0,0 0,0 0,0 0,0 0,0-1,0 1,1-1,-1 1,0-1,1 0,-1 0,1 0,0 0,-1 0,1 0,0 0,0 0,1 0,-1 0,0-1,1 1,-1 0,1 0,0-1,-1 1,1 0,0-1,1 1,-1 0,0-1,6-6,1 1,-1 0,1 0,1 1,-1 0,1 0,0 0,1 1,-1 1,1 0,1 0,-1 0,6-1,38-23,184-125,-164 114,-72 41,0-1,0 1,0 0,0 0,0 0,0-1,0 1,0 0,0 0,-1 0,1 0,0 1,-1-1,1 0,-1 0,1 0,-1 0,0 1,0-1,1 0,-1 0,0 0,0 1,0-1,0 0,0 0,0 1,-1-1,1 0,0 0,-1 1,1-1,0 0,-1 0,0 0,1 0,-1 0,0 0,1 0,-1 0,-1 1,-115 184,103-162,-2-2,-1 0,0-1,-2 0,0-2,-3 1,9-10</inkml:trace>
  <inkml:trace contextRef="#ctx0" brushRef="#br0" timeOffset="1719.957">4094 2737,'4'32,"1"-1,2 0,1-1,2 0,6 14,2 4,-16-37,1 0,0 0,0-1,1 1,1-1,0 0,0-1,1 1,0-1,1 0,0 0,0-1,1 0,0 0,0-1,7 4,-13-10,0 0,1 0,-1 0,1 0,-1-1,1 1,-1-1,1 1,0-1,-1 0,1 0,-1 0,1-1,0 1,-1 0,1-1,-1 0,1 0,-1 1,1-1,-1-1,0 1,0 0,1-1,-1 1,0-1,0 1,0-1,-1 0,1 0,0 0,-1 0,1 0,-1 0,0-1,1 1,30-90,-10-4,-22 95,0 1,-1-1,1 1,0-1,0 1,-1-1,1 1,0-1,0 1,0-1,-1 1,1-1,0 1,0-1,0 1,0-1,0 1,0-1,0 0,0 1,1-1,-1 1,0-1,0 1,0-1,1 1,-1-1,0 1,0-1,1 1,-1-1,0 1,1 0,-1-1,1 1,-1-1,0 1,1 0,-1 0,1-1,-1 1,1 0,-1 0,1-1,-1 1,1 0,-1 0,1 0,-1 0,1 0,0 0,-1 0,1 0,-1 0,1 0,-1 0,1 0,-1 0,1 0,-1 1,1-1,-1 0,1 0,-1 0,1 1,-1-1,1 0,-1 1,20 35,-16-27,0 2,0-1,1 0,1 0,-1 0,2-1,-1 0,1 0,1-1,-1 1,1-1,1-1,-1 0,1 0,1-1,0 1,-7-7,-1 1,1-1,0 1,0-1,-1 0,1 0,0 0,-1 0,1 0,0-1,0 1,-1-1,1 0,-1 0,1 0,-1 0,1 0,-1 0,0-1,1 1,-1-1,0 0,0 0,0 0,0 0,0 0,-1 0,1 0,-1 0,1-1,-1 1,1-2,26-86,-26 60,-2-1,-2 0,0 0,-2 1,-6-18,8 34,-28-171,25 176</inkml:trace>
  <inkml:trace contextRef="#ctx0" brushRef="#br0" timeOffset="2496.486">4855 2879,'34'81,"-25"-62,39 55,-47-75,1 0,-1 1,1-1,-1 0,1 0,-1 0,1 0,-1 0,0 0,0 0,1 0,-1-1,0 1,0 0,0-1,0 1,-1-1,1 1,0-1,-1 1,1-1,-1 0,1 1,-1-1,0 0,1 1,-1-1,0 0,0 1,0-1,-1 0,1 1,0-1,-1 0,0-1,1 1,5-110,-5 111,0 1,0-1,0 0,1 0,-1 1,0-1,1 0,-1 1,0-1,1 0,-1 1,0-1,1 1,-1-1,1 1,0-1,-1 1,1-1,-1 1,1-1,0 1,-1 0,1-1,0 1,-1 0,1-1,0 1,-1 0,1 0,0 0,0 0,-1 0,1 0,0 0,0 0,-1 0,1 0,0 0,0 0,-1 1,1-1,0 0,-1 0,1 1,0-1,-1 1,1-1,-1 0,1 1,0-1,-1 1,1 0,-1-1,1 1,-1-1,0 1,1 0,35 38,-32-35,11 15,0 1,-1 1,-1 0,-1 0,-1 1,2 7,-9-19,16 39,-1 1,-3 1,8 43,-15-47,-5-30,0 0,-1 1,-1-1,-1 1,0 0,-1-1,-1 1,-1 0,-1 3,0-8,3-6,-1 1,0 0,-1 0,1-1,-1 1,-1-1,1 0,-2 1,1-1,-1 0,0-1,0 1,0-1,-1 0,0 0,0 0,-1-1,0 1,0-2,0 1,-3 1,7-5,0-1,0 1,0-1,0 0,0 1,-1-1,1 0,0 0,0 0,0-1,0 1,-1-1,1 1,0-1,0 1,0-1,0 0,0 0,0 0,0 0,1-1,-1 1,0 0,1-1,-1 1,1-1,-1 0,1 1,-1-1,1 0,0 0,0 0,0-1,-24-72,24 74,-5-28,2-1,1 1,1-1,1 1,2-1,1 1,1-1,2 1,1 0,1 0,7-17,-5 21</inkml:trace>
  <inkml:trace contextRef="#ctx0" brushRef="#br0" timeOffset="5610.734">3641 141,'-13'2,"-1"1,1 1,0 0,0 0,0 2,1-1,0 1,0 1,-4 4,7-7,-451 202,72-9,134-68,-56 53,281-165,-11 4,2 2,0 2,2 2,-16 15,44-35,0 0,-1 0,0-1,0 0,0-1,-1 0,1 0,-1-1,-8 3,36-39,17-5,-7 9,-2 0,-1-2,-2 0,20-34,-37 56,-1 0,0 0,0-1,-1 1,0-1,0 0,-1 0,0-1,-1 1,0 0,-1-1,1 0,-2 1,1-1,-2 0,1 1,-1-1,-1 1,1-1,-2 1,1-1,-1 1,-1 0,0 0,-4-7,4 10,-12-20,16 25,0 1,0-1,0 1,0 0,0-1,0 1,0-1,0 1,0-1,0 1,0-1,0 1,1 0,-1-1,0 1,0 0,1-1,-1 1,0-1,0 1,1 0,-1 0,0-1,1 1,-1 0,0 0,1-1,-1 1,1 0,-1 0,0 0,1-1,-1 1,1 0,-1 0,1 0,-1 0,1 0,-1 0,0 0,1 0,-1 0,1 0,-1 0,1 0,-1 1,0-1,1 0,-1 0,1 0,-1 1,0-1,1 0,-1 0,0 1,1-1,-1 0,0 1,1-1,-1 0,0 1,0-1,1 0,-1 1,0-1,27 12,0 0,-1 2,-1 1,0 1,-1 1,-1 1,9 9,114 131,56 67,-191-212,-19-12,-27-14,30 11,-36-9,0 2,-1 2,0 1,0 3,0 1,0 2,0 2,0 1,0 3,-5 2,-14 0,25-4</inkml:trace>
  <inkml:trace contextRef="#ctx0" brushRef="#br0" timeOffset="6596.919">1 1637,'3'28,"2"0,1-1,1 1,1-1,1 0,2-1,1 0,1-1,1-1,6 8,-16-24,2 4,0 0,1 0,0 0,1-1,0 0,1-1,0 0,1 0,0-1,0 0,1-1,0 0,1 0,0-1,0-1,10 4,-17-9,-1-1,1 0,-1 1,1-1,-1-1,1 1,-1-1,1 0,-1 0,1 0,-1 0,0-1,0 0,0 0,0 0,0 0,0-1,0 0,-1 1,1-1,-1 0,0-1,0 1,0-1,2-3,51-105,-19-119,-31 186,-6 44,1 1,0 0,-1 0,1-1,0 1,0 0,0 0,-1 0,1 0,0 0,0 0,0 0,-1 0,1 0,0 0,0 0,0 0,-1 1,1-1,0 0,0 1,-1-1,1 0,0 1,-1-1,1 1,0-1,-1 1,1 0,-1-1,1 1,-1-1,1 1,-1 0,1-1,-1 1,0 0,1 0,-1-1,0 1,0 0,0 0,1 0,-1-1,0 1,0 0,9 17,-6-9,0 1,1-1,0 0,1 0,0-1,0 0,1 1,0-2,1 1,-1-1,1 0,1 0,0-1,-1 0,2 0,-1-1,1 0,-1-1,2 0,-1 0,8 2,-12-5,0 0,0-1,1 1,-1-1,0 0,0-1,0 1,1-1,-1 0,0-1,0 1,0-1,0 0,-1 0,1 0,-1-1,1 1,-1-1,0 0,0-1,0 1,0-1,0 0,-1 1,0-2,0 1,0 0,0-1,-1 1,1-1,-1 0,0 1,1-6,3-8,-1 0,-1-1,-1 0,0 1,-1-1,-1 0,-1 0,0 0,-2 0,0 0,-1 1,-1-1,-6-16,-64-138,92 191,-9-5</inkml:trace>
  <inkml:trace contextRef="#ctx0" brushRef="#br0" timeOffset="6908.036">1242 1552,'-4'15,"-3"9,1 5,-3 3,-1 1,2-1,2-1,2 0,2-2,-4 0,0-1,0 1,1-1,2-5</inkml:trace>
  <inkml:trace contextRef="#ctx0" brushRef="#br0" timeOffset="7168.965">877 1637,'28'14,"15"5,5 0,-2 0,-3-2,-4-4,-4 0,-3-2,-3-2,-1 1,0-1,-1-1,-4 2,-2-1,1-1,1 2,-3 0</inkml:trace>
</inkml:ink>
</file>

<file path=ppt/ink/ink31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5:16:08.12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454 1,'-40'0,"75"16,192 29,-226-45,0 0,0 0,0 0,1 0,-1 0,0 0,0 0,0 0,0 0,0 1,0-1,1 0,-1 1,0-1,0 1,0 0,0-1,0 1,-1-1,1 1,0 0,0 0,0 0,0 0,-1-1,1 1,0 0,-1 0,1 0,-1 0,1 0,-1 0,0 1,1-1,-1 0,0 0,0 0,0 0,0 0,0 1,0-1,0 0,0 0,0 0,0 0,-1 0,1 0,0 0,-1 1,1-1,-1 0,1 0,-1 0,0 0,1-1,-1 2,-14 8,0 1,0-2,-1 0,0-1,-1 0,1-2,-2 0,1 0,-12 1,-46 17,-123 60,-4 25,203-109,0 0,0 1,0-1,0 0,0 0,0 0,0 0,0 1,0-1,0 1,0-1,-1 0,1 1,0 0,0-1,0 1,-1-1,1 1,0 0,-1 0,1-1,0 1,-1 0,1 0,-1 0,1-1,-1 1,0 0,1 0,-1 0,0 0,0 0,1 0,-1 0,0 0,0 0,0 0,0 0,0 0,-1 0,1 0,0 0,0 0,-1 0,1 0,0 0,-1-1,1 1,-1 0,1 0,-1 0,0 0,1-1,-1 1,0 0,1-1,-1 1,0 0,0-1,0 1,1-1,-1 1,0-1,0 0,0 1,0-1,0 0,185 6,-112-8,-60 1,1 0,-1 1,0 0,1 1,-1 0,0 1,0 0,0 1,0 1,0 0,-1 0,0 1,0 1,0 0,0 0,-1 1,0 0,-1 1,6 5,-14-11,-1-1,1 1,-1-1,1 1,-1-1,0 1,0 0,1-1,-1 1,0 0,-1-1,1 1,0-1,0 1,-1 0,1-1,-1 1,1-1,-1 1,0-1,1 1,-1-1,0 0,0 1,0-1,0 0,0 1,-1-1,1 0,0 0,0 0,-1 0,1-1,-1 2,-51 30,-44 10,-131 75,196-96,19-14,1 1,0 0,0 1,1 0,0 1,0 0,1 1,1 0,-2 3,9-12,1 0,0 0,1 0,-1 0,0 0,1 1,-1-1,1 0,-1 0,1 0,0 1,0-1,0 0,0 0,1 1,-1-1,1 0,-1 0,1 0,0 0,0 0,0 0,0 0,0 0,0 0,0 0,1 0,-1 0,1-1,-1 1,1-1,0 1,-1-1,1 0,0 1,0-1,0 0,0 0,0 0,0-1,0 1,1 0,96 22,48-48,22-7,-36 6,-123 24</inkml:trace>
</inkml:ink>
</file>

<file path=ppt/ink/ink31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5:16:10.69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27,'340'0,"-232"-23,-100 19</inkml:trace>
</inkml:ink>
</file>

<file path=ppt/ink/ink31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5:16:10.94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0,'25'5,"11"2,6-1,0-1,-3-2,-2 0,-4-2,-1-1,-3 0,0 0,-1 0,-1-1,-4 1</inkml:trace>
</inkml:ink>
</file>

<file path=ppt/ink/ink3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4:19:10.21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85 311,'56'-8,"0"2,0 3,0 2,1 2,3 4,-24 0,1-1,0-2,0-1,0-2,0-2,19-4,118-11,-140 33,-28-2</inkml:trace>
  <inkml:trace contextRef="#ctx0" brushRef="#br0" timeOffset="334.423">0 592,'63'-4,"29"-3,5 1,-5 2,-9-5,-13 1,-14 0,-12 3,-8 1,-6 2,-2 1,-3 1,1 0,0 1,0-1,-4 0</inkml:trace>
  <inkml:trace contextRef="#ctx0" brushRef="#br0" timeOffset="834.489">452 0,'460'163,"-453"-162,0 1,-1-1,1 1,0 1,-1-1,0 1,1 0,-1 1,-1 0,1 0,0 0,-1 0,0 1,0 0,0 0,-1 0,0 1,0-1,0 1,0 0,-1 0,0 1,0-1,-1 1,0-1,0 1,-1 0,1-1,-1 1,-1 0,-3 6,-1 0,-1 0,0-1,0 0,-1 0,-1-1,0 1,-1-2,0 1,0-1,-1 0,-1 0,1-1,-2-1,1 0,-1 0,0-1,-1 0,-9 4,-293 145,246-93,56-41</inkml:trace>
</inkml:ink>
</file>

<file path=ppt/ink/ink31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5:16:08.90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108 85,'-10'53,"3"0,2 0,2 0,2 4,-2 50,-25 111,-22-31,109-343,-49 129</inkml:trace>
  <inkml:trace contextRef="#ctx0" brushRef="#br0" timeOffset="280.213">108 85,'5'0,"6"0,7 0,4-5,4-1,1-1,3 2,-1-3,0 0,5 1,2 1,-2-2,0 0,-2 0,-2 3,-1 2,-5 6,-7 3</inkml:trace>
  <inkml:trace contextRef="#ctx0" brushRef="#br0" timeOffset="546.968">52 593,'38'-5,"18"-1,4 0,-3 1,-7 2,-7 0,-11 2</inkml:trace>
  <inkml:trace contextRef="#ctx0" brushRef="#br0" timeOffset="880.232">758 621,'-41'37,"-42"57,63-53,-55 79,52-95,-42 31,49-51</inkml:trace>
  <inkml:trace contextRef="#ctx0" brushRef="#br0" timeOffset="1180.158">447 593,'5'19,"6"11,6 1,1 0,1-1,3-6,2-1,2-1,1-3,-4-1,-1-2,-4-1,0-1,-4 0,1 4,-2 3,-3 2,-4-1</inkml:trace>
</inkml:ink>
</file>

<file path=ppt/ink/ink31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5:16:12.08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480 2,'-6'-1,"-1"0,1 1,-1 0,0 1,1-1,-1 1,1 1,-1-1,1 1,0 0,-1 0,1 1,0 0,1 0,-1 0,0 1,1 0,0 0,0 0,0 1,0 0,1-1,0 2,0-1,0 0,1 1,-2 2,-7 10,-1 1,2 0,1 0,0 1,2 1,0-1,1 1,1 1,1-1,1 1,1 0,1 0,1 0,1 3,-2-16,2-1,-1 0,1 1,0-1,1 1,0-1,1 0,-1 1,2-1,-1 0,1 0,0 0,1-1,0 1,0-1,0 0,1 0,0 0,1 0,-1-1,1 0,0 0,1-1,-1 0,1 0,1 0,3-1,0 0,1 0,0-1,0-1,0 0,0-1,0 0,0 0,0-1,1-1,-1 0,0-1,0 0,0-1,-1-1,1 1,4-4,31-12,-1-2,-1-2,-1-1,38-30,-73 48,5-4,-1 1,-1-2,1 0,-2 0,0-1,0-1,-1 0,0 0,-2-1,1 0,-2 0,3-6,-8 14,1 0,-1 0,0 0,0-1,-1 1,0 0,0-1,-1 1,1-1,-2 1,1 0,0-1,-1 1,-1-1,1 1,-1 0,0 0,0 0,0 0,-1 0,0 0,-1 1,1-1,-1 1,0 0,0 0,0 0,-1 1,0-1,0 1,0 0,-1 0,-13-6,-1 0,1 1,-1 1,-1 1,0 1,0 1,0 1,0 0,-1 2,1 0,-1 2,1 0,-1 2,0 0,-19 3,10 2</inkml:trace>
  <inkml:trace contextRef="#ctx0" brushRef="#br0" timeOffset="1502.072">0 341,'61'-8,"0"2,1 3,-1 3,40 5,364 7,-170-41,-234 18,-56 5</inkml:trace>
</inkml:ink>
</file>

<file path=ppt/ink/ink31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5:16:25.85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1 256,'482'0,"-420"11,-62-5,-5-1</inkml:trace>
  <inkml:trace contextRef="#ctx0" brushRef="#br0" timeOffset="295.884">29 538,'34'0,"16"0,3 0,-1 0,-6 0,-5 0,-5 0,-4 0,-2 0,-2 0,-1 0,0 5,-4 1</inkml:trace>
  <inkml:trace contextRef="#ctx0" brushRef="#br0" timeOffset="1048.746">368 2,'-1'0,"0"0,0-1,0 1,0 0,0 0,0 0,0 0,1 0,-1 0,0 0,0 0,0 0,0 1,0-1,0 0,1 1,-1-1,0 0,0 1,0-1,1 1,-1-1,0 1,0 0,1-1,-1 1,1-1,-1 1,0 0,1 0,-1-1,1 1,0 0,-1 0,1 0,0 0,-1 0,1-1,0 1,0 0,0 0,0 0,0 0,0 0,0 0,0 0,0 0,0-1,0 1,1 0,-1 1,28 40,3-15,1-1,1-2,2-2,22 12,89 62,-130-84,-7-6,1 1,-1 0,-1 0,0 1,0 0,0 1,-1 0,0 0,-1 0,4 9,-10-15,-1 1,0 0,0-1,0 1,0 0,-1-1,0 1,1-1,-1 0,0 0,-1 1,1-1,-1-1,1 1,-1 0,0-1,0 1,0-1,0 0,0 0,0 0,-1 0,1 0,-1-1,0 0,1 0,-1 0,0 0,1 0,-4-1,-12 8,-12 9,1 1,1 1,1 2,0 1,2 1,-11 12,-40 34,-70 56,108-100,51-30</inkml:trace>
</inkml:ink>
</file>

<file path=ppt/ink/ink31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5:16:31.49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86 283,'19'0,"11"0,6 0,1 0,-1 0,-2 0,-2 0,-1 0,-1 0,-1 0,-1 0,0 0,-5-5,-6-1</inkml:trace>
  <inkml:trace contextRef="#ctx0" brushRef="#br0" timeOffset="242.053">1 537,'33'5,"22"1,5-5,-2-2,-2-2,-5 0,-7 1,-6 0,-4 1,-4-4,-2-2,0 1,-2 1,1 1,1 2,-6 1</inkml:trace>
  <inkml:trace contextRef="#ctx0" brushRef="#br0" timeOffset="633.094">1271 57,'-22'8,"1"2,0 0,1 1,0 1,0 1,1 1,1 0,0 2,2 0,-1 0,-3 8,15-17,1 0,0 0,1 0,-1 1,2-1,-1 1,1 0,0-1,0 1,1 0,0 0,1 0,0 0,0 0,1 0,0 0,0 0,0 0,1 0,1 0,-1-1,1 1,1-1,-1 0,1 1,0-2,1 1,0 0,0-1,0 0,1 0,0-1,0 0,0 0,0 0,1 0,2 0,9 3,1-1,-1 0,1-2,1 0,-1-1,1 0,-1-2,1-1,0 0,0-1,0-1,0-1,-1-1,1-1,-1-1,0 0,0-1,0-1,7-5,-13 6,-1 0,0-2,0 1,-1-1,0-1,0 0,-1-1,0 0,-1 0,0-1,0 0,-2 0,1-1,-1 0,-1-1,0 0,-1 0,0 0,-1 0,-1-1,0 1,0-1,-2 0,0 0,0 0,-1 0,-1 0,0 0,-1 0,-4-11,2 17,-1 0,0 0,0 1,-1 0,0 0,0 0,-1 1,1 0,-2 0,1 1,0 0,-1 0,0 1,0 0,-1 0,1 1,-1 0,1 0,-1 1,-1 0,-25-6</inkml:trace>
  <inkml:trace contextRef="#ctx0" brushRef="#br0" timeOffset="1180.52">735 198,'261'27,"192"31,-171-11,-45-15,-230-29,-7-1</inkml:trace>
</inkml:ink>
</file>

<file path=ppt/ink/ink31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5:16:28.50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255 60,'2'1,"0"1,-1-1,1 1,0 0,0 0,-1-1,1 1,-1 0,0 1,1-1,-1 0,0 0,0 0,0 1,-1-1,1 1,0-1,-1 0,0 1,0-1,1 1,-1-1,-1 1,1-1,0 1,-23 167,10 23,-27 56,37-243,1-6</inkml:trace>
  <inkml:trace contextRef="#ctx0" brushRef="#br0" timeOffset="546.659">1 60,'38'-17,"178"-6,-174 16,0 1,1 2,-1 2,1 2,28 3,-65-2,0-1,1 1,-1 0,0 0,1 1,-1 0,0 0,0 0,0 1,-1 0,1 0,-1 0,1 1,-1 0,0 0,-2 5</inkml:trace>
  <inkml:trace contextRef="#ctx0" brushRef="#br0" timeOffset="1197.227">762 455,'10'0,"8"0,5 0,4 0,2 0,1 0,0-5,0-1,0 0,-1 1,-1 1,1 2,-6 1</inkml:trace>
  <inkml:trace contextRef="#ctx0" brushRef="#br0" timeOffset="2004.727">1270 173,'2'1,"-1"0,0 0,1 0,-1 0,0 0,0 1,1-1,-1 0,0 1,0-1,-1 1,1 0,0-1,0 1,-1-1,1 1,-1 0,1 0,-1-1,0 1,0 0,0 0,0-1,0 1,0 0,0 0,0-1,-1 1,1 0,-1 0,1-1,-1 1,0-1,0 1,0 0,0-1,0 6,-11 223,13-184,-2-42,0-1,0 1,1-1,-1 1,1-1,0 1,0-1,0 1,0 0,1-1,0 1,-1-1,1 0,1 1,-1-1,0 0,1 1,0-1,-1 0,1 0,0 0,1 0,-1-1,0 1,1-1,0 1,-1-1,1 0,0 0,0 0,0 0,1-1,-1 1,0-1,1 0,-1 0,0 0,1 0,0-1,-1 1,1-1,-1 0,1 0,-1 0,1-1,-1 1,1-1,1 0,13-9,0-1,-1-1,0 0,-1-1,0-1,-1-1,0 0,-2-1,9-12,-11 15,60-81,-71 93,0 0,0 0,1 0,-1 0,0-1,0 1,1 0,-1 0,0 0,1 0,-1 1,1-1,-1 0,1 0,-1 0,1 0,0 0,0 1,-1-1,1 0,0 0,0 1,0-1,0 1,0-1,0 1,0-1,0 1,0 0,0-1,0 1,0 0,0 0,0 0,0 0,0 0,0 0,0 0,0 0,0 0,0 0,0 0,0 1,0-1,0 0,0 1,0-1,0 1,0-1,0 1,0 0,0-1,-1 1,1 0,0 0,7 88,-9-82,0 0,1 0,-1 0,1 0,1 0,-1 0,1 0,1 0,-1-1,1 1,0 0,1-1,0 1,0-1,0 0,1 0,0 0,0 0,0-1,3 3,-5-6,0-1,1 1,-1-1,1 1,-1-1,1 0,0 0,0 0,-1 0,1-1,0 1,0-1,0 0,0 1,0-1,0 0,-1-1,1 1,0-1,0 1,0-1,0 0,-1 0,1 0,0 0,-1 0,1-1,-1 1,0-1,1 0,-1 0,0 0,0 0,0 0,0 0,66-84,64-136,-49 52,-67 109,-36 51,5 12</inkml:trace>
  <inkml:trace contextRef="#ctx0" brushRef="#br0" timeOffset="2330.736">2400 371,'-15'19,"-9"11,-1 6,0-4,3-3,1 0,4-2,0-4,3-2,0-5,-4-4,2-5</inkml:trace>
  <inkml:trace contextRef="#ctx0" brushRef="#br0" timeOffset="2603.081">2146 342,'14'15,"5"9,-1 5,2-2,-4-1,2-4,1-2,-2 1,2-4,1 1,-3 2,2-3,1 1,-2 2,-4-2</inkml:trace>
</inkml:ink>
</file>

<file path=ppt/ink/ink31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5:16:39.30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1 282,'505'0,"-505"0</inkml:trace>
  <inkml:trace contextRef="#ctx0" brushRef="#br0" timeOffset="370.66">57 481,'20'0,"10"0,6 0,1 0,-1 0,-2-5,-1-2,-3 1,0 1,-1 2,-1 0,-5 7,-2 2,-4 0</inkml:trace>
  <inkml:trace contextRef="#ctx0" brushRef="#br0" timeOffset="1027.151">256 1,'43'37,"226"124,-260-157,1 2,-1 0,-1 0,1 0,-1 1,0 1,0-1,-1 1,0 0,0 1,-1 0,0 0,-1 0,0 1,0-1,1 7,-7-11,0 0,0-1,-1 1,0 0,0 0,0-1,0 1,-1-1,0 1,1-1,-2 0,1 0,0 0,-1-1,0 1,0-1,0 0,0 0,0 0,-1-1,1 1,-1-1,1 0,-2-1,-23 19,-268 158,237-146,20 0,28-15</inkml:trace>
</inkml:ink>
</file>

<file path=ppt/ink/ink31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5:16:44.97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226 115,'0'-1,"0"1,1 0,-1-1,1 1,-1 0,1-1,-1 1,1 0,-1-1,1 1,-1 0,1 0,-1 0,1 0,0 0,-1 0,1-1,-1 1,1 0,-1 1,1-1,0 0,-1 0,1 0,-1 0,1 0,-1 0,1 1,-1-1,1 0,-1 1,1-1,-1 0,1 1,-1-1,1 0,-1 1,0-1,1 1,-1-1,0 1,1-1,-1 1,0-1,0 1,1-1,-1 1,0-1,0 1,0-1,0 1,0 0,0-1,0 1,0-1,0 1,0-1,0 1,0 0,6 40,-6-41,-17 173,4 53,-11-111,24-113,0-1,0 0,0 0,0 1,0-1,0 0,0 0,-1 0,1 1,0-1,-1 0,1 0,0 0,-1 0,0 0,1 0,-1 0,0 0,1 0,-1 0,0 0,0 0,0 0,0 0,0-1,0 1,0 0,0-1,0 1,0-1,0 1,-1-1,1 0,0 1,0-1,0 0,-1 0,1 0,0 0,0 0,-1 0,1 0,0 0,0 0,0-1,-1 1,-7-8</inkml:trace>
  <inkml:trace contextRef="#ctx0" brushRef="#br0" timeOffset="500.174">0 2,'67'-1,"150"13,-19 23,-40-24,-146-11</inkml:trace>
  <inkml:trace contextRef="#ctx0" brushRef="#br0" timeOffset="1098.711">734 256,'5'4,"6"2,6 0,5-1,4-1,2-2,1-1,0-1,1 0,-1 0,0 0,0 0,-1 0,1-1,-1 1,-10 0,-7 0</inkml:trace>
  <inkml:trace contextRef="#ctx0" brushRef="#br0" timeOffset="1452.14">762 509,'19'0,"12"0,4 0,2 0,-1 0,-1 0,-3 0,-1 0,-2 0,0 0,-1 0,0 0,0 0,-5 0</inkml:trace>
</inkml:ink>
</file>

<file path=ppt/ink/ink31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5:16:48.64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6 54,'0'510,"-1"-507,0-1,0 1,0 0,1 0,-1 0,1 0,0 0,0 0,0 0,0 0,0 0,1 0,-1 0,1 0,0-1,0 1,0 0,0 0,1-1,-1 1,1-1,-1 1,1-1,0 1,0-1,0 0,0 0,1 0,-1 0,0 0,1-1,-1 1,1-1,0 0,0 1,-1-1,1-1,0 1,0 0,0 0,0-1,1 0,9-6,1-1,-1 0,-1-1,1-1,-1 0,-1-1,0 0,0 0,-1-1,0-1,-1 0,-1 0,4-6,12-14,23-26,-45 58,-1 0,0 1,0-1,1 0,-1 1,0-1,0 1,0-1,0 1,1 0,-1-1,0 1,0 0,0 0,-1 0,1-1,0 1,0 0,0 0,-1 1,1-1,0 0,-1 0,1 0,-1 0,1 0,-1 1,0-1,0 0,1 0,-1 1,0-1,0 0,0 0,0 1,0-1,-1 0,1 0,0 1,-1-1,1 0,0 0,-1 1,1 1,0 29,-1-23,0 0,1 0,-1 0,2 0,-1 0,1 0,1 0,-1-1,2 1,-1 0,1-1,0 0,1 0,0 0,0 0,1 0,0-1,0 1,1-1,0-1,5 6,-8-10,0-1,0 0,0 1,0-1,0 0,0 0,0-1,0 1,0-1,0 1,0-1,1 0,-1 0,0 0,0-1,0 1,0-1,0 0,0 0,0 0,0 0,0 0,0-1,0 1,0-1,-1 0,1 0,-1 0,1 0,-1 0,0 0,0-1,0 1,1-3,56-96,36-208,-87 273,-3-1,0 0,-3 0,-1 0,-3-28,2 59,-1 6</inkml:trace>
  <inkml:trace contextRef="#ctx0" brushRef="#br0" timeOffset="2476.393">1388 110,'-4'-4,"0"1,0-1,0 1,-1-1,1 1,-1 0,0 1,0-1,0 1,0 0,0 0,0 1,-1-1,1 1,0 0,-1 1,1-1,-1 1,1 0,-1 1,1-1,-1 1,1 0,0 0,-1 1,1 0,0 0,0 0,0 0,-4 3,-104 57,109-60,0 1,1-1,-1 1,1 0,-1 1,1-1,0 0,0 1,0 0,1-1,-1 1,1 0,0 0,0 1,0-1,1 0,0 1,-1-1,1 1,1-1,-1 1,1-1,0 1,0 0,0-1,0 1,1-1,0 1,0-1,0 1,1-1,-1 1,1-1,0 0,0 0,1 0,0 1,4 3,0-1,1 0,0 0,0 0,1-1,-1 0,1-1,1 0,-1 0,1-1,-1-1,9 3,44 21,-59-25,0 0,-1 0,1 1,0 0,-1-1,0 1,0 0,0 0,0 0,0 0,-1 1,1-1,-1 0,0 1,0-1,0 1,0-1,-1 1,1-1,-1 1,0 0,0-1,0 1,-1-1,1 1,-1 0,0-1,0 1,0-1,0 0,-1 1,0-1,1 0,-1 0,0 0,0 0,-1 0,1 0,-1-1,1 1,-1-1,0 0,0 0,0 0,0 0,0 0,0 0,-1-1,1 0,-1 0,-17 13,-2-2,0 0,0-2,-1 0,0-2,-1 0,0-2,0-1,-1-1,-9 0,-24-21,58 17,0-1,0 1,0-1,-1 0,1 1,0-1,0 0,0 0,0 0,0 1,1-1,-1 0,0 0,0 0,0 0,1-1,-1 1,1 0,-1 0,1 0,-1-1,1 1,0 0,-1 0,1-1,0 1,0 0,0 0,0-1,0 1,0 0,1 0,-1-1,0 1,1 0,-1 0,1-1,-1 1,1 0,-1 0,1 0,0 0,-1 0,2 0,8-10</inkml:trace>
</inkml:ink>
</file>

<file path=ppt/ink/ink31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5:16:51.37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70 656,'-20'33,"-5"16,1 0</inkml:trace>
  <inkml:trace contextRef="#ctx0" brushRef="#br0" timeOffset="250.73">70 6</inkml:trace>
  <inkml:trace contextRef="#ctx0" brushRef="#br0" timeOffset="685.954">267 881,'115'-114,"-80"73,-14 13,-1-1,-2 0,0-1,-3-1,0-1,0-4,-10 23,2 50,10 99,-15-131,-1 0,1 1,0-1,1 0,-1-1,1 1,0 0,0-1,1 1,-1-1,1 0,0 0,0 0,0-1,1 1,-1-1,1 0,0-1,-1 1,1-1,1 0,-1 0,4 1,1-4,0 0,0-1,-1 0,1 0,0-1,-1 0,0-1,1 0,-2-1,1 0,0 0,-1-1,0 0,0 0,-1-1,0 0,0 0,0-1,-1 1,0-2,0 0,21-27,-2-2,-1 0,-2-1,-2-1,3-12,-14 12,-12 26</inkml:trace>
  <inkml:trace contextRef="#ctx0" brushRef="#br0" timeOffset="2048.807">2412 203,'0'-2,"-1"-1,0 1,0-1,0 1,0 0,0-1,0 1,0 0,-1 0,1 0,-1 0,0 0,1 0,-1 0,0 1,0-1,0 0,0 1,-1 0,1-1,0 1,-1 0,1 0,0 1,-1-1,1 0,-1 1,1-1,-1 1,0 0,1 0,-1 0,1 0,-1 0,1 1,-1-1,1 1,-1 0,1 0,-1 0,1 0,0 0,-1 0,1 0,-2 2,-8 3,-1-1,1 2,0 0,1 1,0 0,0 0,1 1,0 1,0-1,1 2,0-1,1 1,0 1,1-1,0 1,1 1,1-1,-1 1,-2 11,8-20,0 0,-1 0,1 0,1 1,-1-1,0-1,1 1,0 0,0 0,0 0,1 0,-1 0,1-1,0 1,0-1,0 1,0-1,1 0,-1 0,1 0,0 0,0 0,0-1,0 1,0-1,1 0,1 1,110 35,-62-25,-39-9,0 1,0 1,0 1,-1 0,0 0,0 1,-1 1,0 0,4 5,-13-11,1 0,-1 0,0 1,0-1,-1 1,1 0,-1 0,0 0,0 0,0 0,0 1,-1-1,1 0,-1 1,0-1,-1 1,1 0,-1-1,0 1,0-1,0 1,-1-1,1 1,-1 0,0-1,-1 0,1 1,-1-1,0 0,0 0,0 0,-1 1,-10 11,-1-1,-1-1,0-1,-1 0,0-1,-1-1,-1 0,1-1,-2-1,1-1,-1 0,0-2,-1 0,-8 1,-51 4,61-15</inkml:trace>
  <inkml:trace contextRef="#ctx0" brushRef="#br0" timeOffset="2312.206">2299 176,'34'-10,"15"-3,5 1,-3 2,-4 3,-6 3,-5 2,-4 1,-3 5,-1 3,-5 0</inkml:trace>
  <inkml:trace contextRef="#ctx0" brushRef="#br0" timeOffset="2624.958">3004 91,'-38'138,"38"-134,-1 1,1-1,0 0,0 1,0-1,0 1,1-1,0 1,0-1,0 0,0 0,1 1,0-1,-1 0,2 0,-1-1,0 1,1 0,0-1,-1 1,1-1,1 0,-1 0,0 0,1-1,0 1,-1-1,1 1,0-1,1 0,1 0,0-1,0 1,0-1,0 0,0-1,0 0,1 0,-1 0,0 0,0-1,0 0,0-1,0 1,0-1,0 0,-1 0,1-1,-1 0,1 0,3-3,96-82,-94 79,-1-1,1-1,-2 0,0 0,0-1,-1 0,0 0,-1-1,-1 0,0 0,-1-1,0 0,0-4,-5 16,0 0,1-1,-2 1,1 0,0 0,0-1,-1 1,1 0,-1 0,0 0,1 0,-1 0,0 0,0 0,0 0,-1 0,1 0,0 0,-1 1,1-1,-1 0,0 1,1-1,-1 1,0 0,0 0,0 0,0 0,0 0,0 0,0 0,0 1,-1-1,1 1,0-1,0 1,-1 0,-20-3</inkml:trace>
  <inkml:trace contextRef="#ctx0" brushRef="#br0" timeOffset="4000.106">3371 63,'0'-5,"-5"-1,-1-5,-5-1,-5 3,-5 2,-3 2,-3 7,-1 3,-1 6,0 1,4 2,3 1,4-4</inkml:trace>
</inkml:ink>
</file>

<file path=ppt/ink/ink31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5:17:18.16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479 230,'0'574,"-2"-541,-2-1,-1 1,-1-1,-2-1,-6 15,-2 10,13-95,3 16</inkml:trace>
  <inkml:trace contextRef="#ctx0" brushRef="#br0" timeOffset="374.89">0 144,'28'-14,"1"0,0 2,1 1,0 2,1 1,0 1,0 1,0 2,1 2,0 0,-1 2,2 2,317-26,-212 10,-75 5,1 3,0 3,0 2,13 5,-55 0,-5 2</inkml:trace>
  <inkml:trace contextRef="#ctx0" brushRef="#br0" timeOffset="779.686">1383 371,'33'-5,"17"-2,4 1,-3 1,-4 1,-6 2,-5 1,-4 1,-3 0,-1 0,0 0,-1 0,0 1,0-1,1 0,0 0,-5 0</inkml:trace>
  <inkml:trace contextRef="#ctx0" brushRef="#br0" timeOffset="1041.192">1467 709,'34'0,"15"0,5 0,3 0,-4-5,-6-1,-7 0,-4 1,-4-3,-3-1,-1 2,-1 1,-5 3</inkml:trace>
</inkml:ink>
</file>

<file path=ppt/ink/ink3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4:19:12.48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759 1,'-101'17,"-82"12,134-23,38-5,0 0,0 0,0 1,0 0,0 1,0 0,1 1,-1 0,1 1,-3 1,12-5,1-1,-1 1,1-1,-1 1,1-1,-1 1,1-1,0 1,-1 0,1-1,-1 1,1 0,0-1,0 1,0 0,-1-1,1 1,0 0,0-1,0 1,0 0,0 0,0-1,0 1,0 0,0-1,0 1,1 0,-1-1,0 1,0 0,1-1,-1 1,0 0,1-1,-1 1,1-1,-1 1,1-1,-1 1,1-1,-1 1,1-1,-1 1,1-1,0 0,-1 1,1-1,0 0,-1 0,1 1,0-1,-1 0,1 0,0 0,0 0,41 17,110 21,-123-33,1 1,-1 2,-1 1,1 1,-1 1,11 7,-38-17,0-1,0 1,0-1,0 1,0-1,1 1,-1 0,0-1,0 1,0 0,-1 0,1 0,0 0,0 0,0 0,-1 0,1 0,0 0,-1 0,1 0,-1 0,1 0,-1 1,0-1,0 0,1 0,-1 1,0-1,0 0,0 0,0 1,0-1,-1 0,1 0,0 1,0-1,-1 0,1 0,-1 0,1 0,-1 0,0 0,1 1,-1-1,0 0,0-1,1 1,-1 0,0 0,0 0,0 0,0-1,0 1,-1 0,1-1,0 1,0-1,0 0,0 1,-1-1,-213 75,-12 3,202-68,1 1,1 2,0 0,0 1,2 2,0 0,0 1,2 1,0 1,1 1,-2 5,18-23,0 0,0 0,0 1,1-1,-1 0,1 1,0-1,0 1,0 0,0-1,0 1,0 0,1 0,0 0,-1-1,1 1,0 0,0 0,0 0,1 0,-1-1,1 1,0 0,-1 0,1-1,0 1,1 0,-1-1,0 1,1-1,-1 0,1 1,0-1,0 0,0 0,0 0,0 0,0 0,1-1,-1 1,0-1,1 1,-1-1,1 0,0 0,2 1,13 3,0-1,1 0,0-1,0-1,0 0,0-2,0 0,0-1,-1-1,1-1,18-5,44-3,338-26,-370 33,-32-2</inkml:trace>
  <inkml:trace contextRef="#ctx0" brushRef="#br0" timeOffset="349.943">1323 1,'-10'52,"-3"23,-4 4,1-3,-2-9,3-12,3-4,-1-8,2-5,2-4,4-4,1-2,3-10,5-14,3-11,5-10,-1-7,-1 1</inkml:trace>
  <inkml:trace contextRef="#ctx0" brushRef="#br0" timeOffset="635.936">1266 1,'34'0,"20"0,6 0,3 0,-6 0,-6 0,-8 0,-11 4,-6 3,-13 4,-12 0,-8-1</inkml:trace>
  <inkml:trace contextRef="#ctx0" brushRef="#br0" timeOffset="849.635">1238 396,'33'0,"22"0,5 0,-3 0,-10 0</inkml:trace>
  <inkml:trace contextRef="#ctx0" brushRef="#br0" timeOffset="1453.736">1491 566,'3'5,"1"-1,-1 1,0-1,1 0,0 0,0 0,0-1,1 1,-1-1,1 0,0 0,0-1,0 1,0-1,0 0,0 0,1-1,-1 0,0 0,1 0,-1 0,1-1,0 0,-1 0,1-1,-1 0,1 1,-1-2,0 1,1-1,-1 1,0-2,0 1,0 0,0-1,0 0,-1 0,4-3,66-62,-73 69,1 0,0 0,-1 0,1 0,-1 1,0-1,1 0,-1 1,0-1,0 1,0 0,0-1,0 1,0 0,0-1,-1 1,1 0,-1 0,1 0,-1 0,0 0,1 0,-1 0,0 0,0-1,-1 1,1 0,0 0,-1 0,0 2,1-1,23 204,-8-94,-13-100,0-1,-1 1,0 0,-1-1,-1 1,0-1,-1 1,0 0,0-1,-2 0,1 0,-2 0,1 0,-4 4,5-9,-1-1,1 0,-1-1,0 1,0 0,-1-1,0 0,0 0,0-1,-1 1,1-1,-1 0,0 0,0-1,0 0,-1 0,1-1,-1 1,0-1,1-1,-1 1,0-1,0 0,0-1,0 0,-3 0,7 0,0 0,-1-1,1 0,0 1,0-1,0 0,0 0,0-1,0 1,0-1,0 1,0-1,1 0,-1 0,0 0,1 0,0-1,0 1,0-1,0 1,0-1,0 0,0 0,1 0,0 0,-1 0,1 0,0 0,1 0,-1 0,0-1,1 1,0 0,0 0,0-3,20-114,59-24,-68 130</inkml:trace>
  <inkml:trace contextRef="#ctx0" brushRef="#br0" timeOffset="1765.474">2169 283,'24'-5,"18"-1,6 0,0 1,-4 2,-4 1,-4 1,-8-5,-5 0,-1 0,1 1,1 2,1 1,-3 1</inkml:trace>
  <inkml:trace contextRef="#ctx0" brushRef="#br0" timeOffset="2001.126">2198 481,'43'-5,"24"-1,10 0,-3 1,-10-4,-10 1,-10 0,-8 3,-5 1,-3 2,-1 1,-5 1</inkml:trace>
  <inkml:trace contextRef="#ctx0" brushRef="#br0" timeOffset="2385.684">3552 57,'-36'24,"0"2,2 1,1 2,1 1,1 1,2 2,-13 20,39-49,-1 0,1 0,-1 1,1-1,0 1,1 0,-1 0,1 0,0 0,0 0,1 0,-1 1,1-1,1 0,-1 1,1-1,-1 1,2-1,-1 1,0-1,1 1,0-1,1 1,-1-1,1 0,0 0,0 0,1 0,-1 0,1 0,0-1,1 1,10 5,1-2,0 0,0 0,1-1,0-1,0-1,1-1,-1 0,1-1,0 0,0-2,0 0,0 0,0-2,0 0,4-2,3 3,0-1,0-1,-1 0,1-2,-1-1,0 0,0-2,0-1,-1 0,-1-2,1-1,-1 0,-1-1,0-2,-1 0,-1-1,0 0,-1-2,0 0,-2-1,0-1,-1 0,1-4,-12 19,0-1,-1 0,1 1,-1-1,0 0,-1-1,1 1,-1 0,0 0,-1-1,1 1,-1 0,0-1,0 1,-1-1,1 1,-1 0,-1 0,1-1,-1 1,1 0,-2 0,1 0,0 1,-1-1,0 0,0 1,0 0,-1 0,1 0,-1 0,0 0,-2-1,-9-6,-1 1,1 0,-2 1,0 1,0 0,0 2,-1 0,0 0,0 2,-15-2,-5 0</inkml:trace>
  <inkml:trace contextRef="#ctx0" brushRef="#br0" timeOffset="2930.156">3101 283,'427'1,"-182"25,351-25,-596-1</inkml:trace>
</inkml:ink>
</file>

<file path=ppt/ink/ink31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5:17:16.13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338 455,'0'0,"0"1,0 0,0-1,0 1,0 0,0-1,0 1,-1-1,1 1,0 0,-1-1,1 1,0-1,-1 1,1-1,0 1,-1-1,1 1,-1-1,1 0,-1 1,1-1,-1 1,0-1,1 0,-1 0,1 1,-1-1,0 0,1 0,-1 0,1 0,-1 0,0 1,1-1,-1 0,0-1,1 1,-1 0,0 0,1 0,-1 0,1 0,-1-1,0 1,1 0,-1 0,1-1,-1 1,1-1,-1 1,1 0,-1-1,1 1,-1-1,1 1,0-1,-1 1,1-1,0 1,-1-1,1 0,0 1,0-1,-1 1,1-1,0 0,0 1,0-1,0 0,-16 53,-50 407,35-96,31-349,-1-10,0-1,0 1,1-1,-1 1,1 0,0-1,0 1,0 0,1-1,-1 1,1 0,0-1,0 1,0-1,0 1,1-1,-1 0,1 0,0 1,0-1,0 0,1-1,-1 1,0 0,1-1,0 1,1 0,7-3</inkml:trace>
  <inkml:trace contextRef="#ctx0" brushRef="#br0" timeOffset="535.916">0 427,'14'-28,"0"0,2 2,1-1,1 2,1 1,1 0,1 1,1 1,1 1,19-12,-17 15,0 1,2 1,0 1,0 1,1 2,1 1,0 1,1 1,0 2,0 1,0 2,1 0,4 2,-29 2,0-1,1 2,-1-1,1 1,-1 0,0 0,1 0,-1 1,0 0,0 0,0 1,0 0,-1 0,1 0,-1 1,1 0,-1 0,0 0,-1 0,1 1,-1 0,0 0,0 0,-1 0,1 1,-1 0,0-1,-1 1,1 0,-1 0,0 1,-1-1,1 0,-1 1,-1-1,1 0,-1 1,-1 4,-5 12,-1 0,-1 0,-1-1,-2-1,0 1,-1-2,-1 0,0 0,-2-1,0-1,-4 2,6-3,-117 135,81-77,48-73,0 1,0-1,1 1,-1-1,1 1,-1-1,1 1,0-1,0 1,0 0,1-1,-1 1,0-1,1 1,0-1,0 0,-1 1,1-1,1 0,-1 1,0-1,1 0,-1 0,1 0,-1 0,1 0,0 0,0-1,0 1,0-1,0 1,0-1,2 1,162 64,-114-46,-30-13,-1 0,0 1,-1 2,1 0,-2 1,1 1,-2 1,0 0,0 2,4 5,-19-17,0 1,0 0,-1 0,1 0,-1 0,0 0,0 1,0-1,-1 1,1-1,-1 1,0-1,0 1,-1 0,0 0,1-1,-2 1,1 0,0 0,-1-1,0 1,0 0,0-1,-1 1,0-1,0 0,0 1,0-1,0 0,-1 0,0 0,-17 24,-1-2,-1 0,-1-1,-1-2,-1 0,-2-1,0-2,-1-1,-2 0,-275 138,292-151,-29 14,22-9,0-1,-1-1,-1-1,1-1,-1-1,-12 2,35-9,-1 1,1-1,0 0,-1 1,1-1,-1 0,1 0,-1 1,0-1,1 0,-1 0,0 0,0 1,1-1,-1 0,0 0,0 0,0 0,0 1,0-1,0 0,0 0,0 0,0 0,-1 0,1 1,0-1,0 0,-1 0,1 0,-1 1,1-1,-1 0,1 0,-1 1,1-1,-1 1,1-1,-1 0,0 1,0-1,1 1,-1-1,0 1,0 0,1-1,-1 1,0 0,0-1,0 1,1 0,-1 0,0 0,0 0,0 0,0 0,0 0,1 0,-1 0,0 0,0 1,0-1,0 0,41-45,-22 21</inkml:trace>
  <inkml:trace contextRef="#ctx0" brushRef="#br0" timeOffset="1200.45">1383 822,'-37'61,"21"-36,1 1,0 0,2 0,1 2,2-1,-7 28,16-53,0 1,1-1,-1 0,1 0,-1 0,1 1,0-1,0 0,0 1,0-1,1 0,-1 0,1 1,-1-1,1 0,0 0,-1 0,1 0,0 0,1 0,-1 0,0 0,0 0,1 0,-1-1,1 1,0 0,0-1,-1 0,1 1,0-1,0 0,0 0,0 0,0 0,0 0,1 0,-1-1,0 1,0-1,0 0,1 1,13-2,1 0,-1 0,0-2,0 0,0-1,0 0,0-2,-1 0,0 0,0-1,-1-1,0-1,0 0,-1 0,12-12,2 3,237-163,-262 179,0 0,-1 0,1 0,0 0,0 0,0 1,0-1,1 0,-1 1,0 0,1-1,-1 1,1 0,-1 0,1 1,-1-1,1 0,0 1,-1 0,1-1,0 1,-1 0,1 0,0 1,-1-1,1 1,0-1,-1 1,1 0,-1 0,1 0,-1 0,0 0,1 0,-1 1,0-1,0 1,0 0,2 1,25 123,-26-118,1-1,0 1,1 0,-1-1,1 0,1 0,-1-1,1 0,1 0,-1 0,1 0,0-1,0 0,0-1,1 0,0 0,0 0,0-1,0 0,0-1,0 0,1 0,-1-1,1 0,0 0,-1-1,1 0,0 0,-1-1,1-1,-1 1,1-1,-1-1,0 1,0-1,0-1,0 0,0 0,-1 0,1-2,29-19,-1-1,-1-2,-2-2,0 0,-3-3,0 0,13-23,-13 12,-1-1,-3-2,-2-1,-2-1,-2-1,-2 0,-2-2,-3 0,-2 0,-2-1,-1-15,-4-112,-4 181,0 0,-1-1,0 1,1 0,-1-1,1 1,-1-1,0 1,1-1,-1 1,0-1,0 1,1-1,-1 0,0 1,0-1,0 0,0 0,1 1,-1-1,0 0,0 0,0 0,0 0,1 0,-1 0,0-1,0 1,0 0,0 0,1-1,-1 1,0 0,0-1,0 1,1-1,-1 1,0-1,1 1,-1-1,0 1,1-1,-1 0,1 1,-1-1,1 0,-1 1,1-1,0 0,-1 0,1 0,0 1,0-1,-1 0,1 0,0 0,0 0,0 0,0 1,0-1,0 0,0 0,0 0,1 0,-1 1,0-1,0 0,1 0,-11 23,2 0,0 1,1 1,2-1,0 1,2 0,0 0,2 0,0 0,-6 60,0-38,2 1,2-1,2 1,2-1,3 2,32 230,-15-179,-22-100,1 1,-1 0,1-1,-1 1,1 0,-1-1,0 1,1 0,-1 0,1 0,-1-1,0 1,1 0,-1 0,1 0,-1 0,0 0,1 0,-1 0,1 0,-1 1,0-1,1 0,-1 0,1 0,-1 1,1-1,-1 0,1 1,-1-1,1 0,-1 1,1-1,-1 1,1-1,-1 0,1 1,0-1,-1 1,1-1,0 1,0 0,-1-1,1 1,0-1,0 1,0-1,0 1,-1 0,1-1,0 1,0 0,0-1,0 1,1-1,-1 1,0 0,0-1,0 1,0-1,1 1,-1-1,0 1,0-1,1 1,-16-10</inkml:trace>
  <inkml:trace contextRef="#ctx0" brushRef="#br0" timeOffset="1443.33">2202 343,'579'0,"-201"-30,-350 30</inkml:trace>
</inkml:ink>
</file>

<file path=ppt/ink/ink31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5:17:21.16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1 210,'0'373,"1"-351,0-1,2 0,0 0,1 0,1 0,1 0,1-1,1 0,1 0,7 11,-15-30,0 1,0 0,1-1,-1 1,1-1,-1 1,1-1,-1 0,1 0,0 0,0 0,0 0,0 0,-1 0,1 0,0-1,0 1,1-1,-1 1,0-1,0 0,0 0,0 0,0 0,0 0,0-1,0 1,0 0,0-1,0 0,0 1,0-1,0 0,0 0,0 0,-1 0,1-1,0 1,-1 0,1-1,-1 1,1-1,-1 0,61-75,84-152,-105 197,-40 31,0 1,1 0,-1 0,0 0,0 0,0 0,0 0,0 0,0 0,0 0,1 0,-1 0,0 1,0-1,0 1,0-1,0 1,0-1,0 1,0-1,0 1,-1 0,1-1,0 1,0 0,0 0,-1 0,1 0,0 0,-1 0,1-1,-1 1,1 1,-1-1,0 0,1 0,-1 0,0 0,0 0,0 0,0 0,0 0,0 0,0 1,9 55,23 82,-30-133,0-1,1 0,0 1,-1-1,2 0,-1-1,1 1,-1-1,1 1,1-1,-1 0,0 0,1-1,0 0,0 1,0-2,0 1,0 0,1-1,-1 0,1-1,1 1,-2-1,1-1,0 1,0-1,0-1,-1 1,1-1,0 0,-1 0,1-1,0 0,-1 0,0 0,1 0,-1-1,0 0,0 0,-1 0,1-1,-1 0,0 0,1 0,1-3,76-106,-82 112,26-43,-3 0,-2-2,-1-1,-3 0,-2-1,-1-1,-3 0,-3-1,-1 0,-1-18,-6 63,1-1,-1 0,0 1,-1-1,1 0,-1 1,0-1,-1 0,1 1,-1 0,0-1,0 1,-1 0,-2-5,-5 5,0 3</inkml:trace>
  <inkml:trace contextRef="#ctx0" brushRef="#br0" timeOffset="835.791">1016 689,'140'-44,"-57"37,-81 6,0 2,0-1,0 0,0 0,0 1,0-1,0 1,0-1,-1 1,1 0,0 0,0 0,-1 0,1 0,0 0,-1 0,1 1,-1-1,0 0,1 1,-1 0,0-1,0 1,0-1,0 1,0 0,0 0,-1 0,1 0,-1-1,1 1,-1 0,0 0,1 0,-1 0,0 0,0 0,0 0,-1 2,-3 9,-1-1,0 1,0-1,-2 0,1-1,-2 1,1-1,-1-1,-1 0,-4 4,7-7,-83 95,88-101,1 0,-1 1,1-1,0 0,0 0,-1 0,1 1,0-1,0 0,0 1,0-1,1 0,-1 0,0 0,0 1,1-1,-1 0,1 0,-1 0,1 1,-1-1,1 0,0 0,0 0,-1 0,1 0,0-1,0 1,0 0,0 0,0 0,0-1,0 1,0 0,0-1,1 1,-1-1,0 0,0 1,0-1,1 0,-1 0,0 0,0 0,1 0,-1 0,1 0,62 0,170-73,-210 67</inkml:trace>
</inkml:ink>
</file>

<file path=ppt/ink/ink31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5:20:49.27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71,'0'0,"0"0,0 0,0 1,0-1,0 0,0 0,0 1,0-1,0 0,0 1,0-1,0 0,0 1,0-1,0 0,0 0,0 1,0-1,0 0,0 1,0-1,0 0,1 0,-1 1,0-1,0 0,0 0,0 1,1-1,-1 0,0 0,0 0,1 1,-1-1,0 0,0 0,1 0,-1 0,0 0,1 0,-1 1,0-1,0 0,1 0,-1 0,0 0,1 0,-1 0,0 0,1 0,-1 0,0 0,0-1,1 1,-1 0,0 0,1 0,-1 0,0 0,0 0,1-1,-1 1,0 0,0 0,1 0,-5 36,2-27,-4 306,7-303,0 1,1-1,0 0,1 0,0-1,1 1,0 0,1-1,0 0,5 7,-8-14,0-1,0 1,0-1,1 1,-1-1,1 0,0 0,0 0,0 0,0-1,0 1,0-1,1 0,-1 0,1 0,0 0,0-1,0 1,-1-1,1 0,0 0,1 0,-1-1,0 0,0 1,0-2,0 1,0 0,0-1,0 1,0-1,3-1,3-4,1 0,-2-1,1 0,-1-1,0 1,-1-2,0 1,0-1,-1 0,0-1,-1 0,1 0,-2 0,0-1,1-2,18-30,15-45,-38 89,-1-1,0 1,0-1,0 0,0 1,0-1,0 0,0 1,1-1,-1 1,0-1,0 0,1 0,-1 1,0-1,0 0,1 1,-1-1,0 0,1 0,-1 1,0-1,1 0,-1 0,0 0,1 0,-1 0,0 1,1-1,-1 0,1 0,-1 0,0 0,1 0,-1 0,1 0,-1 0,0 0,1-1,-1 1,1 0,-1 0,0 0,1 0,-1 0,0-1,1 1,-1 0,0 0,1-1,-1 1,0 0,0 0,1-1,-1 1,0 0,0-1,1 1,-1 0,0-1,0 1,0-1,0 1,0 0,0-1,0 1,1 0,-1-1,0 1,0-1,9 38,-7-27,1 5,1 1,0-1,1-1,1 1,1-1,0 0,1 0,0-1,1 0,0-1,1 1,1-2,0 0,0 0,5 3,-10-11,-1 0,1-1,-1 1,1-1,0 0,0-1,0 1,0-1,0 0,0-1,0 0,0 0,0 0,0 0,0-1,0 0,0 0,0-1,0 0,0 0,0 0,-1-1,1 0,-1 0,0 0,0 0,0-1,0 0,-1 0,1-1,-1 1,0-1,2-3,116-191,-104 162,-2-1,-2-1,-1 0,6-31,-16 58,0 0,-1 0,0-1,-1 1,0 0,-1 0,-1-1,0 1,0 0,-1-1,-5 0,0 7</inkml:trace>
</inkml:ink>
</file>

<file path=ppt/ink/ink31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5:20:49.27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5 210,'-1'0,"1"0,0 1,-1-1,1 1,0-1,-1 1,1-1,0 1,0-1,-1 1,1-1,0 1,0-1,0 1,0-1,0 1,0 0,0-1,0 1,0-1,0 1,0-1,0 1,0-1,0 1,0-1,1 1,-1-1,0 1,0-1,1 1,-1-1,0 1,1-1,-1 1,1-1,-1 0,0 1,1-1,-1 1,1-1,-1 0,1 0,-1 1,1-1,-1 0,1 0,-1 0,1 0,-1 1,1-1,-1 0,1 0,0 0,-1 0,1 0,-1 0,1 0,-1-1,1 1,40 6,-41-6,454 0,-413 0,107 12,-112-7,-36-5,1 1,-1-1,1 0,-1 0,1 0,-1 0,1 0,-1 0,1 0,-1-1,1 1,-1 0,1 0,-1 0,1 0,-1-1,1 1,-1 0,0 0,1-1,-1 1,1 0,-1-1,0 1,1-1,-1 1,0 0,1-1,-1 1,0-1,0 1,1-1,-1 1,0-1,0 1,0-1,0 1,0-1,0 1,0-1,0 1,0-1,0 1,0-1,0 1,0-1,0 1,0-1,0 1,0-1,-1 1,1-1,0 1,0-1,-1 1,1-1,0 1,-1 0,1-1,0 1,-1 0,1-1,-1 1,1 0,-78-65,42 42,10 5,17 12,-1 0,1 0,0-1,0 0,1-1,0 0,0 0,1 0,0-1,-2-4,16-15,6 15</inkml:trace>
</inkml:ink>
</file>

<file path=ppt/ink/ink31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5:20:49.27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1 735,'1'2,"0"0,1 0,-1-1,1 1,0 0,-1-1,1 1,0-1,0 1,0-1,0 0,0 0,0 0,0 0,1 0,-1 0,0-1,1 1,-1-1,0 1,1-1,-1 0,0 0,1 0,0-1,0 2,281 2,-200-15,-59 6</inkml:trace>
  <inkml:trace contextRef="#ctx0" brushRef="#br0" timeOffset="1">1 1045,'14'5,"10"2,6-1,2-1,0-2,0 0,0-2,-2-1,-1 0,0 0,0 0,-1-1,0 1,-5 0</inkml:trace>
  <inkml:trace contextRef="#ctx0" brushRef="#br0" timeOffset="2">961 509,'-1'0,"1"0,0 1,0-1,0 1,0-1,0 0,0 1,0-1,0 1,0-1,0 0,0 1,0-1,0 1,0-1,0 0,0 1,0-1,0 0,1 1,-1-1,0 1,0-1,0 0,1 0,-1 1,0-1,1 0,-1 1,0-1,0 0,1 0,-1 1,1-1,-1 0,0 0,1 0,-1 0,0 1,1-1,-1 0,1 0,-1 0,0 0,1 0,-1 0,1 0,-1 0,0 0,1 0,-1 0,1 0,-1-1,0 1,1 0,-1 0,0 0,1 0,-1-1,0 1,1 0,-1 0,0-1,1 1,-1 0,-4 40,3-36,-40 283,40-259,2 0,0 0,2 0,1 0,1 0,2 0,-7-26,0 0,0-1,0 1,0 0,1 0,-1-1,1 1,-1 0,1-1,-1 1,1-1,0 1,0-1,0 1,0-1,0 1,0-1,0 0,0 0,1 1,-1-1,0 0,1 0,-1 0,1-1,-1 1,1 0,-1 0,1-1,0 1,-1-1,1 0,0 1,-1-1,1 0,0 0,0 0,-1 0,1 0,0 0,0-1,-1 1,1 0,-1-1,1 0,0 1,-1-1,1 0,-1 0,1 0,-1 0,1 0,-1 0,0 0,0 0,0 0,1-1,18-26,-2 0,-1-2,-1 0,-1 0,-2-1,5-18,14-53,-31 97,-7 26,2 9,2-1,1 0,1 0,2 1,1-1,1 0,1 0,2-1,8 25,-11-43,44 103,-47-110,1-1,0 1,-1 0,1-1,0 1,1-1,-1 1,0-1,1 0,-1 0,1 0,0 0,-1-1,1 1,0-1,0 1,0-1,0 0,1 0,-1-1,0 1,0 0,0-1,1 0,-1 0,0 0,0 0,1-1,-1 1,0-1,0 0,0 0,0 0,1 0,5-5,1-1,-1 0,0 0,-1-1,0 0,0 0,0-1,-1 0,2-5,5-4,10-18,-2-1,-2 0,-1-2,-2 0,-2-1,-2 0,-1-1,-2-1,-2 0,-2 0,-2 0,-1-1,-2 0,-3 1,-2-10,-8-21,11 74,0 0,0-1,-1 1,1 0,0 0,0 0,0 0,0 0,0 0,1 0,-1 0,0 0,0 1,1-1,-1 0,0 0,1 1,-1-1,1 0,0 1,0-1,-1 1,1-1,0 0,0 1,0-1,0 1,1-1,-1 0,0 1,0-1,1 1,-2 20</inkml:trace>
  <inkml:trace contextRef="#ctx0" brushRef="#br0" timeOffset="3">2118 537,'-1'-2,"-1"0,1 1,-1-1,0 0,1 0,-1 1,0-1,0 1,0-1,0 1,0 0,-1 0,1 0,0 0,0 0,-1 0,1 1,-1-1,1 1,0 0,-1 0,1 0,-1 0,1 0,-2 0,-14 2,1 1,0 0,0 2,0 0,0 0,1 2,0 0,0 1,1 0,0 1,0 1,1 0,-10 11,20-19,0 1,0 0,1 1,-1-1,1 0,0 1,0 0,1 0,-1 0,1 0,-1 0,1 0,1 0,-1 1,1-1,-1 1,1 0,0-1,1 1,-1 0,1-1,0 1,0 0,1-1,-1 1,1 0,0-1,0 1,1-1,-1 1,1-1,0 1,0-1,1 0,1 3,1-4,-1 0,1 1,0-2,0 1,0-1,1 1,-1-1,0-1,1 1,0-1,-1 0,1 0,0-1,-1 1,1-1,5-1,35 5,49 15,-91-18,0 2,0-1,0 0,-1 1,1 0,-1-1,1 1,-1 1,0-1,0 0,-1 1,1 0,-1-1,1 1,-1 0,0 0,-1 0,1 1,-1-1,0 0,0 1,0-1,0 1,-1-1,0 0,0 1,0-1,-1 1,1-1,-1 1,0-1,0 0,0 1,-1-1,0 0,0 0,0 0,0 0,0 0,-2 1,-10 10,0-2,-1 1,-1-2,0 0,0-1,-1-1,-1 0,1-1,-2-1,1-1,-3 1,-43 19,11-10,52-16,0-1,0 0,0 0,0 0,0 0,0 1,0-1,0 0,0-1,0 1,1 0,-1 0,0 0,0 0,0-1,0 1,0-1,0 1,1 0,-1-1,0 1,0-1,1 0,-1 1,0-1,0 1,1-1,-1 0,1 0,-1 1,1-1,-1 0,1 0,0 0,-1 0,1 0,0 1,-1-1,1 0,0 0,0 0,0 0,0 0,0 0,0 0,0 0,0 0,0 0,1 0,-1 1,0-1,1 0,-1 0,0 0,1 0,-1 0,1 1,7-19,2 0</inkml:trace>
  <inkml:trace contextRef="#ctx0" brushRef="#br0" timeOffset="4">2286 820,'0'34,"-4"15,-2 5,0-3,-4-4,0-6,2-10</inkml:trace>
  <inkml:trace contextRef="#ctx0" brushRef="#br0" timeOffset="5">2343 284,'0'4,"0"7,0 7,0 4,0-1</inkml:trace>
  <inkml:trace contextRef="#ctx0" brushRef="#br0" timeOffset="6">2485 1074,'130'-198,"-78"130,-36 102,-16-33,2 45,-4-41,1 1,0-1,0 1,1 0,0-1,0 1,0 0,0-1,1 1,0 0,0-1,1 1,0-1,0 1,0-1,0 0,1 0,0 0,0 0,0-1,1 1,-1-1,1 1,0-1,1-1,-1 1,1 0,-1-1,1 0,0 0,0-1,0 1,3 0,-2-3,0 1,0-1,0 0,0 0,1-1,-1 0,0 0,0 0,0-1,0 0,-1 0,1 0,0-1,-1 0,0 0,1 0,-1-1,-1 1,1-1,0-1,-1 1,0 0,2-4,71-126,-58 10,-19 100</inkml:trace>
  <inkml:trace contextRef="#ctx0" brushRef="#br0" timeOffset="9">4037 509,'-6'-3,"1"1,-1 0,0 0,0 0,0 1,0 0,0 0,0 1,0 0,0 0,0 0,-1 1,1-1,0 1,0 1,0-1,1 1,-1 0,0 1,1 0,-1-1,1 1,0 1,0-1,0 1,0 0,1 0,0 1,-3 3,-56 73,62-79,0 0,0 0,0 0,0 0,1 0,-1 1,1-1,0 0,-1 0,1 1,0-1,0 0,0 0,1 1,-1-1,0 0,1 0,0 1,-1-1,1 0,0 0,0 0,0 0,0 0,1 0,-1 0,1-1,-1 1,1 0,-1-1,1 1,0-1,0 0,0 1,-1-1,1 0,1 0,-1 0,0 0,0-1,0 1,1 0,21 6,0-1,0 0,1-2,-1-1,1-1,8-1,15 2,-44-3,1 0,-1 0,0 1,0-1,0 1,0 0,0 0,0 0,0 0,0 1,0 0,-1 0,1 0,-1 0,1 0,-1 1,0 0,0-1,0 1,0 0,0 1,-1-1,1 0,-1 1,0-1,0 1,0 0,-1 0,1 0,-1 0,0 0,0 0,0 0,-1 0,0 0,1 0,-1 0,-1 0,1 1,0-1,-1 0,0 0,0 0,0 0,-1 1,-7 8,0 1,-1-2,-1 1,0-1,0-1,-1 0,-1-1,0 0,0-1,-1 0,0-1,0-1,-1 0,0-1,-12 3,0 3,17-7,1 0,0-1,-1-1,0 0,0 0,0-1,0 0,0 0,-1-1,1-1,0 0,-6-1,-3-4</inkml:trace>
  <inkml:trace contextRef="#ctx0" brushRef="#br0" timeOffset="10">3867 453,'34'-14,"15"-6,5 2,-2 3,-6 5,-5 3,-5 4,-4 1,-7 7,-4 2,-4 0</inkml:trace>
  <inkml:trace contextRef="#ctx0" brushRef="#br0" timeOffset="11">4404 368,'-10'13,"1"1,0 0,1 0,1 1,0 0,1 0,0 1,1 3,3-16,1 1,0 0,1 0,-1-1,1 1,0 0,-1 0,2 0,-1 0,0 0,1 0,0-1,0 1,0 0,0 0,0-1,1 1,0-1,0 1,0-1,0 0,0 0,1 0,-1 0,1 0,0 0,0-1,0 1,0-1,0 0,1 0,-1 0,1 0,-1-1,1 1,2 0,5-1,0 0,0-1,0 0,0 0,-1-1,1-1,0 0,0 0,-1-1,1-1,-1 0,0 0,0-1,0 0,-1 0,1-1,-1-1,-1 1,1-2,3-4,-2 3,-1 0,0-1,-1 0,0 0,-1-1,0 0,-1 0,0-1,0 0,-1 0,0-3,-3 11,-1-1,1 0,-1 0,0 1,-1-1,1 0,-1 0,0 0,0 0,0 0,-1 0,1 0,-1 1,-1-1,1 0,-1 0,1 1,-1-1,-1 1,1 0,-1-1,1 1,-1 0,0 1,-1-1,1 0,-1 1,1 0,-1 0,-2-1,0 1,0 1,0-1,0 2,-1-1,1 1,0 0,-1 0,1 1,-1 0,1 0,-1 0,1 1,-1 0,1 0,0 1,0 0,-1 0,1 0,0 1,1 0,-3 1,-17 6</inkml:trace>
  <inkml:trace contextRef="#ctx0" brushRef="#br0" timeOffset="12">4771 171,'28'21,"-2"2,0 0,-1 2,-1 1,-2 1,1 3,-7-11,-1 0,-1 1,-1 0,-1 1,-1 1,-1 0,0 0,-2 1,-1 0,0 1,-2 0,-1-1,-1 2,0-1,-2 0,-1 0,-1 1,-3 14,-6-12,-1 0,-1-1,-2 0,0-1,-2 0,0-2,-2 0,0 0,-2-2,0-1,-2 0,0-1,-16 13,-1-1,-2-2,0-2,-2-2,-1-1,-1-3,-1-1,-45 12,48-19</inkml:trace>
  <inkml:trace contextRef="#ctx0" brushRef="#br0" timeOffset="13">988 198,'-16'8,"0"0,1 1,0 1,0 0,1 1,0 0,1 1,1 1,0 0,0 1,1 0,1 1,0 0,2 0,-1 1,-3 11,-1 24,2 1,2 0,2 0,3 0,1 1,4 0,5 40,-3-61,1-1,2 1,1-1,1 0,2-1,1 0,1-1,2 0,1-1,1 0,17 22,-17-32,0 1,0-2,2 0,0-1,1-1,1-1,0-1,1 0,0-2,1 0,0-1,1-2,0 0,0-1,1-2,-1 0,1-2,1 0,10-1,2-2,-4-1</inkml:trace>
  <inkml:trace contextRef="#ctx0" brushRef="#br0" timeOffset="14">5278 1017,'-2'22,"-2"-1,0 0,-1 0,-1 0,-2-1,0 0,0 0,-2-1,-1 0,-2 1,2 1,10-20,-1 1,0 0,1 0,-1 0,1 0,0 0,0 0,-1 1,1-1,1 0,-1 1,0-1,1 1,-1-1,1 0,0 1,-1-1,1 1,1-1,-1 1,0-1,0 1,1-1,0 1,-1-1,1 0,0 1,0-1,0 0,0 0,1 1,-1-1,1 0,-1-1,1 1,0 0,0 0,-1-1,1 1,2 0,4 0,0 0,0-1,0-1,0 1,0-1,0 0,1-1,-1 0,0 0,0-1,0 0,-1-1,1 1,0-2,-1 1,0-1,0 0,0 0,0-1,0 0,4-4,1-4</inkml:trace>
  <inkml:trace contextRef="#ctx0" brushRef="#br0" timeOffset="15">5081 764,'294'-133,"-199"68,-92 66,0 0,1 1,-1-1,0 1,0 0,0 0,-1 0,1 1,0-1,-1 1,0-1,1 1,-1 0,0-1,0 1,-1 1,1-1,0 0,-1 0,0 0,0 1,0-1,0 1,-1-1,1 1,-1-1,0 3,5 20,-4-18,1 1,-1-1,1 0,1 0,-1 0,1 0,1 0,0 0,0-1,0 0,1 1,3 3,8 2</inkml:trace>
  <inkml:trace contextRef="#ctx0" brushRef="#br0" timeOffset="16">5758 904,'15'5,"9"1,5 0,3-1,1-1,-1-2,-1-1,-1-1,0 0,-6 0</inkml:trace>
  <inkml:trace contextRef="#ctx0" brushRef="#br0" timeOffset="17">5956 707,'0'34,"0"15,0 5,0-3,0-4,0-6,0-5,0-4,0-3,0-1,0 0,0-6</inkml:trace>
  <inkml:trace contextRef="#ctx0" brushRef="#br0" timeOffset="18">6323 537,'11'69,"-2"0,-3 0,-3 39,15-11,-17-95,0 0,0 1,1-1,-1 0,0 0,1 0,-1 0,1 0,-1 0,1 0,0-1,0 1,0-1,0 1,0-1,0 0,0 1,1-1,-1 0,0-1,1 1,-1 0,1-1,-1 1,1-1,-1 0,1 0,-1 0,1 0,-1 0,0 0,1-1,-1 1,1-1,-1 0,0 0,2 0,7-5,0-1,-1 1,0-2,-1 1,1-1,-1-1,-1 0,0 0,0-1,0-1,26-27,-25 27,-8 10,-1-1,1 0,-1 1,1-1,0 1,0-1,0 1,0-1,0 1,0 0,0-1,0 1,1 0,-1 0,0 0,1 0,-1 0,1 0,-1 0,1 0,0 1,-1-1,1 1,0-1,-1 1,1-1,0 1,0 0,-1 0,1 0,0 0,-1 0,1 1,0-1,0 0,-1 1,1-1,0 1,-1-1,1 1,-1 0,1 0,-1 0,1 0,-1 0,0 0,2 1,24 55,-26-52,0 0,0 0,0 0,1 0,0 0,0 0,0-1,0 1,1-1,-1 0,1 0,0 0,1 0,-1 0,1 0,-1-1,1 0,0 0,1 0,-1 0,0-1,1 1,-1-1,1 0,0-1,0 1,0-1,0 0,0 0,0 0,0-1,0 0,9-3,0-1,0 0,-1-2,0 1,0-2,0 1,-1-2,0 0,0 0,-1-1,0 0,-1-1,0-1,0 1,-1-1,-1-1,0 0,0 0,-1-1,12-20,40-102,-65 96,-5 27</inkml:trace>
  <inkml:trace contextRef="#ctx0" brushRef="#br0" timeOffset="19">6350 143,'-11'15,"1"0,0 1,1 1,0-1,2 1,0 1,0 0,2-1,0 2,2-1,0 1,0-1,2 1,0 0,2 11,-8 57,-3-4,4 0,4 1,4 30,2-75,2 0,1-1,2 0,2 0,1-1,7 11,-14-37,1-1,0 1,1-1,0-1,1 1,0-1,0 0,1-1,0 0,0-1,1 0,0 0,0-1,1 0,0-1,0 0,0 0,1-2,-1 1,1-1,11 1,-20-4,0 1,0-1,1 1,-1-1,0 0,0 0,0 0,0-1,0 1,0-1,1 0,-1 0,0 0,-1 0,1 0,0-1,0 1,0-1,-1 0,1 0,-1 0,0 0,1 0,-1 0,0-1,0 0,7-13</inkml:trace>
  <inkml:trace contextRef="#ctx0" brushRef="#br0" timeOffset="20">7537 509,'-27'12,"2"2,0 1,1 1,0 1,1 1,-6 7,24-20,-1 1,1 0,0 0,0 0,1 0,-1 1,2 0,-1 0,1 0,0 0,0 1,1-1,0 1,0-1,1 1,0 0,0 0,1-1,0 1,0 0,1 0,0 0,0-1,1 1,2 5,-1-6,0-1,1 0,0 0,0 0,1 0,0-1,0 0,0 0,0 0,1 0,0-1,0 0,0 0,0-1,1 1,-1-2,1 1,0-1,0 0,0 0,0 0,0-1,0 0,0-1,0 0,1 0,-1 0,0-1,0 0,0-1,5-1,12-2,-5-2</inkml:trace>
  <inkml:trace contextRef="#ctx0" brushRef="#br0" timeOffset="21">7818 622,'-30'43,"16"-24,0 1,1 0,2 1,0 0,0 1,-3 15,13-34,0 0,0 0,0 0,1 0,-1 0,1 0,0 0,0 0,0 1,0-1,0 0,1 0,0 0,-1 0,1 0,0 0,0-1,1 1,-1 0,1 0,-1-1,1 1,0-1,0 1,0-1,0 0,0 0,0 0,1 0,-1 0,1-1,0 1,-1-1,1 1,0-1,0 0,0 0,0 0,0 0,2 0,11 0,0 0,-1 0,1-1,-1-1,1-1,-1 0,1-1,-1-1,0 0,0-1,0-1,-1 0,0-1,0 0,-1-1,0-1,0 0,-1-1,1-1,-3 3,0 0,-1-1,0 0,0-1,-1 0,0 0,0-1,-2 0,1 0,-1-1,-1 0,1-2,-5 9,0 0,-1 0,1 0,-1-1,-1 1,1 0,-1 0,1 0,-1 0,-1 0,1 0,-1 0,0 1,0-1,0 0,-1 1,1 0,-1-1,0 1,-1 0,1 1,-1-1,1 0,-1 1,0 0,0 0,-1 0,1 0,-3 0,-1-2,0 1,0 0,0 1,-1 0,1 0,-1 0,0 1,0 1,0 0,0 0,0 0,0 1,0 1,0-1,0 1,-4 2,-73 37,62-25</inkml:trace>
  <inkml:trace contextRef="#ctx0" brushRef="#br0" timeOffset="22">8524 481,'-19'13,"-1"1,2 1,0 0,1 1,0 1,2 1,-9 12,22-29,1 1,-1 0,1 0,-1 0,1 0,0 0,0 1,0-1,0 0,0 1,1-1,-1 0,1 1,-1-1,1 1,0-1,0 0,0 1,0-1,0 1,1-1,-1 1,1-1,-1 0,1 1,0-1,0 0,0 0,0 0,1 1,-1-1,0 0,1-1,0 1,-1 0,1 0,0-1,0 1,0-1,0 1,0-1,0 0,0 0,1 0,-1 0,0 0,0 0,2-1,3 3,-4-3,1 1,-1 0,1-1,-1 1,1 1,-1-1,0 0,1 1,-1 0,0 0,0 0,0 0,0 0,0 0,-1 1,1-1,-1 1,0 0,1 0,-1 0,-1 0,1 0,0 0,-1 1,1-1,-1 0,0 1,0-1,-1 1,1 0,-1-1,1 1,-1-1,0 1,-1 2,-3 2,-1 1,0-1,0 0,-1-1,0 1,0-1,-1 0,0-1,0 0,-1 0,0 0,0-1,0 0,-1 0,1-1,-1-1,0 1,-6 1,-6 1</inkml:trace>
  <inkml:trace contextRef="#ctx0" brushRef="#br0" timeOffset="25">9145 397,'-8'2,"1"1,0 0,-1 0,1 1,0 0,0 0,1 1,-1 0,1 0,0 0,1 1,-1 0,1 0,0 0,0 1,1-1,0 1,0 0,1 1,0-1,0 1,1-1,0 1,0 0,-1 6,6-10,-1 1,1-1,-1 0,1 0,1 0,-1 0,0-1,1 1,0-1,0 0,0 0,0 0,0-1,0 1,1-1,-1 0,1 0,0-1,-1 1,5-1,6 5,44 15,-47-18,0 0,0 1,0 0,-1 1,0 0,0 1,-1 0,1 0,-1 2,0-1,-1 1,0 0,5 7,-12-12,0 0,0 0,-1 0,1 0,-1 0,0 0,1 0,-2 1,1-1,0 0,-1 1,1-1,-1 1,0-1,0 1,0-1,-1 0,1 1,-1-1,0 1,0-1,0 0,0 0,-1 0,1 1,-1-1,0 0,0-1,0 1,0 0,0-1,-1 1,1-1,-1 0,0 1,1-1,-3 1,-6 4,1 1,-1-1,-1-1,1 0,-1-1,0 0,-1-1,1 0,-9 1,-67 1,63-7</inkml:trace>
  <inkml:trace contextRef="#ctx0" brushRef="#br0" timeOffset="26">9116 311,'29'-4,"14"-3,0 1</inkml:trace>
  <inkml:trace contextRef="#ctx0" brushRef="#br0" timeOffset="27">9427 198,'-4'5,"-4"3,0 1,0 0,1 1,0-1,1 1,0 1,1-1,0 1,0 0,1 0,1 1,0-1,0 1,0 11,3-20,0-1,1 1,-1-1,1 0,-1 1,1-1,0 1,0-1,0 0,0 0,1 0,-1 0,1 1,-1-2,1 1,-1 0,1 0,0 0,0-1,0 1,0-1,0 0,0 1,1-1,-1 0,0 0,1-1,-1 1,0 0,1-1,-1 1,1-1,-1 0,1 0,-1 0,1 0,-1 0,1-1,1 1,92-37,21-77,-115 111,0 1,0-1,0 1,0-1,0 0,0 0,-1 0,1 0,-1 0,0 0,0 0,0-1,0 1,-1 0,1 0,-1-1,0 1,0 0,0-1,-1 1,1 0,-1-1,1 1,-1 0,0 0,0 0,-1-1,1 1,-1 0,1 1,-1-1,0 0,0 0,0 1,-1-1,1 1,0 0,-1 0,0 0,1 0,-1 0,0 0,0 1,0-1,-3 0,-15-3</inkml:trace>
  <inkml:trace contextRef="#ctx0" brushRef="#br0" timeOffset="28">9540 1,'18'14,"-1"1,-1 0,0 2,-1 0,-1 0,-1 1,0 1,-1 0,-1 1,-1 0,-1 1,-1 0,0 1,-2-1,0 1,-2 2,3 5,-2 0,-2 0,0 1,-2-1,-1 1,-2 0,-2 15,-5-9,-2-1,-1 0,-2 0,-1-2,-2 1,-1-2,-1 0,-2-2,-1 0,-2-1,0-1,-2-2,-8 5,-62 80,77-87</inkml:trace>
  <inkml:trace contextRef="#ctx0" brushRef="#br0" timeOffset="29">9569 932,'63'-7,"-42"6,0-1,0-1,0 0,0-2,0-1,-1 0,0-2,3-1,31-42,-53 52,0-1,0 1,0 0,0-1,-1 1,1 0,0-1,0 1,-1 0,1 0,0 0,-1 0,1 0,-1 0,1 0,-1 0,0 0,1 0,-1 0,0 0,0 0,0 0,1 0,-1 0,0 0,0 0,-1 0,1 0,0 0,0 0,0 0,-1 0,1 0,-1 0,1 0,-1 0,1 0,-1 0,1 2,-4 259,14-201,-7-56,-1 1,0-1,0 1,0 0,-1 0,0 0,0 0,-1 0,1 0,-1 0,0 0,-1 0,0-1,0 1,0 0,0 0,-1 0,0-1,0 1,-1-1,0 1,0-1,0 0,0 0,-1 0,0-1,0 1,0-1,0 0,-3 2,-1-2,-1 0,0 0,0-1,0 0,-1 0,1-1,0 0,-1-1,0 0,1-1,-1 0,1 0,-1-1,0 0,1-1,0 0,-1 0,1-1,-2-1,-20-24,23 11</inkml:trace>
  <inkml:trace contextRef="#ctx0" brushRef="#br0" timeOffset="30">9624 764,'7'-17,"0"1,1 0,1 1,0 0,1 1,1 0,0 0,1 1,1 0,0 1,0 1,1 0,0 1,1 0,0 1,1 1,0 1,0 0,1 1,0 0,5 0,-20 5,1 0,-1 1,1-1,-1 0,1 1,-1-1,1 1,0 0,-1 0,1 0,-1 0,1 1,0-1,-1 1,1-1,-1 1,1 0,-1 0,0 0,1 0,-1 0,0 1,1-1,-1 1,0-1,0 1,-1 0,1 0,0 0,0 0,-1 0,1 0,-1 0,0 1,0-1,0 1,0-1,0 0,0 1,-1 0,1-1,-1 2,6 42,-6-36,0-1,1 1,0-1,1 0,0 1,1-1,0 0,0 0,0-1,1 1,1-1,0 0,0 0,0 0,8 5</inkml:trace>
</inkml:ink>
</file>

<file path=ppt/ink/ink31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5:20:49.30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13,'0'-5,"5"-1,2 5,-1 7,-1 8,-7 1,-2 3,-1 3,1 4,0 1,2 1,0 2,1 0,1 0,0-1,0-4</inkml:trace>
</inkml:ink>
</file>

<file path=ppt/ink/ink31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5:20:49.30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46,'4'-10,"3"-7,-1 3,-2 9,0 10,-2 10,-1 6,0 5,-1 2,-1 2,1 0,-5-5,-1-1,0-1,5-4,4-5</inkml:trace>
</inkml:ink>
</file>

<file path=ppt/ink/ink31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5:20:49.30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26 0,'0'313,"-22"-205,18-100</inkml:trace>
</inkml:ink>
</file>

<file path=ppt/ink/ink31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5:20:54.38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23 36,'0'-5,"0"-7,5 0,1 6,0 8,-1 10,-1 7,-7 0,-2 2,-1 2,2 2,0 2,2 0,0 2,-3-6,-2-1,1 1,1-4</inkml:trace>
</inkml:ink>
</file>

<file path=ppt/ink/ink31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5:20:56.36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29 1,'5'0,"1"5,1 6,-2 6,-7 0,-2 3,-1 1,0 4,2 0,-4 3,-1 0,1 0,2 1,2 0,1-6</inkml:trace>
</inkml:ink>
</file>

<file path=ppt/ink/ink3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4:27:17.392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28 90,'-27'-12,"27"12,1 0,-1 0,0 0,1 0,-1 0,0 0,1 0,-1 0,0 0,1 0,-1-1,0 1,1 0,-1 0,0 0,1 0,-1 0,0-1,1 1,-1 0,0 0,0 0,1-1,-1 1,0 0,0 0,0-1,1 1,-1 0,0-1,0 1,0 0,0-1,1 1,-1 0,0-1,0 1,0 0,0-1,0 1,0 0,0-1,0 1,0 0,0-1,0 1,-1 0,1-1,0 1,0 0,0-1,0 1,0 0,-1-1,1 1,0 0,0-1,0 1,-1 0,1 0,219-9,-84-6,0 6,1 6,21 6,15-1,139 27,757-30,-709-26,-68 14,-213 3,0 3,0 4,58 5,-29-1,122 27,344-27,93-1,-350 28,360-28,-585-14,-81 11,1 0,-1 0,1 2,0-1,0 1,0 1,0 0,0 0,0 1,0 0,-1 1,1 1,0 0,7 7,-5 1</inkml:trace>
</inkml:ink>
</file>

<file path=ppt/ink/ink31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5:21:09.06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21,'0'-20,"0"20,0 7,36 135,-20-96,27 53,-35-83</inkml:trace>
</inkml:ink>
</file>

<file path=ppt/ink/ink31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5:21:10.75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1,'0'5,"5"11,2 8,-1 4,-1 2,-2 2,0-1,-2 0,-1-2,0 1,5-7,1-1,-1-4</inkml:trace>
</inkml:ink>
</file>

<file path=ppt/ink/ink31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5:30:52.25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101 1,'-27'197,"14"2,5-148,3 1,1-1,4 49,-1-89,1 1,-2-1,1 0,-2 0,1 0,-1-1,-1 1,0-1,-1 1,0-1,0-1,-3 5,8-13,4-8</inkml:trace>
</inkml:ink>
</file>

<file path=ppt/ink/ink31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5:30:53.63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114 0,'-25'69,"18"-33,-35 171,20 48,5-115,16-116</inkml:trace>
</inkml:ink>
</file>

<file path=ppt/ink/ink31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5:30:55.10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141 10,'0'-1,"-1"1,1-1,0 0,0 1,-1-1,1 1,-1-1,1 1,0 0,-1-1,1 1,-1-1,1 1,-1 0,1-1,-1 1,1 0,-1 0,0-1,1 1,-1 0,1 0,-1 0,1 0,-1 0,0-1,1 1,-1 0,0 1,1-1,-1 0,1 0,-1 0,0 0,1 0,-1 1,1-1,-1 0,1 0,-1 1,1-1,-1 0,1 1,-1-1,1 1,-1-1,1 1,0-1,-1 0,1 1,0 0,-1-1,1 1,0-1,0 1,-1-1,1 1,0-1,0 1,0 0,0-1,0 1,0 0,0-1,0 1,0-1,0 1,0 0,-6 13,0-1,1 1,1 1,0-1,1 1,1-1,0 1,1 0,-8 44,-24 198,11-32,8-151,11-62</inkml:trace>
</inkml:ink>
</file>

<file path=ppt/ink/ink31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5:10:17.40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22 0,'-9'10,"-4"3</inkml:trace>
</inkml:ink>
</file>

<file path=ppt/ink/ink31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5:10:18.23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61 1,'-4'2,"0"0,0 1,0 0,0 0,0 0,1 0,0 0,-1 1,1 0,1-1,-1 1,0 0,1 1,0-1,0 0,0 1,0-1,1 1,0-1,0 1,0 0,0-1,1 1,0 0,0 0,0-1,1 1,-1 0,1-1,0 1,0 0,1-1,1 5,60 50,-56-55,0 1,0 0,0 1,-1-1,0 1,0 0,0 1,-1-1,0 1,0 0,-1 1,0-1,0 1,0 0,-1 0,-1 0,1 0,0 6,-3-12,0 0,0 1,0-1,-1 1,1-1,-1 1,1-1,-1 0,0 1,0-1,0 0,0 0,0 1,-1-1,1 0,-1 0,1-1,-1 1,0 0,1 0,-1-1,0 1,0-1,0 0,-1 1,1-1,0 0,0 0,-1 0,1-1,0 1,-2 0,-17 3</inkml:trace>
</inkml:ink>
</file>

<file path=ppt/ink/ink31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5:10:15.80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1 443,'145'-177,"-145"176,1 0,-1 0,1-1,0 1,0 0,-1 0,1 0,0 0,0 0,0 0,0 0,0 1,0-1,0 0,0 0,1 1,-1-1,0 1,0-1,1 1,-1 0,0-1,0 1,1 0,-1 0,0 0,1 0,-1 0,0 0,1 0,-1 0,0 1,1-1,-1 0,0 1,0-1,0 1,1-1,-1 1,0 0,0-1,0 1,0 0,0 0,0 0,0 0,0 0,0 0,-1 0,1 0,0 0,-1 1,1-1,-1 0,1 0,0 1,34 153,-25-87,-4 0,-2 0,-4 1,-5 28,6-89,-1 0,0 0,-1-1,0 1,0 0,0 0,-1-1,0 1,-1-1,0 0,0 0,0 0,-1 0,0 0,0-1,-1 0,0 0,0 0,0 0,-1-1,0 0,0 0,0 0,-1-1,3-4,0 0,0-1,0 0,1 0,-1 0,0-1,1 1,-1-1,1 0,-1 0,1 0,0 0,0-1,0 1,0-1,0 0,1 1,-1-1,1-1,0 1,0 0,0 0,0-1,1 1,-1-1,1 0,0 0,0 1,0-1,0 0,1 0,-1 0,1 0,0 1,1-3,-1-23,2 0,1 0,1 0,2 0,1 1,1 0,1 0,1 0,2 2,1-1,-10 20,14-35,1 1,2 0,1 2,3 0,1 2,2 1,1 0,2 3,1 0,1 2,2 1,2 2,0 2,9-4,-44 28,0 0,1 1,-1-1,1 1,0-1,-1 1,1-1,0 1,0 0,0 0,0 0,0 0,0 0,0 1,0-1,0 0,1 1,-1 0,0-1,0 1,0 0,1 0,-1 0,0 1,0-1,0 0,1 1,-1-1,0 1,0 0,0 0,0 0,0 0,0 0,0 0,-1 1,1-1,0 0,-1 1,1 0,-1-1,1 1,-1 0,0 0,1-1,-1 1,0 0,-1 0,1 0,0 1,0-1,-1 1,-1 17,-2 0,0 0,-1 0,-1-1,-1 0,-1 0,-1 0,0-1,-1 0,-1 0,-1-1,-1-1,0 0,-1 0,0-1,-4 1,-109 132,115-141,13-13</inkml:trace>
  <inkml:trace contextRef="#ctx0" brushRef="#br0" timeOffset="510.708">707 443,'36'-10,"1"-2,-2-1,0-2,-1-1,0-2,-1-1,-1-2,19-17,-42 31,-1-1,1 0,-1-1,-1 1,0-1,0-1,-1 1,0-1,0-1,-1 1,-1-1,0 1,0-1,-1-1,0 1,-1 0,-1-1,0 1,0-1,-1 1,0-1,-1 0,1 10,-1 0,1 0,0 0,-1 0,1 0,-1 0,0 0,0 0,0 0,0 0,0 0,0 1,0-1,-1 0,1 1,-1-1,1 1,-1 0,0-1,1 1,-1 0,0 0,0 0,0 0,0 0,0 0,0 1,0-1,0 1,0-1,0 1,0 0,0 0,0 0,0 0,0 0,0 0,-1 0,1 1,0-1,0 1,0 0,0 0,0-1,1 1,-1 0,0 1,0-1,0 0,1 0,-1 1,1-1,-1 1,1-1,0 1,-1 0,1 1,-11 6,0 1,1 0,1 1,0 0,0 0,1 1,0 1,-5 10,13-21,1-1,-1 0,0 1,1-1,0 1,-1-1,1 0,0 1,-1-1,1 1,0-1,0 1,0-1,0 1,1-1,-1 1,0-1,1 1,-1-1,1 0,-1 1,1-1,-1 0,1 1,0-1,0 0,0 0,0 0,0 1,0-1,0 0,0 0,0-1,0 1,1 0,-1 0,0 0,1-1,-1 1,0-1,1 1,-1-1,1 0,66 3,109-31,-175 28,0 0,-1-1,1 1,0 1,0-1,-1 0,1 0,0 1,-1-1,1 0,0 1,-1 0,1-1,0 1,-1 0,1 0,-1 0,0 0,1 0,-1 0,0 1,0-1,1 0,-1 1,0-1,0 0,0 1,-1 0,1-1,0 1,-1-1,1 1,-1 0,1-1,-1 1,0 0,1 0,-1-1,0 1,0 0,-1 0,1-1,0 1,0 0,-1-1,1 1,-1 0,0-1,1 1,-1 0,0-1,0 1,0 0,-66 133,64-112</inkml:trace>
  <inkml:trace contextRef="#ctx0" brushRef="#br0" timeOffset="867.167">1496 302,'5'6,"1"0,-1-1,1 0,0 0,0 0,1-1,0 0,-1 0,1-1,0 0,1 0,-1 0,1-1,-1 0,1-1,-1 0,1 0,0-1,0 1,-1-2,1 1,0-1,0 0,-1-1,1 0,-1 0,1 0,-1-1,0 0,0-1,0 1,-1-2,1 1,-1 0,0-1,0-1,-1 1,1-1,-1 1,0-1,-1-1,1 1,-1-1,-1 0,1 0,-1 0,0-2,0 5,-1 0,0 1,-1-1,1 0,-1 0,0 0,1 0,-2 0,1 0,0 0,-1-1,0 1,0 0,0 0,-1 0,1 0,-1-1,0 1,0 0,0 0,-1 0,0 1,1-1,-1 0,-1 1,1-1,0 1,-1-1,0 1,1 0,-1 0,-1 0,1 1,0-1,-1 1,1 0,-1 0,0 0,1 0,-2 0,-5 4,0 1,0-1,0 2,1 0,-1 0,1 0,0 1,1 1,-1-1,1 1,0 1,0 0,1 0,0 0,0 1,1 0,0 0,0 1,1-1,0 1,-2 7,1-8,0 0,0 0,1 1,1-1,-1 1,2 1,-1-1,1 0,0 1,1 0,0-1,1 1,0 0,0 0,1 0,1 0,-1 0,2 0,0 4,5 4</inkml:trace>
  <inkml:trace contextRef="#ctx0" brushRef="#br0" timeOffset="1230.972">2033 104,'3'15,"14"55,3 0,2-2,20 37,14-24,-55-81,0 1,1 0,-1 0,1-1,-1 1,1-1,-1 0,1 1,0-1,-1 0,1 0,-1 0,1 0,0 0,-1 0,1-1,-1 1,1 0,-1-1,1 1,-1-1,1 0,-1 1,1-1,-1 0,0 0,1 0,-1 0,0 0,0 0,0 0,0-1,0 1,0 0,0-1,0 1,0-1,30-55,-16 10,-6 17,1 0,1 1,2 0,1 1,16-26,-20 40</inkml:trace>
  <inkml:trace contextRef="#ctx0" brushRef="#br0" timeOffset="1432.19">2540 274,'10'14,"3"5</inkml:trace>
  <inkml:trace contextRef="#ctx0" brushRef="#br0" timeOffset="3264.307">1609 414,'5'0,"2"5,-1 7,-1 5,3 0,5-2,1 0,2-1,4-5,3-2,2-4,2-1,1-1,-4-2</inkml:trace>
</inkml:ink>
</file>

<file path=ppt/ink/ink31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5:10:17.64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35 23,'-6'11,"1"0,0 0,1 1,0-1,1 1,0 0,1 0,1 0,0 1,0-1,1 0,1 0,0 1,1-1,0 0,0 0,4 8,-5-18,-1-1,1 1,0 0,0 0,0-1,0 1,0-1,1 1,-1-1,0 1,1-1,-1 0,1 1,-1-1,1 0,0 0,-1 0,1 0,0-1,0 1,0 0,0-1,0 1,0-1,-1 0,1 1,0-1,0 0,0 0,0 0,0-1,0 1,0 0,0-1,0 1,0-1,0 0,-1 0,1 0,0 0,-1 0,2 0,2-3,0 0,0 0,-1 0,0-1,1 1,-1-1,-1 0,1 0,-1-1,0 1,0-1,-1 0,1 0,-1 1,1-1,-1 0,0 0,-1 1,0-1,0 0,0 0,0 0,-1 0,0 0,0 0,-1-1,0 1,0 1,0-1,-1 0,1 0,-1 0,-1 1,1-1,-1 1,0 0,0-1,-1 2,0-1,0 0,0 1,0-1,0 1,-1 0,0 1,0-1,0 1,0 0,-1 0,1 1,-1-1,1 1,-1 0,0 1,-1-1,-17 4</inkml:trace>
  <inkml:trace contextRef="#ctx0" brushRef="#br0" timeOffset="279.692">317 107,'10'19,"12"12,7-1,5-4,0-7,-1-7,-5-10,-4-5,-5-8,-1-1,-4-3,1 0,-2-2,-4-2,-3-4,-2 3</inkml:trace>
</inkml:ink>
</file>

<file path=ppt/ink/ink31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5:10:13.15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340 277,'101'-22,"-49"11,0-2,-1-3,-1-1,28-16,-40 16,-19 10,0-2,0 1,-1-2,-1-1,1 0,-2-1,0-1,0 0,6-8,-6-12,-35 55,-4 20,3 0,1 1,2 1,3 1,1 0,2 1,2 0,2 1,1 27,-22 249,17-81,-10-118,21-123,0 0,-1 0,1 0,0 0,0 0,-1 0,1 0,-1 0,1 0,-1 0,1-1,-1 1,0 0,1 0,-1 0,0-1,0 1,1 0,-1-1,0 1,0-1,0 1,0-1,0 1,0-1,0 0,0 1,0-1,0 0,0 0,0 0,0 1,0-1,0-1,0 1,0 0,0 0,0 0,0 0,0-1,0 1,0 0,0-1,0 1,0-1,0 1,0-1,0 0,1 1,-1-1,0 0,0 1,1-1,-1-1,-44-43,34 30,0 2,-1-1,0 2,-1 0,0 0,-1 1,0 1,-1 0,0 1,-1 0,0 2,0 0,-1 0,0 2,0 0,0 1,-3 0,-6 1,1 1,0 1,-1 1,1 1,-1 2,1 0,0 2,-4 2,20-5,1 0,0 1,0 0,0 0,0 1,0 0,1 0,0 1,0 0,0 0,0 1,1-1,0 2,0-1,1 1,0-1,0 1,0 1,1-1,0 1,0 0,1 0,0 0,1 0,-2 6,5 43,6-32</inkml:trace>
  <inkml:trace contextRef="#ctx0" brushRef="#br0" timeOffset="400.107">509 616,'532'-104,"-521"102,77-5,-86 7,1 0,-1 1,0-1,0 0,0 1,1 0,-1 0,0 0,0 0,0 0,0 0,0 0,-1 0,1 1,0-1,-1 1,1-1,0 1,-1 0,0 0,1 0,-1 0,0 0,0 0,0 0,0 0,-1 0,1 0,-1 0,1 0,-1 1,0-1,1 0,-1 0,0 2,-27 138,4-15,18-105,2-1</inkml:trace>
  <inkml:trace contextRef="#ctx0" brushRef="#br0" timeOffset="782.881">1385 983,'-11'143,"11"-143,0 0,0 0,1 0,-1 0,0-1,1 1,-1 0,0 0,1 0,-1 0,0 0,0 0,1 0,-1 1,0-1,1 0,-1 0,0 0,0 0,1 0,-1 0,0 0,1 1,-1-1,0 0,0 0,0 0,1 1,-1-1,0 0,0 0,0 1,1-1,-1 0,0 0,0 1,0-1,0 0,0 1,0-1,0 0,1 0,-1 1,0-1,0 0,0 1,0-1,0 0,-1 1,1-1,11-28,-8 15,2-15,2 0,0 0,2 1,1 0,1 0,1 1,2 1,0 0,2 1,0 0,2 2,0 0,2 0,14-11,-33 32,0 0,0 0,0 0,0 0,1 0,-1 0,0 1,1-1,-1 0,0 0,1 1,-1-1,1 1,-1 0,1-1,-1 1,1 0,-1 0,1 0,0 0,-1 0,1 0,-1 0,1 1,-1-1,1 0,-1 1,1-1,-1 1,0 0,1 0,-1-1,0 1,0 0,1 0,-1 0,1 1,5 12</inkml:trace>
  <inkml:trace contextRef="#ctx0" brushRef="#br0" timeOffset="1078.094">1949 701,'-13'15,"0"0,1 2,1-1,1 2,0-1,1 1,1 1,1-1,1 1,0 1,1-1,1 1,1 0,1 4,2-21,0 0,0 0,0 0,0-1,1 1,-1 0,1 0,0-1,0 1,0 0,0-1,0 1,1-1,-1 1,1-1,-1 0,1 0,0 0,0 0,0 0,0 0,0 0,1 0,-1-1,0 0,1 1,-1-1,1 0,0 0,-1 0,1 0,0-1,-1 1,1-1,0 1,0-1,0 0,0 0,5-1,0 0,0 0,0-1,0 0,0 0,0-1,-1 0,1 0,-1 0,0-1,0-1,5-3,-5 3,-1 0,1 0,-1-1,0 0,0 0,0 0,-1-1,0 0,-1 0,1 0,-1-1,-1 0,1 1,-1-1,-1 0,1-1,-2 1,1 0,-1-1,0 1,-1-1,1 1,-2-1,1 1,-1-1,-1 1,0 0,0 0,0-1,-1 1,-3-6,3 11,0 0,0 0,0 0,0 0,0 1,0-1,-1 1,1 0,-1 0,1 1,-1-1,0 1,0-1,0 1,0 0,0 1,0-1,-19-2</inkml:trace>
  <inkml:trace contextRef="#ctx0" brushRef="#br0" timeOffset="1517.55">2259 1011,'47'-87,"3"2,48-59,-97 142,-1 0,1 0,0 0,-1 0,1 1,0-1,0 0,0 0,0 1,1-1,-1 0,0 1,1-1,-1 1,1 0,0 0,-1-1,1 1,0 0,0 0,-1 1,1-1,0 0,0 0,0 1,0 0,0-1,0 1,0 0,0 0,0 0,0 0,0 0,0 0,0 1,0-1,0 1,0-1,0 1,0 0,0 0,0 0,0 0,-1 0,1 0,0 1,1 5,0 0,-1 0,0 0,0 0,-1 0,1 1,-2-1,1 0,-1 1,0-1,-2 7,8 58,-6-70,1 0,0 0,-1 0,1 0,0 0,0 0,1 0,-1-1,0 1,1 0,-1-1,0 1,1-1,0 0,-1 1,1-1,0 0,0 0,0 0,0 0,0-1,0 1,0 0,0-1,0 1,0-1,0 0,0 0,0 0,0 0,0 0,0 0,0 0,0-1,1 1,-1-1,0 1,0-1,-1 0,2 0,75-44,-60 31,-11 7,0 0,1 1,-1 1,1-1,0 1,1 0,-1 1,1 0,0 0,0 1,5-1,-12 5,0 0,0-1,0 1,0 0,0 0,0 1,-1-1,1 0,-1 1,1-1,-1 1,1-1,-1 1,0-1,0 1,1 0,-1 0,-1 0,1 0,0 0,0 0,-1 0,1 0,-1 0,0 0,1 0,-1 0,0 0,0 0,0 0,-1 0,1 0,0 1,-1-1,1 0,-1 0,0 0,0-1,0 1,0 0,0 0,0 0,-2 12,11 59,1-53</inkml:trace>
</inkml:ink>
</file>

<file path=ppt/ink/ink3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4:12:25.05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143 91,'-27'135,"-86"267,111-384,119-249,44-10,-155 230,1 1,-1 0,2 0,-1 0,1 1,1 0,0 1,0 0,0 0,1 1,8-4,-17 10,1 1,0 0,-1 0,1 0,0 0,-1 0,1 1,-1-1,1 0,0 1,-1-1,1 1,-1 0,1-1,-1 1,1 0,-1 0,0 0,0 0,1 0,-1 0,0 0,0 1,0-1,0 0,0 1,0-1,0 1,-1-1,1 1,0-1,-1 1,1-1,-1 1,19 59,-14-22,-1 1,-2 0,-1 0,-4 24,0 20,3-75,6 55,-6-63,1 1,-1-1,0 0,1 0,-1-1,1 1,-1 0,1 0,0 0,-1 0,1 0,0-1,0 1,0 0,-1 0,1-1,0 1,0-1,0 1,0-1,0 1,0-1,0 0,0 1,0-1,1 0,-1 0,0 0,0 0,0 0,0 0,0 0,0 0,0 0,0-1,0 1,0 0,0-1,0 1,0 0,0-1,0 1,0-1,0 0,0 1,0-1,0 0,-1 0,1 1,0-1,-1 0,1 0,9-8,0-1,-1 0,0 0,0-1,-1 0,-1 0,0 0,-1-1,3-6,20-34,52-86,48-82,-128 219,0 0,0-1,0 1,0 0,0 0,0 0,0 0,1 0,-1 0,0 0,1 0,-1 0,1 1,-1-1,0 0,1 1,0-1,-1 1,1 0,-1 0,1-1,-1 1,1 0,0 0,-1 0,1 1,-1-1,1 0,0 1,-1-1,1 1,-1-1,1 1,-1-1,0 1,1 0,-1 0,0 0,1 0,-1 0,0 0,0 0,0 1,0-1,0 0,0 0,0 1,0-1,-1 1,1-1,0 1,-1-1,1 1,-1-1,0 1,0-1,1 1,-1 0,0-1,0 1,3 15,0 1,-1-1,-1 1,0-1,-1 1,-1-1,-1 1,-1-1,0 0,-3 7,-9 87,16 47,-1-146</inkml:trace>
</inkml:ink>
</file>

<file path=ppt/ink/ink31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5:10:21.57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0 874,'17'3,"1"-1,-1-1,1 0,-1-1,1-1,0 0,-1-1,0-1,0-1,0-1,0 0,0-1,-1-1,0 0,-1-1,1-1,-1-1,-1 0,0-1,-1 0,12-13,-9 4,0 1,1 0,1 1,1 1,0 1,1 0,1 2,0 0,1 2,1 0,0 1,23-7,-42 17,0 1,0-1,1 1,-1-1,0 1,0 0,1 1,-1-1,0 1,0 0,0 0,1 0,-1 0,0 1,-1 0,1-1,0 1,0 1,-1-1,1 1,-1-1,0 1,0 0,0 0,0 0,0 1,-1-1,1 1,-1-1,0 2,2 2,0 1,0 0,-1 1,0-1,0 0,-1 1,0 0,-1-1,0 1,0 0,-1 0,0 0,0 0,-1 2,-3 8,0 0,-1 0,-1 0,-1-1,0 0,-1 0,-2 0,1-1,-2-1,0 0,-1 0,-1-1,0-1,-1 0,0-1,-7 4,17-12,-2 0,1 0,0-1,-1 1,0-1,0 0,0-1,-1 0,1 0,-1 0,0-1,0 0,0 0,0-1,0 0,0 0,0 0,0-1,0 0,0 0,0-1,-1 0,1-1,1 1,-1-1,0 0,0-1,1 0,-7-3,11 3,0 1,0-1,0 1,0-1,0 0,1 0,-1 0,1 0,0 0,0 0,0 0,0 0,0-1,1 1,0 0,-1 0,1-1,1 1,-1 0,0-1,1 1,-1 0,1 0,0 0,0-1,0 1,1 0,-1 0,1 1,0-1,-1 0,1 0,0 1,1-1,2-3,0-1,0 1,0 1,1-1,0 1,0 0,1 0,-1 1,1 0,0 0,0 0,1 1,-1 0,1 1,0 1,0 1,0 0,0 1,0 0,0 0,0 1,0 0,0 0,0 1,-1 0,1 0,-1 0,0 1,0 1,0-1,0 1,4 4,48 26,-45-29,0-1,0-1,0 0,1-1,-1 0,1-2,0 1,0-2,-1 0,1-1,0 0,0-1,-1-1,1 0,-1-1,0-1,10-4,7-5,0-1,0-2,-2-2,0 0,-2-2,0-1,1-2,16-16,-2-2,-1-2,-3-1,-1-2,23-41,-45 63,-1-1,0-1,-2 0,-1-1,-2 0,0 0,-2-1,-1 0,-2-1,0 1,-2-1,-2-15,1 40,-1 0,0 1,0-1,-1 0,0 0,1 1,-1-1,-1 0,1 1,-1-1,0 1,0 0,0-1,0 1,-1 0,0 0,0 1,0-1,0 1,0-1,-1 1,0 0,1 0,-1 0,0 1,0-1,-1 1,1 0,0 0,-1 1,0-1,1 1,-1 0,0 0,1 1,-1-1,0 1,-4 0,-6 7,-1-1,1 2,0 0,1 1,0 0,0 1,1 0,0 2,1-1,0 1,1 1,1 0,0 1,-2 3,-3 5,0 1,2 0,0 1,2 1,0 0,2 0,1 1,1 0,1 0,2 1,0 0,2-1,0 1,2 0,2 2,3-7,1 0,1 0,1-1,0 0,2-1,1 0,0 0,1-1,2-1,0 0,0 0,2-2,0 0,15 12,9 13,-30-29,-5-4</inkml:trace>
  <inkml:trace contextRef="#ctx0" brushRef="#br0" timeOffset="243.629">1778 705,'-14'38,"-10"23,-1 5,4-3,11-13,11-15,6-13</inkml:trace>
  <inkml:trace contextRef="#ctx0" brushRef="#br0" timeOffset="398.27">1778 309,'0'0</inkml:trace>
  <inkml:trace contextRef="#ctx0" brushRef="#br0" timeOffset="1066.932">2202 620,'-23'6,"1"2,0 0,1 2,0 0,0 2,1 0,-10 8,24-15,-1 0,0 1,1 0,0 0,1 0,-1 0,1 1,1 0,-1 0,1 0,0 1,1-1,-1 1,2 0,-1 0,1 0,0 0,1 1,0-1,0 0,1 1,0 3,1-4,1-1,0 1,1-1,0 0,0 0,0 0,1 0,0-1,0 0,0 1,1-1,0-1,0 1,1-1,0 0,0 0,0-1,0 1,1-1,-1-1,1 1,0-1,0 0,0-1,1 0,-1 0,1 0,-1-1,1 0,-1-1,1 0,0 0,-1 0,1-1,-1 0,1-1,-1 0,1 0,3-2,19-9,-2-2,1-1,-2-2,0 0,-1-2,-2-1,0-1,0-1,-2 0,-2-2,4-6,3 0,-1 0,-2-2,-2-1,-1 0,-1-2,-2 0,-2-1,-1-1,-2 0,-1-1,3-29,-20-41,4 105,1 1,-1 1,0-1,0 0,0 0,-1 0,1 0,-1 1,1-1,-1 1,0-1,0 1,0 0,0 0,-1-1,1 2,-1-1,1 0,-1 0,1 1,-1-1,0 1,0 0,0 0,0 0,0 0,0 1,0-1,0 1,0 0,0 0,0 0,-2 0,-10 4,-1 1,1 0,0 1,1 1,0 0,0 1,0 0,1 1,0 1,1 0,0 1,1 0,0 1,1 0,0 1,0 0,2 0,0 1,0 0,1 1,1-1,1 1,0 1,0-1,0 11,-1-11,1 1,0-1,1 1,1 0,1 0,0 0,1 0,0 0,2 1,0-1,0 0,2 0,0 0,1 0,0-1,2 1,-1-1,2 0,0-1,2 2,3 1,2-2,-1 1,2-2,0 0,1-1,0 0,1-2,0 0,1 0,0-2,0 0,1-1,1-1,-1-1,1-1,0 0,0-2,0 0,1-1,-1-1,1-1,-1-1,1-1,-1 0,1-2,0 0,-1-2,0 0,0-1,-1-1,1-1,-2 0,1-2,-2 0,1-1,-1-1,-1 0,-1-1,11-13,-13 17,-1-1,-1 0,0-1,0 0,-1-1,-1 0,0 0,-1-1,0-1,-1 1,-1-1,0 0,-1 0,-1-1,0 0,-2 0,1 0,-2 0,-1 13,0 0,0-1,-1 1,1 0,-1 0,0 0,0 0,0 0,-1 0,1 0,-1 0,1 1,-1-1,0 1,0-1,0 1,0-1,-1 1,1 0,0 0,-1 0,0 0,1 1,-1-1,0 1,0 0,0-1,0 1,0 1,0-1,0 0,0 1,-3-1,-3 0,0 1,0 0,0 1,0 0,0 0,0 1,0 0,0 0,0 1,1 0,-3 2,-5 1,0 1,1 1,-1 0,2 1,-1 1,2 0,-1 0,1 2,1 0,0 0,1 1,0 0,1 1,0 0,1 1,1 0,0 0,1 1,1 0,1 0,0 1,-2 12,6-20,-1 1,2-1,-1 1,1-1,1 1,0-1,0 1,1-1,0 0,1 1,0-1,0 0,1-1,0 1,0-1,1 1,0-1,1-1,0 1,0-1,1 1,9 6,0 0,1-1,0-1,1-1,0 0,1-1,0-2,1 1,0-2,0-1,1 0,-1-2,1 0,0-1,0-1,1-2,-1 0,0-1,0 0,0-2,0-1,0 0,-1-2,18-7,0-10,-26 10</inkml:trace>
</inkml:ink>
</file>

<file path=ppt/ink/ink31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5:10:24.78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218 0,'-6'65,"-3"-1,-2 0,-4 0,-2-2,-2 0,-4-1,-11 18,33-74,-63 127,45-117,22-20</inkml:trace>
</inkml:ink>
</file>

<file path=ppt/ink/ink31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5:10:25.24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29,'66'-11,"1"2,0 3,0 3,21 4,-66-1,369 1,-198 26,-169-26</inkml:trace>
</inkml:ink>
</file>

<file path=ppt/ink/ink31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5:10:29.10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1,'7'4,"0"0,0 0,1-1,-1 0,1 0,0-1,0 0,0 0,0-1,0 0,0 0,1-1,-1 0,6-1,1 1,244 0,-181 11,-60-12</inkml:trace>
</inkml:ink>
</file>

<file path=ppt/ink/ink31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5:10:29.60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1,'55'27,"-37"-20,1 0,0-2,0 0,0-1,1 0,0-2,-1 0,1-2,0 0,0-1,-1-1,6-1,145-26,-58 28,-88 1</inkml:trace>
</inkml:ink>
</file>

<file path=ppt/ink/ink31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5:10:31.40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60 178,'-18'31,"9"-4,1 1,1 1,1-1,1 1,2 0,1 0,2 18,0-45,-1 16,0 1,2-1,0 1,1-1,0 1,2-1,0 0,2 0,0-1,0 1,3 1,-8-16,1 0,-1-1,1 0,0 1,0-1,0 0,0 0,0 0,0 0,1 0,-1 0,1-1,-1 1,1-1,-1 0,1 0,0 0,0 0,0 0,-1-1,1 1,0-1,0 1,0-1,0 0,0 0,0-1,0 1,0-1,0 1,-1-1,1 0,0 0,0 0,-1 0,1-1,-1 1,2-2,86-76,1-52,-91 129,0 1,0 0,0 0,1 0,-1 0,0 0,1 0,-1 0,1 1,-1-1,1 0,-1 0,1 0,0 0,0 0,-1 1,1-1,0 0,0 1,0-1,0 1,-1-1,1 1,0-1,0 1,0-1,0 1,0 0,0 0,0-1,1 1,-1 0,0 0,0 0,0 0,0 0,0 1,0-1,0 0,0 0,0 1,0-1,0 0,0 1,0-1,0 1,0-1,-1 1,1 0,0-1,0 1,0 0,-1 0,1 0,0-1,-1 1,1 0,-1 0,1 0,-1 0,1 0,-1 1,65 136,-63-134,0 0,1 0,0-1,-1 1,1-1,1 1,-1-1,0 0,1 0,0 0,0-1,0 1,0-1,0 0,0 0,0 0,1-1,-1 0,1 1,-1-2,1 1,-1 0,1-1,-1 0,1 0,0 0,-1-1,1 1,-1-1,1 0,-1-1,1 1,-1-1,0 0,4-1,10-12,-1 0,0-2,-1 1,-1-2,0 0,-1-1,-1-1,-1 1,-1-2,4-10,0 3,4-7,0-1,-3-1,-1-1,-2 0,-1-1,-2 0,-2-1,1-24,-18-1,-7 95,13-9</inkml:trace>
  <inkml:trace contextRef="#ctx0" brushRef="#br0" timeOffset="533.269">935 489,'189'5,"-187"-5,0 0,0 0,0 0,-1 0,1 0,0 0,0 0,0 1,0-1,-1 1,1-1,0 1,0 0,-1 0,1 0,-1 0,1 0,-1 0,1 0,-1 0,1 1,-1-1,0 0,0 1,0-1,0 1,0 0,0-1,0 1,0 0,-1-1,1 1,-1 0,1 0,-1 0,0 0,0-1,1 1,-1 0,-1 0,1 0,0 0,0 0,-1-1,1 1,-1 0,1 0,-2 1,-115 137,91-113,24-26,1 0,0 0,-1 0,1 0,0 1,0-1,0 0,0 1,0-1,0 0,0 1,0 0,0-1,1 1,-1-1,1 1,-1 0,1-1,-1 1,1 0,0 0,0-1,0 1,0 0,0 0,1-1,-1 1,0 0,1-1,-1 1,1 0,0-1,-1 1,1-1,0 1,0-1,0 1,0-1,0 1,0-1,1 0,-1 0,0 0,1 0,-1 0,1 0,-1 0,1 0,-1 0,1-1,0 1,-1-1,1 1,0-1,-1 0,1 1,0-1,1 0,24 4,1-1,0-1,0-2,0 0,0-2,2-1,113-26,-120 28</inkml:trace>
</inkml:ink>
</file>

<file path=ppt/ink/ink31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5:10:36.924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328 114,'-2'0,"0"-1,1 0,-1 1,0-1,0 1,0 0,0 0,0 0,0-1,0 2,0-1,0 0,0 0,0 1,1-1,-1 1,0-1,0 1,0 0,1 0,-1 0,0 0,1 0,-1 0,0 0,1 1,0-1,-1 0,1 1,0-1,0 1,0 0,0-1,0 1,0 0,0 0,0-1,1 1,-1 0,-21 77,16 135,-107 504,52-323,-3-134,108-257,157-22,206-11,-23 11,-66-10,209 28,-272-25,143-7,481 33,-421-29,-48 29,-407-1,0 1,0-1,0 0,0 1,0-2,0 1,0 0,0 0,0-1,0 0,0 0,0 0,0 0,0 0,0 0,0-1,-1 1,1-1,-1 0,1 0,-1 0,0 0,1 0,-1 0,0-1,-1 1,1-1,0 1,-1-1,1 0,-1 0,0 0,0 1,0-1,0-3,1-9,-2 1,0-1,0 0,-2 1,1-1,-2 1,0 0,-3-8,-11-69,17 14,3-1,4 1,3 0,3 1,8-18,-9 37,5-34,-3-1,-5-1,-2-83,-8-76,0 248,0 0,0 0,0 1,0-1,-1 0,1 1,-1-1,0 1,0 0,-1 0,1 0,0 0,-1 0,0 0,0 0,0 1,0-1,0 1,0 0,-1 0,1 0,-1 1,1-1,-1 1,0 0,1 0,-1 0,-3 0,-112-10,-227 42,110-20,-297 17,252-13,-66-13,223-2,-203-26,38-5,-137 3,66-1,47 30,139 27,33-2,115-12,30-7</inkml:trace>
</inkml:ink>
</file>

<file path=ppt/ink/ink31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5:10:40.608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0 8,'0'17,"1"278,24-212,-24-82,1 1,-1 0,0 0,0-1,1 1,-1 0,0-1,1 1,0-1,-1 0,1 0,0 1,0-1,0 0,-1-1,1 1,0 0,0 0,0-1,1 1,-1-1,0 0,0 0,0 0,0 0,0 0,0 0,0 0,0 0,1-1,-1 0,0 1,0-1,0 0,-1 0,1 0,0 0,0 0,0 0,10-9,-1 0,0-1,0 0,-1 0,-1-1,0 0,0-1,-1 0,-1 0,2-7,19-27,-28 46,0 0,0-1,0 1,1 0,-1 0,0 0,1 0,-1 0,0 1,1-1,-1 0,1 0,-1 0,1 0,0 0,-1 0,1 1,0-1,0 0,0 1,-1-1,1 1,0-1,0 1,0-1,0 1,0-1,0 1,0 0,0-1,0 1,0 0,0 0,0 0,0 0,0 0,0 0,0 0,0 0,0 1,0-1,0 0,0 1,0-1,0 0,0 1,0-1,0 1,0 0,0-1,0 1,-1 0,1-1,0 1,0 0,-1 0,1 0,-1-1,1 1,-1 0,1 0,-1 0,1 0,-1 0,0 0,14 47,-14-42,0 0,1 0,0 0,1 0,-1 0,1 0,0-1,0 1,1 0,0-1,0 0,0 1,1-1,-1-1,1 1,0 0,1-1,-1 0,1 0,0 0,0-1,0 1,5 1,-6-4,0-1,0 0,0 0,-1 0,1-1,0 1,0-1,0 0,0 0,-1 0,1-1,0 1,-1-1,1 0,-1 0,0 0,1-1,-1 1,0-1,0 1,-1-1,1 0,-1 0,1 0,0-3,47-88,-24 10,-22 66,0 0,2 1,0 0,1 0,1 0,0 1,1 0,8-10,-1 8</inkml:trace>
  <inkml:trace contextRef="#ctx0" brushRef="#br0" timeOffset="618.946">762 404,'44'-25,"-31"17,0 0,1 1,0 0,0 1,1 0,0 1,-1 1,2 1,12-2,-26 4,-1 1,1 0,-1 0,1 0,0 0,-1 0,1 0,-1 0,1 0,-1 1,1-1,-1 1,1-1,-1 1,1-1,-1 1,0 0,1 0,-1 0,0 0,1 0,-1 0,0 0,0 0,0 0,0 0,0 1,0-1,-1 0,1 1,0-1,-1 1,1-1,-1 0,1 1,-1 0,1-1,-1 1,0-1,0 1,0-1,0 1,0-1,0 1,-1 0,1-1,-1 2,-32 70,-3-26,24-33,0 0,1 0,1 1,1 1,0 0,1 0,-2 7,9-19,1-1,0 1,-1 0,1-1,1 1,-1 0,1-1,-1 1,1-1,0 1,0-1,0 1,1-1,0 1,-1-1,1 0,0 0,0 0,1 0,-1 0,0-1,1 1,0 0,0-1,0 0,0 0,0 0,0 0,0 0,1-1,-1 0,1 1,-1-1,1 0,-1-1,1 1,-1-1,1 1,0-1,0 0,-1 0,1-1,0 1,-1-1,1 0,-1 0,1 0,-1 0,1-1,172-56,-160 50</inkml:trace>
</inkml:ink>
</file>

<file path=ppt/ink/ink31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5:10:42.592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1 255,'2'9,"4"26,3 0,0-1,2 0,2 0,1-1,1-1,2 0,1-1,2-1,16 19,-34-46,1 0,0-1,0 1,-1-1,1 1,1-1,-1 0,0 0,0-1,1 1,-1-1,1 1,0-1,-1 0,1 0,0-1,0 1,-1-1,1 0,0 0,0 0,0 0,-1-1,1 0,0 1,-1-1,1-1,0 1,-1 0,1-1,-1 0,0 0,0 0,1 0,-1 0,-1-1,1 1,0-1,0 0,-1 0,0 0,0 0,0 0,0 0,0-1,0-1,66-165,-67 169,-1-1,0 0,1 1,-1-1,1 1,-1-1,1 1,-1-1,1 1,0 0,0-1,0 1,0 0,0 0,0-1,0 1,0 0,1 0,-1 0,0 0,1 1,-1-1,1 0,-1 0,0 1,1-1,0 1,-1-1,1 1,-1 0,1 0,-1 0,1 0,0 0,-1 0,1 0,-1 0,1 0,0 1,-1-1,1 1,-1-1,1 1,-1 0,0 0,1-1,-1 1,0 0,2 1,52 52,-50-47,1 0,-1-1,1 0,1 0,-1 0,1 0,0-1,0-1,0 1,1-1,0 0,0 0,6 1,-7-6,0 1,0-2,0 1,0-1,-1 0,1 0,0-1,-1 1,0-2,1 1,-1-1,0 0,-1 0,1 0,-1-1,0 0,0 0,0 0,-1-1,0 0,0 0,0 0,-1 0,2-5,3-4,-2 0,1-1,-2 0,0 0,-1-1,-1 1,0-1,-1 0,-1 0,0 0,-2 0,0 0,-1 1,-3-16,-32-120,32 129,1 3</inkml:trace>
  <inkml:trace contextRef="#ctx0" brushRef="#br0" timeOffset="312.863">1074 226,'14'29,"5"19,-1 6,2-1,-3-5,-5-6,-3-5,-4-4,-3-8</inkml:trace>
</inkml:ink>
</file>

<file path=ppt/ink/ink31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5:10:47.306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508 186,'-1'85,"30"204,-29 12,0-301</inkml:trace>
  <inkml:trace contextRef="#ctx0" brushRef="#br0" timeOffset="773.764">0 383,'31'-17,"187"-52,98-44,-264 90,38-19,2 5,1 4,10 2,-26 14,-60 18</inkml:trace>
</inkml:ink>
</file>

<file path=ppt/ink/ink3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4:12:27.07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40,'37'1,"111"-13,22-17,-145 29,-23 3</inkml:trace>
</inkml:ink>
</file>

<file path=ppt/ink/ink31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5:11:49.13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2512 2232,'34'-19,"15"-7,5-3,-3 3,-4 6,-6 2,-5 3,-9 5</inkml:trace>
  <inkml:trace contextRef="#ctx0" brushRef="#br0" timeOffset="8455.096">1411 1582,'0'-14,"19"34,132 228,53 90,-119-205,-74-116</inkml:trace>
  <inkml:trace contextRef="#ctx0" brushRef="#br0" timeOffset="10128.168">1411 1526,'402'-209,"14"31,-188 103,-30-45,-46 47,-149 74,0 0,0 0,0 0,-1 0,1 1,0-1,0 1,-1 0,1-1,-1 1,1 0,-1 1,0-1,0 0,0 0,0 1,0 0,-1-1,1 1,-1 0,1 0,-1 0,0-1,0 1,-1 0,1 1,-1-1,1 0,-1 0,0 0,0 0,0 0,0 0,-1 1,3 10,9 40,-2-5,1-1,3 0,2-1,19 42,-21-62,-2 2,2 0,1-1,2-1,0 0,2-2,1 1,1-2,1-1,23 21,-29-34,-11-8,1 0,-1 1,0-1,0 1,-1 0,1 0,0 0,-1 1,0-1,0 1,0 0,0 0,-1 0,0 0,1 1,-5-2,0-1,0 0,0 1,0-1,0 0,0 0,-1 0,1-1,-1 1,1-1,-1 1,0-1,1 0,-1 0,0 0,0 0,0 0,0-1,-2 1,-6 2,-307 134,-266 110,374-152,99-19,95-64,5-4</inkml:trace>
  <inkml:trace contextRef="#ctx0" brushRef="#br0" timeOffset="19153.181">2540 1978,'-17'-40,"17"65,42 58,2-1,5-3,24 29,54 91,-38-26,24 12,23 48,-47-33,-8 5,93 155,-22 34,-61-223,28 25,-6 32,-45-114,-46-81,-1 2,-1 1,-2 0,6 21,151 335,-137-286,-40-97,-3-4</inkml:trace>
  <inkml:trace contextRef="#ctx0" brushRef="#br0" timeOffset="20258.024">2596 2034,'-17'31,"-51"137,67-167,0 0,0 0,1 0,-1 0,0 0,0 1,0-1,1 0,-1 0,1 1,-1-1,1 0,-1 1,1-1,0 0,-1 1,1-1,0 1,0-1,0 0,0 1,1-1,-1 0,0 1,0-1,1 1,-1-1,1 0,-1 0,1 1,0-1,-1 0,1 0,0 0,0 1,0-1,0 0,0 0,0-1,0 1,0 0,0 0,1 0,-1-1,0 1,0-1,1 1,-1-1,0 1,1-1,-1 0,1 1,-1-1,0 0,1 0,-1 0,1 0,-1-1,0 1,140-25,-13 3,29-1,-135 20,47-21,-99 9,13 12,1-1,-1 0,1-1,0-1,1 0,-1-2,1 1,1-2,-1 0,1-1,1 0,0-1,0 0,-7-10,-106-84,79 72,25 21</inkml:trace>
  <inkml:trace contextRef="#ctx0" brushRef="#br0" timeOffset="25254.064">3894 3473,'-74'358,"45"-174,21-142,5-114,9 15,2-1,2 1,3 0,3 1,2 1,17-35,-35 90,27-55,-16 82,-9-8,0 1,1 0,0-1,2 0,0 0,2 0,0 0,0-1,2 0,0-1,2 0,0 0,0-1,1-1,1 0,1 0,0-2,1 0,10 7,-20-16,-1-1,1 0,0-1,0 1,1-1,-1 0,0 0,1-1,-1 0,1 0,0 0,-1 0,1-1,0 0,-1 0,1-1,-1 1,1-1,0-1,-1 1,0-1,1 0,-1 0,0 0,0-1,0 1,0-1,0-1,-1 1,1-1,-1 1,0-1,0-1,-1 1,1 0,-1-1,0 0,0 0,0 0,-1 0,2-5,1-12,-1-1,-1 1,-1-1,-1 0,-1 1,-1-1,-3-20,-26-155,30 171,0 3</inkml:trace>
  <inkml:trace contextRef="#ctx0" brushRef="#br0" timeOffset="27208.681">3048 1272,'372'-181,"-212"97,242-137,-290 167,91-33,-316 118,102-30,1-1,-1-1,1 1,0-2,-1 1,1-2,0 1,0-1,0-1,1 0,-1 0,1-1,0 0,0 0,0-1,1 0,0-1,0 0,1 0,0-1,0 0,-4-7,11 16,0-1,0 1,0-1,0 1,0-1,0 1,0-1,0 0,0 1,0-1,0 1,-1-1,1 1,0-1,0 1,0-1,-1 0,1 1,0-1,0 0,-1 1,1-1,0 0,-1 1,1-1,0 0,-1 1,1-1,-1 0,1 0,0 0,-1 1,1-1,-1 0,1 0,-1 0,1 0,-1 0,1 0,-1 0,1 0,0 0,-1 0,1 0,-1 0,1 0,-1 0,1 0,-1 0,1-1,0 1,-1 0,1 0,-1 0,1-1,0 1,-1 0,1-1,0 1,-1 0,1-1,0 1,0 0,-1-1,1 1,0-1,0 1,-1-1,1 1,0 37,27 83,51 105,-39-66,-21-197,-3-12,2 2,3 0,1 1,2 1,3 1,1 1,2 1,34-36,-47 62,-1 4</inkml:trace>
  <inkml:trace contextRef="#ctx0" brushRef="#br0" timeOffset="27550.938">4882 228,'5'28,"2"16,4 3,0 0,-2-4,-2-4,-2-4,-2-4,-2-1,-1-2,0 0,-1-1,1 1,-5-5,-2-2,1 1,1-4</inkml:trace>
  <inkml:trace contextRef="#ctx0" brushRef="#br0" timeOffset="27849.537">4544 200,'81'-12,"-1"-3,0-4,47-19,159-67,-177 94,-85 11</inkml:trace>
</inkml:ink>
</file>

<file path=ppt/ink/ink31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5:13:51.727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10 64,'0'0,"0"0,-1 1,1-1,0 0,0 0,0 0,0 1,0-1,0 0,-1 0,1 0,0 1,0-1,0 0,0 0,-1 0,1 0,0 0,0 1,-1-1,1 0,0 0,0 0,0 0,-1 0,1 0,0 0,0 0,-1 0,1 0,0 0,0 0,-1 0,1 0,0 0,0 0,-1 0,1 0,0 0,0 0,-1-1,1 1,0 0,0 0,0 0,-1 0,1-1,9 26,98 156,37 103,-56-50,-77-197,-1 14,-9-43,-1 0,2-1,-1 1,1 0,0 0,1-1,0 1,0-1,1 0,0 0,4 6,-4-11,0-1,0 0,0 0,1 0,-1 0,0 0,1-1,-1 0,1 0,-1 0,0-1,1 1,-1-1,0 0,0 0,1-1,-1 1,0-1,0 0,0 0,-1 0,1-1,0 1,-1-1,0 0,1 0,-1 0,0 0,-1-1,1 1,1-3,12-8,163-88,-17 29,56-26,-39 25,-95 28,-82 47,-8 3</inkml:trace>
  <inkml:trace contextRef="#ctx0" brushRef="#br0" timeOffset="484.732">1872 7,'1'0,"0"-1,-1 0,1 1,0-1,0 1,0-1,0 1,-1-1,1 1,0 0,0-1,0 1,0 0,0 0,0 0,0-1,0 1,0 0,0 0,0 1,0-1,0 0,0 0,0 0,0 1,0-1,0 0,0 1,0-1,0 1,-1-1,1 1,0 0,0-1,0 1,-1 0,1-1,0 1,-1 0,1 0,-1 0,1 0,-1-1,1 1,-1 0,0 0,1 0,-1 0,0 0,0 0,0 0,0 0,0 0,0 0,0 0,0 0,0 1,-10 61,-65 109,-10 52,9-64,76-160,0 0,-1-1,1 1,0 0,0-1,0 1,0 0,-1-1,1 1,0 0,0-1,0 1,-1 0,1-1,0 1,-1 0,1 0,0 0,-1-1,1 1,0 0,-1 0,1 0,0 0,-1-1,1 1,0 0,-1 0,1 0,-1 0,1 0,0 0,-1 0,1 0,0 0,-1 0,1 1,-1-1,1 0,0 0,-1 0,1 0,0 0,-1 1,1-1,0 0,0 0,-1 1,1-1,0 0,-1 0,1 1,0-1,0 0,0 1,-1-1,1 0,0 1,0-1,0 0,0 1,0-1,-3-37,3 33,0-22,0 1</inkml:trace>
  <inkml:trace contextRef="#ctx0" brushRef="#br0" timeOffset="841.208">1590 120,'0'0,"-1"-1,0 0,1 0,-1 0,1 0,-1 0,1 0,-1 1,1-1,0 0,-1 0,1-1,0 1,0 0,-1 0,1 0,0 0,0 0,0 0,1 0,-1 0,0 0,0 0,1 0,-1 0,0 0,1 0,-1 0,1 0,-1 0,1 0,-1 0,1 1,0-1,-1 0,1 0,0 1,0-1,0 0,0 1,-1-1,1 1,0-1,0 1,0-1,1 1,51-1,-20 10,1 1,-1 1,-1 2,0 1,-1 2,0 1,15 12,143 123,-171-144,-5-5</inkml:trace>
</inkml:ink>
</file>

<file path=ppt/ink/ink31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5:13:53.925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0 219,'37'136,"-29"-109,1-1,2-1,0 0,1-1,2 0,0 0,2-2,0 0,13 13,-27-33,0-1,0 1,-1 0,1 0,0-1,0 1,1-1,-1 1,0-1,0 0,1 0,-1 0,1 0,-1-1,1 1,-1 0,1-1,-1 0,1 0,0 0,-1 0,1 0,-1 0,1-1,-1 1,1-1,-1 1,1-1,-1 0,1 0,-1 0,0-1,0 1,0-1,1 1,-1-1,-1 1,1-1,0 0,0 0,-1 0,1 0,-1 0,1-1,-1 1,0 0,0-1,0 1,0-1,22-45,-2-1,-2 0,-3-2,-1 0,5-42,9-29,-1-4,-8 166,-6-4,2 0,1 0,2-2,1 0,2-2,1 0,11 9,-4 0,4 3,-21-31,-1 1,-1 0,0 1,-1 0,0 1,-1 0,-1 0,-1 1,0 0,-1 1,-1-1,-1 1,2 13,-7-24,0-1,0 0,0 0,0 0,-1 0,0 0,-1 0,1-1,-1 1,0-1,-1 1,1-1,-1 0,0-1,0 1,-1-1,1 1,-1-1,0-1,0 1,0-1,-1 1,1-2,-1 1,-1 0,3-1,0 0,0 0,-1-1,1 1,-1-1,0 0,1 0,-1-1,0 0,1 1,-1-1,0-1,1 1,-1-1,0 0,1 0,-1 0,1-1,-1 1,1-1,0 0,0 0,0-1,0 1,0-1,0 0,1 0,-1 0,1-1,0 1,0-1,0 0,0 0,-3-10,2 0,-1 0,2 0,0 0,1-1,0 1,1-1,1 0,0 1,1-1,0 1,1-1,1 1,1 0,0 0,0 0,7-13,5-16,1 1,2 0,2 1,2 2,2 0,1 1,2 2,18-18,-18 22</inkml:trace>
</inkml:ink>
</file>

<file path=ppt/ink/ink31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5:15:47.58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4065 0,'17'39,"-6"-10,0 0,2 0,1-2,1 0,17 22,98 147,-4 30,14 57,57 112,-34-102,-8-5,-57-28,57-3,-58-20,-31-84,38 79,-20-53,0 19,-57-124,-71-68,-213-64,255 59,-1-1,1 1,0-1,-1 0,1 1,0-1,-1 0,1-1,0 1,-1 0,1-1,0 1,0-1,-1 0,1 0,0 0,0 0,0 0,0 0,0 0,0-1,0 1,1-1,-1 1,0-1,1 0,-1 0,1 0,0 0,-1 0,1 0,0 0,0 0,1 0,-1 0,0-1,1 1,-1 0,1 0,0-1,-1 1,1 0,0-1,1 1,-1 0,0-1,6-6,1 1,-1 0,1 0,1 1,-1 0,1 0,0 0,1 1,-1 1,1 0,1 0,-1 0,6-1,38-23,184-125,-164 114,-72 41,0-1,0 1,0 0,0 0,0 0,0-1,0 1,0 0,0 0,-1 0,1 0,0 1,-1-1,1 0,-1 0,1 0,-1 0,0 1,0-1,1 0,-1 0,0 0,0 1,0-1,0 0,0 0,0 1,-1-1,1 0,0 0,-1 1,1-1,0 0,-1 0,0 0,1 0,-1 0,0 0,1 0,-1 0,-1 1,-115 184,103-162,-2-2,-1 0,0-1,-2 0,0-2,-3 1,9-10</inkml:trace>
  <inkml:trace contextRef="#ctx0" brushRef="#br0" timeOffset="1719.957">4094 2737,'4'32,"1"-1,2 0,1-1,2 0,6 14,2 4,-16-37,1 0,0 0,0-1,1 1,1-1,0 0,0-1,1 1,0-1,1 0,0 0,0-1,1 0,0 0,0-1,7 4,-13-10,0 0,1 0,-1 0,1 0,-1-1,1 1,-1-1,1 1,0-1,-1 0,1 0,-1 0,1-1,0 1,-1 0,1-1,-1 0,1 0,-1 1,1-1,-1-1,0 1,0 0,1-1,-1 1,0-1,0 1,0-1,-1 0,1 0,0 0,-1 0,1 0,-1 0,0-1,1 1,30-90,-10-4,-22 95,0 1,-1-1,1 1,0-1,0 1,-1-1,1 1,0-1,0 1,0-1,-1 1,1-1,0 1,0-1,0 1,0-1,0 1,0-1,0 0,0 1,1-1,-1 1,0-1,0 1,0-1,1 1,-1-1,0 1,0-1,1 1,-1-1,0 1,1 0,-1-1,1 1,-1-1,0 1,1 0,-1 0,1-1,-1 1,1 0,-1 0,1-1,-1 1,1 0,-1 0,1 0,-1 0,1 0,0 0,-1 0,1 0,-1 0,1 0,-1 0,1 0,-1 0,1 0,-1 1,1-1,-1 0,1 0,-1 0,1 1,-1-1,1 0,-1 1,20 35,-16-27,0 2,0-1,1 0,1 0,-1 0,2-1,-1 0,1 0,1-1,-1 1,1-1,1-1,-1 0,1 0,1-1,0 1,-7-7,-1 1,1-1,0 1,0-1,-1 0,1 0,0 0,-1 0,1 0,0-1,0 1,-1-1,1 0,-1 0,1 0,-1 0,1 0,-1 0,0-1,1 1,-1-1,0 0,0 0,0 0,0 0,0 0,-1 0,1 0,-1 0,1-1,-1 1,1-2,26-86,-26 60,-2-1,-2 0,0 0,-2 1,-6-18,8 34,-28-171,25 176</inkml:trace>
  <inkml:trace contextRef="#ctx0" brushRef="#br0" timeOffset="2496.486">4855 2879,'34'81,"-25"-62,39 55,-47-75,1 0,-1 1,1-1,-1 0,1 0,-1 0,1 0,-1 0,0 0,0 0,1 0,-1-1,0 1,0 0,0-1,0 1,-1-1,1 1,0-1,-1 1,1-1,-1 0,1 1,-1-1,0 0,1 1,-1-1,0 0,0 1,0-1,-1 0,1 1,0-1,-1 0,0-1,1 1,5-110,-5 111,0 1,0-1,0 0,1 0,-1 1,0-1,1 0,-1 1,0-1,1 0,-1 1,0-1,1 1,-1-1,1 1,0-1,-1 1,1-1,-1 1,1-1,0 1,-1 0,1-1,0 1,-1 0,1-1,0 1,-1 0,1 0,0 0,0 0,-1 0,1 0,0 0,0 0,-1 0,1 0,0 0,0 0,-1 1,1-1,0 0,-1 0,1 1,0-1,-1 1,1-1,-1 0,1 1,0-1,-1 1,1 0,-1-1,1 1,-1-1,0 1,1 0,35 38,-32-35,11 15,0 1,-1 1,-1 0,-1 0,-1 1,2 7,-9-19,16 39,-1 1,-3 1,8 43,-15-47,-5-30,0 0,-1 1,-1-1,-1 1,0 0,-1-1,-1 1,-1 0,-1 3,0-8,3-6,-1 1,0 0,-1 0,1-1,-1 1,-1-1,1 0,-2 1,1-1,-1 0,0-1,0 1,0-1,-1 0,0 0,0 0,-1-1,0 1,0-2,0 1,-3 1,7-5,0-1,0 1,0-1,0 0,0 1,-1-1,1 0,0 0,0 0,0-1,0 1,-1-1,1 1,0-1,0 1,0-1,0 0,0 0,0 0,0 0,1-1,-1 1,0 0,1-1,-1 1,1-1,-1 0,1 1,-1-1,1 0,0 0,0 0,0-1,-24-72,24 74,-5-28,2-1,1 1,1-1,1 1,2-1,1 1,1-1,2 1,1 0,1 0,7-17,-5 21</inkml:trace>
  <inkml:trace contextRef="#ctx0" brushRef="#br0" timeOffset="5610.734">3641 141,'-13'2,"-1"1,1 1,0 0,0 0,0 2,1-1,0 1,0 1,-4 4,7-7,-451 202,72-9,134-68,-56 53,281-165,-11 4,2 2,0 2,2 2,-16 15,44-35,0 0,-1 0,0-1,0 0,0-1,-1 0,1 0,-1-1,-8 3,36-39,17-5,-7 9,-2 0,-1-2,-2 0,20-34,-37 56,-1 0,0 0,0-1,-1 1,0-1,0 0,-1 0,0-1,-1 1,0 0,-1-1,1 0,-2 1,1-1,-2 0,1 1,-1-1,-1 1,1-1,-2 1,1-1,-1 1,-1 0,0 0,-4-7,4 10,-12-20,16 25,0 1,0-1,0 1,0 0,0-1,0 1,0-1,0 1,0-1,0 1,0-1,0 1,1 0,-1-1,0 1,0 0,1-1,-1 1,0-1,0 1,1 0,-1 0,0-1,1 1,-1 0,0 0,1-1,-1 1,1 0,-1 0,0 0,1-1,-1 1,1 0,-1 0,1 0,-1 0,1 0,-1 0,0 0,1 0,-1 0,1 0,-1 0,1 0,-1 1,0-1,1 0,-1 0,1 0,-1 1,0-1,1 0,-1 0,0 1,1-1,-1 0,0 1,1-1,-1 0,0 1,0-1,1 0,-1 1,0-1,27 12,0 0,-1 2,-1 1,0 1,-1 1,-1 1,9 9,114 131,56 67,-191-212,-19-12,-27-14,30 11,-36-9,0 2,-1 2,0 1,0 3,0 1,0 2,0 2,0 1,0 3,-5 2,-14 0,25-4</inkml:trace>
  <inkml:trace contextRef="#ctx0" brushRef="#br0" timeOffset="6596.919">1 1637,'3'28,"2"0,1-1,1 1,1-1,1 0,2-1,1 0,1-1,1-1,6 8,-16-24,2 4,0 0,1 0,0 0,1-1,0 0,1-1,0 0,1 0,0-1,0 0,1-1,0 0,1 0,0-1,0-1,10 4,-17-9,-1-1,1 0,-1 1,1-1,-1-1,1 1,-1-1,1 0,-1 0,1 0,-1 0,0-1,0 0,0 0,0 0,0 0,0-1,0 0,-1 1,1-1,-1 0,0-1,0 1,0-1,2-3,51-105,-19-119,-31 186,-6 44,1 1,0 0,-1 0,1-1,0 1,0 0,0 0,-1 0,1 0,0 0,0 0,0 0,-1 0,1 0,0 0,0 0,0 0,-1 1,1-1,0 0,0 1,-1-1,1 0,0 1,-1-1,1 1,0-1,-1 1,1 0,-1-1,1 1,-1-1,1 1,-1 0,1-1,-1 1,0 0,1 0,-1-1,0 1,0 0,0 0,1 0,-1-1,0 1,0 0,9 17,-6-9,0 1,1-1,0 0,1 0,0-1,0 0,1 1,0-2,1 1,-1-1,1 0,1 0,0-1,-1 0,2 0,-1-1,1 0,-1-1,2 0,-1 0,8 2,-12-5,0 0,0-1,1 1,-1-1,0 0,0-1,0 1,1-1,-1 0,0-1,0 1,0-1,0 0,-1 0,1 0,-1-1,1 1,-1-1,0 0,0-1,0 1,0-1,0 0,-1 1,0-2,0 1,0 0,0-1,-1 1,1-1,-1 0,0 1,1-6,3-8,-1 0,-1-1,-1 0,0 1,-1-1,-1 0,-1 0,0 0,-2 0,0 0,-1 1,-1-1,-6-16,-64-138,92 191,-9-5</inkml:trace>
  <inkml:trace contextRef="#ctx0" brushRef="#br0" timeOffset="6908.036">1242 1552,'-4'15,"-3"9,1 5,-3 3,-1 1,2-1,2-1,2 0,2-2,-4 0,0-1,0 1,1-1,2-5</inkml:trace>
  <inkml:trace contextRef="#ctx0" brushRef="#br0" timeOffset="7168.965">877 1637,'28'14,"15"5,5 0,-2 0,-3-2,-4-4,-4 0,-3-2,-3-2,-1 1,0-1,-1-1,-4 2,-2-1,1-1,1 2,-3 0</inkml:trace>
</inkml:ink>
</file>

<file path=ppt/ink/ink31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5:16:08.12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454 1,'-40'0,"75"16,192 29,-226-45,0 0,0 0,0 0,1 0,-1 0,0 0,0 0,0 0,0 0,0 1,0-1,1 0,-1 1,0-1,0 1,0 0,0-1,0 1,-1-1,1 1,0 0,0 0,0 0,0 0,-1-1,1 1,0 0,-1 0,1 0,-1 0,1 0,-1 0,0 1,1-1,-1 0,0 0,0 0,0 0,0 0,0 1,0-1,0 0,0 0,0 0,0 0,-1 0,1 0,0 0,-1 1,1-1,-1 0,1 0,-1 0,0 0,1-1,-1 2,-14 8,0 1,0-2,-1 0,0-1,-1 0,1-2,-2 0,1 0,-12 1,-46 17,-123 60,-4 25,203-109,0 0,0 1,0-1,0 0,0 0,0 0,0 0,0 1,0-1,0 1,0-1,-1 0,1 1,0 0,0-1,0 1,-1-1,1 1,0 0,-1 0,1-1,0 1,-1 0,1 0,-1 0,1-1,-1 1,0 0,1 0,-1 0,0 0,0 0,1 0,-1 0,0 0,0 0,0 0,0 0,0 0,-1 0,1 0,0 0,0 0,-1 0,1 0,0 0,-1-1,1 1,-1 0,1 0,-1 0,0 0,1-1,-1 1,0 0,1-1,-1 1,0 0,0-1,0 1,1-1,-1 1,0-1,0 0,0 1,0-1,0 0,185 6,-112-8,-60 1,1 0,-1 1,0 0,1 1,-1 0,0 1,0 0,0 1,0 1,0 0,-1 0,0 1,0 1,0 0,0 0,-1 1,0 0,-1 1,6 5,-14-11,-1-1,1 1,-1-1,1 1,-1-1,0 1,0 0,1-1,-1 1,0 0,-1-1,1 1,0-1,0 1,-1 0,1-1,-1 1,1-1,-1 1,0-1,1 1,-1-1,0 0,0 1,0-1,0 0,0 1,-1-1,1 0,0 0,0 0,-1 0,1-1,-1 2,-51 30,-44 10,-131 75,196-96,19-14,1 1,0 0,0 1,1 0,0 1,0 0,1 1,1 0,-2 3,9-12,1 0,0 0,1 0,-1 0,0 0,1 1,-1-1,1 0,-1 0,1 0,0 1,0-1,0 0,0 0,1 1,-1-1,1 0,-1 0,1 0,0 0,0 0,0 0,0 0,0 0,0 0,0 0,1 0,-1 0,1-1,-1 1,1-1,0 1,-1-1,1 0,0 1,0-1,0 0,0 0,0 0,0-1,0 1,1 0,96 22,48-48,22-7,-36 6,-123 24</inkml:trace>
</inkml:ink>
</file>

<file path=ppt/ink/ink31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5:16:10.69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27,'340'0,"-232"-23,-100 19</inkml:trace>
</inkml:ink>
</file>

<file path=ppt/ink/ink31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5:16:10.94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0,'25'5,"11"2,6-1,0-1,-3-2,-2 0,-4-2,-1-1,-3 0,0 0,-1 0,-1-1,-4 1</inkml:trace>
</inkml:ink>
</file>

<file path=ppt/ink/ink31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5:16:08.90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108 85,'-10'53,"3"0,2 0,2 0,2 4,-2 50,-25 111,-22-31,109-343,-49 129</inkml:trace>
  <inkml:trace contextRef="#ctx0" brushRef="#br0" timeOffset="280.213">108 85,'5'0,"6"0,7 0,4-5,4-1,1-1,3 2,-1-3,0 0,5 1,2 1,-2-2,0 0,-2 0,-2 3,-1 2,-5 6,-7 3</inkml:trace>
  <inkml:trace contextRef="#ctx0" brushRef="#br0" timeOffset="546.968">52 593,'38'-5,"18"-1,4 0,-3 1,-7 2,-7 0,-11 2</inkml:trace>
  <inkml:trace contextRef="#ctx0" brushRef="#br0" timeOffset="880.232">758 621,'-41'37,"-42"57,63-53,-55 79,52-95,-42 31,49-51</inkml:trace>
  <inkml:trace contextRef="#ctx0" brushRef="#br0" timeOffset="1180.158">447 593,'5'19,"6"11,6 1,1 0,1-1,3-6,2-1,2-1,1-3,-4-1,-1-2,-4-1,0-1,-4 0,1 4,-2 3,-3 2,-4-1</inkml:trace>
</inkml:ink>
</file>

<file path=ppt/ink/ink31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5:16:12.08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480 2,'-6'-1,"-1"0,1 1,-1 0,0 1,1-1,-1 1,1 1,-1-1,1 1,0 0,-1 0,1 1,0 0,1 0,-1 0,0 1,1 0,0 0,0 0,0 1,0 0,1-1,0 2,0-1,0 0,1 1,-2 2,-7 10,-1 1,2 0,1 0,0 1,2 1,0-1,1 1,1 1,1-1,1 1,1 0,1 0,1 0,1 3,-2-16,2-1,-1 0,1 1,0-1,1 1,0-1,1 0,-1 1,2-1,-1 0,1 0,0 0,1-1,0 1,0-1,0 0,1 0,0 0,1 0,-1-1,1 0,0 0,1-1,-1 0,1 0,1 0,3-1,0 0,1 0,0-1,0-1,0 0,0-1,0 0,0 0,0-1,1-1,-1 0,0-1,0 0,0-1,-1-1,1 1,4-4,31-12,-1-2,-1-2,-1-1,38-30,-73 48,5-4,-1 1,-1-2,1 0,-2 0,0-1,0-1,-1 0,0 0,-2-1,1 0,-2 0,3-6,-8 14,1 0,-1 0,0 0,0-1,-1 1,0 0,0-1,-1 1,1-1,-2 1,1 0,0-1,-1 1,-1-1,1 1,-1 0,0 0,0 0,0 0,-1 0,0 0,-1 1,1-1,-1 1,0 0,0 0,0 0,-1 1,0-1,0 1,0 0,-1 0,-13-6,-1 0,1 1,-1 1,-1 1,0 1,0 1,0 1,0 0,-1 2,1 0,-1 2,1 0,-1 2,0 0,-19 3,10 2</inkml:trace>
  <inkml:trace contextRef="#ctx0" brushRef="#br0" timeOffset="1502.072">0 341,'61'-8,"0"2,1 3,-1 3,40 5,364 7,-170-41,-234 18,-56 5</inkml:trace>
</inkml:ink>
</file>

<file path=ppt/ink/ink31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5:16:25.85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1 256,'482'0,"-420"11,-62-5,-5-1</inkml:trace>
  <inkml:trace contextRef="#ctx0" brushRef="#br0" timeOffset="295.884">29 538,'34'0,"16"0,3 0,-1 0,-6 0,-5 0,-5 0,-4 0,-2 0,-2 0,-1 0,0 5,-4 1</inkml:trace>
  <inkml:trace contextRef="#ctx0" brushRef="#br0" timeOffset="1048.746">368 2,'-1'0,"0"0,0-1,0 1,0 0,0 0,0 0,0 0,1 0,-1 0,0 0,0 0,0 0,0 1,0-1,0 0,1 1,-1-1,0 0,0 1,0-1,1 1,-1-1,0 1,0 0,1-1,-1 1,1-1,-1 1,0 0,1 0,-1-1,1 1,0 0,-1 0,1 0,0 0,-1 0,1-1,0 1,0 0,0 0,0 0,0 0,0 0,0 0,0 0,0 0,0-1,0 1,1 0,-1 1,28 40,3-15,1-1,1-2,2-2,22 12,89 62,-130-84,-7-6,1 1,-1 0,-1 0,0 1,0 0,0 1,-1 0,0 0,-1 0,4 9,-10-15,-1 1,0 0,0-1,0 1,0 0,-1-1,0 1,1-1,-1 0,0 0,-1 1,1-1,-1-1,1 1,-1 0,0-1,0 1,0-1,0 0,0 0,0 0,-1 0,1 0,-1-1,0 0,1 0,-1 0,0 0,1 0,-4-1,-12 8,-12 9,1 1,1 1,1 2,0 1,2 1,-11 12,-40 34,-70 56,108-100,51-30</inkml:trace>
</inkml:ink>
</file>

<file path=ppt/ink/ink3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4:12:27.32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58,'39'-9,"21"-4,7 1,-5 2,-7 3,-8 3,-13 1</inkml:trace>
</inkml:ink>
</file>

<file path=ppt/ink/ink31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5:16:31.49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86 283,'19'0,"11"0,6 0,1 0,-1 0,-2 0,-2 0,-1 0,-1 0,-1 0,-1 0,0 0,-5-5,-6-1</inkml:trace>
  <inkml:trace contextRef="#ctx0" brushRef="#br0" timeOffset="242.053">1 537,'33'5,"22"1,5-5,-2-2,-2-2,-5 0,-7 1,-6 0,-4 1,-4-4,-2-2,0 1,-2 1,1 1,1 2,-6 1</inkml:trace>
  <inkml:trace contextRef="#ctx0" brushRef="#br0" timeOffset="633.094">1271 57,'-22'8,"1"2,0 0,1 1,0 1,0 1,1 1,1 0,0 2,2 0,-1 0,-3 8,15-17,1 0,0 0,1 0,-1 1,2-1,-1 1,1 0,0-1,0 1,1 0,0 0,1 0,0 0,0 0,1 0,0 0,0 0,0 0,1 0,1 0,-1-1,1 1,1-1,-1 0,1 1,0-2,1 1,0 0,0-1,0 0,1 0,0-1,0 0,0 0,0 0,1 0,2 0,9 3,1-1,-1 0,1-2,1 0,-1-1,1 0,-1-2,1-1,0 0,0-1,0-1,0-1,-1-1,1-1,-1-1,0 0,0-1,0-1,7-5,-13 6,-1 0,0-2,0 1,-1-1,0-1,0 0,-1-1,0 0,-1 0,0-1,0 0,-2 0,1-1,-1 0,-1-1,0 0,-1 0,0 0,-1 0,-1-1,0 1,0-1,-2 0,0 0,0 0,-1 0,-1 0,0 0,-1 0,-4-11,2 17,-1 0,0 0,0 1,-1 0,0 0,0 0,-1 1,1 0,-2 0,1 1,0 0,-1 0,0 1,0 0,-1 0,1 1,-1 0,1 0,-1 1,-1 0,-25-6</inkml:trace>
  <inkml:trace contextRef="#ctx0" brushRef="#br0" timeOffset="1180.52">735 198,'261'27,"192"31,-171-11,-45-15,-230-29,-7-1</inkml:trace>
</inkml:ink>
</file>

<file path=ppt/ink/ink31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5:16:28.50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255 60,'2'1,"0"1,-1-1,1 1,0 0,0 0,-1-1,1 1,-1 0,0 1,1-1,-1 0,0 0,0 0,0 1,-1-1,1 1,0-1,-1 0,0 1,0-1,1 1,-1-1,-1 1,1-1,0 1,-23 167,10 23,-27 56,37-243,1-6</inkml:trace>
  <inkml:trace contextRef="#ctx0" brushRef="#br0" timeOffset="546.659">1 60,'38'-17,"178"-6,-174 16,0 1,1 2,-1 2,1 2,28 3,-65-2,0-1,1 1,-1 0,0 0,1 1,-1 0,0 0,0 0,0 1,-1 0,1 0,-1 0,1 1,-1 0,0 0,-2 5</inkml:trace>
  <inkml:trace contextRef="#ctx0" brushRef="#br0" timeOffset="1197.227">762 455,'10'0,"8"0,5 0,4 0,2 0,1 0,0-5,0-1,0 0,-1 1,-1 1,1 2,-6 1</inkml:trace>
  <inkml:trace contextRef="#ctx0" brushRef="#br0" timeOffset="2004.727">1270 173,'2'1,"-1"0,0 0,1 0,-1 0,0 0,0 1,1-1,-1 0,0 1,0-1,-1 1,1 0,0-1,0 1,-1-1,1 1,-1 0,1 0,-1-1,0 1,0 0,0 0,0-1,0 1,0 0,0 0,0-1,-1 1,1 0,-1 0,1-1,-1 1,0-1,0 1,0 0,0-1,0 6,-11 223,13-184,-2-42,0-1,0 1,1-1,-1 1,1-1,0 1,0-1,0 1,0 0,1-1,0 1,-1-1,1 0,1 1,-1-1,0 0,1 1,0-1,-1 0,1 0,0 0,1 0,-1-1,0 1,1-1,0 1,-1-1,1 0,0 0,0 0,0 0,1-1,-1 1,0-1,1 0,-1 0,0 0,1 0,0-1,-1 1,1-1,-1 0,1 0,-1 0,1-1,-1 1,1-1,1 0,13-9,0-1,-1-1,0 0,-1-1,0-1,-1-1,0 0,-2-1,9-12,-11 15,60-81,-71 93,0 0,0 0,1 0,-1 0,0-1,0 1,1 0,-1 0,0 0,1 0,-1 1,1-1,-1 0,1 0,-1 0,1 0,0 0,0 1,-1-1,1 0,0 0,0 1,0-1,0 1,0-1,0 1,0-1,0 1,0 0,0-1,0 1,0 0,0 0,0 0,0 0,0 0,0 0,0 0,0 0,0 0,0 0,0 0,0 1,0-1,0 0,0 1,0-1,0 1,0-1,0 1,0 0,0-1,-1 1,1 0,0 0,7 88,-9-82,0 0,1 0,-1 0,1 0,1 0,-1 0,1 0,1 0,-1-1,1 1,0 0,1-1,0 1,0-1,0 0,1 0,0 0,0 0,0-1,3 3,-5-6,0-1,1 1,-1-1,1 1,-1-1,1 0,0 0,0 0,-1 0,1-1,0 1,0-1,0 0,0 1,0-1,0 0,-1-1,1 1,0-1,0 1,0-1,0 0,-1 0,1 0,0 0,-1 0,1-1,-1 1,0-1,1 0,-1 0,0 0,0 0,0 0,0 0,66-84,64-136,-49 52,-67 109,-36 51,5 12</inkml:trace>
  <inkml:trace contextRef="#ctx0" brushRef="#br0" timeOffset="2330.736">2400 371,'-15'19,"-9"11,-1 6,0-4,3-3,1 0,4-2,0-4,3-2,0-5,-4-4,2-5</inkml:trace>
  <inkml:trace contextRef="#ctx0" brushRef="#br0" timeOffset="2603.081">2146 342,'14'15,"5"9,-1 5,2-2,-4-1,2-4,1-2,-2 1,2-4,1 1,-3 2,2-3,1 1,-2 2,-4-2</inkml:trace>
</inkml:ink>
</file>

<file path=ppt/ink/ink31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5:16:39.30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1 282,'505'0,"-505"0</inkml:trace>
  <inkml:trace contextRef="#ctx0" brushRef="#br0" timeOffset="370.66">57 481,'20'0,"10"0,6 0,1 0,-1 0,-2-5,-1-2,-3 1,0 1,-1 2,-1 0,-5 7,-2 2,-4 0</inkml:trace>
  <inkml:trace contextRef="#ctx0" brushRef="#br0" timeOffset="1027.151">256 1,'43'37,"226"124,-260-157,1 2,-1 0,-1 0,1 0,-1 1,0 1,0-1,-1 1,0 0,0 1,-1 0,0 0,-1 0,0 1,0-1,1 7,-7-11,0 0,0-1,-1 1,0 0,0 0,0-1,0 1,-1-1,0 1,1-1,-2 0,1 0,0 0,-1-1,0 1,0-1,0 0,0 0,0 0,-1-1,1 1,-1-1,1 0,-2-1,-23 19,-268 158,237-146,20 0,28-15</inkml:trace>
</inkml:ink>
</file>

<file path=ppt/ink/ink31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5:16:44.97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226 115,'0'-1,"0"1,1 0,-1-1,1 1,-1 0,1-1,-1 1,1 0,-1-1,1 1,-1 0,1 0,-1 0,1 0,0 0,-1 0,1-1,-1 1,1 0,-1 1,1-1,0 0,-1 0,1 0,-1 0,1 0,-1 0,1 1,-1-1,1 0,-1 1,1-1,-1 0,1 1,-1-1,1 0,-1 1,0-1,1 1,-1-1,0 1,1-1,-1 1,0-1,0 1,1-1,-1 1,0-1,0 1,0-1,0 1,0 0,0-1,0 1,0-1,0 1,0-1,0 1,0 0,6 40,-6-41,-17 173,4 53,-11-111,24-113,0-1,0 0,0 0,0 1,0-1,0 0,0 0,-1 0,1 1,0-1,-1 0,1 0,0 0,-1 0,0 0,1 0,-1 0,0 0,1 0,-1 0,0 0,0 0,0 0,0 0,0-1,0 1,0 0,0-1,0 1,0-1,0 1,-1-1,1 0,0 1,0-1,0 0,-1 0,1 0,0 0,0 0,-1 0,1 0,0 0,0 0,0-1,-1 1,-7-8</inkml:trace>
  <inkml:trace contextRef="#ctx0" brushRef="#br0" timeOffset="500.174">0 2,'67'-1,"150"13,-19 23,-40-24,-146-11</inkml:trace>
  <inkml:trace contextRef="#ctx0" brushRef="#br0" timeOffset="1098.711">734 256,'5'4,"6"2,6 0,5-1,4-1,2-2,1-1,0-1,1 0,-1 0,0 0,0 0,-1 0,1-1,-1 1,-10 0,-7 0</inkml:trace>
  <inkml:trace contextRef="#ctx0" brushRef="#br0" timeOffset="1452.14">762 509,'19'0,"12"0,4 0,2 0,-1 0,-1 0,-3 0,-1 0,-2 0,0 0,-1 0,0 0,0 0,-5 0</inkml:trace>
</inkml:ink>
</file>

<file path=ppt/ink/ink31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5:16:48.64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6 54,'0'510,"-1"-507,0-1,0 1,0 0,1 0,-1 0,1 0,0 0,0 0,0 0,0 0,0 0,1 0,-1 0,1 0,0-1,0 1,0 0,0 0,1-1,-1 1,1-1,-1 1,1-1,0 1,0-1,0 0,0 0,1 0,-1 0,0 0,1-1,-1 1,1-1,0 0,0 1,-1-1,1-1,0 1,0 0,0 0,0-1,1 0,9-6,1-1,-1 0,-1-1,1-1,-1 0,-1-1,0 0,0 0,-1-1,0-1,-1 0,-1 0,4-6,12-14,23-26,-45 58,-1 0,0 1,0-1,1 0,-1 1,0-1,0 1,0-1,0 1,1 0,-1-1,0 1,0 0,0 0,-1 0,1-1,0 1,0 0,0 0,-1 1,1-1,0 0,-1 0,1 0,-1 0,1 0,-1 1,0-1,0 0,1 0,-1 1,0-1,0 0,0 0,0 1,0-1,-1 0,1 0,0 1,-1-1,1 0,0 0,-1 1,1 1,0 29,-1-23,0 0,1 0,-1 0,2 0,-1 0,1 0,1 0,-1-1,2 1,-1 0,1-1,0 0,1 0,0 0,0 0,1 0,0-1,0 1,1-1,0-1,5 6,-8-10,0-1,0 0,0 1,0-1,0 0,0 0,0-1,0 1,0-1,0 1,0-1,1 0,-1 0,0 0,0-1,0 1,0-1,0 0,0 0,0 0,0 0,0 0,0-1,0 1,0-1,-1 0,1 0,-1 0,1 0,-1 0,0 0,0-1,0 1,1-3,56-96,36-208,-87 273,-3-1,0 0,-3 0,-1 0,-3-28,2 59,-1 6</inkml:trace>
  <inkml:trace contextRef="#ctx0" brushRef="#br0" timeOffset="2476.393">1388 110,'-4'-4,"0"1,0-1,0 1,-1-1,1 1,-1 0,0 1,0-1,0 1,0 0,0 0,0 1,-1-1,1 1,0 0,-1 1,1-1,-1 1,1 0,-1 1,1-1,-1 1,1 0,0 0,-1 1,1 0,0 0,0 0,0 0,-4 3,-104 57,109-60,0 1,1-1,-1 1,1 0,-1 1,1-1,0 0,0 1,0 0,1-1,-1 1,1 0,0 0,0 1,0-1,1 0,0 1,-1-1,1 1,1-1,-1 1,1-1,0 1,0 0,0-1,0 1,1-1,0 1,0-1,0 1,1-1,-1 1,1-1,0 0,0 0,1 0,0 1,4 3,0-1,1 0,0 0,0 0,1-1,-1 0,1-1,1 0,-1 0,1-1,-1-1,9 3,44 21,-59-25,0 0,-1 0,1 1,0 0,-1-1,0 1,0 0,0 0,0 0,0 0,-1 1,1-1,-1 0,0 1,0-1,0 1,0-1,-1 1,1-1,-1 1,0 0,0-1,0 1,-1-1,1 1,-1 0,0-1,0 1,0-1,0 0,-1 1,0-1,1 0,-1 0,0 0,0 0,-1 0,1 0,-1-1,1 1,-1-1,0 0,0 0,0 0,0 0,0 0,0 0,-1-1,1 0,-1 0,-17 13,-2-2,0 0,0-2,-1 0,0-2,-1 0,0-2,0-1,-1-1,-9 0,-24-21,58 17,0-1,0 1,0-1,-1 0,1 1,0-1,0 0,0 0,0 0,0 1,1-1,-1 0,0 0,0 0,0 0,1-1,-1 1,1 0,-1 0,1 0,-1-1,1 1,0 0,-1 0,1-1,0 1,0 0,0 0,0-1,0 1,0 0,1 0,-1-1,0 1,1 0,-1 0,1-1,-1 1,1 0,-1 0,1 0,0 0,-1 0,2 0,8-10</inkml:trace>
</inkml:ink>
</file>

<file path=ppt/ink/ink31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5:16:51.37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70 656,'-20'33,"-5"16,1 0</inkml:trace>
  <inkml:trace contextRef="#ctx0" brushRef="#br0" timeOffset="250.73">70 6</inkml:trace>
  <inkml:trace contextRef="#ctx0" brushRef="#br0" timeOffset="685.954">267 881,'115'-114,"-80"73,-14 13,-1-1,-2 0,0-1,-3-1,0-1,0-4,-10 23,2 50,10 99,-15-131,-1 0,1 1,0-1,1 0,-1-1,1 1,0 0,0-1,1 1,-1-1,1 0,0 0,0 0,0-1,1 1,-1-1,1 0,0-1,-1 1,1-1,1 0,-1 0,4 1,1-4,0 0,0-1,-1 0,1 0,0-1,-1 0,0-1,1 0,-2-1,1 0,0 0,-1-1,0 0,0 0,-1-1,0 0,0 0,0-1,-1 1,0-2,0 0,21-27,-2-2,-1 0,-2-1,-2-1,3-12,-14 12,-12 26</inkml:trace>
  <inkml:trace contextRef="#ctx0" brushRef="#br0" timeOffset="2048.807">2412 203,'0'-2,"-1"-1,0 1,0-1,0 1,0 0,0-1,0 1,0 0,-1 0,1 0,-1 0,0 0,1 0,-1 0,0 1,0-1,0 0,0 1,-1 0,1-1,0 1,-1 0,1 0,0 1,-1-1,1 0,-1 1,1-1,-1 1,0 0,1 0,-1 0,1 0,-1 0,1 1,-1-1,1 1,-1 0,1 0,-1 0,1 0,0 0,-1 0,1 0,-2 2,-8 3,-1-1,1 2,0 0,1 1,0 0,0 0,1 1,0 1,0-1,1 2,0-1,1 1,0 1,1-1,0 1,1 1,1-1,-1 1,-2 11,8-20,0 0,-1 0,1 0,1 1,-1-1,0-1,1 1,0 0,0 0,0 0,1 0,-1 0,1-1,0 1,0-1,0 1,0-1,1 0,-1 0,1 0,0 0,0 0,0-1,0 1,0-1,1 0,1 1,110 35,-62-25,-39-9,0 1,0 1,0 1,-1 0,0 0,0 1,-1 1,0 0,4 5,-13-11,1 0,-1 0,0 1,0-1,-1 1,1 0,-1 0,0 0,0 0,0 0,0 1,-1-1,1 0,-1 1,0-1,-1 1,1 0,-1-1,0 1,0-1,0 1,-1-1,1 1,-1 0,0-1,-1 0,1 1,-1-1,0 0,0 0,0 0,-1 1,-10 11,-1-1,-1-1,0-1,-1 0,0-1,-1-1,-1 0,1-1,-2-1,1-1,-1 0,0-2,-1 0,-8 1,-51 4,61-15</inkml:trace>
  <inkml:trace contextRef="#ctx0" brushRef="#br0" timeOffset="2312.206">2299 176,'34'-10,"15"-3,5 1,-3 2,-4 3,-6 3,-5 2,-4 1,-3 5,-1 3,-5 0</inkml:trace>
  <inkml:trace contextRef="#ctx0" brushRef="#br0" timeOffset="2624.958">3004 91,'-38'138,"38"-134,-1 1,1-1,0 0,0 1,0-1,0 1,1-1,0 1,0-1,0 0,0 0,1 1,0-1,-1 0,2 0,-1-1,0 1,1 0,0-1,-1 1,1-1,1 0,-1 0,0 0,1-1,0 1,-1-1,1 1,0-1,1 0,1 0,0-1,0 1,0-1,0 0,0-1,0 0,1 0,-1 0,0 0,0-1,0 0,0-1,0 1,0-1,0 0,-1 0,1-1,-1 0,1 0,3-3,96-82,-94 79,-1-1,1-1,-2 0,0 0,0-1,-1 0,0 0,-1-1,-1 0,0 0,-1-1,0 0,0-4,-5 16,0 0,1-1,-2 1,1 0,0 0,0-1,-1 1,1 0,-1 0,0 0,1 0,-1 0,0 0,0 0,0 0,-1 0,1 0,0 0,-1 1,1-1,-1 0,0 1,1-1,-1 1,0 0,0 0,0 0,0 0,0 0,0 0,0 0,0 1,-1-1,1 1,0-1,0 1,-1 0,-20-3</inkml:trace>
  <inkml:trace contextRef="#ctx0" brushRef="#br0" timeOffset="4000.106">3371 63,'0'-5,"-5"-1,-1-5,-5-1,-5 3,-5 2,-3 2,-3 7,-1 3,-1 6,0 1,4 2,3 1,4-4</inkml:trace>
</inkml:ink>
</file>

<file path=ppt/ink/ink31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5:17:18.16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479 230,'0'574,"-2"-541,-2-1,-1 1,-1-1,-2-1,-6 15,-2 10,13-95,3 16</inkml:trace>
  <inkml:trace contextRef="#ctx0" brushRef="#br0" timeOffset="374.89">0 144,'28'-14,"1"0,0 2,1 1,0 2,1 1,0 1,0 1,0 2,1 2,0 0,-1 2,2 2,317-26,-212 10,-75 5,1 3,0 3,0 2,13 5,-55 0,-5 2</inkml:trace>
  <inkml:trace contextRef="#ctx0" brushRef="#br0" timeOffset="779.686">1383 371,'33'-5,"17"-2,4 1,-3 1,-4 1,-6 2,-5 1,-4 1,-3 0,-1 0,0 0,-1 0,0 1,0-1,1 0,0 0,-5 0</inkml:trace>
  <inkml:trace contextRef="#ctx0" brushRef="#br0" timeOffset="1041.192">1467 709,'34'0,"15"0,5 0,3 0,-4-5,-6-1,-7 0,-4 1,-4-3,-3-1,-1 2,-1 1,-5 3</inkml:trace>
</inkml:ink>
</file>

<file path=ppt/ink/ink31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5:17:16.13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338 455,'0'0,"0"1,0 0,0-1,0 1,0 0,0-1,0 1,-1-1,1 1,0 0,-1-1,1 1,0-1,-1 1,1-1,0 1,-1-1,1 1,-1-1,1 0,-1 1,1-1,-1 1,0-1,1 0,-1 0,1 1,-1-1,0 0,1 0,-1 0,1 0,-1 0,0 1,1-1,-1 0,0-1,1 1,-1 0,0 0,1 0,-1 0,1 0,-1-1,0 1,1 0,-1 0,1-1,-1 1,1-1,-1 1,1 0,-1-1,1 1,-1-1,1 1,0-1,-1 1,1-1,0 1,-1-1,1 0,0 1,0-1,-1 1,1-1,0 0,0 1,0-1,0 0,-16 53,-50 407,35-96,31-349,-1-10,0-1,0 1,1-1,-1 1,1 0,0-1,0 1,0 0,1-1,-1 1,1 0,0-1,0 1,0-1,0 1,1-1,-1 0,1 0,0 1,0-1,0 0,1-1,-1 1,0 0,1-1,0 1,1 0,7-3</inkml:trace>
  <inkml:trace contextRef="#ctx0" brushRef="#br0" timeOffset="535.916">0 427,'14'-28,"0"0,2 2,1-1,1 2,1 1,1 0,1 1,1 1,1 1,19-12,-17 15,0 1,2 1,0 1,0 1,1 2,1 1,0 1,1 1,0 2,0 1,0 2,1 0,4 2,-29 2,0-1,1 2,-1-1,1 1,-1 0,0 0,1 0,-1 1,0 0,0 0,0 1,0 0,-1 0,1 0,-1 1,1 0,-1 0,0 0,-1 0,1 1,-1 0,0 0,0 0,-1 0,1 1,-1 0,0-1,-1 1,1 0,-1 0,0 1,-1-1,1 0,-1 1,-1-1,1 0,-1 1,-1 4,-5 12,-1 0,-1 0,-1-1,-2-1,0 1,-1-2,-1 0,0 0,-2-1,0-1,-4 2,6-3,-117 135,81-77,48-73,0 1,0-1,1 1,-1-1,1 1,-1-1,1 1,0-1,0 1,0 0,1-1,-1 1,0-1,1 1,0-1,0 0,-1 1,1-1,1 0,-1 1,0-1,1 0,-1 0,1 0,-1 0,1 0,0 0,0-1,0 1,0-1,0 1,0-1,2 1,162 64,-114-46,-30-13,-1 0,0 1,-1 2,1 0,-2 1,1 1,-2 1,0 0,0 2,4 5,-19-17,0 1,0 0,-1 0,1 0,-1 0,0 0,0 1,0-1,-1 1,1-1,-1 1,0-1,0 1,-1 0,0 0,1-1,-2 1,1 0,0 0,-1-1,0 1,0 0,0-1,-1 1,0-1,0 0,0 1,0-1,0 0,-1 0,0 0,-17 24,-1-2,-1 0,-1-1,-1-2,-1 0,-2-1,0-2,-1-1,-2 0,-275 138,292-151,-29 14,22-9,0-1,-1-1,-1-1,1-1,-1-1,-12 2,35-9,-1 1,1-1,0 0,-1 1,1-1,-1 0,1 0,-1 1,0-1,1 0,-1 0,0 0,0 1,1-1,-1 0,0 0,0 0,0 0,0 1,0-1,0 0,0 0,0 0,0 0,-1 0,1 1,0-1,0 0,-1 0,1 0,-1 1,1-1,-1 0,1 0,-1 1,1-1,-1 1,1-1,-1 0,0 1,0-1,1 1,-1-1,0 1,0 0,1-1,-1 1,0 0,0-1,0 1,1 0,-1 0,0 0,0 0,0 0,0 0,0 0,1 0,-1 0,0 0,0 1,0-1,0 0,41-45,-22 21</inkml:trace>
  <inkml:trace contextRef="#ctx0" brushRef="#br0" timeOffset="1200.45">1383 822,'-37'61,"21"-36,1 1,0 0,2 0,1 2,2-1,-7 28,16-53,0 1,1-1,-1 0,1 0,-1 0,1 1,0-1,0 0,0 1,0-1,1 0,-1 0,1 1,-1-1,1 0,0 0,-1 0,1 0,0 0,1 0,-1 0,0 0,0 0,1 0,-1-1,1 1,0 0,0-1,-1 0,1 1,0-1,0 0,0 0,0 0,0 0,0 0,1 0,-1-1,0 1,0-1,0 0,1 1,13-2,1 0,-1 0,0-2,0 0,0-1,0 0,0-2,-1 0,0 0,0-1,-1-1,0-1,0 0,-1 0,12-12,2 3,237-163,-262 179,0 0,-1 0,1 0,0 0,0 0,0 1,0-1,1 0,-1 1,0 0,1-1,-1 1,1 0,-1 0,1 1,-1-1,1 0,0 1,-1 0,1-1,0 1,-1 0,1 0,0 1,-1-1,1 1,0-1,-1 1,1 0,-1 0,1 0,-1 0,0 0,1 0,-1 1,0-1,0 1,0 0,2 1,25 123,-26-118,1-1,0 1,1 0,-1-1,1 0,1 0,-1-1,1 0,1 0,-1 0,1 0,0-1,0 0,0-1,1 0,0 0,0 0,0-1,0 0,0-1,0 0,1 0,-1-1,1 0,0 0,-1-1,1 0,0 0,-1-1,1-1,-1 1,1-1,-1-1,0 1,0-1,0-1,0 0,0 0,-1 0,1-2,29-19,-1-1,-1-2,-2-2,0 0,-3-3,0 0,13-23,-13 12,-1-1,-3-2,-2-1,-2-1,-2-1,-2 0,-2-2,-3 0,-2 0,-2-1,-1-15,-4-112,-4 181,0 0,-1-1,0 1,1 0,-1-1,1 1,-1-1,0 1,1-1,-1 1,0-1,0 1,1-1,-1 0,0 1,0-1,0 0,0 0,1 1,-1-1,0 0,0 0,0 0,0 0,1 0,-1 0,0-1,0 1,0 0,0 0,1-1,-1 1,0 0,0-1,0 1,1-1,-1 1,0-1,1 1,-1-1,0 1,1-1,-1 0,1 1,-1-1,1 0,-1 1,1-1,0 0,-1 0,1 0,0 1,0-1,-1 0,1 0,0 0,0 0,0 0,0 1,0-1,0 0,0 0,0 0,1 0,-1 1,0-1,0 0,1 0,-11 23,2 0,0 1,1 1,2-1,0 1,2 0,0 0,2 0,0 0,-6 60,0-38,2 1,2-1,2 1,2-1,3 2,32 230,-15-179,-22-100,1 1,-1 0,1-1,-1 1,1 0,-1-1,0 1,1 0,-1 0,1 0,-1-1,0 1,1 0,-1 0,1 0,-1 0,0 0,1 0,-1 0,1 0,-1 1,0-1,1 0,-1 0,1 0,-1 1,1-1,-1 0,1 1,-1-1,1 0,-1 1,1-1,-1 1,1-1,-1 0,1 1,0-1,-1 1,1-1,0 1,0 0,-1-1,1 1,0-1,0 1,0-1,0 1,-1 0,1-1,0 1,0 0,0-1,0 1,1-1,-1 1,0 0,0-1,0 1,0-1,1 1,-1-1,0 1,0-1,1 1,-16-10</inkml:trace>
  <inkml:trace contextRef="#ctx0" brushRef="#br0" timeOffset="1443.33">2202 343,'579'0,"-201"-30,-350 30</inkml:trace>
</inkml:ink>
</file>

<file path=ppt/ink/ink31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5:17:21.16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1 210,'0'373,"1"-351,0-1,2 0,0 0,1 0,1 0,1 0,1-1,1 0,1 0,7 11,-15-30,0 1,0 0,1-1,-1 1,1-1,-1 1,1-1,-1 0,1 0,0 0,0 0,0 0,0 0,-1 0,1 0,0-1,0 1,1-1,-1 1,0-1,0 0,0 0,0 0,0 0,0 0,0-1,0 1,0 0,0-1,0 0,0 1,0-1,0 0,0 0,0 0,-1 0,1-1,0 1,-1 0,1-1,-1 1,1-1,-1 0,61-75,84-152,-105 197,-40 31,0 1,1 0,-1 0,0 0,0 0,0 0,0 0,0 0,0 0,0 0,1 0,-1 0,0 1,0-1,0 1,0-1,0 1,0-1,0 1,0-1,0 1,-1 0,1-1,0 1,0 0,0 0,-1 0,1 0,0 0,-1 0,1-1,-1 1,1 1,-1-1,0 0,1 0,-1 0,0 0,0 0,0 0,0 0,0 0,0 0,0 1,9 55,23 82,-30-133,0-1,1 0,0 1,-1-1,2 0,-1-1,1 1,-1-1,1 1,1-1,-1 0,0 0,1-1,0 0,0 1,0-2,0 1,0 0,1-1,-1 0,1-1,1 1,-2-1,1-1,0 1,0-1,0-1,-1 1,1-1,0 0,-1 0,1-1,0 0,-1 0,0 0,1 0,-1-1,0 0,0 0,-1 0,1-1,-1 0,0 0,1 0,1-3,76-106,-82 112,26-43,-3 0,-2-2,-1-1,-3 0,-2-1,-1-1,-3 0,-3-1,-1 0,-1-18,-6 63,1-1,-1 0,0 1,-1-1,1 0,-1 1,0-1,-1 0,1 1,-1 0,0-1,0 1,-1 0,-2-5,-5 5,0 3</inkml:trace>
  <inkml:trace contextRef="#ctx0" brushRef="#br0" timeOffset="835.791">1016 689,'140'-44,"-57"37,-81 6,0 2,0-1,0 0,0 0,0 1,0-1,0 1,0-1,-1 1,1 0,0 0,0 0,-1 0,1 0,0 0,-1 0,1 1,-1-1,0 0,1 1,-1 0,0-1,0 1,0-1,0 1,0 0,0 0,-1 0,1 0,-1-1,1 1,-1 0,0 0,1 0,-1 0,0 0,0 0,0 0,-1 2,-3 9,-1-1,0 1,0-1,-2 0,1-1,-2 1,1-1,-1-1,-1 0,-4 4,7-7,-83 95,88-101,1 0,-1 1,1-1,0 0,0 0,-1 0,1 1,0-1,0 0,0 1,0-1,1 0,-1 0,0 0,0 1,1-1,-1 0,1 0,-1 0,1 1,-1-1,1 0,0 0,0 0,-1 0,1 0,0-1,0 1,0 0,0 0,0 0,0-1,0 1,0 0,0-1,1 1,-1-1,0 0,0 1,0-1,1 0,-1 0,0 0,0 0,1 0,-1 0,1 0,62 0,170-73,-210 67</inkml:trace>
</inkml:ink>
</file>

<file path=ppt/ink/ink31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5:20:49.27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71,'0'0,"0"0,0 0,0 1,0-1,0 0,0 0,0 1,0-1,0 0,0 1,0-1,0 0,0 1,0-1,0 0,0 0,0 1,0-1,0 0,0 1,0-1,0 0,1 0,-1 1,0-1,0 0,0 0,0 1,1-1,-1 0,0 0,0 0,1 1,-1-1,0 0,0 0,1 0,-1 0,0 0,1 0,-1 1,0-1,0 0,1 0,-1 0,0 0,1 0,-1 0,0 0,1 0,-1 0,0 0,0-1,1 1,-1 0,0 0,1 0,-1 0,0 0,0 0,1-1,-1 1,0 0,0 0,1 0,-5 36,2-27,-4 306,7-303,0 1,1-1,0 0,1 0,0-1,1 1,0 0,1-1,0 0,5 7,-8-14,0-1,0 1,0-1,1 1,-1-1,1 0,0 0,0 0,0 0,0-1,0 1,0-1,1 0,-1 0,1 0,0 0,0-1,0 1,-1-1,1 0,0 0,1 0,-1-1,0 0,0 1,0-2,0 1,0 0,0-1,0 1,0-1,3-1,3-4,1 0,-2-1,1 0,-1-1,0 1,-1-2,0 1,0-1,-1 0,0-1,-1 0,1 0,-2 0,0-1,1-2,18-30,15-45,-38 89,-1-1,0 1,0-1,0 0,0 1,0-1,0 0,0 1,1-1,-1 1,0-1,0 0,1 0,-1 1,0-1,0 0,1 1,-1-1,0 0,1 0,-1 1,0-1,1 0,-1 0,0 0,1 0,-1 0,0 1,1-1,-1 0,1 0,-1 0,0 0,1 0,-1 0,1 0,-1 0,0 0,1-1,-1 1,1 0,-1 0,0 0,1 0,-1 0,0-1,1 1,-1 0,0 0,1-1,-1 1,0 0,0 0,1-1,-1 1,0 0,0-1,1 1,-1 0,0-1,0 1,0-1,0 1,0 0,0-1,0 1,1 0,-1-1,0 1,0-1,9 38,-7-27,1 5,1 1,0-1,1-1,1 1,1-1,0 0,1 0,0-1,1 0,0-1,1 1,1-2,0 0,0 0,5 3,-10-11,-1 0,1-1,-1 1,1-1,0 0,0-1,0 1,0-1,0 0,0-1,0 0,0 0,0 0,0 0,0-1,0 0,0 0,0-1,0 0,0 0,0 0,-1-1,1 0,-1 0,0 0,0 0,0-1,0 0,-1 0,1-1,-1 1,0-1,2-3,116-191,-104 162,-2-1,-2-1,-1 0,6-31,-16 58,0 0,-1 0,0-1,-1 1,0 0,-1 0,-1-1,0 1,0 0,-1-1,-5 0,0 7</inkml:trace>
</inkml:ink>
</file>

<file path=ppt/ink/ink3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4:12:37.19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484 2,'-30'-1,"1"1,-1 2,1 1,0 1,0 2,-22 7,-124 45,171-55,1 0,0 1,0-1,1 1,-1 0,1 0,0 0,0 0,0 0,0 0,1 1,-1-1,1 0,0 1,1-1,-1 1,1-1,0 1,0 0,0-1,1 1,-1-1,1 1,0-1,1 0,-1 1,2 20,-3-15,-1-4,0 0,0 0,1 0,0 0,0 0,0 0,1 0,-1 0,2 0,-1 0,1 0,-1 0,2 0,-1-1,1 1,0-1,0 1,0-1,1 0,-1 0,1-1,1 1,-1-1,1 0,-1 0,1 0,0-1,0 0,1 0,-1 0,1 0,0-1,163 9,-154-8,-10-4,0 1,0 0,0 0,0 1,0 0,0-1,0 2,0-1,0 0,0 1,0 0,-1 0,1 1,-1-1,1 1,-1 0,0 0,0 0,-1 1,1-1,-1 1,1 0,-1 0,0 0,-1 1,1-1,-1 1,1-1,-2 1,1 0,0 0,-1-1,1 5,-3-1,1 0,-1 0,-1 0,0 0,0 0,0-1,-1 1,0-1,-1 0,1 0,-2 0,1 0,0-1,-1 0,-1 1,1-2,-1 1,0-1,0 0,0 0,-6 3,-4 2,-2 0,1 0,-1-2,0 0,-1-2,0 0,0-1,-6 1,17-5,1 1,-1-1,0-1,0 0,0 0,1 0,-1-1,0 0,0-1,1 0,-1 0,1 0,-1-1,1 0,0-1,0 1,1-1,-1-1,1 1,0-1,0 0,0-1,1 1,-1-1,1 0,1-1,-2-2,-1-11</inkml:trace>
</inkml:ink>
</file>

<file path=ppt/ink/ink31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5:20:49.27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5 210,'-1'0,"1"0,0 1,-1-1,1 1,0-1,-1 1,1-1,0 1,0-1,-1 1,1-1,0 1,0-1,0 1,0-1,0 1,0 0,0-1,0 1,0-1,0 1,0-1,0 1,0-1,0 1,0-1,1 1,-1-1,0 1,0-1,1 1,-1-1,0 1,1-1,-1 1,1-1,-1 0,0 1,1-1,-1 1,1-1,-1 0,1 0,-1 1,1-1,-1 0,1 0,-1 0,1 0,-1 1,1-1,-1 0,1 0,0 0,-1 0,1 0,-1 0,1 0,-1-1,1 1,40 6,-41-6,454 0,-413 0,107 12,-112-7,-36-5,1 1,-1-1,1 0,-1 0,1 0,-1 0,1 0,-1 0,1 0,-1-1,1 1,-1 0,1 0,-1 0,1 0,-1-1,1 1,-1 0,0 0,1-1,-1 1,1 0,-1-1,0 1,1-1,-1 1,0 0,1-1,-1 1,0-1,0 1,1-1,-1 1,0-1,0 1,0-1,0 1,0-1,0 1,0-1,0 1,0-1,0 1,0-1,0 1,0-1,0 1,0-1,0 1,0-1,-1 1,1-1,0 1,0-1,-1 1,1-1,0 1,-1 0,1-1,0 1,-1 0,1-1,-1 1,1 0,-78-65,42 42,10 5,17 12,-1 0,1 0,0-1,0 0,1-1,0 0,0 0,1 0,0-1,-2-4,16-15,6 15</inkml:trace>
</inkml:ink>
</file>

<file path=ppt/ink/ink31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5:20:49.27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1 735,'1'2,"0"0,1 0,-1-1,1 1,0 0,-1-1,1 1,0-1,0 1,0-1,0 0,0 0,0 0,0 0,1 0,-1 0,0-1,1 1,-1-1,0 1,1-1,-1 0,0 0,1 0,0-1,0 2,281 2,-200-15,-59 6</inkml:trace>
  <inkml:trace contextRef="#ctx0" brushRef="#br0" timeOffset="1">1 1045,'14'5,"10"2,6-1,2-1,0-2,0 0,0-2,-2-1,-1 0,0 0,0 0,-1-1,0 1,-5 0</inkml:trace>
  <inkml:trace contextRef="#ctx0" brushRef="#br0" timeOffset="2">961 509,'-1'0,"1"0,0 1,0-1,0 1,0-1,0 0,0 1,0-1,0 1,0-1,0 0,0 1,0-1,0 1,0-1,0 0,0 1,0-1,0 0,1 1,-1-1,0 1,0-1,0 0,1 0,-1 1,0-1,1 0,-1 1,0-1,0 0,1 0,-1 1,1-1,-1 0,0 0,1 0,-1 0,0 1,1-1,-1 0,1 0,-1 0,0 0,1 0,-1 0,1 0,-1 0,0 0,1 0,-1 0,1 0,-1-1,0 1,1 0,-1 0,0 0,1 0,-1-1,0 1,1 0,-1 0,0-1,1 1,-1 0,-4 40,3-36,-40 283,40-259,2 0,0 0,2 0,1 0,1 0,2 0,-7-26,0 0,0-1,0 1,0 0,1 0,-1-1,1 1,-1 0,1-1,-1 1,1-1,0 1,0-1,0 1,0-1,0 1,0-1,0 0,0 0,1 1,-1-1,0 0,1 0,-1 0,1-1,-1 1,1 0,-1 0,1-1,0 1,-1-1,1 0,0 1,-1-1,1 0,0 0,0 0,-1 0,1 0,0 0,0-1,-1 1,1 0,-1-1,1 0,0 1,-1-1,1 0,-1 0,1 0,-1 0,1 0,-1 0,0 0,0 0,0 0,1-1,18-26,-2 0,-1-2,-1 0,-1 0,-2-1,5-18,14-53,-31 97,-7 26,2 9,2-1,1 0,1 0,2 1,1-1,1 0,1 0,2-1,8 25,-11-43,44 103,-47-110,1-1,0 1,-1 0,1-1,0 1,1-1,-1 1,0-1,1 0,-1 0,1 0,0 0,-1-1,1 1,0-1,0 1,0-1,0 0,1 0,-1-1,0 1,0 0,0-1,1 0,-1 0,0 0,0 0,1-1,-1 1,0-1,0 0,0 0,0 0,1 0,5-5,1-1,-1 0,0 0,-1-1,0 0,0 0,0-1,-1 0,2-5,5-4,10-18,-2-1,-2 0,-1-2,-2 0,-2-1,-2 0,-1-1,-2-1,-2 0,-2 0,-2 0,-1-1,-2 0,-3 1,-2-10,-8-21,11 74,0 0,0-1,-1 1,1 0,0 0,0 0,0 0,0 0,0 0,1 0,-1 0,0 0,0 1,1-1,-1 0,0 0,1 1,-1-1,1 0,0 1,0-1,-1 1,1-1,0 0,0 1,0-1,0 1,1-1,-1 0,0 1,0-1,1 1,-2 20</inkml:trace>
  <inkml:trace contextRef="#ctx0" brushRef="#br0" timeOffset="3">2118 537,'-1'-2,"-1"0,1 1,-1-1,0 0,1 0,-1 1,0-1,0 1,0-1,0 1,0 0,-1 0,1 0,0 0,0 0,-1 0,1 1,-1-1,1 1,0 0,-1 0,1 0,-1 0,1 0,-2 0,-14 2,1 1,0 0,0 2,0 0,0 0,1 2,0 0,0 1,1 0,0 1,0 1,1 0,-10 11,20-19,0 1,0 0,1 1,-1-1,1 0,0 1,0 0,1 0,-1 0,1 0,-1 0,1 0,1 0,-1 1,1-1,-1 1,1 0,0-1,1 1,-1 0,1-1,0 1,0 0,1-1,-1 1,1 0,0-1,0 1,1-1,-1 1,1-1,0 1,0-1,1 0,1 3,1-4,-1 0,1 1,0-2,0 1,0-1,1 1,-1-1,0-1,1 1,0-1,-1 0,1 0,0-1,-1 1,1-1,5-1,35 5,49 15,-91-18,0 2,0-1,0 0,-1 1,1 0,-1-1,1 1,-1 1,0-1,0 0,-1 1,1 0,-1-1,1 1,-1 0,0 0,-1 0,1 1,-1-1,0 0,0 1,0-1,0 1,-1-1,0 0,0 1,0-1,-1 1,1-1,-1 1,0-1,0 0,0 1,-1-1,0 0,0 0,0 0,0 0,0 0,-2 1,-10 10,0-2,-1 1,-1-2,0 0,0-1,-1-1,-1 0,1-1,-2-1,1-1,-3 1,-43 19,11-10,52-16,0-1,0 0,0 0,0 0,0 0,0 1,0-1,0 0,0-1,0 1,1 0,-1 0,0 0,0 0,0-1,0 1,0-1,0 1,1 0,-1-1,0 1,0-1,1 0,-1 1,0-1,0 1,1-1,-1 0,1 0,-1 1,1-1,-1 0,1 0,0 0,-1 0,1 0,0 1,-1-1,1 0,0 0,0 0,0 0,0 0,0 0,0 0,0 0,0 0,0 0,1 0,-1 1,0-1,1 0,-1 0,0 0,1 0,-1 0,1 1,7-19,2 0</inkml:trace>
  <inkml:trace contextRef="#ctx0" brushRef="#br0" timeOffset="4">2286 820,'0'34,"-4"15,-2 5,0-3,-4-4,0-6,2-10</inkml:trace>
  <inkml:trace contextRef="#ctx0" brushRef="#br0" timeOffset="5">2343 284,'0'4,"0"7,0 7,0 4,0-1</inkml:trace>
  <inkml:trace contextRef="#ctx0" brushRef="#br0" timeOffset="6">2485 1074,'130'-198,"-78"130,-36 102,-16-33,2 45,-4-41,1 1,0-1,0 1,1 0,0-1,0 1,0 0,0-1,1 1,0 0,0-1,1 1,0-1,0 1,0-1,0 0,1 0,0 0,0 0,0-1,1 1,-1-1,1 1,0-1,1-1,-1 1,1 0,-1-1,1 0,0 0,0-1,0 1,3 0,-2-3,0 1,0-1,0 0,0 0,1-1,-1 0,0 0,0 0,0-1,0 0,-1 0,1 0,0-1,-1 0,0 0,1 0,-1-1,-1 1,1-1,0-1,-1 1,0 0,2-4,71-126,-58 10,-19 100</inkml:trace>
  <inkml:trace contextRef="#ctx0" brushRef="#br0" timeOffset="9">4037 509,'-6'-3,"1"1,-1 0,0 0,0 0,0 1,0 0,0 0,0 1,0 0,0 0,0 0,-1 1,1-1,0 1,0 1,0-1,1 1,-1 0,0 1,1 0,-1-1,1 1,0 1,0-1,0 1,0 0,1 0,0 1,-3 3,-56 73,62-79,0 0,0 0,0 0,0 0,1 0,-1 1,1-1,0 0,-1 0,1 1,0-1,0 0,0 0,1 1,-1-1,0 0,1 0,0 1,-1-1,1 0,0 0,0 0,0 0,0 0,1 0,-1 0,1-1,-1 1,1 0,-1-1,1 1,0-1,0 0,0 1,-1-1,1 0,1 0,-1 0,0 0,0-1,0 1,1 0,21 6,0-1,0 0,1-2,-1-1,1-1,8-1,15 2,-44-3,1 0,-1 0,0 1,0-1,0 1,0 0,0 0,0 0,0 0,0 1,0 0,-1 0,1 0,-1 0,1 0,-1 1,0 0,0-1,0 1,0 0,0 1,-1-1,1 0,-1 1,0-1,0 1,0 0,-1 0,1 0,-1 0,0 0,0 0,0 0,-1 0,0 0,1 0,-1 0,-1 0,1 1,0-1,-1 0,0 0,0 0,0 0,-1 1,-7 8,0 1,-1-2,-1 1,0-1,0-1,-1 0,-1-1,0 0,0-1,-1 0,0-1,0-1,-1 0,0-1,-12 3,0 3,17-7,1 0,0-1,-1-1,0 0,0 0,0-1,0 0,0 0,-1-1,1-1,0 0,-6-1,-3-4</inkml:trace>
  <inkml:trace contextRef="#ctx0" brushRef="#br0" timeOffset="10">3867 453,'34'-14,"15"-6,5 2,-2 3,-6 5,-5 3,-5 4,-4 1,-7 7,-4 2,-4 0</inkml:trace>
  <inkml:trace contextRef="#ctx0" brushRef="#br0" timeOffset="11">4404 368,'-10'13,"1"1,0 0,1 0,1 1,0 0,1 0,0 1,1 3,3-16,1 1,0 0,1 0,-1-1,1 1,0 0,-1 0,2 0,-1 0,0 0,1 0,0-1,0 1,0 0,0 0,0-1,1 1,0-1,0 1,0-1,0 0,0 0,1 0,-1 0,1 0,0 0,0-1,0 1,0-1,0 0,1 0,-1 0,1 0,-1-1,1 1,2 0,5-1,0 0,0-1,0 0,0 0,-1-1,1-1,0 0,0 0,-1-1,1-1,-1 0,0 0,0-1,0 0,-1 0,1-1,-1-1,-1 1,1-2,3-4,-2 3,-1 0,0-1,-1 0,0 0,-1-1,0 0,-1 0,0-1,0 0,-1 0,0-3,-3 11,-1-1,1 0,-1 0,0 1,-1-1,1 0,-1 0,0 0,0 0,0 0,-1 0,1 0,-1 1,-1-1,1 0,-1 0,1 1,-1-1,-1 1,1 0,-1-1,1 1,-1 0,0 1,-1-1,1 0,-1 1,1 0,-1 0,-2-1,0 1,0 1,0-1,0 2,-1-1,1 1,0 0,-1 0,1 1,-1 0,1 0,-1 0,1 1,-1 0,1 0,0 1,0 0,-1 0,1 0,0 1,1 0,-3 1,-17 6</inkml:trace>
  <inkml:trace contextRef="#ctx0" brushRef="#br0" timeOffset="12">4771 171,'28'21,"-2"2,0 0,-1 2,-1 1,-2 1,1 3,-7-11,-1 0,-1 1,-1 0,-1 1,-1 1,-1 0,0 0,-2 1,-1 0,0 1,-2 0,-1-1,-1 2,0-1,-2 0,-1 0,-1 1,-3 14,-6-12,-1 0,-1-1,-2 0,0-1,-2 0,0-2,-2 0,0 0,-2-2,0-1,-2 0,0-1,-16 13,-1-1,-2-2,0-2,-2-2,-1-1,-1-3,-1-1,-45 12,48-19</inkml:trace>
  <inkml:trace contextRef="#ctx0" brushRef="#br0" timeOffset="13">988 198,'-16'8,"0"0,1 1,0 1,0 0,1 1,0 0,1 1,1 1,0 0,0 1,1 0,1 1,0 0,2 0,-1 1,-3 11,-1 24,2 1,2 0,2 0,3 0,1 1,4 0,5 40,-3-61,1-1,2 1,1-1,1 0,2-1,1 0,1-1,2 0,1-1,1 0,17 22,-17-32,0 1,0-2,2 0,0-1,1-1,1-1,0-1,1 0,0-2,1 0,0-1,1-2,0 0,0-1,1-2,-1 0,1-2,1 0,10-1,2-2,-4-1</inkml:trace>
  <inkml:trace contextRef="#ctx0" brushRef="#br0" timeOffset="14">5278 1017,'-2'22,"-2"-1,0 0,-1 0,-1 0,-2-1,0 0,0 0,-2-1,-1 0,-2 1,2 1,10-20,-1 1,0 0,1 0,-1 0,1 0,0 0,0 0,-1 1,1-1,1 0,-1 1,0-1,1 1,-1-1,1 0,0 1,-1-1,1 1,1-1,-1 1,0-1,0 1,1-1,0 1,-1-1,1 0,0 1,0-1,0 0,0 0,1 1,-1-1,1 0,-1-1,1 1,0 0,0 0,-1-1,1 1,2 0,4 0,0 0,0-1,0-1,0 1,0-1,0 0,1-1,-1 0,0 0,0-1,0 0,-1-1,1 1,0-2,-1 1,0-1,0 0,0 0,0-1,0 0,4-4,1-4</inkml:trace>
  <inkml:trace contextRef="#ctx0" brushRef="#br0" timeOffset="15">5081 764,'294'-133,"-199"68,-92 66,0 0,1 1,-1-1,0 1,0 0,0 0,-1 0,1 1,0-1,-1 1,0-1,1 1,-1 0,0-1,0 1,-1 1,1-1,0 0,-1 0,0 0,0 1,0-1,0 1,-1-1,1 1,-1-1,0 3,5 20,-4-18,1 1,-1-1,1 0,1 0,-1 0,1 0,1 0,0 0,0-1,0 0,1 1,3 3,8 2</inkml:trace>
  <inkml:trace contextRef="#ctx0" brushRef="#br0" timeOffset="16">5758 904,'15'5,"9"1,5 0,3-1,1-1,-1-2,-1-1,-1-1,0 0,-6 0</inkml:trace>
  <inkml:trace contextRef="#ctx0" brushRef="#br0" timeOffset="17">5956 707,'0'34,"0"15,0 5,0-3,0-4,0-6,0-5,0-4,0-3,0-1,0 0,0-6</inkml:trace>
  <inkml:trace contextRef="#ctx0" brushRef="#br0" timeOffset="18">6323 537,'11'69,"-2"0,-3 0,-3 39,15-11,-17-95,0 0,0 1,1-1,-1 0,0 0,1 0,-1 0,1 0,-1 0,1 0,0-1,0 1,0-1,0 1,0-1,0 0,0 1,1-1,-1 0,0-1,1 1,-1 0,1-1,-1 1,1-1,-1 0,1 0,-1 0,1 0,-1 0,0 0,1-1,-1 1,1-1,-1 0,0 0,2 0,7-5,0-1,-1 1,0-2,-1 1,1-1,-1-1,-1 0,0 0,0-1,0-1,26-27,-25 27,-8 10,-1-1,1 0,-1 1,1-1,0 1,0-1,0 1,0-1,0 1,0 0,0-1,0 1,1 0,-1 0,0 0,1 0,-1 0,1 0,-1 0,1 0,0 1,-1-1,1 1,0-1,-1 1,1-1,0 1,0 0,-1 0,1 0,0 0,-1 0,1 1,0-1,0 0,-1 1,1-1,0 1,-1-1,1 1,-1 0,1 0,-1 0,1 0,-1 0,0 0,2 1,24 55,-26-52,0 0,0 0,0 0,1 0,0 0,0 0,0-1,0 1,1-1,-1 0,1 0,0 0,1 0,-1 0,1 0,-1-1,1 0,0 0,1 0,-1 0,0-1,1 1,-1-1,1 0,0-1,0 1,0-1,0 0,0 0,0 0,0-1,0 0,9-3,0-1,0 0,-1-2,0 1,0-2,0 1,-1-2,0 0,0 0,-1-1,0 0,-1-1,0-1,0 1,-1-1,-1-1,0 0,0 0,-1-1,12-20,40-102,-65 96,-5 27</inkml:trace>
  <inkml:trace contextRef="#ctx0" brushRef="#br0" timeOffset="19">6350 143,'-11'15,"1"0,0 1,1 1,0-1,2 1,0 1,0 0,2-1,0 2,2-1,0 1,0-1,2 1,0 0,2 11,-8 57,-3-4,4 0,4 1,4 30,2-75,2 0,1-1,2 0,2 0,1-1,7 11,-14-37,1-1,0 1,1-1,0-1,1 1,0-1,0 0,1-1,0 0,0-1,1 0,0 0,0-1,1 0,0-1,0 0,0 0,1-2,-1 1,1-1,11 1,-20-4,0 1,0-1,1 1,-1-1,0 0,0 0,0 0,0-1,0 1,0-1,1 0,-1 0,0 0,-1 0,1 0,0-1,0 1,0-1,-1 0,1 0,-1 0,0 0,1 0,-1 0,0-1,0 0,7-13</inkml:trace>
  <inkml:trace contextRef="#ctx0" brushRef="#br0" timeOffset="20">7537 509,'-27'12,"2"2,0 1,1 1,0 1,1 1,-6 7,24-20,-1 1,1 0,0 0,0 0,1 0,-1 1,2 0,-1 0,1 0,0 0,0 1,1-1,0 1,0-1,1 1,0 0,0 0,1-1,0 1,0 0,1 0,0 0,0-1,1 1,2 5,-1-6,0-1,1 0,0 0,0 0,1 0,0-1,0 0,0 0,0 0,1 0,0-1,0 0,0 0,0-1,1 1,-1-2,1 1,0-1,0 0,0 0,0 0,0-1,0 0,0-1,0 0,1 0,-1 0,0-1,0 0,0-1,5-1,12-2,-5-2</inkml:trace>
  <inkml:trace contextRef="#ctx0" brushRef="#br0" timeOffset="21">7818 622,'-30'43,"16"-24,0 1,1 0,2 1,0 0,0 1,-3 15,13-34,0 0,0 0,0 0,1 0,-1 0,1 0,0 0,0 0,0 1,0-1,0 0,1 0,0 0,-1 0,1 0,0 0,0-1,1 1,-1 0,1 0,-1-1,1 1,0-1,0 1,0-1,0 0,0 0,0 0,1 0,-1 0,1-1,0 1,-1-1,1 1,0-1,0 0,0 0,0 0,0 0,2 0,11 0,0 0,-1 0,1-1,-1-1,1-1,-1 0,1-1,-1-1,0 0,0-1,0-1,-1 0,0-1,0 0,-1-1,0-1,0 0,-1-1,1-1,-3 3,0 0,-1-1,0 0,0-1,-1 0,0 0,0-1,-2 0,1 0,-1-1,-1 0,1-2,-5 9,0 0,-1 0,1 0,-1-1,-1 1,1 0,-1 0,1 0,-1 0,-1 0,1 0,-1 0,0 1,0-1,0 0,-1 1,1 0,-1-1,0 1,-1 0,1 1,-1-1,1 0,-1 1,0 0,0 0,-1 0,1 0,-3 0,-1-2,0 1,0 0,0 1,-1 0,1 0,-1 0,0 1,0 1,0 0,0 0,0 0,0 1,0 1,0-1,0 1,-4 2,-73 37,62-25</inkml:trace>
  <inkml:trace contextRef="#ctx0" brushRef="#br0" timeOffset="22">8524 481,'-19'13,"-1"1,2 1,0 0,1 1,0 1,2 1,-9 12,22-29,1 1,-1 0,1 0,-1 0,1 0,0 0,0 1,0-1,0 0,0 1,1-1,-1 0,1 1,-1-1,1 1,0-1,0 0,0 1,0-1,0 1,1-1,-1 1,1-1,-1 0,1 1,0-1,0 0,0 0,0 0,1 1,-1-1,0 0,1-1,0 1,-1 0,1 0,0-1,0 1,0-1,0 1,0-1,0 0,0 0,1 0,-1 0,0 0,0 0,2-1,3 3,-4-3,1 1,-1 0,1-1,-1 1,1 1,-1-1,0 0,1 1,-1 0,0 0,0 0,0 0,0 0,0 0,-1 1,1-1,-1 1,0 0,1 0,-1 0,-1 0,1 0,0 0,-1 1,1-1,-1 0,0 1,0-1,-1 1,1 0,-1-1,1 1,-1-1,0 1,-1 2,-3 2,-1 1,0-1,0 0,-1-1,0 1,0-1,-1 0,0-1,0 0,-1 0,0 0,0-1,0 0,-1 0,1-1,-1-1,0 1,-6 1,-6 1</inkml:trace>
  <inkml:trace contextRef="#ctx0" brushRef="#br0" timeOffset="25">9145 397,'-8'2,"1"1,0 0,-1 0,1 1,0 0,0 0,1 1,-1 0,1 0,0 0,1 1,-1 0,1 0,0 0,0 1,1-1,0 1,0 0,1 1,0-1,0 1,1-1,0 1,0 0,-1 6,6-10,-1 1,1-1,-1 0,1 0,1 0,-1 0,0-1,1 1,0-1,0 0,0 0,0 0,0-1,0 1,1-1,-1 0,1 0,0-1,-1 1,5-1,6 5,44 15,-47-18,0 0,0 1,0 0,-1 1,0 0,0 1,-1 0,1 0,-1 2,0-1,-1 1,0 0,5 7,-12-12,0 0,0 0,-1 0,1 0,-1 0,0 0,1 0,-2 1,1-1,0 0,-1 1,1-1,-1 1,0-1,0 1,0-1,-1 0,1 1,-1-1,0 1,0-1,0 0,0 0,-1 0,1 1,-1-1,0 0,0-1,0 1,0 0,0-1,-1 1,1-1,-1 0,0 1,1-1,-3 1,-6 4,1 1,-1-1,-1-1,1 0,-1-1,0 0,-1-1,1 0,-9 1,-67 1,63-7</inkml:trace>
  <inkml:trace contextRef="#ctx0" brushRef="#br0" timeOffset="26">9116 311,'29'-4,"14"-3,0 1</inkml:trace>
  <inkml:trace contextRef="#ctx0" brushRef="#br0" timeOffset="27">9427 198,'-4'5,"-4"3,0 1,0 0,1 1,0-1,1 1,0 1,1-1,0 1,0 0,1 0,1 1,0-1,0 1,0 11,3-20,0-1,1 1,-1-1,1 0,-1 1,1-1,0 1,0-1,0 0,0 0,1 0,-1 0,1 1,-1-2,1 1,-1 0,1 0,0 0,0-1,0 1,0-1,0 0,0 1,1-1,-1 0,0 0,1-1,-1 1,0 0,1-1,-1 1,1-1,-1 0,1 0,-1 0,1 0,-1 0,1-1,1 1,92-37,21-77,-115 111,0 1,0-1,0 1,0-1,0 0,0 0,-1 0,1 0,-1 0,0 0,0 0,0-1,0 1,-1 0,1 0,-1-1,0 1,0 0,0-1,-1 1,1 0,-1-1,1 1,-1 0,0 0,0 0,-1-1,1 1,-1 0,1 1,-1-1,0 0,0 0,0 1,-1-1,1 1,0 0,-1 0,0 0,1 0,-1 0,0 0,0 1,0-1,-3 0,-15-3</inkml:trace>
  <inkml:trace contextRef="#ctx0" brushRef="#br0" timeOffset="28">9540 1,'18'14,"-1"1,-1 0,0 2,-1 0,-1 0,-1 1,0 1,-1 0,-1 1,-1 0,-1 1,-1 0,0 1,-2-1,0 1,-2 2,3 5,-2 0,-2 0,0 1,-2-1,-1 1,-2 0,-2 15,-5-9,-2-1,-1 0,-2 0,-1-2,-2 1,-1-2,-1 0,-2-2,-1 0,-2-1,0-1,-2-2,-8 5,-62 80,77-87</inkml:trace>
  <inkml:trace contextRef="#ctx0" brushRef="#br0" timeOffset="29">9569 932,'63'-7,"-42"6,0-1,0-1,0 0,0-2,0-1,-1 0,0-2,3-1,31-42,-53 52,0-1,0 1,0 0,0-1,-1 1,1 0,0-1,0 1,-1 0,1 0,0 0,-1 0,1 0,-1 0,1 0,-1 0,0 0,1 0,-1 0,0 0,0 0,0 0,1 0,-1 0,0 0,0 0,-1 0,1 0,0 0,0 0,0 0,-1 0,1 0,-1 0,1 0,-1 0,1 0,-1 0,1 2,-4 259,14-201,-7-56,-1 1,0-1,0 1,0 0,-1 0,0 0,0 0,-1 0,1 0,-1 0,0 0,-1 0,0-1,0 1,0 0,0 0,-1 0,0-1,0 1,-1-1,0 1,0-1,0 0,0 0,-1 0,0-1,0 1,0-1,0 0,-3 2,-1-2,-1 0,0 0,0-1,0 0,-1 0,1-1,0 0,-1-1,0 0,1-1,-1 0,1 0,-1-1,0 0,1-1,0 0,-1 0,1-1,-2-1,-20-24,23 11</inkml:trace>
  <inkml:trace contextRef="#ctx0" brushRef="#br0" timeOffset="30">9624 764,'7'-17,"0"1,1 0,1 1,0 0,1 1,1 0,0 0,1 1,1 0,0 1,0 1,1 0,0 1,1 0,0 1,1 1,0 1,0 0,1 1,0 0,5 0,-20 5,1 0,-1 1,1-1,-1 0,1 1,-1-1,1 1,0 0,-1 0,1 0,-1 0,1 1,0-1,-1 1,1-1,-1 1,1 0,-1 0,0 0,1 0,-1 0,0 1,1-1,-1 1,0-1,0 1,-1 0,1 0,0 0,0 0,-1 0,1 0,-1 0,0 1,0-1,0 1,0-1,0 0,0 1,-1 0,1-1,-1 2,6 42,-6-36,0-1,1 1,0-1,1 0,0 1,1-1,0 0,0 0,0-1,1 1,1-1,0 0,0 0,0 0,8 5</inkml:trace>
</inkml:ink>
</file>

<file path=ppt/ink/ink31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5:20:49.30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13,'0'-5,"5"-1,2 5,-1 7,-1 8,-7 1,-2 3,-1 3,1 4,0 1,2 1,0 2,1 0,1 0,0-1,0-4</inkml:trace>
</inkml:ink>
</file>

<file path=ppt/ink/ink31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5:20:49.30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46,'4'-10,"3"-7,-1 3,-2 9,0 10,-2 10,-1 6,0 5,-1 2,-1 2,1 0,-5-5,-1-1,0-1,5-4,4-5</inkml:trace>
</inkml:ink>
</file>

<file path=ppt/ink/ink31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5:20:49.30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26 0,'0'313,"-22"-205,18-100</inkml:trace>
</inkml:ink>
</file>

<file path=ppt/ink/ink31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5:20:54.38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23 36,'0'-5,"0"-7,5 0,1 6,0 8,-1 10,-1 7,-7 0,-2 2,-1 2,2 2,0 2,2 0,0 2,-3-6,-2-1,1 1,1-4</inkml:trace>
</inkml:ink>
</file>

<file path=ppt/ink/ink31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5:20:56.36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29 1,'5'0,"1"5,1 6,-2 6,-7 0,-2 3,-1 1,0 4,2 0,-4 3,-1 0,1 0,2 1,2 0,1-6</inkml:trace>
</inkml:ink>
</file>

<file path=ppt/ink/ink31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5:21:09.06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21,'0'-20,"0"20,0 7,36 135,-20-96,27 53,-35-83</inkml:trace>
</inkml:ink>
</file>

<file path=ppt/ink/ink31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5:21:10.75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1,'0'5,"5"11,2 8,-1 4,-1 2,-2 2,0-1,-2 0,-1-2,0 1,5-7,1-1,-1-4</inkml:trace>
</inkml:ink>
</file>

<file path=ppt/ink/ink31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5:26:40.87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1197,'14'1,"0"-2,1 0,-1 0,0-1,0-1,0-1,-1 0,1 0,-1-1,0-1,2-2,43-30,-2-3,-2-3,-1-2,-3-2,-2-3,-2-1,-3-2,1-6,-34 47,60-78,-4-2,-4-3,-4-3,14-43,3-12,-57 124,-18 30,1-1,-1 1,0-1,0 1,0 0,1-1,-1 1,0 0,1-1,-1 1,0 0,1-1,-1 1,0 0,1 0,-1-1,0 1,1 0,-1 0,1 0,-1 0,1-1,-1 1,0 0,1 0,-1 0,1 0,-1 0,1 0,-1 0,1 0,-1 0,0 0,1 1,-1-1,1 0,-1 0,1 0,-1 0,0 1,1-1,-1 0,0 0,1 1,-1-1,0 0,1 1,-1-1,0 0,1 1,-1-1,0 0,0 1,0-1,1 1,-1-1,0 1,0-1,0 0,0 1,0-1,0 1,0-1,0 1,0-1,0 1,0-1,0 0,0 1,4 149,-31 231,25-326,-3-1,-1 0,-4 0,-1-1,-3 0,-2-1,-14 28,25-70,0 0,0-1,-1 0,0 0,-1-1,0 1,0-2,-1 1,0-1,0 0,0 0,-1-1,0-1,-1 1,1-1,-1-1,0 0,0 0,-10 2,13-4,-7 3,0-1,-1 0,1-1,-1-1,0 0,1-1,-1 0,0-1,0-1,0 0,1-1,-1-1,-13-4,11 0,-1 0,1-1,0-1,1 0,0-2,1 0,0 0,0-1,2-1,-4-4,7 3</inkml:trace>
  <inkml:trace contextRef="#ctx0" brushRef="#br0" timeOffset="464.775">1524 803,'-11'5,"1"2,-1-1,1 2,0-1,1 1,0 1,0-1,1 2,0-1,0 1,1 0,1 1,-4 5,6-11,0 0,0 0,0 0,1 0,0 0,-1 1,2 0,-1-1,1 1,0 0,0 0,1 0,-1 1,1-1,1 0,-1 0,1 1,0-1,1 0,0 1,-1-1,2 0,-1 0,1 0,0 0,0 0,1 0,0 0,0-1,0 0,1 1,-1-1,1 0,0-1,1 1,-1-1,4 3,4-3,0-1,0 0,0-1,1 0,-1-1,1-1,-1 0,1 0,-1-1,0-1,1 0,-1-1,0 0,0 0,0-2,-1 1,0-2,1 1,-2-2,1 1,-1-1,0-1,0 0,-1 0,0-1,4-6,-4 5,0-1,-1 0,0-1,-1 0,0 0,-1 0,0-1,-1 0,-1 0,0-1,0 1,0-10,-3 17,0 0,-1-1,1 1,-1 0,-1 0,1 0,-1-1,0 1,-1 0,1 0,-1 1,0-1,-1 0,1 0,-1 1,0 0,-1-1,1 1,-1 0,0 1,0-1,-1 1,1 0,-1 0,0 0,0 0,0 1,-1 0,0 0,0 0,-1 0,1 1,-1 0,1 0,-1 1,0 0,0 0,0 0,0 1,0 0,0 1,1-1,-1 1,0 1,0-1,0 1,1 0,-1 1,1-1,0 1,0 1,0-1,0 1,-5 4,-8 9</inkml:trace>
</inkml:ink>
</file>

<file path=ppt/ink/ink3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4:12:37.94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280 142,'-8'-2,"-1"0,1 0,-1 1,1 0,-1 1,0-1,1 2,-1-1,0 1,1 1,-1 0,1 0,0 0,0 1,0 0,0 1,0 0,0 0,1 1,0 0,0 0,0 0,1 1,0 0,0 1,0-1,1 1,0 0,0 0,1 1,0-1,0 1,0 3,-2-2,1 1,0 1,1-1,0 1,0-1,2 1,-1 0,1 0,1 1,0-1,0 0,1 0,1 1,0-1,0 0,1 0,1 0,-1 0,2 0,0-1,0 1,1-1,0 0,3 4,-4-10,0 0,1-1,-1 1,0-1,1 0,0-1,0 1,0-1,0 0,0 0,0 0,1-1,-1 1,0-1,1-1,-1 1,1-1,-1 0,1 0,-1-1,1 1,-1-1,1-1,3 0,4-2,0 0,0-1,0 0,0-1,-1 0,0-1,-1 0,1-1,4-4,1-5,0 0,-1-1,-1 0,-1-2,0 0,-1 0,-2-1,0 0,-1-1,-1 0,-1-1,-1 0,2-15,-7 32,-1-1,1 1,-1-1,-1 0,1 0,-1 1,0-1,-1 0,1 0,-1 1,-1-1,1 0,-1 1,0-1,-1 1,0 0,0 0,0 0,0 0,-1 1,0-1,-1 1,1 0,-1 0,0 0,0 1,0-1,-1 1,1 1,-1-1,0 1,0 0,0 0,-1 1,1 0,0 0,-1 0,0 1,1 0,-1 0,0 1,0 0,-5 0,2 2,-1 1,1 0,0 1,1 0,-1 1,1 0,-1 0,2 1,-1 0,1 1,-1 0,2 0,-1 0,-1 3,-9 13</inkml:trace>
</inkml:ink>
</file>

<file path=ppt/ink/ink31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5:27:10.20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62 15,'0'-1,"0"1,0-1,0 0,-1 0,1 1,0-1,-1 0,1 1,-1-1,1 0,-1 1,1-1,-1 0,1 1,-1-1,0 1,1-1,-1 1,0 0,1-1,-1 1,0 0,1-1,-1 1,0 0,0 0,0-1,1 1,-1 0,0 0,0 0,0 0,1 0,-1 0,0 1,0-1,1 0,-1 0,0 0,0 1,1-1,-1 0,0 1,0-1,1 1,-1-1,1 1,-1-1,0 1,1-1,-1 1,1 0,-1-1,1 1,-1 0,1-1,0 1,-1 0,1-1,0 1,0 0,-1 0,1 0,0-1,0 1,0 0,0 0,0 0,-6 17,1-1,1 1,0 0,1 1,1-1,1 0,0 1,2-1,1 16,0 8,0 167,27-126,-28-81,1-1,0 1,-1 0,1-1,0 1,0-1,0 0,0 0,0 1,0-1,0 0,0-1,0 1,1 0,-1-1,0 1,1-1,-1 0,0 1,1-1,-1 0,0-1,1 1,-1 0,0-1,1 1,-1-1,0 0,0 0,0 0,1 0,-1 0,0 0,0 0,0-1,15-12,0 0,-1-1,-1 0,0-2,-1 0,0 0,-2-1,0-1,-1 0,1-5,5-5,6-9,-22 39,1-1,-1 1,1-1,0 1,-1 0,1 0,-1-1,0 1,1 0,-1 0,0 1,1-1,-1 0,0 0,0 1,0-1,0 0,0 1,0-1,-1 1,1-1,0 1,-1 0,1-1,-1 1,0-1,1 1,-1 0,0-1,0 1,0 0,0 0,4 18,-3-6,0-1,1 0,1 0,0 0,0 0,2-1,-1 1,2-1,0 0,0 0,1-1,0 0,1 0,0-1,1 0,0 0,1-1,-1 0,2 0,0-2,9 7,-16-13,0 0,-1 0,1-1,0 1,0-1,0 0,-1 0,1 0,0 0,0-1,0 1,-1-1,1 0,0 0,-1-1,1 1,-1-1,1 0,-1 1,0-2,0 1,0 0,0-1,0 1,0-1,-1 0,1 0,-1 0,2-3,54-100,-40 62,-2-1,-2 0,-2-1,-1 0,-3-1,-2 0,-2 0,-2-8,-3 54,1 12</inkml:trace>
</inkml:ink>
</file>

<file path=ppt/ink/ink31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5:27:11.04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47,'77'-30,"-72"28,-4 0,1 0,0 1,1 0,-1 0,0-1,0 1,0 0,1 1,-1-1,0 0,1 1,-1-1,1 1,-1 0,1 0,-1 0,1 0,-1 0,1 0,-1 1,0-1,1 1,-1 0,0-1,1 1,-1 0,0 1,0-1,0 0,0 1,0-1,0 1,0-1,0 1,-1 0,1 0,0 0,-1 10,0 0,-1 1,0-1,-1 0,0 0,-1 0,-1 0,0-1,0 1,-1-1,0 1,-1-1,-1 0,0-1,0 0,-1 0,0 0,-1 0,0-1,-6 6,6-6,6-9,1 0,0 1,0 0,-1-1,1 1,0-1,0 1,0 0,0 0,0 0,0 0,0 0,0 0,0 0,1 0,-1 0,0 0,0 0,1 0,-1 1,1-1,-1 0,1 0,0 1,-1-1,1 0,0 1,0-1,0 0,0 1,0-1,0 0,1 1,-1-1,0 0,0 0,1 1,-1-1,1 0,0 0,-1 1,1-1,0 0,-1 0,1 0,0 0,0 0,0 0,0 0,0-1,0 1,1 0,13 2,1-1,0-1,1 0,-1-1,0-1,0 0,0-1,0-1,-1 0,1-2,-1 0,14-6,-4 1</inkml:trace>
</inkml:ink>
</file>

<file path=ppt/ink/ink31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5:27:11.53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13,'5'0,"10"0,9 5,4 1,3 0,0-1,0-1,0-2,-1-1,-1 0,0-1,-6-5,-1-2,0 0,2 2,0 2,2-5,-4 1</inkml:trace>
</inkml:ink>
</file>

<file path=ppt/ink/ink31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5:27:11.87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0,'9'0,"14"5,6 1,4 0,1-1,0-1,-2-2,-1-1,-1-5,-1-3,0 1,-6 1</inkml:trace>
</inkml:ink>
</file>

<file path=ppt/ink/ink31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5:27:13.05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61 13,'-16'56,"3"1,2 0,2 0,3 1,3 0,2 2,0-52,1 1,0-1,0 1,0-1,1 0,1 1,-1-1,1 0,1 0,-1 0,2 0,-1 0,1-1,0 1,0-1,1 0,0 0,0-1,1 0,0 1,0-2,0 1,1-1,-1 0,1 0,1-1,-1 0,1 0,-1-1,1 0,6 2,-4-7,-1 0,1 0,-1-1,0 0,0-1,-1 0,1 0,-1-1,1 0,-2-1,1 1,-1-1,1-1,-2 0,1 0,-1 0,0 0,0-1,-1 0,0-1,-1 1,0-1,0 0,0 0,-1 0,26-41,-29 49,0 1,0-1,0 1,0-1,1 1,-1-1,0 1,0-1,0 1,1-1,-1 1,0-1,1 1,-1-1,0 1,1-1,-1 1,1 0,-1-1,1 1,-1 0,1-1,-1 1,1 0,-1 0,1 0,-1-1,1 1,-1 0,1 0,-1 0,1 0,-1 0,1 0,0 0,-1 0,1 0,-1 0,1 0,-1 0,1 0,-1 1,1-1,-1 0,1 0,-1 1,1-1,-1 0,1 1,-1-1,1 0,-1 1,0-1,1 0,-1 1,0-1,1 1,-1 0,13 37,-9-25,0 1,1 0,0 0,1-1,1 0,0-1,0 1,2-1,-1 0,2-1,-1 0,1-1,1 0,0-1,1 0,-1 0,2-1,9 5,-19-13,-1-1,1 1,0-1,-1 1,1-1,0 0,-1 0,1 0,-1 0,0-1,1 1,-1-1,0 1,0-1,0 0,0 0,0 0,0 0,0 0,-1 0,1 0,-1-1,0 1,1 0,-1-1,0 0,-1 1,1-1,0 1,-1-1,1 0,-1 1,0-1,0 0,4-8,26-79,-4-1,-5-2,9-81,-13 21,-21 165,3 5</inkml:trace>
</inkml:ink>
</file>

<file path=ppt/ink/ink31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5:27:13.38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17 0,'0'15,"0"18,0 9,-5 3,-1-3,0-3,6-8,3-9</inkml:trace>
</inkml:ink>
</file>

<file path=ppt/ink/ink31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5:27:14.05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356 1,'-27'4,"0"1,1 2,0 1,0 1,1 1,0 1,1 1,-18 12,40-22,-1-1,1 1,-1 0,1 0,0 0,-1 1,1-1,0 0,1 1,-1 0,0-1,1 1,-1 0,1 0,0-1,0 1,0 0,0 0,1 0,-1 1,1-1,0 0,0 0,0 0,0 0,0 0,1 0,-1 0,1 0,0 0,0 0,0 0,1 0,-1 0,0 0,1-1,0 1,0-1,0 1,0-1,0 0,0 0,0 0,1 0,-1 0,3 1,86 29,30 16,-116-45,-1 0,1 1,-1-1,0 1,0 0,0 0,-1 0,1 1,-1-1,0 1,0 0,-1 0,1 0,-1 0,0 1,-1-1,1 0,-1 1,0-1,-1 1,1 4,-3 0,-1 0,0-1,-1 1,0-1,-1 0,0 0,0 0,0-1,-1 0,-1 0,1-1,-1 1,-1-1,1-1,-1 1,0-1,-1-1,1 0,-1 0,0 0,0-1,-1-1,1 1,-1-1,-6 2,1 0,-1-2,0 1,0-2,0 0,0-1,0 0,0-1,-12-2,27 2,-1 0,0 0,1 0,-1 0,0 0,1 0,-1-1,0 1,1-1,-1 1,1-1,-1 1,1-1,-1 0,1 0,-1 1,1-1,0 0,-1-1,1 1,0 0,0 0,0 0,0-1,0 1,0 0,0-1,0 1,1-1,-1 1,0-1,1 0,-1 1,1-1,0 1,-1-1,1 0,0 1,0-1,0 0,0 1,1-1,-1 0,0 1,1-1,0-1,8-12</inkml:trace>
</inkml:ink>
</file>

<file path=ppt/ink/ink31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5:27:14.30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46 1,'-9'33,"-9"12,0-3</inkml:trace>
</inkml:ink>
</file>

<file path=ppt/ink/ink31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5:27:14.53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1,'0'0</inkml:trace>
</inkml:ink>
</file>

<file path=ppt/ink/ink31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5:27:14.90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0 449,'27'-53,"2"1,2 1,2 2,27-29,-56 74,32-31,-35 34,-1 1,1-1,0 1,-1-1,1 1,0-1,0 1,-1 0,1-1,0 1,0 0,-1 0,1-1,0 1,0 0,0 0,0 0,-1 0,1 0,0 0,0 0,0 1,-1-1,1 0,0 0,0 1,0-1,-1 0,1 1,0-1,-1 1,1-1,0 1,-1-1,1 1,-1-1,1 1,0 0,-1-1,0 1,1 0,-1-1,1 1,-1 0,0 0,0 0,1-1,-1 1,0 0,0 0,0 0,0 0,11 105,22 3,-31-106,0 0,0 0,-1 0,2-1,-1 1,0-1,0 1,1-1,0 0,-1 0,1 0,0 0,0-1,0 1,0-1,0 0,0 0,1 0,-1 0,0 0,0-1,1 1,-1-1,0 0,1 0,-1 0,1-1,-1 1,0-1,0 1,1-1,1-1,8-5,0-1,-1 1,0-2,0 0,-1-1,0 0,-1 0,0-1,0 0,-1-1,-1 0,0-1,-1 1,0-2,-1 1,0-1,-1 0,3-13,16-27,2-39,-24 71</inkml:trace>
</inkml:ink>
</file>

<file path=ppt/ink/ink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3:41:17.45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0,'5'15,"20"4,16-5,6-6,0-4,-4-2,1-2,-3-6,-3-1,-3 0,-3 1,-2 2,-2 1,0 2,-5 1</inkml:trace>
</inkml:ink>
</file>

<file path=ppt/ink/ink3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4:12:39.01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49,'39'17,"-33"-14,1-1,0 0,-1 0,1-1,0 1,0-2,0 1,0-1,0 0,0 0,0-1,0 0,0 0,0-1,-1 0,1 0,0 0,-1-1,0 0,0 0,0-1,0 0,0 0,-1 0,1-1,-1 0,0 0,-1 0,1 0,-1-1,3-5,-7 11,0 1,0-1,-1 0,1 1,0-1,0 0,-1 0,1 0,0 1,0-1,-1 0,1 0,0 0,-1 0,1 1,0-1,-1 0,1 0,0 0,-1 0,1 0,-1 0,1 0,0 0,-1 0,1 0,0 0,-1 0,1 0,0-1,-1 1,1 0,0 0,-1 0,1 0,0 0,0-1,-1 1,1 0,0 0,0-1,-1 1,1 0,0 0,0-1,-1 1,1-1,-52 139,37 119,-29-36,-3-80,28-109,18-61,8 10,1 0,0 1,2 0,0 0,1 1,11-13,5-10,133-176,-136 187</inkml:trace>
  <inkml:trace contextRef="#ctx0" brushRef="#br0" timeOffset="445.52">508 162,'-266'251,"226"-212,41-38,-1 0,1 0,-1 0,1 0,0 0,0-1,-1 1,1 0,0 0,0-1,0 1,0 0,0-1,0 1,0-1,0 0,0 1,0-1,0 0,0 1,0-1,0 0,1 0,-1 0,0 0,0 0,0 0,0 0,0-1,0 1,0 0,0 0,0-1,0 1,0-1,0 1,0-1,0 1,0-1,0 0,1 0,4 0,2-1,-2 0,-1 0,0 0,0 0,1 1,-1 0,1 0,0 0,-1 1,1 0,-1 0,1 0,0 1,-1 0,1 0,-1 0,1 1,-1-1,0 1,0 1,1-1,-1 1,-1 0,1 0,0 0,-1 1,0-1,0 1,0 0,0 0,0 1,0 1,13 64,-16-60,1 0,0 0,0 0,1 0,0-1,1 1,0-1,0 0,1 0,3 4,18 15,-12-17</inkml:trace>
  <inkml:trace contextRef="#ctx0" brushRef="#br0" timeOffset="1368.735">1044 416,'-13'-2,"0"2,-1-1,1 2,-1 0,1 0,0 1,-1 1,1 0,0 1,1 0,-1 1,1 1,0 0,0 0,0 1,1 1,0 0,1 0,0 1,0 0,1 1,-1 1,9-9,-1 0,1-1,0 1,0 0,0 0,0 0,0 0,1 0,-1 0,0 0,1 0,0 0,-1 0,1 0,0 0,0 0,0 0,0 0,0 0,1 0,-1 0,1 1,-1-1,1-1,0 1,0 0,0 0,0 0,0 0,0 0,0-1,1 1,-1-1,1 1,-1-1,1 1,-1-1,1 0,0 0,0 0,0 0,-1 0,3 1,7-4,-1 0,0-1,0 1,0-2,0 0,-1 0,1 0,-1-2,0 1,-1-1,1 0,-1 0,0-1,3-4,43-42,-43 41,0 1,0 0,1 0,0 1,1 0,0 1,0 1,1 0,0 1,10-4,-22 11,1-1,0 0,-1 1,1-1,-1 1,1 0,0 0,-1 0,1 0,-1 0,1 1,0-1,-1 1,1 0,-1-1,1 1,-1 0,0 1,1-1,-1 0,0 1,0-1,0 1,0 0,0-1,0 1,0 0,-1 0,1 0,-1 1,1-1,-1 0,0 0,0 1,0-1,0 1,0-1,-1 1,1-1,-1 1,1 0,4 113,-62 139,44-213,-7 22,-3 0,-3-1,-3-2,-3-1,-3 2,29-51,-1-1,0 1,0-1,-1-1,0 1,0-1,-1-1,-1 0,1 0,-1 0,0-2,-1 1,0-1,-5 2,15-8,-1 1,1-1,-1 1,1-1,-1 0,1 1,-1-1,1 0,-1 0,1 0,-1 0,1 0,-1 0,1-1,-1 1,1 0,-1-1,1 1,-1-1,1 0,0 1,-1-1,1 0,0 0,0 0,0 0,-1 0,1 0,0 0,0 0,0-1,1 1,-1 0,0 0,0-1,1 1,-1-1,1 1,-1-1,1 1,-1-1,1 0,2-68,7 38,2 1,0 0,3 0,0 1,2 1,1 1,1 0,2 1,1 1,0 1,-11 13,0 0,0 1,1 0,1 0,0 2,0-1,1 2,0-1,0 2,1 0,0 0,0 1,1 1,-1 1,16-3,15 12,-27 1</inkml:trace>
</inkml:ink>
</file>

<file path=ppt/ink/ink32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5:27:24.55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393 140,'-1'0,"1"0,-1 0,1 0,-1 1,1-1,-1 0,1 1,0-1,-1 0,1 1,-1-1,1 0,0 1,-1-1,1 1,0-1,-1 1,1-1,0 1,0-1,0 1,-1-1,1 1,0-1,0 1,0 0,0-1,0 1,0-1,0 1,0-1,0 1,0-1,0 1,1 0,-1-1,0 1,0-1,0 1,1-1,-1 1,0-1,1 0,-1 1,0-1,1 1,-1-1,1 0,-1 1,0-1,1 0,-1 1,1-1,-1 0,1 1,-1-1,1 0,-53 5,38-6,0 0,0 2,0-1,0 2,0 0,1 0,-1 2,1-1,-1 2,1 0,0 0,1 1,-1 1,1 0,0 1,1 0,-2 2,11-3,-1 0,1 0,1 1,-1-1,1 0,0 1,1-1,0 1,0-1,0 0,1 1,0-1,1 1,-1-1,2 0,-1 0,1 0,0 0,1 2,-3-8,0 5,1 1,0-1,0 0,1 0,0 0,0 0,0 0,1-1,0 1,0-1,0 0,0 0,1 0,0-1,0 1,1-1,-1-1,1 1,0-1,0 1,57 14,-52-17,-1 1,0 0,0 1,0 0,0 1,-1 0,1 0,-1 1,0 1,0-1,-1 1,0 1,0 0,4 4,-6-3,-1 0,-1 1,0 0,0-1,-1 1,0 1,0-1,-1 0,0 1,-1-1,0 1,0 6,-1-6,0 0,-1 0,0 0,0-1,-1 1,0 0,-1-1,0 1,-1-1,0 0,0 0,-1 0,0-1,0 0,-1 0,0 0,-1-1,0 1,0-1,0-1,-1 0,0 0,0 0,0-1,-1 0,-7 2,-135 26,144-32,1-1,-1 1,1-1,-1-1,1 1,-1-1,1 0,-1-1,1 1,0-1,0 0,0-1,0 0,0 0,0 0,1 0,-1-1,1 0,0 0,0-1,1 1,-2-3,-9-52,19 43</inkml:trace>
  <inkml:trace contextRef="#ctx0" brushRef="#br0" timeOffset="683.095">788 83,'-14'12,"1"1,1 0,0 1,1 0,1 1,0 0,1 1,0 0,1 1,1-1,1 1,-4 17,10-29,0-1,1 0,-1 1,1-1,0 0,0 0,1 0,-1 0,1 0,0 0,0 0,0-1,1 1,-1-1,1 1,0-1,0 0,0 0,0 0,0-1,1 1,-1-1,1 0,0 0,0 0,0 0,0 0,0-1,0 0,0 0,0 0,0 0,1-1,-1 0,0 0,1 0,-1 0,0-1,0 1,1-1,-1 0,0 0,0-1,2 0,18-3,0-1,-1-1,0-1,0-1,-1-1,-1-1,1-1,16-13,-32 20,0-1,0 0,-1 0,0-1,0 0,-1 0,0 0,0 0,0-1,-1 1,0-1,-1 0,0 0,0 0,0 0,-1 0,0 0,-1-1,0 1,0 0,-1 0,0 0,0-1,-1 1,0 0,-1 0,0 1,0-1,0 0,-1 3,1 0,-1 0,0 1,0-1,0 1,0 0,-1 0,0 1,0-1,0 1,0 0,0 0,-1 1,1 0,-1 0,0 0,0 0,0 1,1 0,-1 0,0 1,0 0,0 0,0 0,0 0,0 1,0 0,0 1,-1 0,-18 3</inkml:trace>
</inkml:ink>
</file>

<file path=ppt/ink/ink32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5:31:07.69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29 1,'0'394,"-29"-136,30-101,-1-172,0-3</inkml:trace>
</inkml:ink>
</file>

<file path=ppt/ink/ink32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5:31:09.00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30 1,'0'453,"-27"-256,25-151,2-34</inkml:trace>
</inkml:ink>
</file>

<file path=ppt/ink/ink32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5:31:10.56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57 1,'1'0,"-1"0,0 1,0-1,0 0,0 0,0 1,0-1,0 0,0 0,0 1,0-1,0 0,0 0,0 1,0-1,0 0,0 0,-1 1,1-1,0 0,0 0,0 0,0 1,0-1,-1 0,1 0,0 0,0 1,0-1,-1 0,1 0,0 0,0 0,0 0,-1 0,1 1,0-1,0 0,-1 0,1 0,0 0,0 0,-1 0,1 0,0 0,0 0,-1 0,1 0,0 0,0 0,-1 0,1 0,0-1,0 1,-1 0,1 0,0 0,0 0,0 0,-1 0,1-1,0 1,4 34,-2-20,2 30,-3 0,-1 1,-2-1,-8 42,-9 106,-8-50,26-7,2-135</inkml:trace>
</inkml:ink>
</file>

<file path=ppt/ink/ink32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5:31:12.24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108 34,'10'-33,"-12"65,-35 224,10-30,16-40,-11-96,9-79,7-16</inkml:trace>
</inkml:ink>
</file>

<file path=ppt/ink/ink3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4:13:38.42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0 705,'431'-17,"52"-6,-288 9,0 9,10 8,399 52,-21-25,-142-19,114 8,-168 7,305-26,-668 0</inkml:trace>
  <inkml:trace contextRef="#ctx0" brushRef="#br0" timeOffset="455.227">1552 112,'-492'177,"205"-58,-61 47,310-138,37-28,1 1,-1-1,1 1,-1-1,1 1,-1 0,0-1,1 1,0 0,-1-1,1 1,-1 0,1-1,0 1,0 0,-1 0,1-1,0 1,0 0,0 0,0 0,0-1,0 1,0 0,0 0,0 0,0-1,0 1,1 0,-1 0,0-1,1 1,-1 0,0-1,1 1,-1 0,1-1,-1 1,1 0,-1-1,1 1,-1-1,1 1,0-1,-1 1,1-1,0 0,0 1,-1-1,1 0,0 1,0-1,-1 0,1 0,7 2,0-1,0 0,-1 0,1-1,0 0,0 0,0-1,0 0,-1-1,1 0,0 0,-1 0,-5 1,36-9</inkml:trace>
  <inkml:trace contextRef="#ctx0" brushRef="#br0" timeOffset="699.125">3104 0,'-1077'417,"821"-326,231-77,25-14,0-1,1 1,-1 0,0 0,1 0,-1 0,0 0,1 0,-1 0,0 0,1 0,-1 0,0 0,1 0,-1 0,0 0,1 0,-1 0,0 1,1-1,-1 0,0 0,0 0,1 0,-1 1,0-1,0 0,1 0,-1 1,0-1,0 0,1 0,-1 1,0-1,0 0,0 1,0-1,0 0,0 1,1-1,-1 0,0 1,0-1,0 0,0 1,0-1,0 0,0 1,0-1,0 0,0 1,-1-1,1 0,0 1,0-1,0 0,0 0,0 1,-1-1,1 0,0 1,0-1,0 0,-1 0,1 1,0-1,0 0,-1 0,148-7,-97 1,6 0</inkml:trace>
  <inkml:trace contextRef="#ctx0" brushRef="#br0" timeOffset="871.532">3725 169,'-53'19,"-50"21,-23 8,-5 1,7-3,14-4,16-10,20-6,12-6,17-3,11-3,12 0,14-3,18-2,12-3,8-3,-3-1</inkml:trace>
  <inkml:trace contextRef="#ctx0" brushRef="#br0" timeOffset="1098.264">4742 141,'-44'29,"-47"33,-18 16,-5 4,3-7,10-6,13-11,12-10,9-8,11-7,11-4,7-6,11-3,10-5</inkml:trace>
  <inkml:trace contextRef="#ctx0" brushRef="#br0" timeOffset="2537.671">2511 733,'0'1397,"30"-1018,-31 135,28-318,-26 113,-1-284</inkml:trace>
  <inkml:trace contextRef="#ctx0" brushRef="#br0" timeOffset="4640.295">1947 3612,'140'-22,"72"4,-83 6,0 6,42 7,-98-1,56-13,-106 9,0 1,1 0,-1 2,0 1,1 0,-1 2,6 2,37-8,-61 3,-1-1,1 1,-1 0,1 1,0-1,0 1,-1 0,1 0,0 0,0 1,-1-1,1 1,0 1,-1-1,1 0,-1 1,0 0,1 0,2 3,-5-2,0 1,-1 0,0 0,0 0,0-1,0 1,-1 0,0 0,1 0,-1 0,-1 0,1 0,-1 0,1 0,-1 0,0 0,-1 0,0 2,-2 14,-56 253,-19 49,68-117,12-156,14 38,-12-77,0 1,0-1,-1 0,-1 1,1 0,-2-1,1 1,-2-1,1 1,-2 0,0 4,0-13,1-1,0 1,-1 0,0-1,1 1,-1-1,0 1,0-1,0 0,0 0,0 0,0 0,0 0,0-1,-1 1,1-1,0 1,0-1,0 0,-1 1,1-1,0-1,-1 1,1 0,0 0,0-1,0 1,-1-1,1 0,0 0,-1 0,-11-1,-20 1,-1 1,0 2,0 1,1 2,-22 6,34-7,-306 38,5-31,235-12,-138-27,86 27,137 1,0-1,1 1,-1-1,0 1,1-1,-1 0,1 0,-1 0,1 0,0 0,-1-1,1 1,0-1,0 0,0 1,0-1,0 0,1 0,-1 0,0-1,1 1,-1 0,1 0,0-1,0 1,0-1,0 1,0-1,1 1,-1-3,-2-87,5 71,5-52,3 0,4 1,9-25,1-7,42-233,-54 264,4-91,-25 136,9 28,0 1,0-1,0 0,0 0,0 1,0-1,0 0,0 1,0-1,0 0,0 0,0 1,-1-1,1 0,0 0,0 1,0-1,-1 0,1 0,0 1,0-1,0 0,-1 0,1 0,0 0,0 0,-1 1,1-1,0 0,-1 0,1 0,0 0,0 0,-1 0,1 0,0 0,-1 0,1 0,0 0,-1 0,1 0,0 0,0 0,-1 0,1 0,0-1,-1 1,1 0,0 0,0 0,-1 0,1 0,0-1,0 1,4 34,0-16</inkml:trace>
  <inkml:trace contextRef="#ctx0" brushRef="#br0" timeOffset="5386.402">2230 4402,'11'-138,"-6"109,2 0,1 0,1 0,1 1,2 0,1 1,1 0,16-22,-29 48,-1-1,1 0,-1 1,1-1,0 1,0-1,0 1,0 0,0-1,0 1,0 0,0 0,1-1,-1 1,0 0,1 0,-1 1,1-1,-1 0,1 0,-1 1,1-1,-1 1,1-1,0 1,-1 0,1 0,0-1,0 1,-1 0,1 0,0 1,-1-1,1 0,0 1,-1-1,1 1,-1-1,1 1,-1 0,1-1,-1 1,1 0,-1 0,0 0,1 0,-1 1,0-1,0 0,0 0,0 1,0-1,1 2,38 165,-12-108,-27-59,0 0,0 0,0 0,0 0,0 0,0 0,1 0,-1-1,0 1,0 0,1-1,-1 1,0-1,1 0,-1 1,1-1,-1 0,1 0,-1 0,0 0,1 0,-1 0,1 0,-1 0,0-1,1 1,-1-1,1 1,-1-1,0 1,0-1,1 0,-1 1,0-1,0 0,0 0,0 0,0 0,0 0,0 0,0 0,0-1,0 1,0-1,171-268,-172 268,0 1,1 0,-1 0,1 0,-1 0,1 0,0 0,-1 0,1 0,0 0,0 0,0 0,0 0,-1 1,1-1,0 0,0 0,1 1,-1-1,0 1,0-1,0 1,0 0,0-1,1 1,-1 0,0 0,0 0,0 0,1 0,-1 0,0 0,0 0,0 0,1 0,-1 1,0-1,0 1,0-1,0 1,0-1,0 1,0-1,0 1,0 0,0 0,0-1,0 1,0 0,0 0,-1 0,1 0,0 1,40 117,-23-49,9 77,-23-125,2-4</inkml:trace>
</inkml:ink>
</file>

<file path=ppt/ink/ink3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4:14:08.943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75,'4'-4,"-1"1,1-1,0 1,0 0,0 1,0-1,0 1,1 0,-1 0,1 0,-1 0,1 1,0 0,0 0,-1 0,1 0,0 1,0 0,0 0,0 0,0 1,0-1,0 1,-1 1,1-1,0 0,-1 1,1 0,-1 0,3 2,19 2,256 32,20-52,-239 8,234-27,-50 5,-154 12,-91 16,-1-1,1 1,-1 0,1 0,-1 0,1 0,-1 0,1 1,-1-1,0 0,1 1,-1-1,1 1,-1-1,0 1,1 0,-1-1,0 1,0 0,1 0,-1 0,0 0,0 0,0 0,0 0,0 0,-1 1,1-1,0 0,0 1,-1-1,1 1,5 15</inkml:trace>
</inkml:ink>
</file>

<file path=ppt/ink/ink3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4:14:29.10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59,'5'273,"-3"-260,0-1,0 0,2 1,-1-1,2 0,0-1,0 1,1-1,0 0,1 0,0-1,1 0,0 0,0-1,1 0,1 0,-7-7,0 0,0-1,1 1,-1-1,1 0,-1 0,1 0,-1 0,1 0,0-1,-1 0,1 0,0 0,-1 0,1 0,0-1,-1 1,1-1,0 0,-1 0,0-1,1 1,-1-1,0 0,1 1,-1-1,0-1,0 1,-1 0,78-81,22-89,-52 80,-47 92,1-1,0 1,-1 0,1 0,0 0,-1 1,1-1,-1 1,1 0,-1 0,1 0,-1 1,1-1,-1 1,0 0,0 0,0 0,0 0,0 0,0 1,-1-1,1 1,-1 0,0 0,1 0,2 2,146 127,-132-118,-15-10,1 1,0-1,0 0,0-1,0 1,1-1,0 0,-1 0,1-1,0 0,0 0,0 0,1-1,-1 0,0 0,1 0,-1-1,0 0,6-1,-4-1,0 0,1-1,-1-1,-1 1,1-1,0-1,-1 1,0-1,0-1,-1 1,1-1,-1 0,0-1,-1 1,0-1,0 0,0-1,-1 1,0-1,2-5,7-12,-1-1,-2-1,0 0,-2 0,-1-1,-1 0,13-41,-14 50</inkml:trace>
</inkml:ink>
</file>

<file path=ppt/ink/ink3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4:14:30.01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114 87,'0'5,"5"6,6 1,6-1,5-3,4-2,2-3,1-1,0-2,1 0,-1-1,0 1,0-1,-1 1,0 0,1 0,-6-1</inkml:trace>
  <inkml:trace contextRef="#ctx0" brushRef="#br0" timeOffset="329.327">1 453,'29'0,"14"0,5 0,-2 0,-3 0,-4 0,-4 0,-8 0</inkml:trace>
  <inkml:trace contextRef="#ctx0" brushRef="#br0" timeOffset="1285.506">735 510,'-2'-20,"2"0,0 0,2 0,0 1,1-1,1 1,0-1,2 1,0 1,1-1,1 1,1 0,1 1,8-12,1 2,1 2,2 0,0 2,2 0,0 1,1 2,24-15,-47 34,-1-1,1 1,0 0,0 0,0 0,0 0,0 0,0 0,0 0,0 0,1 1,-1-1,0 1,0 0,1 0,-1 0,0 0,0 0,1 0,-1 0,0 1,0-1,0 1,1 0,-1 0,0 0,0 0,0 0,0 0,0 0,-1 0,1 1,0-1,0 1,-1 0,1-1,-1 1,0 0,1 0,-1 0,0 0,0 0,0 0,0 0,-1 0,1 0,-1 0,1 1,-1-1,1 0,-1 2,-1 200,1-203,-1 1,1-1,0 0,-1 0,1 0,0 0,0 0,0 1,0-1,0 0,0 0,0 0,0 0,1 1,-1-1,0 0,1 0,-1 0,1 0,-1 0,1 0,-1 0,1 0,0 0,0 0,-1 0,1 0,0-1,0 1,0 0,0-1,0 1,0 0,0-1,0 1,0-1,0 1,0-1,0 0,1 0,-1 1,0-1,0 0,0 0,0 0,1 0,-1 0,0 0,0-1,0 1,0 0,0 0,0-1,1 1,-1-1,0 1,0-1,0 0,0 1,0-1,-1 0,1 1,0-1,0 0,0 0,102-127,-91 114,1-2,0 0,1 1,1 0,0 2,0-1,2 2,6-4,-22 15,0 0,0 0,0 1,0-1,0 0,1 1,-1-1,0 1,0 0,0-1,0 1,0 0,1-1,-1 1,0 0,0 0,1 0,-1 0,0 0,0 1,0-1,1 0,-1 0,0 1,0-1,0 1,0-1,0 1,1-1,-1 1,0 0,-1 0,1-1,0 1,0 0,0 0,0 0,-1 0,1 0,0 0,-1 0,1 0,-1 0,1 1,-1-1,1 0,-1 0,0 0,0 0,1 1,-5 63,-112 215,115-278,0 0,0 0,0 0,0 0,0 0,1 0,-1 0,0 0,1 0,0 0,0 0,0 0,0 0,0 0,0 1,0-1,0 0,1 0,-1 0,1 0,0 0,0 0,-1 0,1 0,1 0,8 7</inkml:trace>
  <inkml:trace contextRef="#ctx0" brushRef="#br0" timeOffset="1916.678">1863 58,'-46'41,"1"2,3 2,1 2,-21 33,58-76,0 1,0-1,0 0,1 1,0 0,0 0,0 0,0 0,1 0,0 1,0-1,0 1,1-1,0 1,0 0,0 0,1-1,-1 1,1 0,1 0,-1 0,1-1,0 1,1 0,-1-1,1 1,1 2,2-6,1 0,-1-1,0 1,0-1,1 0,-1-1,1 1,-1-1,0 0,1-1,-1 1,1-1,-1 0,0 0,0-1,0 0,0 0,0 0,0 0,0-1,0 1,-1-1,1-1,-1 1,0-1,0 1,0-1,0-1,234-222,-237 226,0-1,0 1,0 0,1-1,-1 1,1 0,-1 0,1 0,-1 0,1 1,-1-1,1 0,0 1,-1-1,1 1,0-1,0 1,-1 0,1 0,0 0,0 0,-1 0,1 0,0 0,0 1,-1-1,1 0,0 1,-1 0,1-1,0 1,-1 0,1 0,-1 0,1 0,-1 0,1 0,-1 0,0 1,0-1,0 0,0 1,0-1,0 1,0-1,0 1,0 0,7 17,-1 1,0 0,-2 0,0 1,-2-1,1 15,0 213,-10-185,-4 0,-2 0,-3-1,-8 17,10-41,-2-2,-2 1,-1-2,-1 0,-20 25,23-41,0-1,-1-1,-1 0,-1-1,0-1,-1-1,-1 2,19-13,0 0,-1 0,1-1,-1 1,0-1,1 0,-1 0,0 0,0 0,-1 0,1-1,0 1,0-1,-1 0,1 0,-1 0,1 0,-1-1,1 0,-1 1,0-1,1 0,-1-1,1 1,-1-1,1 1,-1-1,1 0,-1-1,1 1,0 0,0-1,-1 0,1 0,0 0,1 0,-1 0,0-1,1 1,-1-1,1 1,0-1,-1 0,1 0,1 0,-1 0,0-1,0-1,0-17,1 0,1 0,1 1,0-1,2 0,1 1,0 0,2 0,0 0,1 0,2 1,0 0,1 1,0 0,2 1,6-8,1-4,1 0,1 2,2 1,0 0,17-12,-24 25</inkml:trace>
</inkml:ink>
</file>

<file path=ppt/ink/ink3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4:14:26.62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1128 283,'-16'-8,"-1"0,0 2,0 0,-1 0,1 2,-1 0,0 1,-1 1,1 1,0 1,0 0,-1 1,1 1,0 1,0 0,0 1,1 1,-7 4,6 3,2 0,0 1,0 1,1 1,1 0,0 0,2 2,-1 0,2 0,0 1,2 0,-1 1,2 2,2-11,0 0,1 1,1 0,0 0,0 0,1 0,1 1,0-1,0 1,1 0,1 0,0-1,0 1,1 0,1-1,0 1,2 8,-2-17,-1 0,1-1,0 1,0-1,0 0,0 1,0-1,0 0,0 0,1 0,-1-1,1 1,-1 0,1-1,0 0,0 0,0 1,-1-2,1 1,0 0,0-1,0 1,0-1,0 0,1 0,-1 0,0 0,0-1,0 1,0-1,0 0,-1 0,1 0,0 0,96-47,-64 20,-2-2,0-1,-3-2,0-1,-2-1,-2-1,-1-1,-2-2,-1 0,8-25,-22 50,41-58,-47 73,0 0,0 0,0 0,0 0,0 0,0 1,0-1,0 0,-1 1,1-1,-1 1,1 0,-1 0,1-1,-1 1,0 0,0 0,0 0,0 0,0 1,-1-1,1 0,-1 0,1 0,-1 0,0 1,0-1,0 2,1-1,63 160,63 18,-116-167</inkml:trace>
  <inkml:trace contextRef="#ctx0" brushRef="#br0" timeOffset="255.404">1692 86,'5'43,"2"28,-1 8,-1-5,-1-11,-2-11,-1-9,0-8,-1-4,-1-4,-4-5,-2-3,-4-3,0-1,-4-2,-3 1,1-2</inkml:trace>
  <inkml:trace contextRef="#ctx0" brushRef="#br0" timeOffset="557.105">310 0,'-44'44,"2"2,3 2,1 1,2 2,3 2,-8 19,36-62,-1 1,1 0,1 0,0 1,1-1,0 1,1 0,0 0,1 0,0 0,1 0,0 0,1 0,0 0,1-1,1 1,-1 0,2-1,0 1,0-1,1 0,0 0,1-1,6 9,19 22,1-2,2-1,2-1,2-2,0-2,3-2,24 14,-39-27</inkml:trace>
</inkml:ink>
</file>

<file path=ppt/ink/ink3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4:14:32.73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0 649,'57'-3,"167"-10,-23-26,-145 20,-49 19,-5 2</inkml:trace>
  <inkml:trace contextRef="#ctx0" brushRef="#br0" timeOffset="315.085">29 848,'14'4,"10"2,5 0,3-1,1-1,-1-2,-1-1,0-1,-2 0,0 0,-5-5,-2-1,0 0,1 1,1 1,2 2,-4 1</inkml:trace>
  <inkml:trace contextRef="#ctx0" brushRef="#br0" timeOffset="34158.444">1524 311,'-3'-3,"0"1,-1-1,0 1,1 0,-1 0,0 0,0 0,0 1,-1-1,1 1,0 0,0 1,-1-1,1 1,0 0,-1 0,1 0,0 0,-1 1,1 0,0 0,0 0,-1 0,1 1,0-1,0 1,-2 2,-98 68,93-61,6-9,0 1,1 0,-1 0,1 0,0 1,0 0,0 0,0 0,1 0,0 0,0 1,0-1,0 1,1 0,-1 0,1 0,0 0,1 0,-1 0,1 1,0-1,1 1,-1-1,1 0,0 1,1-1,-1 1,1-1,0 0,0 1,0-1,1 0,0 1,6 4,1 0,0-1,0 0,1-1,0 0,1 0,-1-1,1 0,1-1,-1-1,1 1,0-2,6 2,-3-1,0 1,0 1,0 1,-1 0,0 0,-1 1,0 1,1 2,-9-6,-1 0,1 0,-1 0,-1 0,1 1,-1 0,0 0,-1-1,1 2,-2-1,1 0,-1 0,0 1,0-1,-1 0,0 1,0-1,-1 1,0-1,0 0,-1 0,0 1,0-1,0 0,-1-1,0 1,-1 0,1-1,-1 0,-1 0,1 0,-1 0,0-1,-4 4,-8 6,-2 0,1-2,-2 0,0-1,0-1,-1 0,0-2,-1-1,0 0,0-2,-15 3,35-8,-1 0,0 1,1-1,-1 0,0 0,0 0,0-1,0 1,0-1,0 0,0 1,0-1,0-1,0 1,0 0,0-1,0 1,1-1,-1 0,0 0,0 0,0-1,1 1,-1 0,1-1,-1 0,1 0,-1 1,1-1,0-1,0 1,0 0,0 0,1-1,-1 1,1-1,-2-2,5-9</inkml:trace>
  <inkml:trace contextRef="#ctx0" brushRef="#br0" timeOffset="34678.344">2089 311,'-34'38,"-54"60,4 3,-41 69,120-165,1 0,-1 0,1 1,0 0,0 0,1 0,0 0,0 1,0-1,1 1,0 0,0 0,1 0,0 0,0 0,1 0,-1 0,1 0,1 0,0 0,0 0,0 0,1-1,0 1,0 0,0 0,1-1,0 0,1 1,-1-1,1-1,0 1,1 0,0-1,3 1,2-1,-1 0,1-1,-1 0,1 0,0-1,1-1,-1 1,0-2,1 1,-1-2,1 1,-1-1,1-1,-1 0,1 0,5-3,8-1,-1-1,0-2,0 0,-1-1,0-2,0 0,4-5,177-147,-190 151,1 1,-1-2,-1 1,0-2,-1 0,-1 0,0-1,-1 0,0 0,-1-1,-1-1,-1 1,0-1,-1 0,-1 0,-1-1,0 1,-1-1,-1 0,0 1,-2-1,0 0,-2-4,1 14,-1 0,-1 0,1 1,-1 0,-1 0,1 0,-1 0,-1 1,1 0,-1 0,0 0,0 0,-1 1,1 0,-1 1,0 0,-1 0,1 0,-1 1,1 0,-1 0,0 1,0 0,0 0,-1 1,1 0,0 1,0 0,-1 0,1 0,0 1,0 1,0-1,0 1,0 1,0-1,0 1,0 1,1-1,0 1,-2 2,-14 6,0 1,1 2,1 0,0 1,1 1,1 1,-11 13,8-5</inkml:trace>
  <inkml:trace contextRef="#ctx0" brushRef="#br0" timeOffset="35759.256">1552 254,'10'0,"8"0,5 0,4 0,2 0,1 0,1 0,-2 0,1 0,-1 0,-1 0,1 0,-1 0,-4-4,-3-3,2 1,-5 1</inkml:trace>
  <inkml:trace contextRef="#ctx0" brushRef="#br0" timeOffset="36479.371">2850 141,'-38'351,"30"-285,-1 21,-4 0,-4-2,-4 0,-13 32,17-73,92-169,-62 98</inkml:trace>
  <inkml:trace contextRef="#ctx0" brushRef="#br0" timeOffset="36880.607">3190 481,'-331'197,"273"-147,57-48,0-1,0 1,0 0,0-1,0 1,1 0,-1 0,1 0,-1-1,1 1,0 0,-1 0,1 0,0 0,0 0,1 0,-1 0,0 0,1-1,-1 1,1 0,-1 0,1 0,0-1,0 1,0 0,0-1,0 1,0-1,0 1,1-1,-1 1,0-1,1 0,-1 0,1 0,0 1,74 46,-64-42,-1 0,1 1,-1 0,0 0,-1 2,0-1,-1 1,1 1,-2 0,3 3,30 25,-29-37</inkml:trace>
  <inkml:trace contextRef="#ctx0" brushRef="#br0" timeOffset="37481.134">3472 565,'-31'18,"1"2,1 1,0 1,2 1,0 1,2 2,-16 22,3 20,37-66,0 0,1 0,-1 0,0 0,1 0,0 0,0 0,-1 0,1 0,0 0,0 0,1 0,-1 0,0 0,1 0,-1 0,1 0,0 0,0 0,0 0,0 0,0 0,0-1,0 1,0 0,1-1,-1 1,1-1,-1 0,1 1,0-1,-1 0,1 0,2 1,8 0,0 0,0-1,0-1,0 0,1-1,-1 0,0 0,0-2,0 1,-1-1,1-1,0 0,-1-1,0 0,0-1,-1 0,0-1,0 0,0-1,0 0,0 2,199-182,-209 187,1 0,-1 0,1 0,0 1,-1-1,1 0,0 0,0 0,0 1,0-1,0 0,0 1,0-1,0 0,0 1,0 0,0-1,0 1,0 0,0-1,0 1,1 0,-1 0,0 0,0 0,0 0,0 0,1 0,-1 0,0 1,0-1,0 0,0 1,0-1,0 1,0-1,0 1,0 0,0-1,0 1,0 0,0-1,0 1,-1 0,1 0,0 0,-1 0,1 0,0 0,-1 0,1 0,-1 0,0 0,1 0,-1 0,0 1,0-1,1 0,-20 120,-8 173,20-197,8-75,-2 0,-1 0,0 0,-2 0,0 0,-2-1,0 1,-2 1,7-21,0 0,0 1,0-1,0 0,-1 1,1-1,0 0,-1 0,0 0,0 0,1 0,-1-1,0 1,0 0,-1-1,1 0,0 1,0-1,-1 0,1 0,0 0,-1-1,1 1,-1 0,0-1,1 0,-1 0,1 1,-1-2,1 1,-1 0,0 0,1-1,-1 1,1-1,-1 0,1 0,0 0,-1 0,1 0,0-1,0 1,0 0,0-1,0 0,0 0,0 1,0-1,1 0,-1 0,1-1,-1 1,0-2,-4-7,1 0,0-1,1 0,1 1,0-1,0 0,1-1,1 1,0 0,0-1,1 1,1 0,0-1,1 1,0 0,1 0,0 0,1 0,0 1,1-1,1 1,-1 0,2 1,0-2,82-117,-72 111</inkml:trace>
  <inkml:trace contextRef="#ctx0" brushRef="#br0" timeOffset="37897.389">4036 1,'26'25,"-1"1,-2 1,-1 2,-1 0,-1 1,-2 1,-1 1,-1 0,-2 2,6 23,-10-22,-2 0,-1 0,-2 1,-2 0,-1 0,-2 0,-1 1,-2-1,-2 0,-1-1,-1 1,-2-1,-2-1,-1 0,-2 0,-1-1,-1-1,-19 27,18-33,-2-1,-1-1,0-1,-2 0,-1-2,0 0,-2-2,0 0,-1-2,-1-1,0-1,-2-1,-11 6</inkml:trace>
  <inkml:trace contextRef="#ctx0" brushRef="#br0" timeOffset="38429.806">1214 1,'-23'7,"1"1,0 1,1 2,0 0,0 1,1 0,1 2,0 1,1 0,1 1,0 1,1 1,-5 7,0 8,2 1,1 1,1 0,3 1,0 1,3 0,0 1,3 0,1 1,2-1,2 1,1 0,2 0,2 0,1 0,3 1,-3-11,2-1,1 0,1 0,1 0,1-1,2 0,1-1,1 0,1-1,1-1,1 0,1-1,1-1,1 0,1-2,1 0,1-1,1-1,0-2,1 0,19 9,40 10,-50-21</inkml:trace>
  <inkml:trace contextRef="#ctx0" brushRef="#br0" timeOffset="39230.627">4770 1,'-35'31,"1"2,2 1,1 2,1 1,3 1,-10 18,11-1,1 0,4 2,1 0,3 1,3 1,2 1,3-1,1 23,6-70,-3 14,0 0,2 1,1-1,1 1,1-1,1 1,1-1,2 0,1 0,0 0,2 0,3 3,50 65,-58-90,1-1,0 0,0 0,0 0,1-1,-1 1,1-1,-1 1,1-1,0 0,0-1,0 1,0-1,0 1,0-1,0 0,0-1,0 1,1-1,-1 0,0 0,0 0,1-1,2 0,17-20,-22 10</inkml:trace>
  <inkml:trace contextRef="#ctx0" brushRef="#br0" timeOffset="40480.944">5306 395,'-37'-21,"14"6,-1 0,0 2,-2 1,1 1,-1 1,-1 1,0 1,-23-3,43 11,1 1,-1-1,1 1,0 0,-1 0,1 1,0 0,0 0,0 1,0-1,0 1,1 0,-1 1,1 0,0-1,0 2,0-1,1 0,-1 1,1 0,0 0,0 0,1 1,-2 3,-4 5,1 1,1-1,1 1,0 1,1-1,0 1,2 0,0 0,-1 6,3-16,0 0,1 0,-1 1,1-1,0 0,1 0,-1 1,1-1,1 0,-1 0,1 0,0 0,0 0,1 0,0-1,0 1,0-1,0 0,1 0,0 0,0 0,1 0,-1-1,1 0,0 0,0 0,0-1,1 0,-1 0,1 0,-1 0,1-1,0 0,6 1,3-2,-1 0,0-1,0 0,0-2,0 1,0-2,0 0,0 0,0-1,-1-1,0-1,0 1,0-2,-1 0,0-1,0 0,-1 0,9-9,-2 4,-1-1,0-1,-1 0,-1-2,-1 1,0-2,-1 0,0 0,8-19,-13 24,-16 39,2-8,-83 290,27-95,57-115,9-88,3-4</inkml:trace>
  <inkml:trace contextRef="#ctx0" brushRef="#br0" timeOffset="40696.51">5532 819,'-5'14,"8"0,4-2</inkml:trace>
</inkml:ink>
</file>

<file path=ppt/ink/ink3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4:15:13.80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168 424,'-12'8,"1"0,0 1,0 0,1 0,1 1,-1 0,2 1,-1 0,2 1,-1 0,2 0,-1 0,1 2,3-7,0 1,0-1,1 1,0 0,0 0,1 0,0-1,0 1,1 0,0 1,0-1,1 0,0-1,1 1,-1 0,2 0,-1 0,1-1,0 0,1 1,-1-1,1 0,1 0,-2-3,1 0,0-1,0 1,1 0,-1-1,1 0,-1 0,1-1,0 1,0-1,0 0,1 0,-1-1,0 1,1-1,-1 0,1-1,-1 1,1-1,-1 0,1-1,-1 1,6-2,0 0,1 0,-1-1,0 0,0-1,-1 0,1-1,-1 0,0 0,0-1,0-1,0-1,0 1,-1-1,0-1,0 1,-1-2,0 1,-1-1,0 0,0 0,-1-1,0 0,-1 0,-1-1,0 1,0-1,-1 0,0 0,-1 0,-1 0,0 0,0-1,-1 1,-1 0,-1-5,-1 11,0 1,0-1,-1 1,0 0,0 0,0 0,0 0,-1 1,0 0,0 0,0 0,-1 0,1 1,-1 0,0 0,1 1,-1-1,-1 1,1 0,0 1,0 0,-1 0,1 0,-1 1,1 0,0 0,-1 0,1 1,-1 0,1 0,0 1,0 0,-1 0,1 0,1 1,-5 1,-12 4,0 0,0 2,1 0,0 2,1 0,0 1,-12 11,10-2</inkml:trace>
  <inkml:trace contextRef="#ctx0" brushRef="#br0" timeOffset="340.381">365 763,'-40'14,"1"3,0 1,1 2,2 2,0 1,-20 17,51-37,-1 0,1 0,0 1,0 0,0-1,0 2,1-1,0 0,0 1,0 0,0 0,1 0,0 0,0 1,0-1,1 1,-1 0,1 0,1 0,-1 0,1 0,0 0,1 0,-1 0,1 0,0 1,1-1,0 0,1 6,1-6,1 0,0 0,0 0,0-1,1 0,0 0,0 0,0 0,1-1,-1 1,1-2,0 1,0-1,1 1,-1-2,1 1,0-1,-1 0,1 0,0-1,0 0,0 0,0-1,0 1,0-2,0 1,0-1,4-1,1 1,0-1,0-1,-1 0,1-1,-1 0,0 0,0-1,0-1,-1 0,0-1,0 0,0 0,-1-1,0 0,0 0,4-7,-9 9,0 0,-1 0,0 0,1 0,-2 0,1-1,-1 0,0 1,-1-1,1 0,-1 0,-1 0,1 0,-1 0,0 0,-1 0,0 0,0 1,0-1,-1 0,0 0,0 1,-1-1,1 1,-2 0,1 0,-1 0,0 0,0 0,0 1,-1 0,0 0,0 0,-2-2,-13-5</inkml:trace>
  <inkml:trace contextRef="#ctx0" brushRef="#br0" timeOffset="1550.723">648 1073,'91'-129,"79"-74,-169 202,-1 1,0-1,1 1,-1-1,1 1,-1 0,0-1,1 1,-1 0,1-1,-1 1,1 0,-1 0,1-1,-1 1,1 0,0 0,-1 0,1 0,-1 0,1 0,-1 0,1 0,-1 0,1 0,0 0,-1 0,1 0,-1 0,1 0,-1 1,1-1,-1 0,1 0,-1 1,1-1,-1 0,1 1,-1-1,1 0,-1 1,0-1,1 1,-1-1,0 1,1-1,-1 0,0 1,0 0,1-1,-1 1,0-1,0 1,0-1,0 1,0-1,0 1,0-1,0 1,0 0,0-1,0 1,0-1,0 1,0-1,0 1,0-1,-1 1,2 52,-1-46,0 3,4 62,-4-71,1 0,-1 0,0 1,1-1,-1 0,1 1,-1-1,1 0,-1 0,1 0,0 0,0 1,-1-1,1 0,0 0,0-1,0 1,0 0,0 0,1 0,-1-1,0 1,0 0,0-1,1 1,-1-1,0 0,0 1,1-1,-1 0,0 0,1 0,-1 0,0 0,1 0,-1 0,1 0,-1 0,0-1,0 1,1-1,-1 1,0-1,0 1,1-1,-1 0,10-6,-1-1,-1 1,1-2,-1 0,-1 0,0 0,0-1,-1 0,0-1,-1 0,4-7,-9 16,42-77,-28 49,1 1,2 1,1 0,1 1,8-8,-28 36,0-1,1 1,-1 0,0 0,0-1,0 1,0 0,1-1,-1 1,0 0,1-1,-1 1,0 0,1-1,-1 1,1-1,-1 1,1-1,-1 1,1-1,-1 1,1-1,0 1,-1-1,1 0,0 1,-1-1,1 0,0 0,-1 1,1-1,0 0,0 0,-1 0,1 0,0 0,-1 0,1 0,0 0,0 0,-1 0,1-1,0 1,-1 0,1 0,0-1,-1 1,1 0,0-1,-1 1,1-1,-1 1,1-1,-1 1,1-1,-1 1,1-1,-1 0,1 1,-1-1,0 1,1-1,-1 0,0 0,0 1,1-1,-1 0,0 1,0-1,0 0,-14 280,14-233,0-34</inkml:trace>
  <inkml:trace contextRef="#ctx0" brushRef="#br0" timeOffset="1821.795">1805 340,'-192'259,"-185"190,352-422,1 2,0 1,3 1,0 1,-14 32,26-45</inkml:trace>
  <inkml:trace contextRef="#ctx0" brushRef="#br0" timeOffset="2238.491">1776 876,'-4'1,"-23"9,0 1,0 2,1 0,1 1,1 2,-11 9,34-24,0-1,0 1,0 0,0 0,0 0,0 0,0 0,1 0,-1 0,0 0,1 0,-1 0,1 0,-1 1,1-1,0 0,-1 0,1 0,0 1,0-1,0 0,0 0,0 1,0-1,0 0,0 0,1 1,-1-1,0 0,1 0,-1 0,1 1,-1-1,1 0,0 0,-1 0,1 0,0 0,0 0,0 0,0 0,0-1,0 1,0 0,0-1,0 1,0 0,0-1,1 1,66 30,-56-26,-8-5,-1 0,1 1,-1 0,1 0,-1 0,0 0,0 1,1-1,-1 1,0 0,0-1,0 2,-1-1,1 0,0 0,-1 1,0 0,1-1,-1 1,0 0,0 0,-1 0,1 0,-1 1,1-1,-1 0,0 1,0-1,0 0,-1 1,1-1,-1 1,0-1,0 1,0 0,-1-1,1 1,-1-1,0 0,0 1,0-1,0 1,0-1,-1 0,0 0,0 1,-9 3,0 0,0 0,-1-1,0 0,0-1,0 0,-1-1,0-1,0 0,0-1,0 0,0-1,0 0,-1-1,1-1,0 0,-10-2,0-2,4-1</inkml:trace>
  <inkml:trace contextRef="#ctx0" brushRef="#br0" timeOffset="2633.929">1946 1,'20'11,"0"0,0 2,-1 0,-1 2,-1 0,0 0,0 2,-2 0,0 1,-1 0,-1 1,4 10,9 18,-3 2,-2 1,-1 0,-4 2,-1 0,-3 0,-2 2,-2-1,0 41,-7-72,-1 0,0-1,-2 1,0-1,-1 1,-1-1,-2 0,0-1,-1 1,-1-1,0 0,-2-1,0 0,-1 0,-1-1,-1-1,-3 3,-8 10,-1-2,-1 0,-2-2,-1 0,0-2,-2-2,0-1,-2-1,-4 1,14-10,5 0</inkml:trace>
</inkml:ink>
</file>

<file path=ppt/ink/ink3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4:15:45.81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59,'169'-27,"87"15,-234 6,1 1,0 2,0 0,0 1,0 1,0 1,3 2,-25-2,0 0,-1 0,1 0,-1 0,1 1,-1-1,1 0,-1 0,1 0,-1 1,0-1,1 0,-1 1,1-1,-1 0,1 1,-1-1,0 0,1 1,-1-1,0 1,0-1,1 1,-1-1,0 1,0-1,1 1,-1-1,0 1,0-1,0 1,0-1,0 1,0-1,0 1,0-1,0 1,0-1,0 1,0-1,0 1,-1-1,1 1,0-1,0 1,-1-1,1 1,0-1,0 1,-1-1,1 0,0 1,-1-1,1 1,-1-1,1 0,-7 12</inkml:trace>
</inkml:ink>
</file>

<file path=ppt/ink/ink3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4:15:46.76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55,'1'2,"0"0,0-1,1 1,-1 0,1-1,-1 0,1 1,-1-1,1 0,0 0,-1 1,1-1,0-1,0 1,0 0,0 0,0-1,0 1,0-1,0 0,0 1,0-1,0 0,0 0,0-1,0 1,0 0,0-1,0 1,1-1,258-42,-50 14,-199 26</inkml:trace>
</inkml:ink>
</file>

<file path=ppt/ink/ink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3:41:18.16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762 62,'-34'12,"1"3,0 1,1 1,1 1,1 2,0 1,2 2,0 1,-10 12,25-22,0 0,1 1,1 0,0 1,1 0,0 1,2 0,-7 18,13-29,-1 1,2 0,-1 0,1 0,0 0,0 1,1-1,0 0,0 0,1 1,0-1,0 0,0 0,1 0,0 0,1 0,-1-1,1 1,1-1,-1 1,1-1,0 0,1-1,3 5,-2-4,1 0,0 0,0-1,0 0,1 0,-1-1,1 0,0 0,1-1,-1 0,0 0,1-1,0 0,-1-1,1 0,0 0,0-1,0 0,0 0,0-1,-1-1,1 1,0-1,-1-1,1 1,3-3,15-5,0-2,-1 0,0-2,-1-1,-1-1,0-1,12-12,-23 20,-1-1,1-1,-2 0,0 0,0-1,-1 0,0-1,-1 0,-1 0,0-1,0-1,-2 1,0-1,0 0,-2 0,0-1,0 1,-2-1,0 0,0 0,-2 0,0 0,-1 0,0 0,-3-8,1 16,0 0,-1 0,0 0,0 1,-1 0,0-1,0 1,0 1,-1-1,0 1,0 0,-1 1,0-1,0 1,0 1,-1-1,1 1,-1 1,0-1,0 1,0 1,-1-1,-6 0,-67-8,45 9</inkml:trace>
  <inkml:trace contextRef="#ctx0" brushRef="#br0" timeOffset="483.241">0 287,'373'76,"-324"-70,1-1,0-3,49-4,-20 0,295-26,-2 27,-321-4,-34-1</inkml:trace>
</inkml:ink>
</file>

<file path=ppt/ink/ink3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4:15:49.21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 1,'-1'79,"-1"-35,1 0,3 1,1-1,3 0,1-1,6 15,-12-53,0 0,0 1,1-1,0 0,0 0,0 0,1-1,0 1,-1-1,2 1,-1-1,0 0,1 0,0 0,0 0,0-1,0 0,1 0,-1 0,1 0,0-1,0 1,0-1,0-1,0 1,0-1,0 0,1 0,-1 0,0-1,1 1,-1-1,0-1,1 1,-1-1,0 0,1 0,-1 0,0-1,0 0,0 0,4-3,9-8,-2 0,1-2,-2 0,0-1,-1-1,0 0,6-12,13-13,84-98,-116 139,0 0,0 0,0 0,0 0,0 1,0-1,1 0,-1 1,0-1,1 1,-1-1,0 1,1 0,-1 0,0-1,1 1,-1 0,0 0,1 0,-1 1,0-1,1 0,-1 0,0 1,1-1,-1 1,0-1,0 1,1 0,-1-1,0 1,0 0,0 0,0 0,0 0,0 0,0 0,0 0,0 0,-1 0,2 1,23 59,-20-47,-3-5,0-1,0 0,1 1,0-1,1 0,-1-1,2 1,-1-1,1 0,0 0,0 0,1 0,0-1,0 0,1-1,-1 1,1-1,1 0,-1-1,1 0,-1 0,1 0,0-1,0 0,1-1,-1 0,1 0,-1-1,1 0,-1-1,1 1,0-2,-1 1,2-1,3-6,0 0,-1 0,0-1,-1-1,0 0,0 0,-1-1,0-1,0 1,-1-2,-1 1,0-1,-1-1,0 1,-1-1,0 0,-1-1,0 1,0-5,42-170,-46 181,0 7</inkml:trace>
</inkml:ink>
</file>

<file path=ppt/ink/ink3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4:15:47.64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0 395,'549'0,"-306"-29,-219 34,-24 1</inkml:trace>
  <inkml:trace contextRef="#ctx0" brushRef="#br0" timeOffset="261.851">57 649,'43'0,"34"0,13 0,1 0,-11-5,-13-1,-14 0,-11 1,-3 1,-3 2,-3 1,-7-4,-4-1,-5-5,-5 0</inkml:trace>
  <inkml:trace contextRef="#ctx0" brushRef="#br0" timeOffset="664.994">480 0,'7'13,"1"-1,0 0,0 0,1-1,1 0,0-1,0 0,1 0,1-1,-1-1,1 0,1 0,-1-1,1-1,0 0,1-1,0 0,0-1,0-1,0 0,5 0,116 48,-129-50,-1 1,0 0,0 0,-1 1,1 0,0 0,-1 0,1 0,-1 1,0-1,0 1,-1 0,1 0,-1 1,0-1,0 1,0-1,-1 1,1 0,-1 0,0 0,-1 0,1 1,-1-1,0 0,-1 1,1-1,-1 1,0-1,0 0,-1 1,0 1,-7 9,0 1,-2-1,0-1,-1 0,0 0,-2-1,1 0,-2-1,0-1,0 0,-1-1,0-1,-1 0,-16 7,3 2,-232 146,243-148,4 0</inkml:trace>
</inkml:ink>
</file>

<file path=ppt/ink/ink3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4:15:53.07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174 1,'-4'29,"-1"-1,-1 1,-1-1,-2 0,-1 0,-1-1,-1-1,-1 0,-2 1,-41 92,53-115,0 1,0 0,1 0,-1 0,1 0,0 0,0 1,1-1,-1 1,1-1,0 1,1-1,0 1,0 0,0-1,0 1,1 0,0-1,0 1,0-1,1 1,0-1,0 0,0 0,1 0,0 0,0 0,0 0,0-1,1 1,0-1,0 0,0 0,0-1,0 1,1-1,0 0,2 1,1-2,0-1,1 0,-1 0,1-1,-1 0,1 0,-1-1,0 0,1-1,-1 0,0 0,4-2,41-7,52-27,-91 28</inkml:trace>
  <inkml:trace contextRef="#ctx0" brushRef="#br0" timeOffset="370.873">569 28,'-15'27,"0"-1,1 2,2 0,1 1,1 0,2 0,1 1,-3 23,-24 85,-95 211,124-335,1 1,1-1,0 1,0-1,2 1,0 0,0 0,2 0,1 9,9-23,-4-12</inkml:trace>
  <inkml:trace contextRef="#ctx0" brushRef="#br0" timeOffset="1058.848">1275 170,'-15'-3,"1"1,-1 0,0 1,1 1,-1 1,0-1,1 2,-1 0,1 1,-1 1,0 0,1 0,1 0,-1 0,1 2,0-1,1 2,-1 0,1 0,1 1,-1 0,1 1,1 0,0 1,-6 7,3-4,0 1,1 0,0 0,1 1,1 1,0 0,1 0,1 1,0 0,1 1,-2 10,9-25,-1-1,0 1,1 0,0 0,0 0,0 0,0 0,0 0,0 0,1 0,-1 0,1-1,0 1,0 0,0 0,0-1,1 1,-1-1,1 1,-1-1,1 1,0-1,0 0,0 0,0 0,1 0,-1 0,0 0,1-1,-1 1,1-1,0 0,-1 0,1 0,0 0,0 0,0 0,-1-1,1 1,0-1,2 0,124-11,-89-4,-1-2,0-2,-1-1,-1-2,-1-1,-1-2,27-25,108-106,-194 216,-7-10,2 1,3 2,2 0,2 2,-9 37,-1 78,16-86,51-114,-21 18</inkml:trace>
  <inkml:trace contextRef="#ctx0" brushRef="#br0" timeOffset="1470.901">1924 227,'-26'20,"0"1,2 2,0 0,2 2,0 0,2 2,1 0,1 1,2 1,-9 19,21-42,1 0,0 1,1-1,-1 0,1 1,0 0,1-1,-1 1,2 0,-1 0,0 0,1-1,1 1,-1 0,1 0,0 0,1 0,-1-1,1 1,1-1,-1 1,1-1,0 0,1 0,-1 0,1 0,0-1,1 0,-1 0,1 0,0 0,0 0,1-1,-1 0,1 0,0-1,0 0,1 0,13 1,0-1,1-1,-1-1,1-1,-1-1,0 0,1-2,-1 0,0-2,0 0,-1-1,1-1,-1 0,-1-2,1 0,-2-1,1-1,-1-1,-1 0,0-1,9-10,-9 7,-1 0,-1 0,0-2,-1 1,-1-2,-1 0,0 0,-1-1,-2 0,0-1,-1 0,-1 0,-1 0,0-1,-1-14,-3 28,-1 1,0 0,-1-1,0 1,0 0,0 0,-1 0,0 0,0 0,-1 0,0 0,0 1,-1-1,0 1,0 0,0 0,-1 0,0 1,0 0,0 0,-1 0,0 0,1 1,-2 0,1 0,0 1,-1 0,0 0,1 0,-1 1,0 0,-1 0,1 1,0 0,0 0,-1 0,0 1,-12 4,1 0,0 1,0 1,1 1,-1 0,2 1,-1 2,1-1,0 2,1 0,0 1,-10 11,-3 0</inkml:trace>
  <inkml:trace contextRef="#ctx0" brushRef="#br0" timeOffset="2751.16">2771 85,'-28'114,"-5"27,-7-3,-13 19,-53 160,137-391,-20 51</inkml:trace>
  <inkml:trace contextRef="#ctx0" brushRef="#br0" timeOffset="3284.507">2799 198,'0'-1,"0"1,0-1,0 1,0-1,0 0,0 1,0-1,1 1,-1-1,0 1,0-1,0 1,1-1,-1 1,0-1,1 1,-1-1,1 1,-1 0,0-1,1 1,-1 0,1-1,-1 1,1 0,-1-1,1 1,-1 0,1 0,-1 0,1-1,-1 1,1 0,0 0,-1 0,1 0,-1 0,1 0,-1 0,1 0,0 0,-1 0,1 1,-1-1,1 0,-1 0,1 0,-1 1,1-1,-1 0,1 1,14 28,-11-21,44 86,-35-71,0 0,-2 0,-1 1,0 0,-2 1,5 24,19 150,-32-194,0 1,0-1,0 1,0-1,1 1,0-1,0 0,1 1,-1-1,1 0,1 0,-1 0,0 0,1 0,0-1,0 1,1-1,-1 0,1 0,0 0,0 0,0-1,1 1,-1-1,1 0,0-1,-1 1,1-1,0 0,1 0,-1 0,0-1,1 0,-1 0,0 0,1-1,-1 0,1 0,4 0,-1-4,0 0,0 0,-1-1,1 0,-1 0,0-1,-1 0,1 0,-1-1,0 0,-1 0,0-1,0 0,0 0,-1 0,2-5,60-147,-65 156,37-121,-5-2,0-29,-3 0,-27 150,-1 6</inkml:trace>
</inkml:ink>
</file>

<file path=ppt/ink/ink3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4:16:03.509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398 839,'-18'-186,"7"-132,11 305,1 9,-1-1,1 1,-1-1,-1 1,1-1,-1 1,1-1,-1 1,0 0,-1-1,1 1,-1 0,0 0,0 0,0 0,-1 0,2 3,0 1,-1 0,1-1,0 1,-1 0,1 0,-1 0,1 0,0 0,-1 0,1 0,0 0,-1 1,1-1,0 1,-1-1,1 1,0-1,-1 1,1 0,0-1,0 1,0 0,0 0,0 0,0 0,0 0,0 0,0 0,0 0,1 0,-1 1,0-1,1 0,-1 0,1 1,-1-1,1 0,0 1,0-1,-12 25,1 0,2 1,0 0,2 0,1 1,2 0,-1 7,3-19,-10 95,5-1,7 100,-4 87,-10-115,-8-1,-9-2,-37 119,3-95,61-193,0 1,1-1,0 1,0 0,1 0,1 0,-1 0,2 0,0 0,0 0,1 0,0 0,3 8,-1-15,1-1,0 1,0-1,0 0,0 0,0 0,1 0,-1-1,1 1,0-1,-1-1,1 1,0-1,0 1,0-2,1 1,-1 0,0-1,0 0,0 0,0-1,1 1,-1-1,4-1,4 1,195-29,442 27,287-26,-37 2,311 27,-579 26,-17 3,-406-20,209 8,160-24,-130-37,247-65,-657 102,344-73,-169 47,12 23,-56-25,-39 12,-115 19,-11 4,1 0,0-1,-1 1,1-1,0 0,-1-1,1 1,-1-1,0 0,1 0,-1 0,0-1,0 1,0-1,-1 0,1 0,-1 0,1-1,-1 1,0-1,-1 0,1 1,0-1,-1-1,0 1,0 0,0-1,-1 1,1 0,-1-1,0 0,0-2,-47-204,15 8,-1-113,31 185,4 1,7 0,7-9,-5 22,-1-4,-6 0,-10-106,-23 48,-7 186,-190 19,-222 2,-268 1,-268-14,380-14,-212 27,-1538-28,2147-1,-491 13,-25 6,507-3,154-7,-1-3,1-3,-42-4,54-9,-34 2,79 11,1 1,-1 0,1 0,0 0,0 0,0 0,0 1,1-1,-1 1,1 0,0 0,0 0,0 0,1 0,0 0,-1 0,1 1,1-1,-1 0,1 1,-1-1,1 1,-2 8,-49 187,-20 119,38 21,8-29,-4 41,20-278,-4-1,-3-1,-4 0,-2-2,-19 38,26-47,15-60,-1 0,1 1,0-1,0 0,0 0,0 1,1-1,-1 0,0 0,0 0,1 1,-1-1,1 0,-1 0,1 0,-1 0,1 0,0 0,-1 0,1 0,0 0,0 0,0 0,0 0,0 0,0-1,0 1,0 0,0-1,0 1,0-1,0 1,1-1,-1 0,0 1,0-1,1 0,-1 0,0 0,0 0,1 0,-1 0,0 0,0 0,0-1,2 1,242-20,1035 21,-744 26,101 2,419-30,-303-26,20 15,-155-6,-44-9,-33-1,-214 2,149-5,-175 31,-162-26,2-2,29-2,-77 12,-91 18,0 0,-1 0,1 0,-1 0,1 0,0 0,-1 0,1 0,-1 0,1 1,-1-1,1 1,-1-1,1 1,-1 0,0-1,1 1,-1 0,0 0,1 0,-1 0,0 0,0 0,0 1,0-1,0 0,0 0,0 1,-1-1,1 1,0 0,5 14</inkml:trace>
</inkml:ink>
</file>

<file path=ppt/ink/ink3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4:16:35.789"/>
    </inkml:context>
    <inkml:brush xml:id="br0">
      <inkml:brushProperty name="width" value="0.1" units="cm"/>
      <inkml:brushProperty name="height" value="0.2" units="cm"/>
      <inkml:brushProperty name="color" value="#00F9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1 312,'88'-19,"-40"7,1 2,-1 2,1 2,13 2,122-5,-152 4,0 1,1 1,-1 2,1 1,-1 1,15 4,220 32,-219-30,259 26,-168-20,-109-8,0-1,0-2,0-1,0-1,18-3,184-21,92-5,533 30,-619 27,427-28,733 0,-1164 29,328-30,-306-27,167 28,-255-26,-27-3,1-1,-2 18,-117 9,-1 1,1 1,-1 1,1 1,-1 1,14 4,42 1,154-33,-38 15,-114 1,-1 3,1 3,66 7,-20-1,185-3,-142-27,141 27,-140-25,282 25,-227-28,-84 18,-86 3,0 2,0 2,53 5,-70-1,131-25,57-7,56 62,0-31,-55-28,195 30,-196 27,339-28,-368 28,282-28,401 0,-540 28,531-28,-729 26,-138-26,-1 0,1 0,-1 0,1 1,0-1,-1 1,1 0,-1 0,0 0,1 1,-1-1,0 1,0 0,0 0,0 0,0 0,0 0,0 0,-1 1,1 0,-1-1,0 1,1 1,4 13</inkml:trace>
</inkml:ink>
</file>

<file path=ppt/ink/ink3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4:16:36.904"/>
    </inkml:context>
    <inkml:brush xml:id="br0">
      <inkml:brushProperty name="width" value="0.1" units="cm"/>
      <inkml:brushProperty name="height" value="0.2" units="cm"/>
      <inkml:brushProperty name="color" value="#00F900"/>
      <inkml:brushProperty name="tip" value="rectangle"/>
      <inkml:brushProperty name="rasterOp" value="maskPen"/>
      <inkml:brushProperty name="ignorePressure" value="1"/>
    </inkml:brush>
  </inkml:definitions>
  <inkml:trace contextRef="#ctx0" brushRef="#br0">4 174,'0'0,"0"-1,-1 1,1-1,-1 1,1-1,0 1,0-1,-1 1,1-1,0 1,0-1,0 1,-1-1,1 1,0-1,0 1,0-1,0 0,0 1,0-1,0 1,0-1,0 1,1-1,-1 0,0 1,0-1,0 1,1-1,-1 1,0-1,1 1,-1-1,0 1,1 0,-1-1,0 1,1-1,-1 1,1 0,-1-1,1 1,-1 0,1-1,-1 1,1 0,-1 0,1 0,-1 0,1-1,0 1,-1 0,1 0,-1 0,1 0,-1 0,1 0,0 0,0 1,39-7,-39 6,527-69,-325 39,-95 12,0 5,111 0,-205 13,-10-1,-1 0,1 1,0 0,-1 0,1 0,-1 0,1 0,0 1,-1-1,1 1,-1 0,1 0,-1 0,0 1,1-1,-1 1,0 0,0 0,0 0,0 0,0 0,0 1,-1-1,1 1,-1 0,2 3,2 11</inkml:trace>
</inkml:ink>
</file>

<file path=ppt/ink/ink3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4:17:44.49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2771 1278,'-4'-9,"1"-1,0-1,0 1,1 0,0-1,1 1,0-1,0 0,1 1,1-1,0 1,0-1,1 1,1-1,-1 1,2 0,-1 0,2 0,-1 0,1 1,0 0,1 0,0 0,1 1,0 0,0 0,1 0,-1 1,3 0,-9 6,1 0,-1 0,0 0,1 1,-1-1,1 0,-1 1,1-1,-1 1,1 0,-1 0,1-1,-1 1,1 0,0 0,-1 0,1 1,-1-1,1 0,-1 1,1-1,-1 1,1-1,-1 1,1 0,-1-1,0 1,1 0,-1 0,0 0,0 0,0 0,0 0,1 0,-2 1,1-1,0 0,0 1,0-1,-1 1,1-1,0 0,-1 1,1-1,-1 2,14 77,-13-68,-2-4,1 1,1-1,-1 0,1 0,1 0,0 1,0-1,0-1,1 1,0 0,1-1,-1 1,2-1,-1 0,1 0,0-1,0 0,1 1,-1-2,7 5,-10-9,0 0,1 0,-1-1,1 1,0-1,-1 0,1 0,-1 0,1 0,0 0,-1 0,1-1,-1 1,1-1,-1 0,1 0,-1 0,0 0,1 0,-1 0,0-1,0 1,0-1,0 1,0-1,0 0,0 0,-1 0,1 0,1-2,43-67,-46 70,70-170,-60 147</inkml:trace>
  <inkml:trace contextRef="#ctx0" brushRef="#br0" timeOffset="483.23">3618 912,'-18'12,"0"2,1 0,0 1,2 1,-1 0,2 2,0-1,2 1,-1 1,2 1,1-1,-3 9,12-25,-1 1,1-1,0 1,0-1,0 0,1 1,-1-1,1 1,0 0,0-1,0 1,1-1,-1 1,1-1,0 1,-1-1,2 1,-1-1,0 0,1 0,-1 1,1-1,0 0,0-1,0 1,1 0,-1 0,1-1,-1 0,1 1,0-1,0 0,0 0,0 0,0-1,0 1,1-1,-1 0,0 0,1 0,-1 0,1-1,-1 1,1-1,0 0,-1 0,1 0,-1 0,1-1,-1 1,2-1,7-2,1 0,-1 0,1-2,-1 1,0-1,0-1,-1 0,0-1,0 0,-1-1,1 0,-1 0,-1-1,0 0,0-1,5-8,4-7,-1 0,-2-1,0 0,-2-1,-1-1,6-20,-10 25,49-188,-55 199,-1 0,0 0,-1 0,0 0,-1 0,-1 0,0 0,0 0,-1 0,0 1,-1-1,-1 1,0 0,0 1,-1-1,-5-7,7 13,1 1,-1-1,0 1,0 0,0 0,-1 0,1 0,-1 1,0 0,0 0,0 0,0 1,0-1,-1 1,1 0,-1 1,0 0,1-1,-1 2,0-1,0 1,0 0,1 0,-1 0,0 1,0 0,1 0,-1 1,0-1,1 1,-1 1,1-1,0 1,0-1,0 2,0-1,1 0,-1 1,1 0,0 0,0 0,0 1,0-1,1 1,-8 13,2 1,0 0,1 0,1 0,1 1,0 0,2 0,0 1,2-1,0 1,1 0,1 0,1-1,1 1,1 0,0-1,2 0,4 13,1-9,1-1,1 0,1-1,1 0,1-1,0-1,2 0,0-1,2-1,0-1,0 0,2-1,0-2,1 0,0-1,1-1,1-1,-1-2,2 0,-1-1,1-2,0 0,1-2,3 0,3 2,-5 0</inkml:trace>
  <inkml:trace contextRef="#ctx0" brushRef="#br0" timeOffset="-787.585">1445 291,'30'6,"-1"0,0-2,1-2,0 0,0-2,0-1,-1-2,1-1,7-2,-19 0,0-1,-1-1,1 0,-1-1,-1-1,0-1,0 0,-1-1,0 0,-1-2,-1 1,0-2,-1 0,0 0,-2-1,1 0,-2-1,0 0,-2-1,4-10,-6 72,-20 282,-13-30,-13-2,-48 161,71-385,-4 0,-2-1,-3-1,-4-1,-14 20,43-84,-2 6,0 0,-1 0,-1-1,0 1,0-1,0 0,-1-1,0 0,0 0,-1 0,0-1,0 0,-8 4,12-11,0 0,0 0,0 0,0 0,1 0,-1-1,1 0,-1 1,1-1,-1-1,1 1,0 0,0-1,0 0,0 1,1-1,-1 0,1-1,0 1,0 0,0-1,0 1,0-1,1 1,-1-1,1 0,0-3,-14-40,3-1,2 0,3 0,1-1,2 0,3 0,1 0,3-5,-2 18,-1 23,1 1,0-1,1 0,0 1,1-1,1 1,0 0,1 0,0 0,0 0,1 1,1 0,0 0,1 1,0 0,0 0,1 1,0 0,1 0,0 1,0 0,6-2,15-7,0 1,2 2,0 1,0 2,1 1,1 1,-1 2,15 0,89-22,-128 27,-7 0,0 0,0 1,0-1,1 1,-1 0,1 0,-1 0,1 1,-1-1,1 1,-1 0,1 0,-1 0,1 0,-1 0,1 1,-1 0,1 0,-1 0,1 0,-1 0,0 1,0-1,0 1,0 0,0 0,0 0,0 1,-1-1,1 0,0 1,3 15</inkml:trace>
  <inkml:trace contextRef="#ctx0" brushRef="#br0" timeOffset="-553.524">2433 1081,'0'34,"0"15,0 5,0-2,0-11</inkml:trace>
  <inkml:trace contextRef="#ctx0" brushRef="#br0" timeOffset="-385.59">2433 573,'0'0</inkml:trace>
  <inkml:trace contextRef="#ctx0" brushRef="#br0" timeOffset="3099.512">5904 178,'90'-17,"-32"9,-1 4,1 1,0 3,16 4,3 12,-77-16,-1-1,1 1,0 0,0 0,-1 0,1-1,0 1,0 0,0 0,-1-1,1 1,0 0,0-1,0 1,0 0,0-1,-1 1,1 0,0-1,0 1,0 0,0-1,0 1,0 0,0-1,0 1,0 0,0-1,1 1,-1 0,0-1,0 1,0 0,0-1,0 1,1 0,-1 0,0-1,0 1,0 0,1 0,-1-1,0 1,0 0,1 0,-1 0,0-1,1 1,-1 0,0 0,1 0,-1 0,0 0,1 0,-1 0,0-1,1 1,-1 0,0 0,1 0,-23-23,21 22,-14-14,-1 0,0 1,-1 1,0 0,-1 2,0 0,-1 1,0 0,-12-2,22 10</inkml:trace>
  <inkml:trace contextRef="#ctx0" brushRef="#br0" timeOffset="1770.469">5961 573,'0'2,"0"86,-3 0,-4 0,-10 41,-59 185,72-296,8-19,11-33,-5 17</inkml:trace>
  <inkml:trace contextRef="#ctx0" brushRef="#br0" timeOffset="2137.429">5904 489,'19'7,"0"-2,0 0,0-1,1-1,-1 0,1-2,0 0,8-2,-11 1,293 0,-307 0,-2-1,-1 1,1 0,0 0,0-1,-1 1,1 0,0 0,0 0,-1 0,1 0,0 0,0 0,0 0,-1 0,1 0,0 0,0 0,-1 0,1 1,0-1,0 0,-1 1,1-1,0 0,-1 1,1-1,-1 1,1-1,0 1,-1 0,1-1,-1 1,0-1,1 1,-1 0,1-1,-1 1,0 0,1 0,-1-1,0 1,0 0,0 0,0-1,1 1,-1 0,0 0,-5 11</inkml:trace>
  <inkml:trace contextRef="#ctx0" brushRef="#br0" timeOffset="2395.587">5933 968,'14'0,"15"-5,7-1,2 0,-1 1,-1 2,-3 1,-6 5,-4 3,-5 0</inkml:trace>
  <inkml:trace contextRef="#ctx0" brushRef="#br0" timeOffset="4034.191">6271 1307,'8'37,"-1"-1,-2 1,-1 0,-2 33,-2-62,0 1,-1 0,0 0,0-1,-1 1,-1-1,1 1,-1-1,-1 0,1 0,-1 0,-1-1,1 1,-1-1,-1 0,1 0,-1-1,-3 3,7-9,0 1,1-1,-1 0,0 1,1-1,-1 0,0 0,0 0,1-1,-1 1,0 0,1-1,-1 1,0-1,1 1,-1-1,0 0,1 1,-1-1,1 0,0 0,-1 0,1-1,0 1,0 0,-1 0,1-1,0 1,0 0,0-1,1 1,-1-1,0 0,0 1,1-1,-1 0,1 1,0-1,-1 0,1 1,0-1,0 0,0 0,0 1,0-1,1 0,-1 1,0-1,1 0,-1 1,1-1,0 0,0 0,2-22,1 1,2-1,0 1,1 0,2 1,0 0,1 0,1 1,1 0,1 1,1 0,1 1,12-11,-13 11,1 2,1 0,0 0,2 2,0 0,0 1,1 1,12-6,-29 18,1 0,-1 0,1 0,-1 0,1 1,-1-1,1 1,0 0,-1-1,1 1,0 0,-1 0,1 1,0-1,-1 1,1-1,0 1,-1 0,1 0,-1 0,0 0,1 0,-1 1,0-1,1 1,-1-1,0 1,0 0,-1 0,1 0,0 0,0 0,-1 0,0 0,1 1,-1-1,0 1,0-1,0 1,0-1,-1 1,1-1,-1 1,1 0,-1-1,0 1,0 0,0-1,-1 1,1 0,0-1,-1 1,0-1,0 1,0-1,0 2,-5 13,-1-1,-1 0,0-1,-1 1,0-1,-2-1,1 0,-2-1,0 0,0 0,-3 0,-59 44,73-55,0-1,1 1,-1 0,0 0,1 0,-1 0,1 0,0 0,-1 0,1 0,0 0,0 0,0 0,1 0,-1 0,0 0,1 0,0 0,-1 0,1-1,0 1,0 0,0 0,0 0,0-1,0 1,0-1,1 1,-1-1,1 1,-1-1,1 0,-1 0,1 0,0 0,-1 0,1 0,0 0,0 0,0-1,2 1,15 15,58 94,-66-101,0-4</inkml:trace>
  <inkml:trace contextRef="#ctx0" brushRef="#br0" timeOffset="4901.239">6722 1448,'28'-6,"0"0,0 2,1 1,-1 2,1 1,0 0,-1 3,13 2,-40-4,-1-1,1 1,-1 0,1-1,0 1,-1 0,1-1,0 1,-1-1,1 1,0-1,0 0,0 1,-1-1,1 0,0 1,0-1,0 0,0 0,0 0,0 0,-1 0,1 0,0 0,0 0,0 0,0 0,0 0,0-1,-1 1,1 0,0-1,0 1,0-1,-1 1,1 0,0-1,0 0,-1 1,1-1,-1 1,1-1,0 0,-1 0,1 1,-1-1,0 0,1 0,-1 1,1-1,-1 0,0 0,0 0,0 0,1 0,-1 1,0-1,0 0,0 0,0 0,0 0,-1 0,1 0,0 0,0 1,-1-1,1 0,0 0,-1 0,1 0,-80-97,79 97,1 0,-1 0,0 1,1-1,-1 0,0 0,0 1,0-1,0 0,1 1,-1-1,0 1,0-1,0 1,0-1,0 1,0 0,0 0,0-1,0 1,0 0,-1 0,1 0,0 0,0 0,0 0,0 1,0-1,0 0,0 0,0 1,0-1,0 1,0-1,0 1,0-1,1 1,-1-1,0 1,0 0,0 0,1-1,-1 1,0 0,1 0,-1 0,1 0,-1 0,1 0,-1 0,1 0,-1 0,1 0,0 0,-11 59,2 118,-24-38,33-140,1 0,-1-1,1 1,-1-1,1 1,-1 0,1-1,0 1,-1 0,1 0,-1-1,1 1,0 0,-1 0,1 0,-1 0,1 0,0 0,-1 0,1 0,0 0,-1 0,1 0,-1 0,1 0,0 1,-1-1,1 0,-1 0,1 1,0-1,-1 0,1 1,-1-1,1 0,-1 1,0-1,1 1,-1-1,1 1,-1-1,0 1,1-1,-1 1,0 0,0-1,1 1,-1-1,0 1,0 0,0-1,0 1,0 0,0-1,0 1,0-1,0 1,0 0,0-1,0 1,0 0,-1-1,1 1,0 0,39-37,120-138,-148 161</inkml:trace>
  <inkml:trace contextRef="#ctx0" brushRef="#br0" timeOffset="8569.472">7626 1278,'-2'-4,"0"-1,0 1,0 0,-1 0,1 0,-1 0,0 0,0 0,0 1,-1-1,1 1,-1 0,0 0,0 0,0 1,0-1,-1 1,1 0,0 0,-1 1,0-1,1 1,-1 0,0 0,0 1,1-1,-1 1,0 0,0 0,0 1,1 0,-1-1,0 2,0-1,1 0,-1 1,1 0,-6 5,0 0,1 1,0 0,1 1,-1 0,2 0,-1 0,1 1,1 0,0 1,0 0,1 0,1 0,-1 0,2 1,0-1,-2 12,-9 209,14-218,0-8,-1-1,1 0,0 1,0-1,1 1,0-1,0 0,0 0,0 1,1-1,0 0,0 0,1-1,-1 1,1 0,0-1,0 1,0-1,1 0,-1 0,1 0,0-1,0 1,1-1,-1 0,1 0,-1-1,1 1,0-1,0 0,0 0,0-1,1 1,-1-1,0 0,1-1,-1 1,0-1,1 0,-1-1,4 0,3-2,-1-1,1 0,-1-1,0-1,-1 1,1-2,-1 1,-1-2,1 1,-1-1,0-1,-1 1,0-1,0-1,-1 0,3-6,-8 12,0-1,-1 0,0 0,0 0,0 0,0 0,-1 0,0 0,0 0,0 0,-1 0,1 0,-1 0,-1 0,1 0,-1 0,0 0,0 1,0-1,0 1,-1-1,0 1,0 0,0 0,0 0,-1 0,1 1,-1-1,0 1,0 0,-1 0,1 1,0-1,-1 1,0 0,1 0,-1 1,0-1,0 1,0 0,0 0,0 1,0-1,0 1,0 0,0 1,-2-1,7 0,1 1,-1-1,0 0,1 0,-1 0,0 1,1-1,-1 0,0 0,0 1,1-1,-1 0,0 0,0 1,0-1,1 0,-1 1,0-1,0 0,0 1,0-1,0 0,0 1,1-1,-1 1,0-1,0 0,0 1,0-1,0 0,-1 1,1-1,0 1,0-1,0 0,0 1,0-1,0 0,-1 1,1-1,0 0,0 1,0-1,-1 0,1 0,0 1,0-1,-1 0,1 0,0 1,-1-1,1 0,0 0,-1 0,1 0,0 0,-1 1,1-1,0 0,-1 0,14 1,-1-1,1 0,0 0,-1-1,1-1,-1 0,1-1,-1 0,1-1,134-41,-122 39</inkml:trace>
  <inkml:trace contextRef="#ctx0" brushRef="#br0" timeOffset="12619.148">1106 2041,'570'-31,"-195"6,411 25,-271 28,-116-1,177 3,40-2,237-28,-374-30,780 31,-910-30,-95 31,-86 24,-123-24,-33-2</inkml:trace>
  <inkml:trace contextRef="#ctx0" brushRef="#br0" timeOffset="13720.718">401 291,'33'73,"4"143,-27-107,-4-1,-7 68,0-76,20-140,-11 13,1 1,2 0,0 0,2 1,1 0,1 2,1-1,1 2,0 0,2 1,12-10,-29 29,0-1,1 1,-1-1,0 1,1 0,-1 0,1 0,0 1,0-1,-1 1,1-1,0 1,0 0,1 0,-1 0,0 1,0-1,0 1,1-1,-1 1,0 0,0 1,0-1,1 0,-1 1,0 0,0 0,0 0,0 0,0 0,0 0,0 1,0 0,0-1,1 2,4 8,-1 0,0 0,-1 0,0 0,0 1,-1 0,-1 1,0-1,-1 1,0-1,1 13,8 30,-10-45,-1 1,0-1,0 1,-1 0,-1-1,0 1,0-1,-1 1,0-1,-1 1,0-1,-1 0,0-1,0 1,-1 0,-1-1,1 0,-2-1,1 1,-1-1,0 0,-1-1,1 1,-2-2,1 1,-1-1,0 0,0-1,0 0,-1-1,-5 2,8-2,0-1,0-1,0 1,0-1,0-1,0 1,-1-1,1 0,-1-1,1 0,0 0,-1 0,1-1,-1-1,1 1,0-1,0 0,0 0,0-1,0 0,0-1,1 1,-1-1,1 0,-5-5,-19-46,25 36</inkml:trace>
  <inkml:trace contextRef="#ctx0" brushRef="#br0" timeOffset="17702.716">937 206,'29'34,"-1"2,-2 0,-1 2,-2 0,-2 2,-2 0,-1 1,-2 1,-2 1,4 23,-9-43,-1 0,-1 1,-1 0,0 0,-2 1,-2-1,0 1,-1 0,-1 0,-2 0,0-1,-2 1,-4 15,3-29</inkml:trace>
  <inkml:trace contextRef="#ctx0" brushRef="#br0" timeOffset="18424.802">34 460,'-17'73,"9"-15,3 1,2-1,3 1,5 36,1-53,2-2,1 1,3-1,1 0,2-1,1-1,11 15,-20-37,2 0,0-1,1 0,0 0,1-1,1 0,0-1,1-1,0 0,1-1,0 0,5 2,1-3</inkml:trace>
</inkml:ink>
</file>

<file path=ppt/ink/ink3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4:18:31.92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26,'21'129,"-17"-79,-5-39,1 0,1 1,0-1,1 0,0 0,1 0,0 0,0 0,1-1,5 8,-8-15,2 0,-1-1,0 1,0-1,1 0,-1 1,1-1,0 0,0 0,0-1,0 1,0-1,0 1,0-1,0 0,0 0,1-1,-1 1,0 0,1-1,-1 0,0 0,1 0,-1 0,1-1,-1 1,0-1,0 0,1 0,-1 0,0 0,0-1,0 1,97-61,-67 33,-1-1,-2-2,-1 0,24-37,-53 68,0 0,0 0,1-1,-1 1,0 0,1 0,-1 0,1 0,-1 0,1 0,-1 0,1 0,0 0,-1 0,1 0,0 0,0 0,0 1,0-1,0 0,0 1,0-1,0 0,0 1,0-1,0 1,0 0,0-1,0 1,0 0,0 0,1 0,-1 0,0 0,0 0,0 0,0 0,1 0,-1 0,0 0,0 1,0-1,0 1,0-1,0 1,0-1,0 1,0-1,0 1,0 0,0 0,0 0,12 41,-12-34,0-1,0 1,1-1,0 0,1 0,-1 0,1 0,0 0,1 0,0-1,0 1,1-1,-1 0,1-1,0 1,1-1,-1 0,1 0,0-1,1 0,-1 0,1 0,5 2,-5-5,1 0,-1 0,1-1,0 0,-1 0,1 0,0-1,-1-1,1 1,-1-1,1-1,-1 1,0-1,0 0,0-1,-1 0,1 0,-1 0,0-1,0 0,0 0,-1 0,1-1,-1 0,-1 0,1 0,-1 0,0-1,-1 0,1 0,-1 0,-1 0,1 0,-1-4,37-105,-33 91</inkml:trace>
</inkml:ink>
</file>

<file path=ppt/ink/ink3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4:18:38.05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0 151,'279'-40,"-278"40,0 1,1-1,-1 0,0 0,0 0,0 1,0-1,0 0,0-1,0 1,0 0,0 0,0 0,0-1,0 1,0 0,0-1,0 1,0-1,0 1,0-1,0 0,0 1,-1-1,1 0,0 0,0 1,-1-1,1 0,-1 0,1 0,-1 0,1 0,-1 0,1 0,-1 0,0 0,1 0,-1 0,0 0,0 0,0 0,0 0,0 0,0 0,0 0,0 0,0 0,-1 0,1 0,0 0,-1 0,1 0,-1 0,1 0,-1 0,1 0,-1 0,0 0,-2-3,-2-3,0 1,0 0,-1-1,0 2,0-1,0 1,-1 0,1 0,-1 1,-1-1,-6-1,13 6,-1 1,0 0,0 1,0-1,1 0,-1 0,0 1,1-1,-1 1,1-1,0 1,0 0,-1 0,1-1,0 1,0 0,1 0,-1 0,0 0,1 0,-1 0,1 0,0 0,-1 0,1 0,0 1,0-1,0 0,1 0,-1 0,1 1,-1 0,-25 201,25-203,-1-1,1 1,0 0,0 0,0 0,0-1,0 1,0 0,0 0,0 0,0-1,1 1,-1 0,0 0,0 0,1-1,-1 1,1 0,-1-1,0 1,1 0,-1-1,1 1,0 0,-1-1,1 1,-1-1,1 1,0-1,-1 1,1-1,0 0,0 1,-1-1,1 0,0 1,0-1,0 0,-1 0,1 0,0 0,0 0,0 0,-1 0,1 0,0 0,0 0,0 0,-1-1,1 1,0 0,0-1,-1 1,1 0,0-1,0 1,-1-1,1 1,-1-1,1 1,0-1,-1 0,1 1,-1-1,1 1,-1-1,0 0,1 0,40-46,40-99,-73 127</inkml:trace>
</inkml:ink>
</file>

<file path=ppt/ink/ink3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4:18:38.73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173 0,'-12'7,"0"0,0 1,1 0,0 1,1 0,0 1,0 0,1 1,0 0,1 0,0 1,1 0,0 0,1 1,0-1,1 2,0-1,2 0,-1 1,2 0,-1-1,2 1,0 0,1 0,1 12,0-20,0 0,0-1,1 1,0 0,0-1,0 0,1 1,-1-1,1 0,1 0,-1-1,1 1,0-1,0 0,0 0,0 0,1 0,-1-1,1 1,0-1,0 0,1-1,-1 1,0-1,1 0,-1-1,1 1,0-1,0 0,-1-1,1 1,0-1,0 0,0-1,-1 1,1-1,0 0,0-1,-1 1,1-1,-1 0,1 0,-1-1,0 0,0 0,0 0,-1 0,1-1,0-1,-1 1,0 0,-1 0,0-1,0 1,0-1,0 0,-1 0,0 0,0 0,0 0,0 0,-1 0,0-1,0 1,-1 0,1-1,-1 1,0-1,-1 1,1-1,-1 1,0 0,-1-1,1 1,-1 0,0 0,0 0,-2-3,4 8,-1 0,1 0,-1-1,1 1,-1-1,1 1,0 0,-1-1,1 1,0-1,-1 1,1-1,0 1,0-1,-1 1,1-1,0 1,0-1,0 1,0-1,0 1,0-1,0 1,0-1,0 1,0-1,0 0,0 1,0-1,0 1,0-1,0 1,1-1,-1 1,0-1,0 1,1-1,-1 1,0-1,1 1,-1 0,0-1,1 1,-1 0,1-1,-1 1,1 0,-1-1,1 1,-1 0,1 0,-1-1,1 1,-1 0,1 0,-1 0,40 0,-22 1,130-24,-124 22</inkml:trace>
</inkml:ink>
</file>

<file path=ppt/ink/ink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3:41:14.85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1402 1,'3'0,"22"1,-33 9,-163 29,104-29,-333 67,227-41,172-36,0 0,0 0,-1-1,1 1,0 0,0 0,-1 0,1 0,0 1,-1-1,1 0,0 0,0 1,-1-1,1 1,0-1,0 1,0-1,0 1,0 0,0 0,0-1,0 1,0 0,0 0,0 0,0 0,1 0,-1 0,0 0,1 1,-1-1,1 0,-1 0,1 0,-1 1,1-1,0 0,0 0,0 1,0-1,0 0,0 0,0 1,0-1,0 0,0 1,1-1,-1 0,1 0,-1 0,1 1,-1-1,1 0,-1 0,1 0,0 0,0 0,0 0,0 0,0 0,0 0,12 5,-1-1,1 0,-1-1,2 0,-1-1,0-1,0 0,1 0,1-2,49 9,54 6,-97-14,1 0,-1 2,0 0,0 1,0 1,0 1,-1 1,0 1,-1 1,14 7,-31-15,0 1,0-1,0 0,0 1,0-1,0 1,-1 0,1 0,0-1,-1 1,1 0,-1 0,0 1,0-1,0 0,0 0,0 1,0-1,0 0,-1 1,1-1,-1 1,0-1,0 1,0-1,0 0,0 1,0-1,-1 1,1-1,-1 1,0-1,1 0,-1 1,0-1,-1 0,1 0,0 0,-1 0,1 0,-1 0,1 0,-1 0,0-1,0 1,-93 68,-328 114,84-42,90-16,246-126,1 1,0 0,0 0,-1 0,1 0,0 1,0-1,0 0,0 1,0-1,1 1,-1 0,0 0,1-1,-1 1,1 0,0 0,-1 1,1-1,0 0,0 0,1 1,-1-1,0 0,1 1,-1-1,1 0,0 1,0-1,0 1,0-1,0 1,1-1,-1 0,1 1,-1-1,1 0,0 1,0-1,0 0,0 0,0 0,1 0,-1 0,1 0,-1 0,1 0,0 0,-1-1,3 2,10 1,0 0,0 0,0-2,0 0,1 0,-1-2,1 0,-1 0,14-3,12 1,365-17,-161 7,-220 13</inkml:trace>
  <inkml:trace contextRef="#ctx0" brushRef="#br0" timeOffset="380.415">1937 114,'-204'505,"96"-330,26-62,81-113,1 0,-1 1,0-1,1 0,-1 1,1-1,-1 1,1 0,-1-1,1 1,-1-1,1 1,-1 0,1-1,0 1,-1 0,1-1,0 1,0 0,0-1,-1 1,1 0,0 0,0-1,0 1,0 0,0 0,0-1,1 1,-1 0,0-1,0 1,0 0,1 0,-1-1,0 1,1 0,-1-1,0 1,1-1,-1 1,1 0,-1-1,1 1,0-1,-1 1,1-1,-1 0,1 1,0-1,-1 0,1 1,0-1,-1 0,42-17,43-63,-67 60</inkml:trace>
  <inkml:trace contextRef="#ctx0" brushRef="#br0" timeOffset="684.228">1882 114,'455'0,"-327"-22,-117 27,-15 0</inkml:trace>
  <inkml:trace contextRef="#ctx0" brushRef="#br0" timeOffset="946.286">1712 538,'39'0,"26"0,8 0,-5 0,-8 0,-10 0,-8 0,-8 0,-3 0,-3 0,-2-5,-4-2</inkml:trace>
</inkml:ink>
</file>

<file path=ppt/ink/ink3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4:18:39.94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1 198,'1'-2,"0"0,1 0,-1 0,1 1,0-1,-1 0,1 1,0-1,0 1,0 0,0 0,0-1,0 1,1 1,-1-1,0 0,0 0,1 1,-1 0,0-1,1 1,-1 0,0 0,1 0,0 0,0 0,338-3,-324 4,-13 0,1-1,0 1,-1-1,1 0,-1 0,1-1,0 0,-1 1,1-1,-1-1,1 1,-1-1,0 1,1-1,0-2,-4 2,-1 0,0-1,0 1,-1-1,1 1,0-1,-1 1,0-1,1 1,-1 0,0-1,0 1,-1 0,1 0,0 0,-1 0,1 0,-1 0,1 0,-1 0,0 1,0-1,0 1,0-1,0 1,0 0,0 0,-1 0,1 0,-2-1,-127-79,117 65</inkml:trace>
</inkml:ink>
</file>

<file path=ppt/ink/ink3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4:18:26.73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24 2064,'27'-185,"-25"246,-3 653,-27-511,16-150,1 56,18-98,-6-29,-4 0,-1-1</inkml:trace>
  <inkml:trace contextRef="#ctx0" brushRef="#br0" timeOffset="2350.969">109 1896,'0'-4,"0"1,0-1,1 1,-1-1,1 1,0 0,0-1,0 1,0 0,1 0,0 0,-1 0,1 0,0 0,0 0,1 1,-1-1,0 1,1-1,0 1,-1 0,1 0,0 0,0 0,0 1,0-1,1 1,-1 0,0 0,0 0,4 0,111-8,-107 9,179-8,19-27,-41 24,-164 12,0-1,0 1,0 0,-1 0,1 0,0 1,-1-1,1 1,-1 0,1 0,-1 0,0 1,0-1,0 1,0 0,0 0,-1 0,1 0,-1 0,0 0,0 0,0 1,0-1,-1 1,1 0,-1 0,0-1,0 1,0 2,5 122,-7-106,-2 459,31-311,-28 112,1-279,-1 0,1 0,-1 0,0 0,0 0,0 0,0 0,-1 0,1 0,-1 0,0 0,0 0,0 0,0-1,0 1,-1 0,1 0,-1-1,0 1,0-1,0 0,0 0,0 1,0-1,-1 0,1-1,0 1,-1 0,0-1,1 1,-1-1,0 0,0 0,0 0,0 0,0-1,-196 10,146-2,-1-2,0-3,-40-2,-76 25,60-7,85-14</inkml:trace>
  <inkml:trace contextRef="#ctx0" brushRef="#br0" timeOffset="4234.938">589 3052,'16'73,"25"116,-42 330,-33-552,12 5,-2 1,0 1,-2 1,-1 1,0 1,-2 2,-1 0,-8-2,36 23,0-1,1 1,-1-1,0 1,0-1,1 0,-1 1,0-1,1 0,-1 0,1-1,-1 1,1 0,0 0,-1-1,1 1,0 0,0-1,0 0,0 1,0-1,0 1,1-1,-1 0,0 0,1 1,-1-1,1 0,0 0,0 0,-1 0,1 0,0 1,1-1,-1 0,0 0,1 0,-1 0,1 1,-1-1,1 0,0 1,-1-1,1 0,0 1,0-1,0 1,1-1,-1 1,0-1,11-6,0 1,1 0,0 1,0 1,0 0,0 0,1 1,2 1,27-10,-5 3,1 2,0 2,0 2,0 1,1 2,-1 2,3 1,42 0,-15 9,-67-11,-1 0,0 0,1 1,-1-1,0 1,1-1,-1 1,0 0,0-1,1 1,-1 0,0 0,0 0,0 0,0 0,0 0,0 0,0 0,-1 0,1 0,0 1,-1-1,1 0,-1 0,1 1,-1-1,1 0,-1 1,0-1,0 1,0-1,0 0,0 1,0-1,0 1,0-1,0 0,-1 1,1-1,0 1,-1-1,0 0,1 0,-1 1,0-1,0 1,-81 70,39-42,-96 60,79-66,40-20</inkml:trace>
  <inkml:trace contextRef="#ctx0" brushRef="#br0" timeOffset="7034.179">532 908,'0'17,"-25"107,22 244,19-258,-12-95,-1 0,0 1,-1-1,-1 1,0-1,-1 1,0 0,-2-1,-2 12,-2-9</inkml:trace>
  <inkml:trace contextRef="#ctx0" brushRef="#br0" timeOffset="7820.132">560 851,'-13'18,"0"-1,-1-1,-1 0,0 0,-1-2,-1 0,0-1,-18 10,-87 25,121-47,1-1,-1 0,0 0,0 1,1-1,-1 1,0-1,1 1,-1-1,1 1,-1-1,1 1,-1 0,1-1,-1 1,1 0,-1-1,1 1,0 0,-1 0,1-1,0 1,0 0,-1 0,1 0,0-1,0 1,0 0,0 0,0 0,0-1,0 1,1 0,-1 0,0 0,0-1,0 1,1 0,-1 0,1-1,-1 1,0 0,1-1,-1 1,1 0,-1-1,1 1,0-1,-1 1,1-1,0 1,-1-1,1 0,0 1,0-1,-1 0,1 1,1-1,45 19,154 11,-59-16,-126-10,-6-1,0-1,0 1,0-2,0 1,0-2,1 1,-1-1,0-1,0 0,8-2,-17 3,1 0,-1-1,0 1,1-1,-1 0,0 1,0-1,0 0,0 0,1 0,-1 0,0 0,-1 0,1 0,0 0,0 0,0 0,-1 0,1-1,0 1,-1 0,1 0,-1-1,0 1,1 0,-1-1,0 1,0-1,0 1,0 0,0-1,0 1,0 0,0-1,-1 1,1-1,0 1,-1 0,0 0,1-1,-1 1,1 0,-1 0,-1-1,-40-55,37 52,-150-134,154 138,-1 0,1 0,0 0,0 0,0 0,-1 0,1 0,0 0,0-1,1 1,-1 0,0-1,0 1,0 0,1-1,-1 1,1-1,-1 1,1-1,0 0,0 1,-1-1,1 1,0-1,0 1,1-1,-1 0,0 1,0-1,1 1,-1-1,1 1,-1-1,1 1,0 0,0-1,-1 1,1 0,1-2,7-7</inkml:trace>
  <inkml:trace contextRef="#ctx0" brushRef="#br0" timeOffset="9169.286">1237 145,'18'121,"5"13,-17-108,-1 2,-1-1,-2 1,0-1,-2 1,-1-1,-2 1,0-1,-2 1,-1-1,-1 0,1-26,5-12</inkml:trace>
  <inkml:trace contextRef="#ctx0" brushRef="#br0" timeOffset="9504.252">1182 117,'14'-9,"19"-9,9-1,3 3,-3 0,-3 1,-3 5,-4 3,-1 3,-2 2,-1 2,-1 0,1 6,-10 6,-8 5,-6 1</inkml:trace>
  <inkml:trace contextRef="#ctx0" brushRef="#br0" timeOffset="9717.713">1209 371,'39'-5,"22"-6,5-1,-8 1</inkml:trace>
  <inkml:trace contextRef="#ctx0" brushRef="#br0" timeOffset="10405.803">1661 512,'-6'250,"6"-248,0 0,0 1,0-1,-1 0,1 0,-1 0,1 0,-1 0,0 0,1 0,-1 0,0 0,0 0,-1 0,1-1,0 1,0 0,-1-1,1 1,-1-1,0 0,1 1,-1-1,0 0,0 0,0 0,0 0,-1 1,1-6,0 0,1 0,0 0,0-1,0 1,0 0,1 0,-1 0,1-1,0 1,0 0,1 0,0-1,-1 1,1 0,0 0,1 0,-1 0,1 0,0 0,0 0,8-17,1 1,0 0,2 1,0 1,1 0,1 1,0 0,1 1,1 1,8-6,-14 13,0 1,1 0,0 0,0 1,0 1,1 0,-1 0,1 1,0 1,0 0,1 1,-1 1,13 0,-24 0,-1 1,1 0,0 0,0 0,-1 0,1 1,0-1,0 0,-1 1,1-1,0 1,-1 0,1-1,0 1,-1 0,1 0,-1 0,0 0,1 0,-1 0,0 1,1-1,-1 0,0 1,0-1,0 1,0-1,-1 1,1-1,0 1,-1 0,1-1,-1 1,1 0,-1-1,0 1,0 0,1 0,-1-1,-1 1,1 0,0 0,0-1,-1 1,1 0,-1 0,1-1,-1 1,-44 76,-37-1,81-75,0-1,0 0,0 1,0 0,1-1,-1 1,0-1,1 1,0 0,-1 0,1-1,0 1,0 0,0-1,0 1,0 0,0 0,0-1,1 1,-1 0,1-1,-1 1,1 0,-1-1,1 1,0-1,0 1,0-1,0 1,0-1,0 0,0 1,1-1,-1 0,0 0,1 0,58 38,-50-33,31 12,-21-12</inkml:trace>
</inkml:ink>
</file>

<file path=ppt/ink/ink3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4:18:59.46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566 1,'11'138,"17"158,-17-194,-5 0,-5 68,-1-153,28 261,-29-276,1 1,-1-1,1 0,-1 1,1-1,0 1,0-1,0 0,0 1,0-1,1 0,-1 1,1-1,-1 0,1 1,0-1,0 0,0 0,0 0,1 0,-1 0,0 0,1 0,-1 0,1 0,0-1,0 1,-1-1,1 1,0-1,0 0,1 0,-1 0,0 0,0 0,0 0,1 0,-1-1,0 1,1-1,-1 0,0 0,1 0,0 0,150-36,128-22,-238 51,1 3,0 1,0 2,26 4,15-1,39-19,-23-12,-94 23</inkml:trace>
  <inkml:trace contextRef="#ctx0" brushRef="#br0" timeOffset="3870.017">29 1,'-4'6,"1"0,0 0,0 1,0-1,1 1,-1-1,2 1,-1 0,1 0,0 0,0 0,1 0,0 0,0 0,0 2,-1 2,1 1,0-1,0 0,2 1,-1-1,1 0,1 0,0 0,0 0,1-1,1 1,0-1,0 0,1 0,5 7,-9-15,0-1,-1 1,1-1,0 0,-1 0,1 1,0-1,0 0,0 0,0-1,0 1,0 0,0-1,1 1,-1-1,0 0,0 1,0-1,0 0,1-1,-1 1,0 0,0 0,0-1,0 0,0 1,0-1,0 0,0 0,0 0,0 0,0 0,0 0,0-1,-1 1,1-1,-1 1,1-1,0-1,52-76,-50 71,60-128,-64 136,0-1,0 1,0-1,0 0,0 1,0-1,0 1,1-1,-1 1,0-1,0 1,1-1,-1 1,0-1,1 1,-1-1,0 1,1-1,-1 1,1 0,-1-1,1 1,-1 0,1-1,-1 1,1 0,-1 0,1-1,0 1,-1 0,1 0,-1 0,1 0,-1 0,1 0,0 0,-1 0,1 0,-1 0,1 0,0 0,-1 0,1 0,-1 1,1-1,-1 0,1 0,-1 1,1-1,-1 0,1 1,-1-1,1 1,-1-1,1 0,-1 1,0-1,1 1,-1-1,0 1,1-1,-1 1,0 0,0-1,0 1,1-1,-1 1,0 0,7 42,77 465,-84-490,0 0,-2 0,0 0,-1-1,0 1,-2-1,0 0,-1 0,0 0,-2-1,0 0,0-1,-2 1,0-2,-1 1,0-2,-10 10,19-20,-1 1,0-1,0 0,0 0,0-1,0 1,0-1,-1 0,1 1,-1-1,0-1,1 1,-1-1,0 1,0-1,0 0,0 0,0-1,0 1,-1-1,1 0,0 0,0 0,0-1,0 0,0 1,0-1,0-1,0 1,0-1,0 1,1-1,-1 0,1 0,-1-1,1 1,0-1,0 1,0-1,0 0,0 0,0-1,1 1,-2-4,2-7,1 0,0 0,1 0,0 0,2 0,-1 0,2 0,0 1,0-1,1 1,1-1,1 1,-1 1,2-1,0 1,0 0,1 1,1-1,0 2,0-1,7-4,67-55,-66 61</inkml:trace>
  <inkml:trace contextRef="#ctx0" brushRef="#br0" timeOffset="4635.316">2231 960,'-5'19,"-11"16,-8 7,1 1,-1-6,3-6,1-2,-1-2,-1-1,2 1,0-5,3-2,6-8,3-6</inkml:trace>
  <inkml:trace contextRef="#ctx0" brushRef="#br0" timeOffset="5001.445">1977 932,'256'208,"-254"-207,34 24,-1 2,-2 1,-1 1,-1 2,2 5,-21-20</inkml:trace>
</inkml:ink>
</file>

<file path=ppt/ink/ink3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4:19:10.21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85 311,'56'-8,"0"2,0 3,0 2,1 2,3 4,-24 0,1-1,0-2,0-1,0-2,0-2,19-4,118-11,-140 33,-28-2</inkml:trace>
  <inkml:trace contextRef="#ctx0" brushRef="#br0" timeOffset="334.423">0 592,'63'-4,"29"-3,5 1,-5 2,-9-5,-13 1,-14 0,-12 3,-8 1,-6 2,-2 1,-3 1,1 0,0 1,0-1,-4 0</inkml:trace>
  <inkml:trace contextRef="#ctx0" brushRef="#br0" timeOffset="834.489">452 0,'460'163,"-453"-162,0 1,-1-1,1 1,0 1,-1-1,0 1,1 0,-1 1,-1 0,1 0,0 0,-1 0,0 1,0 0,0 0,-1 0,0 1,0-1,0 1,0 0,-1 0,0 1,0-1,-1 1,0-1,0 1,-1 0,1-1,-1 1,-1 0,-3 6,-1 0,-1 0,0-1,0 0,-1 0,-1-1,0 1,-1-2,0 1,0-1,-1 0,-1 0,1-1,-2-1,1 0,-1 0,0-1,-1 0,-9 4,-293 145,246-93,56-41</inkml:trace>
</inkml:ink>
</file>

<file path=ppt/ink/ink3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4:19:12.48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759 1,'-101'17,"-82"12,134-23,38-5,0 0,0 0,0 1,0 0,0 1,0 0,1 1,-1 0,1 1,-3 1,12-5,1-1,-1 1,1-1,-1 1,1-1,-1 1,1-1,0 1,-1 0,1-1,-1 1,1 0,0-1,0 1,0 0,-1-1,1 1,0 0,0-1,0 1,0 0,0 0,0-1,0 1,0 0,0-1,0 1,1 0,-1-1,0 1,0 0,1-1,-1 1,0 0,1-1,-1 1,1-1,-1 1,1-1,-1 1,1-1,-1 1,1-1,-1 1,1-1,0 0,-1 1,1-1,0 0,-1 0,1 1,0-1,-1 0,1 0,0 0,0 0,41 17,110 21,-123-33,1 1,-1 2,-1 1,1 1,-1 1,11 7,-38-17,0-1,0 1,0-1,0 1,0-1,1 1,-1 0,0-1,0 1,0 0,-1 0,1 0,0 0,0 0,0 0,-1 0,1 0,0 0,-1 0,1 0,-1 0,1 0,-1 1,0-1,0 0,1 0,-1 1,0-1,0 0,0 0,0 1,0-1,-1 0,1 0,0 1,0-1,-1 0,1 0,-1 0,1 0,-1 0,0 0,1 1,-1-1,0 0,0-1,1 1,-1 0,0 0,0 0,0 0,0-1,0 1,-1 0,1-1,0 1,0-1,0 0,0 1,-1-1,-213 75,-12 3,202-68,1 1,1 2,0 0,0 1,2 2,0 0,0 1,2 1,0 1,1 1,-2 5,18-23,0 0,0 0,0 1,1-1,-1 0,1 1,0-1,0 1,0 0,0-1,0 1,0 0,1 0,0 0,-1-1,1 1,0 0,0 0,0 0,1 0,-1-1,1 1,0 0,-1 0,1-1,0 1,1 0,-1-1,0 1,1-1,-1 0,1 1,0-1,0 0,0 0,0 0,0 0,0 0,1-1,-1 1,0-1,1 1,-1-1,1 0,0 0,2 1,13 3,0-1,1 0,0-1,0-1,0 0,0-2,0 0,0-1,-1-1,1-1,18-5,44-3,338-26,-370 33,-32-2</inkml:trace>
  <inkml:trace contextRef="#ctx0" brushRef="#br0" timeOffset="349.943">1323 1,'-10'52,"-3"23,-4 4,1-3,-2-9,3-12,3-4,-1-8,2-5,2-4,4-4,1-2,3-10,5-14,3-11,5-10,-1-7,-1 1</inkml:trace>
  <inkml:trace contextRef="#ctx0" brushRef="#br0" timeOffset="635.936">1266 1,'34'0,"20"0,6 0,3 0,-6 0,-6 0,-8 0,-11 4,-6 3,-13 4,-12 0,-8-1</inkml:trace>
  <inkml:trace contextRef="#ctx0" brushRef="#br0" timeOffset="849.635">1238 396,'33'0,"22"0,5 0,-3 0,-10 0</inkml:trace>
  <inkml:trace contextRef="#ctx0" brushRef="#br0" timeOffset="1453.736">1491 566,'3'5,"1"-1,-1 1,0-1,1 0,0 0,0 0,0-1,1 1,-1-1,1 0,0 0,0-1,0 1,0-1,0 0,0 0,1-1,-1 0,0 0,1 0,-1 0,1-1,0 0,-1 0,1-1,-1 0,1 1,-1-2,0 1,1-1,-1 1,0-2,0 1,0 0,0-1,0 0,-1 0,4-3,66-62,-73 69,1 0,0 0,-1 0,1 0,-1 1,0-1,1 0,-1 1,0-1,0 1,0 0,0-1,0 1,0 0,0-1,-1 1,1 0,-1 0,1 0,-1 0,0 0,1 0,-1 0,0 0,0-1,-1 1,1 0,0 0,-1 0,0 2,1-1,23 204,-8-94,-13-100,0-1,-1 1,0 0,-1-1,-1 1,0-1,-1 1,0 0,0-1,-2 0,1 0,-2 0,1 0,-4 4,5-9,-1-1,1 0,-1-1,0 1,0 0,-1-1,0 0,0 0,0-1,-1 1,1-1,-1 0,0 0,0-1,0 0,-1 0,1-1,-1 1,0-1,1-1,-1 1,0-1,0 0,0-1,0 0,-3 0,7 0,0 0,-1-1,1 0,0 1,0-1,0 0,0 0,0-1,0 1,0-1,0 1,0-1,1 0,-1 0,0 0,1 0,0-1,0 1,0-1,0 1,0-1,0 0,0 0,1 0,0 0,-1 0,1 0,0 0,1 0,-1 0,0-1,1 1,0 0,0 0,0-3,20-114,59-24,-68 130</inkml:trace>
  <inkml:trace contextRef="#ctx0" brushRef="#br0" timeOffset="1765.474">2169 283,'24'-5,"18"-1,6 0,0 1,-4 2,-4 1,-4 1,-8-5,-5 0,-1 0,1 1,1 2,1 1,-3 1</inkml:trace>
  <inkml:trace contextRef="#ctx0" brushRef="#br0" timeOffset="2001.126">2198 481,'43'-5,"24"-1,10 0,-3 1,-10-4,-10 1,-10 0,-8 3,-5 1,-3 2,-1 1,-5 1</inkml:trace>
  <inkml:trace contextRef="#ctx0" brushRef="#br0" timeOffset="2385.684">3552 57,'-36'24,"0"2,2 1,1 2,1 1,1 1,2 2,-13 20,39-49,-1 0,1 0,-1 1,1-1,0 1,1 0,-1 0,1 0,0 0,0 0,1 0,-1 1,1-1,1 0,-1 1,1-1,-1 1,2-1,-1 1,0-1,1 1,0-1,1 1,-1-1,1 0,0 0,0 0,1 0,-1 0,1 0,0-1,1 1,10 5,1-2,0 0,0 0,1-1,0-1,0-1,1-1,-1 0,1-1,0 0,0-2,0 0,0 0,0-2,0 0,4-2,3 3,0-1,0-1,-1 0,1-2,-1-1,0 0,0-2,0-1,-1 0,-1-2,1-1,-1 0,-1-1,0-2,-1 0,-1-1,0 0,-1-2,0 0,-2-1,0-1,-1 0,1-4,-12 19,0-1,-1 0,1 1,-1-1,0 0,-1-1,1 1,-1 0,0 0,-1-1,1 1,-1 0,0-1,0 1,-1-1,1 1,-1 0,-1 0,1-1,-1 1,1 0,-2 0,1 0,0 1,-1-1,0 0,0 1,0 0,-1 0,1 0,-1 0,0 0,-2-1,-9-6,-1 1,1 0,-2 1,0 1,0 0,0 2,-1 0,0 0,0 2,-15-2,-5 0</inkml:trace>
  <inkml:trace contextRef="#ctx0" brushRef="#br0" timeOffset="2930.156">3101 283,'427'1,"-182"25,351-25,-596-1</inkml:trace>
</inkml:ink>
</file>

<file path=ppt/ink/ink3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4:19:19.79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1 368,'7'-5,"0"1,0 1,1 0,-1 0,1 0,0 1,0 0,0 0,0 1,0 0,0 0,1 1,-1 0,5 2,3-3,265-9,-117-19,-146 32,-38 13,5-8</inkml:trace>
  <inkml:trace contextRef="#ctx0" brushRef="#br0" timeOffset="332.29">57 537,'19'0,"21"-5,8-1,2 0,-5 1,-3 1,-5 2,-4 1,-3 0,-1-4,-1-1,-1 1,0 0,1 2,-1 1,1 1,-5 1</inkml:trace>
  <inkml:trace contextRef="#ctx0" brushRef="#br0" timeOffset="1032.433">311 1,'135'75,"-103"-59,0 2,-1 1,-1 1,-1 2,-1 0,1 4,86 56,-113-81,1 0,-1 0,0 0,-1 0,1 0,0 0,0 1,0-1,-1 0,1 1,0 0,-1-1,0 1,1 0,-1 0,0 0,0 0,0 0,0 0,0 0,-1 0,1 0,-1 0,1 1,-1-1,0 0,0 0,0 0,0 1,0-1,0 0,0 0,-1 1,1-1,-1 0,0 0,0 0,0 0,0 0,0 0,0 0,0 0,-1 0,1-1,0 1,-1 0,-1 0,-190 162,21-11,-21-20,180-107,19-18</inkml:trace>
</inkml:ink>
</file>

<file path=ppt/ink/ink3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4:19:59.88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1 218,'0'314,"1"-304,-1 0,1 0,1 0,0 0,0 0,1 0,0 0,1-1,0 1,1-1,0 0,0 0,1-1,1 2,-3-9,0 0,0 0,1 0,-1-1,0 0,0 0,1 0,-1 0,0-1,0 1,0-1,0 0,0-1,0 1,0-1,0 1,0-1,0 0,-1-1,1 1,-1-1,0 1,1-1,-1 0,1-2,0 2,121-104,-123 106,0-1,-1 1,1 0,0 0,0 0,0 0,0 0,0 0,0 1,0-1,0 1,0-1,0 1,0 0,1 0,-1 0,0 0,0 0,0 0,0 1,0-1,0 1,0 0,0-1,0 1,0 0,0 0,0 0,0 0,0 0,-1 1,1-1,-1 1,1-1,-1 1,1-1,-1 1,0 0,0 0,0-1,0 1,0 0,0 0,0 2,1 1,0 0,0 0,0-1,0 1,1-1,0 1,0-1,0 0,0 0,1 0,-1-1,1 1,0-1,0 0,1 0,-1 0,0 0,1-1,0 0,-1 0,1 0,0-1,0 1,0-1,0 0,1-1,-1 1,0-1,0 0,5-3,1 0,-1-1,-1-1,1 1,-1-1,1-1,-2 0,1 0,-1-1,1 0,-2 0,1-1,-1 0,0-1,-1 1,0-1,-1 0,1-1,-2 1,1-1,1-7,4 0,38-118,-36 91,-9 37,0 0,-1-1,1 1,-2-1,1 1,-1-1,0 0,0 0,-1 1,0-1,-1 0,0 0,0 0,0 1,-1-1,0 1,-1-1,-1-3,-20-2,15 18</inkml:trace>
  <inkml:trace contextRef="#ctx0" brushRef="#br0" timeOffset="296.083">903 416,'38'-10,"18"-3,4 1,-3 2,-7 3,-7 3,-6 2,-9 1</inkml:trace>
  <inkml:trace contextRef="#ctx0" brushRef="#br0" timeOffset="549.05">960 613,'38'-5,"23"-6,5-1,-3-4,-8 1,-9 4,-11 2</inkml:trace>
  <inkml:trace contextRef="#ctx0" brushRef="#br0" timeOffset="831.726">1835 162,'-36'29,"1"1,2 2,1 1,1 2,2 1,-12 21,37-53,0 1,1-1,-1 1,1-1,0 1,0 0,1 0,-1 1,1-1,0 0,1 1,-1-1,1 1,0 0,1-1,-1 1,1 0,0 0,0-1,1 1,0 0,0-1,0 1,1-1,0 1,0-1,0 0,0 1,1-1,2 3,10 1,0 0,1-1,-1 0,1-2,1 0,-1 0,1-2,0 0,0-1,1-1,-1 0,0-1,1-1,-1-1,1 0,-1-1,0-1,0-1,4-2,10-2,-1-2,0-1,0-2,-1-1,-1-1,0-1,-1-1,-1-2,17-16,-29 23,-1 0,-1-1,0-1,0 0,-2 0,0-1,0 0,-1-1,-1 0,-1-1,0 1,-2-1,1-1,-2 1,0-1,-2 0,1-5,-3 16,0 0,0-1,-1 1,0 0,0 0,0 0,-1 0,0 1,-1-1,0 0,0 1,0 0,0-1,-1 1,0 0,-1 1,1-1,-1 1,0 0,0 0,-1 1,1-1,-1 1,0 0,0 1,-1 0,1 0,-1 0,0 0,-7-2,0 1,-1 0,1 1,-1 0,0 1,0 1,0 0,0 1,0 1,0 0,0 1,1 1,-9 2,-61 26,51-17</inkml:trace>
  <inkml:trace contextRef="#ctx0" brushRef="#br0" timeOffset="1296.052">1609 359,'-9'0,"-11"1,36 9,3-5,0-1,-1-1,1 0,0-2,0 0,1-1,-1-1,0-1,0-1,-1 0,3-2,85-8,193-14,-30-4,-180 14,-115 39,9-12</inkml:trace>
</inkml:ink>
</file>

<file path=ppt/ink/ink3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4:19:54.52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144 85,'0'20,"1"36,-3 0,-2-1,-2 0,-6 13,-75 259,54-182,33-162,0-1</inkml:trace>
  <inkml:trace contextRef="#ctx0" brushRef="#br0" timeOffset="344.523">87 29,'243'-27,"51"27,-293 0,0-1,1 1,-1 0,0 0,0 0,0 0,1 0,-1 0,0 0,0 0,1 0,-1 1,0-1,0 0,0 1,1-1,-1 1,0-1,0 1,0 0,0 0,0-1,0 1,0 0,0 0,-1 0,1 0,0 0,0 0,-1 0,1 0,0 0,-1 0,1 0,-1 1,0-1,1 0,-7 10</inkml:trace>
  <inkml:trace contextRef="#ctx0" brushRef="#br0" timeOffset="582.091">31 452,'43'5,"24"1,5 0,-9-6,-11-3,-10 0,-11-1</inkml:trace>
  <inkml:trace contextRef="#ctx0" brushRef="#br0" timeOffset="1293.991">511 622,'-13'53,"-64"196,31-179,45-70,-1 1,1-1,0 0,0 0,-1 0,1 1,0-1,-1-1,1 1,0 0,0 0,-1 0,1-1,0 1,0-1,-1 1,1-1,0 1,0-1,0 0,0 1,0-1,0 0,0 0,0 0,0 0,0 0,0 0,1 0,-1 0,0 0,1 0,-1 0,1-1,-1 1,1 0,0 0,-1-1,1 1,0 0,0 0,0-1,0 1,0 0,0-1,0 1,0 0,1 0,-1-1,0 1,1 0,-1 0,1 0,0-1,-1 1,1 0,0-1,6-20,0-1,2 1,0 1,1 0,1 0,1 1,1 0,1 1,1 0,0 2,15-14,-15 13,9-9,2 1,0 1,1 1,1 2,2 0,0 2,1 1,1 2,26-10,-56 25,-1 1,1 0,0-1,0 1,-1 0,1 0,0 0,0 0,0 0,0 1,0-1,0 1,0-1,0 1,1 0,-1 0,0 0,0 0,0 0,0 0,0 0,0 1,0-1,0 1,0 0,0-1,0 1,0 0,0 0,0 0,0 1,-1-1,1 0,0 1,-1-1,1 1,-1-1,0 1,1 0,-1-1,0 1,0 0,0 0,0 0,-1 0,1 0,0 0,-1 0,1 1,-5 8,1 0,-2-1,1 0,-2 0,1 0,-1 0,-1-1,0 0,0-1,0 1,-1-1,-1-1,1 1,-1-2,-3 3,-208 145,219-154,0 1,-1-1,1 1,0 0,0-1,-1 1,1 0,0 0,0 0,0 0,0 0,0 0,1 0,-1 1,0-1,0 0,1 0,-1 1,1-1,-1 0,1 1,-1-1,1 0,0 1,0-1,0 0,-1 1,1-1,1 1,-1-1,0 1,0-1,0 0,1 1,-1-1,1 0,-1 1,1-1,0 0,-1 0,1 1,0-1,0 0,0 0,0 0,0 0,0 0,0 0,0 0,0-1,29 24,-10-9,-1 0,0 2,-1 0,-1 1,-1 0,14 21,-7-6,-12-21</inkml:trace>
  <inkml:trace contextRef="#ctx0" brushRef="#br0" timeOffset="2511.776">934 763,'254'-1,"-211"-8,-42 9,0 0,0 0,0 0,-1 0,1 0,0-1,0 1,0 0,-1 0,1-1,0 1,0 0,-1-1,1 1,0-1,-1 1,1-1,0 1,-1-1,1 0,-1 1,1-1,-1 1,0-1,1 0,-1 0,1 1,-1-1,0 0,0 0,1 1,-1-1,0 0,0 0,0 0,0 0,0 1,0-1,0 0,0 0,0 0,-1 1,1-1,0 0,0 0,-1 1,1-2,-78-73,3 7,72 69,0 0,1 0,-1 0,0 1,1-1,0 1,-1-1,1 1,0 0,0 0,0 0,0 0,0 0,0 0,1 1,-1-1,1 1,0-1,-1 1,1-1,0 1,0 0,1-1,-1 1,1 0,-1 0,1 0,0 0,0 2,-14 183,13-187,-9 75,10-74,0 0,0 0,0 0,0 0,1-1,-1 1,1 0,-1-1,1 1,0 0,0-1,0 1,0-1,0 1,0-1,0 1,0-1,1 0,-1 1,0-1,1 0,-1 0,1 0,-1 0,1 0,0-1,-1 1,1 0,0-1,0 1,-1-1,1 0,0 1,0-1,0 0,-1 0,1 0,0 0,1-1,7-2,1 1,-2-2,1 0,0 0,-1-1,0 0,0 0,0-1,-1 0,1-1,-2 0,1 0,-1 0,0-1,0 0,-1-1,0 0,-1 0,0 0,0 0,-1-1,1-4,27-40,-5 10,-16 23</inkml:trace>
  <inkml:trace contextRef="#ctx0" brushRef="#br0" timeOffset="3084.946">1724 368,'-32'30,"1"2,2 1,1 1,2 1,2 2,-17 31,38-62,0-1,0 0,1 1,0 0,0-1,0 1,1 0,0 0,0 0,0 0,1 0,-1 0,2 0,-1 0,1 0,-1 0,2 0,-1 0,1 0,0 0,0-1,0 1,1-1,0 1,0-1,0 0,1 0,0 0,0-1,0 1,0-1,1 0,0 0,0-1,0 1,0-1,0 0,1-1,-1 1,5 0,-3-1,0 0,1-1,-1 0,0-1,1 0,-1 0,1 0,-1-1,0 0,1 0,-1-1,0 0,0 0,0-1,0 0,0 0,-1-1,0 0,1 0,-1 0,-1-1,1 0,-1 0,1 0,-1-1,-1 1,1-1,-1-1,0 1,-1 0,1-1,-1 0,-1 0,1 0,-1 0,0 0,-1 0,0-1,0 1,0-4,-2 7,0 0,-1 0,1 1,-1-1,1 1,-1-1,0 1,-1 0,1-1,0 1,-1 0,0 1,1-1,-1 0,-1 1,1 0,0 0,0 0,-1 0,1 0,-1 0,0 1,1 0,-1 0,0 0,0 0,0 1,1-1,-1 1,0 0,0 0,0 0,0 1,0-1,0 1,0 0,1 0,-1 0,-2 2,5-3,0 0,0 0,0 1,0-1,0 0,0 0,0 1,0-1,0 1,0-1,0 1,0-1,0 1,1-1,-1 1,0 0,0-1,1 1,-1 0,0 0,1-1,-1 1,1 0,-1 0,1 0,-1 0,1 0,0 0,0 0,-1 0,1 0,0 0,0 0,0 0,0 0,0 0,0 0,0 0,0 0,1 0,-1 0,0 0,0 0,1 0,-1-1,1 1,-1 0,1 0,-1 0,1 0,0 0,-1-1,1 1,0 0,-1-1,1 1,0 0,0-1,0 1,0-1,0 0,0 1,9 2,0-1,0 0,0-1,1 0,-1-1,0 0,0 0,0-1,1-1,-1 0,0 0,0-1,0 0,43-7,-27 7</inkml:trace>
  <inkml:trace contextRef="#ctx0" brushRef="#br0" timeOffset="4183.361">2204 226,'5'0,"11"0,7 0,6 0,1 0,1 0,0 0,0 0,-1-5,-1-1,0 0,0 1,-1 2,0 1,0 1,-4 5,-3 2,-4 0</inkml:trace>
</inkml:ink>
</file>

<file path=ppt/ink/ink3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4:27:05.158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1 200,'16'-2,"1"0,-1-1,0-1,0 0,-1-2,1 1,-1-2,0 0,-1-1,0 0,10-8,95-43,-95 53,1 2,-1 0,1 2,0 1,1 0,-1 2,0 1,0 1,145 26,253-29,-395 3,0 1,0 1,-1 1,0 1,0 1,-1 2,0 1,0 1,12 0,0-1,1-2,0-2,0-1,1-2,-1-2,1-2,25-3,-7 3,111-27,11-3,183 0,-49 20,-201-2,0 4,1 6,18 5,25-1,271-1,-306 13,-87-9,0 0,1-3,0-1,-1-1,16-4,312-67,-140 33,-200 39,0 1,0 0,-1 2,1 1,-1 1,11 5,192 90,-190-95,0-1,0-2,0-1,1-3,18-2,28 1,313 2,-329-10,27 3,73 58,-148-41</inkml:trace>
</inkml:ink>
</file>

<file path=ppt/ink/ink3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4:12:25.05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143 91,'-27'135,"-86"267,111-384,119-249,44-10,-155 230,1 1,-1 0,2 0,-1 0,1 1,1 0,0 1,0 0,0 0,1 1,8-4,-17 10,1 1,0 0,-1 0,1 0,0 0,-1 0,1 1,-1-1,1 0,0 1,-1-1,1 1,-1 0,1-1,-1 1,1 0,-1 0,0 0,0 0,1 0,-1 0,0 0,0 1,0-1,0 0,0 1,0-1,0 1,-1-1,1 1,0-1,-1 1,1-1,-1 1,19 59,-14-22,-1 1,-2 0,-1 0,-4 24,0 20,3-75,6 55,-6-63,1 1,-1-1,0 0,1 0,-1-1,1 1,-1 0,1 0,0 0,-1 0,1 0,0-1,0 1,0 0,-1 0,1-1,0 1,0-1,0 1,0-1,0 1,0-1,0 0,0 1,0-1,1 0,-1 0,0 0,0 0,0 0,0 0,0 0,0 0,0 0,0-1,0 1,0 0,0-1,0 1,0 0,0-1,0 1,0-1,0 0,0 1,0-1,0 0,-1 0,1 1,0-1,-1 0,1 0,9-8,0-1,-1 0,0 0,0-1,-1 0,-1 0,0 0,-1-1,3-6,20-34,52-86,48-82,-128 219,0 0,0-1,0 1,0 0,0 0,0 0,0 0,1 0,-1 0,0 0,1 0,-1 0,1 1,-1-1,0 0,1 1,0-1,-1 1,1 0,-1 0,1-1,-1 1,1 0,0 0,-1 0,1 1,-1-1,1 0,0 1,-1-1,1 1,-1-1,1 1,-1-1,0 1,1 0,-1 0,0 0,1 0,-1 0,0 0,0 0,0 1,0-1,0 0,0 0,0 1,0-1,-1 1,1-1,0 1,-1-1,1 1,-1-1,0 1,0-1,1 1,-1 0,0-1,0 1,3 15,0 1,-1-1,-1 1,0-1,-1 1,-1-1,-1 1,-1-1,0 0,-3 7,-9 87,16 47,-1-146</inkml:trace>
</inkml:ink>
</file>

<file path=ppt/ink/ink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3:40:19.75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7169 431,'-92'77,"90"-75,0 0,0 1,1-1,-1 1,1-1,0 1,0 0,0 0,0-1,0 1,0 0,1 0,0 0,-1 0,1 0,0 0,0 0,1 0,-1 0,1-1,-1 1,1 0,0 0,0 0,0-1,0 1,1 0,-1-1,1 1,0-1,-1 0,1 1,0-1,0 0,1 0,-1 0,0-1,2 2,16 12,44 45,-63-58,0 0,0 0,0 0,0 0,0 0,0 0,0 0,0 0,-1 1,0-1,1 0,-1 0,0 1,0-1,0 0,0 1,0-1,-1 0,1 1,-1-1,1 0,-1 0,0 0,0 0,0 0,0 0,0 0,-1 0,1 0,0 0,-1 0,0-1,1 1,-2 0,-72 35,49-32</inkml:trace>
  <inkml:trace contextRef="#ctx0" brushRef="#br0" timeOffset="397.607">7056 7,'-14'29,"-10"19,-1 1</inkml:trace>
  <inkml:trace contextRef="#ctx0" brushRef="#br0" timeOffset="-736.767">6152 571,'-8'11,"0"0,0 0,1 1,0 0,1 0,1 1,0-1,1 1,0 0,0 0,2 1,0-1,0 1,1-1,1 1,0 0,2 11,-1-23,-1 0,1 0,-1 1,1-1,0 0,0 0,0 0,0 0,0 0,0 0,1 0,-1 0,1-1,-1 1,1 0,0-1,0 0,-1 1,1-1,0 0,0 0,0 0,1 0,-1 0,0 0,0 0,0-1,1 1,-1-1,0 0,0 0,1 0,-1 0,0 0,1 0,-1-1,2 1,2-2,0 0,0-1,0 1,0-1,-1 0,1 0,-1-1,0 0,0 1,0-2,-1 1,1-1,0-1,-1 3,0-1,0 0,-1 0,1 0,-1-1,0 1,0-1,-1 1,1-1,-1 0,0 0,0 0,-1-1,1 1,-1 0,0-1,-1 1,1 0,-1-1,0 1,-1-1,1 1,-1 0,0-1,0 1,-1 0,0 0,0 0,0 0,0 0,-1 0,1 0,-1 1,-1 0,1-1,-1 1,1 0,-1 1,0-1,-1 1,0-1,-17-5</inkml:trace>
  <inkml:trace contextRef="#ctx0" brushRef="#br0" timeOffset="-315.828">6435 825,'11'-13,"-1"0,0 0,-1-1,-1-1,0 0,-1 0,3-8,19-38,-28 60,0 1,-1 0,1-1,0 1,0 0,-1 0,1-1,0 1,-1 0,1 0,0 0,0 0,-1 0,1 0,0 0,0 0,-1 1,1-1,0 0,-1 0,1 0,0 1,0-1,-1 0,1 1,-1-1,1 1,0-1,-1 1,1-1,-1 1,1-1,-1 1,1 0,-1-1,0 1,1-1,-1 1,0 0,1 0,-1-1,0 1,0 0,0-1,0 1,0 0,1 0,-1-1,-1 1,1 0,0 0,0-1,0 1,0 0,0-1,-1 1,1 0,0 0,-1-1,1 1,0 0,2 7,0-2,1 0,-1 0,1 0,1-1,-1 1,1-1,0 0,0 0,0-1,1 1,-1-1,1 0,0 0,1 0,-1 0,1-1,-1 0,1-1,0 1,0-1,0 0,1 0,-1-1,0 0,1 0,-1-1,0 1,1-1,-1-1,1 1,-1-1,0 0,1-1,-1 1,2-1,0 0,1-1,-2 0,1 0,0 0,-1-1,1 0,-1-1,0 0,0 0,2-3,4-6</inkml:trace>
  <inkml:trace contextRef="#ctx0" brushRef="#br0" timeOffset="-2349.934">4064 374,'-41'68,"3"3,3 0,-2 16,-11 24,22-53,14-28,-1-1,-1-1,-1 0,-2-1,0-1,-10 10,27-36,0 1,-1 0,1-1,0 1,0-1,0 1,-1-1,1 1,0-1,0 1,-1-1,1 1,-1-1,1 0,0 1,-1-1,1 1,-1-1,1 0,-1 0,1 1,-1-1,1 0,-1 0,1 1,-1-1,1 0,-1 0,1 0,-1 0,1 0,-1 0,0 0,1 0,-1 0,1 0,-1 0,1 0,-1 0,1 0,-1-1,1 1,-1 0,1 0,-1-1,1 1,-1 0,1-1,-1 1,1 0,-1-1,1 1,0-1,-1 1,1-1,0 1,-1-1,1 1,0-1,0 1,0-1,-1 1,1-1,0 1,0-1,0 1,0-1,2-41,20-22,3 1,2 1,3 1,31-44,-14 21,39-69,-86 153,0 0,-1 1,1-1,0 0,0 0,0 1,0-1,0 0,0 1,0-1,0 0,0 1,0-1,0 0,0 1,0-1,0 0,0 1,0-1,0 0,1 0,-1 1,0-1,0 0,0 0,0 1,1-1,-1 0,0 0,0 1,1-1,-1 0,0 0,0 0,1 1,-1-1,0 0,0 0,1 0,-1 0,0 0,1 0,-1 0,0 0,1 1,-1-1,0 0,1 0,-1 0,0-1,1 1,-1 0,0 0,0 0,1 0,-1 0,0 0,1 0,-1 0,0-1,-2 33,-7 7,1 0,2 1,2 0,2 0,2 1,1-1,5 25,33 31,-37-93,0-1,0 1,0-1,0 1,0-1,1 0,-1 0,1 0,-1 0,1-1,-1 1,1-1,0 1,0-1,0 0,0 0,0-1,0 1,0 0,0-1,0 0,1 0,-1 0,0 0,0 0,0-1,0 1,0-1,0 0,0 0,2-1,3-3,-1 0,0-1,0 0,0 0,-1-1,0 0,0 0,-1-1,1 1,-2-1,1 0,-1 0,2-8,10-13,11-20,-2-1,-2-2,-2 0,9-40,-22 69,5-51,-33 93,11-4</inkml:trace>
  <inkml:trace contextRef="#ctx0" brushRef="#br0" timeOffset="-1914.429">4431 882,'18'-8,"-1"0,0 0,0-2,-1 0,0-1,0-1,-2 0,1-1,-2-1,0 0,0-1,1-4,-12 18,0-1,0 0,-1 0,1 0,-1 0,0-1,1 1,-1 0,0-1,0 1,0 0,-1-1,1 1,0-1,-1 0,0 1,0-1,0 1,0-1,0 1,0-1,0 0,-1 1,0-1,1 1,-1-1,0 1,0 0,0-1,0 1,-1 0,1 0,-1 0,1 0,-1 0,0 0,0 0,0 0,0 1,0-1,0 1,0-1,0 1,-1 0,1 0,0 0,-1 0,1 0,-6 0,-1 0,1 0,0 1,0 0,0 0,0 1,0 0,0 1,0-1,0 2,0-1,0 1,1 0,-1 0,1 1,0 0,0 1,1-1,-1 1,1 1,0-1,0 1,1 0,-1 0,-2 4,0 0,0 0,1 1,0 0,1 0,0 0,1 1,0 0,1 0,1 0,0 1,0-1,1 1,1-1,-1 4,3-12,-1 0,0-1,1 1,-1-1,1 1,0-1,0 0,0 1,1-1,-1 0,1 0,0 1,0-2,0 1,0 0,1 0,-1 0,1-1,-1 0,1 1,0-1,0 0,0 0,0-1,0 1,0-1,1 1,-1-1,1 0,-1 0,1 0,-1-1,1 1,8 1,0-1,1 0,-1-1,0 0,0-1,1 0,-1-1,0-1,1 0,12-4</inkml:trace>
  <inkml:trace contextRef="#ctx0" brushRef="#br0" timeOffset="-1501.345">4798 741,'-1'78,"1"-76,0 0,0 0,1 0,-1-1,1 1,0 0,0 0,-1-1,1 1,0-1,0 1,0 0,1-1,-1 0,0 1,0-1,1 0,-1 0,1 0,-1 1,1-2,0 1,-1 0,1 0,0 0,0-1,-1 1,1-1,0 1,0-1,0 0,0 0,0 0,-1 0,1 0,0 0,0-1,0 1,1-1,91-51,-39 14,-53 37,0 1,0-1,0 1,0 0,0-1,0 1,0 0,0 0,-1 0,1 0,0 0,0 1,0-1,0 1,0-1,0 1,0 0,-1-1,1 1,0 0,-1 0,1 0,0 1,-1-1,1 0,-1 0,0 1,1-1,-1 1,0-1,0 1,0 0,0 0,0-1,0 1,-1 0,1 0,-1 0,1 0,-1-1,0 1,1 0,-1 0,0 0,0 0,-1 0,1 1,11 28,-9-27,0-1,0 1,0-1,0 1,1-1,0 0,-1 0,1 0,0 0,0 0,1-1,-1 1,0-1,1 0,0 0,-1 0,1-1,0 1,0-1,0 0,0 0,0 0,0-1,0 1,0-1,0 0,0 0,0-1,0 1,0-1,0 0,0 0,0 0,0 0,0-1,0 1,-1-1,1 0,0-1,-1 1,2-1,4-5,1 1,-1-1,0-1,0 1,-1-1,-1-1,1 0,-2 0,1 0,-1-1,-1 0,0 0,0 0,-2-1,4-11,-3-2</inkml:trace>
  <inkml:trace contextRef="#ctx0" brushRef="#br0" timeOffset="-1169.982">5729 120,'-39'197,"23"-130,3 1,3 0,1 18,9-72,-3 8,1 1,1-1,2 0,0 1,1-1,1 0,1 0,1 0,1 0,1-1,9 19,-16-40,0-1,0 1,0 0,1-1,-1 1,0 0,0-1,0 1,0-1,1 1,-1 0,0-1,0 1,1 0,-1 0,0-1,1 1,-1 0,0 0,1-1,-1 1,0 0,1 0,-1 0,0 0,1-1,-1 1,1 0,-1 0,0 0,1 0,-1 0,1 0,-1 0,0 0,1 0,-1 0,1 0,-1 0,0 1,1-1,-1 0,0 0,1 0,-1 0,1 1,-1-1,0 0,0 0,1 1,-1-1,0 0,1 1,-1-1,0 0,0 1,0-1,1 0,-1 1,0-1,0 0,0 1,0-1,0 1,0-1,1 1,1-15</inkml:trace>
  <inkml:trace contextRef="#ctx0" brushRef="#br0" timeOffset="-935.276">5475 571,'43'5,"34"2,8-1,-10-1</inkml:trace>
  <inkml:trace contextRef="#ctx0" brushRef="#br0" timeOffset="-5401.036">85 261,'-34'219,"16"-137,11-48,0-6,1 0,1-1,1 2,2-1,1 0,1 0,1 1,2-1,2 8,3-3,-6-16,1 0,1-1,1 1,1-1,0 1,1-2,0 1,1-1,1 0,1-1,0 0,1 0,0-1,-7-8,-1 0,2-1,-1 0,0 0,1 0,0 0,0-1,0 0,0 0,1 0,-1 0,1-1,-1 0,1 0,0-1,0 1,0-1,0-1,0 1,0-1,0 0,0 0,0-1,0 0,0 0,0 0,0-1,0 0,2-1,12-11,0 0,-1-2,-1 0,-1-2,0 1,-1-2,-1 0,-1-1,-1-1,0 0,-2-1,-2 8,102-203,-93 180,12-21,-3 0,-3-2,6-26,-26 69,0-1,-1 1,-1-1,0 0,-1 0,-2 1,1-1,-2 0,0 0,-2 1,-4-18,8 34,0 0,1 0,-1 0,0 0,0 0,0 0,0 0,0 0,-1 0,1 0,0 0,0 0,-1 0,1 0,0 0,-1 0,1 1,-1-1,1 0,-1 0,1 0,-1 0,0 1,0-1,1 0,-1 1,0-1,0 0,0 1,1-1,-1 1,0-1,0 1,0 0,0-1,0 1,0 0,0 0,0 0,0 0,0 0,0 0,0 0,0 0,0 0,0 0,0 0,0 1,0-1,0 0,0 1,0-1,0 1,0-1,0 1,0-1,1 1,-1-1,0 1,-9 119,8-22,-11-18,5 1,2 0,5 1,4 29,-1 25,-3-126,1 0,0 0,0 0,1 1,0-1,1 0,0 0,0 0,1-1,1 1,0-1,0 1,0-1,1 0,1-1,0 1,1 1,15-8,-14-9</inkml:trace>
  <inkml:trace contextRef="#ctx0" brushRef="#br0" timeOffset="-4789.249">1214 656,'-6'-3,"1"1,0 0,-1 1,0-1,1 1,-1 0,0 1,0-1,1 1,-1 0,0 1,0-1,1 1,-1 0,0 1,1-1,-1 1,1 0,0 1,0-1,-1 1,1 0,1-2,1 0,0 0,-1 1,1-1,0 1,0-1,0 1,0 0,0 0,1 1,-1-1,1 0,-1 1,1-1,0 1,0 0,0 0,0 0,0 0,1 0,0 0,-1 1,1-1,0 0,0 1,1-1,-1 0,1 1,0-1,0 1,0-1,0 1,1-1,-1 1,1-1,0 1,0-1,0 0,0 0,1 1,-1-1,1 0,0 0,0 0,0-1,0 1,0 0,1-1,-1 1,1-1,2 2,41 18,44 30,-88-50,-1 0,1 0,0 0,-1 1,1-1,-1 1,1-1,-1 1,0-1,0 1,0-1,-1 1,1 0,-1-1,1 1,-1 0,0 0,0 0,0-1,0 1,-1 0,1 0,-1-1,1 1,-1 0,0-1,0 1,-1-1,1 1,0-1,-1 1,1-1,-1 0,-1 1,-4 7,0-2,0 1,-1-1,0 0,-1-1,0 0,0 0,-1-1,1 0,-1 0,0-1,-1-1,1 0,-1 0,0-1,0 0,0-1,-1-1,1 1,0-2,-1 0,-9-1,19 2,1-1,0 0,-1 1,1-1,-1 0,1 0,-1 0,1 0,0 0,-1-1,1 1,-1 0,1-1,0 1,-1-1,1 1,0-1,0 0,-1 1,1-1,0 0,0 0,0 0,0 0,0 0,0 0,0 0,0 0,0-1,1 1,-1 0,0 0,1-1,-1 1,1 0,-1-1,1 1,0 0,0-1,0 1,-1-1,1 1,0-1,1 1,-1 0,0-1,0 1,1-1,-1 1,0 0,1-1,0 1,-1 0,1 0,0-1,-1 1,1 0,1-1,8-10</inkml:trace>
  <inkml:trace contextRef="#ctx0" brushRef="#br0" timeOffset="-4589.25">1468 825,'-10'39,"-8"17,0 3,2-2,4-12</inkml:trace>
  <inkml:trace contextRef="#ctx0" brushRef="#br0" timeOffset="-4390.433">1468 431,'-5'9,"-1"4</inkml:trace>
  <inkml:trace contextRef="#ctx0" brushRef="#br0" timeOffset="-3970.086">1637 995,'149'-215,"-150"215,1-1,0 1,0-1,0 1,0 0,1-1,-1 1,0-1,0 1,0-1,0 1,0-1,1 1,-1 0,0-1,0 1,1-1,-1 1,0 0,0-1,1 1,-1 0,0 0,1-1,-1 1,1 0,-1 0,0-1,1 1,-1 0,1 0,-1 0,1 0,-1-1,1 1,-1 0,0 0,1 0,-1 0,1 0,-1 0,1 0,-1 0,1 1,-1-1,1 0,-1 0,0 0,1 0,-1 1,1-1,-1 0,0 0,1 1,-1-1,0 0,1 1,-1-1,0 0,1 1,-1-1,0 0,0 1,1-1,-1 1,0-1,0 1,0-1,0 0,0 1,3 37,-3-34,0 21,-1-18,-1-1,1 1,1-1,-1 1,1-1,0 1,1-1,-1 1,1-1,0 1,1-1,0 0,0 1,0-1,1 0,0 0,0-1,0 1,1 0,0-1,0 0,0 0,1 0,-1-1,1 1,0-1,1 0,-1-1,1 1,3 1,-2-4,0 0,0 0,0 0,0-1,0 0,0 0,0-1,0 0,0 0,0-1,0 1,-1-2,1 1,0-1,-1 0,0 0,0-1,0 0,0 0,0 0,-1-1,0 1,0-1,0-1,0 1,-1-1,0 0,0 1,-1-2,1 1,-2 0,1-1,0-2,6-16,10-64,-27 75,-2 4</inkml:trace>
  <inkml:trace contextRef="#ctx0" brushRef="#br0" timeOffset="-3314.079">2541 712,'-21'7,"1"1,1 1,0 1,0 1,1 0,0 1,1 1,0 1,1 0,1 1,-12 15,26-29,-1 0,1 0,0 1,-1-1,1 0,0 0,0 1,0-1,0 1,0-1,0 1,0-1,1 1,-1 0,0-1,1 1,0 0,-1 0,1-1,0 1,0 0,0 0,0 0,0-1,0 1,0 0,1 0,-1-1,1 1,-1 0,1-1,0 1,-1 0,1-1,0 1,0-1,0 1,0-1,1 0,-1 1,0-1,1 0,-1 0,0 0,1 0,-1 0,1 0,0 0,-1-1,1 1,0-1,-1 1,1-1,0 1,14-2,-1-1,0-1,0 0,0-1,-1-1,1 0,-1 0,0-2,0 0,-1 0,0-1,0-1,11-10,129-86,-151 104,0 0,0 1,1-1,-1 0,0 1,1-1,-1 1,0 0,1 0,-1 0,1 0,-1 0,0 1,1-1,-1 1,0-1,1 1,-1 0,0 0,0 0,0 0,0 1,0-1,0 0,0 1,0-1,0 1,0 0,-1 0,1 0,-1-1,0 1,1 0,-1 1,0-1,1 2,21 90,-17-1,-5 0,-4 0,-4 0,-4 0,-10 30,14-80,-3 0,-1-1,-1 0,-3 0,-1-1,-3-1,0-1,-3-1,-1-1,-3 1,25-36,0 1,-1-1,1 0,-1 1,0-1,1 0,-1 0,0 0,0 0,-1 0,1-1,0 1,0-1,-1 1,1-1,-1 0,0 0,1 0,-1 0,0 0,1-1,-1 1,0-1,0 0,1 1,-1-1,0-1,0 1,0 0,1-1,-1 1,0-1,1 0,-1 0,0 0,1 0,-1 0,1-1,0 1,-1-1,1 0,0 0,0 1,0-1,0 0,0-1,0 1,-2-13,1 0,0-1,1 1,1-1,0 1,1-1,1 0,0 1,1-1,1 1,0 0,1 0,4-8,-7 17,12-48,2 1,3 0,2 1,2 0,21-33,27-13,-53 73</inkml:trace>
  <inkml:trace contextRef="#ctx0" brushRef="#br0" timeOffset="10704.901">11289 798,'18'0,"3"1,0-1,0-1,0-1,0-1,-1 0,1-2,17-6,20-11,-1-3,-1-3,-1-2,-1-2,-2-3,-2-2,-1-2,-2-2,8-12,-43 41,-1 0,-1-1,0 0,-1 0,0-1,-1 0,0-1,-2 0,1 0,-2-1,0 1,-1-1,-1 0,0 0,-1-1,-1 1,0 0,-1-6,-1 17,1 0,-1 0,0 0,0 0,-1 0,1 0,-1 1,0-1,-1 0,1 1,-1-1,0 1,0 0,0 0,-1 0,1 0,-1 1,0-1,0 1,0 0,0 0,-1 1,1-1,-1 1,0 0,1 0,-1 0,0 1,0 0,0 0,0 0,-1 1,1-1,0 1,0 0,0 1,0-1,-3 2,-13 5,1 2,0 0,1 2,0 0,0 1,1 1,1 0,0 2,1 0,0 1,1 0,1 1,1 1,1 0,0 1,1 0,1 1,1 0,1 0,0 1,2 0,0 0,1 2,1 0,0 0,1 0,1 0,1 1,2-1,2 20,-1-34,1 0,0 0,0 0,1-1,0 1,1-1,0 0,0 0,0-1,1 1,0-1,1-1,0 1,0-1,0 0,1-1,-1 1,1-2,1 1,-1-1,1 0,-1-1,1 0,0 0,6 0,-1 1,1 1,0 0,0-1,1-1,-1 0,1-1,-1 0,1-2,0 0,0-1,-1 0,1-1,2-1,72-20,-73 15</inkml:trace>
  <inkml:trace contextRef="#ctx0" brushRef="#br0" timeOffset="11649.965">12615 402,'-43'12,"0"2,0 3,2 0,0 3,1 2,1 1,-31 25,65-43,-1 0,1 0,0 1,0-1,0 1,1 0,0 1,0-1,1 1,0 0,0 0,1 0,-1 0,0 6,2-10,1 0,-1 0,1 0,0 1,0-1,0 0,0 0,1 0,-1 1,1-1,0 0,0 0,0 0,0 0,0 0,1 0,-1-1,1 1,0 0,0-1,0 1,0-1,0 0,1 1,-1-1,0 0,1 0,0-1,0 1,-1-1,1 1,0-1,0 0,1 0,7 0,0 0,0-1,-1-1,1 0,0-1,0 0,-1 0,0-1,1 0,-1-1,0 0,-1-1,1 0,-1-1,0 1,0-2,0 1,-1-1,6-7,8-3,181-140,-203 157,1-1,0 1,-1-1,1 1,0 0,-1-1,1 1,0 0,0 0,-1-1,1 1,0 0,0 0,0 0,-1 0,1 0,0 0,0 0,-1 0,1 1,0-1,0 0,-1 0,1 1,0-1,0 0,-1 1,1-1,0 1,-1-1,1 0,-1 1,1 0,0-1,-1 1,1-1,-1 1,0 0,1-1,-1 1,0 0,1 0,-1-1,0 1,1 0,-1 0,0-1,0 1,0 0,0 0,0 0,0-1,0 2,1 52,-2-44,1 8,6 89,-6-105,1 1,-1-1,1 1,0-1,0 0,0 1,0-1,0 0,0 0,1 0,-1 0,1 0,-1 0,1 0,0 0,0-1,0 1,0-1,0 1,0-1,0 0,0 0,1 0,-1 0,0 0,1 0,-1-1,1 1,-1-1,1 0,-1 1,0-1,1 0,-1-1,1 1,-1 0,1-1,2 0,10-4,0-1,0 0,0-1,-1-1,0 0,0-1,-1-1,0 0,0-1,4-5,25-19,80-80,-122 114,0 0,0 1,1-1,-1 0,0 0,0 0,1 1,-1-1,1 0,-1 1,0-1,1 0,-1 1,1-1,0 0,-1 1,1-1,0 1,-1-1,1 1,0 0,-1-1,1 1,0 0,0-1,-1 1,1 0,0 0,0-1,0 1,-1 0,1 0,0 0,0 0,0 0,0 0,-1 1,1-1,0 0,0 0,-1 1,1-1,0 0,0 1,-1-1,1 0,0 1,-1-1,1 1,0 0,-1-1,1 1,-1-1,1 1,-1 0,1-1,-1 1,1 0,-1 0,0-1,0 1,1 0,-1 0,0 0,0 0,-1 23,-1-19,1 0,0-1,1 1,-1 0,1 0,0 0,0 0,0 0,1-1,0 1,0 0,0 0,0-1,1 1,0-1,0 1,0-1,0 0,1 1,0-1,0-1,0 1,0 0,0-1,1 1,2 1,1-4,0 1,1-2,-1 1,0-1,1 0,-1 0,0-1,1 0,-1 0,0-1,0 0,0 0,0-1,0 0,-1 0,1 0,-1-1,0 0,0-1,0 1,-1-1,1 0,-1 0,0-1,-1 1,1-1,0-2,17-13,64-55,-86 75,0 1,1-1,-1 1,0-1,0 1,1-1,-1 1,0-1,1 1,-1-1,0 1,1 0,-1-1,1 1,-1 0,0-1,1 1,-1 0,1 0,-1-1,1 1,-1 0,1 0,-1 0,1 0,0 0,-1 0,1 0,-1 0,1 0,-1 0,1 0,-1 0,1 0,-1 0,1 0,-1 0,1 1,-1-1,1 0,-1 0,1 1,-1-1,1 0,-1 1,0-1,1 0,-1 1,1-1,-1 1,0-1,1 1,-1-1,0 1,4 32,-4-21,0-7,-1 0,1 0,0 0,1-1,0 1,-1 0,1 0,1 0,-1-1,1 1,0-1,0 1,0-1,0 0,1 0,0 0,0 0,0 0,0 0,1-1,-1 0,1 1,0-1,0-1,0 1,0-1,0 1,1-1,-1 0,5 1,4-2,1-1,-1 0,1-1,-1 0,0-1,0 0,0-1,0-1,0 0,-1-1,1 0,-1-1,-1 0,1-1,-1 0,0-1,-1 0,1-1,-2 0,1-1,-1 0,36-56,-32 44</inkml:trace>
  <inkml:trace contextRef="#ctx0" brushRef="#br0" timeOffset="8003.208">9059 741,'-5'24,"-1"13,0 0</inkml:trace>
  <inkml:trace contextRef="#ctx0" brushRef="#br0" timeOffset="8252.803">9116 402,'9'-10,"4"-3</inkml:trace>
  <inkml:trace contextRef="#ctx0" brushRef="#br0" timeOffset="8481.229">9314 911,'-5'0,"-1"-10,4-3,4-4,0-4,6-3,1-3,3-1,5-1,0 0,1 0,3 0,2 1,2 4,-2 12,-7 12,-4 11,-6 4</inkml:trace>
  <inkml:trace contextRef="#ctx0" brushRef="#br0" timeOffset="8852.813">9935 571,'-6'-2,"-1"1,1-1,0 1,-1 0,1 0,-1 1,1 0,-1 0,1 0,-1 1,1 0,-1 1,1-1,0 1,0 0,0 1,0-1,0 1,0 0,1 1,-1-1,1 1,0 0,0 1,-1 0,6-2,0 0,0 0,0 0,0 0,1 0,-1 0,1 0,0 0,0-1,0 1,0 0,0-1,1 1,-1 0,1-1,0 0,-1 1,1-1,0 0,0 0,1 0,-1 0,0 0,1-1,-1 1,1-1,-1 1,1-1,0 0,0 0,-1 0,1-1,0 1,0-1,6 5,-7-5,0 0,1 1,-1-1,0 1,0 0,0-1,0 1,0 0,0 0,0 0,0 0,-1 1,1-1,0 0,0 1,-1-1,1 1,-1 0,0-1,1 1,-1 0,0 0,0 0,0 0,0 0,-1 0,1 0,0 0,-1 0,0 0,1 1,-1-1,0 0,0 0,0 0,0 0,-1 1,1-1,0 0,-1 0,0 0,1 0,-1 0,0 0,0 0,0 0,0 0,-2 1,-109 59,94-55,-33-1,47-10</inkml:trace>
  <inkml:trace contextRef="#ctx0" brushRef="#br0" timeOffset="9219.225">10414 148,'-81'220,"48"-41,-18 43,44-203,-2-7</inkml:trace>
  <inkml:trace contextRef="#ctx0" brushRef="#br0" timeOffset="9465.41">10103 515,'39'-5,"31"-1,9 0,-4 1,-10 2,-12 0,-9 2,-13 1</inkml:trace>
  <inkml:trace contextRef="#ctx0" brushRef="#br0" timeOffset="7388.932">8184 345,'110'-47,"-3"-5,-2-4,26-23,-127 76,4-2,0 0,0 0,0-1,-1 0,0 0,0-1,0 1,-1-2,0 1,0-1,-1 1,0-2,2-4,-7 12,0 1,0-1,-1 1,1-1,0 1,0-1,-1 1,1-1,0 1,-1-1,1 1,-1 0,1-1,0 1,-1 0,1-1,-1 1,1 0,-1-1,1 1,-1 0,1 0,-1 0,1-1,-1 1,0 0,1 0,-1 0,1 0,-1 0,1 0,-1 0,1 0,-1 0,0 0,1 1,-1-1,1 0,-1 0,1 0,-1 1,1-1,-1 0,1 1,-1-1,1 0,0 1,-1-1,1 0,-1 1,1-1,0 1,-1-1,1 1,0-1,0 1,-1-1,1 1,0-1,0 1,0-1,0 1,0 0,0-1,0 1,0-1,0 1,0-1,0 1,0 0,-24 32,3 1,0 1,2 1,2 1,1 1,2 0,2 1,1 0,3 1,-1 7,2-8,-21 120,-7-2,-17 32,42-156,-1 0,-2 0,-1-1,-1-1,-2 0,-2-1,0-1,-12 12,-36 5,65-45,0-1,0 0,0 1,0-1,-1 0,1 0,0 0,0 0,0 0,0-1,0 1,-1-1,1 1,0-1,0 0,0 0,0 0,1 0,-1 0,0 0,0-1,1 1,-1 0,0-1,1 1,0-1,-1 0,1 1,0-1,0 0,0 0,0 0,0 0,0 0,0-2,-14-78,15 56</inkml:trace>
  <inkml:trace contextRef="#ctx0" brushRef="#br0" timeOffset="7736.742">8184 769,'59'-2,"0"-2,0-2,-1-3,0-3,-1-2,34-14,58-49,-149 78,0-1,-1 1,1-1,0 0,-1 1,1-1,0 1,0-1,-1 1,1-1,0 1,0-1,0 1,0-1,0 1,0-1,-1 1,1-1,0 1,0-1,1 1,-1-1,0 1,0-1,0 1,0-1,0 1,1-1,-1 1,0-1,0 1,1-1,-1 1,0-1,1 0,-1 1,0-1,1 0,-1 1,0-1,1 0,-1 1,1-1,-1 0,1 0,-1 1,1-1,-1 0,1 0,-1 0,1 0,-1 0,1 0,-1 0,1 0,-1 0,1 0,-1 0,1 0,-1 0,1 0,-1 0,1-1,-1 1,1 0,-1 0,1 0,-1-1,1 1,-19 43,17-42,-21 41,15-33,1 1,0 1,0-1,1 1,0 0,1 0,0 0,1 1,1-1,-1 1,2 0,0 0,0 0,1-1,1 5,15 3,-4-18</inkml:trace>
  <inkml:trace contextRef="#ctx0" brushRef="#br0" timeOffset="13255.666">113 1446,'575'30,"-360"-31,88-17,191-11,21 1,67-11,-186 12,198-3,1980 31,-1961-12,73-24,-653 33,974-35,132 8,684 30,-720-29,-208 28,-808 0</inkml:trace>
</inkml:ink>
</file>

<file path=ppt/ink/ink3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4:12:27.07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40,'37'1,"111"-13,22-17,-145 29,-23 3</inkml:trace>
</inkml:ink>
</file>

<file path=ppt/ink/ink3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4:12:27.32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58,'39'-9,"21"-4,7 1,-5 2,-7 3,-8 3,-13 1</inkml:trace>
</inkml:ink>
</file>

<file path=ppt/ink/ink3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4:12:37.19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484 2,'-30'-1,"1"1,-1 2,1 1,0 1,0 2,-22 7,-124 45,171-55,1 0,0 1,0-1,1 1,-1 0,1 0,0 0,0 0,0 0,0 0,1 1,-1-1,1 0,0 1,1-1,-1 1,1-1,0 1,0 0,0-1,1 1,-1-1,1 1,0-1,1 0,-1 1,2 20,-3-15,-1-4,0 0,0 0,1 0,0 0,0 0,0 0,1 0,-1 0,2 0,-1 0,1 0,-1 0,2 0,-1-1,1 1,0-1,0 1,0-1,1 0,-1 0,1-1,1 1,-1-1,1 0,-1 0,1 0,0-1,0 0,1 0,-1 0,1 0,0-1,163 9,-154-8,-10-4,0 1,0 0,0 0,0 1,0 0,0-1,0 2,0-1,0 0,0 1,0 0,-1 0,1 1,-1-1,1 1,-1 0,0 0,0 0,-1 1,1-1,-1 1,1 0,-1 0,0 0,-1 1,1-1,-1 1,1-1,-2 1,1 0,0 0,-1-1,1 5,-3-1,1 0,-1 0,-1 0,0 0,0 0,0-1,-1 1,0-1,-1 0,1 0,-2 0,1 0,0-1,-1 0,-1 1,1-2,-1 1,0-1,0 0,0 0,-6 3,-4 2,-2 0,1 0,-1-2,0 0,-1-2,0 0,0-1,-6 1,17-5,1 1,-1-1,0-1,0 0,0 0,1 0,-1-1,0 0,0-1,1 0,-1 0,1 0,-1-1,1 0,0-1,0 1,1-1,-1-1,1 1,0-1,0 0,0-1,1 1,-1-1,1 0,1-1,-2-2,-1-11</inkml:trace>
</inkml:ink>
</file>

<file path=ppt/ink/ink3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4:12:37.94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280 142,'-8'-2,"-1"0,1 0,-1 1,1 0,-1 1,0-1,1 2,-1-1,0 1,1 1,-1 0,1 0,0 0,0 1,0 0,0 1,0 0,0 0,1 1,0 0,0 0,0 0,1 1,0 0,0 1,0-1,1 1,0 0,0 0,1 1,0-1,0 1,0 3,-2-2,1 1,0 1,1-1,0 1,0-1,2 1,-1 0,1 0,1 1,0-1,0 0,1 0,1 1,0-1,0 0,1 0,1 0,-1 0,2 0,0-1,0 1,1-1,0 0,3 4,-4-10,0 0,1-1,-1 1,0-1,1 0,0-1,0 1,0-1,0 0,0 0,0 0,1-1,-1 1,0-1,1-1,-1 1,1-1,-1 0,1 0,-1-1,1 1,-1-1,1-1,3 0,4-2,0 0,0-1,0 0,0-1,-1 0,0-1,-1 0,1-1,4-4,1-5,0 0,-1-1,-1 0,-1-2,0 0,-1 0,-2-1,0 0,-1-1,-1 0,-1-1,-1 0,2-15,-7 32,-1-1,1 1,-1-1,-1 0,1 0,-1 1,0-1,-1 0,1 0,-1 1,-1-1,1 0,-1 1,0-1,-1 1,0 0,0 0,0 0,0 0,-1 1,0-1,-1 1,1 0,-1 0,0 0,0 1,0-1,-1 1,1 1,-1-1,0 1,0 0,0 0,-1 1,1 0,0 0,-1 0,0 1,1 0,-1 0,0 1,0 0,-5 0,2 2,-1 1,1 0,0 1,1 0,-1 1,1 0,-1 0,2 1,-1 0,1 1,-1 0,2 0,-1 0,-1 3,-9 13</inkml:trace>
</inkml:ink>
</file>

<file path=ppt/ink/ink3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4:12:39.01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49,'39'17,"-33"-14,1-1,0 0,-1 0,1-1,0 1,0-2,0 1,0-1,0 0,0 0,0-1,0 0,0 0,0-1,-1 0,1 0,0 0,-1-1,0 0,0 0,0-1,0 0,0 0,-1 0,1-1,-1 0,0 0,-1 0,1 0,-1-1,3-5,-7 11,0 1,0-1,-1 0,1 1,0-1,0 0,-1 0,1 0,0 1,0-1,-1 0,1 0,0 0,-1 0,1 1,0-1,-1 0,1 0,0 0,-1 0,1 0,-1 0,1 0,0 0,-1 0,1 0,0 0,-1 0,1 0,0-1,-1 1,1 0,0 0,-1 0,1 0,0 0,0-1,-1 1,1 0,0 0,0-1,-1 1,1 0,0 0,0-1,-1 1,1-1,-52 139,37 119,-29-36,-3-80,28-109,18-61,8 10,1 0,0 1,2 0,0 0,1 1,11-13,5-10,133-176,-136 187</inkml:trace>
  <inkml:trace contextRef="#ctx0" brushRef="#br0" timeOffset="445.52">508 162,'-266'251,"226"-212,41-38,-1 0,1 0,-1 0,1 0,0 0,0-1,-1 1,1 0,0 0,0-1,0 1,0 0,0-1,0 1,0-1,0 0,0 1,0-1,0 0,0 1,0-1,0 0,1 0,-1 0,0 0,0 0,0 0,0 0,0-1,0 1,0 0,0 0,0-1,0 1,0-1,0 1,0-1,0 1,0-1,0 0,1 0,4 0,2-1,-2 0,-1 0,0 0,0 0,1 1,-1 0,1 0,0 0,-1 1,1 0,-1 0,1 0,0 1,-1 0,1 0,-1 0,1 1,-1-1,0 1,0 1,1-1,-1 1,-1 0,1 0,0 0,-1 1,0-1,0 1,0 0,0 0,0 1,0 1,13 64,-16-60,1 0,0 0,0 0,1 0,0-1,1 1,0-1,0 0,1 0,3 4,18 15,-12-17</inkml:trace>
  <inkml:trace contextRef="#ctx0" brushRef="#br0" timeOffset="1368.735">1044 416,'-13'-2,"0"2,-1-1,1 2,-1 0,1 0,0 1,-1 1,1 0,0 1,1 0,-1 1,1 1,0 0,0 0,0 1,1 1,0 0,1 0,0 1,0 0,1 1,-1 1,9-9,-1 0,1-1,0 1,0 0,0 0,0 0,0 0,1 0,-1 0,0 0,1 0,0 0,-1 0,1 0,0 0,0 0,0 0,0 0,0 0,1 0,-1 0,1 1,-1-1,1-1,0 1,0 0,0 0,0 0,0 0,0 0,0-1,1 1,-1-1,1 1,-1-1,1 1,-1-1,1 0,0 0,0 0,0 0,-1 0,3 1,7-4,-1 0,0-1,0 1,0-2,0 0,-1 0,1 0,-1-2,0 1,-1-1,1 0,-1 0,0-1,3-4,43-42,-43 41,0 1,0 0,1 0,0 1,1 0,0 1,0 1,1 0,0 1,10-4,-22 11,1-1,0 0,-1 1,1-1,-1 1,1 0,0 0,-1 0,1 0,-1 0,1 1,0-1,-1 1,1 0,-1-1,1 1,-1 0,0 1,1-1,-1 0,0 1,0-1,0 1,0 0,0-1,0 1,0 0,-1 0,1 0,-1 1,1-1,-1 0,0 0,0 1,0-1,0 1,0-1,-1 1,1-1,-1 1,1 0,4 113,-62 139,44-213,-7 22,-3 0,-3-1,-3-2,-3-1,-3 2,29-51,-1-1,0 1,0-1,-1-1,0 1,0-1,-1-1,-1 0,1 0,-1 0,0-2,-1 1,0-1,-5 2,15-8,-1 1,1-1,-1 1,1-1,-1 0,1 1,-1-1,1 0,-1 0,1 0,-1 0,1 0,-1 0,1-1,-1 1,1 0,-1-1,1 1,-1-1,1 0,0 1,-1-1,1 0,0 0,0 0,0 0,-1 0,1 0,0 0,0 0,0-1,1 1,-1 0,0 0,0-1,1 1,-1-1,1 1,-1-1,1 1,-1-1,1 0,2-68,7 38,2 1,0 0,3 0,0 1,2 1,1 1,1 0,2 1,1 1,0 1,-11 13,0 0,0 1,1 0,1 0,0 2,0-1,1 2,0-1,0 2,1 0,0 0,0 1,1 1,-1 1,16-3,15 12,-27 1</inkml:trace>
</inkml:ink>
</file>

<file path=ppt/ink/ink3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4:13:38.42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0 705,'431'-17,"52"-6,-288 9,0 9,10 8,399 52,-21-25,-142-19,114 8,-168 7,305-26,-668 0</inkml:trace>
  <inkml:trace contextRef="#ctx0" brushRef="#br0" timeOffset="455.227">1552 112,'-492'177,"205"-58,-61 47,310-138,37-28,1 1,-1-1,1 1,-1-1,1 1,-1 0,0-1,1 1,0 0,-1-1,1 1,-1 0,1-1,0 1,0 0,-1 0,1-1,0 1,0 0,0 0,0 0,0-1,0 1,0 0,0 0,0 0,0-1,0 1,1 0,-1 0,0-1,1 1,-1 0,0-1,1 1,-1 0,1-1,-1 1,1 0,-1-1,1 1,-1-1,1 1,0-1,-1 1,1-1,0 0,0 1,-1-1,1 0,0 1,0-1,-1 0,1 0,7 2,0-1,0 0,-1 0,1-1,0 0,0 0,0-1,0 0,-1-1,1 0,0 0,-1 0,-5 1,36-9</inkml:trace>
  <inkml:trace contextRef="#ctx0" brushRef="#br0" timeOffset="699.125">3104 0,'-1077'417,"821"-326,231-77,25-14,0-1,1 1,-1 0,0 0,1 0,-1 0,0 0,1 0,-1 0,0 0,1 0,-1 0,0 0,1 0,-1 0,0 0,1 0,-1 0,0 1,1-1,-1 0,0 0,0 0,1 0,-1 1,0-1,0 0,1 0,-1 1,0-1,0 0,1 0,-1 1,0-1,0 0,0 1,0-1,0 0,0 1,1-1,-1 0,0 1,0-1,0 0,0 1,0-1,0 0,0 1,0-1,0 0,0 1,-1-1,1 0,0 1,0-1,0 0,0 0,0 1,-1-1,1 0,0 1,0-1,0 0,-1 0,1 1,0-1,0 0,-1 0,148-7,-97 1,6 0</inkml:trace>
  <inkml:trace contextRef="#ctx0" brushRef="#br0" timeOffset="871.532">3725 169,'-53'19,"-50"21,-23 8,-5 1,7-3,14-4,16-10,20-6,12-6,17-3,11-3,12 0,14-3,18-2,12-3,8-3,-3-1</inkml:trace>
  <inkml:trace contextRef="#ctx0" brushRef="#br0" timeOffset="1098.264">4742 141,'-44'29,"-47"33,-18 16,-5 4,3-7,10-6,13-11,12-10,9-8,11-7,11-4,7-6,11-3,10-5</inkml:trace>
  <inkml:trace contextRef="#ctx0" brushRef="#br0" timeOffset="2537.671">2511 733,'0'1397,"30"-1018,-31 135,28-318,-26 113,-1-284</inkml:trace>
  <inkml:trace contextRef="#ctx0" brushRef="#br0" timeOffset="4640.295">1947 3612,'140'-22,"72"4,-83 6,0 6,42 7,-98-1,56-13,-106 9,0 1,1 0,-1 2,0 1,1 0,-1 2,6 2,37-8,-61 3,-1-1,1 1,-1 0,1 1,0-1,0 1,-1 0,1 0,0 0,0 1,-1-1,1 1,0 1,-1-1,1 0,-1 1,0 0,1 0,2 3,-5-2,0 1,-1 0,0 0,0 0,0-1,0 1,-1 0,0 0,1 0,-1 0,-1 0,1 0,-1 0,1 0,-1 0,0 0,-1 0,0 2,-2 14,-56 253,-19 49,68-117,12-156,14 38,-12-77,0 1,0-1,-1 0,-1 1,1 0,-2-1,1 1,-2-1,1 1,-2 0,0 4,0-13,1-1,0 1,-1 0,0-1,1 1,-1-1,0 1,0-1,0 0,0 0,0 0,0 0,0 0,0-1,-1 1,1-1,0 1,0-1,0 0,-1 1,1-1,0-1,-1 1,1 0,0 0,0-1,0 1,-1-1,1 0,0 0,-1 0,-11-1,-20 1,-1 1,0 2,0 1,1 2,-22 6,34-7,-306 38,5-31,235-12,-138-27,86 27,137 1,0-1,1 1,-1-1,0 1,1-1,-1 0,1 0,-1 0,1 0,0 0,-1-1,1 1,0-1,0 0,0 1,0-1,0 0,1 0,-1 0,0-1,1 1,-1 0,1 0,0-1,0 1,0-1,0 1,0-1,1 1,-1-3,-2-87,5 71,5-52,3 0,4 1,9-25,1-7,42-233,-54 264,4-91,-25 136,9 28,0 1,0-1,0 0,0 0,0 1,0-1,0 0,0 1,0-1,0 0,0 0,0 1,-1-1,1 0,0 0,0 1,0-1,-1 0,1 0,0 1,0-1,0 0,-1 0,1 0,0 0,0 0,-1 1,1-1,0 0,-1 0,1 0,0 0,0 0,-1 0,1 0,0 0,-1 0,1 0,0 0,-1 0,1 0,0 0,0 0,-1 0,1 0,0-1,-1 1,1 0,0 0,0 0,-1 0,1 0,0-1,0 1,4 34,0-16</inkml:trace>
  <inkml:trace contextRef="#ctx0" brushRef="#br0" timeOffset="5386.402">2230 4402,'11'-138,"-6"109,2 0,1 0,1 0,1 1,2 0,1 1,1 0,16-22,-29 48,-1-1,1 0,-1 1,1-1,0 1,0-1,0 1,0 0,0-1,0 1,0 0,0 0,1-1,-1 1,0 0,1 0,-1 1,1-1,-1 0,1 0,-1 1,1-1,-1 1,1-1,0 1,-1 0,1 0,0-1,0 1,-1 0,1 0,0 1,-1-1,1 0,0 1,-1-1,1 1,-1-1,1 1,-1 0,1-1,-1 1,1 0,-1 0,0 0,1 0,-1 1,0-1,0 0,0 0,0 1,0-1,1 2,38 165,-12-108,-27-59,0 0,0 0,0 0,0 0,0 0,0 0,1 0,-1-1,0 1,0 0,1-1,-1 1,0-1,1 0,-1 1,1-1,-1 0,1 0,-1 0,0 0,1 0,-1 0,1 0,-1 0,0-1,1 1,-1-1,1 1,-1-1,0 1,0-1,1 0,-1 1,0-1,0 0,0 0,0 0,0 0,0 0,0 0,0 0,0-1,0 1,0-1,171-268,-172 268,0 1,1 0,-1 0,1 0,-1 0,1 0,0 0,-1 0,1 0,0 0,0 0,0 0,0 0,-1 1,1-1,0 0,0 0,1 1,-1-1,0 1,0-1,0 1,0 0,0-1,1 1,-1 0,0 0,0 0,0 0,1 0,-1 0,0 0,0 0,0 0,1 0,-1 1,0-1,0 1,0-1,0 1,0-1,0 1,0-1,0 1,0 0,0 0,0-1,0 1,0 0,0 0,-1 0,1 0,0 1,40 117,-23-49,9 77,-23-125,2-4</inkml:trace>
</inkml:ink>
</file>

<file path=ppt/ink/ink3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4:14:08.943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75,'4'-4,"-1"1,1-1,0 1,0 0,0 1,0-1,0 1,1 0,-1 0,1 0,-1 0,1 1,0 0,0 0,-1 0,1 0,0 1,0 0,0 0,0 0,0 1,0-1,0 1,-1 1,1-1,0 0,-1 1,1 0,-1 0,3 2,19 2,256 32,20-52,-239 8,234-27,-50 5,-154 12,-91 16,-1-1,1 1,-1 0,1 0,-1 0,1 0,-1 0,1 1,-1-1,0 0,1 1,-1-1,1 1,-1-1,0 1,1 0,-1-1,0 1,0 0,1 0,-1 0,0 0,0 0,0 0,0 0,0 0,-1 1,1-1,0 0,0 1,-1-1,1 1,5 15</inkml:trace>
</inkml:ink>
</file>

<file path=ppt/ink/ink3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4:14:29.10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59,'5'273,"-3"-260,0-1,0 0,2 1,-1-1,2 0,0-1,0 1,1-1,0 0,1 0,0-1,1 0,0 0,0-1,1 0,1 0,-7-7,0 0,0-1,1 1,-1-1,1 0,-1 0,1 0,-1 0,1 0,0-1,-1 0,1 0,0 0,-1 0,1 0,0-1,-1 1,1-1,0 0,-1 0,0-1,1 1,-1-1,0 0,1 1,-1-1,0-1,0 1,-1 0,78-81,22-89,-52 80,-47 92,1-1,0 1,-1 0,1 0,0 0,-1 1,1-1,-1 1,1 0,-1 0,1 0,-1 1,1-1,-1 1,0 0,0 0,0 0,0 0,0 0,0 1,-1-1,1 1,-1 0,0 0,1 0,2 2,146 127,-132-118,-15-10,1 1,0-1,0 0,0-1,0 1,1-1,0 0,-1 0,1-1,0 0,0 0,0 0,1-1,-1 0,0 0,1 0,-1-1,0 0,6-1,-4-1,0 0,1-1,-1-1,-1 1,1-1,0-1,-1 1,0-1,0-1,-1 1,1-1,-1 0,0-1,-1 1,0-1,0 0,0-1,-1 1,0-1,2-5,7-12,-1-1,-2-1,0 0,-2 0,-1-1,-1 0,13-41,-14 50</inkml:trace>
</inkml:ink>
</file>

<file path=ppt/ink/ink3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4:14:30.01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114 87,'0'5,"5"6,6 1,6-1,5-3,4-2,2-3,1-1,0-2,1 0,-1-1,0 1,0-1,-1 1,0 0,1 0,-6-1</inkml:trace>
  <inkml:trace contextRef="#ctx0" brushRef="#br0" timeOffset="329.327">1 453,'29'0,"14"0,5 0,-2 0,-3 0,-4 0,-4 0,-8 0</inkml:trace>
  <inkml:trace contextRef="#ctx0" brushRef="#br0" timeOffset="1285.506">735 510,'-2'-20,"2"0,0 0,2 0,0 1,1-1,1 1,0-1,2 1,0 1,1-1,1 1,1 0,1 1,8-12,1 2,1 2,2 0,0 2,2 0,0 1,1 2,24-15,-47 34,-1-1,1 1,0 0,0 0,0 0,0 0,0 0,0 0,0 0,0 0,1 1,-1-1,0 1,0 0,1 0,-1 0,0 0,0 0,1 0,-1 0,0 1,0-1,0 1,1 0,-1 0,0 0,0 0,0 0,0 0,0 0,-1 0,1 1,0-1,0 1,-1 0,1-1,-1 1,0 0,1 0,-1 0,0 0,0 0,0 0,0 0,-1 0,1 0,-1 0,1 1,-1-1,1 0,-1 2,-1 200,1-203,-1 1,1-1,0 0,-1 0,1 0,0 0,0 0,0 1,0-1,0 0,0 0,0 0,0 0,1 1,-1-1,0 0,1 0,-1 0,1 0,-1 0,1 0,-1 0,1 0,0 0,0 0,-1 0,1 0,0-1,0 1,0 0,0-1,0 1,0 0,0-1,0 1,0-1,0 1,0-1,0 0,1 0,-1 1,0-1,0 0,0 0,0 0,1 0,-1 0,0 0,0-1,0 1,0 0,0 0,0-1,1 1,-1-1,0 1,0-1,0 0,0 1,0-1,-1 0,1 1,0-1,0 0,0 0,102-127,-91 114,1-2,0 0,1 1,1 0,0 2,0-1,2 2,6-4,-22 15,0 0,0 0,0 1,0-1,0 0,1 1,-1-1,0 1,0 0,0-1,0 1,0 0,1-1,-1 1,0 0,0 0,1 0,-1 0,0 0,0 1,0-1,1 0,-1 0,0 1,0-1,0 1,0-1,0 1,1-1,-1 1,0 0,-1 0,1-1,0 1,0 0,0 0,0 0,-1 0,1 0,0 0,-1 0,1 0,-1 0,1 1,-1-1,1 0,-1 0,0 0,0 0,1 1,-5 63,-112 215,115-278,0 0,0 0,0 0,0 0,0 0,1 0,-1 0,0 0,1 0,0 0,0 0,0 0,0 0,0 0,0 1,0-1,0 0,1 0,-1 0,1 0,0 0,0 0,-1 0,1 0,1 0,8 7</inkml:trace>
  <inkml:trace contextRef="#ctx0" brushRef="#br0" timeOffset="1916.678">1863 58,'-46'41,"1"2,3 2,1 2,-21 33,58-76,0 1,0-1,0 0,1 1,0 0,0 0,0 0,0 0,1 0,0 1,0-1,0 1,1-1,0 1,0 0,0 0,1-1,-1 1,1 0,1 0,-1 0,1-1,0 1,1 0,-1-1,1 1,1 2,2-6,1 0,-1-1,0 1,0-1,1 0,-1-1,1 1,-1-1,0 0,1-1,-1 1,1-1,-1 0,0 0,0-1,0 0,0 0,0 0,0 0,0-1,0 1,-1-1,1-1,-1 1,0-1,0 1,0-1,0-1,234-222,-237 226,0-1,0 1,0 0,1-1,-1 1,1 0,-1 0,1 0,-1 0,1 1,-1-1,1 0,0 1,-1-1,1 1,0-1,0 1,-1 0,1 0,0 0,0 0,-1 0,1 0,0 0,0 1,-1-1,1 0,0 1,-1 0,1-1,0 1,-1 0,1 0,-1 0,1 0,-1 0,1 0,-1 0,0 1,0-1,0 0,0 1,0-1,0 1,0-1,0 1,0 0,7 17,-1 1,0 0,-2 0,0 1,-2-1,1 15,0 213,-10-185,-4 0,-2 0,-3-1,-8 17,10-41,-2-2,-2 1,-1-2,-1 0,-20 25,23-41,0-1,-1-1,-1 0,-1-1,0-1,-1-1,-1 2,19-13,0 0,-1 0,1-1,-1 1,0-1,1 0,-1 0,0 0,0 0,-1 0,1-1,0 1,0-1,-1 0,1 0,-1 0,1 0,-1-1,1 0,-1 1,0-1,1 0,-1-1,1 1,-1-1,1 1,-1-1,1 0,-1-1,1 1,0 0,0-1,-1 0,1 0,0 0,1 0,-1 0,0-1,1 1,-1-1,1 1,0-1,-1 0,1 0,1 0,-1 0,0-1,0-1,0-17,1 0,1 0,1 1,0-1,2 0,1 1,0 0,2 0,0 0,1 0,2 1,0 0,1 1,0 0,2 1,6-8,1-4,1 0,1 2,2 1,0 0,17-12,-24 25</inkml:trace>
</inkml:ink>
</file>

<file path=ppt/ink/ink3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4:14:26.62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1128 283,'-16'-8,"-1"0,0 2,0 0,-1 0,1 2,-1 0,0 1,-1 1,1 1,0 1,0 0,-1 1,1 1,0 1,0 0,0 1,1 1,-7 4,6 3,2 0,0 1,0 1,1 1,1 0,0 0,2 2,-1 0,2 0,0 1,2 0,-1 1,2 2,2-11,0 0,1 1,1 0,0 0,0 0,1 0,1 1,0-1,0 1,1 0,1 0,0-1,0 1,1 0,1-1,0 1,2 8,-2-17,-1 0,1-1,0 1,0-1,0 0,0 1,0-1,0 0,0 0,1 0,-1-1,1 1,-1 0,1-1,0 0,0 0,0 1,-1-2,1 1,0 0,0-1,0 1,0-1,0 0,1 0,-1 0,0 0,0-1,0 1,0-1,0 0,-1 0,1 0,0 0,96-47,-64 20,-2-2,0-1,-3-2,0-1,-2-1,-2-1,-1-1,-2-2,-1 0,8-25,-22 50,41-58,-47 73,0 0,0 0,0 0,0 0,0 0,0 1,0-1,0 0,-1 1,1-1,-1 1,1 0,-1 0,1-1,-1 1,0 0,0 0,0 0,0 0,0 1,-1-1,1 0,-1 0,1 0,-1 0,0 1,0-1,0 2,1-1,63 160,63 18,-116-167</inkml:trace>
  <inkml:trace contextRef="#ctx0" brushRef="#br0" timeOffset="255.404">1692 86,'5'43,"2"28,-1 8,-1-5,-1-11,-2-11,-1-9,0-8,-1-4,-1-4,-4-5,-2-3,-4-3,0-1,-4-2,-3 1,1-2</inkml:trace>
  <inkml:trace contextRef="#ctx0" brushRef="#br0" timeOffset="557.105">310 0,'-44'44,"2"2,3 2,1 1,2 2,3 2,-8 19,36-62,-1 1,1 0,1 0,0 1,1-1,0 1,1 0,0 0,1 0,0 0,1 0,0 0,1 0,0 0,1-1,1 1,-1 0,2-1,0 1,0-1,1 0,0 0,1-1,6 9,19 22,1-2,2-1,2-1,2-2,0-2,3-2,24 14,-39-27</inkml:trace>
</inkml:ink>
</file>

<file path=ppt/ink/ink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3:40:54.29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820 84,'12'28,"-42"131,11-86,-105 513,120-556,-20 57,14-115,21-52,-5 53</inkml:trace>
  <inkml:trace contextRef="#ctx0" brushRef="#br0" timeOffset="362.051">256 141,'145'-17,"-41"7,412-54,-315 23,-193 39,-4 1,0 0,0-1,0 1,0 1,0-1,1 1,-1-1,0 1,0 0,1 1,-1-1,0 1,0 0,0 0,0 0,0 0,0 1,1 0,-4 1,-1 0,0 0,0 0,0 0,-1 0,1 0,-1 0,1 0,-1 0,0 0,0 0,-1 0,1 0,0-1,-1 1,0-1,1 1,-1-1,0 0,0 1,-2 0,-3 7,-7 12</inkml:trace>
  <inkml:trace contextRef="#ctx0" brushRef="#br0" timeOffset="631.636">1 1044,'48'10,"49"-2,23-7,1-4,-12-1,-8-5,-13-1,-12 2,-13-3,-9 0,-8 2,-7 3,-6 3,-3 1,-2 1,-1-4,-5-1</inkml:trace>
  <inkml:trace contextRef="#ctx0" brushRef="#br0" timeOffset="6767.499">1694 536,'-90'140,"76"-114,-142 277,156-303,1 0,-1 0,0 0,1 0,-1 1,0-1,0 0,0 0,1 0,-1 1,0-1,0 0,0 0,1 0,-1 1,0-1,0 0,0 0,0 1,0-1,0 0,1 1,-1-1,0 0,0 0,0 1,0-1,0 0,0 1,0-1,0 0,0 0,0 1,0-1,22-22,143-185,-50 40,-105 152,-21 51,7-23,0-3,1 0,0 1,1-1,0 1,0-1,1 1,1-1,0 1,0 0,1-1,0 1,1-1,0 1,1-1,0 0,1 0,0 0,0 0,1-1,0 1,1-1,0 0,0-1,1 0,0 0,1 0,3 2,-6-7,0 1,0-1,0 0,1-1,-1 1,1-1,0 0,-1-1,1 1,0-1,0 0,0-1,0 1,0-1,0 0,0-1,0 0,0 0,0 0,0 0,0-1,0 0,-1 0,1-1,-1 0,1 0,-1 0,0 0,0-1,-1 0,2-1,12-10,-2-1,1-1,-2 0,0-1,-1-1,-1 0,6-14,-13 23,0 0,-2-1,1 1,-1-1,-1-1,0 1,0 0,-1-1,-1 1,0-1,0 0,-1 1,-1-1,0 0,0 1,-1-1,-1 1,-1-3,-3-4</inkml:trace>
</inkml:ink>
</file>

<file path=ppt/ink/ink3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4:14:32.73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0 649,'57'-3,"167"-10,-23-26,-145 20,-49 19,-5 2</inkml:trace>
  <inkml:trace contextRef="#ctx0" brushRef="#br0" timeOffset="315.085">29 848,'14'4,"10"2,5 0,3-1,1-1,-1-2,-1-1,0-1,-2 0,0 0,-5-5,-2-1,0 0,1 1,1 1,2 2,-4 1</inkml:trace>
  <inkml:trace contextRef="#ctx0" brushRef="#br0" timeOffset="34158.444">1524 311,'-3'-3,"0"1,-1-1,0 1,1 0,-1 0,0 0,0 0,0 1,-1-1,1 1,0 0,0 1,-1-1,1 1,0 0,-1 0,1 0,0 0,-1 1,1 0,0 0,0 0,-1 0,1 1,0-1,0 1,-2 2,-98 68,93-61,6-9,0 1,1 0,-1 0,1 0,0 1,0 0,0 0,0 0,1 0,0 0,0 1,0-1,0 1,1 0,-1 0,1 0,0 0,1 0,-1 0,1 1,0-1,1 1,-1-1,1 0,0 1,1-1,-1 1,1-1,0 0,0 1,0-1,1 0,0 1,6 4,1 0,0-1,0 0,1-1,0 0,1 0,-1-1,1 0,1-1,-1-1,1 1,0-2,6 2,-3-1,0 1,0 1,0 1,-1 0,0 0,-1 1,0 1,1 2,-9-6,-1 0,1 0,-1 0,-1 0,1 1,-1 0,0 0,-1-1,1 2,-2-1,1 0,-1 0,0 1,0-1,-1 0,0 1,0-1,-1 1,0-1,0 0,-1 0,0 1,0-1,0 0,-1-1,0 1,-1 0,1-1,-1 0,-1 0,1 0,-1 0,0-1,-4 4,-8 6,-2 0,1-2,-2 0,0-1,0-1,-1 0,0-2,-1-1,0 0,0-2,-15 3,35-8,-1 0,0 1,1-1,-1 0,0 0,0 0,0-1,0 1,0-1,0 0,0 1,0-1,0-1,0 1,0 0,0-1,0 1,1-1,-1 0,0 0,0 0,0-1,1 1,-1 0,1-1,-1 0,1 0,-1 1,1-1,0-1,0 1,0 0,0 0,1-1,-1 1,1-1,-2-2,5-9</inkml:trace>
  <inkml:trace contextRef="#ctx0" brushRef="#br0" timeOffset="34678.344">2089 311,'-34'38,"-54"60,4 3,-41 69,120-165,1 0,-1 0,1 1,0 0,0 0,1 0,0 0,0 1,0-1,1 1,0 0,0 0,1 0,0 0,0 0,1 0,-1 0,1 0,1 0,0 0,0 0,0 0,1-1,0 1,0 0,0 0,1-1,0 0,1 1,-1-1,1-1,0 1,1 0,0-1,3 1,2-1,-1 0,1-1,-1 0,1 0,0-1,1-1,-1 1,0-2,1 1,-1-2,1 1,-1-1,1-1,-1 0,1 0,5-3,8-1,-1-1,0-2,0 0,-1-1,0-2,0 0,4-5,177-147,-190 151,1 1,-1-2,-1 1,0-2,-1 0,-1 0,0-1,-1 0,0 0,-1-1,-1-1,-1 1,0-1,-1 0,-1 0,-1-1,0 1,-1-1,-1 0,0 1,-2-1,0 0,-2-4,1 14,-1 0,-1 0,1 1,-1 0,-1 0,1 0,-1 0,-1 1,1 0,-1 0,0 0,0 0,-1 1,1 0,-1 1,0 0,-1 0,1 0,-1 1,1 0,-1 0,0 1,0 0,0 0,-1 1,1 0,0 1,0 0,-1 0,1 0,0 1,0 1,0-1,0 1,0 1,0-1,0 1,0 1,1-1,0 1,-2 2,-14 6,0 1,1 2,1 0,0 1,1 1,1 1,-11 13,8-5</inkml:trace>
  <inkml:trace contextRef="#ctx0" brushRef="#br0" timeOffset="35759.256">1552 254,'10'0,"8"0,5 0,4 0,2 0,1 0,1 0,-2 0,1 0,-1 0,-1 0,1 0,-1 0,-4-4,-3-3,2 1,-5 1</inkml:trace>
  <inkml:trace contextRef="#ctx0" brushRef="#br0" timeOffset="36479.371">2850 141,'-38'351,"30"-285,-1 21,-4 0,-4-2,-4 0,-13 32,17-73,92-169,-62 98</inkml:trace>
  <inkml:trace contextRef="#ctx0" brushRef="#br0" timeOffset="36880.607">3190 481,'-331'197,"273"-147,57-48,0-1,0 1,0 0,0-1,0 1,1 0,-1 0,1 0,-1-1,1 1,0 0,-1 0,1 0,0 0,0 0,1 0,-1 0,0 0,1-1,-1 1,1 0,-1 0,1 0,0-1,0 1,0 0,0-1,0 1,0-1,0 1,1-1,-1 1,0-1,1 0,-1 0,1 0,0 1,74 46,-64-42,-1 0,1 1,-1 0,0 0,-1 2,0-1,-1 1,1 1,-2 0,3 3,30 25,-29-37</inkml:trace>
  <inkml:trace contextRef="#ctx0" brushRef="#br0" timeOffset="37481.134">3472 565,'-31'18,"1"2,1 1,0 1,2 1,0 1,2 2,-16 22,3 20,37-66,0 0,1 0,-1 0,0 0,1 0,0 0,0 0,-1 0,1 0,0 0,0 0,1 0,-1 0,0 0,1 0,-1 0,1 0,0 0,0 0,0 0,0 0,0 0,0-1,0 1,0 0,1-1,-1 1,1-1,-1 0,1 1,0-1,-1 0,1 0,2 1,8 0,0 0,0-1,0-1,0 0,1-1,-1 0,0 0,0-2,0 1,-1-1,1-1,0 0,-1-1,0 0,0-1,-1 0,0-1,0 0,0-1,0 0,0 2,199-182,-209 187,1 0,-1 0,1 0,0 1,-1-1,1 0,0 0,0 0,0 1,0-1,0 0,0 1,0-1,0 0,0 1,0 0,0-1,0 1,0 0,0-1,0 1,1 0,-1 0,0 0,0 0,0 0,0 0,1 0,-1 0,0 1,0-1,0 0,0 1,0-1,0 1,0-1,0 1,0 0,0-1,0 1,0 0,0-1,0 1,-1 0,1 0,0 0,-1 0,1 0,0 0,-1 0,1 0,-1 0,0 0,1 0,-1 0,0 1,0-1,1 0,-20 120,-8 173,20-197,8-75,-2 0,-1 0,0 0,-2 0,0 0,-2-1,0 1,-2 1,7-21,0 0,0 1,0-1,0 0,-1 1,1-1,0 0,-1 0,0 0,0 0,1 0,-1-1,0 1,0 0,-1-1,1 0,0 1,0-1,-1 0,1 0,0 0,-1-1,1 1,-1 0,0-1,1 0,-1 0,1 1,-1-2,1 1,-1 0,0 0,1-1,-1 1,1-1,-1 0,1 0,0 0,-1 0,1 0,0-1,0 1,0 0,0-1,0 0,0 0,0 1,0-1,1 0,-1 0,1-1,-1 1,0-2,-4-7,1 0,0-1,1 0,1 1,0-1,0 0,1-1,1 1,0 0,0-1,1 1,1 0,0-1,1 1,0 0,1 0,0 0,1 0,0 1,1-1,1 1,-1 0,2 1,0-2,82-117,-72 111</inkml:trace>
  <inkml:trace contextRef="#ctx0" brushRef="#br0" timeOffset="37897.389">4036 1,'26'25,"-1"1,-2 1,-1 2,-1 0,-1 1,-2 1,-1 1,-1 0,-2 2,6 23,-10-22,-2 0,-1 0,-2 1,-2 0,-1 0,-2 0,-1 1,-2-1,-2 0,-1-1,-1 1,-2-1,-2-1,-1 0,-2 0,-1-1,-1-1,-19 27,18-33,-2-1,-1-1,0-1,-2 0,-1-2,0 0,-2-2,0 0,-1-2,-1-1,0-1,-2-1,-11 6</inkml:trace>
  <inkml:trace contextRef="#ctx0" brushRef="#br0" timeOffset="38429.806">1214 1,'-23'7,"1"1,0 1,1 2,0 0,0 1,1 0,1 2,0 1,1 0,1 1,0 1,1 1,-5 7,0 8,2 1,1 1,1 0,3 1,0 1,3 0,0 1,3 0,1 1,2-1,2 1,1 0,2 0,2 0,1 0,3 1,-3-11,2-1,1 0,1 0,1 0,1-1,2 0,1-1,1 0,1-1,1-1,1 0,1-1,1-1,1 0,1-2,1 0,1-1,1-1,0-2,1 0,19 9,40 10,-50-21</inkml:trace>
  <inkml:trace contextRef="#ctx0" brushRef="#br0" timeOffset="39230.627">4770 1,'-35'31,"1"2,2 1,1 2,1 1,3 1,-10 18,11-1,1 0,4 2,1 0,3 1,3 1,2 1,3-1,1 23,6-70,-3 14,0 0,2 1,1-1,1 1,1-1,1 1,1-1,2 0,1 0,0 0,2 0,3 3,50 65,-58-90,1-1,0 0,0 0,0 0,1-1,-1 1,1-1,-1 1,1-1,0 0,0-1,0 1,0-1,0 1,0-1,0 0,0-1,0 1,1-1,-1 0,0 0,0 0,1-1,2 0,17-20,-22 10</inkml:trace>
  <inkml:trace contextRef="#ctx0" brushRef="#br0" timeOffset="40480.944">5306 395,'-37'-21,"14"6,-1 0,0 2,-2 1,1 1,-1 1,-1 1,0 1,-23-3,43 11,1 1,-1-1,1 1,0 0,-1 0,1 1,0 0,0 0,0 1,0-1,0 1,1 0,-1 1,1 0,0-1,0 2,0-1,1 0,-1 1,1 0,0 0,0 0,1 1,-2 3,-4 5,1 1,1-1,1 1,0 1,1-1,0 1,2 0,0 0,-1 6,3-16,0 0,1 0,-1 1,1-1,0 0,1 0,-1 1,1-1,1 0,-1 0,1 0,0 0,0 0,1 0,0-1,0 1,0-1,0 0,1 0,0 0,0 0,1 0,-1-1,1 0,0 0,0 0,0-1,1 0,-1 0,1 0,-1 0,1-1,0 0,6 1,3-2,-1 0,0-1,0 0,0-2,0 1,0-2,0 0,0 0,0-1,-1-1,0-1,0 1,0-2,-1 0,0-1,0 0,-1 0,9-9,-2 4,-1-1,0-1,-1 0,-1-2,-1 1,0-2,-1 0,0 0,8-19,-13 24,-16 39,2-8,-83 290,27-95,57-115,9-88,3-4</inkml:trace>
  <inkml:trace contextRef="#ctx0" brushRef="#br0" timeOffset="40696.51">5532 819,'-5'14,"8"0,4-2</inkml:trace>
</inkml:ink>
</file>

<file path=ppt/ink/ink3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4:15:13.80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168 424,'-12'8,"1"0,0 1,0 0,1 0,1 1,-1 0,2 1,-1 0,2 1,-1 0,2 0,-1 0,1 2,3-7,0 1,0-1,1 1,0 0,0 0,1 0,0-1,0 1,1 0,0 1,0-1,1 0,0-1,1 1,-1 0,2 0,-1 0,1-1,0 0,1 1,-1-1,1 0,1 0,-2-3,1 0,0-1,0 1,1 0,-1-1,1 0,-1 0,1-1,0 1,0-1,0 0,1 0,-1-1,0 1,1-1,-1 0,1-1,-1 1,1-1,-1 0,1-1,-1 1,6-2,0 0,1 0,-1-1,0 0,0-1,-1 0,1-1,-1 0,0 0,0-1,0-1,0-1,0 1,-1-1,0-1,0 1,-1-2,0 1,-1-1,0 0,0 0,-1-1,0 0,-1 0,-1-1,0 1,0-1,-1 0,0 0,-1 0,-1 0,0 0,0-1,-1 1,-1 0,-1-5,-1 11,0 1,0-1,-1 1,0 0,0 0,0 0,0 0,-1 1,0 0,0 0,0 0,-1 0,1 1,-1 0,0 0,1 1,-1-1,-1 1,1 0,0 1,0 0,-1 0,1 0,-1 1,1 0,0 0,-1 0,1 1,-1 0,1 0,0 1,0 0,-1 0,1 0,1 1,-5 1,-12 4,0 0,0 2,1 0,0 2,1 0,0 1,-12 11,10-2</inkml:trace>
  <inkml:trace contextRef="#ctx0" brushRef="#br0" timeOffset="340.381">365 763,'-40'14,"1"3,0 1,1 2,2 2,0 1,-20 17,51-37,-1 0,1 0,0 1,0 0,0-1,0 2,1-1,0 0,0 1,0 0,0 0,1 0,0 0,0 1,0-1,1 1,-1 0,1 0,1 0,-1 0,1 0,0 0,1 0,-1 0,1 0,0 1,1-1,0 0,1 6,1-6,1 0,0 0,0 0,0-1,1 0,0 0,0 0,0 0,1-1,-1 1,1-2,0 1,0-1,1 1,-1-2,1 1,0-1,-1 0,1 0,0-1,0 0,0 0,0-1,0 1,0-2,0 1,0-1,4-1,1 1,0-1,0-1,-1 0,1-1,-1 0,0 0,0-1,0-1,-1 0,0-1,0 0,0 0,-1-1,0 0,0 0,4-7,-9 9,0 0,-1 0,0 0,1 0,-2 0,1-1,-1 0,0 1,-1-1,1 0,-1 0,-1 0,1 0,-1 0,0 0,-1 0,0 0,0 1,0-1,-1 0,0 0,0 1,-1-1,1 1,-2 0,1 0,-1 0,0 0,0 0,0 1,-1 0,0 0,0 0,-2-2,-13-5</inkml:trace>
  <inkml:trace contextRef="#ctx0" brushRef="#br0" timeOffset="1550.723">648 1073,'91'-129,"79"-74,-169 202,-1 1,0-1,1 1,-1-1,1 1,-1 0,0-1,1 1,-1 0,1-1,-1 1,1 0,-1 0,1-1,-1 1,1 0,0 0,-1 0,1 0,-1 0,1 0,-1 0,1 0,-1 0,1 0,0 0,-1 0,1 0,-1 0,1 0,-1 1,1-1,-1 0,1 0,-1 1,1-1,-1 0,1 1,-1-1,1 0,-1 1,0-1,1 1,-1-1,0 1,1-1,-1 0,0 1,0 0,1-1,-1 1,0-1,0 1,0-1,0 1,0-1,0 1,0-1,0 1,0 0,0-1,0 1,0-1,0 1,0-1,0 1,0-1,-1 1,2 52,-1-46,0 3,4 62,-4-71,1 0,-1 0,0 1,1-1,-1 0,1 1,-1-1,1 0,-1 0,1 0,0 0,0 1,-1-1,1 0,0 0,0-1,0 1,0 0,0 0,1 0,-1-1,0 1,0 0,0-1,1 1,-1-1,0 0,0 1,1-1,-1 0,0 0,1 0,-1 0,0 0,1 0,-1 0,1 0,-1 0,0-1,0 1,1-1,-1 1,0-1,0 1,1-1,-1 0,10-6,-1-1,-1 1,1-2,-1 0,-1 0,0 0,0-1,-1 0,0-1,-1 0,4-7,-9 16,42-77,-28 49,1 1,2 1,1 0,1 1,8-8,-28 36,0-1,1 1,-1 0,0 0,0-1,0 1,0 0,1-1,-1 1,0 0,1-1,-1 1,0 0,1-1,-1 1,1-1,-1 1,1-1,-1 1,1-1,-1 1,1-1,0 1,-1-1,1 0,0 1,-1-1,1 0,0 0,-1 1,1-1,0 0,0 0,-1 0,1 0,0 0,-1 0,1 0,0 0,0 0,-1 0,1-1,0 1,-1 0,1 0,0-1,-1 1,1 0,0-1,-1 1,1-1,-1 1,1-1,-1 1,1-1,-1 1,1-1,-1 0,1 1,-1-1,0 1,1-1,-1 0,0 0,0 1,1-1,-1 0,0 1,0-1,0 0,-14 280,14-233,0-34</inkml:trace>
  <inkml:trace contextRef="#ctx0" brushRef="#br0" timeOffset="1821.795">1805 340,'-192'259,"-185"190,352-422,1 2,0 1,3 1,0 1,-14 32,26-45</inkml:trace>
  <inkml:trace contextRef="#ctx0" brushRef="#br0" timeOffset="2238.491">1776 876,'-4'1,"-23"9,0 1,0 2,1 0,1 1,1 2,-11 9,34-24,0-1,0 1,0 0,0 0,0 0,0 0,0 0,1 0,-1 0,0 0,1 0,-1 0,1 0,-1 1,1-1,0 0,-1 0,1 0,0 1,0-1,0 0,0 0,0 1,0-1,0 0,0 0,1 1,-1-1,0 0,1 0,-1 0,1 1,-1-1,1 0,0 0,-1 0,1 0,0 0,0 0,0 0,0 0,0-1,0 1,0 0,0-1,0 1,0 0,0-1,1 1,66 30,-56-26,-8-5,-1 0,1 1,-1 0,1 0,-1 0,0 0,0 1,1-1,-1 1,0 0,0-1,0 2,-1-1,1 0,0 0,-1 1,0 0,1-1,-1 1,0 0,0 0,-1 0,1 0,-1 1,1-1,-1 0,0 1,0-1,0 0,-1 1,1-1,-1 1,0-1,0 1,0 0,-1-1,1 1,-1-1,0 0,0 1,0-1,0 1,0-1,-1 0,0 0,0 1,-9 3,0 0,0 0,-1-1,0 0,0-1,0 0,-1-1,0-1,0 0,0-1,0 0,0-1,0 0,-1-1,1-1,0 0,-10-2,0-2,4-1</inkml:trace>
  <inkml:trace contextRef="#ctx0" brushRef="#br0" timeOffset="2633.929">1946 1,'20'11,"0"0,0 2,-1 0,-1 2,-1 0,0 0,0 2,-2 0,0 1,-1 0,-1 1,4 10,9 18,-3 2,-2 1,-1 0,-4 2,-1 0,-3 0,-2 2,-2-1,0 41,-7-72,-1 0,0-1,-2 1,0-1,-1 1,-1-1,-2 0,0-1,-1 1,-1-1,0 0,-2-1,0 0,-1 0,-1-1,-1-1,-3 3,-8 10,-1-2,-1 0,-2-2,-1 0,0-2,-2-2,0-1,-2-1,-4 1,14-10,5 0</inkml:trace>
</inkml:ink>
</file>

<file path=ppt/ink/ink3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4:15:45.81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59,'169'-27,"87"15,-234 6,1 1,0 2,0 0,0 1,0 1,0 1,3 2,-25-2,0 0,-1 0,1 0,-1 0,1 1,-1-1,1 0,-1 0,1 0,-1 1,0-1,1 0,-1 1,1-1,-1 0,1 1,-1-1,0 0,1 1,-1-1,0 1,0-1,1 1,-1-1,0 1,0-1,1 1,-1-1,0 1,0-1,0 1,0-1,0 1,0-1,0 1,0-1,0 1,0-1,0 1,0-1,0 1,-1-1,1 1,0-1,0 1,-1-1,1 1,0-1,0 1,-1-1,1 0,0 1,-1-1,1 1,-1-1,1 0,-7 12</inkml:trace>
</inkml:ink>
</file>

<file path=ppt/ink/ink3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4:15:46.76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55,'1'2,"0"0,0-1,1 1,-1 0,1-1,-1 0,1 1,-1-1,1 0,0 0,-1 1,1-1,0-1,0 1,0 0,0 0,0-1,0 1,0-1,0 0,0 1,0-1,0 0,0 0,0-1,0 1,0 0,0-1,0 1,1-1,258-42,-50 14,-199 26</inkml:trace>
</inkml:ink>
</file>

<file path=ppt/ink/ink3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4:15:49.21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 1,'-1'79,"-1"-35,1 0,3 1,1-1,3 0,1-1,6 15,-12-53,0 0,0 1,1-1,0 0,0 0,0 0,1-1,0 1,-1-1,2 1,-1-1,0 0,1 0,0 0,0 0,0-1,0 0,1 0,-1 0,1 0,0-1,0 1,0-1,0-1,0 1,0-1,0 0,1 0,-1 0,0-1,1 1,-1-1,0-1,1 1,-1-1,0 0,1 0,-1 0,0-1,0 0,0 0,4-3,9-8,-2 0,1-2,-2 0,0-1,-1-1,0 0,6-12,13-13,84-98,-116 139,0 0,0 0,0 0,0 0,0 1,0-1,1 0,-1 1,0-1,1 1,-1-1,0 1,1 0,-1 0,0-1,1 1,-1 0,0 0,1 0,-1 1,0-1,1 0,-1 0,0 1,1-1,-1 1,0-1,0 1,1 0,-1-1,0 1,0 0,0 0,0 0,0 0,0 0,0 0,0 0,0 0,-1 0,2 1,23 59,-20-47,-3-5,0-1,0 0,1 1,0-1,1 0,-1-1,2 1,-1-1,1 0,0 0,0 0,1 0,0-1,0 0,1-1,-1 1,1-1,1 0,-1-1,1 0,-1 0,1 0,0-1,0 0,1-1,-1 0,1 0,-1-1,1 0,-1-1,1 1,0-2,-1 1,2-1,3-6,0 0,-1 0,0-1,-1-1,0 0,0 0,-1-1,0-1,0 1,-1-2,-1 1,0-1,-1-1,0 1,-1-1,0 0,-1-1,0 1,0-5,42-170,-46 181,0 7</inkml:trace>
</inkml:ink>
</file>

<file path=ppt/ink/ink3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4:15:47.64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0 395,'549'0,"-306"-29,-219 34,-24 1</inkml:trace>
  <inkml:trace contextRef="#ctx0" brushRef="#br0" timeOffset="261.851">57 649,'43'0,"34"0,13 0,1 0,-11-5,-13-1,-14 0,-11 1,-3 1,-3 2,-3 1,-7-4,-4-1,-5-5,-5 0</inkml:trace>
  <inkml:trace contextRef="#ctx0" brushRef="#br0" timeOffset="664.994">480 0,'7'13,"1"-1,0 0,0 0,1-1,1 0,0-1,0 0,1 0,1-1,-1-1,1 0,1 0,-1-1,1-1,0 0,1-1,0 0,0-1,0-1,0 0,5 0,116 48,-129-50,-1 1,0 0,0 0,-1 1,1 0,0 0,-1 0,1 0,-1 1,0-1,0 1,-1 0,1 0,-1 1,0-1,0 1,0-1,-1 1,1 0,-1 0,0 0,-1 0,1 1,-1-1,0 0,-1 1,1-1,-1 1,0-1,0 0,-1 1,0 1,-7 9,0 1,-2-1,0-1,-1 0,0 0,-2-1,1 0,-2-1,0-1,0 0,-1-1,0-1,-1 0,-16 7,3 2,-232 146,243-148,4 0</inkml:trace>
</inkml:ink>
</file>

<file path=ppt/ink/ink3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4:15:53.07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174 1,'-4'29,"-1"-1,-1 1,-1-1,-2 0,-1 0,-1-1,-1-1,-1 0,-2 1,-41 92,53-115,0 1,0 0,1 0,-1 0,1 0,0 0,0 1,1-1,-1 1,1-1,0 1,1-1,0 1,0 0,0-1,0 1,1 0,0-1,0 1,0-1,1 1,0-1,0 0,0 0,1 0,0 0,0 0,0 0,0-1,1 1,0-1,0 0,0 0,0-1,0 1,1-1,0 0,2 1,1-2,0-1,1 0,-1 0,1-1,-1 0,1 0,-1-1,0 0,1-1,-1 0,0 0,4-2,41-7,52-27,-91 28</inkml:trace>
  <inkml:trace contextRef="#ctx0" brushRef="#br0" timeOffset="370.873">569 28,'-15'27,"0"-1,1 2,2 0,1 1,1 0,2 0,1 1,-3 23,-24 85,-95 211,124-335,1 1,1-1,0 1,0-1,2 1,0 0,0 0,2 0,1 9,9-23,-4-12</inkml:trace>
  <inkml:trace contextRef="#ctx0" brushRef="#br0" timeOffset="1058.848">1275 170,'-15'-3,"1"1,-1 0,0 1,1 1,-1 1,0-1,1 2,-1 0,1 1,-1 1,0 0,1 0,1 0,-1 0,1 2,0-1,1 2,-1 0,1 0,1 1,-1 0,1 1,1 0,0 1,-6 7,3-4,0 1,1 0,0 0,1 1,1 1,0 0,1 0,1 1,0 0,1 1,-2 10,9-25,-1-1,0 1,1 0,0 0,0 0,0 0,0 0,0 0,0 0,1 0,-1 0,1-1,0 1,0 0,0 0,0-1,1 1,-1-1,1 1,-1-1,1 1,0-1,0 0,0 0,0 0,1 0,-1 0,0 0,1-1,-1 1,1-1,0 0,-1 0,1 0,0 0,0 0,0 0,-1-1,1 1,0-1,2 0,124-11,-89-4,-1-2,0-2,-1-1,-1-2,-1-1,-1-2,27-25,108-106,-194 216,-7-10,2 1,3 2,2 0,2 2,-9 37,-1 78,16-86,51-114,-21 18</inkml:trace>
  <inkml:trace contextRef="#ctx0" brushRef="#br0" timeOffset="1470.901">1924 227,'-26'20,"0"1,2 2,0 0,2 2,0 0,2 2,1 0,1 1,2 1,-9 19,21-42,1 0,0 1,1-1,-1 0,1 1,0 0,1-1,-1 1,2 0,-1 0,0 0,1-1,1 1,-1 0,1 0,0 0,1 0,-1-1,1 1,1-1,-1 1,1-1,0 0,1 0,-1 0,1 0,0-1,1 0,-1 0,1 0,0 0,0 0,1-1,-1 0,1 0,0-1,0 0,1 0,13 1,0-1,1-1,-1-1,1-1,-1-1,0 0,1-2,-1 0,0-2,0 0,-1-1,1-1,-1 0,-1-2,1 0,-2-1,1-1,-1-1,-1 0,0-1,9-10,-9 7,-1 0,-1 0,0-2,-1 1,-1-2,-1 0,0 0,-1-1,-2 0,0-1,-1 0,-1 0,-1 0,0-1,-1-14,-3 28,-1 1,0 0,-1-1,0 1,0 0,0 0,-1 0,0 0,0 0,-1 0,0 0,0 1,-1-1,0 1,0 0,0 0,-1 0,0 1,0 0,0 0,-1 0,0 0,1 1,-2 0,1 0,0 1,-1 0,0 0,1 0,-1 1,0 0,-1 0,1 1,0 0,0 0,-1 0,0 1,-12 4,1 0,0 1,0 1,1 1,-1 0,2 1,-1 2,1-1,0 2,1 0,0 1,-10 11,-3 0</inkml:trace>
  <inkml:trace contextRef="#ctx0" brushRef="#br0" timeOffset="2751.16">2771 85,'-28'114,"-5"27,-7-3,-13 19,-53 160,137-391,-20 51</inkml:trace>
  <inkml:trace contextRef="#ctx0" brushRef="#br0" timeOffset="3284.507">2799 198,'0'-1,"0"1,0-1,0 1,0-1,0 0,0 1,0-1,1 1,-1-1,0 1,0-1,0 1,1-1,-1 1,0-1,1 1,-1-1,1 1,-1 0,0-1,1 1,-1 0,1-1,-1 1,1 0,-1-1,1 1,-1 0,1 0,-1 0,1-1,-1 1,1 0,0 0,-1 0,1 0,-1 0,1 0,-1 0,1 0,0 0,-1 0,1 1,-1-1,1 0,-1 0,1 0,-1 1,1-1,-1 0,1 1,14 28,-11-21,44 86,-35-71,0 0,-2 0,-1 1,0 0,-2 1,5 24,19 150,-32-194,0 1,0-1,0 1,0-1,1 1,0-1,0 0,1 1,-1-1,1 0,1 0,-1 0,0 0,1 0,0-1,0 1,1-1,-1 0,1 0,0 0,0 0,0-1,1 1,-1-1,1 0,0-1,-1 1,1-1,0 0,1 0,-1 0,0-1,1 0,-1 0,0 0,1-1,-1 0,1 0,4 0,-1-4,0 0,0 0,-1-1,1 0,-1 0,0-1,-1 0,1 0,-1-1,0 0,-1 0,0-1,0 0,0 0,-1 0,2-5,60-147,-65 156,37-121,-5-2,0-29,-3 0,-27 150,-1 6</inkml:trace>
</inkml:ink>
</file>

<file path=ppt/ink/ink3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4:16:03.509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398 839,'-18'-186,"7"-132,11 305,1 9,-1-1,1 1,-1-1,-1 1,1-1,-1 1,1-1,-1 1,0 0,-1-1,1 1,-1 0,0 0,0 0,0 0,-1 0,2 3,0 1,-1 0,1-1,0 1,-1 0,1 0,-1 0,1 0,0 0,-1 0,1 0,0 0,-1 1,1-1,0 1,-1-1,1 1,0-1,-1 1,1 0,0-1,0 1,0 0,0 0,0 0,0 0,0 0,0 0,0 0,0 0,1 0,-1 1,0-1,1 0,-1 0,1 1,-1-1,1 0,0 1,0-1,-12 25,1 0,2 1,0 0,2 0,1 1,2 0,-1 7,3-19,-10 95,5-1,7 100,-4 87,-10-115,-8-1,-9-2,-37 119,3-95,61-193,0 1,1-1,0 1,0 0,1 0,1 0,-1 0,2 0,0 0,0 0,1 0,0 0,3 8,-1-15,1-1,0 1,0-1,0 0,0 0,0 0,1 0,-1-1,1 1,0-1,-1-1,1 1,0-1,0 1,0-2,1 1,-1 0,0-1,0 0,0 0,0-1,1 1,-1-1,4-1,4 1,195-29,442 27,287-26,-37 2,311 27,-579 26,-17 3,-406-20,209 8,160-24,-130-37,247-65,-657 102,344-73,-169 47,12 23,-56-25,-39 12,-115 19,-11 4,1 0,0-1,-1 1,1-1,0 0,-1-1,1 1,-1-1,0 0,1 0,-1 0,0-1,0 1,0-1,-1 0,1 0,-1 0,1-1,-1 1,0-1,-1 0,1 1,0-1,-1-1,0 1,0 0,0-1,-1 1,1 0,-1-1,0 0,0-2,-47-204,15 8,-1-113,31 185,4 1,7 0,7-9,-5 22,-1-4,-6 0,-10-106,-23 48,-7 186,-190 19,-222 2,-268 1,-268-14,380-14,-212 27,-1538-28,2147-1,-491 13,-25 6,507-3,154-7,-1-3,1-3,-42-4,54-9,-34 2,79 11,1 1,-1 0,1 0,0 0,0 0,0 0,0 1,1-1,-1 1,1 0,0 0,0 0,0 0,1 0,0 0,-1 0,1 1,1-1,-1 0,1 1,-1-1,1 1,-2 8,-49 187,-20 119,38 21,8-29,-4 41,20-278,-4-1,-3-1,-4 0,-2-2,-19 38,26-47,15-60,-1 0,1 1,0-1,0 0,0 0,0 1,1-1,-1 0,0 0,0 0,1 1,-1-1,1 0,-1 0,1 0,-1 0,1 0,0 0,-1 0,1 0,0 0,0 0,0 0,0 0,0 0,0-1,0 1,0 0,0-1,0 1,0-1,0 1,1-1,-1 0,0 1,0-1,1 0,-1 0,0 0,0 0,1 0,-1 0,0 0,0 0,0-1,2 1,242-20,1035 21,-744 26,101 2,419-30,-303-26,20 15,-155-6,-44-9,-33-1,-214 2,149-5,-175 31,-162-26,2-2,29-2,-77 12,-91 18,0 0,-1 0,1 0,-1 0,1 0,0 0,-1 0,1 0,-1 0,1 1,-1-1,1 1,-1-1,1 1,-1 0,0-1,1 1,-1 0,0 0,1 0,-1 0,0 0,0 0,0 1,0-1,0 0,0 0,0 1,-1-1,1 1,0 0,5 14</inkml:trace>
</inkml:ink>
</file>

<file path=ppt/ink/ink3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4:17:44.49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2771 1278,'-4'-9,"1"-1,0-1,0 1,1 0,0-1,1 1,0-1,0 0,1 1,1-1,0 1,0-1,1 1,1-1,-1 1,2 0,-1 0,2 0,-1 0,1 1,0 0,1 0,0 0,1 1,0 0,0 0,1 0,-1 1,3 0,-9 6,1 0,-1 0,0 0,1 1,-1-1,1 0,-1 1,1-1,-1 1,1 0,-1 0,1-1,-1 1,1 0,0 0,-1 0,1 1,-1-1,1 0,-1 1,1-1,-1 1,1-1,-1 1,1 0,-1-1,0 1,1 0,-1 0,0 0,0 0,0 0,0 0,1 0,-2 1,1-1,0 0,0 1,0-1,-1 1,1-1,0 0,-1 1,1-1,-1 2,14 77,-13-68,-2-4,1 1,1-1,-1 0,1 0,1 0,0 1,0-1,0-1,1 1,0 0,1-1,-1 1,2-1,-1 0,1 0,0-1,0 0,1 1,-1-2,7 5,-10-9,0 0,1 0,-1-1,1 1,0-1,-1 0,1 0,-1 0,1 0,0 0,-1 0,1-1,-1 1,1-1,-1 0,1 0,-1 0,0 0,1 0,-1 0,0-1,0 1,0-1,0 1,0-1,0 0,0 0,-1 0,1 0,1-2,43-67,-46 70,70-170,-60 147</inkml:trace>
  <inkml:trace contextRef="#ctx0" brushRef="#br0" timeOffset="483.23">3618 912,'-18'12,"0"2,1 0,0 1,2 1,-1 0,2 2,0-1,2 1,-1 1,2 1,1-1,-3 9,12-25,-1 1,1-1,0 1,0-1,0 0,1 1,-1-1,1 1,0 0,0-1,0 1,1-1,-1 1,1-1,0 1,-1-1,2 1,-1-1,0 0,1 0,-1 1,1-1,0 0,0-1,0 1,1 0,-1 0,1-1,-1 0,1 1,0-1,0 0,0 0,0 0,0-1,0 1,1-1,-1 0,0 0,1 0,-1 0,1-1,-1 1,1-1,0 0,-1 0,1 0,-1 0,1-1,-1 1,2-1,7-2,1 0,-1 0,1-2,-1 1,0-1,0-1,-1 0,0-1,0 0,-1-1,1 0,-1 0,-1-1,0 0,0-1,5-8,4-7,-1 0,-2-1,0 0,-2-1,-1-1,6-20,-10 25,49-188,-55 199,-1 0,0 0,-1 0,0 0,-1 0,-1 0,0 0,0 0,-1 0,0 1,-1-1,-1 1,0 0,0 1,-1-1,-5-7,7 13,1 1,-1-1,0 1,0 0,0 0,-1 0,1 0,-1 1,0 0,0 0,0 0,0 1,0-1,-1 1,1 0,-1 1,0 0,1-1,-1 2,0-1,0 1,0 0,1 0,-1 0,0 1,0 0,1 0,-1 1,0-1,1 1,-1 1,1-1,0 1,0-1,0 2,0-1,1 0,-1 1,1 0,0 0,0 0,0 1,0-1,1 1,-8 13,2 1,0 0,1 0,1 0,1 1,0 0,2 0,0 1,2-1,0 1,1 0,1 0,1-1,1 1,1 0,0-1,2 0,4 13,1-9,1-1,1 0,1-1,1 0,1-1,0-1,2 0,0-1,2-1,0-1,0 0,2-1,0-2,1 0,0-1,1-1,1-1,-1-2,2 0,-1-1,1-2,0 0,1-2,3 0,3 2,-5 0</inkml:trace>
  <inkml:trace contextRef="#ctx0" brushRef="#br0" timeOffset="-787.585">1445 291,'30'6,"-1"0,0-2,1-2,0 0,0-2,0-1,-1-2,1-1,7-2,-19 0,0-1,-1-1,1 0,-1-1,-1-1,0-1,0 0,-1-1,0 0,-1-2,-1 1,0-2,-1 0,0 0,-2-1,1 0,-2-1,0 0,-2-1,4-10,-6 72,-20 282,-13-30,-13-2,-48 161,71-385,-4 0,-2-1,-3-1,-4-1,-14 20,43-84,-2 6,0 0,-1 0,-1-1,0 1,0-1,0 0,-1-1,0 0,0 0,-1 0,0-1,0 0,-8 4,12-11,0 0,0 0,0 0,0 0,1 0,-1-1,1 0,-1 1,1-1,-1-1,1 1,0 0,0-1,0 0,0 1,1-1,-1 0,1-1,0 1,0 0,0-1,0 1,0-1,1 1,-1-1,1 0,0-3,-14-40,3-1,2 0,3 0,1-1,2 0,3 0,1 0,3-5,-2 18,-1 23,1 1,0-1,1 0,0 1,1-1,1 1,0 0,1 0,0 0,0 0,1 1,1 0,0 0,1 1,0 0,0 0,1 1,0 0,1 0,0 1,0 0,6-2,15-7,0 1,2 2,0 1,0 2,1 1,1 1,-1 2,15 0,89-22,-128 27,-7 0,0 0,0 1,0-1,1 1,-1 0,1 0,-1 0,1 1,-1-1,1 1,-1 0,1 0,-1 0,1 0,-1 0,1 1,-1 0,1 0,-1 0,1 0,-1 0,0 1,0-1,0 1,0 0,0 0,0 0,0 1,-1-1,1 0,0 1,3 15</inkml:trace>
  <inkml:trace contextRef="#ctx0" brushRef="#br0" timeOffset="-553.524">2433 1081,'0'34,"0"15,0 5,0-2,0-11</inkml:trace>
  <inkml:trace contextRef="#ctx0" brushRef="#br0" timeOffset="-385.59">2433 573,'0'0</inkml:trace>
  <inkml:trace contextRef="#ctx0" brushRef="#br0" timeOffset="3099.512">5904 178,'90'-17,"-32"9,-1 4,1 1,0 3,16 4,3 12,-77-16,-1-1,1 1,0 0,0 0,-1 0,1-1,0 1,0 0,0 0,-1-1,1 1,0 0,0-1,0 1,0 0,0-1,-1 1,1 0,0-1,0 1,0 0,0-1,0 1,0 0,0-1,0 1,0 0,0-1,1 1,-1 0,0-1,0 1,0 0,0-1,0 1,1 0,-1 0,0-1,0 1,0 0,1 0,-1-1,0 1,0 0,1 0,-1 0,0-1,1 1,-1 0,0 0,1 0,-1 0,0 0,1 0,-1 0,0-1,1 1,-1 0,0 0,1 0,-23-23,21 22,-14-14,-1 0,0 1,-1 1,0 0,-1 2,0 0,-1 1,0 0,-12-2,22 10</inkml:trace>
  <inkml:trace contextRef="#ctx0" brushRef="#br0" timeOffset="1770.469">5961 573,'0'2,"0"86,-3 0,-4 0,-10 41,-59 185,72-296,8-19,11-33,-5 17</inkml:trace>
  <inkml:trace contextRef="#ctx0" brushRef="#br0" timeOffset="2137.429">5904 489,'19'7,"0"-2,0 0,0-1,1-1,-1 0,1-2,0 0,8-2,-11 1,293 0,-307 0,-2-1,-1 1,1 0,0 0,0-1,-1 1,1 0,0 0,0 0,-1 0,1 0,0 0,0 0,0 0,-1 0,1 0,0 0,0 0,-1 0,1 1,0-1,0 0,-1 1,1-1,0 0,-1 1,1-1,-1 1,1-1,0 1,-1 0,1-1,-1 1,0-1,1 1,-1 0,1-1,-1 1,0 0,1 0,-1-1,0 1,0 0,0 0,0-1,1 1,-1 0,0 0,-5 11</inkml:trace>
  <inkml:trace contextRef="#ctx0" brushRef="#br0" timeOffset="2395.587">5933 968,'14'0,"15"-5,7-1,2 0,-1 1,-1 2,-3 1,-6 5,-4 3,-5 0</inkml:trace>
  <inkml:trace contextRef="#ctx0" brushRef="#br0" timeOffset="4034.191">6271 1307,'8'37,"-1"-1,-2 1,-1 0,-2 33,-2-62,0 1,-1 0,0 0,0-1,-1 1,-1-1,1 1,-1-1,-1 0,1 0,-1 0,-1-1,1 1,-1-1,-1 0,1 0,-1-1,-3 3,7-9,0 1,1-1,-1 0,0 1,1-1,-1 0,0 0,0 0,1-1,-1 1,0 0,1-1,-1 1,0-1,1 1,-1-1,0 0,1 1,-1-1,1 0,0 0,-1 0,1-1,0 1,0 0,-1 0,1-1,0 1,0 0,0-1,1 1,-1-1,0 0,0 1,1-1,-1 0,1 1,0-1,-1 0,1 1,0-1,0 0,0 0,0 1,0-1,1 0,-1 1,0-1,1 0,-1 1,1-1,0 0,0 0,2-22,1 1,2-1,0 1,1 0,2 1,0 0,1 0,1 1,1 0,1 1,1 0,1 1,12-11,-13 11,1 2,1 0,0 0,2 2,0 0,0 1,1 1,12-6,-29 18,1 0,-1 0,1 0,-1 0,1 1,-1-1,1 1,0 0,-1-1,1 1,0 0,-1 0,1 1,0-1,-1 1,1-1,0 1,-1 0,1 0,-1 0,0 0,1 0,-1 1,0-1,1 1,-1-1,0 1,0 0,-1 0,1 0,0 0,0 0,-1 0,0 0,1 1,-1-1,0 1,0-1,0 1,0-1,-1 1,1-1,-1 1,1 0,-1-1,0 1,0 0,0-1,-1 1,1 0,0-1,-1 1,0-1,0 1,0-1,0 2,-5 13,-1-1,-1 0,0-1,-1 1,0-1,-2-1,1 0,-2-1,0 0,0 0,-3 0,-59 44,73-55,0-1,1 1,-1 0,0 0,1 0,-1 0,1 0,0 0,-1 0,1 0,0 0,0 0,0 0,1 0,-1 0,0 0,1 0,0 0,-1 0,1-1,0 1,0 0,0 0,0 0,0-1,0 1,0-1,1 1,-1-1,1 1,-1-1,1 0,-1 0,1 0,0 0,-1 0,1 0,0 0,0 0,0-1,2 1,15 15,58 94,-66-101,0-4</inkml:trace>
  <inkml:trace contextRef="#ctx0" brushRef="#br0" timeOffset="4901.239">6722 1448,'28'-6,"0"0,0 2,1 1,-1 2,1 1,0 0,-1 3,13 2,-40-4,-1-1,1 1,-1 0,1-1,0 1,-1 0,1-1,0 1,-1-1,1 1,0-1,0 0,0 1,-1-1,1 0,0 1,0-1,0 0,0 0,0 0,0 0,-1 0,1 0,0 0,0 0,0 0,0 0,0 0,0-1,-1 1,1 0,0-1,0 1,0-1,-1 1,1 0,0-1,0 0,-1 1,1-1,-1 1,1-1,0 0,-1 0,1 1,-1-1,0 0,1 0,-1 1,1-1,-1 0,0 0,0 0,0 0,1 0,-1 1,0-1,0 0,0 0,0 0,0 0,-1 0,1 0,0 0,0 1,-1-1,1 0,0 0,-1 0,1 0,-80-97,79 97,1 0,-1 0,0 1,1-1,-1 0,0 0,0 1,0-1,0 0,1 1,-1-1,0 1,0-1,0 1,0-1,0 1,0 0,0 0,0-1,0 1,0 0,-1 0,1 0,0 0,0 0,0 0,0 1,0-1,0 0,0 0,0 1,0-1,0 1,0-1,0 1,0-1,1 1,-1-1,0 1,0 0,0 0,1-1,-1 1,0 0,1 0,-1 0,1 0,-1 0,1 0,-1 0,1 0,-1 0,1 0,0 0,-11 59,2 118,-24-38,33-140,1 0,-1-1,1 1,-1-1,1 1,-1 0,1-1,0 1,-1 0,1 0,-1-1,1 1,0 0,-1 0,1 0,-1 0,1 0,0 0,-1 0,1 0,0 0,-1 0,1 0,-1 0,1 0,0 1,-1-1,1 0,-1 0,1 1,0-1,-1 0,1 1,-1-1,1 0,-1 1,0-1,1 1,-1-1,1 1,-1-1,0 1,1-1,-1 1,0 0,0-1,1 1,-1-1,0 1,0 0,0-1,0 1,0 0,0-1,0 1,0-1,0 1,0 0,0-1,0 1,0 0,-1-1,1 1,0 0,39-37,120-138,-148 161</inkml:trace>
  <inkml:trace contextRef="#ctx0" brushRef="#br0" timeOffset="8569.472">7626 1278,'-2'-4,"0"-1,0 1,0 0,-1 0,1 0,-1 0,0 0,0 0,0 1,-1-1,1 1,-1 0,0 0,0 0,0 1,0-1,-1 1,1 0,0 0,-1 1,0-1,1 1,-1 0,0 0,0 1,1-1,-1 1,0 0,0 0,0 1,1 0,-1-1,0 2,0-1,1 0,-1 1,1 0,-6 5,0 0,1 1,0 0,1 1,-1 0,2 0,-1 0,1 1,1 0,0 1,0 0,1 0,1 0,-1 0,2 1,0-1,-2 12,-9 209,14-218,0-8,-1-1,1 0,0 1,0-1,1 1,0-1,0 0,0 0,0 1,1-1,0 0,0 0,1-1,-1 1,1 0,0-1,0 1,0-1,1 0,-1 0,1 0,0-1,0 1,1-1,-1 0,1 0,-1-1,1 1,0-1,0 0,0 0,0-1,1 1,-1-1,0 0,1-1,-1 1,0-1,1 0,-1-1,4 0,3-2,-1-1,1 0,-1-1,0-1,-1 1,1-2,-1 1,-1-2,1 1,-1-1,0-1,-1 1,0-1,0-1,-1 0,3-6,-8 12,0-1,-1 0,0 0,0 0,0 0,0 0,-1 0,0 0,0 0,0 0,-1 0,1 0,-1 0,-1 0,1 0,-1 0,0 0,0 1,0-1,0 1,-1-1,0 1,0 0,0 0,0 0,-1 0,1 1,-1-1,0 1,0 0,-1 0,1 1,0-1,-1 1,0 0,1 0,-1 1,0-1,0 1,0 0,0 0,0 1,0-1,0 1,0 0,0 1,-2-1,7 0,1 1,-1-1,0 0,1 0,-1 0,0 1,1-1,-1 0,0 0,0 1,1-1,-1 0,0 0,0 1,0-1,1 0,-1 1,0-1,0 0,0 1,0-1,0 0,0 1,1-1,-1 1,0-1,0 0,0 1,0-1,0 0,-1 1,1-1,0 1,0-1,0 0,0 1,0-1,0 0,-1 1,1-1,0 0,0 1,0-1,-1 0,1 0,0 1,0-1,-1 0,1 0,0 1,-1-1,1 0,0 0,-1 0,1 0,0 0,-1 1,1-1,0 0,-1 0,14 1,-1-1,1 0,0 0,-1-1,1-1,-1 0,1-1,-1 0,1-1,134-41,-122 39</inkml:trace>
  <inkml:trace contextRef="#ctx0" brushRef="#br0" timeOffset="12619.148">1106 2041,'570'-31,"-195"6,411 25,-271 28,-116-1,177 3,40-2,237-28,-374-30,780 31,-910-30,-95 31,-86 24,-123-24,-33-2</inkml:trace>
  <inkml:trace contextRef="#ctx0" brushRef="#br0" timeOffset="13720.718">401 291,'33'73,"4"143,-27-107,-4-1,-7 68,0-76,20-140,-11 13,1 1,2 0,0 0,2 1,1 0,1 2,1-1,1 2,0 0,2 1,12-10,-29 29,0-1,1 1,-1-1,0 1,1 0,-1 0,1 0,0 1,0-1,-1 1,1-1,0 1,0 0,1 0,-1 0,0 1,0-1,0 1,1-1,-1 1,0 0,0 1,0-1,1 0,-1 1,0 0,0 0,0 0,0 0,0 0,0 0,0 1,0 0,0-1,1 2,4 8,-1 0,0 0,-1 0,0 0,0 1,-1 0,-1 1,0-1,-1 1,0-1,1 13,8 30,-10-45,-1 1,0-1,0 1,-1 0,-1-1,0 1,0-1,-1 1,0-1,-1 1,0-1,-1 0,0-1,0 1,-1 0,-1-1,1 0,-2-1,1 1,-1-1,0 0,-1-1,1 1,-2-2,1 1,-1-1,0 0,0-1,0 0,-1-1,-5 2,8-2,0-1,0-1,0 1,0-1,0-1,0 1,-1-1,1 0,-1-1,1 0,0 0,-1 0,1-1,-1-1,1 1,0-1,0 0,0 0,0-1,0 0,0-1,1 1,-1-1,1 0,-5-5,-19-46,25 36</inkml:trace>
  <inkml:trace contextRef="#ctx0" brushRef="#br0" timeOffset="17702.716">937 206,'29'34,"-1"2,-2 0,-1 2,-2 0,-2 2,-2 0,-1 1,-2 1,-2 1,4 23,-9-43,-1 0,-1 1,-1 0,0 0,-2 1,-2-1,0 1,-1 0,-1 0,-2 0,0-1,-2 1,-4 15,3-29</inkml:trace>
  <inkml:trace contextRef="#ctx0" brushRef="#br0" timeOffset="18424.802">34 460,'-17'73,"9"-15,3 1,2-1,3 1,5 36,1-53,2-2,1 1,3-1,1 0,2-1,1-1,11 15,-20-37,2 0,0-1,1 0,0 0,1-1,1 0,0-1,1-1,0 0,1-1,0 0,5 2,1-3</inkml:trace>
</inkml:ink>
</file>

<file path=ppt/ink/ink3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4:18:31.92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26,'21'129,"-17"-79,-5-39,1 0,1 1,0-1,1 0,0 0,1 0,0 0,0 0,1-1,5 8,-8-15,2 0,-1-1,0 1,0-1,1 0,-1 1,1-1,0 0,0 0,0-1,0 1,0-1,0 1,0-1,0 0,0 0,1-1,-1 1,0 0,1-1,-1 0,0 0,1 0,-1 0,1-1,-1 1,0-1,0 0,1 0,-1 0,0 0,0-1,0 1,97-61,-67 33,-1-1,-2-2,-1 0,24-37,-53 68,0 0,0 0,1-1,-1 1,0 0,1 0,-1 0,1 0,-1 0,1 0,-1 0,1 0,0 0,-1 0,1 0,0 0,0 0,0 1,0-1,0 0,0 1,0-1,0 0,0 1,0-1,0 1,0 0,0-1,0 1,0 0,0 0,1 0,-1 0,0 0,0 0,0 0,0 0,1 0,-1 0,0 0,0 1,0-1,0 1,0-1,0 1,0-1,0 1,0-1,0 1,0 0,0 0,0 0,12 41,-12-34,0-1,0 1,1-1,0 0,1 0,-1 0,1 0,0 0,1 0,0-1,0 1,1-1,-1 0,1-1,0 1,1-1,-1 0,1 0,0-1,1 0,-1 0,1 0,5 2,-5-5,1 0,-1 0,1-1,0 0,-1 0,1 0,0-1,-1-1,1 1,-1-1,1-1,-1 1,0-1,0 0,0-1,-1 0,1 0,-1 0,0-1,0 0,0 0,-1 0,1-1,-1 0,-1 0,1 0,-1 0,0-1,-1 0,1 0,-1 0,-1 0,1 0,-1-4,37-105,-33 91</inkml:trace>
</inkml:ink>
</file>

<file path=ppt/ink/ink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3:41:02.71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86 368,'45'-6,"-1"-3,0-1,0-3,-1-1,40-20,-69 28,-1-2,0 1,0-2,0 0,-1 0,0-1,-1-1,8-9,-16 17,0 0,0 0,-1-1,0 1,0 0,0-1,0 1,0-1,-1 0,1 0,-1 0,0 1,0-1,-1 0,1 0,-1 0,0-1,0 1,0 0,-1 0,1 0,-1 0,0 0,0 1,0-1,-1 0,1 0,-1 1,0-1,0 1,0-1,-1 1,1 0,-1 0,0-1,-3-2,-1 0,0 1,0-1,0 1,-1 1,1-1,-1 1,0 1,-1-1,1 1,0 1,-1 0,0 0,1 0,-1 1,0 1,0-1,0 1,0 1,0 0,1 0,-1 1,0 0,1 0,-4 2,-5 1,1 1,-1 1,1 1,0 0,1 1,0 0,0 2,1 0,0 0,1 1,1 1,-4 4,5-5,1 0,1 0,0 1,1 1,0-1,1 1,0 1,1-1,1 1,1 0,0 0,0 1,2-1,0 1,1-1,0 1,1 0,1 2,1-12,0 0,1 0,-1 0,1 0,0 0,1-1,-1 1,1-1,0 0,0 0,1 0,0-1,0 0,0 0,0 0,0 0,1-1,0 0,0 0,0 0,0-1,0 0,4 1,6 2,1-1,0-1,0-1,0 0,0-1,0-1,0-1,8-1,22-6,1-2,-2-2,0-2,0-2,8-7,65-51,-103 58</inkml:trace>
</inkml:ink>
</file>

<file path=ppt/ink/ink3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4:18:38.05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0 151,'279'-40,"-278"40,0 1,1-1,-1 0,0 0,0 0,0 1,0-1,0 0,0-1,0 1,0 0,0 0,0 0,0-1,0 1,0 0,0-1,0 1,0-1,0 1,0-1,0 0,0 1,-1-1,1 0,0 0,0 1,-1-1,1 0,-1 0,1 0,-1 0,1 0,-1 0,1 0,-1 0,0 0,1 0,-1 0,0 0,0 0,0 0,0 0,0 0,0 0,0 0,0 0,0 0,-1 0,1 0,0 0,-1 0,1 0,-1 0,1 0,-1 0,1 0,-1 0,0 0,-2-3,-2-3,0 1,0 0,-1-1,0 2,0-1,0 1,-1 0,1 0,-1 1,-1-1,-6-1,13 6,-1 1,0 0,0 1,0-1,1 0,-1 0,0 1,1-1,-1 1,1-1,0 1,0 0,-1 0,1-1,0 1,0 0,1 0,-1 0,0 0,1 0,-1 0,1 0,0 0,-1 0,1 0,0 1,0-1,0 0,1 0,-1 0,1 1,-1 0,-25 201,25-203,-1-1,1 1,0 0,0 0,0 0,0-1,0 1,0 0,0 0,0 0,0-1,1 1,-1 0,0 0,0 0,1-1,-1 1,1 0,-1-1,0 1,1 0,-1-1,1 1,0 0,-1-1,1 1,-1-1,1 1,0-1,-1 1,1-1,0 0,0 1,-1-1,1 0,0 1,0-1,0 0,-1 0,1 0,0 0,0 0,0 0,-1 0,1 0,0 0,0 0,0 0,-1-1,1 1,0 0,0-1,-1 1,1 0,0-1,0 1,-1-1,1 1,-1-1,1 1,0-1,-1 0,1 1,-1-1,1 1,-1-1,0 0,1 0,40-46,40-99,-73 127</inkml:trace>
</inkml:ink>
</file>

<file path=ppt/ink/ink3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4:18:38.73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173 0,'-12'7,"0"0,0 1,1 0,0 1,1 0,0 1,0 0,1 1,0 0,1 0,0 1,1 0,0 0,1 1,0-1,1 2,0-1,2 0,-1 1,2 0,-1-1,2 1,0 0,1 0,1 12,0-20,0 0,0-1,1 1,0 0,0-1,0 0,1 1,-1-1,1 0,1 0,-1-1,1 1,0-1,0 0,0 0,0 0,1 0,-1-1,1 1,0-1,0 0,1-1,-1 1,0-1,1 0,-1-1,1 1,0-1,0 0,-1-1,1 1,0-1,0 0,0-1,-1 1,1-1,0 0,0-1,-1 1,1-1,-1 0,1 0,-1-1,0 0,0 0,0 0,-1 0,1-1,0-1,-1 1,0 0,-1 0,0-1,0 1,0-1,0 0,-1 0,0 0,0 0,0 0,0 0,-1 0,0-1,0 1,-1 0,1-1,-1 1,0-1,-1 1,1-1,-1 1,0 0,-1-1,1 1,-1 0,0 0,0 0,-2-3,4 8,-1 0,1 0,-1-1,1 1,-1-1,1 1,0 0,-1-1,1 1,0-1,-1 1,1-1,0 1,0-1,-1 1,1-1,0 1,0-1,0 1,0-1,0 1,0-1,0 1,0-1,0 1,0-1,0 0,0 1,0-1,0 1,0-1,0 1,1-1,-1 1,0-1,0 1,1-1,-1 1,0-1,1 1,-1 0,0-1,1 1,-1 0,1-1,-1 1,1 0,-1-1,1 1,-1 0,1 0,-1-1,1 1,-1 0,1 0,-1 0,40 0,-22 1,130-24,-124 22</inkml:trace>
</inkml:ink>
</file>

<file path=ppt/ink/ink3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4:18:39.94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1 198,'1'-2,"0"0,1 0,-1 0,1 1,0-1,-1 0,1 1,0-1,0 1,0 0,0 0,0-1,0 1,1 1,-1-1,0 0,0 0,1 1,-1 0,0-1,1 1,-1 0,0 0,1 0,0 0,0 0,338-3,-324 4,-13 0,1-1,0 1,-1-1,1 0,-1 0,1-1,0 0,-1 1,1-1,-1-1,1 1,-1-1,0 1,1-1,0-2,-4 2,-1 0,0-1,0 1,-1-1,1 1,0-1,-1 1,0-1,1 1,-1 0,0-1,0 1,-1 0,1 0,0 0,-1 0,1 0,-1 0,1 0,-1 0,0 1,0-1,0 1,0-1,0 1,0 0,0 0,-1 0,1 0,-2-1,-127-79,117 65</inkml:trace>
</inkml:ink>
</file>

<file path=ppt/ink/ink3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4:18:26.73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24 2064,'27'-185,"-25"246,-3 653,-27-511,16-150,1 56,18-98,-6-29,-4 0,-1-1</inkml:trace>
  <inkml:trace contextRef="#ctx0" brushRef="#br0" timeOffset="2350.969">109 1896,'0'-4,"0"1,0-1,1 1,-1-1,1 1,0 0,0-1,0 1,0 0,1 0,0 0,-1 0,1 0,0 0,0 0,1 1,-1-1,0 1,1-1,0 1,-1 0,1 0,0 0,0 0,0 1,0-1,1 1,-1 0,0 0,0 0,4 0,111-8,-107 9,179-8,19-27,-41 24,-164 12,0-1,0 1,0 0,-1 0,1 0,0 1,-1-1,1 1,-1 0,1 0,-1 0,0 1,0-1,0 1,0 0,0 0,-1 0,1 0,-1 0,0 0,0 0,0 1,0-1,-1 1,1 0,-1 0,0-1,0 1,0 2,5 122,-7-106,-2 459,31-311,-28 112,1-279,-1 0,1 0,-1 0,0 0,0 0,0 0,0 0,-1 0,1 0,-1 0,0 0,0 0,0 0,0-1,0 1,-1 0,1 0,-1-1,0 1,0-1,0 0,0 0,0 1,0-1,-1 0,1-1,0 1,-1 0,0-1,1 1,-1-1,0 0,0 0,0 0,0 0,0-1,-196 10,146-2,-1-2,0-3,-40-2,-76 25,60-7,85-14</inkml:trace>
  <inkml:trace contextRef="#ctx0" brushRef="#br0" timeOffset="4234.938">589 3052,'16'73,"25"116,-42 330,-33-552,12 5,-2 1,0 1,-2 1,-1 1,0 1,-2 2,-1 0,-8-2,36 23,0-1,1 1,-1-1,0 1,0-1,1 0,-1 1,0-1,1 0,-1 0,1-1,-1 1,1 0,0 0,-1-1,1 1,0 0,0-1,0 0,0 1,0-1,0 1,1-1,-1 0,0 0,1 1,-1-1,1 0,0 0,0 0,-1 0,1 0,0 1,1-1,-1 0,0 0,1 0,-1 0,1 1,-1-1,1 0,0 1,-1-1,1 0,0 1,0-1,0 1,1-1,-1 1,0-1,11-6,0 1,1 0,0 1,0 1,0 0,0 0,1 1,2 1,27-10,-5 3,1 2,0 2,0 2,0 1,1 2,-1 2,3 1,42 0,-15 9,-67-11,-1 0,0 0,1 1,-1-1,0 1,1-1,-1 1,0 0,0-1,1 1,-1 0,0 0,0 0,0 0,0 0,0 0,0 0,0 0,-1 0,1 0,0 1,-1-1,1 0,-1 0,1 1,-1-1,1 0,-1 1,0-1,0 1,0-1,0 0,0 1,0-1,0 1,0-1,0 0,-1 1,1-1,0 1,-1-1,0 0,1 0,-1 1,0-1,0 1,-81 70,39-42,-96 60,79-66,40-20</inkml:trace>
  <inkml:trace contextRef="#ctx0" brushRef="#br0" timeOffset="7034.179">532 908,'0'17,"-25"107,22 244,19-258,-12-95,-1 0,0 1,-1-1,-1 1,0-1,-1 1,0 0,-2-1,-2 12,-2-9</inkml:trace>
  <inkml:trace contextRef="#ctx0" brushRef="#br0" timeOffset="7820.132">560 851,'-13'18,"0"-1,-1-1,-1 0,0 0,-1-2,-1 0,0-1,-18 10,-87 25,121-47,1-1,-1 0,0 0,0 1,1-1,-1 1,0-1,1 1,-1-1,1 1,-1-1,1 1,-1 0,1-1,-1 1,1 0,-1-1,1 1,0 0,-1 0,1-1,0 1,0 0,-1 0,1 0,0-1,0 1,0 0,0 0,0 0,0-1,0 1,1 0,-1 0,0 0,0-1,0 1,1 0,-1 0,1-1,-1 1,0 0,1-1,-1 1,1 0,-1-1,1 1,0-1,-1 1,1-1,0 1,-1-1,1 0,0 1,0-1,-1 0,1 1,1-1,45 19,154 11,-59-16,-126-10,-6-1,0-1,0 1,0-2,0 1,0-2,1 1,-1-1,0-1,0 0,8-2,-17 3,1 0,-1-1,0 1,1-1,-1 0,0 1,0-1,0 0,0 0,1 0,-1 0,0 0,-1 0,1 0,0 0,0 0,0 0,-1 0,1-1,0 1,-1 0,1 0,-1-1,0 1,1 0,-1-1,0 1,0-1,0 1,0 0,0-1,0 1,0 0,0-1,-1 1,1-1,0 1,-1 0,0 0,1-1,-1 1,1 0,-1 0,-1-1,-40-55,37 52,-150-134,154 138,-1 0,1 0,0 0,0 0,0 0,-1 0,1 0,0 0,0-1,1 1,-1 0,0-1,0 1,0 0,1-1,-1 1,1-1,-1 1,1-1,0 0,0 1,-1-1,1 1,0-1,0 1,1-1,-1 0,0 1,0-1,1 1,-1-1,1 1,-1-1,1 1,0 0,0-1,-1 1,1 0,1-2,7-7</inkml:trace>
  <inkml:trace contextRef="#ctx0" brushRef="#br0" timeOffset="9169.286">1237 145,'18'121,"5"13,-17-108,-1 2,-1-1,-2 1,0-1,-2 1,-1-1,-2 1,0-1,-2 1,-1-1,-1 0,1-26,5-12</inkml:trace>
  <inkml:trace contextRef="#ctx0" brushRef="#br0" timeOffset="9504.252">1182 117,'14'-9,"19"-9,9-1,3 3,-3 0,-3 1,-3 5,-4 3,-1 3,-2 2,-1 2,-1 0,1 6,-10 6,-8 5,-6 1</inkml:trace>
  <inkml:trace contextRef="#ctx0" brushRef="#br0" timeOffset="9717.713">1209 371,'39'-5,"22"-6,5-1,-8 1</inkml:trace>
  <inkml:trace contextRef="#ctx0" brushRef="#br0" timeOffset="10405.803">1661 512,'-6'250,"6"-248,0 0,0 1,0-1,-1 0,1 0,-1 0,1 0,-1 0,0 0,1 0,-1 0,0 0,0 0,-1 0,1-1,0 1,0 0,-1-1,1 1,-1-1,0 0,1 1,-1-1,0 0,0 0,0 0,0 0,-1 1,1-6,0 0,1 0,0 0,0-1,0 1,0 0,1 0,-1 0,1-1,0 1,0 0,1 0,0-1,-1 1,1 0,0 0,1 0,-1 0,1 0,0 0,0 0,8-17,1 1,0 0,2 1,0 1,1 0,1 1,0 0,1 1,1 1,8-6,-14 13,0 1,1 0,0 0,0 1,0 1,1 0,-1 0,1 1,0 1,0 0,1 1,-1 1,13 0,-24 0,-1 1,1 0,0 0,0 0,-1 0,1 1,0-1,0 0,-1 1,1-1,0 1,-1 0,1-1,0 1,-1 0,1 0,-1 0,0 0,1 0,-1 0,0 1,1-1,-1 0,0 1,0-1,0 1,0-1,-1 1,1-1,0 1,-1 0,1-1,-1 1,1 0,-1-1,0 1,0 0,1 0,-1-1,-1 1,1 0,0 0,0-1,-1 1,1 0,-1 0,1-1,-1 1,-44 76,-37-1,81-75,0-1,0 0,0 1,0 0,1-1,-1 1,0-1,1 1,0 0,-1 0,1-1,0 1,0 0,0-1,0 1,0 0,0 0,0-1,1 1,-1 0,1-1,-1 1,1 0,-1-1,1 1,0-1,0 1,0-1,0 1,0-1,0 0,0 1,1-1,-1 0,0 0,1 0,58 38,-50-33,31 12,-21-12</inkml:trace>
</inkml:ink>
</file>

<file path=ppt/ink/ink3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4:18:59.46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566 1,'11'138,"17"158,-17-194,-5 0,-5 68,-1-153,28 261,-29-276,1 1,-1-1,1 0,-1 1,1-1,0 1,0-1,0 0,0 1,0-1,1 0,-1 1,1-1,-1 0,1 1,0-1,0 0,0 0,0 0,1 0,-1 0,0 0,1 0,-1 0,1 0,0-1,0 1,-1-1,1 1,0-1,0 0,1 0,-1 0,0 0,0 0,0 0,1 0,-1-1,0 1,1-1,-1 0,0 0,1 0,0 0,150-36,128-22,-238 51,1 3,0 1,0 2,26 4,15-1,39-19,-23-12,-94 23</inkml:trace>
  <inkml:trace contextRef="#ctx0" brushRef="#br0" timeOffset="3870.017">29 1,'-4'6,"1"0,0 0,0 1,0-1,1 1,-1-1,2 1,-1 0,1 0,0 0,0 0,1 0,0 0,0 0,0 2,-1 2,1 1,0-1,0 0,2 1,-1-1,1 0,1 0,0 0,0 0,1-1,1 1,0-1,0 0,1 0,5 7,-9-15,0-1,-1 1,1-1,0 0,-1 0,1 1,0-1,0 0,0 0,0-1,0 1,0 0,0-1,1 1,-1-1,0 0,0 1,0-1,0 0,1-1,-1 1,0 0,0 0,0-1,0 0,0 1,0-1,0 0,0 0,0 0,0 0,0 0,0 0,0-1,-1 1,1-1,-1 1,1-1,0-1,52-76,-50 71,60-128,-64 136,0-1,0 1,0-1,0 0,0 1,0-1,0 1,1-1,-1 1,0-1,0 1,1-1,-1 1,0-1,1 1,-1-1,0 1,1-1,-1 1,1 0,-1-1,1 1,-1 0,1-1,-1 1,1 0,-1 0,1-1,0 1,-1 0,1 0,-1 0,1 0,-1 0,1 0,0 0,-1 0,1 0,-1 0,1 0,0 0,-1 0,1 0,-1 1,1-1,-1 0,1 0,-1 1,1-1,-1 0,1 1,-1-1,1 1,-1-1,1 0,-1 1,0-1,1 1,-1-1,0 1,1-1,-1 1,0 0,0-1,0 1,1-1,-1 1,0 0,7 42,77 465,-84-490,0 0,-2 0,0 0,-1-1,0 1,-2-1,0 0,-1 0,0 0,-2-1,0 0,0-1,-2 1,0-2,-1 1,0-2,-10 10,19-20,-1 1,0-1,0 0,0 0,0-1,0 1,0-1,-1 0,1 1,-1-1,0-1,1 1,-1-1,0 1,0-1,0 0,0 0,0-1,0 1,-1-1,1 0,0 0,0 0,0-1,0 0,0 1,0-1,0-1,0 1,0-1,0 1,1-1,-1 0,1 0,-1-1,1 1,0-1,0 1,0-1,0 0,0 0,0-1,1 1,-2-4,2-7,1 0,0 0,1 0,0 0,2 0,-1 0,2 0,0 1,0-1,1 1,1-1,1 1,-1 1,2-1,0 1,0 0,1 1,1-1,0 2,0-1,7-4,67-55,-66 61</inkml:trace>
  <inkml:trace contextRef="#ctx0" brushRef="#br0" timeOffset="4635.316">2231 960,'-5'19,"-11"16,-8 7,1 1,-1-6,3-6,1-2,-1-2,-1-1,2 1,0-5,3-2,6-8,3-6</inkml:trace>
  <inkml:trace contextRef="#ctx0" brushRef="#br0" timeOffset="5001.445">1977 932,'256'208,"-254"-207,34 24,-1 2,-2 1,-1 1,-1 2,2 5,-21-20</inkml:trace>
</inkml:ink>
</file>

<file path=ppt/ink/ink3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4:19:10.21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85 311,'56'-8,"0"2,0 3,0 2,1 2,3 4,-24 0,1-1,0-2,0-1,0-2,0-2,19-4,118-11,-140 33,-28-2</inkml:trace>
  <inkml:trace contextRef="#ctx0" brushRef="#br0" timeOffset="334.423">0 592,'63'-4,"29"-3,5 1,-5 2,-9-5,-13 1,-14 0,-12 3,-8 1,-6 2,-2 1,-3 1,1 0,0 1,0-1,-4 0</inkml:trace>
  <inkml:trace contextRef="#ctx0" brushRef="#br0" timeOffset="834.489">452 0,'460'163,"-453"-162,0 1,-1-1,1 1,0 1,-1-1,0 1,1 0,-1 1,-1 0,1 0,0 0,-1 0,0 1,0 0,0 0,-1 0,0 1,0-1,0 1,0 0,-1 0,0 1,0-1,-1 1,0-1,0 1,-1 0,1-1,-1 1,-1 0,-3 6,-1 0,-1 0,0-1,0 0,-1 0,-1-1,0 1,-1-2,0 1,0-1,-1 0,-1 0,1-1,-2-1,1 0,-1 0,0-1,-1 0,-9 4,-293 145,246-93,56-41</inkml:trace>
</inkml:ink>
</file>

<file path=ppt/ink/ink3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4:19:12.48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759 1,'-101'17,"-82"12,134-23,38-5,0 0,0 0,0 1,0 0,0 1,0 0,1 1,-1 0,1 1,-3 1,12-5,1-1,-1 1,1-1,-1 1,1-1,-1 1,1-1,0 1,-1 0,1-1,-1 1,1 0,0-1,0 1,0 0,-1-1,1 1,0 0,0-1,0 1,0 0,0 0,0-1,0 1,0 0,0-1,0 1,1 0,-1-1,0 1,0 0,1-1,-1 1,0 0,1-1,-1 1,1-1,-1 1,1-1,-1 1,1-1,-1 1,1-1,-1 1,1-1,0 0,-1 1,1-1,0 0,-1 0,1 1,0-1,-1 0,1 0,0 0,0 0,41 17,110 21,-123-33,1 1,-1 2,-1 1,1 1,-1 1,11 7,-38-17,0-1,0 1,0-1,0 1,0-1,1 1,-1 0,0-1,0 1,0 0,-1 0,1 0,0 0,0 0,0 0,-1 0,1 0,0 0,-1 0,1 0,-1 0,1 0,-1 1,0-1,0 0,1 0,-1 1,0-1,0 0,0 0,0 1,0-1,-1 0,1 0,0 1,0-1,-1 0,1 0,-1 0,1 0,-1 0,0 0,1 1,-1-1,0 0,0-1,1 1,-1 0,0 0,0 0,0 0,0-1,0 1,-1 0,1-1,0 1,0-1,0 0,0 1,-1-1,-213 75,-12 3,202-68,1 1,1 2,0 0,0 1,2 2,0 0,0 1,2 1,0 1,1 1,-2 5,18-23,0 0,0 0,0 1,1-1,-1 0,1 1,0-1,0 1,0 0,0-1,0 1,0 0,1 0,0 0,-1-1,1 1,0 0,0 0,0 0,1 0,-1-1,1 1,0 0,-1 0,1-1,0 1,1 0,-1-1,0 1,1-1,-1 0,1 1,0-1,0 0,0 0,0 0,0 0,0 0,1-1,-1 1,0-1,1 1,-1-1,1 0,0 0,2 1,13 3,0-1,1 0,0-1,0-1,0 0,0-2,0 0,0-1,-1-1,1-1,18-5,44-3,338-26,-370 33,-32-2</inkml:trace>
  <inkml:trace contextRef="#ctx0" brushRef="#br0" timeOffset="349.943">1323 1,'-10'52,"-3"23,-4 4,1-3,-2-9,3-12,3-4,-1-8,2-5,2-4,4-4,1-2,3-10,5-14,3-11,5-10,-1-7,-1 1</inkml:trace>
  <inkml:trace contextRef="#ctx0" brushRef="#br0" timeOffset="635.936">1266 1,'34'0,"20"0,6 0,3 0,-6 0,-6 0,-8 0,-11 4,-6 3,-13 4,-12 0,-8-1</inkml:trace>
  <inkml:trace contextRef="#ctx0" brushRef="#br0" timeOffset="849.635">1238 396,'33'0,"22"0,5 0,-3 0,-10 0</inkml:trace>
  <inkml:trace contextRef="#ctx0" brushRef="#br0" timeOffset="1453.736">1491 566,'3'5,"1"-1,-1 1,0-1,1 0,0 0,0 0,0-1,1 1,-1-1,1 0,0 0,0-1,0 1,0-1,0 0,0 0,1-1,-1 0,0 0,1 0,-1 0,1-1,0 0,-1 0,1-1,-1 0,1 1,-1-2,0 1,1-1,-1 1,0-2,0 1,0 0,0-1,0 0,-1 0,4-3,66-62,-73 69,1 0,0 0,-1 0,1 0,-1 1,0-1,1 0,-1 1,0-1,0 1,0 0,0-1,0 1,0 0,0-1,-1 1,1 0,-1 0,1 0,-1 0,0 0,1 0,-1 0,0 0,0-1,-1 1,1 0,0 0,-1 0,0 2,1-1,23 204,-8-94,-13-100,0-1,-1 1,0 0,-1-1,-1 1,0-1,-1 1,0 0,0-1,-2 0,1 0,-2 0,1 0,-4 4,5-9,-1-1,1 0,-1-1,0 1,0 0,-1-1,0 0,0 0,0-1,-1 1,1-1,-1 0,0 0,0-1,0 0,-1 0,1-1,-1 1,0-1,1-1,-1 1,0-1,0 0,0-1,0 0,-3 0,7 0,0 0,-1-1,1 0,0 1,0-1,0 0,0 0,0-1,0 1,0-1,0 1,0-1,1 0,-1 0,0 0,1 0,0-1,0 1,0-1,0 1,0-1,0 0,0 0,1 0,0 0,-1 0,1 0,0 0,1 0,-1 0,0-1,1 1,0 0,0 0,0-3,20-114,59-24,-68 130</inkml:trace>
  <inkml:trace contextRef="#ctx0" brushRef="#br0" timeOffset="1765.474">2169 283,'24'-5,"18"-1,6 0,0 1,-4 2,-4 1,-4 1,-8-5,-5 0,-1 0,1 1,1 2,1 1,-3 1</inkml:trace>
  <inkml:trace contextRef="#ctx0" brushRef="#br0" timeOffset="2001.126">2198 481,'43'-5,"24"-1,10 0,-3 1,-10-4,-10 1,-10 0,-8 3,-5 1,-3 2,-1 1,-5 1</inkml:trace>
  <inkml:trace contextRef="#ctx0" brushRef="#br0" timeOffset="2385.684">3552 57,'-36'24,"0"2,2 1,1 2,1 1,1 1,2 2,-13 20,39-49,-1 0,1 0,-1 1,1-1,0 1,1 0,-1 0,1 0,0 0,0 0,1 0,-1 1,1-1,1 0,-1 1,1-1,-1 1,2-1,-1 1,0-1,1 1,0-1,1 1,-1-1,1 0,0 0,0 0,1 0,-1 0,1 0,0-1,1 1,10 5,1-2,0 0,0 0,1-1,0-1,0-1,1-1,-1 0,1-1,0 0,0-2,0 0,0 0,0-2,0 0,4-2,3 3,0-1,0-1,-1 0,1-2,-1-1,0 0,0-2,0-1,-1 0,-1-2,1-1,-1 0,-1-1,0-2,-1 0,-1-1,0 0,-1-2,0 0,-2-1,0-1,-1 0,1-4,-12 19,0-1,-1 0,1 1,-1-1,0 0,-1-1,1 1,-1 0,0 0,-1-1,1 1,-1 0,0-1,0 1,-1-1,1 1,-1 0,-1 0,1-1,-1 1,1 0,-2 0,1 0,0 1,-1-1,0 0,0 1,0 0,-1 0,1 0,-1 0,0 0,-2-1,-9-6,-1 1,1 0,-2 1,0 1,0 0,0 2,-1 0,0 0,0 2,-15-2,-5 0</inkml:trace>
  <inkml:trace contextRef="#ctx0" brushRef="#br0" timeOffset="2930.156">3101 283,'427'1,"-182"25,351-25,-596-1</inkml:trace>
</inkml:ink>
</file>

<file path=ppt/ink/ink3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4:19:19.79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1 368,'7'-5,"0"1,0 1,1 0,-1 0,1 0,0 1,0 0,0 0,0 1,0 0,0 0,1 1,-1 0,5 2,3-3,265-9,-117-19,-146 32,-38 13,5-8</inkml:trace>
  <inkml:trace contextRef="#ctx0" brushRef="#br0" timeOffset="332.29">57 537,'19'0,"21"-5,8-1,2 0,-5 1,-3 1,-5 2,-4 1,-3 0,-1-4,-1-1,-1 1,0 0,1 2,-1 1,1 1,-5 1</inkml:trace>
  <inkml:trace contextRef="#ctx0" brushRef="#br0" timeOffset="1032.433">311 1,'135'75,"-103"-59,0 2,-1 1,-1 1,-1 2,-1 0,1 4,86 56,-113-81,1 0,-1 0,0 0,-1 0,1 0,0 0,0 1,0-1,-1 0,1 1,0 0,-1-1,0 1,1 0,-1 0,0 0,0 0,0 0,0 0,0 0,-1 0,1 0,-1 0,1 1,-1-1,0 0,0 0,0 0,0 1,0-1,0 0,0 0,-1 1,1-1,-1 0,0 0,0 0,0 0,0 0,0 0,0 0,0 0,-1 0,1-1,0 1,-1 0,-1 0,-190 162,21-11,-21-20,180-107,19-18</inkml:trace>
</inkml:ink>
</file>

<file path=ppt/ink/ink3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4:19:59.88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1 218,'0'314,"1"-304,-1 0,1 0,1 0,0 0,0 0,1 0,0 0,1-1,0 1,1-1,0 0,0 0,1-1,1 2,-3-9,0 0,0 0,1 0,-1-1,0 0,0 0,1 0,-1 0,0-1,0 1,0-1,0 0,0-1,0 1,0-1,0 1,0-1,0 0,-1-1,1 1,-1-1,0 1,1-1,-1 0,1-2,0 2,121-104,-123 106,0-1,-1 1,1 0,0 0,0 0,0 0,0 0,0 0,0 1,0-1,0 1,0-1,0 1,0 0,1 0,-1 0,0 0,0 0,0 0,0 1,0-1,0 1,0 0,0-1,0 1,0 0,0 0,0 0,0 0,0 0,-1 1,1-1,-1 1,1-1,-1 1,1-1,-1 1,0 0,0 0,0-1,0 1,0 0,0 0,0 2,1 1,0 0,0 0,0-1,0 1,1-1,0 1,0-1,0 0,0 0,1 0,-1-1,1 1,0-1,0 0,1 0,-1 0,0 0,1-1,0 0,-1 0,1 0,0-1,0 1,0-1,0 0,1-1,-1 1,0-1,0 0,5-3,1 0,-1-1,-1-1,1 1,-1-1,1-1,-2 0,1 0,-1-1,1 0,-2 0,1-1,-1 0,0-1,-1 1,0-1,-1 0,1-1,-2 1,1-1,1-7,4 0,38-118,-36 91,-9 37,0 0,-1-1,1 1,-2-1,1 1,-1-1,0 0,0 0,-1 1,0-1,-1 0,0 0,0 0,0 1,-1-1,0 1,-1-1,-1-3,-20-2,15 18</inkml:trace>
  <inkml:trace contextRef="#ctx0" brushRef="#br0" timeOffset="296.083">903 416,'38'-10,"18"-3,4 1,-3 2,-7 3,-7 3,-6 2,-9 1</inkml:trace>
  <inkml:trace contextRef="#ctx0" brushRef="#br0" timeOffset="549.05">960 613,'38'-5,"23"-6,5-1,-3-4,-8 1,-9 4,-11 2</inkml:trace>
  <inkml:trace contextRef="#ctx0" brushRef="#br0" timeOffset="831.726">1835 162,'-36'29,"1"1,2 2,1 1,1 2,2 1,-12 21,37-53,0 1,1-1,-1 1,1-1,0 1,0 0,1 0,-1 1,1-1,0 0,1 1,-1-1,1 1,0 0,1-1,-1 1,1 0,0 0,0-1,1 1,0 0,0-1,0 1,1-1,0 1,0-1,0 0,0 1,1-1,2 3,10 1,0 0,1-1,-1 0,1-2,1 0,-1 0,1-2,0 0,0-1,1-1,-1 0,0-1,1-1,-1-1,1 0,-1-1,0-1,0-1,4-2,10-2,-1-2,0-1,0-2,-1-1,-1-1,0-1,-1-1,-1-2,17-16,-29 23,-1 0,-1-1,0-1,0 0,-2 0,0-1,0 0,-1-1,-1 0,-1-1,0 1,-2-1,1-1,-2 1,0-1,-2 0,1-5,-3 16,0 0,0-1,-1 1,0 0,0 0,0 0,-1 0,0 1,-1-1,0 0,0 1,0 0,0-1,-1 1,0 0,-1 1,1-1,-1 1,0 0,0 0,-1 1,1-1,-1 1,0 0,0 1,-1 0,1 0,-1 0,0 0,-7-2,0 1,-1 0,1 1,-1 0,0 1,0 1,0 0,0 1,0 1,0 0,0 1,1 1,-9 2,-61 26,51-17</inkml:trace>
  <inkml:trace contextRef="#ctx0" brushRef="#br0" timeOffset="1296.052">1609 359,'-9'0,"-11"1,36 9,3-5,0-1,-1-1,1 0,0-2,0 0,1-1,-1-1,0-1,0-1,-1 0,3-2,85-8,193-14,-30-4,-180 14,-115 39,9-12</inkml:trace>
</inkml:ink>
</file>

<file path=ppt/ink/ink3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4:19:54.52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144 85,'0'20,"1"36,-3 0,-2-1,-2 0,-6 13,-75 259,54-182,33-162,0-1</inkml:trace>
  <inkml:trace contextRef="#ctx0" brushRef="#br0" timeOffset="344.523">87 29,'243'-27,"51"27,-293 0,0-1,1 1,-1 0,0 0,0 0,0 0,1 0,-1 0,0 0,0 0,1 0,-1 1,0-1,0 0,0 1,1-1,-1 1,0-1,0 1,0 0,0 0,0-1,0 1,0 0,0 0,-1 0,1 0,0 0,0 0,-1 0,1 0,0 0,-1 0,1 0,-1 1,0-1,1 0,-7 10</inkml:trace>
  <inkml:trace contextRef="#ctx0" brushRef="#br0" timeOffset="582.091">31 452,'43'5,"24"1,5 0,-9-6,-11-3,-10 0,-11-1</inkml:trace>
  <inkml:trace contextRef="#ctx0" brushRef="#br0" timeOffset="1293.991">511 622,'-13'53,"-64"196,31-179,45-70,-1 1,1-1,0 0,0 0,-1 0,1 1,0-1,-1-1,1 1,0 0,0 0,-1 0,1-1,0 1,0-1,-1 1,1-1,0 1,0-1,0 0,0 1,0-1,0 0,0 0,0 0,0 0,0 0,0 0,1 0,-1 0,0 0,1 0,-1 0,1-1,-1 1,1 0,0 0,-1-1,1 1,0 0,0 0,0-1,0 1,0 0,0-1,0 1,0 0,1 0,-1-1,0 1,1 0,-1 0,1 0,0-1,-1 1,1 0,0-1,6-20,0-1,2 1,0 1,1 0,1 0,1 1,1 0,1 1,1 0,0 2,15-14,-15 13,9-9,2 1,0 1,1 1,1 2,2 0,0 2,1 1,1 2,26-10,-56 25,-1 1,1 0,0-1,0 1,-1 0,1 0,0 0,0 0,0 0,0 1,0-1,0 1,0-1,0 1,1 0,-1 0,0 0,0 0,0 0,0 0,0 0,0 1,0-1,0 1,0 0,0-1,0 1,0 0,0 0,0 0,0 1,-1-1,1 0,0 1,-1-1,1 1,-1-1,0 1,1 0,-1-1,0 1,0 0,0 0,0 0,-1 0,1 0,0 0,-1 0,1 1,-5 8,1 0,-2-1,1 0,-2 0,1 0,-1 0,-1-1,0 0,0-1,0 1,-1-1,-1-1,1 1,-1-2,-3 3,-208 145,219-154,0 1,-1-1,1 1,0 0,0-1,-1 1,1 0,0 0,0 0,0 0,0 0,0 0,1 0,-1 1,0-1,0 0,1 0,-1 1,1-1,-1 0,1 1,-1-1,1 0,0 1,0-1,0 0,-1 1,1-1,1 1,-1-1,0 1,0-1,0 0,1 1,-1-1,1 0,-1 1,1-1,0 0,-1 0,1 1,0-1,0 0,0 0,0 0,0 0,0 0,0 0,0 0,0-1,29 24,-10-9,-1 0,0 2,-1 0,-1 1,-1 0,14 21,-7-6,-12-21</inkml:trace>
  <inkml:trace contextRef="#ctx0" brushRef="#br0" timeOffset="2511.776">934 763,'254'-1,"-211"-8,-42 9,0 0,0 0,0 0,-1 0,1 0,0-1,0 1,0 0,-1 0,1-1,0 1,0 0,-1-1,1 1,0-1,-1 1,1-1,0 1,-1-1,1 0,-1 1,1-1,-1 1,0-1,1 0,-1 0,1 1,-1-1,0 0,0 0,1 1,-1-1,0 0,0 0,0 0,0 0,0 1,0-1,0 0,0 0,0 0,-1 1,1-1,0 0,0 0,-1 1,1-2,-78-73,3 7,72 69,0 0,1 0,-1 0,0 1,1-1,0 1,-1-1,1 1,0 0,0 0,0 0,0 0,0 0,0 0,1 1,-1-1,1 1,0-1,-1 1,1-1,0 1,0 0,1-1,-1 1,1 0,-1 0,1 0,0 0,0 2,-14 183,13-187,-9 75,10-74,0 0,0 0,0 0,0 0,1-1,-1 1,1 0,-1-1,1 1,0 0,0-1,0 1,0-1,0 1,0-1,0 1,0-1,1 0,-1 1,0-1,1 0,-1 0,1 0,-1 0,1 0,0-1,-1 1,1 0,0-1,0 1,-1-1,1 0,0 1,0-1,0 0,-1 0,1 0,0 0,1-1,7-2,1 1,-2-2,1 0,0 0,-1-1,0 0,0 0,0-1,-1 0,1-1,-2 0,1 0,-1 0,0-1,0 0,-1-1,0 0,-1 0,0 0,0 0,-1-1,1-4,27-40,-5 10,-16 23</inkml:trace>
  <inkml:trace contextRef="#ctx0" brushRef="#br0" timeOffset="3084.946">1724 368,'-32'30,"1"2,2 1,1 1,2 1,2 2,-17 31,38-62,0-1,0 0,1 1,0 0,0-1,0 1,1 0,0 0,0 0,0 0,1 0,-1 0,2 0,-1 0,1 0,-1 0,2 0,-1 0,1 0,0 0,0-1,0 1,1-1,0 1,0-1,0 0,1 0,0 0,0-1,0 1,0-1,1 0,0 0,0-1,0 1,0-1,0 0,1-1,-1 1,5 0,-3-1,0 0,1-1,-1 0,0-1,1 0,-1 0,1 0,-1-1,0 0,1 0,-1-1,0 0,0 0,0-1,0 0,0 0,-1-1,0 0,1 0,-1 0,-1-1,1 0,-1 0,1 0,-1-1,-1 1,1-1,-1-1,0 1,-1 0,1-1,-1 0,-1 0,1 0,-1 0,0 0,-1 0,0-1,0 1,0-4,-2 7,0 0,-1 0,1 1,-1-1,1 1,-1-1,0 1,-1 0,1-1,0 1,-1 0,0 1,1-1,-1 0,-1 1,1 0,0 0,0 0,-1 0,1 0,-1 0,0 1,1 0,-1 0,0 0,0 0,0 1,1-1,-1 1,0 0,0 0,0 0,0 1,0-1,0 1,0 0,1 0,-1 0,-2 2,5-3,0 0,0 0,0 1,0-1,0 0,0 0,0 1,0-1,0 1,0-1,0 1,0-1,0 1,1-1,-1 1,0 0,0-1,1 1,-1 0,0 0,1-1,-1 1,1 0,-1 0,1 0,-1 0,1 0,0 0,0 0,-1 0,1 0,0 0,0 0,0 0,0 0,0 0,0 0,0 0,0 0,1 0,-1 0,0 0,0 0,1 0,-1-1,1 1,-1 0,1 0,-1 0,1 0,0 0,-1-1,1 1,0 0,-1-1,1 1,0 0,0-1,0 1,0-1,0 0,0 1,9 2,0-1,0 0,0-1,1 0,-1-1,0 0,0 0,0-1,1-1,-1 0,0 0,0-1,0 0,43-7,-27 7</inkml:trace>
  <inkml:trace contextRef="#ctx0" brushRef="#br0" timeOffset="4183.361">2204 226,'5'0,"11"0,7 0,6 0,1 0,1 0,0 0,0 0,-1-5,-1-1,0 0,0 1,-1 2,0 1,0 1,-4 5,-3 2,-4 0</inkml:trace>
</inkml:ink>
</file>

<file path=ppt/ink/ink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3:41:03.52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500 0,'-51'27,"2"3,1 1,2 3,1 1,1 3,3 1,-2 5,36-39,0 1,1-1,0 1,0 1,0-1,1 1,0 0,1 0,-1 0,1 1,1 0,-1 0,1 0,1 0,-1 0,1 0,1 1,0-1,0 1,0-1,1 1,1-1,-1 1,2 5,0-12,-1 1,0-1,1 0,0 0,0 0,-1 0,1 0,0 0,0-1,1 1,-1-1,0 1,1-1,-1 0,0 0,1 0,-1 0,1 0,0-1,-1 1,1-1,0 1,-1-1,1 0,0 0,-1-1,1 1,0 0,-1-1,1 1,-1-1,1 0,82-36,-57 18,-1-1,-1-1,-1-1,-1-2,5-7,70-65,-9 15,-90 82,0-1,0 1,0-1,0 1,0-1,0 1,1-1,-1 1,0-1,0 0,1 1,-1-1,0 0,0 1,1-1,-1 1,0-1,1 0,-1 0,1 1,-1-1,0 0,1 0,-1 1,1-1,-1 0,1 0,-1 0,0 0,1 0,-1 0,1 0,-1 0,1 0,-1 0,1 0,-1 0,1 0,-1 0,1 0,-1 0,1 0,-1 0,0-1,1 1,-1 0,1 0,-1-1,1 1,-17 45,-127 232,-23 117,158-372,0 0,1 1,1 0,1 1,1-1,1 1,1 0,2-1,0 1,1 5,1-20,0 0,0 1,0-1,1-1,0 1,1 0,0-1,0 1,1-1,0-1,1 1,0-1,0 0,0 0,1 0,0-1,0 0,0 0,1-1,0 0,0 0,1-1,-1 0,1-1,0 0,0 0,0-1,0 0,0 0,0-1,1 0,-1-1,3 0,-7-1,0 0,-1 0,1-1,0 1,-1-1,0 0,1 0,-1-1,0 1,0-1,0 0,-1 0,1 0,-1-1,1 1,-1-1,0 0,0 1,-1-1,1-1,-1 1,0 0,0-1,-1 1,1-1,-1 1,0-1,0 0,0 0,-1 1,0-1,0 0,0-1,0-9,-1 1,0 0,-1 0,0 0,-2 1,1-1,-2 1,0-1,0 1,-7-11,-2-1,0 1,-2 0,0 1,-1 1,-2 1,0 0,-1 1,-1 2,-1 0,-1 1,0 1,-1 1,-1 1,0 2,-3-1,-137-24,324 28,156-55,-174 26,-127 28</inkml:trace>
</inkml:ink>
</file>

<file path=ppt/ink/ink3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4:20:10.58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0 453,'61'0,"167"-11,143-19,-247 21,-82 7,0-1,0-2,0-2,15-6,-73 12,-34 13,24-7</inkml:trace>
  <inkml:trace contextRef="#ctx0" brushRef="#br0" timeOffset="318.185">283 594,'39'17,"10"-10,0-2,0-2,0-3,11-2,11 1,191-29,-140 30,-108 0</inkml:trace>
  <inkml:trace contextRef="#ctx0" brushRef="#br0" timeOffset="904.983">593 1,'-1'2,"0"1,1 0,-1 0,0 0,1 0,0 0,0 0,0-1,0 1,0 0,0 0,1 0,-1 0,1 0,0 0,0-1,0 1,0 0,1-1,-1 1,1-1,-1 1,2 1,11 16,1-2,1 1,0-2,2 0,0-1,0-1,1 0,1-2,1 0,0-1,0-1,10 3,50 30,-52-27,-10-7,0 0,-1 2,0 0,-1 1,0 0,-1 2,0 0,-2 1,6 7,-18-20,0 0,-1 0,1 0,-1 0,0 0,0 0,0 0,0 0,-1 1,1-1,-1 0,0 0,0 1,0-1,0 0,-1 1,1-1,-1 0,0 0,0 0,0 1,0-1,-1 0,1 0,-1-1,0 1,0 0,0 0,0-1,0 1,0-1,-1 0,1 0,-1 0,-1 1,-102 63,-197 107,252-145,32-14</inkml:trace>
</inkml:ink>
</file>

<file path=ppt/ink/ink3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4:20:12.89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86 29,'0'395,"-40"-196,22-142,-9 73,36-119,-2-15</inkml:trace>
  <inkml:trace contextRef="#ctx0" brushRef="#br0" timeOffset="333.979">30 29,'24'0,"27"0,9 0,0 0,-1-4,-5-3,-8 1,-1 2,-5 0,-3 2,-3 1,-4 0,-1 1,-1 1,-10 4,-13 1,-7 0</inkml:trace>
  <inkml:trace contextRef="#ctx0" brushRef="#br0" timeOffset="581.881">57 424,'34'5,"25"1,8 1,-3-2,-8-7,-8-2,-8-1,-5 0,-10 2</inkml:trace>
  <inkml:trace contextRef="#ctx0" brushRef="#br0" timeOffset="1286.873">510 707,'-5'37,"3"-15,-1 0,-1-1,-1 1,-1-1,0 0,-2 0,-2 3,10-23,0 1,0-1,0 0,-1 1,1-1,0 0,-1 1,1-1,-1 0,0 0,1 1,-1-1,0 0,0 0,1 0,-1 0,0 0,0 0,0 0,0 0,0-1,-1 1,1 0,0 0,0-1,0 1,-1-1,1 1,0-1,-1 0,1 1,0-1,-1 0,1 0,-1 0,1 0,0 0,-1 0,1 0,0-1,-1 1,1 0,0-1,-1 1,1-1,0 1,0-1,0 0,0 0,-1 1,1-1,0 0,0 0,0 0,0 0,1 0,-1 0,0-9,1 1,0 0,0 0,1 0,1 0,-1 0,1 0,1 0,0 0,0 1,1-1,-1 1,2 0,-1 0,1 1,1-1,-1 1,1 0,1 0,-1 1,1 0,6-4,1-5,1 0,0 1,1 1,1 1,0 0,1 1,0 1,0 1,1 0,0 2,1 0,-1 1,1 1,1 0,17 0,58 17,-94-11,0-1,0 1,0 0,0 0,0 0,0 0,-1 0,1 0,0 1,0-1,-1 0,1 1,-1 0,0-1,1 1,-1 0,0 0,0-1,0 1,0 0,0 0,0 0,-1 0,1 0,-1 1,1-1,-1 0,0 0,0 0,0 0,0 0,0 0,-1 1,1-1,0 0,-1 0,0 0,1 0,-1 0,0 0,0 0,-1 1,-4 7,-1-1,-1 1,1-1,-2 0,1-1,-1 0,0 0,-1-1,1 0,-2-1,1 0,-1 0,1-1,-2-1,1 0,0 0,-1-1,1-1,-2 0,-79 32,130-19,-25-11,1 1,-1 0,-1 0,1 1,-1 1,0 0,-1 0,1 2,-1-1,-1 1,0 1,7 8,30 8,-34-28</inkml:trace>
  <inkml:trace contextRef="#ctx0" brushRef="#br0" timeOffset="2051.035">1130 735,'310'0,"-281"-3,-30 4,1-1,0 0,-1 0,1 0,0 0,-1 0,1 0,0 0,-1 0,1-1,0 1,-1 0,1 0,0 0,-1 0,1 0,0 0,0-1,-1 1,1 0,0 0,0 0,-1-1,1 1,0 0,0 0,-1-1,1 1,0 0,0-1,0 1,0 0,-1-1,1 1,0 0,0-1,0 1,0 0,0-1,0 1,0 0,0-1,0 1,0 0,0-1,0 1,0 0,0-1,0 1,1 0,-1-1,0 1,0 0,0 0,0-1,1 1,-1 0,0-1,0 1,1 0,-1 0,0 0,0-1,1 1,-1 0,0 0,1 0,-1 0,0-1,1 1,-118-88,116 87,0 0,0 0,-1 0,1 0,0 0,-1 0,1 0,-1 0,1 0,-1 0,1 1,-1-1,1 1,-1-1,0 1,1 0,-1 0,0 0,1 0,-1 0,0 0,0 0,1 0,-1 0,1 1,-1-1,0 1,1-1,-1 1,1 0,-1 0,1 0,-1 0,1 0,0 0,-1 0,1 0,0 0,0 0,0 1,0-1,0 0,0 1,0-1,0 1,1-1,-1 1,1 0,-1-1,1 1,-1 0,1-1,0 1,0 0,0 0,-6 15,0 0,2 0,0 0,1 1,0-1,2 1,0 0,1-1,0 1,2 1,20 89,-22-107,1 1,0-1,-1 0,1 0,0 0,0 0,0 0,0 0,0 0,0 0,0 0,0 0,1-1,-1 1,0 0,1-1,-1 1,0-1,1 1,-1-1,0 0,1 1,-1-1,1 0,-1 0,0 0,1 0,-1 0,1-1,-1 1,0 0,1-1,-1 1,0-1,1 1,-1-1,0 0,0 1,1-1,-1 0,0 0,0 0,0 0,1 0,44-48,41-84,-3 51,-70 71</inkml:trace>
  <inkml:trace contextRef="#ctx0" brushRef="#br0" timeOffset="2833.904">2033 453,'-12'2,"1"0,-1 1,1 1,0 0,0 0,0 1,0 1,1-1,0 2,0-1,1 2,-1-1,2 1,-1 1,1-1,0 2,0-2,0 1,1 0,0 1,0-1,1 2,0-1,1 0,0 1,1 0,0 0,1 1,0-1,0 1,2-1,-1 1,1 0,1 0,0-1,1 1,0 0,1-1,2 9,1-14,0 1,0-1,1-1,0 1,0-1,0 0,0 0,1-1,0 0,0 0,0 0,1-1,-1 0,1-1,-1 1,1-2,0 1,0-1,0 0,0-1,0 1,0-2,0 1,0-1,0 0,-1-1,1 0,0 0,-1-1,1 0,4-2,-8 3,0 1,0-1,0 0,-1 0,1-1,-1 1,1-1,-1 1,0-1,0 0,0 0,0 0,-1-1,1 1,-1-1,0 1,0-1,0 0,-1 0,1 0,-1 0,0 0,0 0,0 0,-1-1,1 1,-1 0,0 0,0 0,-1-1,1 1,-1 0,0 0,0 0,0 0,-1 0,1 0,-1 0,0 0,0 1,0-1,-1 1,1-1,-1 1,0 0,0 0,0 0,0 0,-1 0,-29-12,74 11,99 2,-121-4</inkml:trace>
</inkml:ink>
</file>

<file path=ppt/ink/ink3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4:20:16.92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51,'255'-17,"-68"-6,-179 21,-5 0,1 1,-1-1,1 1,-1 0,1 1,0-1,0 1,-1 0,1-1,0 2,0-1,-1 0,1 1,0-1,-1 1,1 0,1 1,-1 3</inkml:trace>
</inkml:ink>
</file>

<file path=ppt/ink/ink3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4:20:17.20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1,'39'0,"26"0,8 0,-4 0,-9 0,-10 0,-9 0,-6 0,-5 0,-2 0,-6 0</inkml:trace>
</inkml:ink>
</file>

<file path=ppt/ink/ink3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4:20:18.82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1,'4'7,"0"0,0 0,-1 1,0 0,0-1,0 1,-1 0,-1 0,1 0,-1 1,-1-1,0 0,0 0,-1 6,1 1,1 272,0-275,1 0,1 0,0 0,1-1,0 0,1 1,0-1,1-1,0 1,0-1,1 0,1 0,-1-1,2 0,-1-1,1 0,1 0,-1 0,5 1,-11-7,1 0,0 1,0-2,0 1,0 0,0-1,0 0,0 0,0 0,1 0,-1-1,0 1,1-1,-1 0,0-1,0 1,1-1,-1 0,0 0,0 0,0 0,0-1,0 1,0-1,0 0,0-1,-1 1,1-1,-1 1,1-2,5-4,0 0,-1-1,0 0,0-1,-1 0,-1 0,1 0,-2-1,1 0,0-5,69-141,-75 157,0-1,0 0,0 1,0-1,0 0,1 1,-1-1,0 1,0-1,1 1,-1-1,0 0,1 1,-1-1,1 1,-1-1,1 1,-1 0,1-1,-1 1,1-1,-1 1,1 0,-1 0,1-1,0 1,-1 0,1 0,-1 0,1-1,0 1,-1 0,1 0,0 0,-1 0,1 0,0 0,-1 0,1 1,-1-1,1 0,0 0,-1 0,1 1,-1-1,1 0,-1 1,1-1,0 0,-1 1,1-1,-1 1,0-1,1 1,-1-1,1 1,-1-1,0 1,1-1,-1 1,0-1,1 1,12 41,-12-36,3 23,2 0,0-1,2 0,1 0,8 16,-14-37,0-1,0 0,1 0,0-1,0 1,0-1,1 1,-1-1,1-1,0 1,1-1,-1 0,1 0,0 0,0-1,0 0,1 0,-1-1,1 1,-1-1,1-1,0 1,-1-1,1-1,0 1,3-1,-2-1,-1 0,1 0,-1-1,0 0,0 0,1-1,-1 0,-1 0,1-1,0 1,-1-1,0-1,0 1,0-1,-1-1,1 1,-1-1,3-3,73-121,-68 101,0 0,-2-1,-1-1,-1 0,-2 0,-1-1,-2 0,-1 0,-1 0,-3-28,0 32,9 36</inkml:trace>
</inkml:ink>
</file>

<file path=ppt/ink/ink3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4:20:19.31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0 506,'10'0,"8"0,5 0,4 0,2 0,1 0,0-5,0-1,0 0,-1-4,-1 0,1 2,-1-3,0 1,0 1,1 4,-6 1</inkml:trace>
  <inkml:trace contextRef="#ctx0" brushRef="#br0" timeOffset="247.729">113 703,'43'-14,"24"-10,6-1,-6 4,-8 6,-11 5,-12-1,-13 3</inkml:trace>
  <inkml:trace contextRef="#ctx0" brushRef="#br0" timeOffset="648.532">818 82,'6'14,"-2"0,0 1,-1-1,0 1,-1-1,-1 1,0 0,-1 0,0-1,-2 1,1 0,-2 0,-3 11,-6 71,11-71,8 83,-6-106,1-1,-1 1,1-1,0 1,0-1,0 0,0 0,0 0,0 0,0 0,1 0,-1-1,1 1,-1-1,1 0,0 0,0 0,-1 0,1 0,0 0,0-1,0 1,0-1,0 0,0 0,0 0,0 0,0-1,2 0,84-27,-76 19,0-1,0 0,-1 0,-1-1,1-1,-2 0,0-1,6-9,8-10,-10 16</inkml:trace>
  <inkml:trace contextRef="#ctx0" brushRef="#br0" timeOffset="900.039">1298 26,'-63'107,"4"3,5 2,-16 57,61-147,2 0,0 1,2 0,0 0,2 0,0 0,2 0,0 1,2-1,2 17,-3-36,1 0,0 0,0 0,0 0,0 0,1 0,-1-1,1 1,0 0,0-1,1 1,-1-1,1 0,-1 0,1 0,0 0,2 1,12 7</inkml:trace>
  <inkml:trace contextRef="#ctx0" brushRef="#br0" timeOffset="1429.203">1863 252,'-13'-10,"-1"0,1 1,-2 1,1 0,-1 1,0 1,0 0,-1 1,-10-2,19 6,1-1,-1 1,0 0,0 1,0 0,0 0,0 1,0-1,1 1,-1 1,0-1,0 1,1 1,0-1,-1 1,1 0,0 0,0 1,0 0,1 0,-1 0,1 1,-4 5,-1 1,1 1,1 0,0 0,0 1,2 0,-1 1,2 0,0 0,0 0,2 0,-1 1,2-1,0 1,1 0,0 11,2-22,-1 0,1 1,1-1,-1 0,0 0,1 0,0 0,0 0,0 0,1-1,-1 1,1-1,0 1,0-1,0 0,0 0,0 0,1-1,-1 1,1-1,0 0,0 0,0 0,0 0,0-1,0 0,0 0,0 0,1 0,-1 0,0-1,1 0,-1 0,0 0,1-1,-1 1,0-1,0 0,1 0,-1 0,0-1,0 0,1 0,24-10,-1-1,0-1,0-1,-2-1,0-2,-1-1,-1 0,0-2,19-23,-3 3,-30 28,1 2,-1-1,2 2,0-1,0 1,1 1,0 1,0-1,1 2,0 0,5-1,-19 8,1 0,-1 0,1 0,-1-1,1 1,0 0,-1 0,1 0,-1 0,1 0,0 0,-1 0,1 0,-1 1,1-1,0 0,-1 0,1 0,-1 1,1-1,-1 0,1 1,-1-1,1 0,-1 1,1-1,-1 1,0-1,1 0,-1 1,0-1,1 1,-1-1,0 1,1 0,-1-1,0 1,0-1,0 1,0-1,1 1,-1 0,0-1,0 1,0-1,0 1,0 0,-1-1,1 1,0-1,0 1,0 0,0-1,-1 1,1-1,0 1,-14 40,11-35,-124 259,59-99,65-151,1-12,0 0,0 0,1 0,-1 0,1 1,0-1,0 0,0 1,0-1,1 1,-1-1,1 1,0-1,0 1,0-1,1 0,-1 1,1-1,0 1,-1-1,2 0,-1 1,0-1,1 0,-1 0,1 0,0 0,0 0,0 0,1-1,-1 1,1-1,-1 1,1-1,0 0,0 0,0 0,0-1,2 2,14-3,-2-4</inkml:trace>
  <inkml:trace contextRef="#ctx0" brushRef="#br0" timeOffset="1732.725">2512 168,'-44'55,"1"1,4 3,2 1,2 2,3 1,-8 30,37-89,1 1,0-1,0 0,0 1,0 0,1-1,0 1,0 0,0 0,1-1,-1 1,1 0,0 0,0 0,1 0,0 0,0-1,0 1,0 0,1-1,-1 1,1-1,0 1,1-1,-1 0,1 0,0 0,0 0,0 0,0-1,1 1,0-1,-1 0,1 0,3 2,10 0,0 0,0-1,1-1,-1 0,1-1,-1-1,1-1,-1 0,1-2,0 0,-1 0,0-2,11-3,-10 1,0 0,0-2,-1 0,0 0,0-2,-1 0,-1-1,1 0,-2-1,0-1,0-1,-1 0,5-8,-10 12,0 0,-1-1,0 0,0 0,-2-1,1 0,-1 0,-1 0,0-1,-1 1,-1-1,0 0,0 0,-1 0,-1 0,0 0,-1 0,0 0,-1 0,-1-2,2 7,-1 1,0 0,0-1,-1 1,0 0,0 0,-1 0,0 1,0-1,0 1,-1 0,0 0,0 1,0-1,-1 1,0 0,0 1,0-1,-1 1,1 0,-1 1,0 0,0 0,0 0,-1 1,1 0,-1 0,1 1,-1 0,-88 4,70 4</inkml:trace>
  <inkml:trace contextRef="#ctx0" brushRef="#br0" timeOffset="2581.419">3274 168,'-259'483,"236"-425,42-71,302-399,-307 395,-8 8,0 1,1 0,0 1,0 0,1 0,0 0,0 1,1 0,-1 1,1 0,2 0,-11 5,1-1,0 1,0 0,0-1,0 1,0 0,0 0,0 0,0 0,0 0,-1 0,1 0,0 0,0 1,0-1,0 0,0 0,0 1,0-1,-1 1,1-1,0 0,0 1,-1 0,1-1,0 1,0-1,-1 1,1 0,-1 0,1-1,-1 1,1 0,-1 0,1-1,-1 1,0 0,1 0,-1 0,0 0,0 0,0 0,0 0,1 0,-1-1,-1 1,1 0,0 0,0 0,-7 55,5-46,-13 62,10-61,1-1,0 0,1 1,1 0,-1 0,2 0,-1 0,2 0,-1 0,1 1,1-1,0 0,1 0,0 0,1 0,0 0,0-1,1 1,1-1,0 0,0 0,1-1,0 1,0-1,3 1,0-3,1 0,0-1,1-1,-1 0,1 0,0-1,1 0,-1-1,0 0,1-1,0 0,-1-1,1-1,0 1,0-2,0 0,-1 0,1-1,0 0,-1-1,0-1,1 0,-1 0,-1-1,1 0,-1-1,0 0,0-1,-1 0,1-1,-2 1,1-2,-1 1,0-1,2-5,13-18,-3 0,0-1,-2-1,-2 0,-1-2,-2 1,-1-2,4-25,-12 46,-1 0,-1 0,0 0,-1-1,-1 1,-1 0,0-1,-1 1,-1 0,0 0,-3-7,-4-6</inkml:trace>
</inkml:ink>
</file>

<file path=ppt/ink/ink3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4:20:35.400"/>
    </inkml:context>
    <inkml:brush xml:id="br0">
      <inkml:brushProperty name="width" value="0.1" units="cm"/>
      <inkml:brushProperty name="height" value="0.2" units="cm"/>
      <inkml:brushProperty name="color" value="#00F900"/>
      <inkml:brushProperty name="tip" value="rectangle"/>
      <inkml:brushProperty name="rasterOp" value="maskPen"/>
      <inkml:brushProperty name="ignorePressure" value="1"/>
    </inkml:brush>
  </inkml:definitions>
  <inkml:trace contextRef="#ctx0" brushRef="#br0">61 561,'97'-26,"-45"10,1 3,0 2,1 2,0 2,41 2,252 7,-138-30,-32 16,169-36,-19-5,-10 24,-5 47,31-6,-257-13,217-24,119-7,31 33,-109 26,521-26,-379-29,-284 28,235-11,48-24,-69 12,-7-11,-60 11,-28 6,140 16,-194 3,88-30,-95 17,-211 4,-12 2,-1-1,0-1,-1-3,27-10,-52 14,0 0,1 1,0 0,0 1,1 0,-1 1,1 0,-1 1,1 0,0 1,0 0,0 1,0 0,0 1,-1 0,1 1,0 0,0 1,-1 0,0 1,0 0,0 1,0 0,-1 1,4 3,6 11,-2 0,0 2,-2 0,0 1,-1 1,-2 0,0 1,-2 1,2 5,6 12,46 147,-18-14,18 15,-42-88,-18-70,2-1,1 0,1-1,2 0,1 0,2 0,49 87,-63-116,-1 0,1 1,-1-1,1 0,-1 1,0-1,0 0,0 0,0 1,0-1,0 0,0 0,-1 0,1 0,-1-1,0 1,0 0,1-1,-1 1,0-1,0 1,0-1,-1 0,1 0,0 0,0 0,-1-1,1 1,0 0,-1-1,1 0,0 1,-1-1,1 0,-1 0,1 0,0-1,-1 1,0-1,-8 3,-177 38,-2-8,-1-8,-125-4,-400 9,533-30,-323 12,39 7,14 9,-586 39,-39 19,417-29,-513 31,490-42,-70 21,58-18,261-22,80 1,-38 31,345-47,39-7,1-2,-1 1,0-1,0 0,0-1,0 0,-1-1,1 0,0 0,0-1,-7-1,13-1,-1-1,1 1,-1-1,1 1,0-1,1 0,-1 0,1-1,-1 1,1 0,0-1,1 1,-1-1,1 0,0 1,0-1,1 0,-1 0,1 0,0 0,0 0,1 1,-1-1,1 0,0 0,0 0,0-8,-7-246,-78-295,69 399,7 0,10-114,1 75,-3 65,5 144,1 3</inkml:trace>
</inkml:ink>
</file>

<file path=ppt/ink/ink3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4:21:52.505"/>
    </inkml:context>
    <inkml:brush xml:id="br0">
      <inkml:brushProperty name="width" value="0.1" units="cm"/>
      <inkml:brushProperty name="height" value="0.2" units="cm"/>
      <inkml:brushProperty name="color" value="#00FDFF"/>
      <inkml:brushProperty name="tip" value="rectangle"/>
      <inkml:brushProperty name="rasterOp" value="maskPen"/>
      <inkml:brushProperty name="ignorePressure" value="1"/>
    </inkml:brush>
  </inkml:definitions>
  <inkml:trace contextRef="#ctx0" brushRef="#br0">1 230,'302'-17,"-61"-6,67-11,88-5,-369 41,-1 1,1 1,-1 1,1 2,-2 0,1 2,-1 0,0 3,2-1,0-1,1 0,1-2,-1-2,1 0,17 0,-5-5,1-1,-1-2,1-1,-1-3,0-1,21-8,164-29,0 22,28 5,-85-10,283 26,-282-26,-31 15,-74 2,-1 3,1 3,0 3,23 4,23-1,164-19,-19 5,-198 13,110 26,-28-14,-73-3,1-3,0-3,0-3,26-4,26 1,1115 2,-977 28,-37 0,281-28,-214-29,-6 1,709 29,-596-1,-225-29,286 29,-262-17,-130 9,1 3,0 2,51 6,-4-1,52-6,-94 16,-52-5</inkml:trace>
</inkml:ink>
</file>

<file path=ppt/ink/ink3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4:21:59.89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1984 735,'32'4,"1"-1,0-1,-1-2,1-1,-1-2,1-1,-1-2,0-1,2-2,-20 4,0-1,0 0,0-1,-1-1,0 0,-1-1,0 0,0-1,-1 0,0-1,-1 0,0-1,0 0,-2-1,1 0,-2 0,0 0,0-1,-1 0,3-15,-9 30,-1-1,0 1,0-1,0 1,0-1,0 1,1-1,-1 0,0 1,0-1,0 0,0 0,0 0,0 0,0 0,0 0,0 0,0 0,0 0,0 0,0 0,0-1,0 1,0 0,0-1,0 1,0-1,1 1,-1-1,0 1,0-1,0 0,1 1,-1-1,0 0,1 0,-1 1,1-1,-1 0,1 0,-1 0,1 0,-1 0,1 0,0 0,0 0,-1 1,1-1,0 0,0 0,0 0,0 0,0 0,0 0,0 0,1 0,-1 0,0 0,0 0,1-1,-15 28,0 1,2 1,2 0,0 0,2 1,0 0,3 0,0 1,0-4,-42 321,25-41,15-240,2 0,-4 1,-3-2,-9 28,16-79,0 1,-1-1,0 0,-1-1,-1 1,0-2,-1 1,0-1,-1 0,-1-1,-4 4,10-10,-1 0,-1 0,1 0,-1-1,1 0,-1-1,0 1,-1-1,1-1,0 1,-1-1,0 0,1-1,-1 0,0 0,0-1,1 0,-1 0,0-1,0 0,0 0,-6-3,2-1,2 0,-1-1,1-1,0 1,0-2,1 1,-1-2,2 1,-1-1,2 0,-1-1,1 0,0 0,1 0,0-1,1 0,0 0,1 0,0-1,1 0,0 1,1-1,0 0,1-1,0 1,1 0,1 0,-1 0,2 0,0 0,0 0,1 0,1 1,0-1,0 1,1 0,6-9,4 1,1 0,1 1,0 1,1 0,1 2,1 0,0 1,1 1,0 1,1 1,1 0,-1 2,2 1,-1 1,1 1,22-3,201-23,-169 28,-61-2</inkml:trace>
  <inkml:trace contextRef="#ctx0" brushRef="#br0" timeOffset="202.983">2886 1384,'5'33,"7"17,0-1</inkml:trace>
  <inkml:trace contextRef="#ctx0" brushRef="#br0" timeOffset="347.042">2972 819,'0'0</inkml:trace>
  <inkml:trace contextRef="#ctx0" brushRef="#br0" timeOffset="701.024">3169 1553,'36'-72,"3"2,43-57,-82 125,0 1,0 0,1 0,-1 0,0-1,1 1,-1 0,1 0,-1 0,1 0,0 0,-1 0,1 0,0 0,0 0,0 1,0-1,0 0,0 0,0 1,0-1,0 0,0 1,0-1,0 1,0 0,0-1,0 1,1 0,-1-1,0 1,0 0,0 0,1 0,-1 0,0 0,0 1,0-1,1 0,-1 1,0-1,0 0,0 1,0-1,0 1,0 0,1-1,36 138,-37-134,1 0,0 0,-1-1,2 1,-1-1,0 0,0 1,1-1,0 0,0 0,0 0,0-1,0 1,0-1,1 0,-1 0,1 0,-1 0,1 0,0-1,0 0,0 0,0 0,0 0,0 0,0-1,0 0,0 0,0 0,0 0,0-1,0 1,0-1,0 0,0-1,0 1,1-1,6-5,0-1,0 0,-1-1,-1 0,1 0,-1-1,-1 0,0 0,0-1,-1 0,-1-1,0 0,0 0,1-5,25-45,-18 40</inkml:trace>
  <inkml:trace contextRef="#ctx0" brushRef="#br0" timeOffset="1198.583">4100 1159,'-19'11,"-1"2,2 0,0 2,1 0,0 1,1 0,1 1,0 1,2 0,0 2,-4 8,14-25,1 0,0 0,1 0,-1 0,0 0,1 0,0 0,0 1,0-1,0 1,0-1,1 1,-1-1,1 1,0-1,0 1,0-1,1 1,-1-1,1 1,0-1,0 0,0 1,0-1,1 0,-1 1,1-1,0 0,0 0,0-1,0 1,0 0,1-1,-1 1,1-1,0 0,0 0,0 0,2 1,6 2,0-1,1-1,-1 0,1-1,0 0,0 0,0-2,0 1,0-1,0-1,0 0,-1-1,1 0,0-1,-1-1,1 1,-1-2,7-3,-1-6,0-2,-1 0,-1 0,0-2,-1 0,-1 0,-1-1,-1-1,0 0,-1-1,1-6,4-5,1 3,-1-1,-2 0,-1-1,-1 0,-2 0,-1-1,-1-1,-2 1,0-12,-5 26,0-1,-1 0,-1 1,0 0,-2-1,0 1,-1 1,0-1,-2 1,0-1,-1 2,-1-1,0 1,-1 1,-1 0,0 0,-1 1,-11-10,17 20,1 1,-1-1,0 1,0 0,0 0,0 1,0 0,0 0,-1 0,1 1,-1 0,1 0,-1 1,1 0,-1 0,0 0,1 1,-1 0,1 0,0 1,-1 0,1 0,0 0,0 1,0 0,0 0,0 0,1 1,0 0,0 0,0 0,0 1,0 0,1 0,0 0,0 0,0 1,1-1,0 1,0 0,0 0,1 0,0 0,-2 6,-2 17,1 0,1 0,1 0,2 0,1 1,1-1,1 0,2 1,1-2,2 1,0 0,2-1,1-1,10 19,0-4,2-2,2 0,2-2,1-1,2-1,1-1,10 7,-37-39,6 8,0 0,1 0,1-1,0 0,0-1,1 0,0-1,1 0,0-1,0 0,9 2,-1-5</inkml:trace>
  <inkml:trace contextRef="#ctx0" brushRef="#br0" timeOffset="-1716.77">799 706,'-3'-4,"0"0,0 0,0 0,-1 0,1 1,-1-1,0 1,0 0,0 0,0 0,-1 1,1-1,-1 1,0 0,1 0,-1 1,0-1,0 1,0 1,0-1,0 0,0 1,-2 0,-116 20,109-14,0 1,0 0,1 1,0 0,0 1,1 1,0 0,0 0,1 1,1 1,0 0,-2 4,7-9,1 0,0 0,0 0,0 0,1 1,0-1,1 1,0 0,0 0,1 0,0 0,0 0,0 0,1 0,1 0,-1 1,1-1,1 0,0 0,0-1,0 1,1 0,0-1,1 2,3 4,1 0,1-1,0 0,0 0,1-1,1 0,0-1,0 0,1-1,0 0,1-1,0 0,0-1,5 1,-15-6,-1-1,1 0,0 0,1 0,-1 0,0 0,0-1,0 0,0 1,1-1,-1 0,0-1,0 1,0 0,0-1,1 0,-1 0,0 0,0 0,0 0,-1 0,1-1,0 0,0 1,-1-1,1 0,-1 0,0-1,1 1,-1 0,0-1,12-13</inkml:trace>
  <inkml:trace contextRef="#ctx0" brushRef="#br0" timeOffset="-1400.715">1081 368,'41'25,"0"1,-2 2,-1 1,-1 3,-2 0,-1 3,-1 1,-24-25,-1 0,0 1,-1 0,-1 0,0 1,0 0,-1 0,-1 0,0 1,-1 0,0-1,-1 1,-1 0,0 0,-1 0,0 0,-1 0,-1 0,0 0,-1 0,-1 0,0-1,0 0,-1 0,-1 0,-1 0,1-1,-2 0,-11 15,0-1,-2-1,0 0,-2-2,0-1,-2-1,-19 13,26-21</inkml:trace>
  <inkml:trace contextRef="#ctx0" brushRef="#br0" timeOffset="-980.981">290 481,'-29'25,"0"0,2 2,1 1,1 1,2 1,0 1,3 1,-14 27,23-32,2 0,0 1,2 0,1 0,1 1,2-1,1 1,1 0,1 0,1 0,2 0,1-1,2 1,0-1,2-1,1 1,1-1,13 25,-19-40,1 1,0-1,1 0,0-1,1 1,0-1,1-1,0 1,1-1,0-1,0 1,1-2,0 1,1-1,0-1,0 0,0-1,1 0,0 0,8 1,3-3</inkml:trace>
  <inkml:trace contextRef="#ctx0" brushRef="#br0" timeOffset="2149.001">5342 622,'-1'480,"-24"-284,-5-34,46-178,-6-2,0 1</inkml:trace>
  <inkml:trace contextRef="#ctx0" brushRef="#br0" timeOffset="2454.796">5230 593,'33'5,"31"2,9-1,-3-1,-9-2,-10 0,-8-2,-8-1,-4 0,-3 0,-11 0,-8 0</inkml:trace>
  <inkml:trace contextRef="#ctx0" brushRef="#br0" timeOffset="2700.42">5258 989,'43'10,"33"-3,9-1,-5-2,-12-2,-12-1,-11-1,-9-1,-9 1</inkml:trace>
  <inkml:trace contextRef="#ctx0" brushRef="#br0" timeOffset="6817.623">5991 1327,'-16'0,"0"1,0 1,0 0,0 1,0 1,1 0,-1 1,1 1,0 0,1 1,-1 1,1 0,1 1,0 1,-9 7,15-8,1-1,0 1,1 0,-1 0,2 0,-1 1,2 0,-1 0,1 0,1 0,-1 3,2-8,-1 1,1-1,1 1,-1-1,1 1,0-1,0 1,1 0,0-1,0 1,0-1,0 0,1 1,0-1,0 0,1 0,-1 0,1 0,0 0,0-1,1 0,-1 1,1-1,0 0,0-1,0 1,1-1,-1 1,1-1,0-1,0 1,0-1,0 0,0 0,1 0,-1-1,1 0,0 0,8 1,0-2,1 1,-1-2,1 0,-1-1,0 0,0-1,0-1,0 0,10-5,-16 5</inkml:trace>
  <inkml:trace contextRef="#ctx0" brushRef="#br0" timeOffset="14120.335">6189 1526,'1'1,"1"1,-1 0,1 0,-1 0,1-1,0 1,0-1,0 1,0-1,0 0,0 1,0-1,0 0,0-1,0 1,1 0,-1-1,0 1,1-1,-1 0,1 1,-1-1,0 0,3-1,-2 2,147-13,-44-2,-5-4,-138 6,32 12,0-1,0 0,0 0,0 0,1-1,-1 1,1-1,-1 0,1-1,-1 1,1-1,0 0,0 0,0 0,1 0,-1-1,1 0,0 1,0-1,0-1,0 1,1 0,0 0,0-1,-2-4,4 9,-15-27,6 47,11 208,-2-218,0 0,1 0,0 0,1 0,0 0,0 0,1 0,0-1,1 1,1 0,-4-9,0-1,0 1,0-1,0 0,0 1,0-1,0 0,0 0,0 0,0 0,1 0,-1 0,0 0,0 0,0 0,0 0,0 0,0-1,0 1,0-1,0 1,0 0,0-1,0 0,0 1,0-1,0 0,0 1,-1-1,1 0,0 0,0 0,-1 1,1-1,-1 0,1 0,-1 0,1 0,-1 0,1 0,-1 0,0 0,0-1,0 1,1 0,1-3,111-184,-96 143,-13 24</inkml:trace>
  <inkml:trace contextRef="#ctx0" brushRef="#br0" timeOffset="14940.279">6810 1243,'7'22,"0"0,-1 1,-1-1,-1 1,-1 0,-1 1,-2-1,0 0,-1 0,-2 3,2 32,2-12,0-30,-1 0,0 1,-1-1,0 0,-2 1,0-1,-3 9,6-26,1 0,-1 0,0 0,0 0,0 0,0 0,0 0,0 0,0 0,0 1,0-1,0 0,-1 0,1 0,0 0,-1 0,1 0,0 1,-1-1,1 0,-1 0,1 0,-1 1,0-1,1 0,-1 1,0-1,0 1,1-1,-1 1,0-1,0 1,0-1,1 1,-1 0,0-1,0 1,0 0,0 0,0 0,0-1,0 1,0 0,0 0,1 0,-1 1,0-1,0 0,0 0,0 0,0 1,0-1,0 1,1-1,-1 0,0 1,0-1,0 1,1 0,-1-1,0 1,1 0,-1-1,1 1,-1 0,1 0,-1-1,0 2,0-25,1 1,1 0,1 0,1 0,1 0,1 0,0 0,2 1,0 0,2 1,0-1,2 2,0-1,1 1,0 1,14-15,-16 16,1 1,0 0,1 0,1 1,0 1,1 0,0 1,2 0,-1 1,1 1,1 0,0 2,0 0,1 0,0 2,1 0,0 1,0 1,16-2,-32 7,0-1,-1 1,1 0,0 0,0 1,-1-1,1 0,0 1,-1 0,1-1,0 1,-1 0,1 0,-1 1,1-1,-1 0,0 1,0 0,1-1,-1 1,0 0,-1 0,1 0,0 0,0 1,-1-1,0 0,1 1,-1-1,0 1,0-1,0 1,0 0,-1-1,1 1,-1 0,0-1,1 1,-1 0,-1 0,1-1,0 1,-1 0,1-1,-2 4,-2 8,-2-1,0 1,-1-1,0 0,-1-1,0 0,-1 0,0 0,-1-1,0-1,-1 0,0 0,-5 2,-166 102,162-103,18-11,1 0,0 0,0 1,0-1,0 0,-1 0,1 0,0 1,0-1,0 0,0 1,0-1,0 1,0 0,0-1,0 1,0 0,0 0,0-1,1 1,-1 0,0 0,0 0,1 0,-1 0,1 0,-1 0,1 0,-1 0,1 0,0 0,-1 0,1 1,0-1,0 0,0 0,0 0,0 0,0 1,0-1,0 0,0 0,1 0,-1 0,0 0,1 0,-1 0,1 0,-1 0,1 0,0 0,-1 0,1 0,0 0,0 0,0 0,-1 0,1-1,0 1,0 0,0-1,0 1,0-1,0 1,0-1,1 0,-1 1,114 60,20 23,-117-73</inkml:trace>
  <inkml:trace contextRef="#ctx0" brushRef="#br0" timeOffset="15956.437">5173 312,'41'-10,"1"1,0 3,0 1,0 2,0 2,33 4,-18-2,11-1,155 12,-207-8,-11-2,-1-1,1 0,0 1,-1-1,1-1,0 1,0-1,0 0,-1 0,1 0,0-1,0 0,0 0,-1 0,1 0,1-1,-6 0,0 0,0 0,0 0,-1 0,1 0,0 0,-1 0,1 1,-1-1,0 0,1 0,-1 0,0 1,0-1,0 0,0 1,-1-1,1 1,0-1,-1 1,1 0,-1-1,1 1,-1 0,1 0,-1 0,0 0,0 1,0-1,1 0,-2 0,2 1,-142-86,-45-51,174 115,18 17</inkml:trace>
  <inkml:trace contextRef="#ctx0" brushRef="#br0" timeOffset="17587.552">742 2146,'1'-2,"-1"0,0-1,1 1,0 0,-1-1,1 1,0 0,0 0,0 0,1-1,-1 1,0 0,1 1,-1-1,1 0,0 0,-1 1,1-1,0 1,0-1,0 1,0 0,1 0,-1 0,0 0,0 0,0 0,1 1,-1-1,1 1,-1 0,81-8,-77 7,818 4,-412-31,152 16,-248-6,140 17,-205 3,148 15,-291-8,0-4,66-8,135-25,138 27,-220-26,424 26,-549 2,249-12,5-25,92 25,-228-16,-194 26,-2 1</inkml:trace>
</inkml:ink>
</file>

<file path=ppt/ink/ink3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4:26:59.889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1 175,'20'0,"0"0,0-2,0 0,0-1,0 0,-1-2,0-1,0 0,0-1,1-3,0 2,0 0,1 1,0 2,0 0,0 1,1 1,13 0,247 5,-196-15,-70 9,1 0,-1 2,1 0,0 1,0 0,0 2,0 0,-1 0,1 2,1 0,16 5,0-3,1 0,-1-3,1-1,33-3,-15 2,128-26,62-6,-74 22,-100 0,0 2,0 5,1 2,21 4,32-1,605-2,-461 28,-115-16,-102-5,0-1,0-3,0-2,22-3,106 4,20 26,25-45,6-7,-32 6,0-9,565 28,-536 27,28-23,-175 28,-61-17</inkml:trace>
</inkml:ink>
</file>

<file path=ppt/ink/ink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3:41:09.43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0,'28'765,"-27"-691,0-74,-1 0,1 0,0 0,-1 0,1 1,0-1,0 0,-1 0,1-1,0 1,-1 0,1 0,0 0,-1 0,1-1,0 1,-1 0,1 0,0-1,-1 1,1-1,-1 1,1-1,-1 1,1-1,-1 1,1-1,-1 1,1-1,-1 1,1-1,-1 0,0 1,0-1,1 0,-1 1,0-1,0 0,0 1,0-1,0 0,1 0,-1 1,-1-1,2 0,28-50,2 1,2 2,2 1,3 2,1 1,15-10,-36 39,-2-1,0 1,1 1,1 1,0 0,1 2,1 0,-1 1,21-7,-39 16,1 1,0-1,-1 1,1 0,0-1,0 1,0 0,-1 0,1 0,0 1,0-1,-1 0,1 1,0-1,0 1,-1-1,1 1,0 0,-1 0,1 0,-1-1,1 2,-1-1,0 0,1 0,-1 0,0 1,0-1,0 0,0 1,0-1,0 1,0 0,0-1,-1 1,1 0,-1-1,1 1,-1 0,1 0,3 74,-7-56,-1-1,0 1,-2-1,0 0,-1-1,-1 1,0-1,-2-1,0 0,-1 0,0-1,-2 0,0-1,0-1,-1 0,-1 0,-1-2,1 0,-2-1,0 0,0-1,-1-1,-13 4,18-8,0 0,-1-1,1 0,-1-2,0 1,0-2,0 0,0 0,0-1,-1-1,1 0,0-1,-5-2,-7-25,27 11</inkml:trace>
  <inkml:trace contextRef="#ctx0" brushRef="#br0" timeOffset="567.682">565 818,'78'-58,"-8"8,-2-3,-3-3,-3-2,0-4,-57 56,1-1,-1 1,0-1,0 0,-1 0,0-1,0 1,-1-1,0 0,0 0,-1 0,0 0,0 0,-1-1,0 1,0-1,-1 1,-1 0,1-1,-1 1,0-1,-1 1,0 0,0 0,-1 0,-3-7,4 12,0 1,1-1,-1 0,0 1,-1-1,1 1,0-1,-1 1,1 0,-1 0,0 0,0 0,0 1,0-1,0 1,0 0,0 0,0 0,0 0,-1 0,1 1,0-1,0 1,-1 0,1 0,0 0,-1 1,1-1,0 1,-1-1,1 1,0 0,-1 1,-93 58,92-56,0 0,1 0,0 1,0-1,0 1,1 0,0 0,0 0,0 1,0-1,1 1,0-1,0 1,0 0,1 0,0 0,0 0,0 0,1 0,0 0,0 0,0 0,1 0,0 0,0 0,1-1,0 1,0 0,0-1,1 1,-1-1,1 1,0-1,1 0,-1 0,1-1,0 1,1-1,-1 0,1 0,-1 0,1-1,0 1,1-1,-1-1,1 1,140 25,-126-25,62 20,-81-22,1 0,0 0,0 0,-1 0,1 0,-1 1,1-1,-1 0,1 1,-1 0,0-1,0 1,0 0,0 0,0-1,0 1,0 0,-1 0,1 0,-1 0,1 0,-1 0,0 0,0 0,0 0,0 0,0 0,0 0,0 0,-1 0,1 0,-1 0,0 0,1 0,-1 0,0 0,-1 1,-125 177,120-160,6-4</inkml:trace>
  <inkml:trace contextRef="#ctx0" brushRef="#br0" timeOffset="814.54">1439 621,'-24'38,"-7"18,5-1,8-10</inkml:trace>
  <inkml:trace contextRef="#ctx0" brushRef="#br0" timeOffset="1050.323">1496 254,'-5'-5,"-2"-1</inkml:trace>
  <inkml:trace contextRef="#ctx0" brushRef="#br0" timeOffset="1248.27">1750 480,'-19'25,"1"0,2 2,0 0,2 0,1 2,1-1,2 2,0-1,-3 26,12-51,0 0,0 0,0 0,0 0,1 0,-1 1,1-1,1 0,-1 0,0 0,1 0,0 0,0 0,0 0,0 0,1 0,0 0,-1 0,1-1,1 1,-1-1,0 1,1-1,0 0,0 0,0 0,0 0,0-1,1 1,-1-1,1 0,-1 0,1 0,0-1,0 1,0-1,0 0,0 0,2 0,6-2,1-1,-1-1,1 0,-1-1,0 0,0-1,-1 0,0-1,0 0,0-1,0 0,-1 0,0-1,-1-1,0 0,0 0,-1-1,0 0,-1 0,0-1,2-4,1-2,0-1,-2 0,0-1,-1 0,-1-1,-1 1,0-1,0-13,-3 21</inkml:trace>
  <inkml:trace contextRef="#ctx0" brushRef="#br0" timeOffset="1699.193">2173 846,'22'-34,"1"2,2 1,1 0,2 2,0 1,2 1,1 2,1 1,29 5,-60 18,1 1,-1 0,1 1,-1-1,0 0,1 0,-1 0,0 1,1-1,-1 1,0-1,0 1,1 0,-1-1,0 1,0 0,0 0,0 0,0 0,0 0,0 0,0 0,0 0,-1 0,1 0,0 0,-1 1,1-1,-1 0,1 1,-1-1,1 0,-1 1,0-1,0 0,0 1,0-1,0 0,0 1,0-1,0 0,0 1,-1-1,1 1,-42 106,41-107,1 0,-1 0,1 0,-1 0,1 0,0 0,-1 0,1 0,0 0,0 0,0 0,0 0,-1 0,1 0,1 0,-1 0,0 0,0 0,0 0,0 0,1 0,-1 0,0 0,1 0,-1 0,1 0,-1 0,1 0,0-1,-1 1,1 0,0 0,0-1,-1 1,1 0,0-1,0 1,0-1,0 1,0-1,0 1,0-1,0 0,0 1,0-1,0 0,0 0,0 0,0 0,0 0,0 0,0 0,0 0,0 0,0 0,0-1,0 1,0 0,1-1,61-22,224-120,-286 143,0-1,1 0,-1 0,0 0,1 1,-1-1,1 1,-1-1,1 1,-1 0,1-1,-1 1,1 0,-1 0,1 0,-1 0,1 0,-1 1,1-1,-1 0,1 1,-1-1,1 1,-1-1,0 1,1 0,-1 0,0 0,0-1,1 1,-1 0,0 0,0 1,0-1,0 0,0 0,0 0,-1 1,1-1,0 0,-1 1,1-1,0 1,-1-1,0 1,1-1,-1 1,0-1,0 1,0-1,0 1,0-1,0 1,0-1,-1 1,1-1,0 1,-1-1,0 1,1-1,-1 0,0 1,-26 54,22-48,0 0,0 0,1 0,0 1,0 0,1 0,0 0,1 0,0 0,1 0,-1 1,2-1,-1 1,1-1,1 6,7 3,3-5</inkml:trace>
</inkml:ink>
</file>

<file path=ppt/ink/ink3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4:27:48.020"/>
    </inkml:context>
    <inkml:brush xml:id="br0">
      <inkml:brushProperty name="width" value="0.1" units="cm"/>
      <inkml:brushProperty name="height" value="0.2" units="cm"/>
      <inkml:brushProperty name="color" value="#00F900"/>
      <inkml:brushProperty name="tip" value="rectangle"/>
      <inkml:brushProperty name="rasterOp" value="maskPen"/>
      <inkml:brushProperty name="ignorePressure" value="1"/>
    </inkml:brush>
  </inkml:definitions>
  <inkml:trace contextRef="#ctx0" brushRef="#br0">15 286,'-2'-2,"1"-1,-1 1,1-1,-1 1,1-1,0 0,0 0,0 1,0-1,1 0,-1 0,1 0,0 0,0 0,0 0,0 0,0 0,1 0,-1 0,1 1,0-1,0 0,0 0,0 0,0 1,1-1,-1 1,1-1,-1 1,1-1,0 1,0 0,0 0,1 0,-1 0,0 0,1 1,-1-1,1 1,-1-1,1 1,0 0,0 0,0 0,-1 0,1 1,0-1,1 1,146 46,-89-33,1-3,0-2,31-2,478-8,-142-26,327 27,-385-27,946 29,-661-2,-283-27,252 27,-264-26,63 28,-199 24,-153-16,-3 1,0-3,1-3,0-3,31-5,244-21,126-3,87-1,864 30,-1062-29,601 28,-690-11,-83-5,1 9,43 10,-39-1,218 16,-248-7,154-9,-155-4,171-26,-68 15,-183 4,0 2,1 5,-1 3,75 11,122 7,-180-6,-74-8,0-2,1 0,-1-1,1-2,0-1,4-1,464-69,-454 65,0 2,0 1,0 3,22 2,22 26,-70-18</inkml:trace>
</inkml:ink>
</file>

<file path=ppt/ink/ink3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4:27:48.987"/>
    </inkml:context>
    <inkml:brush xml:id="br0">
      <inkml:brushProperty name="width" value="0.1" units="cm"/>
      <inkml:brushProperty name="height" value="0.2" units="cm"/>
      <inkml:brushProperty name="color" value="#00F9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1 171,'10'-8,"1"1,-1 0,2 1,-1 0,1 1,0 0,0 1,0 0,1 1,-1 0,1 1,0 1,0 0,12 1,44-8,268-20,138-17,-373 32,-74 7,-1 2,1 1,0 2,0 0,0 2,20 3,33 29,-57-16</inkml:trace>
</inkml:ink>
</file>

<file path=ppt/ink/ink3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4:12:25.05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143 91,'-27'135,"-86"267,111-384,119-249,44-10,-155 230,1 1,-1 0,2 0,-1 0,1 1,1 0,0 1,0 0,0 0,1 1,8-4,-17 10,1 1,0 0,-1 0,1 0,0 0,-1 0,1 1,-1-1,1 0,0 1,-1-1,1 1,-1 0,1-1,-1 1,1 0,-1 0,0 0,0 0,1 0,-1 0,0 0,0 1,0-1,0 0,0 1,0-1,0 1,-1-1,1 1,0-1,-1 1,1-1,-1 1,19 59,-14-22,-1 1,-2 0,-1 0,-4 24,0 20,3-75,6 55,-6-63,1 1,-1-1,0 0,1 0,-1-1,1 1,-1 0,1 0,0 0,-1 0,1 0,0-1,0 1,0 0,-1 0,1-1,0 1,0-1,0 1,0-1,0 1,0-1,0 0,0 1,0-1,1 0,-1 0,0 0,0 0,0 0,0 0,0 0,0 0,0 0,0-1,0 1,0 0,0-1,0 1,0 0,0-1,0 1,0-1,0 0,0 1,0-1,0 0,-1 0,1 1,0-1,-1 0,1 0,9-8,0-1,-1 0,0 0,0-1,-1 0,-1 0,0 0,-1-1,3-6,20-34,52-86,48-82,-128 219,0 0,0-1,0 1,0 0,0 0,0 0,0 0,1 0,-1 0,0 0,1 0,-1 0,1 1,-1-1,0 0,1 1,0-1,-1 1,1 0,-1 0,1-1,-1 1,1 0,0 0,-1 0,1 1,-1-1,1 0,0 1,-1-1,1 1,-1-1,1 1,-1-1,0 1,1 0,-1 0,0 0,1 0,-1 0,0 0,0 0,0 1,0-1,0 0,0 0,0 1,0-1,-1 1,1-1,0 1,-1-1,1 1,-1-1,0 1,0-1,1 1,-1 0,0-1,0 1,3 15,0 1,-1-1,-1 1,0-1,-1 1,-1-1,-1 1,-1-1,0 0,-3 7,-9 87,16 47,-1-146</inkml:trace>
</inkml:ink>
</file>

<file path=ppt/ink/ink3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4:12:27.07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40,'37'1,"111"-13,22-17,-145 29,-23 3</inkml:trace>
</inkml:ink>
</file>

<file path=ppt/ink/ink3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4:12:27.32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58,'39'-9,"21"-4,7 1,-5 2,-7 3,-8 3,-13 1</inkml:trace>
</inkml:ink>
</file>

<file path=ppt/ink/ink3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4:12:37.19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484 2,'-30'-1,"1"1,-1 2,1 1,0 1,0 2,-22 7,-124 45,171-55,1 0,0 1,0-1,1 1,-1 0,1 0,0 0,0 0,0 0,0 0,1 1,-1-1,1 0,0 1,1-1,-1 1,1-1,0 1,0 0,0-1,1 1,-1-1,1 1,0-1,1 0,-1 1,2 20,-3-15,-1-4,0 0,0 0,1 0,0 0,0 0,0 0,1 0,-1 0,2 0,-1 0,1 0,-1 0,2 0,-1-1,1 1,0-1,0 1,0-1,1 0,-1 0,1-1,1 1,-1-1,1 0,-1 0,1 0,0-1,0 0,1 0,-1 0,1 0,0-1,163 9,-154-8,-10-4,0 1,0 0,0 0,0 1,0 0,0-1,0 2,0-1,0 0,0 1,0 0,-1 0,1 1,-1-1,1 1,-1 0,0 0,0 0,-1 1,1-1,-1 1,1 0,-1 0,0 0,-1 1,1-1,-1 1,1-1,-2 1,1 0,0 0,-1-1,1 5,-3-1,1 0,-1 0,-1 0,0 0,0 0,0-1,-1 1,0-1,-1 0,1 0,-2 0,1 0,0-1,-1 0,-1 1,1-2,-1 1,0-1,0 0,0 0,-6 3,-4 2,-2 0,1 0,-1-2,0 0,-1-2,0 0,0-1,-6 1,17-5,1 1,-1-1,0-1,0 0,0 0,1 0,-1-1,0 0,0-1,1 0,-1 0,1 0,-1-1,1 0,0-1,0 1,1-1,-1-1,1 1,0-1,0 0,0-1,1 1,-1-1,1 0,1-1,-2-2,-1-11</inkml:trace>
</inkml:ink>
</file>

<file path=ppt/ink/ink3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4:12:37.94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280 142,'-8'-2,"-1"0,1 0,-1 1,1 0,-1 1,0-1,1 2,-1-1,0 1,1 1,-1 0,1 0,0 0,0 1,0 0,0 1,0 0,0 0,1 1,0 0,0 0,0 0,1 1,0 0,0 1,0-1,1 1,0 0,0 0,1 1,0-1,0 1,0 3,-2-2,1 1,0 1,1-1,0 1,0-1,2 1,-1 0,1 0,1 1,0-1,0 0,1 0,1 1,0-1,0 0,1 0,1 0,-1 0,2 0,0-1,0 1,1-1,0 0,3 4,-4-10,0 0,1-1,-1 1,0-1,1 0,0-1,0 1,0-1,0 0,0 0,0 0,1-1,-1 1,0-1,1-1,-1 1,1-1,-1 0,1 0,-1-1,1 1,-1-1,1-1,3 0,4-2,0 0,0-1,0 0,0-1,-1 0,0-1,-1 0,1-1,4-4,1-5,0 0,-1-1,-1 0,-1-2,0 0,-1 0,-2-1,0 0,-1-1,-1 0,-1-1,-1 0,2-15,-7 32,-1-1,1 1,-1-1,-1 0,1 0,-1 1,0-1,-1 0,1 0,-1 1,-1-1,1 0,-1 1,0-1,-1 1,0 0,0 0,0 0,0 0,-1 1,0-1,-1 1,1 0,-1 0,0 0,0 1,0-1,-1 1,1 1,-1-1,0 1,0 0,0 0,-1 1,1 0,0 0,-1 0,0 1,1 0,-1 0,0 1,0 0,-5 0,2 2,-1 1,1 0,0 1,1 0,-1 1,1 0,-1 0,2 1,-1 0,1 1,-1 0,2 0,-1 0,-1 3,-9 13</inkml:trace>
</inkml:ink>
</file>

<file path=ppt/ink/ink3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4:12:39.01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49,'39'17,"-33"-14,1-1,0 0,-1 0,1-1,0 1,0-2,0 1,0-1,0 0,0 0,0-1,0 0,0 0,0-1,-1 0,1 0,0 0,-1-1,0 0,0 0,0-1,0 0,0 0,-1 0,1-1,-1 0,0 0,-1 0,1 0,-1-1,3-5,-7 11,0 1,0-1,-1 0,1 1,0-1,0 0,-1 0,1 0,0 1,0-1,-1 0,1 0,0 0,-1 0,1 1,0-1,-1 0,1 0,0 0,-1 0,1 0,-1 0,1 0,0 0,-1 0,1 0,0 0,-1 0,1 0,0-1,-1 1,1 0,0 0,-1 0,1 0,0 0,0-1,-1 1,1 0,0 0,0-1,-1 1,1 0,0 0,0-1,-1 1,1-1,-52 139,37 119,-29-36,-3-80,28-109,18-61,8 10,1 0,0 1,2 0,0 0,1 1,11-13,5-10,133-176,-136 187</inkml:trace>
  <inkml:trace contextRef="#ctx0" brushRef="#br0" timeOffset="445.52">508 162,'-266'251,"226"-212,41-38,-1 0,1 0,-1 0,1 0,0 0,0-1,-1 1,1 0,0 0,0-1,0 1,0 0,0-1,0 1,0-1,0 0,0 1,0-1,0 0,0 1,0-1,0 0,1 0,-1 0,0 0,0 0,0 0,0 0,0-1,0 1,0 0,0 0,0-1,0 1,0-1,0 1,0-1,0 1,0-1,0 0,1 0,4 0,2-1,-2 0,-1 0,0 0,0 0,1 1,-1 0,1 0,0 0,-1 1,1 0,-1 0,1 0,0 1,-1 0,1 0,-1 0,1 1,-1-1,0 1,0 1,1-1,-1 1,-1 0,1 0,0 0,-1 1,0-1,0 1,0 0,0 0,0 1,0 1,13 64,-16-60,1 0,0 0,0 0,1 0,0-1,1 1,0-1,0 0,1 0,3 4,18 15,-12-17</inkml:trace>
  <inkml:trace contextRef="#ctx0" brushRef="#br0" timeOffset="1368.735">1044 416,'-13'-2,"0"2,-1-1,1 2,-1 0,1 0,0 1,-1 1,1 0,0 1,1 0,-1 1,1 1,0 0,0 0,0 1,1 1,0 0,1 0,0 1,0 0,1 1,-1 1,9-9,-1 0,1-1,0 1,0 0,0 0,0 0,0 0,1 0,-1 0,0 0,1 0,0 0,-1 0,1 0,0 0,0 0,0 0,0 0,0 0,1 0,-1 0,1 1,-1-1,1-1,0 1,0 0,0 0,0 0,0 0,0 0,0-1,1 1,-1-1,1 1,-1-1,1 1,-1-1,1 0,0 0,0 0,0 0,-1 0,3 1,7-4,-1 0,0-1,0 1,0-2,0 0,-1 0,1 0,-1-2,0 1,-1-1,1 0,-1 0,0-1,3-4,43-42,-43 41,0 1,0 0,1 0,0 1,1 0,0 1,0 1,1 0,0 1,10-4,-22 11,1-1,0 0,-1 1,1-1,-1 1,1 0,0 0,-1 0,1 0,-1 0,1 1,0-1,-1 1,1 0,-1-1,1 1,-1 0,0 1,1-1,-1 0,0 1,0-1,0 1,0 0,0-1,0 1,0 0,-1 0,1 0,-1 1,1-1,-1 0,0 0,0 1,0-1,0 1,0-1,-1 1,1-1,-1 1,1 0,4 113,-62 139,44-213,-7 22,-3 0,-3-1,-3-2,-3-1,-3 2,29-51,-1-1,0 1,0-1,-1-1,0 1,0-1,-1-1,-1 0,1 0,-1 0,0-2,-1 1,0-1,-5 2,15-8,-1 1,1-1,-1 1,1-1,-1 0,1 1,-1-1,1 0,-1 0,1 0,-1 0,1 0,-1 0,1-1,-1 1,1 0,-1-1,1 1,-1-1,1 0,0 1,-1-1,1 0,0 0,0 0,0 0,-1 0,1 0,0 0,0 0,0-1,1 1,-1 0,0 0,0-1,1 1,-1-1,1 1,-1-1,1 1,-1-1,1 0,2-68,7 38,2 1,0 0,3 0,0 1,2 1,1 1,1 0,2 1,1 1,0 1,-11 13,0 0,0 1,1 0,1 0,0 2,0-1,1 2,0-1,0 2,1 0,0 0,0 1,1 1,-1 1,16-3,15 12,-27 1</inkml:trace>
</inkml:ink>
</file>

<file path=ppt/ink/ink3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4:13:38.42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0 705,'431'-17,"52"-6,-288 9,0 9,10 8,399 52,-21-25,-142-19,114 8,-168 7,305-26,-668 0</inkml:trace>
  <inkml:trace contextRef="#ctx0" brushRef="#br0" timeOffset="455.227">1552 112,'-492'177,"205"-58,-61 47,310-138,37-28,1 1,-1-1,1 1,-1-1,1 1,-1 0,0-1,1 1,0 0,-1-1,1 1,-1 0,1-1,0 1,0 0,-1 0,1-1,0 1,0 0,0 0,0 0,0-1,0 1,0 0,0 0,0 0,0-1,0 1,1 0,-1 0,0-1,1 1,-1 0,0-1,1 1,-1 0,1-1,-1 1,1 0,-1-1,1 1,-1-1,1 1,0-1,-1 1,1-1,0 0,0 1,-1-1,1 0,0 1,0-1,-1 0,1 0,7 2,0-1,0 0,-1 0,1-1,0 0,0 0,0-1,0 0,-1-1,1 0,0 0,-1 0,-5 1,36-9</inkml:trace>
  <inkml:trace contextRef="#ctx0" brushRef="#br0" timeOffset="699.125">3104 0,'-1077'417,"821"-326,231-77,25-14,0-1,1 1,-1 0,0 0,1 0,-1 0,0 0,1 0,-1 0,0 0,1 0,-1 0,0 0,1 0,-1 0,0 0,1 0,-1 0,0 1,1-1,-1 0,0 0,0 0,1 0,-1 1,0-1,0 0,1 0,-1 1,0-1,0 0,1 0,-1 1,0-1,0 0,0 1,0-1,0 0,0 1,1-1,-1 0,0 1,0-1,0 0,0 1,0-1,0 0,0 1,0-1,0 0,0 1,-1-1,1 0,0 1,0-1,0 0,0 0,0 1,-1-1,1 0,0 1,0-1,0 0,-1 0,1 1,0-1,0 0,-1 0,148-7,-97 1,6 0</inkml:trace>
  <inkml:trace contextRef="#ctx0" brushRef="#br0" timeOffset="871.532">3725 169,'-53'19,"-50"21,-23 8,-5 1,7-3,14-4,16-10,20-6,12-6,17-3,11-3,12 0,14-3,18-2,12-3,8-3,-3-1</inkml:trace>
  <inkml:trace contextRef="#ctx0" brushRef="#br0" timeOffset="1098.264">4742 141,'-44'29,"-47"33,-18 16,-5 4,3-7,10-6,13-11,12-10,9-8,11-7,11-4,7-6,11-3,10-5</inkml:trace>
  <inkml:trace contextRef="#ctx0" brushRef="#br0" timeOffset="2537.671">2511 733,'0'1397,"30"-1018,-31 135,28-318,-26 113,-1-284</inkml:trace>
  <inkml:trace contextRef="#ctx0" brushRef="#br0" timeOffset="4640.295">1947 3612,'140'-22,"72"4,-83 6,0 6,42 7,-98-1,56-13,-106 9,0 1,1 0,-1 2,0 1,1 0,-1 2,6 2,37-8,-61 3,-1-1,1 1,-1 0,1 1,0-1,0 1,-1 0,1 0,0 0,0 1,-1-1,1 1,0 1,-1-1,1 0,-1 1,0 0,1 0,2 3,-5-2,0 1,-1 0,0 0,0 0,0-1,0 1,-1 0,0 0,1 0,-1 0,-1 0,1 0,-1 0,1 0,-1 0,0 0,-1 0,0 2,-2 14,-56 253,-19 49,68-117,12-156,14 38,-12-77,0 1,0-1,-1 0,-1 1,1 0,-2-1,1 1,-2-1,1 1,-2 0,0 4,0-13,1-1,0 1,-1 0,0-1,1 1,-1-1,0 1,0-1,0 0,0 0,0 0,0 0,0 0,0-1,-1 1,1-1,0 1,0-1,0 0,-1 1,1-1,0-1,-1 1,1 0,0 0,0-1,0 1,-1-1,1 0,0 0,-1 0,-11-1,-20 1,-1 1,0 2,0 1,1 2,-22 6,34-7,-306 38,5-31,235-12,-138-27,86 27,137 1,0-1,1 1,-1-1,0 1,1-1,-1 0,1 0,-1 0,1 0,0 0,-1-1,1 1,0-1,0 0,0 1,0-1,0 0,1 0,-1 0,0-1,1 1,-1 0,1 0,0-1,0 1,0-1,0 1,0-1,1 1,-1-3,-2-87,5 71,5-52,3 0,4 1,9-25,1-7,42-233,-54 264,4-91,-25 136,9 28,0 1,0-1,0 0,0 0,0 1,0-1,0 0,0 1,0-1,0 0,0 0,0 1,-1-1,1 0,0 0,0 1,0-1,-1 0,1 0,0 1,0-1,0 0,-1 0,1 0,0 0,0 0,-1 1,1-1,0 0,-1 0,1 0,0 0,0 0,-1 0,1 0,0 0,-1 0,1 0,0 0,-1 0,1 0,0 0,0 0,-1 0,1 0,0-1,-1 1,1 0,0 0,0 0,-1 0,1 0,0-1,0 1,4 34,0-16</inkml:trace>
  <inkml:trace contextRef="#ctx0" brushRef="#br0" timeOffset="5386.402">2230 4402,'11'-138,"-6"109,2 0,1 0,1 0,1 1,2 0,1 1,1 0,16-22,-29 48,-1-1,1 0,-1 1,1-1,0 1,0-1,0 1,0 0,0-1,0 1,0 0,0 0,1-1,-1 1,0 0,1 0,-1 1,1-1,-1 0,1 0,-1 1,1-1,-1 1,1-1,0 1,-1 0,1 0,0-1,0 1,-1 0,1 0,0 1,-1-1,1 0,0 1,-1-1,1 1,-1-1,1 1,-1 0,1-1,-1 1,1 0,-1 0,0 0,1 0,-1 1,0-1,0 0,0 0,0 1,0-1,1 2,38 165,-12-108,-27-59,0 0,0 0,0 0,0 0,0 0,0 0,1 0,-1-1,0 1,0 0,1-1,-1 1,0-1,1 0,-1 1,1-1,-1 0,1 0,-1 0,0 0,1 0,-1 0,1 0,-1 0,0-1,1 1,-1-1,1 1,-1-1,0 1,0-1,1 0,-1 1,0-1,0 0,0 0,0 0,0 0,0 0,0 0,0 0,0-1,0 1,0-1,171-268,-172 268,0 1,1 0,-1 0,1 0,-1 0,1 0,0 0,-1 0,1 0,0 0,0 0,0 0,0 0,-1 1,1-1,0 0,0 0,1 1,-1-1,0 1,0-1,0 1,0 0,0-1,1 1,-1 0,0 0,0 0,0 0,1 0,-1 0,0 0,0 0,0 0,1 0,-1 1,0-1,0 1,0-1,0 1,0-1,0 1,0-1,0 1,0 0,0 0,0-1,0 1,0 0,0 0,-1 0,1 0,0 1,40 117,-23-49,9 77,-23-125,2-4</inkml:trace>
</inkml:ink>
</file>

<file path=ppt/ink/ink3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4:14:08.943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75,'4'-4,"-1"1,1-1,0 1,0 0,0 1,0-1,0 1,1 0,-1 0,1 0,-1 0,1 1,0 0,0 0,-1 0,1 0,0 1,0 0,0 0,0 0,0 1,0-1,0 1,-1 1,1-1,0 0,-1 1,1 0,-1 0,3 2,19 2,256 32,20-52,-239 8,234-27,-50 5,-154 12,-91 16,-1-1,1 1,-1 0,1 0,-1 0,1 0,-1 0,1 1,-1-1,0 0,1 1,-1-1,1 1,-1-1,0 1,1 0,-1-1,0 1,0 0,1 0,-1 0,0 0,0 0,0 0,0 0,0 0,-1 1,1-1,0 0,0 1,-1-1,1 1,5 15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3:37:42.40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413 57,'-21'-2,"-1"2,1 0,-1 1,1 1,0 1,0 1,0 1,0 1,1 1,0 0,0 2,0 0,2 1,-1 1,1 1,1 0,-9 9,23-19,0 0,-1 1,1 0,0-1,1 1,-1 0,0 1,1-1,0 0,-1 1,1-1,1 1,-1 0,0 0,1-1,0 1,0 0,0 0,1 0,-1 0,1 1,0-1,0 0,0 0,1 0,-1 0,1 0,0 0,0 0,0 0,1 1,7 4,0 0,0 0,1-1,0 0,0 0,1-1,0-1,0 0,0 0,1-1,0-1,0 0,0 0,1-1,0-1,48 18,-14-3,104 51,-147-65,1 1,-1 0,0 0,0 0,0 0,-1 0,0 1,1-1,-2 1,1 0,0 0,-1 0,0 0,0 1,-1-1,1 0,-1 1,0-1,-1 1,1 0,-1-1,0 1,-1-1,1 1,-1 0,0-1,-1 0,1 1,-1-1,0 0,0 0,-1 0,0 0,1 0,-2 0,1-1,0 1,-1-1,0 0,0 0,0 0,-2 0,-13 9,-1-2,0 0,-1-1,0-1,-1-1,0-1,0-1,0-1,-1 0,1-2,-1-1,0-1,-7-1,26 1,0 0,0 0,1 0,-1-1,0 0,0 1,0-2,0 1,1 0,-1-1,0 1,0-1,1 0,-1-1,0 1,1 0,-1-1,1 0,0 0,-1 0,1 0,0-1,0 1,1-1,-1 1,0-1,1 0,0 0,0-1,-1 1,2 0,-1-1,0 1,1-1,0 1,-1-1,2 0,-1 0,0 1,1-1,-1 0,1-2,5-20,1 2</inkml:trace>
  <inkml:trace contextRef="#ctx0" brushRef="#br0" timeOffset="5499.527">384 0,'5'0,"7"5,5 2,5-1,3-1,3-1,1-2,-4-6,-2-2,-5 5,-5 2</inkml:trace>
  <inkml:trace contextRef="#ctx0" brushRef="#br0" timeOffset="6179.319">836 621,'-5'10,"-1"8,0 5,-4-1,0 1,7-4,8-9,3-8</inkml:trace>
</inkml:ink>
</file>

<file path=ppt/ink/ink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3:41:03.86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85 565,'-13'24,"1"1,1 0,1 1,1 0,1 1,1 0,2 0,1 0,1 1,1 8,2-32,0 1,0-1,0 0,1 0,-1 1,1-1,1 0,-1 0,0 0,1 0,0 0,0 0,0-1,0 1,1-1,-1 1,1-1,0 0,0 0,0 0,1 0,-1-1,1 1,-1-1,1 0,0 0,0 0,0 0,0-1,0 0,0 0,0 0,0 0,0-1,1 1,-1-1,0 0,1 0,-1-1,0 1,0-1,0 0,1 0,-1 0,2-2,19-8,0-1,-1-1,0-1,-1-1,-1-1,-1-1,0-1,-1-1,-1 0,-1-2,0 0,-2-1,0-1,-2 0,5-13,-7-4,-14 26</inkml:trace>
  <inkml:trace contextRef="#ctx0" brushRef="#br0" timeOffset="262.558">876 565,'-24'38,"-13"23,0 5,2-3,6-8,9-9,7-11</inkml:trace>
  <inkml:trace contextRef="#ctx0" brushRef="#br0" timeOffset="515.562">763 198,'0'0</inkml:trace>
  <inkml:trace contextRef="#ctx0" brushRef="#br0" timeOffset="712.008">1299 0,'-2'12,"-48"209,-76 211,2-164,118-244</inkml:trace>
  <inkml:trace contextRef="#ctx0" brushRef="#br0" timeOffset="4894.927">1610 621,'-5'19,"-6"17,-6 6,-1 1,4-2,-2-8,3-5,3-2,4-1,2-10,2-7</inkml:trace>
  <inkml:trace contextRef="#ctx0" brushRef="#br0" timeOffset="5085.286">1582 170,'0'5,"0"1</inkml:trace>
</inkml:ink>
</file>

<file path=ppt/ink/ink4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4:14:29.10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59,'5'273,"-3"-260,0-1,0 0,2 1,-1-1,2 0,0-1,0 1,1-1,0 0,1 0,0-1,1 0,0 0,0-1,1 0,1 0,-7-7,0 0,0-1,1 1,-1-1,1 0,-1 0,1 0,-1 0,1 0,0-1,-1 0,1 0,0 0,-1 0,1 0,0-1,-1 1,1-1,0 0,-1 0,0-1,1 1,-1-1,0 0,1 1,-1-1,0-1,0 1,-1 0,78-81,22-89,-52 80,-47 92,1-1,0 1,-1 0,1 0,0 0,-1 1,1-1,-1 1,1 0,-1 0,1 0,-1 1,1-1,-1 1,0 0,0 0,0 0,0 0,0 0,0 1,-1-1,1 1,-1 0,0 0,1 0,2 2,146 127,-132-118,-15-10,1 1,0-1,0 0,0-1,0 1,1-1,0 0,-1 0,1-1,0 0,0 0,0 0,1-1,-1 0,0 0,1 0,-1-1,0 0,6-1,-4-1,0 0,1-1,-1-1,-1 1,1-1,0-1,-1 1,0-1,0-1,-1 1,1-1,-1 0,0-1,-1 1,0-1,0 0,0-1,-1 1,0-1,2-5,7-12,-1-1,-2-1,0 0,-2 0,-1-1,-1 0,13-41,-14 50</inkml:trace>
</inkml:ink>
</file>

<file path=ppt/ink/ink4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4:14:30.01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114 87,'0'5,"5"6,6 1,6-1,5-3,4-2,2-3,1-1,0-2,1 0,-1-1,0 1,0-1,-1 1,0 0,1 0,-6-1</inkml:trace>
  <inkml:trace contextRef="#ctx0" brushRef="#br0" timeOffset="329.327">1 453,'29'0,"14"0,5 0,-2 0,-3 0,-4 0,-4 0,-8 0</inkml:trace>
  <inkml:trace contextRef="#ctx0" brushRef="#br0" timeOffset="1285.506">735 510,'-2'-20,"2"0,0 0,2 0,0 1,1-1,1 1,0-1,2 1,0 1,1-1,1 1,1 0,1 1,8-12,1 2,1 2,2 0,0 2,2 0,0 1,1 2,24-15,-47 34,-1-1,1 1,0 0,0 0,0 0,0 0,0 0,0 0,0 0,0 0,1 1,-1-1,0 1,0 0,1 0,-1 0,0 0,0 0,1 0,-1 0,0 1,0-1,0 1,1 0,-1 0,0 0,0 0,0 0,0 0,0 0,-1 0,1 1,0-1,0 1,-1 0,1-1,-1 1,0 0,1 0,-1 0,0 0,0 0,0 0,0 0,-1 0,1 0,-1 0,1 1,-1-1,1 0,-1 2,-1 200,1-203,-1 1,1-1,0 0,-1 0,1 0,0 0,0 0,0 1,0-1,0 0,0 0,0 0,0 0,1 1,-1-1,0 0,1 0,-1 0,1 0,-1 0,1 0,-1 0,1 0,0 0,0 0,-1 0,1 0,0-1,0 1,0 0,0-1,0 1,0 0,0-1,0 1,0-1,0 1,0-1,0 0,1 0,-1 1,0-1,0 0,0 0,0 0,1 0,-1 0,0 0,0-1,0 1,0 0,0 0,0-1,1 1,-1-1,0 1,0-1,0 0,0 1,0-1,-1 0,1 1,0-1,0 0,0 0,102-127,-91 114,1-2,0 0,1 1,1 0,0 2,0-1,2 2,6-4,-22 15,0 0,0 0,0 1,0-1,0 0,1 1,-1-1,0 1,0 0,0-1,0 1,0 0,1-1,-1 1,0 0,0 0,1 0,-1 0,0 0,0 1,0-1,1 0,-1 0,0 1,0-1,0 1,0-1,0 1,1-1,-1 1,0 0,-1 0,1-1,0 1,0 0,0 0,0 0,-1 0,1 0,0 0,-1 0,1 0,-1 0,1 1,-1-1,1 0,-1 0,0 0,0 0,1 1,-5 63,-112 215,115-278,0 0,0 0,0 0,0 0,0 0,1 0,-1 0,0 0,1 0,0 0,0 0,0 0,0 0,0 0,0 1,0-1,0 0,1 0,-1 0,1 0,0 0,0 0,-1 0,1 0,1 0,8 7</inkml:trace>
  <inkml:trace contextRef="#ctx0" brushRef="#br0" timeOffset="1916.678">1863 58,'-46'41,"1"2,3 2,1 2,-21 33,58-76,0 1,0-1,0 0,1 1,0 0,0 0,0 0,0 0,1 0,0 1,0-1,0 1,1-1,0 1,0 0,0 0,1-1,-1 1,1 0,1 0,-1 0,1-1,0 1,1 0,-1-1,1 1,1 2,2-6,1 0,-1-1,0 1,0-1,1 0,-1-1,1 1,-1-1,0 0,1-1,-1 1,1-1,-1 0,0 0,0-1,0 0,0 0,0 0,0 0,0-1,0 1,-1-1,1-1,-1 1,0-1,0 1,0-1,0-1,234-222,-237 226,0-1,0 1,0 0,1-1,-1 1,1 0,-1 0,1 0,-1 0,1 1,-1-1,1 0,0 1,-1-1,1 1,0-1,0 1,-1 0,1 0,0 0,0 0,-1 0,1 0,0 0,0 1,-1-1,1 0,0 1,-1 0,1-1,0 1,-1 0,1 0,-1 0,1 0,-1 0,1 0,-1 0,0 1,0-1,0 0,0 1,0-1,0 1,0-1,0 1,0 0,7 17,-1 1,0 0,-2 0,0 1,-2-1,1 15,0 213,-10-185,-4 0,-2 0,-3-1,-8 17,10-41,-2-2,-2 1,-1-2,-1 0,-20 25,23-41,0-1,-1-1,-1 0,-1-1,0-1,-1-1,-1 2,19-13,0 0,-1 0,1-1,-1 1,0-1,1 0,-1 0,0 0,0 0,-1 0,1-1,0 1,0-1,-1 0,1 0,-1 0,1 0,-1-1,1 0,-1 1,0-1,1 0,-1-1,1 1,-1-1,1 1,-1-1,1 0,-1-1,1 1,0 0,0-1,-1 0,1 0,0 0,1 0,-1 0,0-1,1 1,-1-1,1 1,0-1,-1 0,1 0,1 0,-1 0,0-1,0-1,0-17,1 0,1 0,1 1,0-1,2 0,1 1,0 0,2 0,0 0,1 0,2 1,0 0,1 1,0 0,2 1,6-8,1-4,1 0,1 2,2 1,0 0,17-12,-24 25</inkml:trace>
</inkml:ink>
</file>

<file path=ppt/ink/ink4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4:14:26.62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1128 283,'-16'-8,"-1"0,0 2,0 0,-1 0,1 2,-1 0,0 1,-1 1,1 1,0 1,0 0,-1 1,1 1,0 1,0 0,0 1,1 1,-7 4,6 3,2 0,0 1,0 1,1 1,1 0,0 0,2 2,-1 0,2 0,0 1,2 0,-1 1,2 2,2-11,0 0,1 1,1 0,0 0,0 0,1 0,1 1,0-1,0 1,1 0,1 0,0-1,0 1,1 0,1-1,0 1,2 8,-2-17,-1 0,1-1,0 1,0-1,0 0,0 1,0-1,0 0,0 0,1 0,-1-1,1 1,-1 0,1-1,0 0,0 0,0 1,-1-2,1 1,0 0,0-1,0 1,0-1,0 0,1 0,-1 0,0 0,0-1,0 1,0-1,0 0,-1 0,1 0,0 0,96-47,-64 20,-2-2,0-1,-3-2,0-1,-2-1,-2-1,-1-1,-2-2,-1 0,8-25,-22 50,41-58,-47 73,0 0,0 0,0 0,0 0,0 0,0 1,0-1,0 0,-1 1,1-1,-1 1,1 0,-1 0,1-1,-1 1,0 0,0 0,0 0,0 0,0 1,-1-1,1 0,-1 0,1 0,-1 0,0 1,0-1,0 2,1-1,63 160,63 18,-116-167</inkml:trace>
  <inkml:trace contextRef="#ctx0" brushRef="#br0" timeOffset="255.404">1692 86,'5'43,"2"28,-1 8,-1-5,-1-11,-2-11,-1-9,0-8,-1-4,-1-4,-4-5,-2-3,-4-3,0-1,-4-2,-3 1,1-2</inkml:trace>
  <inkml:trace contextRef="#ctx0" brushRef="#br0" timeOffset="557.105">310 0,'-44'44,"2"2,3 2,1 1,2 2,3 2,-8 19,36-62,-1 1,1 0,1 0,0 1,1-1,0 1,1 0,0 0,1 0,0 0,1 0,0 0,1 0,0 0,1-1,1 1,-1 0,2-1,0 1,0-1,1 0,0 0,1-1,6 9,19 22,1-2,2-1,2-1,2-2,0-2,3-2,24 14,-39-27</inkml:trace>
</inkml:ink>
</file>

<file path=ppt/ink/ink4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4:14:32.73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0 649,'57'-3,"167"-10,-23-26,-145 20,-49 19,-5 2</inkml:trace>
  <inkml:trace contextRef="#ctx0" brushRef="#br0" timeOffset="315.085">29 848,'14'4,"10"2,5 0,3-1,1-1,-1-2,-1-1,0-1,-2 0,0 0,-5-5,-2-1,0 0,1 1,1 1,2 2,-4 1</inkml:trace>
  <inkml:trace contextRef="#ctx0" brushRef="#br0" timeOffset="34158.444">1524 311,'-3'-3,"0"1,-1-1,0 1,1 0,-1 0,0 0,0 0,0 1,-1-1,1 1,0 0,0 1,-1-1,1 1,0 0,-1 0,1 0,0 0,-1 1,1 0,0 0,0 0,-1 0,1 1,0-1,0 1,-2 2,-98 68,93-61,6-9,0 1,1 0,-1 0,1 0,0 1,0 0,0 0,0 0,1 0,0 0,0 1,0-1,0 1,1 0,-1 0,1 0,0 0,1 0,-1 0,1 1,0-1,1 1,-1-1,1 0,0 1,1-1,-1 1,1-1,0 0,0 1,0-1,1 0,0 1,6 4,1 0,0-1,0 0,1-1,0 0,1 0,-1-1,1 0,1-1,-1-1,1 1,0-2,6 2,-3-1,0 1,0 1,0 1,-1 0,0 0,-1 1,0 1,1 2,-9-6,-1 0,1 0,-1 0,-1 0,1 1,-1 0,0 0,-1-1,1 2,-2-1,1 0,-1 0,0 1,0-1,-1 0,0 1,0-1,-1 1,0-1,0 0,-1 0,0 1,0-1,0 0,-1-1,0 1,-1 0,1-1,-1 0,-1 0,1 0,-1 0,0-1,-4 4,-8 6,-2 0,1-2,-2 0,0-1,0-1,-1 0,0-2,-1-1,0 0,0-2,-15 3,35-8,-1 0,0 1,1-1,-1 0,0 0,0 0,0-1,0 1,0-1,0 0,0 1,0-1,0-1,0 1,0 0,0-1,0 1,1-1,-1 0,0 0,0 0,0-1,1 1,-1 0,1-1,-1 0,1 0,-1 1,1-1,0-1,0 1,0 0,0 0,1-1,-1 1,1-1,-2-2,5-9</inkml:trace>
  <inkml:trace contextRef="#ctx0" brushRef="#br0" timeOffset="34678.344">2089 311,'-34'38,"-54"60,4 3,-41 69,120-165,1 0,-1 0,1 1,0 0,0 0,1 0,0 0,0 1,0-1,1 1,0 0,0 0,1 0,0 0,0 0,1 0,-1 0,1 0,1 0,0 0,0 0,0 0,1-1,0 1,0 0,0 0,1-1,0 0,1 1,-1-1,1-1,0 1,1 0,0-1,3 1,2-1,-1 0,1-1,-1 0,1 0,0-1,1-1,-1 1,0-2,1 1,-1-2,1 1,-1-1,1-1,-1 0,1 0,5-3,8-1,-1-1,0-2,0 0,-1-1,0-2,0 0,4-5,177-147,-190 151,1 1,-1-2,-1 1,0-2,-1 0,-1 0,0-1,-1 0,0 0,-1-1,-1-1,-1 1,0-1,-1 0,-1 0,-1-1,0 1,-1-1,-1 0,0 1,-2-1,0 0,-2-4,1 14,-1 0,-1 0,1 1,-1 0,-1 0,1 0,-1 0,-1 1,1 0,-1 0,0 0,0 0,-1 1,1 0,-1 1,0 0,-1 0,1 0,-1 1,1 0,-1 0,0 1,0 0,0 0,-1 1,1 0,0 1,0 0,-1 0,1 0,0 1,0 1,0-1,0 1,0 1,0-1,0 1,0 1,1-1,0 1,-2 2,-14 6,0 1,1 2,1 0,0 1,1 1,1 1,-11 13,8-5</inkml:trace>
  <inkml:trace contextRef="#ctx0" brushRef="#br0" timeOffset="35759.256">1552 254,'10'0,"8"0,5 0,4 0,2 0,1 0,1 0,-2 0,1 0,-1 0,-1 0,1 0,-1 0,-4-4,-3-3,2 1,-5 1</inkml:trace>
  <inkml:trace contextRef="#ctx0" brushRef="#br0" timeOffset="36479.371">2850 141,'-38'351,"30"-285,-1 21,-4 0,-4-2,-4 0,-13 32,17-73,92-169,-62 98</inkml:trace>
  <inkml:trace contextRef="#ctx0" brushRef="#br0" timeOffset="36880.607">3190 481,'-331'197,"273"-147,57-48,0-1,0 1,0 0,0-1,0 1,1 0,-1 0,1 0,-1-1,1 1,0 0,-1 0,1 0,0 0,0 0,1 0,-1 0,0 0,1-1,-1 1,1 0,-1 0,1 0,0-1,0 1,0 0,0-1,0 1,0-1,0 1,1-1,-1 1,0-1,1 0,-1 0,1 0,0 1,74 46,-64-42,-1 0,1 1,-1 0,0 0,-1 2,0-1,-1 1,1 1,-2 0,3 3,30 25,-29-37</inkml:trace>
  <inkml:trace contextRef="#ctx0" brushRef="#br0" timeOffset="37481.134">3472 565,'-31'18,"1"2,1 1,0 1,2 1,0 1,2 2,-16 22,3 20,37-66,0 0,1 0,-1 0,0 0,1 0,0 0,0 0,-1 0,1 0,0 0,0 0,1 0,-1 0,0 0,1 0,-1 0,1 0,0 0,0 0,0 0,0 0,0 0,0-1,0 1,0 0,1-1,-1 1,1-1,-1 0,1 1,0-1,-1 0,1 0,2 1,8 0,0 0,0-1,0-1,0 0,1-1,-1 0,0 0,0-2,0 1,-1-1,1-1,0 0,-1-1,0 0,0-1,-1 0,0-1,0 0,0-1,0 0,0 2,199-182,-209 187,1 0,-1 0,1 0,0 1,-1-1,1 0,0 0,0 0,0 1,0-1,0 0,0 1,0-1,0 0,0 1,0 0,0-1,0 1,0 0,0-1,0 1,1 0,-1 0,0 0,0 0,0 0,0 0,1 0,-1 0,0 1,0-1,0 0,0 1,0-1,0 1,0-1,0 1,0 0,0-1,0 1,0 0,0-1,0 1,-1 0,1 0,0 0,-1 0,1 0,0 0,-1 0,1 0,-1 0,0 0,1 0,-1 0,0 1,0-1,1 0,-20 120,-8 173,20-197,8-75,-2 0,-1 0,0 0,-2 0,0 0,-2-1,0 1,-2 1,7-21,0 0,0 1,0-1,0 0,-1 1,1-1,0 0,-1 0,0 0,0 0,1 0,-1-1,0 1,0 0,-1-1,1 0,0 1,0-1,-1 0,1 0,0 0,-1-1,1 1,-1 0,0-1,1 0,-1 0,1 1,-1-2,1 1,-1 0,0 0,1-1,-1 1,1-1,-1 0,1 0,0 0,-1 0,1 0,0-1,0 1,0 0,0-1,0 0,0 0,0 1,0-1,1 0,-1 0,1-1,-1 1,0-2,-4-7,1 0,0-1,1 0,1 1,0-1,0 0,1-1,1 1,0 0,0-1,1 1,1 0,0-1,1 1,0 0,1 0,0 0,1 0,0 1,1-1,1 1,-1 0,2 1,0-2,82-117,-72 111</inkml:trace>
  <inkml:trace contextRef="#ctx0" brushRef="#br0" timeOffset="37897.389">4036 1,'26'25,"-1"1,-2 1,-1 2,-1 0,-1 1,-2 1,-1 1,-1 0,-2 2,6 23,-10-22,-2 0,-1 0,-2 1,-2 0,-1 0,-2 0,-1 1,-2-1,-2 0,-1-1,-1 1,-2-1,-2-1,-1 0,-2 0,-1-1,-1-1,-19 27,18-33,-2-1,-1-1,0-1,-2 0,-1-2,0 0,-2-2,0 0,-1-2,-1-1,0-1,-2-1,-11 6</inkml:trace>
  <inkml:trace contextRef="#ctx0" brushRef="#br0" timeOffset="38429.806">1214 1,'-23'7,"1"1,0 1,1 2,0 0,0 1,1 0,1 2,0 1,1 0,1 1,0 1,1 1,-5 7,0 8,2 1,1 1,1 0,3 1,0 1,3 0,0 1,3 0,1 1,2-1,2 1,1 0,2 0,2 0,1 0,3 1,-3-11,2-1,1 0,1 0,1 0,1-1,2 0,1-1,1 0,1-1,1-1,1 0,1-1,1-1,1 0,1-2,1 0,1-1,1-1,0-2,1 0,19 9,40 10,-50-21</inkml:trace>
  <inkml:trace contextRef="#ctx0" brushRef="#br0" timeOffset="39230.627">4770 1,'-35'31,"1"2,2 1,1 2,1 1,3 1,-10 18,11-1,1 0,4 2,1 0,3 1,3 1,2 1,3-1,1 23,6-70,-3 14,0 0,2 1,1-1,1 1,1-1,1 1,1-1,2 0,1 0,0 0,2 0,3 3,50 65,-58-90,1-1,0 0,0 0,0 0,1-1,-1 1,1-1,-1 1,1-1,0 0,0-1,0 1,0-1,0 1,0-1,0 0,0-1,0 1,1-1,-1 0,0 0,0 0,1-1,2 0,17-20,-22 10</inkml:trace>
  <inkml:trace contextRef="#ctx0" brushRef="#br0" timeOffset="40480.944">5306 395,'-37'-21,"14"6,-1 0,0 2,-2 1,1 1,-1 1,-1 1,0 1,-23-3,43 11,1 1,-1-1,1 1,0 0,-1 0,1 1,0 0,0 0,0 1,0-1,0 1,1 0,-1 1,1 0,0-1,0 2,0-1,1 0,-1 1,1 0,0 0,0 0,1 1,-2 3,-4 5,1 1,1-1,1 1,0 1,1-1,0 1,2 0,0 0,-1 6,3-16,0 0,1 0,-1 1,1-1,0 0,1 0,-1 1,1-1,1 0,-1 0,1 0,0 0,0 0,1 0,0-1,0 1,0-1,0 0,1 0,0 0,0 0,1 0,-1-1,1 0,0 0,0 0,0-1,1 0,-1 0,1 0,-1 0,1-1,0 0,6 1,3-2,-1 0,0-1,0 0,0-2,0 1,0-2,0 0,0 0,0-1,-1-1,0-1,0 1,0-2,-1 0,0-1,0 0,-1 0,9-9,-2 4,-1-1,0-1,-1 0,-1-2,-1 1,0-2,-1 0,0 0,8-19,-13 24,-16 39,2-8,-83 290,27-95,57-115,9-88,3-4</inkml:trace>
  <inkml:trace contextRef="#ctx0" brushRef="#br0" timeOffset="40696.51">5532 819,'-5'14,"8"0,4-2</inkml:trace>
</inkml:ink>
</file>

<file path=ppt/ink/ink4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4:15:13.80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168 424,'-12'8,"1"0,0 1,0 0,1 0,1 1,-1 0,2 1,-1 0,2 1,-1 0,2 0,-1 0,1 2,3-7,0 1,0-1,1 1,0 0,0 0,1 0,0-1,0 1,1 0,0 1,0-1,1 0,0-1,1 1,-1 0,2 0,-1 0,1-1,0 0,1 1,-1-1,1 0,1 0,-2-3,1 0,0-1,0 1,1 0,-1-1,1 0,-1 0,1-1,0 1,0-1,0 0,1 0,-1-1,0 1,1-1,-1 0,1-1,-1 1,1-1,-1 0,1-1,-1 1,6-2,0 0,1 0,-1-1,0 0,0-1,-1 0,1-1,-1 0,0 0,0-1,0-1,0-1,0 1,-1-1,0-1,0 1,-1-2,0 1,-1-1,0 0,0 0,-1-1,0 0,-1 0,-1-1,0 1,0-1,-1 0,0 0,-1 0,-1 0,0 0,0-1,-1 1,-1 0,-1-5,-1 11,0 1,0-1,-1 1,0 0,0 0,0 0,0 0,-1 1,0 0,0 0,0 0,-1 0,1 1,-1 0,0 0,1 1,-1-1,-1 1,1 0,0 1,0 0,-1 0,1 0,-1 1,1 0,0 0,-1 0,1 1,-1 0,1 0,0 1,0 0,-1 0,1 0,1 1,-5 1,-12 4,0 0,0 2,1 0,0 2,1 0,0 1,-12 11,10-2</inkml:trace>
  <inkml:trace contextRef="#ctx0" brushRef="#br0" timeOffset="340.381">365 763,'-40'14,"1"3,0 1,1 2,2 2,0 1,-20 17,51-37,-1 0,1 0,0 1,0 0,0-1,0 2,1-1,0 0,0 1,0 0,0 0,1 0,0 0,0 1,0-1,1 1,-1 0,1 0,1 0,-1 0,1 0,0 0,1 0,-1 0,1 0,0 1,1-1,0 0,1 6,1-6,1 0,0 0,0 0,0-1,1 0,0 0,0 0,0 0,1-1,-1 1,1-2,0 1,0-1,1 1,-1-2,1 1,0-1,-1 0,1 0,0-1,0 0,0 0,0-1,0 1,0-2,0 1,0-1,4-1,1 1,0-1,0-1,-1 0,1-1,-1 0,0 0,0-1,0-1,-1 0,0-1,0 0,0 0,-1-1,0 0,0 0,4-7,-9 9,0 0,-1 0,0 0,1 0,-2 0,1-1,-1 0,0 1,-1-1,1 0,-1 0,-1 0,1 0,-1 0,0 0,-1 0,0 0,0 1,0-1,-1 0,0 0,0 1,-1-1,1 1,-2 0,1 0,-1 0,0 0,0 0,0 1,-1 0,0 0,0 0,-2-2,-13-5</inkml:trace>
  <inkml:trace contextRef="#ctx0" brushRef="#br0" timeOffset="1550.723">648 1073,'91'-129,"79"-74,-169 202,-1 1,0-1,1 1,-1-1,1 1,-1 0,0-1,1 1,-1 0,1-1,-1 1,1 0,-1 0,1-1,-1 1,1 0,0 0,-1 0,1 0,-1 0,1 0,-1 0,1 0,-1 0,1 0,0 0,-1 0,1 0,-1 0,1 0,-1 1,1-1,-1 0,1 0,-1 1,1-1,-1 0,1 1,-1-1,1 0,-1 1,0-1,1 1,-1-1,0 1,1-1,-1 0,0 1,0 0,1-1,-1 1,0-1,0 1,0-1,0 1,0-1,0 1,0-1,0 1,0 0,0-1,0 1,0-1,0 1,0-1,0 1,0-1,-1 1,2 52,-1-46,0 3,4 62,-4-71,1 0,-1 0,0 1,1-1,-1 0,1 1,-1-1,1 0,-1 0,1 0,0 0,0 1,-1-1,1 0,0 0,0-1,0 1,0 0,0 0,1 0,-1-1,0 1,0 0,0-1,1 1,-1-1,0 0,0 1,1-1,-1 0,0 0,1 0,-1 0,0 0,1 0,-1 0,1 0,-1 0,0-1,0 1,1-1,-1 1,0-1,0 1,1-1,-1 0,10-6,-1-1,-1 1,1-2,-1 0,-1 0,0 0,0-1,-1 0,0-1,-1 0,4-7,-9 16,42-77,-28 49,1 1,2 1,1 0,1 1,8-8,-28 36,0-1,1 1,-1 0,0 0,0-1,0 1,0 0,1-1,-1 1,0 0,1-1,-1 1,0 0,1-1,-1 1,1-1,-1 1,1-1,-1 1,1-1,-1 1,1-1,0 1,-1-1,1 0,0 1,-1-1,1 0,0 0,-1 1,1-1,0 0,0 0,-1 0,1 0,0 0,-1 0,1 0,0 0,0 0,-1 0,1-1,0 1,-1 0,1 0,0-1,-1 1,1 0,0-1,-1 1,1-1,-1 1,1-1,-1 1,1-1,-1 1,1-1,-1 0,1 1,-1-1,0 1,1-1,-1 0,0 0,0 1,1-1,-1 0,0 1,0-1,0 0,-14 280,14-233,0-34</inkml:trace>
  <inkml:trace contextRef="#ctx0" brushRef="#br0" timeOffset="1821.795">1805 340,'-192'259,"-185"190,352-422,1 2,0 1,3 1,0 1,-14 32,26-45</inkml:trace>
  <inkml:trace contextRef="#ctx0" brushRef="#br0" timeOffset="2238.491">1776 876,'-4'1,"-23"9,0 1,0 2,1 0,1 1,1 2,-11 9,34-24,0-1,0 1,0 0,0 0,0 0,0 0,0 0,1 0,-1 0,0 0,1 0,-1 0,1 0,-1 1,1-1,0 0,-1 0,1 0,0 1,0-1,0 0,0 0,0 1,0-1,0 0,0 0,1 1,-1-1,0 0,1 0,-1 0,1 1,-1-1,1 0,0 0,-1 0,1 0,0 0,0 0,0 0,0 0,0-1,0 1,0 0,0-1,0 1,0 0,0-1,1 1,66 30,-56-26,-8-5,-1 0,1 1,-1 0,1 0,-1 0,0 0,0 1,1-1,-1 1,0 0,0-1,0 2,-1-1,1 0,0 0,-1 1,0 0,1-1,-1 1,0 0,0 0,-1 0,1 0,-1 1,1-1,-1 0,0 1,0-1,0 0,-1 1,1-1,-1 1,0-1,0 1,0 0,-1-1,1 1,-1-1,0 0,0 1,0-1,0 1,0-1,-1 0,0 0,0 1,-9 3,0 0,0 0,-1-1,0 0,0-1,0 0,-1-1,0-1,0 0,0-1,0 0,0-1,0 0,-1-1,1-1,0 0,-10-2,0-2,4-1</inkml:trace>
  <inkml:trace contextRef="#ctx0" brushRef="#br0" timeOffset="2633.929">1946 1,'20'11,"0"0,0 2,-1 0,-1 2,-1 0,0 0,0 2,-2 0,0 1,-1 0,-1 1,4 10,9 18,-3 2,-2 1,-1 0,-4 2,-1 0,-3 0,-2 2,-2-1,0 41,-7-72,-1 0,0-1,-2 1,0-1,-1 1,-1-1,-2 0,0-1,-1 1,-1-1,0 0,-2-1,0 0,-1 0,-1-1,-1-1,-3 3,-8 10,-1-2,-1 0,-2-2,-1 0,0-2,-2-2,0-1,-2-1,-4 1,14-10,5 0</inkml:trace>
</inkml:ink>
</file>

<file path=ppt/ink/ink4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4:15:45.81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59,'169'-27,"87"15,-234 6,1 1,0 2,0 0,0 1,0 1,0 1,3 2,-25-2,0 0,-1 0,1 0,-1 0,1 1,-1-1,1 0,-1 0,1 0,-1 1,0-1,1 0,-1 1,1-1,-1 0,1 1,-1-1,0 0,1 1,-1-1,0 1,0-1,1 1,-1-1,0 1,0-1,1 1,-1-1,0 1,0-1,0 1,0-1,0 1,0-1,0 1,0-1,0 1,0-1,0 1,0-1,0 1,-1-1,1 1,0-1,0 1,-1-1,1 1,0-1,0 1,-1-1,1 0,0 1,-1-1,1 1,-1-1,1 0,-7 12</inkml:trace>
</inkml:ink>
</file>

<file path=ppt/ink/ink4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4:15:46.76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55,'1'2,"0"0,0-1,1 1,-1 0,1-1,-1 0,1 1,-1-1,1 0,0 0,-1 1,1-1,0-1,0 1,0 0,0 0,0-1,0 1,0-1,0 0,0 1,0-1,0 0,0 0,0-1,0 1,0 0,0-1,0 1,1-1,258-42,-50 14,-199 26</inkml:trace>
</inkml:ink>
</file>

<file path=ppt/ink/ink4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4:15:49.21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 1,'-1'79,"-1"-35,1 0,3 1,1-1,3 0,1-1,6 15,-12-53,0 0,0 1,1-1,0 0,0 0,0 0,1-1,0 1,-1-1,2 1,-1-1,0 0,1 0,0 0,0 0,0-1,0 0,1 0,-1 0,1 0,0-1,0 1,0-1,0-1,0 1,0-1,0 0,1 0,-1 0,0-1,1 1,-1-1,0-1,1 1,-1-1,0 0,1 0,-1 0,0-1,0 0,0 0,4-3,9-8,-2 0,1-2,-2 0,0-1,-1-1,0 0,6-12,13-13,84-98,-116 139,0 0,0 0,0 0,0 0,0 1,0-1,1 0,-1 1,0-1,1 1,-1-1,0 1,1 0,-1 0,0-1,1 1,-1 0,0 0,1 0,-1 1,0-1,1 0,-1 0,0 1,1-1,-1 1,0-1,0 1,1 0,-1-1,0 1,0 0,0 0,0 0,0 0,0 0,0 0,0 0,0 0,-1 0,2 1,23 59,-20-47,-3-5,0-1,0 0,1 1,0-1,1 0,-1-1,2 1,-1-1,1 0,0 0,0 0,1 0,0-1,0 0,1-1,-1 1,1-1,1 0,-1-1,1 0,-1 0,1 0,0-1,0 0,1-1,-1 0,1 0,-1-1,1 0,-1-1,1 1,0-2,-1 1,2-1,3-6,0 0,-1 0,0-1,-1-1,0 0,0 0,-1-1,0-1,0 1,-1-2,-1 1,0-1,-1-1,0 1,-1-1,0 0,-1-1,0 1,0-5,42-170,-46 181,0 7</inkml:trace>
</inkml:ink>
</file>

<file path=ppt/ink/ink4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4:15:47.64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0 395,'549'0,"-306"-29,-219 34,-24 1</inkml:trace>
  <inkml:trace contextRef="#ctx0" brushRef="#br0" timeOffset="261.851">57 649,'43'0,"34"0,13 0,1 0,-11-5,-13-1,-14 0,-11 1,-3 1,-3 2,-3 1,-7-4,-4-1,-5-5,-5 0</inkml:trace>
  <inkml:trace contextRef="#ctx0" brushRef="#br0" timeOffset="664.994">480 0,'7'13,"1"-1,0 0,0 0,1-1,1 0,0-1,0 0,1 0,1-1,-1-1,1 0,1 0,-1-1,1-1,0 0,1-1,0 0,0-1,0-1,0 0,5 0,116 48,-129-50,-1 1,0 0,0 0,-1 1,1 0,0 0,-1 0,1 0,-1 1,0-1,0 1,-1 0,1 0,-1 1,0-1,0 1,0-1,-1 1,1 0,-1 0,0 0,-1 0,1 1,-1-1,0 0,-1 1,1-1,-1 1,0-1,0 0,-1 1,0 1,-7 9,0 1,-2-1,0-1,-1 0,0 0,-2-1,1 0,-2-1,0-1,0 0,-1-1,0-1,-1 0,-16 7,3 2,-232 146,243-148,4 0</inkml:trace>
</inkml:ink>
</file>

<file path=ppt/ink/ink4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4:15:53.07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174 1,'-4'29,"-1"-1,-1 1,-1-1,-2 0,-1 0,-1-1,-1-1,-1 0,-2 1,-41 92,53-115,0 1,0 0,1 0,-1 0,1 0,0 0,0 1,1-1,-1 1,1-1,0 1,1-1,0 1,0 0,0-1,0 1,1 0,0-1,0 1,0-1,1 1,0-1,0 0,0 0,1 0,0 0,0 0,0 0,0-1,1 1,0-1,0 0,0 0,0-1,0 1,1-1,0 0,2 1,1-2,0-1,1 0,-1 0,1-1,-1 0,1 0,-1-1,0 0,1-1,-1 0,0 0,4-2,41-7,52-27,-91 28</inkml:trace>
  <inkml:trace contextRef="#ctx0" brushRef="#br0" timeOffset="370.873">569 28,'-15'27,"0"-1,1 2,2 0,1 1,1 0,2 0,1 1,-3 23,-24 85,-95 211,124-335,1 1,1-1,0 1,0-1,2 1,0 0,0 0,2 0,1 9,9-23,-4-12</inkml:trace>
  <inkml:trace contextRef="#ctx0" brushRef="#br0" timeOffset="1058.848">1275 170,'-15'-3,"1"1,-1 0,0 1,1 1,-1 1,0-1,1 2,-1 0,1 1,-1 1,0 0,1 0,1 0,-1 0,1 2,0-1,1 2,-1 0,1 0,1 1,-1 0,1 1,1 0,0 1,-6 7,3-4,0 1,1 0,0 0,1 1,1 1,0 0,1 0,1 1,0 0,1 1,-2 10,9-25,-1-1,0 1,1 0,0 0,0 0,0 0,0 0,0 0,0 0,1 0,-1 0,1-1,0 1,0 0,0 0,0-1,1 1,-1-1,1 1,-1-1,1 1,0-1,0 0,0 0,0 0,1 0,-1 0,0 0,1-1,-1 1,1-1,0 0,-1 0,1 0,0 0,0 0,0 0,-1-1,1 1,0-1,2 0,124-11,-89-4,-1-2,0-2,-1-1,-1-2,-1-1,-1-2,27-25,108-106,-194 216,-7-10,2 1,3 2,2 0,2 2,-9 37,-1 78,16-86,51-114,-21 18</inkml:trace>
  <inkml:trace contextRef="#ctx0" brushRef="#br0" timeOffset="1470.901">1924 227,'-26'20,"0"1,2 2,0 0,2 2,0 0,2 2,1 0,1 1,2 1,-9 19,21-42,1 0,0 1,1-1,-1 0,1 1,0 0,1-1,-1 1,2 0,-1 0,0 0,1-1,1 1,-1 0,1 0,0 0,1 0,-1-1,1 1,1-1,-1 1,1-1,0 0,1 0,-1 0,1 0,0-1,1 0,-1 0,1 0,0 0,0 0,1-1,-1 0,1 0,0-1,0 0,1 0,13 1,0-1,1-1,-1-1,1-1,-1-1,0 0,1-2,-1 0,0-2,0 0,-1-1,1-1,-1 0,-1-2,1 0,-2-1,1-1,-1-1,-1 0,0-1,9-10,-9 7,-1 0,-1 0,0-2,-1 1,-1-2,-1 0,0 0,-1-1,-2 0,0-1,-1 0,-1 0,-1 0,0-1,-1-14,-3 28,-1 1,0 0,-1-1,0 1,0 0,0 0,-1 0,0 0,0 0,-1 0,0 0,0 1,-1-1,0 1,0 0,0 0,-1 0,0 1,0 0,0 0,-1 0,0 0,1 1,-2 0,1 0,0 1,-1 0,0 0,1 0,-1 1,0 0,-1 0,1 1,0 0,0 0,-1 0,0 1,-12 4,1 0,0 1,0 1,1 1,-1 0,2 1,-1 2,1-1,0 2,1 0,0 1,-10 11,-3 0</inkml:trace>
  <inkml:trace contextRef="#ctx0" brushRef="#br0" timeOffset="2751.16">2771 85,'-28'114,"-5"27,-7-3,-13 19,-53 160,137-391,-20 51</inkml:trace>
  <inkml:trace contextRef="#ctx0" brushRef="#br0" timeOffset="3284.507">2799 198,'0'-1,"0"1,0-1,0 1,0-1,0 0,0 1,0-1,1 1,-1-1,0 1,0-1,0 1,1-1,-1 1,0-1,1 1,-1-1,1 1,-1 0,0-1,1 1,-1 0,1-1,-1 1,1 0,-1-1,1 1,-1 0,1 0,-1 0,1-1,-1 1,1 0,0 0,-1 0,1 0,-1 0,1 0,-1 0,1 0,0 0,-1 0,1 1,-1-1,1 0,-1 0,1 0,-1 1,1-1,-1 0,1 1,14 28,-11-21,44 86,-35-71,0 0,-2 0,-1 1,0 0,-2 1,5 24,19 150,-32-194,0 1,0-1,0 1,0-1,1 1,0-1,0 0,1 1,-1-1,1 0,1 0,-1 0,0 0,1 0,0-1,0 1,1-1,-1 0,1 0,0 0,0 0,0-1,1 1,-1-1,1 0,0-1,-1 1,1-1,0 0,1 0,-1 0,0-1,1 0,-1 0,0 0,1-1,-1 0,1 0,4 0,-1-4,0 0,0 0,-1-1,1 0,-1 0,0-1,-1 0,1 0,-1-1,0 0,-1 0,0-1,0 0,0 0,-1 0,2-5,60-147,-65 156,37-121,-5-2,0-29,-3 0,-27 150,-1 6</inkml:trace>
</inkml:ink>
</file>

<file path=ppt/ink/ink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3:41:16.60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0 344,'68'-28,"-18"17,0 2,1 2,0 3,0 1,0 3,16 4,33-3,-48-9,-51 8,0 0,0 0,-1-1,1 1,0 0,-1-1,1 1,0 0,-1-1,1 1,-1-1,1 1,0-1,-1 1,0-1,1 0,-1 1,1-1,-1 0,0 1,1-1,-1 0,0 1,1-1,-1 0,0 0,0 1,0-1,0 0,0 0,0 1,0-1,0 0,0 0,0 1,0-1,-1 0,1 0,0 1,0-1,-1 0,1 1,0-1,-1 0,1 1,-1-1,1 1,-1-1,1 0,-1 1,0-1,1 1,-1 0,1-1,-1 1,0-1,1 1,-1 0,0 0,0-1,1 1,-1 0,0 0,0 0,1 0,-16-13,1 0,1 0,0-2,1 1,1-2,0 0,1 0,1-1,0-1,1 1,-4-15,5-4,10 27</inkml:trace>
</inkml:ink>
</file>

<file path=ppt/ink/ink4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4:16:03.509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398 839,'-18'-186,"7"-132,11 305,1 9,-1-1,1 1,-1-1,-1 1,1-1,-1 1,1-1,-1 1,0 0,-1-1,1 1,-1 0,0 0,0 0,0 0,-1 0,2 3,0 1,-1 0,1-1,0 1,-1 0,1 0,-1 0,1 0,0 0,-1 0,1 0,0 0,-1 1,1-1,0 1,-1-1,1 1,0-1,-1 1,1 0,0-1,0 1,0 0,0 0,0 0,0 0,0 0,0 0,0 0,0 0,1 0,-1 1,0-1,1 0,-1 0,1 1,-1-1,1 0,0 1,0-1,-12 25,1 0,2 1,0 0,2 0,1 1,2 0,-1 7,3-19,-10 95,5-1,7 100,-4 87,-10-115,-8-1,-9-2,-37 119,3-95,61-193,0 1,1-1,0 1,0 0,1 0,1 0,-1 0,2 0,0 0,0 0,1 0,0 0,3 8,-1-15,1-1,0 1,0-1,0 0,0 0,0 0,1 0,-1-1,1 1,0-1,-1-1,1 1,0-1,0 1,0-2,1 1,-1 0,0-1,0 0,0 0,0-1,1 1,-1-1,4-1,4 1,195-29,442 27,287-26,-37 2,311 27,-579 26,-17 3,-406-20,209 8,160-24,-130-37,247-65,-657 102,344-73,-169 47,12 23,-56-25,-39 12,-115 19,-11 4,1 0,0-1,-1 1,1-1,0 0,-1-1,1 1,-1-1,0 0,1 0,-1 0,0-1,0 1,0-1,-1 0,1 0,-1 0,1-1,-1 1,0-1,-1 0,1 1,0-1,-1-1,0 1,0 0,0-1,-1 1,1 0,-1-1,0 0,0-2,-47-204,15 8,-1-113,31 185,4 1,7 0,7-9,-5 22,-1-4,-6 0,-10-106,-23 48,-7 186,-190 19,-222 2,-268 1,-268-14,380-14,-212 27,-1538-28,2147-1,-491 13,-25 6,507-3,154-7,-1-3,1-3,-42-4,54-9,-34 2,79 11,1 1,-1 0,1 0,0 0,0 0,0 0,0 1,1-1,-1 1,1 0,0 0,0 0,0 0,1 0,0 0,-1 0,1 1,1-1,-1 0,1 1,-1-1,1 1,-2 8,-49 187,-20 119,38 21,8-29,-4 41,20-278,-4-1,-3-1,-4 0,-2-2,-19 38,26-47,15-60,-1 0,1 1,0-1,0 0,0 0,0 1,1-1,-1 0,0 0,0 0,1 1,-1-1,1 0,-1 0,1 0,-1 0,1 0,0 0,-1 0,1 0,0 0,0 0,0 0,0 0,0 0,0-1,0 1,0 0,0-1,0 1,0-1,0 1,1-1,-1 0,0 1,0-1,1 0,-1 0,0 0,0 0,1 0,-1 0,0 0,0 0,0-1,2 1,242-20,1035 21,-744 26,101 2,419-30,-303-26,20 15,-155-6,-44-9,-33-1,-214 2,149-5,-175 31,-162-26,2-2,29-2,-77 12,-91 18,0 0,-1 0,1 0,-1 0,1 0,0 0,-1 0,1 0,-1 0,1 1,-1-1,1 1,-1-1,1 1,-1 0,0-1,1 1,-1 0,0 0,1 0,-1 0,0 0,0 0,0 1,0-1,0 0,0 0,0 1,-1-1,1 1,0 0,5 14</inkml:trace>
</inkml:ink>
</file>

<file path=ppt/ink/ink4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4:17:44.49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2771 1278,'-4'-9,"1"-1,0-1,0 1,1 0,0-1,1 1,0-1,0 0,1 1,1-1,0 1,0-1,1 1,1-1,-1 1,2 0,-1 0,2 0,-1 0,1 1,0 0,1 0,0 0,1 1,0 0,0 0,1 0,-1 1,3 0,-9 6,1 0,-1 0,0 0,1 1,-1-1,1 0,-1 1,1-1,-1 1,1 0,-1 0,1-1,-1 1,1 0,0 0,-1 0,1 1,-1-1,1 0,-1 1,1-1,-1 1,1-1,-1 1,1 0,-1-1,0 1,1 0,-1 0,0 0,0 0,0 0,0 0,1 0,-2 1,1-1,0 0,0 1,0-1,-1 1,1-1,0 0,-1 1,1-1,-1 2,14 77,-13-68,-2-4,1 1,1-1,-1 0,1 0,1 0,0 1,0-1,0-1,1 1,0 0,1-1,-1 1,2-1,-1 0,1 0,0-1,0 0,1 1,-1-2,7 5,-10-9,0 0,1 0,-1-1,1 1,0-1,-1 0,1 0,-1 0,1 0,0 0,-1 0,1-1,-1 1,1-1,-1 0,1 0,-1 0,0 0,1 0,-1 0,0-1,0 1,0-1,0 1,0-1,0 0,0 0,-1 0,1 0,1-2,43-67,-46 70,70-170,-60 147</inkml:trace>
  <inkml:trace contextRef="#ctx0" brushRef="#br0" timeOffset="483.23">3618 912,'-18'12,"0"2,1 0,0 1,2 1,-1 0,2 2,0-1,2 1,-1 1,2 1,1-1,-3 9,12-25,-1 1,1-1,0 1,0-1,0 0,1 1,-1-1,1 1,0 0,0-1,0 1,1-1,-1 1,1-1,0 1,-1-1,2 1,-1-1,0 0,1 0,-1 1,1-1,0 0,0-1,0 1,1 0,-1 0,1-1,-1 0,1 1,0-1,0 0,0 0,0 0,0-1,0 1,1-1,-1 0,0 0,1 0,-1 0,1-1,-1 1,1-1,0 0,-1 0,1 0,-1 0,1-1,-1 1,2-1,7-2,1 0,-1 0,1-2,-1 1,0-1,0-1,-1 0,0-1,0 0,-1-1,1 0,-1 0,-1-1,0 0,0-1,5-8,4-7,-1 0,-2-1,0 0,-2-1,-1-1,6-20,-10 25,49-188,-55 199,-1 0,0 0,-1 0,0 0,-1 0,-1 0,0 0,0 0,-1 0,0 1,-1-1,-1 1,0 0,0 1,-1-1,-5-7,7 13,1 1,-1-1,0 1,0 0,0 0,-1 0,1 0,-1 1,0 0,0 0,0 0,0 1,0-1,-1 1,1 0,-1 1,0 0,1-1,-1 2,0-1,0 1,0 0,1 0,-1 0,0 1,0 0,1 0,-1 1,0-1,1 1,-1 1,1-1,0 1,0-1,0 2,0-1,1 0,-1 1,1 0,0 0,0 0,0 1,0-1,1 1,-8 13,2 1,0 0,1 0,1 0,1 1,0 0,2 0,0 1,2-1,0 1,1 0,1 0,1-1,1 1,1 0,0-1,2 0,4 13,1-9,1-1,1 0,1-1,1 0,1-1,0-1,2 0,0-1,2-1,0-1,0 0,2-1,0-2,1 0,0-1,1-1,1-1,-1-2,2 0,-1-1,1-2,0 0,1-2,3 0,3 2,-5 0</inkml:trace>
  <inkml:trace contextRef="#ctx0" brushRef="#br0" timeOffset="-787.585">1445 291,'30'6,"-1"0,0-2,1-2,0 0,0-2,0-1,-1-2,1-1,7-2,-19 0,0-1,-1-1,1 0,-1-1,-1-1,0-1,0 0,-1-1,0 0,-1-2,-1 1,0-2,-1 0,0 0,-2-1,1 0,-2-1,0 0,-2-1,4-10,-6 72,-20 282,-13-30,-13-2,-48 161,71-385,-4 0,-2-1,-3-1,-4-1,-14 20,43-84,-2 6,0 0,-1 0,-1-1,0 1,0-1,0 0,-1-1,0 0,0 0,-1 0,0-1,0 0,-8 4,12-11,0 0,0 0,0 0,0 0,1 0,-1-1,1 0,-1 1,1-1,-1-1,1 1,0 0,0-1,0 0,0 1,1-1,-1 0,1-1,0 1,0 0,0-1,0 1,0-1,1 1,-1-1,1 0,0-3,-14-40,3-1,2 0,3 0,1-1,2 0,3 0,1 0,3-5,-2 18,-1 23,1 1,0-1,1 0,0 1,1-1,1 1,0 0,1 0,0 0,0 0,1 1,1 0,0 0,1 1,0 0,0 0,1 1,0 0,1 0,0 1,0 0,6-2,15-7,0 1,2 2,0 1,0 2,1 1,1 1,-1 2,15 0,89-22,-128 27,-7 0,0 0,0 1,0-1,1 1,-1 0,1 0,-1 0,1 1,-1-1,1 1,-1 0,1 0,-1 0,1 0,-1 0,1 1,-1 0,1 0,-1 0,1 0,-1 0,0 1,0-1,0 1,0 0,0 0,0 0,0 1,-1-1,1 0,0 1,3 15</inkml:trace>
  <inkml:trace contextRef="#ctx0" brushRef="#br0" timeOffset="-553.524">2433 1081,'0'34,"0"15,0 5,0-2,0-11</inkml:trace>
  <inkml:trace contextRef="#ctx0" brushRef="#br0" timeOffset="-385.59">2433 573,'0'0</inkml:trace>
  <inkml:trace contextRef="#ctx0" brushRef="#br0" timeOffset="3099.512">5904 178,'90'-17,"-32"9,-1 4,1 1,0 3,16 4,3 12,-77-16,-1-1,1 1,0 0,0 0,-1 0,1-1,0 1,0 0,0 0,-1-1,1 1,0 0,0-1,0 1,0 0,0-1,-1 1,1 0,0-1,0 1,0 0,0-1,0 1,0 0,0-1,0 1,0 0,0-1,1 1,-1 0,0-1,0 1,0 0,0-1,0 1,1 0,-1 0,0-1,0 1,0 0,1 0,-1-1,0 1,0 0,1 0,-1 0,0-1,1 1,-1 0,0 0,1 0,-1 0,0 0,1 0,-1 0,0-1,1 1,-1 0,0 0,1 0,-23-23,21 22,-14-14,-1 0,0 1,-1 1,0 0,-1 2,0 0,-1 1,0 0,-12-2,22 10</inkml:trace>
  <inkml:trace contextRef="#ctx0" brushRef="#br0" timeOffset="1770.469">5961 573,'0'2,"0"86,-3 0,-4 0,-10 41,-59 185,72-296,8-19,11-33,-5 17</inkml:trace>
  <inkml:trace contextRef="#ctx0" brushRef="#br0" timeOffset="2137.429">5904 489,'19'7,"0"-2,0 0,0-1,1-1,-1 0,1-2,0 0,8-2,-11 1,293 0,-307 0,-2-1,-1 1,1 0,0 0,0-1,-1 1,1 0,0 0,0 0,-1 0,1 0,0 0,0 0,0 0,-1 0,1 0,0 0,0 0,-1 0,1 1,0-1,0 0,-1 1,1-1,0 0,-1 1,1-1,-1 1,1-1,0 1,-1 0,1-1,-1 1,0-1,1 1,-1 0,1-1,-1 1,0 0,1 0,-1-1,0 1,0 0,0 0,0-1,1 1,-1 0,0 0,-5 11</inkml:trace>
  <inkml:trace contextRef="#ctx0" brushRef="#br0" timeOffset="2395.587">5933 968,'14'0,"15"-5,7-1,2 0,-1 1,-1 2,-3 1,-6 5,-4 3,-5 0</inkml:trace>
  <inkml:trace contextRef="#ctx0" brushRef="#br0" timeOffset="4034.191">6271 1307,'8'37,"-1"-1,-2 1,-1 0,-2 33,-2-62,0 1,-1 0,0 0,0-1,-1 1,-1-1,1 1,-1-1,-1 0,1 0,-1 0,-1-1,1 1,-1-1,-1 0,1 0,-1-1,-3 3,7-9,0 1,1-1,-1 0,0 1,1-1,-1 0,0 0,0 0,1-1,-1 1,0 0,1-1,-1 1,0-1,1 1,-1-1,0 0,1 1,-1-1,1 0,0 0,-1 0,1-1,0 1,0 0,-1 0,1-1,0 1,0 0,0-1,1 1,-1-1,0 0,0 1,1-1,-1 0,1 1,0-1,-1 0,1 1,0-1,0 0,0 0,0 1,0-1,1 0,-1 1,0-1,1 0,-1 1,1-1,0 0,0 0,2-22,1 1,2-1,0 1,1 0,2 1,0 0,1 0,1 1,1 0,1 1,1 0,1 1,12-11,-13 11,1 2,1 0,0 0,2 2,0 0,0 1,1 1,12-6,-29 18,1 0,-1 0,1 0,-1 0,1 1,-1-1,1 1,0 0,-1-1,1 1,0 0,-1 0,1 1,0-1,-1 1,1-1,0 1,-1 0,1 0,-1 0,0 0,1 0,-1 1,0-1,1 1,-1-1,0 1,0 0,-1 0,1 0,0 0,0 0,-1 0,0 0,1 1,-1-1,0 1,0-1,0 1,0-1,-1 1,1-1,-1 1,1 0,-1-1,0 1,0 0,0-1,-1 1,1 0,0-1,-1 1,0-1,0 1,0-1,0 2,-5 13,-1-1,-1 0,0-1,-1 1,0-1,-2-1,1 0,-2-1,0 0,0 0,-3 0,-59 44,73-55,0-1,1 1,-1 0,0 0,1 0,-1 0,1 0,0 0,-1 0,1 0,0 0,0 0,0 0,1 0,-1 0,0 0,1 0,0 0,-1 0,1-1,0 1,0 0,0 0,0 0,0-1,0 1,0-1,1 1,-1-1,1 1,-1-1,1 0,-1 0,1 0,0 0,-1 0,1 0,0 0,0 0,0-1,2 1,15 15,58 94,-66-101,0-4</inkml:trace>
  <inkml:trace contextRef="#ctx0" brushRef="#br0" timeOffset="4901.239">6722 1448,'28'-6,"0"0,0 2,1 1,-1 2,1 1,0 0,-1 3,13 2,-40-4,-1-1,1 1,-1 0,1-1,0 1,-1 0,1-1,0 1,-1-1,1 1,0-1,0 0,0 1,-1-1,1 0,0 1,0-1,0 0,0 0,0 0,0 0,-1 0,1 0,0 0,0 0,0 0,0 0,0 0,0-1,-1 1,1 0,0-1,0 1,0-1,-1 1,1 0,0-1,0 0,-1 1,1-1,-1 1,1-1,0 0,-1 0,1 1,-1-1,0 0,1 0,-1 1,1-1,-1 0,0 0,0 0,0 0,1 0,-1 1,0-1,0 0,0 0,0 0,0 0,-1 0,1 0,0 0,0 1,-1-1,1 0,0 0,-1 0,1 0,-80-97,79 97,1 0,-1 0,0 1,1-1,-1 0,0 0,0 1,0-1,0 0,1 1,-1-1,0 1,0-1,0 1,0-1,0 1,0 0,0 0,0-1,0 1,0 0,-1 0,1 0,0 0,0 0,0 0,0 1,0-1,0 0,0 0,0 1,0-1,0 1,0-1,0 1,0-1,1 1,-1-1,0 1,0 0,0 0,1-1,-1 1,0 0,1 0,-1 0,1 0,-1 0,1 0,-1 0,1 0,-1 0,1 0,0 0,-11 59,2 118,-24-38,33-140,1 0,-1-1,1 1,-1-1,1 1,-1 0,1-1,0 1,-1 0,1 0,-1-1,1 1,0 0,-1 0,1 0,-1 0,1 0,0 0,-1 0,1 0,0 0,-1 0,1 0,-1 0,1 0,0 1,-1-1,1 0,-1 0,1 1,0-1,-1 0,1 1,-1-1,1 0,-1 1,0-1,1 1,-1-1,1 1,-1-1,0 1,1-1,-1 1,0 0,0-1,1 1,-1-1,0 1,0 0,0-1,0 1,0 0,0-1,0 1,0-1,0 1,0 0,0-1,0 1,0 0,-1-1,1 1,0 0,39-37,120-138,-148 161</inkml:trace>
  <inkml:trace contextRef="#ctx0" brushRef="#br0" timeOffset="8569.472">7626 1278,'-2'-4,"0"-1,0 1,0 0,-1 0,1 0,-1 0,0 0,0 0,0 1,-1-1,1 1,-1 0,0 0,0 0,0 1,0-1,-1 1,1 0,0 0,-1 1,0-1,1 1,-1 0,0 0,0 1,1-1,-1 1,0 0,0 0,0 1,1 0,-1-1,0 2,0-1,1 0,-1 1,1 0,-6 5,0 0,1 1,0 0,1 1,-1 0,2 0,-1 0,1 1,1 0,0 1,0 0,1 0,1 0,-1 0,2 1,0-1,-2 12,-9 209,14-218,0-8,-1-1,1 0,0 1,0-1,1 1,0-1,0 0,0 0,0 1,1-1,0 0,0 0,1-1,-1 1,1 0,0-1,0 1,0-1,1 0,-1 0,1 0,0-1,0 1,1-1,-1 0,1 0,-1-1,1 1,0-1,0 0,0 0,0-1,1 1,-1-1,0 0,1-1,-1 1,0-1,1 0,-1-1,4 0,3-2,-1-1,1 0,-1-1,0-1,-1 1,1-2,-1 1,-1-2,1 1,-1-1,0-1,-1 1,0-1,0-1,-1 0,3-6,-8 12,0-1,-1 0,0 0,0 0,0 0,0 0,-1 0,0 0,0 0,0 0,-1 0,1 0,-1 0,-1 0,1 0,-1 0,0 0,0 1,0-1,0 1,-1-1,0 1,0 0,0 0,0 0,-1 0,1 1,-1-1,0 1,0 0,-1 0,1 1,0-1,-1 1,0 0,1 0,-1 1,0-1,0 1,0 0,0 0,0 1,0-1,0 1,0 0,0 1,-2-1,7 0,1 1,-1-1,0 0,1 0,-1 0,0 1,1-1,-1 0,0 0,0 1,1-1,-1 0,0 0,0 1,0-1,1 0,-1 1,0-1,0 0,0 1,0-1,0 0,0 1,1-1,-1 1,0-1,0 0,0 1,0-1,0 0,-1 1,1-1,0 1,0-1,0 0,0 1,0-1,0 0,-1 1,1-1,0 0,0 1,0-1,-1 0,1 0,0 1,0-1,-1 0,1 0,0 1,-1-1,1 0,0 0,-1 0,1 0,0 0,-1 1,1-1,0 0,-1 0,14 1,-1-1,1 0,0 0,-1-1,1-1,-1 0,1-1,-1 0,1-1,134-41,-122 39</inkml:trace>
  <inkml:trace contextRef="#ctx0" brushRef="#br0" timeOffset="12619.148">1106 2041,'570'-31,"-195"6,411 25,-271 28,-116-1,177 3,40-2,237-28,-374-30,780 31,-910-30,-95 31,-86 24,-123-24,-33-2</inkml:trace>
  <inkml:trace contextRef="#ctx0" brushRef="#br0" timeOffset="13720.718">401 291,'33'73,"4"143,-27-107,-4-1,-7 68,0-76,20-140,-11 13,1 1,2 0,0 0,2 1,1 0,1 2,1-1,1 2,0 0,2 1,12-10,-29 29,0-1,1 1,-1-1,0 1,1 0,-1 0,1 0,0 1,0-1,-1 1,1-1,0 1,0 0,1 0,-1 0,0 1,0-1,0 1,1-1,-1 1,0 0,0 1,0-1,1 0,-1 1,0 0,0 0,0 0,0 0,0 0,0 0,0 1,0 0,0-1,1 2,4 8,-1 0,0 0,-1 0,0 0,0 1,-1 0,-1 1,0-1,-1 1,0-1,1 13,8 30,-10-45,-1 1,0-1,0 1,-1 0,-1-1,0 1,0-1,-1 1,0-1,-1 1,0-1,-1 0,0-1,0 1,-1 0,-1-1,1 0,-2-1,1 1,-1-1,0 0,-1-1,1 1,-2-2,1 1,-1-1,0 0,0-1,0 0,-1-1,-5 2,8-2,0-1,0-1,0 1,0-1,0-1,0 1,-1-1,1 0,-1-1,1 0,0 0,-1 0,1-1,-1-1,1 1,0-1,0 0,0 0,0-1,0 0,0-1,1 1,-1-1,1 0,-5-5,-19-46,25 36</inkml:trace>
  <inkml:trace contextRef="#ctx0" brushRef="#br0" timeOffset="17702.716">937 206,'29'34,"-1"2,-2 0,-1 2,-2 0,-2 2,-2 0,-1 1,-2 1,-2 1,4 23,-9-43,-1 0,-1 1,-1 0,0 0,-2 1,-2-1,0 1,-1 0,-1 0,-2 0,0-1,-2 1,-4 15,3-29</inkml:trace>
  <inkml:trace contextRef="#ctx0" brushRef="#br0" timeOffset="18424.802">34 460,'-17'73,"9"-15,3 1,2-1,3 1,5 36,1-53,2-2,1 1,3-1,1 0,2-1,1-1,11 15,-20-37,2 0,0-1,1 0,0 0,1-1,1 0,0-1,1-1,0 0,1-1,0 0,5 2,1-3</inkml:trace>
</inkml:ink>
</file>

<file path=ppt/ink/ink4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4:18:31.92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26,'21'129,"-17"-79,-5-39,1 0,1 1,0-1,1 0,0 0,1 0,0 0,0 0,1-1,5 8,-8-15,2 0,-1-1,0 1,0-1,1 0,-1 1,1-1,0 0,0 0,0-1,0 1,0-1,0 1,0-1,0 0,0 0,1-1,-1 1,0 0,1-1,-1 0,0 0,1 0,-1 0,1-1,-1 1,0-1,0 0,1 0,-1 0,0 0,0-1,0 1,97-61,-67 33,-1-1,-2-2,-1 0,24-37,-53 68,0 0,0 0,1-1,-1 1,0 0,1 0,-1 0,1 0,-1 0,1 0,-1 0,1 0,0 0,-1 0,1 0,0 0,0 0,0 1,0-1,0 0,0 1,0-1,0 0,0 1,0-1,0 1,0 0,0-1,0 1,0 0,0 0,1 0,-1 0,0 0,0 0,0 0,0 0,1 0,-1 0,0 0,0 1,0-1,0 1,0-1,0 1,0-1,0 1,0-1,0 1,0 0,0 0,0 0,12 41,-12-34,0-1,0 1,1-1,0 0,1 0,-1 0,1 0,0 0,1 0,0-1,0 1,1-1,-1 0,1-1,0 1,1-1,-1 0,1 0,0-1,1 0,-1 0,1 0,5 2,-5-5,1 0,-1 0,1-1,0 0,-1 0,1 0,0-1,-1-1,1 1,-1-1,1-1,-1 1,0-1,0 0,0-1,-1 0,1 0,-1 0,0-1,0 0,0 0,-1 0,1-1,-1 0,-1 0,1 0,-1 0,0-1,-1 0,1 0,-1 0,-1 0,1 0,-1-4,37-105,-33 91</inkml:trace>
</inkml:ink>
</file>

<file path=ppt/ink/ink4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4:18:38.05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0 151,'279'-40,"-278"40,0 1,1-1,-1 0,0 0,0 0,0 1,0-1,0 0,0-1,0 1,0 0,0 0,0 0,0-1,0 1,0 0,0-1,0 1,0-1,0 1,0-1,0 0,0 1,-1-1,1 0,0 0,0 1,-1-1,1 0,-1 0,1 0,-1 0,1 0,-1 0,1 0,-1 0,0 0,1 0,-1 0,0 0,0 0,0 0,0 0,0 0,0 0,0 0,0 0,0 0,-1 0,1 0,0 0,-1 0,1 0,-1 0,1 0,-1 0,1 0,-1 0,0 0,-2-3,-2-3,0 1,0 0,-1-1,0 2,0-1,0 1,-1 0,1 0,-1 1,-1-1,-6-1,13 6,-1 1,0 0,0 1,0-1,1 0,-1 0,0 1,1-1,-1 1,1-1,0 1,0 0,-1 0,1-1,0 1,0 0,1 0,-1 0,0 0,1 0,-1 0,1 0,0 0,-1 0,1 0,0 1,0-1,0 0,1 0,-1 0,1 1,-1 0,-25 201,25-203,-1-1,1 1,0 0,0 0,0 0,0-1,0 1,0 0,0 0,0 0,0-1,1 1,-1 0,0 0,0 0,1-1,-1 1,1 0,-1-1,0 1,1 0,-1-1,1 1,0 0,-1-1,1 1,-1-1,1 1,0-1,-1 1,1-1,0 0,0 1,-1-1,1 0,0 1,0-1,0 0,-1 0,1 0,0 0,0 0,0 0,-1 0,1 0,0 0,0 0,0 0,-1-1,1 1,0 0,0-1,-1 1,1 0,0-1,0 1,-1-1,1 1,-1-1,1 1,0-1,-1 0,1 1,-1-1,1 1,-1-1,0 0,1 0,40-46,40-99,-73 127</inkml:trace>
</inkml:ink>
</file>

<file path=ppt/ink/ink4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4:18:38.73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173 0,'-12'7,"0"0,0 1,1 0,0 1,1 0,0 1,0 0,1 1,0 0,1 0,0 1,1 0,0 0,1 1,0-1,1 2,0-1,2 0,-1 1,2 0,-1-1,2 1,0 0,1 0,1 12,0-20,0 0,0-1,1 1,0 0,0-1,0 0,1 1,-1-1,1 0,1 0,-1-1,1 1,0-1,0 0,0 0,0 0,1 0,-1-1,1 1,0-1,0 0,1-1,-1 1,0-1,1 0,-1-1,1 1,0-1,0 0,-1-1,1 1,0-1,0 0,0-1,-1 1,1-1,0 0,0-1,-1 1,1-1,-1 0,1 0,-1-1,0 0,0 0,0 0,-1 0,1-1,0-1,-1 1,0 0,-1 0,0-1,0 1,0-1,0 0,-1 0,0 0,0 0,0 0,0 0,-1 0,0-1,0 1,-1 0,1-1,-1 1,0-1,-1 1,1-1,-1 1,0 0,-1-1,1 1,-1 0,0 0,0 0,-2-3,4 8,-1 0,1 0,-1-1,1 1,-1-1,1 1,0 0,-1-1,1 1,0-1,-1 1,1-1,0 1,0-1,-1 1,1-1,0 1,0-1,0 1,0-1,0 1,0-1,0 1,0-1,0 1,0-1,0 0,0 1,0-1,0 1,0-1,0 1,1-1,-1 1,0-1,0 1,1-1,-1 1,0-1,1 1,-1 0,0-1,1 1,-1 0,1-1,-1 1,1 0,-1-1,1 1,-1 0,1 0,-1-1,1 1,-1 0,1 0,-1 0,40 0,-22 1,130-24,-124 22</inkml:trace>
</inkml:ink>
</file>

<file path=ppt/ink/ink4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4:18:39.94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1 198,'1'-2,"0"0,1 0,-1 0,1 1,0-1,-1 0,1 1,0-1,0 1,0 0,0 0,0-1,0 1,1 1,-1-1,0 0,0 0,1 1,-1 0,0-1,1 1,-1 0,0 0,1 0,0 0,0 0,338-3,-324 4,-13 0,1-1,0 1,-1-1,1 0,-1 0,1-1,0 0,-1 1,1-1,-1-1,1 1,-1-1,0 1,1-1,0-2,-4 2,-1 0,0-1,0 1,-1-1,1 1,0-1,-1 1,0-1,1 1,-1 0,0-1,0 1,-1 0,1 0,0 0,-1 0,1 0,-1 0,1 0,-1 0,0 1,0-1,0 1,0-1,0 1,0 0,0 0,-1 0,1 0,-2-1,-127-79,117 65</inkml:trace>
</inkml:ink>
</file>

<file path=ppt/ink/ink4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4:18:26.73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24 2064,'27'-185,"-25"246,-3 653,-27-511,16-150,1 56,18-98,-6-29,-4 0,-1-1</inkml:trace>
  <inkml:trace contextRef="#ctx0" brushRef="#br0" timeOffset="2350.969">109 1896,'0'-4,"0"1,0-1,1 1,-1-1,1 1,0 0,0-1,0 1,0 0,1 0,0 0,-1 0,1 0,0 0,0 0,1 1,-1-1,0 1,1-1,0 1,-1 0,1 0,0 0,0 0,0 1,0-1,1 1,-1 0,0 0,0 0,4 0,111-8,-107 9,179-8,19-27,-41 24,-164 12,0-1,0 1,0 0,-1 0,1 0,0 1,-1-1,1 1,-1 0,1 0,-1 0,0 1,0-1,0 1,0 0,0 0,-1 0,1 0,-1 0,0 0,0 0,0 1,0-1,-1 1,1 0,-1 0,0-1,0 1,0 2,5 122,-7-106,-2 459,31-311,-28 112,1-279,-1 0,1 0,-1 0,0 0,0 0,0 0,0 0,-1 0,1 0,-1 0,0 0,0 0,0 0,0-1,0 1,-1 0,1 0,-1-1,0 1,0-1,0 0,0 0,0 1,0-1,-1 0,1-1,0 1,-1 0,0-1,1 1,-1-1,0 0,0 0,0 0,0 0,0-1,-196 10,146-2,-1-2,0-3,-40-2,-76 25,60-7,85-14</inkml:trace>
  <inkml:trace contextRef="#ctx0" brushRef="#br0" timeOffset="4234.938">589 3052,'16'73,"25"116,-42 330,-33-552,12 5,-2 1,0 1,-2 1,-1 1,0 1,-2 2,-1 0,-8-2,36 23,0-1,1 1,-1-1,0 1,0-1,1 0,-1 1,0-1,1 0,-1 0,1-1,-1 1,1 0,0 0,-1-1,1 1,0 0,0-1,0 0,0 1,0-1,0 1,1-1,-1 0,0 0,1 1,-1-1,1 0,0 0,0 0,-1 0,1 0,0 1,1-1,-1 0,0 0,1 0,-1 0,1 1,-1-1,1 0,0 1,-1-1,1 0,0 1,0-1,0 1,1-1,-1 1,0-1,11-6,0 1,1 0,0 1,0 1,0 0,0 0,1 1,2 1,27-10,-5 3,1 2,0 2,0 2,0 1,1 2,-1 2,3 1,42 0,-15 9,-67-11,-1 0,0 0,1 1,-1-1,0 1,1-1,-1 1,0 0,0-1,1 1,-1 0,0 0,0 0,0 0,0 0,0 0,0 0,0 0,-1 0,1 0,0 1,-1-1,1 0,-1 0,1 1,-1-1,1 0,-1 1,0-1,0 1,0-1,0 0,0 1,0-1,0 1,0-1,0 0,-1 1,1-1,0 1,-1-1,0 0,1 0,-1 1,0-1,0 1,-81 70,39-42,-96 60,79-66,40-20</inkml:trace>
  <inkml:trace contextRef="#ctx0" brushRef="#br0" timeOffset="7034.179">532 908,'0'17,"-25"107,22 244,19-258,-12-95,-1 0,0 1,-1-1,-1 1,0-1,-1 1,0 0,-2-1,-2 12,-2-9</inkml:trace>
  <inkml:trace contextRef="#ctx0" brushRef="#br0" timeOffset="7820.132">560 851,'-13'18,"0"-1,-1-1,-1 0,0 0,-1-2,-1 0,0-1,-18 10,-87 25,121-47,1-1,-1 0,0 0,0 1,1-1,-1 1,0-1,1 1,-1-1,1 1,-1-1,1 1,-1 0,1-1,-1 1,1 0,-1-1,1 1,0 0,-1 0,1-1,0 1,0 0,-1 0,1 0,0-1,0 1,0 0,0 0,0 0,0-1,0 1,1 0,-1 0,0 0,0-1,0 1,1 0,-1 0,1-1,-1 1,0 0,1-1,-1 1,1 0,-1-1,1 1,0-1,-1 1,1-1,0 1,-1-1,1 0,0 1,0-1,-1 0,1 1,1-1,45 19,154 11,-59-16,-126-10,-6-1,0-1,0 1,0-2,0 1,0-2,1 1,-1-1,0-1,0 0,8-2,-17 3,1 0,-1-1,0 1,1-1,-1 0,0 1,0-1,0 0,0 0,1 0,-1 0,0 0,-1 0,1 0,0 0,0 0,0 0,-1 0,1-1,0 1,-1 0,1 0,-1-1,0 1,1 0,-1-1,0 1,0-1,0 1,0 0,0-1,0 1,0 0,0-1,-1 1,1-1,0 1,-1 0,0 0,1-1,-1 1,1 0,-1 0,-1-1,-40-55,37 52,-150-134,154 138,-1 0,1 0,0 0,0 0,0 0,-1 0,1 0,0 0,0-1,1 1,-1 0,0-1,0 1,0 0,1-1,-1 1,1-1,-1 1,1-1,0 0,0 1,-1-1,1 1,0-1,0 1,1-1,-1 0,0 1,0-1,1 1,-1-1,1 1,-1-1,1 1,0 0,0-1,-1 1,1 0,1-2,7-7</inkml:trace>
  <inkml:trace contextRef="#ctx0" brushRef="#br0" timeOffset="9169.286">1237 145,'18'121,"5"13,-17-108,-1 2,-1-1,-2 1,0-1,-2 1,-1-1,-2 1,0-1,-2 1,-1-1,-1 0,1-26,5-12</inkml:trace>
  <inkml:trace contextRef="#ctx0" brushRef="#br0" timeOffset="9504.252">1182 117,'14'-9,"19"-9,9-1,3 3,-3 0,-3 1,-3 5,-4 3,-1 3,-2 2,-1 2,-1 0,1 6,-10 6,-8 5,-6 1</inkml:trace>
  <inkml:trace contextRef="#ctx0" brushRef="#br0" timeOffset="9717.713">1209 371,'39'-5,"22"-6,5-1,-8 1</inkml:trace>
  <inkml:trace contextRef="#ctx0" brushRef="#br0" timeOffset="10405.803">1661 512,'-6'250,"6"-248,0 0,0 1,0-1,-1 0,1 0,-1 0,1 0,-1 0,0 0,1 0,-1 0,0 0,0 0,-1 0,1-1,0 1,0 0,-1-1,1 1,-1-1,0 0,1 1,-1-1,0 0,0 0,0 0,0 0,-1 1,1-6,0 0,1 0,0 0,0-1,0 1,0 0,1 0,-1 0,1-1,0 1,0 0,1 0,0-1,-1 1,1 0,0 0,1 0,-1 0,1 0,0 0,0 0,8-17,1 1,0 0,2 1,0 1,1 0,1 1,0 0,1 1,1 1,8-6,-14 13,0 1,1 0,0 0,0 1,0 1,1 0,-1 0,1 1,0 1,0 0,1 1,-1 1,13 0,-24 0,-1 1,1 0,0 0,0 0,-1 0,1 1,0-1,0 0,-1 1,1-1,0 1,-1 0,1-1,0 1,-1 0,1 0,-1 0,0 0,1 0,-1 0,0 1,1-1,-1 0,0 1,0-1,0 1,0-1,-1 1,1-1,0 1,-1 0,1-1,-1 1,1 0,-1-1,0 1,0 0,1 0,-1-1,-1 1,1 0,0 0,0-1,-1 1,1 0,-1 0,1-1,-1 1,-44 76,-37-1,81-75,0-1,0 0,0 1,0 0,1-1,-1 1,0-1,1 1,0 0,-1 0,1-1,0 1,0 0,0-1,0 1,0 0,0 0,0-1,1 1,-1 0,1-1,-1 1,1 0,-1-1,1 1,0-1,0 1,0-1,0 1,0-1,0 0,0 1,1-1,-1 0,0 0,1 0,58 38,-50-33,31 12,-21-12</inkml:trace>
</inkml:ink>
</file>

<file path=ppt/ink/ink4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4:18:59.46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566 1,'11'138,"17"158,-17-194,-5 0,-5 68,-1-153,28 261,-29-276,1 1,-1-1,1 0,-1 1,1-1,0 1,0-1,0 0,0 1,0-1,1 0,-1 1,1-1,-1 0,1 1,0-1,0 0,0 0,0 0,1 0,-1 0,0 0,1 0,-1 0,1 0,0-1,0 1,-1-1,1 1,0-1,0 0,1 0,-1 0,0 0,0 0,0 0,1 0,-1-1,0 1,1-1,-1 0,0 0,1 0,0 0,150-36,128-22,-238 51,1 3,0 1,0 2,26 4,15-1,39-19,-23-12,-94 23</inkml:trace>
  <inkml:trace contextRef="#ctx0" brushRef="#br0" timeOffset="3870.017">29 1,'-4'6,"1"0,0 0,0 1,0-1,1 1,-1-1,2 1,-1 0,1 0,0 0,0 0,1 0,0 0,0 0,0 2,-1 2,1 1,0-1,0 0,2 1,-1-1,1 0,1 0,0 0,0 0,1-1,1 1,0-1,0 0,1 0,5 7,-9-15,0-1,-1 1,1-1,0 0,-1 0,1 1,0-1,0 0,0 0,0-1,0 1,0 0,0-1,1 1,-1-1,0 0,0 1,0-1,0 0,1-1,-1 1,0 0,0 0,0-1,0 0,0 1,0-1,0 0,0 0,0 0,0 0,0 0,0 0,0-1,-1 1,1-1,-1 1,1-1,0-1,52-76,-50 71,60-128,-64 136,0-1,0 1,0-1,0 0,0 1,0-1,0 1,1-1,-1 1,0-1,0 1,1-1,-1 1,0-1,1 1,-1-1,0 1,1-1,-1 1,1 0,-1-1,1 1,-1 0,1-1,-1 1,1 0,-1 0,1-1,0 1,-1 0,1 0,-1 0,1 0,-1 0,1 0,0 0,-1 0,1 0,-1 0,1 0,0 0,-1 0,1 0,-1 1,1-1,-1 0,1 0,-1 1,1-1,-1 0,1 1,-1-1,1 1,-1-1,1 0,-1 1,0-1,1 1,-1-1,0 1,1-1,-1 1,0 0,0-1,0 1,1-1,-1 1,0 0,7 42,77 465,-84-490,0 0,-2 0,0 0,-1-1,0 1,-2-1,0 0,-1 0,0 0,-2-1,0 0,0-1,-2 1,0-2,-1 1,0-2,-10 10,19-20,-1 1,0-1,0 0,0 0,0-1,0 1,0-1,-1 0,1 1,-1-1,0-1,1 1,-1-1,0 1,0-1,0 0,0 0,0-1,0 1,-1-1,1 0,0 0,0 0,0-1,0 0,0 1,0-1,0-1,0 1,0-1,0 1,1-1,-1 0,1 0,-1-1,1 1,0-1,0 1,0-1,0 0,0 0,0-1,1 1,-2-4,2-7,1 0,0 0,1 0,0 0,2 0,-1 0,2 0,0 1,0-1,1 1,1-1,1 1,-1 1,2-1,0 1,0 0,1 1,1-1,0 2,0-1,7-4,67-55,-66 61</inkml:trace>
  <inkml:trace contextRef="#ctx0" brushRef="#br0" timeOffset="4635.316">2231 960,'-5'19,"-11"16,-8 7,1 1,-1-6,3-6,1-2,-1-2,-1-1,2 1,0-5,3-2,6-8,3-6</inkml:trace>
  <inkml:trace contextRef="#ctx0" brushRef="#br0" timeOffset="5001.445">1977 932,'256'208,"-254"-207,34 24,-1 2,-2 1,-1 1,-1 2,2 5,-21-20</inkml:trace>
</inkml:ink>
</file>

<file path=ppt/ink/ink4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4:19:10.21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85 311,'56'-8,"0"2,0 3,0 2,1 2,3 4,-24 0,1-1,0-2,0-1,0-2,0-2,19-4,118-11,-140 33,-28-2</inkml:trace>
  <inkml:trace contextRef="#ctx0" brushRef="#br0" timeOffset="334.423">0 592,'63'-4,"29"-3,5 1,-5 2,-9-5,-13 1,-14 0,-12 3,-8 1,-6 2,-2 1,-3 1,1 0,0 1,0-1,-4 0</inkml:trace>
  <inkml:trace contextRef="#ctx0" brushRef="#br0" timeOffset="834.489">452 0,'460'163,"-453"-162,0 1,-1-1,1 1,0 1,-1-1,0 1,1 0,-1 1,-1 0,1 0,0 0,-1 0,0 1,0 0,0 0,-1 0,0 1,0-1,0 1,0 0,-1 0,0 1,0-1,-1 1,0-1,0 1,-1 0,1-1,-1 1,-1 0,-3 6,-1 0,-1 0,0-1,0 0,-1 0,-1-1,0 1,-1-2,0 1,0-1,-1 0,-1 0,1-1,-2-1,1 0,-1 0,0-1,-1 0,-9 4,-293 145,246-93,56-41</inkml:trace>
</inkml:ink>
</file>

<file path=ppt/ink/ink4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4:19:12.48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759 1,'-101'17,"-82"12,134-23,38-5,0 0,0 0,0 1,0 0,0 1,0 0,1 1,-1 0,1 1,-3 1,12-5,1-1,-1 1,1-1,-1 1,1-1,-1 1,1-1,0 1,-1 0,1-1,-1 1,1 0,0-1,0 1,0 0,-1-1,1 1,0 0,0-1,0 1,0 0,0 0,0-1,0 1,0 0,0-1,0 1,1 0,-1-1,0 1,0 0,1-1,-1 1,0 0,1-1,-1 1,1-1,-1 1,1-1,-1 1,1-1,-1 1,1-1,-1 1,1-1,0 0,-1 1,1-1,0 0,-1 0,1 1,0-1,-1 0,1 0,0 0,0 0,41 17,110 21,-123-33,1 1,-1 2,-1 1,1 1,-1 1,11 7,-38-17,0-1,0 1,0-1,0 1,0-1,1 1,-1 0,0-1,0 1,0 0,-1 0,1 0,0 0,0 0,0 0,-1 0,1 0,0 0,-1 0,1 0,-1 0,1 0,-1 1,0-1,0 0,1 0,-1 1,0-1,0 0,0 0,0 1,0-1,-1 0,1 0,0 1,0-1,-1 0,1 0,-1 0,1 0,-1 0,0 0,1 1,-1-1,0 0,0-1,1 1,-1 0,0 0,0 0,0 0,0-1,0 1,-1 0,1-1,0 1,0-1,0 0,0 1,-1-1,-213 75,-12 3,202-68,1 1,1 2,0 0,0 1,2 2,0 0,0 1,2 1,0 1,1 1,-2 5,18-23,0 0,0 0,0 1,1-1,-1 0,1 1,0-1,0 1,0 0,0-1,0 1,0 0,1 0,0 0,-1-1,1 1,0 0,0 0,0 0,1 0,-1-1,1 1,0 0,-1 0,1-1,0 1,1 0,-1-1,0 1,1-1,-1 0,1 1,0-1,0 0,0 0,0 0,0 0,0 0,1-1,-1 1,0-1,1 1,-1-1,1 0,0 0,2 1,13 3,0-1,1 0,0-1,0-1,0 0,0-2,0 0,0-1,-1-1,1-1,18-5,44-3,338-26,-370 33,-32-2</inkml:trace>
  <inkml:trace contextRef="#ctx0" brushRef="#br0" timeOffset="349.943">1323 1,'-10'52,"-3"23,-4 4,1-3,-2-9,3-12,3-4,-1-8,2-5,2-4,4-4,1-2,3-10,5-14,3-11,5-10,-1-7,-1 1</inkml:trace>
  <inkml:trace contextRef="#ctx0" brushRef="#br0" timeOffset="635.936">1266 1,'34'0,"20"0,6 0,3 0,-6 0,-6 0,-8 0,-11 4,-6 3,-13 4,-12 0,-8-1</inkml:trace>
  <inkml:trace contextRef="#ctx0" brushRef="#br0" timeOffset="849.635">1238 396,'33'0,"22"0,5 0,-3 0,-10 0</inkml:trace>
  <inkml:trace contextRef="#ctx0" brushRef="#br0" timeOffset="1453.736">1491 566,'3'5,"1"-1,-1 1,0-1,1 0,0 0,0 0,0-1,1 1,-1-1,1 0,0 0,0-1,0 1,0-1,0 0,0 0,1-1,-1 0,0 0,1 0,-1 0,1-1,0 0,-1 0,1-1,-1 0,1 1,-1-2,0 1,1-1,-1 1,0-2,0 1,0 0,0-1,0 0,-1 0,4-3,66-62,-73 69,1 0,0 0,-1 0,1 0,-1 1,0-1,1 0,-1 1,0-1,0 1,0 0,0-1,0 1,0 0,0-1,-1 1,1 0,-1 0,1 0,-1 0,0 0,1 0,-1 0,0 0,0-1,-1 1,1 0,0 0,-1 0,0 2,1-1,23 204,-8-94,-13-100,0-1,-1 1,0 0,-1-1,-1 1,0-1,-1 1,0 0,0-1,-2 0,1 0,-2 0,1 0,-4 4,5-9,-1-1,1 0,-1-1,0 1,0 0,-1-1,0 0,0 0,0-1,-1 1,1-1,-1 0,0 0,0-1,0 0,-1 0,1-1,-1 1,0-1,1-1,-1 1,0-1,0 0,0-1,0 0,-3 0,7 0,0 0,-1-1,1 0,0 1,0-1,0 0,0 0,0-1,0 1,0-1,0 1,0-1,1 0,-1 0,0 0,1 0,0-1,0 1,0-1,0 1,0-1,0 0,0 0,1 0,0 0,-1 0,1 0,0 0,1 0,-1 0,0-1,1 1,0 0,0 0,0-3,20-114,59-24,-68 130</inkml:trace>
  <inkml:trace contextRef="#ctx0" brushRef="#br0" timeOffset="1765.474">2169 283,'24'-5,"18"-1,6 0,0 1,-4 2,-4 1,-4 1,-8-5,-5 0,-1 0,1 1,1 2,1 1,-3 1</inkml:trace>
  <inkml:trace contextRef="#ctx0" brushRef="#br0" timeOffset="2001.126">2198 481,'43'-5,"24"-1,10 0,-3 1,-10-4,-10 1,-10 0,-8 3,-5 1,-3 2,-1 1,-5 1</inkml:trace>
  <inkml:trace contextRef="#ctx0" brushRef="#br0" timeOffset="2385.684">3552 57,'-36'24,"0"2,2 1,1 2,1 1,1 1,2 2,-13 20,39-49,-1 0,1 0,-1 1,1-1,0 1,1 0,-1 0,1 0,0 0,0 0,1 0,-1 1,1-1,1 0,-1 1,1-1,-1 1,2-1,-1 1,0-1,1 1,0-1,1 1,-1-1,1 0,0 0,0 0,1 0,-1 0,1 0,0-1,1 1,10 5,1-2,0 0,0 0,1-1,0-1,0-1,1-1,-1 0,1-1,0 0,0-2,0 0,0 0,0-2,0 0,4-2,3 3,0-1,0-1,-1 0,1-2,-1-1,0 0,0-2,0-1,-1 0,-1-2,1-1,-1 0,-1-1,0-2,-1 0,-1-1,0 0,-1-2,0 0,-2-1,0-1,-1 0,1-4,-12 19,0-1,-1 0,1 1,-1-1,0 0,-1-1,1 1,-1 0,0 0,-1-1,1 1,-1 0,0-1,0 1,-1-1,1 1,-1 0,-1 0,1-1,-1 1,1 0,-2 0,1 0,0 1,-1-1,0 0,0 1,0 0,-1 0,1 0,-1 0,0 0,-2-1,-9-6,-1 1,1 0,-2 1,0 1,0 0,0 2,-1 0,0 0,0 2,-15-2,-5 0</inkml:trace>
  <inkml:trace contextRef="#ctx0" brushRef="#br0" timeOffset="2930.156">3101 283,'427'1,"-182"25,351-25,-596-1</inkml:trace>
</inkml:ink>
</file>

<file path=ppt/ink/ink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3:41:17.20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18,'24'0,"17"0,7 0,0 0,-3 0,-5 0,-5 0,-2 0,-3 0,-2 0,0 0,-1 0,1 0,-1 0,1-5,0-1,-5 0</inkml:trace>
</inkml:ink>
</file>

<file path=ppt/ink/ink4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4:19:19.79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1 368,'7'-5,"0"1,0 1,1 0,-1 0,1 0,0 1,0 0,0 0,0 1,0 0,0 0,1 1,-1 0,5 2,3-3,265-9,-117-19,-146 32,-38 13,5-8</inkml:trace>
  <inkml:trace contextRef="#ctx0" brushRef="#br0" timeOffset="332.29">57 537,'19'0,"21"-5,8-1,2 0,-5 1,-3 1,-5 2,-4 1,-3 0,-1-4,-1-1,-1 1,0 0,1 2,-1 1,1 1,-5 1</inkml:trace>
  <inkml:trace contextRef="#ctx0" brushRef="#br0" timeOffset="1032.433">311 1,'135'75,"-103"-59,0 2,-1 1,-1 1,-1 2,-1 0,1 4,86 56,-113-81,1 0,-1 0,0 0,-1 0,1 0,0 0,0 1,0-1,-1 0,1 1,0 0,-1-1,0 1,1 0,-1 0,0 0,0 0,0 0,0 0,0 0,-1 0,1 0,-1 0,1 1,-1-1,0 0,0 0,0 0,0 1,0-1,0 0,0 0,-1 1,1-1,-1 0,0 0,0 0,0 0,0 0,0 0,0 0,0 0,-1 0,1-1,0 1,-1 0,-1 0,-190 162,21-11,-21-20,180-107,19-18</inkml:trace>
</inkml:ink>
</file>

<file path=ppt/ink/ink4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4:19:59.88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1 218,'0'314,"1"-304,-1 0,1 0,1 0,0 0,0 0,1 0,0 0,1-1,0 1,1-1,0 0,0 0,1-1,1 2,-3-9,0 0,0 0,1 0,-1-1,0 0,0 0,1 0,-1 0,0-1,0 1,0-1,0 0,0-1,0 1,0-1,0 1,0-1,0 0,-1-1,1 1,-1-1,0 1,1-1,-1 0,1-2,0 2,121-104,-123 106,0-1,-1 1,1 0,0 0,0 0,0 0,0 0,0 0,0 1,0-1,0 1,0-1,0 1,0 0,1 0,-1 0,0 0,0 0,0 0,0 1,0-1,0 1,0 0,0-1,0 1,0 0,0 0,0 0,0 0,0 0,-1 1,1-1,-1 1,1-1,-1 1,1-1,-1 1,0 0,0 0,0-1,0 1,0 0,0 0,0 2,1 1,0 0,0 0,0-1,0 1,1-1,0 1,0-1,0 0,0 0,1 0,-1-1,1 1,0-1,0 0,1 0,-1 0,0 0,1-1,0 0,-1 0,1 0,0-1,0 1,0-1,0 0,1-1,-1 1,0-1,0 0,5-3,1 0,-1-1,-1-1,1 1,-1-1,1-1,-2 0,1 0,-1-1,1 0,-2 0,1-1,-1 0,0-1,-1 1,0-1,-1 0,1-1,-2 1,1-1,1-7,4 0,38-118,-36 91,-9 37,0 0,-1-1,1 1,-2-1,1 1,-1-1,0 0,0 0,-1 1,0-1,-1 0,0 0,0 0,0 1,-1-1,0 1,-1-1,-1-3,-20-2,15 18</inkml:trace>
  <inkml:trace contextRef="#ctx0" brushRef="#br0" timeOffset="296.083">903 416,'38'-10,"18"-3,4 1,-3 2,-7 3,-7 3,-6 2,-9 1</inkml:trace>
  <inkml:trace contextRef="#ctx0" brushRef="#br0" timeOffset="549.05">960 613,'38'-5,"23"-6,5-1,-3-4,-8 1,-9 4,-11 2</inkml:trace>
  <inkml:trace contextRef="#ctx0" brushRef="#br0" timeOffset="831.726">1835 162,'-36'29,"1"1,2 2,1 1,1 2,2 1,-12 21,37-53,0 1,1-1,-1 1,1-1,0 1,0 0,1 0,-1 1,1-1,0 0,1 1,-1-1,1 1,0 0,1-1,-1 1,1 0,0 0,0-1,1 1,0 0,0-1,0 1,1-1,0 1,0-1,0 0,0 1,1-1,2 3,10 1,0 0,1-1,-1 0,1-2,1 0,-1 0,1-2,0 0,0-1,1-1,-1 0,0-1,1-1,-1-1,1 0,-1-1,0-1,0-1,4-2,10-2,-1-2,0-1,0-2,-1-1,-1-1,0-1,-1-1,-1-2,17-16,-29 23,-1 0,-1-1,0-1,0 0,-2 0,0-1,0 0,-1-1,-1 0,-1-1,0 1,-2-1,1-1,-2 1,0-1,-2 0,1-5,-3 16,0 0,0-1,-1 1,0 0,0 0,0 0,-1 0,0 1,-1-1,0 0,0 1,0 0,0-1,-1 1,0 0,-1 1,1-1,-1 1,0 0,0 0,-1 1,1-1,-1 1,0 0,0 1,-1 0,1 0,-1 0,0 0,-7-2,0 1,-1 0,1 1,-1 0,0 1,0 1,0 0,0 1,0 1,0 0,0 1,1 1,-9 2,-61 26,51-17</inkml:trace>
  <inkml:trace contextRef="#ctx0" brushRef="#br0" timeOffset="1296.052">1609 359,'-9'0,"-11"1,36 9,3-5,0-1,-1-1,1 0,0-2,0 0,1-1,-1-1,0-1,0-1,-1 0,3-2,85-8,193-14,-30-4,-180 14,-115 39,9-12</inkml:trace>
</inkml:ink>
</file>

<file path=ppt/ink/ink4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4:19:54.52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144 85,'0'20,"1"36,-3 0,-2-1,-2 0,-6 13,-75 259,54-182,33-162,0-1</inkml:trace>
  <inkml:trace contextRef="#ctx0" brushRef="#br0" timeOffset="344.523">87 29,'243'-27,"51"27,-293 0,0-1,1 1,-1 0,0 0,0 0,0 0,1 0,-1 0,0 0,0 0,1 0,-1 1,0-1,0 0,0 1,1-1,-1 1,0-1,0 1,0 0,0 0,0-1,0 1,0 0,0 0,-1 0,1 0,0 0,0 0,-1 0,1 0,0 0,-1 0,1 0,-1 1,0-1,1 0,-7 10</inkml:trace>
  <inkml:trace contextRef="#ctx0" brushRef="#br0" timeOffset="582.091">31 452,'43'5,"24"1,5 0,-9-6,-11-3,-10 0,-11-1</inkml:trace>
  <inkml:trace contextRef="#ctx0" brushRef="#br0" timeOffset="1293.991">511 622,'-13'53,"-64"196,31-179,45-70,-1 1,1-1,0 0,0 0,-1 0,1 1,0-1,-1-1,1 1,0 0,0 0,-1 0,1-1,0 1,0-1,-1 1,1-1,0 1,0-1,0 0,0 1,0-1,0 0,0 0,0 0,0 0,0 0,0 0,1 0,-1 0,0 0,1 0,-1 0,1-1,-1 1,1 0,0 0,-1-1,1 1,0 0,0 0,0-1,0 1,0 0,0-1,0 1,0 0,1 0,-1-1,0 1,1 0,-1 0,1 0,0-1,-1 1,1 0,0-1,6-20,0-1,2 1,0 1,1 0,1 0,1 1,1 0,1 1,1 0,0 2,15-14,-15 13,9-9,2 1,0 1,1 1,1 2,2 0,0 2,1 1,1 2,26-10,-56 25,-1 1,1 0,0-1,0 1,-1 0,1 0,0 0,0 0,0 0,0 1,0-1,0 1,0-1,0 1,1 0,-1 0,0 0,0 0,0 0,0 0,0 0,0 1,0-1,0 1,0 0,0-1,0 1,0 0,0 0,0 0,0 1,-1-1,1 0,0 1,-1-1,1 1,-1-1,0 1,1 0,-1-1,0 1,0 0,0 0,0 0,-1 0,1 0,0 0,-1 0,1 1,-5 8,1 0,-2-1,1 0,-2 0,1 0,-1 0,-1-1,0 0,0-1,0 1,-1-1,-1-1,1 1,-1-2,-3 3,-208 145,219-154,0 1,-1-1,1 1,0 0,0-1,-1 1,1 0,0 0,0 0,0 0,0 0,0 0,1 0,-1 1,0-1,0 0,1 0,-1 1,1-1,-1 0,1 1,-1-1,1 0,0 1,0-1,0 0,-1 1,1-1,1 1,-1-1,0 1,0-1,0 0,1 1,-1-1,1 0,-1 1,1-1,0 0,-1 0,1 1,0-1,0 0,0 0,0 0,0 0,0 0,0 0,0 0,0-1,29 24,-10-9,-1 0,0 2,-1 0,-1 1,-1 0,14 21,-7-6,-12-21</inkml:trace>
  <inkml:trace contextRef="#ctx0" brushRef="#br0" timeOffset="2511.776">934 763,'254'-1,"-211"-8,-42 9,0 0,0 0,0 0,-1 0,1 0,0-1,0 1,0 0,-1 0,1-1,0 1,0 0,-1-1,1 1,0-1,-1 1,1-1,0 1,-1-1,1 0,-1 1,1-1,-1 1,0-1,1 0,-1 0,1 1,-1-1,0 0,0 0,1 1,-1-1,0 0,0 0,0 0,0 0,0 1,0-1,0 0,0 0,0 0,-1 1,1-1,0 0,0 0,-1 1,1-2,-78-73,3 7,72 69,0 0,1 0,-1 0,0 1,1-1,0 1,-1-1,1 1,0 0,0 0,0 0,0 0,0 0,0 0,1 1,-1-1,1 1,0-1,-1 1,1-1,0 1,0 0,1-1,-1 1,1 0,-1 0,1 0,0 0,0 2,-14 183,13-187,-9 75,10-74,0 0,0 0,0 0,0 0,1-1,-1 1,1 0,-1-1,1 1,0 0,0-1,0 1,0-1,0 1,0-1,0 1,0-1,1 0,-1 1,0-1,1 0,-1 0,1 0,-1 0,1 0,0-1,-1 1,1 0,0-1,0 1,-1-1,1 0,0 1,0-1,0 0,-1 0,1 0,0 0,1-1,7-2,1 1,-2-2,1 0,0 0,-1-1,0 0,0 0,0-1,-1 0,1-1,-2 0,1 0,-1 0,0-1,0 0,-1-1,0 0,-1 0,0 0,0 0,-1-1,1-4,27-40,-5 10,-16 23</inkml:trace>
  <inkml:trace contextRef="#ctx0" brushRef="#br0" timeOffset="3084.946">1724 368,'-32'30,"1"2,2 1,1 1,2 1,2 2,-17 31,38-62,0-1,0 0,1 1,0 0,0-1,0 1,1 0,0 0,0 0,0 0,1 0,-1 0,2 0,-1 0,1 0,-1 0,2 0,-1 0,1 0,0 0,0-1,0 1,1-1,0 1,0-1,0 0,1 0,0 0,0-1,0 1,0-1,1 0,0 0,0-1,0 1,0-1,0 0,1-1,-1 1,5 0,-3-1,0 0,1-1,-1 0,0-1,1 0,-1 0,1 0,-1-1,0 0,1 0,-1-1,0 0,0 0,0-1,0 0,0 0,-1-1,0 0,1 0,-1 0,-1-1,1 0,-1 0,1 0,-1-1,-1 1,1-1,-1-1,0 1,-1 0,1-1,-1 0,-1 0,1 0,-1 0,0 0,-1 0,0-1,0 1,0-4,-2 7,0 0,-1 0,1 1,-1-1,1 1,-1-1,0 1,-1 0,1-1,0 1,-1 0,0 1,1-1,-1 0,-1 1,1 0,0 0,0 0,-1 0,1 0,-1 0,0 1,1 0,-1 0,0 0,0 0,0 1,1-1,-1 1,0 0,0 0,0 0,0 1,0-1,0 1,0 0,1 0,-1 0,-2 2,5-3,0 0,0 0,0 1,0-1,0 0,0 0,0 1,0-1,0 1,0-1,0 1,0-1,0 1,1-1,-1 1,0 0,0-1,1 1,-1 0,0 0,1-1,-1 1,1 0,-1 0,1 0,-1 0,1 0,0 0,0 0,-1 0,1 0,0 0,0 0,0 0,0 0,0 0,0 0,0 0,0 0,1 0,-1 0,0 0,0 0,1 0,-1-1,1 1,-1 0,1 0,-1 0,1 0,0 0,-1-1,1 1,0 0,-1-1,1 1,0 0,0-1,0 1,0-1,0 0,0 1,9 2,0-1,0 0,0-1,1 0,-1-1,0 0,0 0,0-1,1-1,-1 0,0 0,0-1,0 0,43-7,-27 7</inkml:trace>
  <inkml:trace contextRef="#ctx0" brushRef="#br0" timeOffset="4183.361">2204 226,'5'0,"11"0,7 0,6 0,1 0,1 0,0 0,0 0,-1-5,-1-1,0 0,0 1,-1 2,0 1,0 1,-4 5,-3 2,-4 0</inkml:trace>
</inkml:ink>
</file>

<file path=ppt/ink/ink4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4:20:10.58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0 453,'61'0,"167"-11,143-19,-247 21,-82 7,0-1,0-2,0-2,15-6,-73 12,-34 13,24-7</inkml:trace>
  <inkml:trace contextRef="#ctx0" brushRef="#br0" timeOffset="318.185">283 594,'39'17,"10"-10,0-2,0-2,0-3,11-2,11 1,191-29,-140 30,-108 0</inkml:trace>
  <inkml:trace contextRef="#ctx0" brushRef="#br0" timeOffset="904.983">593 1,'-1'2,"0"1,1 0,-1 0,0 0,1 0,0 0,0 0,0-1,0 1,0 0,0 0,1 0,-1 0,1 0,0 0,0-1,0 1,0 0,1-1,-1 1,1-1,-1 1,2 1,11 16,1-2,1 1,0-2,2 0,0-1,0-1,1 0,1-2,1 0,0-1,0-1,10 3,50 30,-52-27,-10-7,0 0,-1 2,0 0,-1 1,0 0,-1 2,0 0,-2 1,6 7,-18-20,0 0,-1 0,1 0,-1 0,0 0,0 0,0 0,0 0,-1 1,1-1,-1 0,0 0,0 1,0-1,0 0,-1 1,1-1,-1 0,0 0,0 0,0 1,0-1,-1 0,1 0,-1-1,0 1,0 0,0 0,0-1,0 1,0-1,-1 0,1 0,-1 0,-1 1,-102 63,-197 107,252-145,32-14</inkml:trace>
</inkml:ink>
</file>

<file path=ppt/ink/ink4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4:20:12.89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86 29,'0'395,"-40"-196,22-142,-9 73,36-119,-2-15</inkml:trace>
  <inkml:trace contextRef="#ctx0" brushRef="#br0" timeOffset="333.979">30 29,'24'0,"27"0,9 0,0 0,-1-4,-5-3,-8 1,-1 2,-5 0,-3 2,-3 1,-4 0,-1 1,-1 1,-10 4,-13 1,-7 0</inkml:trace>
  <inkml:trace contextRef="#ctx0" brushRef="#br0" timeOffset="581.881">57 424,'34'5,"25"1,8 1,-3-2,-8-7,-8-2,-8-1,-5 0,-10 2</inkml:trace>
  <inkml:trace contextRef="#ctx0" brushRef="#br0" timeOffset="1286.873">510 707,'-5'37,"3"-15,-1 0,-1-1,-1 1,-1-1,0 0,-2 0,-2 3,10-23,0 1,0-1,0 0,-1 1,1-1,0 0,-1 1,1-1,-1 0,0 0,1 1,-1-1,0 0,0 0,1 0,-1 0,0 0,0 0,0 0,0 0,0-1,-1 1,1 0,0 0,0-1,0 1,-1-1,1 1,0-1,-1 0,1 1,0-1,-1 0,1 0,-1 0,1 0,0 0,-1 0,1 0,0-1,-1 1,1 0,0-1,-1 1,1-1,0 1,0-1,0 0,0 0,-1 1,1-1,0 0,0 0,0 0,0 0,1 0,-1 0,0-9,1 1,0 0,0 0,1 0,1 0,-1 0,1 0,1 0,0 0,0 1,1-1,-1 1,2 0,-1 0,1 1,1-1,-1 1,1 0,1 0,-1 1,1 0,6-4,1-5,1 0,0 1,1 1,1 1,0 0,1 1,0 1,0 1,1 0,0 2,1 0,-1 1,1 1,1 0,17 0,58 17,-94-11,0-1,0 1,0 0,0 0,0 0,0 0,-1 0,1 0,0 1,0-1,-1 0,1 1,-1 0,0-1,1 1,-1 0,0 0,0-1,0 1,0 0,0 0,0 0,-1 0,1 0,-1 1,1-1,-1 0,0 0,0 0,0 0,0 0,0 0,-1 1,1-1,0 0,-1 0,0 0,1 0,-1 0,0 0,0 0,-1 1,-4 7,-1-1,-1 1,1-1,-2 0,1-1,-1 0,0 0,-1-1,1 0,-2-1,1 0,-1 0,1-1,-2-1,1 0,0 0,-1-1,1-1,-2 0,-79 32,130-19,-25-11,1 1,-1 0,-1 0,1 1,-1 1,0 0,-1 0,1 2,-1-1,-1 1,0 1,7 8,30 8,-34-28</inkml:trace>
  <inkml:trace contextRef="#ctx0" brushRef="#br0" timeOffset="2051.035">1130 735,'310'0,"-281"-3,-30 4,1-1,0 0,-1 0,1 0,0 0,-1 0,1 0,0 0,-1 0,1-1,0 1,-1 0,1 0,0 0,-1 0,1 0,0 0,0-1,-1 1,1 0,0 0,0 0,-1-1,1 1,0 0,0 0,-1-1,1 1,0 0,0-1,0 1,0 0,-1-1,1 1,0 0,0-1,0 1,0 0,0-1,0 1,0 0,0-1,0 1,0 0,0-1,0 1,0 0,0-1,0 1,1 0,-1-1,0 1,0 0,0 0,0-1,1 1,-1 0,0-1,0 1,1 0,-1 0,0 0,0-1,1 1,-1 0,0 0,1 0,-1 0,0-1,1 1,-118-88,116 87,0 0,0 0,-1 0,1 0,0 0,-1 0,1 0,-1 0,1 0,-1 0,1 1,-1-1,1 1,-1-1,0 1,1 0,-1 0,0 0,1 0,-1 0,0 0,0 0,1 0,-1 0,1 1,-1-1,0 1,1-1,-1 1,1 0,-1 0,1 0,-1 0,1 0,0 0,-1 0,1 0,0 0,0 0,0 1,0-1,0 0,0 1,0-1,0 1,1-1,-1 1,1 0,-1-1,1 1,-1 0,1-1,0 1,0 0,0 0,-6 15,0 0,2 0,0 0,1 1,0-1,2 1,0 0,1-1,0 1,2 1,20 89,-22-107,1 1,0-1,-1 0,1 0,0 0,0 0,0 0,0 0,0 0,0 0,0 0,0 0,1-1,-1 1,0 0,1-1,-1 1,0-1,1 1,-1-1,0 0,1 1,-1-1,1 0,-1 0,0 0,1 0,-1 0,1-1,-1 1,0 0,1-1,-1 1,0-1,1 1,-1-1,0 0,0 1,1-1,-1 0,0 0,0 0,0 0,1 0,44-48,41-84,-3 51,-70 71</inkml:trace>
  <inkml:trace contextRef="#ctx0" brushRef="#br0" timeOffset="2833.904">2033 453,'-12'2,"1"0,-1 1,1 1,0 0,0 0,0 1,0 1,1-1,0 2,0-1,1 2,-1-1,2 1,-1 1,1-1,0 2,0-2,0 1,1 0,0 1,0-1,1 2,0-1,1 0,0 1,1 0,0 0,1 1,0-1,0 1,2-1,-1 1,1 0,1 0,0-1,1 1,0 0,1-1,2 9,1-14,0 1,0-1,1-1,0 1,0-1,0 0,0 0,1-1,0 0,0 0,0 0,1-1,-1 0,1-1,-1 1,1-2,0 1,0-1,0 0,0-1,0 1,0-2,0 1,0-1,0 0,-1-1,1 0,0 0,-1-1,1 0,4-2,-8 3,0 1,0-1,0 0,-1 0,1-1,-1 1,1-1,-1 1,0-1,0 0,0 0,0 0,-1-1,1 1,-1-1,0 1,0-1,0 0,-1 0,1 0,-1 0,0 0,0 0,0 0,-1-1,1 1,-1 0,0 0,0 0,-1-1,1 1,-1 0,0 0,0 0,0 0,-1 0,1 0,-1 0,0 0,0 1,0-1,-1 1,1-1,-1 1,0 0,0 0,0 0,0 0,-1 0,-29-12,74 11,99 2,-121-4</inkml:trace>
</inkml:ink>
</file>

<file path=ppt/ink/ink4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4:20:16.92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51,'255'-17,"-68"-6,-179 21,-5 0,1 1,-1-1,1 1,-1 0,1 1,0-1,0 1,-1 0,1-1,0 2,0-1,-1 0,1 1,0-1,-1 1,1 0,1 1,-1 3</inkml:trace>
</inkml:ink>
</file>

<file path=ppt/ink/ink4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4:20:17.20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1,'39'0,"26"0,8 0,-4 0,-9 0,-10 0,-9 0,-6 0,-5 0,-2 0,-6 0</inkml:trace>
</inkml:ink>
</file>

<file path=ppt/ink/ink4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4:20:18.82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1,'4'7,"0"0,0 0,-1 1,0 0,0-1,0 1,-1 0,-1 0,1 0,-1 1,-1-1,0 0,0 0,-1 6,1 1,1 272,0-275,1 0,1 0,0 0,1-1,0 0,1 1,0-1,1-1,0 1,0-1,1 0,1 0,-1-1,2 0,-1-1,1 0,1 0,-1 0,5 1,-11-7,1 0,0 1,0-2,0 1,0 0,0-1,0 0,0 0,0 0,1 0,-1-1,0 1,1-1,-1 0,0-1,0 1,1-1,-1 0,0 0,0 0,0 0,0-1,0 1,0-1,0 0,0-1,-1 1,1-1,-1 1,1-2,5-4,0 0,-1-1,0 0,0-1,-1 0,-1 0,1 0,-2-1,1 0,0-5,69-141,-75 157,0-1,0 0,0 1,0-1,0 0,1 1,-1-1,0 1,0-1,1 1,-1-1,0 0,1 1,-1-1,1 1,-1-1,1 1,-1 0,1-1,-1 1,1-1,-1 1,1 0,-1 0,1-1,0 1,-1 0,1 0,-1 0,1-1,0 1,-1 0,1 0,0 0,-1 0,1 0,0 0,-1 0,1 1,-1-1,1 0,0 0,-1 0,1 1,-1-1,1 0,-1 1,1-1,0 0,-1 1,1-1,-1 1,0-1,1 1,-1-1,1 1,-1-1,0 1,1-1,-1 1,0-1,1 1,12 41,-12-36,3 23,2 0,0-1,2 0,1 0,8 16,-14-37,0-1,0 0,1 0,0-1,0 1,0-1,1 1,-1-1,1-1,0 1,1-1,-1 0,1 0,0 0,0-1,0 0,1 0,-1-1,1 1,-1-1,1-1,0 1,-1-1,1-1,0 1,3-1,-2-1,-1 0,1 0,-1-1,0 0,0 0,1-1,-1 0,-1 0,1-1,0 1,-1-1,0-1,0 1,0-1,-1-1,1 1,-1-1,3-3,73-121,-68 101,0 0,-2-1,-1-1,-1 0,-2 0,-1-1,-2 0,-1 0,-1 0,-3-28,0 32,9 36</inkml:trace>
</inkml:ink>
</file>

<file path=ppt/ink/ink4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4:20:19.31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0 506,'10'0,"8"0,5 0,4 0,2 0,1 0,0-5,0-1,0 0,-1-4,-1 0,1 2,-1-3,0 1,0 1,1 4,-6 1</inkml:trace>
  <inkml:trace contextRef="#ctx0" brushRef="#br0" timeOffset="247.729">113 703,'43'-14,"24"-10,6-1,-6 4,-8 6,-11 5,-12-1,-13 3</inkml:trace>
  <inkml:trace contextRef="#ctx0" brushRef="#br0" timeOffset="648.532">818 82,'6'14,"-2"0,0 1,-1-1,0 1,-1-1,-1 1,0 0,-1 0,0-1,-2 1,1 0,-2 0,-3 11,-6 71,11-71,8 83,-6-106,1-1,-1 1,1-1,0 1,0-1,0 0,0 0,0 0,0 0,0 0,1 0,-1-1,1 1,-1-1,1 0,0 0,0 0,-1 0,1 0,0 0,0-1,0 1,0-1,0 0,0 0,0 0,0 0,0-1,2 0,84-27,-76 19,0-1,0 0,-1 0,-1-1,1-1,-2 0,0-1,6-9,8-10,-10 16</inkml:trace>
  <inkml:trace contextRef="#ctx0" brushRef="#br0" timeOffset="900.039">1298 26,'-63'107,"4"3,5 2,-16 57,61-147,2 0,0 1,2 0,0 0,2 0,0 0,2 0,0 1,2-1,2 17,-3-36,1 0,0 0,0 0,0 0,0 0,1 0,-1-1,1 1,0 0,0-1,1 1,-1-1,1 0,-1 0,1 0,0 0,2 1,12 7</inkml:trace>
  <inkml:trace contextRef="#ctx0" brushRef="#br0" timeOffset="1429.203">1863 252,'-13'-10,"-1"0,1 1,-2 1,1 0,-1 1,0 1,0 0,-1 1,-10-2,19 6,1-1,-1 1,0 0,0 1,0 0,0 0,0 1,0-1,1 1,-1 1,0-1,0 1,1 1,0-1,-1 1,1 0,0 0,0 1,0 0,1 0,-1 0,1 1,-4 5,-1 1,1 1,1 0,0 0,0 1,2 0,-1 1,2 0,0 0,0 0,2 0,-1 1,2-1,0 1,1 0,0 11,2-22,-1 0,1 1,1-1,-1 0,0 0,1 0,0 0,0 0,0 0,1-1,-1 1,1-1,0 1,0-1,0 0,0 0,0 0,1-1,-1 1,1-1,0 0,0 0,0 0,0 0,0-1,0 0,0 0,0 0,1 0,-1 0,0-1,1 0,-1 0,0 0,1-1,-1 1,0-1,0 0,1 0,-1 0,0-1,0 0,1 0,24-10,-1-1,0-1,0-1,-2-1,0-2,-1-1,-1 0,0-2,19-23,-3 3,-30 28,1 2,-1-1,2 2,0-1,0 1,1 1,0 1,0-1,1 2,0 0,5-1,-19 8,1 0,-1 0,1 0,-1-1,1 1,0 0,-1 0,1 0,-1 0,1 0,0 0,-1 0,1 0,-1 1,1-1,0 0,-1 0,1 0,-1 1,1-1,-1 0,1 1,-1-1,1 0,-1 1,1-1,-1 1,0-1,1 0,-1 1,0-1,1 1,-1-1,0 1,1 0,-1-1,0 1,0-1,0 1,0-1,1 1,-1 0,0-1,0 1,0-1,0 1,0 0,-1-1,1 1,0-1,0 1,0 0,0-1,-1 1,1-1,0 1,-14 40,11-35,-124 259,59-99,65-151,1-12,0 0,0 0,1 0,-1 0,1 1,0-1,0 0,0 1,0-1,1 1,-1-1,1 1,0-1,0 1,0-1,1 0,-1 1,1-1,0 1,-1-1,2 0,-1 1,0-1,1 0,-1 0,1 0,0 0,0 0,0 0,1-1,-1 1,1-1,-1 1,1-1,0 0,0 0,0 0,0-1,2 2,14-3,-2-4</inkml:trace>
  <inkml:trace contextRef="#ctx0" brushRef="#br0" timeOffset="1732.725">2512 168,'-44'55,"1"1,4 3,2 1,2 2,3 1,-8 30,37-89,1 1,0-1,0 0,0 1,0 0,1-1,0 1,0 0,0 0,1-1,-1 1,1 0,0 0,0 0,1 0,0 0,0-1,0 1,0 0,1-1,-1 1,1-1,0 1,1-1,-1 0,1 0,0 0,0 0,0 0,0-1,1 1,0-1,-1 0,1 0,3 2,10 0,0 0,0-1,1-1,-1 0,1-1,-1-1,1-1,-1 0,1-2,0 0,-1 0,0-2,11-3,-10 1,0 0,0-2,-1 0,0 0,0-2,-1 0,-1-1,1 0,-2-1,0-1,0-1,-1 0,5-8,-10 12,0 0,-1-1,0 0,0 0,-2-1,1 0,-1 0,-1 0,0-1,-1 1,-1-1,0 0,0 0,-1 0,-1 0,0 0,-1 0,0 0,-1 0,-1-2,2 7,-1 1,0 0,0-1,-1 1,0 0,0 0,-1 0,0 1,0-1,0 1,-1 0,0 0,0 1,0-1,-1 1,0 0,0 1,0-1,-1 1,1 0,-1 1,0 0,0 0,0 0,-1 1,1 0,-1 0,1 1,-1 0,-88 4,70 4</inkml:trace>
  <inkml:trace contextRef="#ctx0" brushRef="#br0" timeOffset="2581.419">3274 168,'-259'483,"236"-425,42-71,302-399,-307 395,-8 8,0 1,1 0,0 1,0 0,1 0,0 0,0 1,1 0,-1 1,1 0,2 0,-11 5,1-1,0 1,0 0,0-1,0 1,0 0,0 0,0 0,0 0,0 0,-1 0,1 0,0 0,0 1,0-1,0 0,0 0,0 1,0-1,-1 1,1-1,0 0,0 1,-1 0,1-1,0 1,0-1,-1 1,1 0,-1 0,1-1,-1 1,1 0,-1 0,1-1,-1 1,0 0,1 0,-1 0,0 0,0 0,0 0,0 0,1 0,-1-1,-1 1,1 0,0 0,0 0,-7 55,5-46,-13 62,10-61,1-1,0 0,1 1,1 0,-1 0,2 0,-1 0,2 0,-1 0,1 1,1-1,0 0,1 0,0 0,1 0,0 0,0-1,1 1,1-1,0 0,0 0,1-1,0 1,0-1,3 1,0-3,1 0,0-1,1-1,-1 0,1 0,0-1,1 0,-1-1,0 0,1-1,0 0,-1-1,1-1,0 1,0-2,0 0,-1 0,1-1,0 0,-1-1,0-1,1 0,-1 0,-1-1,1 0,-1-1,0 0,0-1,-1 0,1-1,-2 1,1-2,-1 1,0-1,2-5,13-18,-3 0,0-1,-2-1,-2 0,-1-2,-2 1,-1-2,4-25,-12 46,-1 0,-1 0,0 0,-1-1,-1 1,-1 0,0-1,-1 1,-1 0,0 0,-3-7,-4-6</inkml:trace>
</inkml:ink>
</file>

<file path=ppt/ink/ink4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4:20:35.400"/>
    </inkml:context>
    <inkml:brush xml:id="br0">
      <inkml:brushProperty name="width" value="0.1" units="cm"/>
      <inkml:brushProperty name="height" value="0.2" units="cm"/>
      <inkml:brushProperty name="color" value="#00F900"/>
      <inkml:brushProperty name="tip" value="rectangle"/>
      <inkml:brushProperty name="rasterOp" value="maskPen"/>
      <inkml:brushProperty name="ignorePressure" value="1"/>
    </inkml:brush>
  </inkml:definitions>
  <inkml:trace contextRef="#ctx0" brushRef="#br0">61 561,'97'-26,"-45"10,1 3,0 2,1 2,0 2,41 2,252 7,-138-30,-32 16,169-36,-19-5,-10 24,-5 47,31-6,-257-13,217-24,119-7,31 33,-109 26,521-26,-379-29,-284 28,235-11,48-24,-69 12,-7-11,-60 11,-28 6,140 16,-194 3,88-30,-95 17,-211 4,-12 2,-1-1,0-1,-1-3,27-10,-52 14,0 0,1 1,0 0,0 1,1 0,-1 1,1 0,-1 1,1 0,0 1,0 0,0 1,0 0,0 1,-1 0,1 1,0 0,0 1,-1 0,0 1,0 0,0 1,0 0,-1 1,4 3,6 11,-2 0,0 2,-2 0,0 1,-1 1,-2 0,0 1,-2 1,2 5,6 12,46 147,-18-14,18 15,-42-88,-18-70,2-1,1 0,1-1,2 0,1 0,2 0,49 87,-63-116,-1 0,1 1,-1-1,1 0,-1 1,0-1,0 0,0 0,0 1,0-1,0 0,0 0,-1 0,1 0,-1-1,0 1,0 0,1-1,-1 1,0-1,0 1,0-1,-1 0,1 0,0 0,0 0,-1-1,1 1,0 0,-1-1,1 0,0 1,-1-1,1 0,-1 0,1 0,0-1,-1 1,0-1,-8 3,-177 38,-2-8,-1-8,-125-4,-400 9,533-30,-323 12,39 7,14 9,-586 39,-39 19,417-29,-513 31,490-42,-70 21,58-18,261-22,80 1,-38 31,345-47,39-7,1-2,-1 1,0-1,0 0,0-1,0 0,-1-1,1 0,0 0,0-1,-7-1,13-1,-1-1,1 1,-1-1,1 1,0-1,1 0,-1 0,1-1,-1 1,1 0,0-1,1 1,-1-1,1 0,0 1,0-1,1 0,-1 0,1 0,0 0,0 0,1 1,-1-1,1 0,0 0,0 0,0-8,-7-246,-78-295,69 399,7 0,10-114,1 75,-3 65,5 144,1 3</inkml:trace>
</inkml:ink>
</file>

<file path=ppt/ink/ink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3:41:17.45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0,'5'15,"20"4,16-5,6-6,0-4,-4-2,1-2,-3-6,-3-1,-3 0,-3 1,-2 2,-2 1,0 2,-5 1</inkml:trace>
</inkml:ink>
</file>

<file path=ppt/ink/ink4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4:21:52.505"/>
    </inkml:context>
    <inkml:brush xml:id="br0">
      <inkml:brushProperty name="width" value="0.1" units="cm"/>
      <inkml:brushProperty name="height" value="0.2" units="cm"/>
      <inkml:brushProperty name="color" value="#00FDFF"/>
      <inkml:brushProperty name="tip" value="rectangle"/>
      <inkml:brushProperty name="rasterOp" value="maskPen"/>
      <inkml:brushProperty name="ignorePressure" value="1"/>
    </inkml:brush>
  </inkml:definitions>
  <inkml:trace contextRef="#ctx0" brushRef="#br0">1 230,'302'-17,"-61"-6,67-11,88-5,-369 41,-1 1,1 1,-1 1,1 2,-2 0,1 2,-1 0,0 3,2-1,0-1,1 0,1-2,-1-2,1 0,17 0,-5-5,1-1,-1-2,1-1,-1-3,0-1,21-8,164-29,0 22,28 5,-85-10,283 26,-282-26,-31 15,-74 2,-1 3,1 3,0 3,23 4,23-1,164-19,-19 5,-198 13,110 26,-28-14,-73-3,1-3,0-3,0-3,26-4,26 1,1115 2,-977 28,-37 0,281-28,-214-29,-6 1,709 29,-596-1,-225-29,286 29,-262-17,-130 9,1 3,0 2,51 6,-4-1,52-6,-94 16,-52-5</inkml:trace>
</inkml:ink>
</file>

<file path=ppt/ink/ink4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4:21:59.89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1984 735,'32'4,"1"-1,0-1,-1-2,1-1,-1-2,1-1,-1-2,0-1,2-2,-20 4,0-1,0 0,0-1,-1-1,0 0,-1-1,0 0,0-1,-1 0,0-1,-1 0,0-1,0 0,-2-1,1 0,-2 0,0 0,0-1,-1 0,3-15,-9 30,-1-1,0 1,0-1,0 1,0-1,0 1,1-1,-1 0,0 1,0-1,0 0,0 0,0 0,0 0,0 0,0 0,0 0,0 0,0 0,0 0,0 0,0-1,0 1,0 0,0-1,0 1,0-1,1 1,-1-1,0 1,0-1,0 0,1 1,-1-1,0 0,1 0,-1 1,1-1,-1 0,1 0,-1 0,1 0,-1 0,1 0,0 0,0 0,-1 1,1-1,0 0,0 0,0 0,0 0,0 0,0 0,0 0,1 0,-1 0,0 0,0 0,1-1,-15 28,0 1,2 1,2 0,0 0,2 1,0 0,3 0,0 1,0-4,-42 321,25-41,15-240,2 0,-4 1,-3-2,-9 28,16-79,0 1,-1-1,0 0,-1-1,-1 1,0-2,-1 1,0-1,-1 0,-1-1,-4 4,10-10,-1 0,-1 0,1 0,-1-1,1 0,-1-1,0 1,-1-1,1-1,0 1,-1-1,0 0,1-1,-1 0,0 0,0-1,1 0,-1 0,0-1,0 0,0 0,-6-3,2-1,2 0,-1-1,1-1,0 1,0-2,1 1,-1-2,2 1,-1-1,2 0,-1-1,1 0,0 0,1 0,0-1,1 0,0 0,1 0,0-1,1 0,0 1,1-1,0 0,1-1,0 1,1 0,1 0,-1 0,2 0,0 0,0 0,1 0,1 1,0-1,0 1,1 0,6-9,4 1,1 0,1 1,0 1,1 0,1 2,1 0,0 1,1 1,0 1,1 1,1 0,-1 2,2 1,-1 1,1 1,22-3,201-23,-169 28,-61-2</inkml:trace>
  <inkml:trace contextRef="#ctx0" brushRef="#br0" timeOffset="202.983">2886 1384,'5'33,"7"17,0-1</inkml:trace>
  <inkml:trace contextRef="#ctx0" brushRef="#br0" timeOffset="347.042">2972 819,'0'0</inkml:trace>
  <inkml:trace contextRef="#ctx0" brushRef="#br0" timeOffset="701.024">3169 1553,'36'-72,"3"2,43-57,-82 125,0 1,0 0,1 0,-1 0,0-1,1 1,-1 0,1 0,-1 0,1 0,0 0,-1 0,1 0,0 0,0 0,0 1,0-1,0 0,0 0,0 1,0-1,0 0,0 1,0-1,0 1,0 0,0-1,0 1,1 0,-1-1,0 1,0 0,0 0,1 0,-1 0,0 0,0 1,0-1,1 0,-1 1,0-1,0 0,0 1,0-1,0 1,0 0,1-1,36 138,-37-134,1 0,0 0,-1-1,2 1,-1-1,0 0,0 1,1-1,0 0,0 0,0 0,0-1,0 1,0-1,1 0,-1 0,1 0,-1 0,1 0,0-1,0 0,0 0,0 0,0 0,0 0,0-1,0 0,0 0,0 0,0 0,0-1,0 1,0-1,0 0,0-1,0 1,1-1,6-5,0-1,0 0,-1-1,-1 0,1 0,-1-1,-1 0,0 0,0-1,-1 0,-1-1,0 0,0 0,1-5,25-45,-18 40</inkml:trace>
  <inkml:trace contextRef="#ctx0" brushRef="#br0" timeOffset="1198.583">4100 1159,'-19'11,"-1"2,2 0,0 2,1 0,0 1,1 0,1 1,0 1,2 0,0 2,-4 8,14-25,1 0,0 0,1 0,-1 0,0 0,1 0,0 0,0 1,0-1,0 1,0-1,1 1,-1-1,1 1,0-1,0 1,0-1,1 1,-1-1,1 1,0-1,0 0,0 1,0-1,1 0,-1 1,1-1,0 0,0 0,0-1,0 1,0 0,1-1,-1 1,1-1,0 0,0 0,0 0,2 1,6 2,0-1,1-1,-1 0,1-1,0 0,0 0,0-2,0 1,0-1,0-1,0 0,-1-1,1 0,0-1,-1-1,1 1,-1-2,7-3,-1-6,0-2,-1 0,-1 0,0-2,-1 0,-1 0,-1-1,-1-1,0 0,-1-1,1-6,4-5,1 3,-1-1,-2 0,-1-1,-1 0,-2 0,-1-1,-1-1,-2 1,0-12,-5 26,0-1,-1 0,-1 1,0 0,-2-1,0 1,-1 1,0-1,-2 1,0-1,-1 2,-1-1,0 1,-1 1,-1 0,0 0,-1 1,-11-10,17 20,1 1,-1-1,0 1,0 0,0 0,0 1,0 0,0 0,-1 0,1 1,-1 0,1 0,-1 1,1 0,-1 0,0 0,1 1,-1 0,1 0,0 1,-1 0,1 0,0 0,0 1,0 0,0 0,0 0,1 1,0 0,0 0,0 0,0 1,0 0,1 0,0 0,0 0,0 1,1-1,0 1,0 0,0 0,1 0,0 0,-2 6,-2 17,1 0,1 0,1 0,2 0,1 1,1-1,1 0,2 1,1-2,2 1,0 0,2-1,1-1,10 19,0-4,2-2,2 0,2-2,1-1,2-1,1-1,10 7,-37-39,6 8,0 0,1 0,1-1,0 0,0-1,1 0,0-1,1 0,0-1,0 0,9 2,-1-5</inkml:trace>
  <inkml:trace contextRef="#ctx0" brushRef="#br0" timeOffset="-1716.77">799 706,'-3'-4,"0"0,0 0,0 0,-1 0,1 1,-1-1,0 1,0 0,0 0,0 0,-1 1,1-1,-1 1,0 0,1 0,-1 1,0-1,0 1,0 1,0-1,0 0,0 1,-2 0,-116 20,109-14,0 1,0 0,1 1,0 0,0 1,1 1,0 0,0 0,1 1,1 1,0 0,-2 4,7-9,1 0,0 0,0 0,0 0,1 1,0-1,1 1,0 0,0 0,1 0,0 0,0 0,0 0,1 0,1 0,-1 1,1-1,1 0,0 0,0-1,0 1,1 0,0-1,1 2,3 4,1 0,1-1,0 0,0 0,1-1,1 0,0-1,0 0,1-1,0 0,1-1,0 0,0-1,5 1,-15-6,-1-1,1 0,0 0,1 0,-1 0,0 0,0-1,0 0,0 1,1-1,-1 0,0-1,0 1,0 0,0-1,1 0,-1 0,0 0,0 0,0 0,-1 0,1-1,0 0,0 1,-1-1,1 0,-1 0,0-1,1 1,-1 0,0-1,12-13</inkml:trace>
  <inkml:trace contextRef="#ctx0" brushRef="#br0" timeOffset="-1400.715">1081 368,'41'25,"0"1,-2 2,-1 1,-1 3,-2 0,-1 3,-1 1,-24-25,-1 0,0 1,-1 0,-1 0,0 1,0 0,-1 0,-1 0,0 1,-1 0,0-1,-1 1,-1 0,0 0,-1 0,0 0,-1 0,-1 0,0 0,-1 0,-1 0,0-1,0 0,-1 0,-1 0,-1 0,1-1,-2 0,-11 15,0-1,-2-1,0 0,-2-2,0-1,-2-1,-19 13,26-21</inkml:trace>
  <inkml:trace contextRef="#ctx0" brushRef="#br0" timeOffset="-980.981">290 481,'-29'25,"0"0,2 2,1 1,1 1,2 1,0 1,3 1,-14 27,23-32,2 0,0 1,2 0,1 0,1 1,2-1,1 1,1 0,1 0,1 0,2 0,1-1,2 1,0-1,2-1,1 1,1-1,13 25,-19-40,1 1,0-1,1 0,0-1,1 1,0-1,1-1,0 1,1-1,0-1,0 1,1-2,0 1,1-1,0-1,0 0,0-1,1 0,0 0,8 1,3-3</inkml:trace>
  <inkml:trace contextRef="#ctx0" brushRef="#br0" timeOffset="2149.001">5342 622,'-1'480,"-24"-284,-5-34,46-178,-6-2,0 1</inkml:trace>
  <inkml:trace contextRef="#ctx0" brushRef="#br0" timeOffset="2454.796">5230 593,'33'5,"31"2,9-1,-3-1,-9-2,-10 0,-8-2,-8-1,-4 0,-3 0,-11 0,-8 0</inkml:trace>
  <inkml:trace contextRef="#ctx0" brushRef="#br0" timeOffset="2700.42">5258 989,'43'10,"33"-3,9-1,-5-2,-12-2,-12-1,-11-1,-9-1,-9 1</inkml:trace>
  <inkml:trace contextRef="#ctx0" brushRef="#br0" timeOffset="6817.623">5991 1327,'-16'0,"0"1,0 1,0 0,0 1,0 1,1 0,-1 1,1 1,0 0,1 1,-1 1,1 0,1 1,0 1,-9 7,15-8,1-1,0 1,1 0,-1 0,2 0,-1 1,2 0,-1 0,1 0,1 0,-1 3,2-8,-1 1,1-1,1 1,-1-1,1 1,0-1,0 1,1 0,0-1,0 1,0-1,0 0,1 1,0-1,0 0,1 0,-1 0,1 0,0 0,0-1,1 0,-1 1,1-1,0 0,0-1,0 1,1-1,-1 1,1-1,0-1,0 1,0-1,0 0,0 0,1 0,-1-1,1 0,0 0,8 1,0-2,1 1,-1-2,1 0,-1-1,0 0,0-1,0-1,0 0,10-5,-16 5</inkml:trace>
  <inkml:trace contextRef="#ctx0" brushRef="#br0" timeOffset="14120.335">6189 1526,'1'1,"1"1,-1 0,1 0,-1 0,1-1,0 1,0-1,0 1,0-1,0 0,0 1,0-1,0 0,0-1,0 1,1 0,-1-1,0 1,1-1,-1 0,1 1,-1-1,0 0,3-1,-2 2,147-13,-44-2,-5-4,-138 6,32 12,0-1,0 0,0 0,0 0,1-1,-1 1,1-1,-1 0,1-1,-1 1,1-1,0 0,0 0,0 0,1 0,-1-1,1 0,0 1,0-1,0-1,0 1,1 0,0 0,0-1,-2-4,4 9,-15-27,6 47,11 208,-2-218,0 0,1 0,0 0,1 0,0 0,0 0,1 0,0-1,1 1,1 0,-4-9,0-1,0 1,0-1,0 0,0 1,0-1,0 0,0 0,0 0,0 0,1 0,-1 0,0 0,0 0,0 0,0 0,0 0,0-1,0 1,0-1,0 1,0 0,0-1,0 0,0 1,0-1,0 0,0 1,-1-1,1 0,0 0,0 0,-1 1,1-1,-1 0,1 0,-1 0,1 0,-1 0,1 0,-1 0,0 0,0-1,0 1,1 0,1-3,111-184,-96 143,-13 24</inkml:trace>
  <inkml:trace contextRef="#ctx0" brushRef="#br0" timeOffset="14940.279">6810 1243,'7'22,"0"0,-1 1,-1-1,-1 1,-1 0,-1 1,-2-1,0 0,-1 0,-2 3,2 32,2-12,0-30,-1 0,0 1,-1-1,0 0,-2 1,0-1,-3 9,6-26,1 0,-1 0,0 0,0 0,0 0,0 0,0 0,0 0,0 0,0 1,0-1,0 0,-1 0,1 0,0 0,-1 0,1 0,0 1,-1-1,1 0,-1 0,1 0,-1 1,0-1,1 0,-1 1,0-1,0 1,1-1,-1 1,0-1,0 1,0-1,1 1,-1 0,0-1,0 1,0 0,0 0,0 0,0-1,0 1,0 0,0 0,1 0,-1 1,0-1,0 0,0 0,0 0,0 1,0-1,0 1,1-1,-1 0,0 1,0-1,0 1,1 0,-1-1,0 1,1 0,-1-1,1 1,-1 0,1 0,-1-1,0 2,0-25,1 1,1 0,1 0,1 0,1 0,1 0,0 0,2 1,0 0,2 1,0-1,2 2,0-1,1 1,0 1,14-15,-16 16,1 1,0 0,1 0,1 1,0 1,1 0,0 1,2 0,-1 1,1 1,1 0,0 2,0 0,1 0,0 2,1 0,0 1,0 1,16-2,-32 7,0-1,-1 1,1 0,0 0,0 1,-1-1,1 0,0 1,-1 0,1-1,0 1,-1 0,1 0,-1 1,1-1,-1 0,0 1,0 0,1-1,-1 1,0 0,-1 0,1 0,0 0,0 1,-1-1,0 0,1 1,-1-1,0 1,0-1,0 1,0 0,-1-1,1 1,-1 0,0-1,1 1,-1 0,-1 0,1-1,0 1,-1 0,1-1,-2 4,-2 8,-2-1,0 1,-1-1,0 0,-1-1,0 0,-1 0,0 0,-1-1,0-1,-1 0,0 0,-5 2,-166 102,162-103,18-11,1 0,0 0,0 1,0-1,0 0,-1 0,1 0,0 1,0-1,0 0,0 1,0-1,0 1,0 0,0-1,0 1,0 0,0 0,0-1,1 1,-1 0,0 0,0 0,1 0,-1 0,1 0,-1 0,1 0,-1 0,1 0,0 0,-1 0,1 1,0-1,0 0,0 0,0 0,0 0,0 1,0-1,0 0,0 0,1 0,-1 0,0 0,1 0,-1 0,1 0,-1 0,1 0,0 0,-1 0,1 0,0 0,0 0,0 0,-1 0,1-1,0 1,0 0,0-1,0 1,0-1,0 1,0-1,1 0,-1 1,114 60,20 23,-117-73</inkml:trace>
  <inkml:trace contextRef="#ctx0" brushRef="#br0" timeOffset="15956.437">5173 312,'41'-10,"1"1,0 3,0 1,0 2,0 2,33 4,-18-2,11-1,155 12,-207-8,-11-2,-1-1,1 0,0 1,-1-1,1-1,0 1,0-1,0 0,-1 0,1 0,0-1,0 0,0 0,-1 0,1 0,1-1,-6 0,0 0,0 0,0 0,-1 0,1 0,0 0,-1 0,1 1,-1-1,0 0,1 0,-1 0,0 1,0-1,0 0,0 1,-1-1,1 1,0-1,-1 1,1 0,-1-1,1 1,-1 0,1 0,-1 0,0 0,0 1,0-1,1 0,-2 0,2 1,-142-86,-45-51,174 115,18 17</inkml:trace>
  <inkml:trace contextRef="#ctx0" brushRef="#br0" timeOffset="17587.552">742 2146,'1'-2,"-1"0,0-1,1 1,0 0,-1-1,1 1,0 0,0 0,0 0,1-1,-1 1,0 0,1 1,-1-1,1 0,0 0,-1 1,1-1,0 1,0-1,0 1,0 0,1 0,-1 0,0 0,0 0,0 0,1 1,-1-1,1 1,-1 0,81-8,-77 7,818 4,-412-31,152 16,-248-6,140 17,-205 3,148 15,-291-8,0-4,66-8,135-25,138 27,-220-26,424 26,-549 2,249-12,5-25,92 25,-228-16,-194 26,-2 1</inkml:trace>
</inkml:ink>
</file>

<file path=ppt/ink/ink4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4:22:31.35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46 1,'-11'167,"1"-98,3 1,3 0,3-1,4 17,-1 33,-2 220,13-234,-9-90,-1 0,0 0,-2 0,0 1,0-1,-1 0,-1 0,-1 1,-3 13,-15 150,10-144,4-28</inkml:trace>
</inkml:ink>
</file>

<file path=ppt/ink/ink4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4:22:33.29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1,'0'425,"6"-351,-7-73</inkml:trace>
</inkml:ink>
</file>

<file path=ppt/ink/ink4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4:22:34.36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220 1,'-1'7,"-1"0,-1 0,0 0,0 0,0-1,-1 1,0-1,0 0,0 0,-1 0,0-1,0 0,0 0,-1 0,0 0,0-1,0 0,0 0,-1-1,1 0,-6 2,-23 17,-44 29,100-43,179 18,-172-25,0 2,-1 1,1 1,-1 1,0 1,6 4,-31-10,18 5,-19-17,-114-86,10 10,63 71,21 12</inkml:trace>
</inkml:ink>
</file>

<file path=ppt/ink/ink4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4:22:47.57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26 53,'-1'283,"-7"-255,8-28,0 0,0-1,0 1,0 0,0-1,0 1,0 0,0-1,0 1,0 0,0 0,-1-1,1 1,0 0,0-1,0 1,-1 0,1 0,0 0,0-1,-1 1,1 0,0 0,0 0,-1-1,1 1,0 0,-1 0,1 0,0 0,0 0,-1 0,1 0,0 0,-1 0,1 0,0 0,-1 0,1 0,0 0,-1 0,1 0,0 0,-1 0,1 0,0 0,0 1,-1-1,1 0,0 0,0 0,-1 0,1 1,0-1,0 0,-1 0,1 1,-2-16,1 0,1-1,0 1,0 0,2 0,0 0,1 0,0 1,1-1,1 1,0-1,1 1,1 1,0-1,0 1,2 1,-1-1,2 1,0 1,0 0,1 0,0 1,8-5,-17 12,0 1,1-1,-1 1,1-1,0 1,0 0,0 0,0 0,0 0,0 1,1-1,-1 1,0 0,1 0,-1 0,1 1,-1-1,1 1,-1-1,1 1,0 0,-1 1,1-1,-1 1,1-1,-1 1,1 0,-1 0,0 1,1-1,-1 1,0 0,0-1,0 1,0 1,0-1,-1 0,1 1,-1-1,2 2,-4 1,0 0,0 1,0-1,-1 0,0 0,0 0,0 0,0 0,-1 0,0-1,0 1,0 0,-1-1,1 1,-1-1,0 0,0 0,-1 0,1-1,-1 1,0-1,0 1,0-1,0 0,-1-1,-3 3,-8 8,13-11,0 0,0 1,0-1,0 1,1-1,-1 1,1 0,0 0,0 0,0 0,0 0,0 1,1-1,-1 1,1-1,0 1,0-1,0 1,1 0,-1-1,1 1,0 0,0-1,0 1,1 0,-1-1,1 1,0 0,0-1,0 1,0-1,1 1,-1-1,1 0,0 1,0-1,0 0,0 0,1 0,-1-1,2 1,91 48,-78-43</inkml:trace>
</inkml:ink>
</file>

<file path=ppt/ink/ink4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4:22:53.61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228 87,'39'-86,"-38"86,0 0,-1 1,1-1,0 0,0 1,0-1,0 1,-1-1,1 1,0-1,0 1,-1-1,1 1,0 0,-1 0,1-1,-1 1,1 0,-1 0,1 0,-1-1,0 1,1 0,-1 0,0 0,0 0,1 0,-1 0,0 0,0 0,0-1,0 1,0 0,-1 0,1 0,0 1,0-2,13 190,16 19,-14-107,-16-101,0 0,0 0,0-1,0 1,0-1,0 1,0-1,0 1,0-1,0 0,0 1,0-1,-1 0,1 0,0 0,0 0,0 0,0 0,0 0,-1 0,1 0,0-1,0 1,0 0,0-1,0 1,0-1,0 1,0-1,0 0,0 1,0-1,0 0,0 0,1 0,-1 1,0-1,1 0,-1 0,0 0,1 0,-1 0,1 0,-1 0,1-1,0 1,-1 0,1-1,-2 0,-18-18,-1 1,0 1,-1 0,-2 2,1 1,-2 0,0 2,-19-7,-25-15,97 24,143 1,-128 2,0 3,1 1,-1 2,1 2,23 3,-66-4,1 1,-1-1,1 1,0 0,-1-1,1 1,0 0,0 0,-1 0,1 0,0 1,-1-1,1 0,0 1,-1-1,1 1,-1-1,1 1,-1 0,1-1,-1 1,1 0,-1 0,0 0,1 0,-1 1,0-1,0 0,0 0,0 1,0-1,0 1,0-1,0 1,-1-1,1 1,0-1,-1 1,0 0,1-1,-1 1,0 0,0-1,0 1,0 0,0-1,0 1,0 0,-1-1,1 1,-1 0,1-1,-1 1,1-1,-1 1,-105 90,44-47,31-23,26-20,0 1,0 0,0 0,1 0,0 1,-1-1,1 1,0 0,1 0,-1 0,1 1,0-1,0 1,0 0,1 0,-2 3,4 6</inkml:trace>
</inkml:ink>
</file>

<file path=ppt/ink/ink4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4:22:46.59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790 893,'197'-1,"-147"-11,-49 12,0-1,0 1,-1-1,1 1,0-1,-1 1,1-1,0 0,-1 1,1-1,-1 0,1 1,-1-1,1 0,-1 0,1 1,-1-1,0 0,1 0,-1 0,0 0,0 1,0-1,1 0,-1 0,0 0,0 0,0 0,-1 0,1 1,0-1,0 0,0 0,-1 0,1 0,0 0,-1 1,1-1,-1 0,1 0,-1 1,1-1,-1 0,1 1,-1-1,0 1,1-1,-1 0,0 1,0-1,1 1,-1 0,0-1,-90-87,90 89,0-1,0 1,-1-1,1 1,0 0,0 0,0-1,0 1,0 0,0 0,0 0,0 0,0 0,0 1,1-1,-1 0,0 0,1 0,-1 1,1-1,-1 0,1 1,0-1,-1 0,1 1,0-1,0 1,0-1,0 0,0 1,0-1,1 0,-1 1,0-1,1 0,-1 1,1-1,-1 0,0 2,5 202,-5-204,-1 1,1-1,0 0,-1 0,1 0,0 0,0 1,0-1,0 0,0 0,0 0,1 0,-1 1,0-1,0 0,1 0,-1 0,1 0,-1 0,1 0,-1 0,1 0,0 0,0 0,-1 0,1 0,0 0,0-1,0 1,0 0,0 0,0-1,0 1,0-1,0 1,0-1,0 1,0-1,0 0,1 0,-1 1,0-1,0 0,0 0,1 0,-1 0,0 0,0-1,0 1,0 0,1-1,-1 1,0 0,0-1,0 1,0-1,0 0,0 1,0-1,0 0,0 1,-1-1,1 0,0 0,122-140,-112 127</inkml:trace>
  <inkml:trace contextRef="#ctx0" brushRef="#br0" timeOffset="-3588.967">142 328,'0'5,"0"16,0 9,0 4,0 2,0-1,0-2,0-1,0-2,0-1,0 0,-5-6,-2-1,1 0,1 1,2 1,0-3</inkml:trace>
  <inkml:trace contextRef="#ctx0" brushRef="#br0" timeOffset="-3166.836">113 357,'5'0,"11"5,8 1,4 0,3-1,0-2,0-1,0 0,-2-2,1 0,-1 0,-11 4,-7 2</inkml:trace>
  <inkml:trace contextRef="#ctx0" brushRef="#br0" timeOffset="-2918.632">85 611,'29'5,"19"1,6 0,-6-6,-7-3,-9-1</inkml:trace>
  <inkml:trace contextRef="#ctx0" brushRef="#br0" timeOffset="-1067.976">622 752,'-2'-2,"1"0,-1 0,1 0,-1 1,0-1,0 1,0-1,0 1,0 0,0 0,0 0,0 0,-1 0,1 0,0 0,-1 1,1-1,-1 1,1 0,0 0,-1 0,1 0,-1 0,1 0,0 1,-1-1,1 1,0-1,-1 1,1 0,-2 1,-2-1,-1 1,0 0,1 1,0-1,0 1,0 1,0-1,0 1,0 0,1 0,0 0,0 1,0 0,0 0,1 0,0 1,0-1,0 1,1 0,0 0,0 0,1 0,-1 1,1-1,1 1,-1 0,1-1,0 1,1 0,-1 0,1 0,1 0,-1-1,1 1,1 0,-1-1,1 1,0 0,1 1,1-3,0 0,0 0,0-1,0 1,1-1,0 0,0-1,0 1,0-1,1 0,-1 0,1-1,-1 1,1-1,0 0,0-1,0 0,0 0,1 0,-1 0,0-1,0 0,0 0,1-1,-1 0,0 0,0-1,0 1,0-1,0 0,13-6</inkml:trace>
  <inkml:trace contextRef="#ctx0" brushRef="#br0" timeOffset="4680.105">0 159,'88'22,"108"-4,-182-15,-2 0,0 0,0-1,1 0,-1-1,1 0,-1-1,1-1,9-1,-21 2,0 0,-1 0,1-1,0 1,0 0,-1 0,1-1,0 1,0-1,-1 1,1 0,0-1,-1 1,1-1,0 1,-1-1,1 0,-1 1,1-1,-1 0,1 1,-1-1,0 0,1 0,-1 1,0-1,0 0,1 0,-1 1,0-1,0 0,0 0,0 0,0 0,0 1,0-1,0 0,0 0,0 0,-1 1,1-1,0 0,-1 0,1 1,0-1,-1 0,1 1,-1-1,1 0,-1 1,0-1,-31-36,29 34,-132-125,122 117</inkml:trace>
</inkml:ink>
</file>

<file path=ppt/ink/ink4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4:22:57.47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21,'0'-21,"0"22,0 5,1 204,-2-205,1-1,0 0,0 0,0 1,1-1,-1 0,1 0,0 0,0 1,0-1,1 0,-1 0,1-1,0 1,0 0,1-1,-1 1,1-1,-1 0,1 1,0-1,1-1,-1 1,0 0,1-1,-1 0,1 1,0-2,0 1,0 0,0-1,0 1,0-1,1 0,1-2,0 0,0 0,0 0,-1-1,1 1,0-1,-1-1,0 1,1-1,-1 0,0 0,-1-1,1 1,0-1,-1 0,0 0,0-1,0 1,-1-1,1 0,-1 0,0 0,0 0,0-4,51-145,-54 153,1 1,-1 0,1 0,0-1,0 1,-1 0,1 0,0 0,-1 0,1 0,0 0,0 0,-1 0,1 0,0 0,0 0,-1 0,1 1,0-1,-1 0,1 0,0 1,-1-1,1 1,-1-1,1 0,0 1,-1-1,1 1,-1-1,1 1,-1 0,0-1,1 1,-1-1,0 1,1 0,-1-1,0 1,0 0,1 0,-1-1,0 1,0 0,0-1,0 1,0 0,0 0,0-1,0 1,0 0,0-1,-1 2,11 39,29 75,-37-112,0 0,0 0,1-1,-1 1,1-1,0 1,0-1,1 0,-1 0,1-1,-1 1,1-1,0 1,0-1,0 0,0-1,0 1,0-1,0 0,1 0,-1 0,0 0,1-1,-1 0,3 0,-2 0,0-1,0 0,-1 0,1 0,0 0,-1-1,1 0,-1 0,0 0,0-1,0 1,0-1,0 0,0 0,-1 0,1-1,-1 1,0-1,0 0,0 0,-1 0,1 0,-1 0,0-1,0 1,-1-1,1-1,21-130,-23 108,-1 4</inkml:trace>
</inkml:ink>
</file>

<file path=ppt/ink/ink4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4:26:51.491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1 159,'11'-12,"1"1,1 0,0 1,0 1,1 0,0 1,1 0,-1 1,1 1,1 0,-1 1,1 1,0 0,0 1,1 1,-1 0,0 1,6 1,629 5,-398-34,-237 29,27-2,0 2,0 1,0 3,22 5,189 9,96 66,-308-78,3 2,0-1,1-3,0-1,0-3,32-4,57-10,0 5,34 7,446 2,-283-27,76-3,543 31,-781-29,168 27,-140-27,197 29,-260-18,-117 19</inkml:trace>
</inkml:ink>
</file>

<file path=ppt/ink/ink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3:41:18.16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762 62,'-34'12,"1"3,0 1,1 1,1 1,1 2,0 1,2 2,0 1,-10 12,25-22,0 0,1 1,1 0,0 1,1 0,0 1,2 0,-7 18,13-29,-1 1,2 0,-1 0,1 0,0 0,0 1,1-1,0 0,0 0,1 1,0-1,0 0,0 0,1 0,0 0,1 0,-1-1,1 1,1-1,-1 1,1-1,0 0,1-1,3 5,-2-4,1 0,0 0,0-1,0 0,1 0,-1-1,1 0,0 0,1-1,-1 0,0 0,1-1,0 0,-1-1,1 0,0 0,0-1,0 0,0 0,0-1,-1-1,1 1,0-1,-1-1,1 1,3-3,15-5,0-2,-1 0,0-2,-1-1,-1-1,0-1,12-12,-23 20,-1-1,1-1,-2 0,0 0,0-1,-1 0,0-1,-1 0,-1 0,0-1,0-1,-2 1,0-1,0 0,-2 0,0-1,0 1,-2-1,0 0,0 0,-2 0,0 0,-1 0,0 0,-3-8,1 16,0 0,-1 0,0 0,0 1,-1 0,0-1,0 1,0 1,-1-1,0 1,0 0,-1 1,0-1,0 1,0 1,-1-1,1 1,-1 1,0-1,0 1,0 1,-1-1,-6 0,-67-8,45 9</inkml:trace>
  <inkml:trace contextRef="#ctx0" brushRef="#br0" timeOffset="483.241">0 287,'373'76,"-324"-70,1-1,0-3,49-4,-20 0,295-26,-2 27,-321-4,-34-1</inkml:trace>
</inkml:ink>
</file>

<file path=ppt/ink/ink4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4:27:55.722"/>
    </inkml:context>
    <inkml:brush xml:id="br0">
      <inkml:brushProperty name="width" value="0.1" units="cm"/>
      <inkml:brushProperty name="height" value="0.2" units="cm"/>
      <inkml:brushProperty name="color" value="#00F9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0 176,'8'-6,"0"1,1 0,-1 0,1 1,0 1,0-1,0 1,0 1,1-1,-1 2,7-1,-11 1,69-9,0 4,0 3,64 7,-18-2,1433-2,-961 28,-196-15,363 4,-591-18,461-28,-47 47,-297-6,84-13,220-28,1436 30,-1638-12,51-9,53 20,-190 2,194-13,299-6,-644 17,316 26,65 6,701-33,-750-29,-398 31,153-12,37-7,-61-9,-61 15,-23-16,-99 21,1 1,0 2,0 1,0 1,0 2,30 3,14-1,123 26,-174-26,0-2,0-1,0-1,0-1,-1-1,14-4,-15 3,-1 1</inkml:trace>
</inkml:ink>
</file>

<file path=ppt/ink/ink4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4:27:56.690"/>
    </inkml:context>
    <inkml:brush xml:id="br0">
      <inkml:brushProperty name="width" value="0.1" units="cm"/>
      <inkml:brushProperty name="height" value="0.2" units="cm"/>
      <inkml:brushProperty name="color" value="#00F9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0 116,'105'-37,"134"-34,-203 67,0 1,0 3,0 0,1 3,-1 1,-1 2,1 1,-1 1,4 4,131 20,-135-26,0-1,0-3,0 0,0-3,0-1,0-1,26-7,-40 7,0 0,1 1,-1 1,0 1,0 1,0 1,12 2,129 20,-137-17</inkml:trace>
</inkml:ink>
</file>

<file path=ppt/ink/ink4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4:12:25.05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143 91,'-27'135,"-86"267,111-384,119-249,44-10,-155 230,1 1,-1 0,2 0,-1 0,1 1,1 0,0 1,0 0,0 0,1 1,8-4,-17 10,1 1,0 0,-1 0,1 0,0 0,-1 0,1 1,-1-1,1 0,0 1,-1-1,1 1,-1 0,1-1,-1 1,1 0,-1 0,0 0,0 0,1 0,-1 0,0 0,0 1,0-1,0 0,0 1,0-1,0 1,-1-1,1 1,0-1,-1 1,1-1,-1 1,19 59,-14-22,-1 1,-2 0,-1 0,-4 24,0 20,3-75,6 55,-6-63,1 1,-1-1,0 0,1 0,-1-1,1 1,-1 0,1 0,0 0,-1 0,1 0,0-1,0 1,0 0,-1 0,1-1,0 1,0-1,0 1,0-1,0 1,0-1,0 0,0 1,0-1,1 0,-1 0,0 0,0 0,0 0,0 0,0 0,0 0,0 0,0-1,0 1,0 0,0-1,0 1,0 0,0-1,0 1,0-1,0 0,0 1,0-1,0 0,-1 0,1 1,0-1,-1 0,1 0,9-8,0-1,-1 0,0 0,0-1,-1 0,-1 0,0 0,-1-1,3-6,20-34,52-86,48-82,-128 219,0 0,0-1,0 1,0 0,0 0,0 0,0 0,1 0,-1 0,0 0,1 0,-1 0,1 1,-1-1,0 0,1 1,0-1,-1 1,1 0,-1 0,1-1,-1 1,1 0,0 0,-1 0,1 1,-1-1,1 0,0 1,-1-1,1 1,-1-1,1 1,-1-1,0 1,1 0,-1 0,0 0,1 0,-1 0,0 0,0 0,0 1,0-1,0 0,0 0,0 1,0-1,-1 1,1-1,0 1,-1-1,1 1,-1-1,0 1,0-1,1 1,-1 0,0-1,0 1,3 15,0 1,-1-1,-1 1,0-1,-1 1,-1-1,-1 1,-1-1,0 0,-3 7,-9 87,16 47,-1-146</inkml:trace>
</inkml:ink>
</file>

<file path=ppt/ink/ink4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4:12:27.07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40,'37'1,"111"-13,22-17,-145 29,-23 3</inkml:trace>
</inkml:ink>
</file>

<file path=ppt/ink/ink4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4:12:27.32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58,'39'-9,"21"-4,7 1,-5 2,-7 3,-8 3,-13 1</inkml:trace>
</inkml:ink>
</file>

<file path=ppt/ink/ink4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4:12:37.19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484 2,'-30'-1,"1"1,-1 2,1 1,0 1,0 2,-22 7,-124 45,171-55,1 0,0 1,0-1,1 1,-1 0,1 0,0 0,0 0,0 0,0 0,1 1,-1-1,1 0,0 1,1-1,-1 1,1-1,0 1,0 0,0-1,1 1,-1-1,1 1,0-1,1 0,-1 1,2 20,-3-15,-1-4,0 0,0 0,1 0,0 0,0 0,0 0,1 0,-1 0,2 0,-1 0,1 0,-1 0,2 0,-1-1,1 1,0-1,0 1,0-1,1 0,-1 0,1-1,1 1,-1-1,1 0,-1 0,1 0,0-1,0 0,1 0,-1 0,1 0,0-1,163 9,-154-8,-10-4,0 1,0 0,0 0,0 1,0 0,0-1,0 2,0-1,0 0,0 1,0 0,-1 0,1 1,-1-1,1 1,-1 0,0 0,0 0,-1 1,1-1,-1 1,1 0,-1 0,0 0,-1 1,1-1,-1 1,1-1,-2 1,1 0,0 0,-1-1,1 5,-3-1,1 0,-1 0,-1 0,0 0,0 0,0-1,-1 1,0-1,-1 0,1 0,-2 0,1 0,0-1,-1 0,-1 1,1-2,-1 1,0-1,0 0,0 0,-6 3,-4 2,-2 0,1 0,-1-2,0 0,-1-2,0 0,0-1,-6 1,17-5,1 1,-1-1,0-1,0 0,0 0,1 0,-1-1,0 0,0-1,1 0,-1 0,1 0,-1-1,1 0,0-1,0 1,1-1,-1-1,1 1,0-1,0 0,0-1,1 1,-1-1,1 0,1-1,-2-2,-1-11</inkml:trace>
</inkml:ink>
</file>

<file path=ppt/ink/ink4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4:12:37.94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280 142,'-8'-2,"-1"0,1 0,-1 1,1 0,-1 1,0-1,1 2,-1-1,0 1,1 1,-1 0,1 0,0 0,0 1,0 0,0 1,0 0,0 0,1 1,0 0,0 0,0 0,1 1,0 0,0 1,0-1,1 1,0 0,0 0,1 1,0-1,0 1,0 3,-2-2,1 1,0 1,1-1,0 1,0-1,2 1,-1 0,1 0,1 1,0-1,0 0,1 0,1 1,0-1,0 0,1 0,1 0,-1 0,2 0,0-1,0 1,1-1,0 0,3 4,-4-10,0 0,1-1,-1 1,0-1,1 0,0-1,0 1,0-1,0 0,0 0,0 0,1-1,-1 1,0-1,1-1,-1 1,1-1,-1 0,1 0,-1-1,1 1,-1-1,1-1,3 0,4-2,0 0,0-1,0 0,0-1,-1 0,0-1,-1 0,1-1,4-4,1-5,0 0,-1-1,-1 0,-1-2,0 0,-1 0,-2-1,0 0,-1-1,-1 0,-1-1,-1 0,2-15,-7 32,-1-1,1 1,-1-1,-1 0,1 0,-1 1,0-1,-1 0,1 0,-1 1,-1-1,1 0,-1 1,0-1,-1 1,0 0,0 0,0 0,0 0,-1 1,0-1,-1 1,1 0,-1 0,0 0,0 1,0-1,-1 1,1 1,-1-1,0 1,0 0,0 0,-1 1,1 0,0 0,-1 0,0 1,1 0,-1 0,0 1,0 0,-5 0,2 2,-1 1,1 0,0 1,1 0,-1 1,1 0,-1 0,2 1,-1 0,1 1,-1 0,2 0,-1 0,-1 3,-9 13</inkml:trace>
</inkml:ink>
</file>

<file path=ppt/ink/ink4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4:12:39.01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49,'39'17,"-33"-14,1-1,0 0,-1 0,1-1,0 1,0-2,0 1,0-1,0 0,0 0,0-1,0 0,0 0,0-1,-1 0,1 0,0 0,-1-1,0 0,0 0,0-1,0 0,0 0,-1 0,1-1,-1 0,0 0,-1 0,1 0,-1-1,3-5,-7 11,0 1,0-1,-1 0,1 1,0-1,0 0,-1 0,1 0,0 1,0-1,-1 0,1 0,0 0,-1 0,1 1,0-1,-1 0,1 0,0 0,-1 0,1 0,-1 0,1 0,0 0,-1 0,1 0,0 0,-1 0,1 0,0-1,-1 1,1 0,0 0,-1 0,1 0,0 0,0-1,-1 1,1 0,0 0,0-1,-1 1,1 0,0 0,0-1,-1 1,1-1,-52 139,37 119,-29-36,-3-80,28-109,18-61,8 10,1 0,0 1,2 0,0 0,1 1,11-13,5-10,133-176,-136 187</inkml:trace>
  <inkml:trace contextRef="#ctx0" brushRef="#br0" timeOffset="445.52">508 162,'-266'251,"226"-212,41-38,-1 0,1 0,-1 0,1 0,0 0,0-1,-1 1,1 0,0 0,0-1,0 1,0 0,0-1,0 1,0-1,0 0,0 1,0-1,0 0,0 1,0-1,0 0,1 0,-1 0,0 0,0 0,0 0,0 0,0-1,0 1,0 0,0 0,0-1,0 1,0-1,0 1,0-1,0 1,0-1,0 0,1 0,4 0,2-1,-2 0,-1 0,0 0,0 0,1 1,-1 0,1 0,0 0,-1 1,1 0,-1 0,1 0,0 1,-1 0,1 0,-1 0,1 1,-1-1,0 1,0 1,1-1,-1 1,-1 0,1 0,0 0,-1 1,0-1,0 1,0 0,0 0,0 1,0 1,13 64,-16-60,1 0,0 0,0 0,1 0,0-1,1 1,0-1,0 0,1 0,3 4,18 15,-12-17</inkml:trace>
  <inkml:trace contextRef="#ctx0" brushRef="#br0" timeOffset="1368.735">1044 416,'-13'-2,"0"2,-1-1,1 2,-1 0,1 0,0 1,-1 1,1 0,0 1,1 0,-1 1,1 1,0 0,0 0,0 1,1 1,0 0,1 0,0 1,0 0,1 1,-1 1,9-9,-1 0,1-1,0 1,0 0,0 0,0 0,0 0,1 0,-1 0,0 0,1 0,0 0,-1 0,1 0,0 0,0 0,0 0,0 0,0 0,1 0,-1 0,1 1,-1-1,1-1,0 1,0 0,0 0,0 0,0 0,0 0,0-1,1 1,-1-1,1 1,-1-1,1 1,-1-1,1 0,0 0,0 0,0 0,-1 0,3 1,7-4,-1 0,0-1,0 1,0-2,0 0,-1 0,1 0,-1-2,0 1,-1-1,1 0,-1 0,0-1,3-4,43-42,-43 41,0 1,0 0,1 0,0 1,1 0,0 1,0 1,1 0,0 1,10-4,-22 11,1-1,0 0,-1 1,1-1,-1 1,1 0,0 0,-1 0,1 0,-1 0,1 1,0-1,-1 1,1 0,-1-1,1 1,-1 0,0 1,1-1,-1 0,0 1,0-1,0 1,0 0,0-1,0 1,0 0,-1 0,1 0,-1 1,1-1,-1 0,0 0,0 1,0-1,0 1,0-1,-1 1,1-1,-1 1,1 0,4 113,-62 139,44-213,-7 22,-3 0,-3-1,-3-2,-3-1,-3 2,29-51,-1-1,0 1,0-1,-1-1,0 1,0-1,-1-1,-1 0,1 0,-1 0,0-2,-1 1,0-1,-5 2,15-8,-1 1,1-1,-1 1,1-1,-1 0,1 1,-1-1,1 0,-1 0,1 0,-1 0,1 0,-1 0,1-1,-1 1,1 0,-1-1,1 1,-1-1,1 0,0 1,-1-1,1 0,0 0,0 0,0 0,-1 0,1 0,0 0,0 0,0-1,1 1,-1 0,0 0,0-1,1 1,-1-1,1 1,-1-1,1 1,-1-1,1 0,2-68,7 38,2 1,0 0,3 0,0 1,2 1,1 1,1 0,2 1,1 1,0 1,-11 13,0 0,0 1,1 0,1 0,0 2,0-1,1 2,0-1,0 2,1 0,0 0,0 1,1 1,-1 1,16-3,15 12,-27 1</inkml:trace>
</inkml:ink>
</file>

<file path=ppt/ink/ink4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4:13:38.42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0 705,'431'-17,"52"-6,-288 9,0 9,10 8,399 52,-21-25,-142-19,114 8,-168 7,305-26,-668 0</inkml:trace>
  <inkml:trace contextRef="#ctx0" brushRef="#br0" timeOffset="455.227">1552 112,'-492'177,"205"-58,-61 47,310-138,37-28,1 1,-1-1,1 1,-1-1,1 1,-1 0,0-1,1 1,0 0,-1-1,1 1,-1 0,1-1,0 1,0 0,-1 0,1-1,0 1,0 0,0 0,0 0,0-1,0 1,0 0,0 0,0 0,0-1,0 1,1 0,-1 0,0-1,1 1,-1 0,0-1,1 1,-1 0,1-1,-1 1,1 0,-1-1,1 1,-1-1,1 1,0-1,-1 1,1-1,0 0,0 1,-1-1,1 0,0 1,0-1,-1 0,1 0,7 2,0-1,0 0,-1 0,1-1,0 0,0 0,0-1,0 0,-1-1,1 0,0 0,-1 0,-5 1,36-9</inkml:trace>
  <inkml:trace contextRef="#ctx0" brushRef="#br0" timeOffset="699.125">3104 0,'-1077'417,"821"-326,231-77,25-14,0-1,1 1,-1 0,0 0,1 0,-1 0,0 0,1 0,-1 0,0 0,1 0,-1 0,0 0,1 0,-1 0,0 0,1 0,-1 0,0 1,1-1,-1 0,0 0,0 0,1 0,-1 1,0-1,0 0,1 0,-1 1,0-1,0 0,1 0,-1 1,0-1,0 0,0 1,0-1,0 0,0 1,1-1,-1 0,0 1,0-1,0 0,0 1,0-1,0 0,0 1,0-1,0 0,0 1,-1-1,1 0,0 1,0-1,0 0,0 0,0 1,-1-1,1 0,0 1,0-1,0 0,-1 0,1 1,0-1,0 0,-1 0,148-7,-97 1,6 0</inkml:trace>
  <inkml:trace contextRef="#ctx0" brushRef="#br0" timeOffset="871.532">3725 169,'-53'19,"-50"21,-23 8,-5 1,7-3,14-4,16-10,20-6,12-6,17-3,11-3,12 0,14-3,18-2,12-3,8-3,-3-1</inkml:trace>
  <inkml:trace contextRef="#ctx0" brushRef="#br0" timeOffset="1098.264">4742 141,'-44'29,"-47"33,-18 16,-5 4,3-7,10-6,13-11,12-10,9-8,11-7,11-4,7-6,11-3,10-5</inkml:trace>
  <inkml:trace contextRef="#ctx0" brushRef="#br0" timeOffset="2537.671">2511 733,'0'1397,"30"-1018,-31 135,28-318,-26 113,-1-284</inkml:trace>
  <inkml:trace contextRef="#ctx0" brushRef="#br0" timeOffset="4640.295">1947 3612,'140'-22,"72"4,-83 6,0 6,42 7,-98-1,56-13,-106 9,0 1,1 0,-1 2,0 1,1 0,-1 2,6 2,37-8,-61 3,-1-1,1 1,-1 0,1 1,0-1,0 1,-1 0,1 0,0 0,0 1,-1-1,1 1,0 1,-1-1,1 0,-1 1,0 0,1 0,2 3,-5-2,0 1,-1 0,0 0,0 0,0-1,0 1,-1 0,0 0,1 0,-1 0,-1 0,1 0,-1 0,1 0,-1 0,0 0,-1 0,0 2,-2 14,-56 253,-19 49,68-117,12-156,14 38,-12-77,0 1,0-1,-1 0,-1 1,1 0,-2-1,1 1,-2-1,1 1,-2 0,0 4,0-13,1-1,0 1,-1 0,0-1,1 1,-1-1,0 1,0-1,0 0,0 0,0 0,0 0,0 0,0-1,-1 1,1-1,0 1,0-1,0 0,-1 1,1-1,0-1,-1 1,1 0,0 0,0-1,0 1,-1-1,1 0,0 0,-1 0,-11-1,-20 1,-1 1,0 2,0 1,1 2,-22 6,34-7,-306 38,5-31,235-12,-138-27,86 27,137 1,0-1,1 1,-1-1,0 1,1-1,-1 0,1 0,-1 0,1 0,0 0,-1-1,1 1,0-1,0 0,0 1,0-1,0 0,1 0,-1 0,0-1,1 1,-1 0,1 0,0-1,0 1,0-1,0 1,0-1,1 1,-1-3,-2-87,5 71,5-52,3 0,4 1,9-25,1-7,42-233,-54 264,4-91,-25 136,9 28,0 1,0-1,0 0,0 0,0 1,0-1,0 0,0 1,0-1,0 0,0 0,0 1,-1-1,1 0,0 0,0 1,0-1,-1 0,1 0,0 1,0-1,0 0,-1 0,1 0,0 0,0 0,-1 1,1-1,0 0,-1 0,1 0,0 0,0 0,-1 0,1 0,0 0,-1 0,1 0,0 0,-1 0,1 0,0 0,0 0,-1 0,1 0,0-1,-1 1,1 0,0 0,0 0,-1 0,1 0,0-1,0 1,4 34,0-16</inkml:trace>
  <inkml:trace contextRef="#ctx0" brushRef="#br0" timeOffset="5386.402">2230 4402,'11'-138,"-6"109,2 0,1 0,1 0,1 1,2 0,1 1,1 0,16-22,-29 48,-1-1,1 0,-1 1,1-1,0 1,0-1,0 1,0 0,0-1,0 1,0 0,0 0,1-1,-1 1,0 0,1 0,-1 1,1-1,-1 0,1 0,-1 1,1-1,-1 1,1-1,0 1,-1 0,1 0,0-1,0 1,-1 0,1 0,0 1,-1-1,1 0,0 1,-1-1,1 1,-1-1,1 1,-1 0,1-1,-1 1,1 0,-1 0,0 0,1 0,-1 1,0-1,0 0,0 0,0 1,0-1,1 2,38 165,-12-108,-27-59,0 0,0 0,0 0,0 0,0 0,0 0,1 0,-1-1,0 1,0 0,1-1,-1 1,0-1,1 0,-1 1,1-1,-1 0,1 0,-1 0,0 0,1 0,-1 0,1 0,-1 0,0-1,1 1,-1-1,1 1,-1-1,0 1,0-1,1 0,-1 1,0-1,0 0,0 0,0 0,0 0,0 0,0 0,0 0,0-1,0 1,0-1,171-268,-172 268,0 1,1 0,-1 0,1 0,-1 0,1 0,0 0,-1 0,1 0,0 0,0 0,0 0,0 0,-1 1,1-1,0 0,0 0,1 1,-1-1,0 1,0-1,0 1,0 0,0-1,1 1,-1 0,0 0,0 0,0 0,1 0,-1 0,0 0,0 0,0 0,1 0,-1 1,0-1,0 1,0-1,0 1,0-1,0 1,0-1,0 1,0 0,0 0,0-1,0 1,0 0,0 0,-1 0,1 0,0 1,40 117,-23-49,9 77,-23-125,2-4</inkml:trace>
</inkml:ink>
</file>

<file path=ppt/ink/ink4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4:14:08.943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75,'4'-4,"-1"1,1-1,0 1,0 0,0 1,0-1,0 1,1 0,-1 0,1 0,-1 0,1 1,0 0,0 0,-1 0,1 0,0 1,0 0,0 0,0 0,0 1,0-1,0 1,-1 1,1-1,0 0,-1 1,1 0,-1 0,3 2,19 2,256 32,20-52,-239 8,234-27,-50 5,-154 12,-91 16,-1-1,1 1,-1 0,1 0,-1 0,1 0,-1 0,1 1,-1-1,0 0,1 1,-1-1,1 1,-1-1,0 1,1 0,-1-1,0 1,0 0,1 0,-1 0,0 0,0 0,0 0,0 0,0 0,-1 1,1-1,0 0,0 1,-1-1,1 1,5 15</inkml:trace>
</inkml:ink>
</file>

<file path=ppt/ink/ink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3:41:14.85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1402 1,'3'0,"22"1,-33 9,-163 29,104-29,-333 67,227-41,172-36,0 0,0 0,-1-1,1 1,0 0,0 0,-1 0,1 0,0 1,-1-1,1 0,0 0,0 1,-1-1,1 1,0-1,0 1,0-1,0 1,0 0,0 0,0-1,0 1,0 0,0 0,0 0,0 0,1 0,-1 0,0 0,1 1,-1-1,1 0,-1 0,1 0,-1 1,1-1,0 0,0 0,0 1,0-1,0 0,0 0,0 1,0-1,0 0,0 1,1-1,-1 0,1 0,-1 0,1 1,-1-1,1 0,-1 0,1 0,0 0,0 0,0 0,0 0,0 0,0 0,12 5,-1-1,1 0,-1-1,2 0,-1-1,0-1,0 0,1 0,1-2,49 9,54 6,-97-14,1 0,-1 2,0 0,0 1,0 1,0 1,-1 1,0 1,-1 1,14 7,-31-15,0 1,0-1,0 0,0 1,0-1,0 1,-1 0,1 0,0-1,-1 1,1 0,-1 0,0 1,0-1,0 0,0 0,0 1,0-1,0 0,-1 1,1-1,-1 1,0-1,0 1,0-1,0 0,0 1,0-1,-1 1,1-1,-1 1,0-1,1 0,-1 1,0-1,-1 0,1 0,0 0,-1 0,1 0,-1 0,1 0,-1 0,0-1,0 1,-93 68,-328 114,84-42,90-16,246-126,1 1,0 0,0 0,-1 0,1 0,0 1,0-1,0 0,0 1,0-1,1 1,-1 0,0 0,1-1,-1 1,1 0,0 0,-1 1,1-1,0 0,0 0,1 1,-1-1,0 0,1 1,-1-1,1 0,0 1,0-1,0 1,0-1,0 1,1-1,-1 0,1 1,-1-1,1 0,0 1,0-1,0 0,0 0,0 0,1 0,-1 0,1 0,-1 0,1 0,0 0,-1-1,3 2,10 1,0 0,0 0,0-2,0 0,1 0,-1-2,1 0,-1 0,14-3,12 1,365-17,-161 7,-220 13</inkml:trace>
  <inkml:trace contextRef="#ctx0" brushRef="#br0" timeOffset="380.415">1937 114,'-204'505,"96"-330,26-62,81-113,1 0,-1 1,0-1,1 0,-1 1,1-1,-1 1,1 0,-1-1,1 1,-1-1,1 1,-1 0,1-1,0 1,-1 0,1-1,0 1,0 0,0-1,-1 1,1 0,0 0,0-1,0 1,0 0,0 0,0-1,1 1,-1 0,0-1,0 1,0 0,1 0,-1-1,0 1,1 0,-1-1,0 1,1-1,-1 1,1 0,-1-1,1 1,0-1,-1 1,1-1,-1 0,1 1,0-1,-1 0,1 1,0-1,-1 0,42-17,43-63,-67 60</inkml:trace>
  <inkml:trace contextRef="#ctx0" brushRef="#br0" timeOffset="684.228">1882 114,'455'0,"-327"-22,-117 27,-15 0</inkml:trace>
  <inkml:trace contextRef="#ctx0" brushRef="#br0" timeOffset="946.286">1712 538,'39'0,"26"0,8 0,-5 0,-8 0,-10 0,-8 0,-8 0,-3 0,-3 0,-2-5,-4-2</inkml:trace>
</inkml:ink>
</file>

<file path=ppt/ink/ink4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4:14:29.10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59,'5'273,"-3"-260,0-1,0 0,2 1,-1-1,2 0,0-1,0 1,1-1,0 0,1 0,0-1,1 0,0 0,0-1,1 0,1 0,-7-7,0 0,0-1,1 1,-1-1,1 0,-1 0,1 0,-1 0,1 0,0-1,-1 0,1 0,0 0,-1 0,1 0,0-1,-1 1,1-1,0 0,-1 0,0-1,1 1,-1-1,0 0,1 1,-1-1,0-1,0 1,-1 0,78-81,22-89,-52 80,-47 92,1-1,0 1,-1 0,1 0,0 0,-1 1,1-1,-1 1,1 0,-1 0,1 0,-1 1,1-1,-1 1,0 0,0 0,0 0,0 0,0 0,0 1,-1-1,1 1,-1 0,0 0,1 0,2 2,146 127,-132-118,-15-10,1 1,0-1,0 0,0-1,0 1,1-1,0 0,-1 0,1-1,0 0,0 0,0 0,1-1,-1 0,0 0,1 0,-1-1,0 0,6-1,-4-1,0 0,1-1,-1-1,-1 1,1-1,0-1,-1 1,0-1,0-1,-1 1,1-1,-1 0,0-1,-1 1,0-1,0 0,0-1,-1 1,0-1,2-5,7-12,-1-1,-2-1,0 0,-2 0,-1-1,-1 0,13-41,-14 50</inkml:trace>
</inkml:ink>
</file>

<file path=ppt/ink/ink4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4:14:30.01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114 87,'0'5,"5"6,6 1,6-1,5-3,4-2,2-3,1-1,0-2,1 0,-1-1,0 1,0-1,-1 1,0 0,1 0,-6-1</inkml:trace>
  <inkml:trace contextRef="#ctx0" brushRef="#br0" timeOffset="329.327">1 453,'29'0,"14"0,5 0,-2 0,-3 0,-4 0,-4 0,-8 0</inkml:trace>
  <inkml:trace contextRef="#ctx0" brushRef="#br0" timeOffset="1285.506">735 510,'-2'-20,"2"0,0 0,2 0,0 1,1-1,1 1,0-1,2 1,0 1,1-1,1 1,1 0,1 1,8-12,1 2,1 2,2 0,0 2,2 0,0 1,1 2,24-15,-47 34,-1-1,1 1,0 0,0 0,0 0,0 0,0 0,0 0,0 0,0 0,1 1,-1-1,0 1,0 0,1 0,-1 0,0 0,0 0,1 0,-1 0,0 1,0-1,0 1,1 0,-1 0,0 0,0 0,0 0,0 0,0 0,-1 0,1 1,0-1,0 1,-1 0,1-1,-1 1,0 0,1 0,-1 0,0 0,0 0,0 0,0 0,-1 0,1 0,-1 0,1 1,-1-1,1 0,-1 2,-1 200,1-203,-1 1,1-1,0 0,-1 0,1 0,0 0,0 0,0 1,0-1,0 0,0 0,0 0,0 0,1 1,-1-1,0 0,1 0,-1 0,1 0,-1 0,1 0,-1 0,1 0,0 0,0 0,-1 0,1 0,0-1,0 1,0 0,0-1,0 1,0 0,0-1,0 1,0-1,0 1,0-1,0 0,1 0,-1 1,0-1,0 0,0 0,0 0,1 0,-1 0,0 0,0-1,0 1,0 0,0 0,0-1,1 1,-1-1,0 1,0-1,0 0,0 1,0-1,-1 0,1 1,0-1,0 0,0 0,102-127,-91 114,1-2,0 0,1 1,1 0,0 2,0-1,2 2,6-4,-22 15,0 0,0 0,0 1,0-1,0 0,1 1,-1-1,0 1,0 0,0-1,0 1,0 0,1-1,-1 1,0 0,0 0,1 0,-1 0,0 0,0 1,0-1,1 0,-1 0,0 1,0-1,0 1,0-1,0 1,1-1,-1 1,0 0,-1 0,1-1,0 1,0 0,0 0,0 0,-1 0,1 0,0 0,-1 0,1 0,-1 0,1 1,-1-1,1 0,-1 0,0 0,0 0,1 1,-5 63,-112 215,115-278,0 0,0 0,0 0,0 0,0 0,1 0,-1 0,0 0,1 0,0 0,0 0,0 0,0 0,0 0,0 1,0-1,0 0,1 0,-1 0,1 0,0 0,0 0,-1 0,1 0,1 0,8 7</inkml:trace>
  <inkml:trace contextRef="#ctx0" brushRef="#br0" timeOffset="1916.678">1863 58,'-46'41,"1"2,3 2,1 2,-21 33,58-76,0 1,0-1,0 0,1 1,0 0,0 0,0 0,0 0,1 0,0 1,0-1,0 1,1-1,0 1,0 0,0 0,1-1,-1 1,1 0,1 0,-1 0,1-1,0 1,1 0,-1-1,1 1,1 2,2-6,1 0,-1-1,0 1,0-1,1 0,-1-1,1 1,-1-1,0 0,1-1,-1 1,1-1,-1 0,0 0,0-1,0 0,0 0,0 0,0 0,0-1,0 1,-1-1,1-1,-1 1,0-1,0 1,0-1,0-1,234-222,-237 226,0-1,0 1,0 0,1-1,-1 1,1 0,-1 0,1 0,-1 0,1 1,-1-1,1 0,0 1,-1-1,1 1,0-1,0 1,-1 0,1 0,0 0,0 0,-1 0,1 0,0 0,0 1,-1-1,1 0,0 1,-1 0,1-1,0 1,-1 0,1 0,-1 0,1 0,-1 0,1 0,-1 0,0 1,0-1,0 0,0 1,0-1,0 1,0-1,0 1,0 0,7 17,-1 1,0 0,-2 0,0 1,-2-1,1 15,0 213,-10-185,-4 0,-2 0,-3-1,-8 17,10-41,-2-2,-2 1,-1-2,-1 0,-20 25,23-41,0-1,-1-1,-1 0,-1-1,0-1,-1-1,-1 2,19-13,0 0,-1 0,1-1,-1 1,0-1,1 0,-1 0,0 0,0 0,-1 0,1-1,0 1,0-1,-1 0,1 0,-1 0,1 0,-1-1,1 0,-1 1,0-1,1 0,-1-1,1 1,-1-1,1 1,-1-1,1 0,-1-1,1 1,0 0,0-1,-1 0,1 0,0 0,1 0,-1 0,0-1,1 1,-1-1,1 1,0-1,-1 0,1 0,1 0,-1 0,0-1,0-1,0-17,1 0,1 0,1 1,0-1,2 0,1 1,0 0,2 0,0 0,1 0,2 1,0 0,1 1,0 0,2 1,6-8,1-4,1 0,1 2,2 1,0 0,17-12,-24 25</inkml:trace>
</inkml:ink>
</file>

<file path=ppt/ink/ink4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4:14:26.62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1128 283,'-16'-8,"-1"0,0 2,0 0,-1 0,1 2,-1 0,0 1,-1 1,1 1,0 1,0 0,-1 1,1 1,0 1,0 0,0 1,1 1,-7 4,6 3,2 0,0 1,0 1,1 1,1 0,0 0,2 2,-1 0,2 0,0 1,2 0,-1 1,2 2,2-11,0 0,1 1,1 0,0 0,0 0,1 0,1 1,0-1,0 1,1 0,1 0,0-1,0 1,1 0,1-1,0 1,2 8,-2-17,-1 0,1-1,0 1,0-1,0 0,0 1,0-1,0 0,0 0,1 0,-1-1,1 1,-1 0,1-1,0 0,0 0,0 1,-1-2,1 1,0 0,0-1,0 1,0-1,0 0,1 0,-1 0,0 0,0-1,0 1,0-1,0 0,-1 0,1 0,0 0,96-47,-64 20,-2-2,0-1,-3-2,0-1,-2-1,-2-1,-1-1,-2-2,-1 0,8-25,-22 50,41-58,-47 73,0 0,0 0,0 0,0 0,0 0,0 1,0-1,0 0,-1 1,1-1,-1 1,1 0,-1 0,1-1,-1 1,0 0,0 0,0 0,0 0,0 1,-1-1,1 0,-1 0,1 0,-1 0,0 1,0-1,0 2,1-1,63 160,63 18,-116-167</inkml:trace>
  <inkml:trace contextRef="#ctx0" brushRef="#br0" timeOffset="255.404">1692 86,'5'43,"2"28,-1 8,-1-5,-1-11,-2-11,-1-9,0-8,-1-4,-1-4,-4-5,-2-3,-4-3,0-1,-4-2,-3 1,1-2</inkml:trace>
  <inkml:trace contextRef="#ctx0" brushRef="#br0" timeOffset="557.105">310 0,'-44'44,"2"2,3 2,1 1,2 2,3 2,-8 19,36-62,-1 1,1 0,1 0,0 1,1-1,0 1,1 0,0 0,1 0,0 0,1 0,0 0,1 0,0 0,1-1,1 1,-1 0,2-1,0 1,0-1,1 0,0 0,1-1,6 9,19 22,1-2,2-1,2-1,2-2,0-2,3-2,24 14,-39-27</inkml:trace>
</inkml:ink>
</file>

<file path=ppt/ink/ink4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4:14:32.73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0 649,'57'-3,"167"-10,-23-26,-145 20,-49 19,-5 2</inkml:trace>
  <inkml:trace contextRef="#ctx0" brushRef="#br0" timeOffset="315.085">29 848,'14'4,"10"2,5 0,3-1,1-1,-1-2,-1-1,0-1,-2 0,0 0,-5-5,-2-1,0 0,1 1,1 1,2 2,-4 1</inkml:trace>
  <inkml:trace contextRef="#ctx0" brushRef="#br0" timeOffset="34158.444">1524 311,'-3'-3,"0"1,-1-1,0 1,1 0,-1 0,0 0,0 0,0 1,-1-1,1 1,0 0,0 1,-1-1,1 1,0 0,-1 0,1 0,0 0,-1 1,1 0,0 0,0 0,-1 0,1 1,0-1,0 1,-2 2,-98 68,93-61,6-9,0 1,1 0,-1 0,1 0,0 1,0 0,0 0,0 0,1 0,0 0,0 1,0-1,0 1,1 0,-1 0,1 0,0 0,1 0,-1 0,1 1,0-1,1 1,-1-1,1 0,0 1,1-1,-1 1,1-1,0 0,0 1,0-1,1 0,0 1,6 4,1 0,0-1,0 0,1-1,0 0,1 0,-1-1,1 0,1-1,-1-1,1 1,0-2,6 2,-3-1,0 1,0 1,0 1,-1 0,0 0,-1 1,0 1,1 2,-9-6,-1 0,1 0,-1 0,-1 0,1 1,-1 0,0 0,-1-1,1 2,-2-1,1 0,-1 0,0 1,0-1,-1 0,0 1,0-1,-1 1,0-1,0 0,-1 0,0 1,0-1,0 0,-1-1,0 1,-1 0,1-1,-1 0,-1 0,1 0,-1 0,0-1,-4 4,-8 6,-2 0,1-2,-2 0,0-1,0-1,-1 0,0-2,-1-1,0 0,0-2,-15 3,35-8,-1 0,0 1,1-1,-1 0,0 0,0 0,0-1,0 1,0-1,0 0,0 1,0-1,0-1,0 1,0 0,0-1,0 1,1-1,-1 0,0 0,0 0,0-1,1 1,-1 0,1-1,-1 0,1 0,-1 1,1-1,0-1,0 1,0 0,0 0,1-1,-1 1,1-1,-2-2,5-9</inkml:trace>
  <inkml:trace contextRef="#ctx0" brushRef="#br0" timeOffset="34678.344">2089 311,'-34'38,"-54"60,4 3,-41 69,120-165,1 0,-1 0,1 1,0 0,0 0,1 0,0 0,0 1,0-1,1 1,0 0,0 0,1 0,0 0,0 0,1 0,-1 0,1 0,1 0,0 0,0 0,0 0,1-1,0 1,0 0,0 0,1-1,0 0,1 1,-1-1,1-1,0 1,1 0,0-1,3 1,2-1,-1 0,1-1,-1 0,1 0,0-1,1-1,-1 1,0-2,1 1,-1-2,1 1,-1-1,1-1,-1 0,1 0,5-3,8-1,-1-1,0-2,0 0,-1-1,0-2,0 0,4-5,177-147,-190 151,1 1,-1-2,-1 1,0-2,-1 0,-1 0,0-1,-1 0,0 0,-1-1,-1-1,-1 1,0-1,-1 0,-1 0,-1-1,0 1,-1-1,-1 0,0 1,-2-1,0 0,-2-4,1 14,-1 0,-1 0,1 1,-1 0,-1 0,1 0,-1 0,-1 1,1 0,-1 0,0 0,0 0,-1 1,1 0,-1 1,0 0,-1 0,1 0,-1 1,1 0,-1 0,0 1,0 0,0 0,-1 1,1 0,0 1,0 0,-1 0,1 0,0 1,0 1,0-1,0 1,0 1,0-1,0 1,0 1,1-1,0 1,-2 2,-14 6,0 1,1 2,1 0,0 1,1 1,1 1,-11 13,8-5</inkml:trace>
  <inkml:trace contextRef="#ctx0" brushRef="#br0" timeOffset="35759.256">1552 254,'10'0,"8"0,5 0,4 0,2 0,1 0,1 0,-2 0,1 0,-1 0,-1 0,1 0,-1 0,-4-4,-3-3,2 1,-5 1</inkml:trace>
  <inkml:trace contextRef="#ctx0" brushRef="#br0" timeOffset="36479.371">2850 141,'-38'351,"30"-285,-1 21,-4 0,-4-2,-4 0,-13 32,17-73,92-169,-62 98</inkml:trace>
  <inkml:trace contextRef="#ctx0" brushRef="#br0" timeOffset="36880.607">3190 481,'-331'197,"273"-147,57-48,0-1,0 1,0 0,0-1,0 1,1 0,-1 0,1 0,-1-1,1 1,0 0,-1 0,1 0,0 0,0 0,1 0,-1 0,0 0,1-1,-1 1,1 0,-1 0,1 0,0-1,0 1,0 0,0-1,0 1,0-1,0 1,1-1,-1 1,0-1,1 0,-1 0,1 0,0 1,74 46,-64-42,-1 0,1 1,-1 0,0 0,-1 2,0-1,-1 1,1 1,-2 0,3 3,30 25,-29-37</inkml:trace>
  <inkml:trace contextRef="#ctx0" brushRef="#br0" timeOffset="37481.134">3472 565,'-31'18,"1"2,1 1,0 1,2 1,0 1,2 2,-16 22,3 20,37-66,0 0,1 0,-1 0,0 0,1 0,0 0,0 0,-1 0,1 0,0 0,0 0,1 0,-1 0,0 0,1 0,-1 0,1 0,0 0,0 0,0 0,0 0,0 0,0-1,0 1,0 0,1-1,-1 1,1-1,-1 0,1 1,0-1,-1 0,1 0,2 1,8 0,0 0,0-1,0-1,0 0,1-1,-1 0,0 0,0-2,0 1,-1-1,1-1,0 0,-1-1,0 0,0-1,-1 0,0-1,0 0,0-1,0 0,0 2,199-182,-209 187,1 0,-1 0,1 0,0 1,-1-1,1 0,0 0,0 0,0 1,0-1,0 0,0 1,0-1,0 0,0 1,0 0,0-1,0 1,0 0,0-1,0 1,1 0,-1 0,0 0,0 0,0 0,0 0,1 0,-1 0,0 1,0-1,0 0,0 1,0-1,0 1,0-1,0 1,0 0,0-1,0 1,0 0,0-1,0 1,-1 0,1 0,0 0,-1 0,1 0,0 0,-1 0,1 0,-1 0,0 0,1 0,-1 0,0 1,0-1,1 0,-20 120,-8 173,20-197,8-75,-2 0,-1 0,0 0,-2 0,0 0,-2-1,0 1,-2 1,7-21,0 0,0 1,0-1,0 0,-1 1,1-1,0 0,-1 0,0 0,0 0,1 0,-1-1,0 1,0 0,-1-1,1 0,0 1,0-1,-1 0,1 0,0 0,-1-1,1 1,-1 0,0-1,1 0,-1 0,1 1,-1-2,1 1,-1 0,0 0,1-1,-1 1,1-1,-1 0,1 0,0 0,-1 0,1 0,0-1,0 1,0 0,0-1,0 0,0 0,0 1,0-1,1 0,-1 0,1-1,-1 1,0-2,-4-7,1 0,0-1,1 0,1 1,0-1,0 0,1-1,1 1,0 0,0-1,1 1,1 0,0-1,1 1,0 0,1 0,0 0,1 0,0 1,1-1,1 1,-1 0,2 1,0-2,82-117,-72 111</inkml:trace>
  <inkml:trace contextRef="#ctx0" brushRef="#br0" timeOffset="37897.389">4036 1,'26'25,"-1"1,-2 1,-1 2,-1 0,-1 1,-2 1,-1 1,-1 0,-2 2,6 23,-10-22,-2 0,-1 0,-2 1,-2 0,-1 0,-2 0,-1 1,-2-1,-2 0,-1-1,-1 1,-2-1,-2-1,-1 0,-2 0,-1-1,-1-1,-19 27,18-33,-2-1,-1-1,0-1,-2 0,-1-2,0 0,-2-2,0 0,-1-2,-1-1,0-1,-2-1,-11 6</inkml:trace>
  <inkml:trace contextRef="#ctx0" brushRef="#br0" timeOffset="38429.806">1214 1,'-23'7,"1"1,0 1,1 2,0 0,0 1,1 0,1 2,0 1,1 0,1 1,0 1,1 1,-5 7,0 8,2 1,1 1,1 0,3 1,0 1,3 0,0 1,3 0,1 1,2-1,2 1,1 0,2 0,2 0,1 0,3 1,-3-11,2-1,1 0,1 0,1 0,1-1,2 0,1-1,1 0,1-1,1-1,1 0,1-1,1-1,1 0,1-2,1 0,1-1,1-1,0-2,1 0,19 9,40 10,-50-21</inkml:trace>
  <inkml:trace contextRef="#ctx0" brushRef="#br0" timeOffset="39230.627">4770 1,'-35'31,"1"2,2 1,1 2,1 1,3 1,-10 18,11-1,1 0,4 2,1 0,3 1,3 1,2 1,3-1,1 23,6-70,-3 14,0 0,2 1,1-1,1 1,1-1,1 1,1-1,2 0,1 0,0 0,2 0,3 3,50 65,-58-90,1-1,0 0,0 0,0 0,1-1,-1 1,1-1,-1 1,1-1,0 0,0-1,0 1,0-1,0 1,0-1,0 0,0-1,0 1,1-1,-1 0,0 0,0 0,1-1,2 0,17-20,-22 10</inkml:trace>
  <inkml:trace contextRef="#ctx0" brushRef="#br0" timeOffset="40480.944">5306 395,'-37'-21,"14"6,-1 0,0 2,-2 1,1 1,-1 1,-1 1,0 1,-23-3,43 11,1 1,-1-1,1 1,0 0,-1 0,1 1,0 0,0 0,0 1,0-1,0 1,1 0,-1 1,1 0,0-1,0 2,0-1,1 0,-1 1,1 0,0 0,0 0,1 1,-2 3,-4 5,1 1,1-1,1 1,0 1,1-1,0 1,2 0,0 0,-1 6,3-16,0 0,1 0,-1 1,1-1,0 0,1 0,-1 1,1-1,1 0,-1 0,1 0,0 0,0 0,1 0,0-1,0 1,0-1,0 0,1 0,0 0,0 0,1 0,-1-1,1 0,0 0,0 0,0-1,1 0,-1 0,1 0,-1 0,1-1,0 0,6 1,3-2,-1 0,0-1,0 0,0-2,0 1,0-2,0 0,0 0,0-1,-1-1,0-1,0 1,0-2,-1 0,0-1,0 0,-1 0,9-9,-2 4,-1-1,0-1,-1 0,-1-2,-1 1,0-2,-1 0,0 0,8-19,-13 24,-16 39,2-8,-83 290,27-95,57-115,9-88,3-4</inkml:trace>
  <inkml:trace contextRef="#ctx0" brushRef="#br0" timeOffset="40696.51">5532 819,'-5'14,"8"0,4-2</inkml:trace>
</inkml:ink>
</file>

<file path=ppt/ink/ink4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4:15:13.80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168 424,'-12'8,"1"0,0 1,0 0,1 0,1 1,-1 0,2 1,-1 0,2 1,-1 0,2 0,-1 0,1 2,3-7,0 1,0-1,1 1,0 0,0 0,1 0,0-1,0 1,1 0,0 1,0-1,1 0,0-1,1 1,-1 0,2 0,-1 0,1-1,0 0,1 1,-1-1,1 0,1 0,-2-3,1 0,0-1,0 1,1 0,-1-1,1 0,-1 0,1-1,0 1,0-1,0 0,1 0,-1-1,0 1,1-1,-1 0,1-1,-1 1,1-1,-1 0,1-1,-1 1,6-2,0 0,1 0,-1-1,0 0,0-1,-1 0,1-1,-1 0,0 0,0-1,0-1,0-1,0 1,-1-1,0-1,0 1,-1-2,0 1,-1-1,0 0,0 0,-1-1,0 0,-1 0,-1-1,0 1,0-1,-1 0,0 0,-1 0,-1 0,0 0,0-1,-1 1,-1 0,-1-5,-1 11,0 1,0-1,-1 1,0 0,0 0,0 0,0 0,-1 1,0 0,0 0,0 0,-1 0,1 1,-1 0,0 0,1 1,-1-1,-1 1,1 0,0 1,0 0,-1 0,1 0,-1 1,1 0,0 0,-1 0,1 1,-1 0,1 0,0 1,0 0,-1 0,1 0,1 1,-5 1,-12 4,0 0,0 2,1 0,0 2,1 0,0 1,-12 11,10-2</inkml:trace>
  <inkml:trace contextRef="#ctx0" brushRef="#br0" timeOffset="340.381">365 763,'-40'14,"1"3,0 1,1 2,2 2,0 1,-20 17,51-37,-1 0,1 0,0 1,0 0,0-1,0 2,1-1,0 0,0 1,0 0,0 0,1 0,0 0,0 1,0-1,1 1,-1 0,1 0,1 0,-1 0,1 0,0 0,1 0,-1 0,1 0,0 1,1-1,0 0,1 6,1-6,1 0,0 0,0 0,0-1,1 0,0 0,0 0,0 0,1-1,-1 1,1-2,0 1,0-1,1 1,-1-2,1 1,0-1,-1 0,1 0,0-1,0 0,0 0,0-1,0 1,0-2,0 1,0-1,4-1,1 1,0-1,0-1,-1 0,1-1,-1 0,0 0,0-1,0-1,-1 0,0-1,0 0,0 0,-1-1,0 0,0 0,4-7,-9 9,0 0,-1 0,0 0,1 0,-2 0,1-1,-1 0,0 1,-1-1,1 0,-1 0,-1 0,1 0,-1 0,0 0,-1 0,0 0,0 1,0-1,-1 0,0 0,0 1,-1-1,1 1,-2 0,1 0,-1 0,0 0,0 0,0 1,-1 0,0 0,0 0,-2-2,-13-5</inkml:trace>
  <inkml:trace contextRef="#ctx0" brushRef="#br0" timeOffset="1550.723">648 1073,'91'-129,"79"-74,-169 202,-1 1,0-1,1 1,-1-1,1 1,-1 0,0-1,1 1,-1 0,1-1,-1 1,1 0,-1 0,1-1,-1 1,1 0,0 0,-1 0,1 0,-1 0,1 0,-1 0,1 0,-1 0,1 0,0 0,-1 0,1 0,-1 0,1 0,-1 1,1-1,-1 0,1 0,-1 1,1-1,-1 0,1 1,-1-1,1 0,-1 1,0-1,1 1,-1-1,0 1,1-1,-1 0,0 1,0 0,1-1,-1 1,0-1,0 1,0-1,0 1,0-1,0 1,0-1,0 1,0 0,0-1,0 1,0-1,0 1,0-1,0 1,0-1,-1 1,2 52,-1-46,0 3,4 62,-4-71,1 0,-1 0,0 1,1-1,-1 0,1 1,-1-1,1 0,-1 0,1 0,0 0,0 1,-1-1,1 0,0 0,0-1,0 1,0 0,0 0,1 0,-1-1,0 1,0 0,0-1,1 1,-1-1,0 0,0 1,1-1,-1 0,0 0,1 0,-1 0,0 0,1 0,-1 0,1 0,-1 0,0-1,0 1,1-1,-1 1,0-1,0 1,1-1,-1 0,10-6,-1-1,-1 1,1-2,-1 0,-1 0,0 0,0-1,-1 0,0-1,-1 0,4-7,-9 16,42-77,-28 49,1 1,2 1,1 0,1 1,8-8,-28 36,0-1,1 1,-1 0,0 0,0-1,0 1,0 0,1-1,-1 1,0 0,1-1,-1 1,0 0,1-1,-1 1,1-1,-1 1,1-1,-1 1,1-1,-1 1,1-1,0 1,-1-1,1 0,0 1,-1-1,1 0,0 0,-1 1,1-1,0 0,0 0,-1 0,1 0,0 0,-1 0,1 0,0 0,0 0,-1 0,1-1,0 1,-1 0,1 0,0-1,-1 1,1 0,0-1,-1 1,1-1,-1 1,1-1,-1 1,1-1,-1 1,1-1,-1 0,1 1,-1-1,0 1,1-1,-1 0,0 0,0 1,1-1,-1 0,0 1,0-1,0 0,-14 280,14-233,0-34</inkml:trace>
  <inkml:trace contextRef="#ctx0" brushRef="#br0" timeOffset="1821.795">1805 340,'-192'259,"-185"190,352-422,1 2,0 1,3 1,0 1,-14 32,26-45</inkml:trace>
  <inkml:trace contextRef="#ctx0" brushRef="#br0" timeOffset="2238.491">1776 876,'-4'1,"-23"9,0 1,0 2,1 0,1 1,1 2,-11 9,34-24,0-1,0 1,0 0,0 0,0 0,0 0,0 0,1 0,-1 0,0 0,1 0,-1 0,1 0,-1 1,1-1,0 0,-1 0,1 0,0 1,0-1,0 0,0 0,0 1,0-1,0 0,0 0,1 1,-1-1,0 0,1 0,-1 0,1 1,-1-1,1 0,0 0,-1 0,1 0,0 0,0 0,0 0,0 0,0-1,0 1,0 0,0-1,0 1,0 0,0-1,1 1,66 30,-56-26,-8-5,-1 0,1 1,-1 0,1 0,-1 0,0 0,0 1,1-1,-1 1,0 0,0-1,0 2,-1-1,1 0,0 0,-1 1,0 0,1-1,-1 1,0 0,0 0,-1 0,1 0,-1 1,1-1,-1 0,0 1,0-1,0 0,-1 1,1-1,-1 1,0-1,0 1,0 0,-1-1,1 1,-1-1,0 0,0 1,0-1,0 1,0-1,-1 0,0 0,0 1,-9 3,0 0,0 0,-1-1,0 0,0-1,0 0,-1-1,0-1,0 0,0-1,0 0,0-1,0 0,-1-1,1-1,0 0,-10-2,0-2,4-1</inkml:trace>
  <inkml:trace contextRef="#ctx0" brushRef="#br0" timeOffset="2633.929">1946 1,'20'11,"0"0,0 2,-1 0,-1 2,-1 0,0 0,0 2,-2 0,0 1,-1 0,-1 1,4 10,9 18,-3 2,-2 1,-1 0,-4 2,-1 0,-3 0,-2 2,-2-1,0 41,-7-72,-1 0,0-1,-2 1,0-1,-1 1,-1-1,-2 0,0-1,-1 1,-1-1,0 0,-2-1,0 0,-1 0,-1-1,-1-1,-3 3,-8 10,-1-2,-1 0,-2-2,-1 0,0-2,-2-2,0-1,-2-1,-4 1,14-10,5 0</inkml:trace>
</inkml:ink>
</file>

<file path=ppt/ink/ink4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4:15:45.81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59,'169'-27,"87"15,-234 6,1 1,0 2,0 0,0 1,0 1,0 1,3 2,-25-2,0 0,-1 0,1 0,-1 0,1 1,-1-1,1 0,-1 0,1 0,-1 1,0-1,1 0,-1 1,1-1,-1 0,1 1,-1-1,0 0,1 1,-1-1,0 1,0-1,1 1,-1-1,0 1,0-1,1 1,-1-1,0 1,0-1,0 1,0-1,0 1,0-1,0 1,0-1,0 1,0-1,0 1,0-1,0 1,-1-1,1 1,0-1,0 1,-1-1,1 1,0-1,0 1,-1-1,1 0,0 1,-1-1,1 1,-1-1,1 0,-7 12</inkml:trace>
</inkml:ink>
</file>

<file path=ppt/ink/ink4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4:15:46.76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55,'1'2,"0"0,0-1,1 1,-1 0,1-1,-1 0,1 1,-1-1,1 0,0 0,-1 1,1-1,0-1,0 1,0 0,0 0,0-1,0 1,0-1,0 0,0 1,0-1,0 0,0 0,0-1,0 1,0 0,0-1,0 1,1-1,258-42,-50 14,-199 26</inkml:trace>
</inkml:ink>
</file>

<file path=ppt/ink/ink4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4:15:49.21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 1,'-1'79,"-1"-35,1 0,3 1,1-1,3 0,1-1,6 15,-12-53,0 0,0 1,1-1,0 0,0 0,0 0,1-1,0 1,-1-1,2 1,-1-1,0 0,1 0,0 0,0 0,0-1,0 0,1 0,-1 0,1 0,0-1,0 1,0-1,0-1,0 1,0-1,0 0,1 0,-1 0,0-1,1 1,-1-1,0-1,1 1,-1-1,0 0,1 0,-1 0,0-1,0 0,0 0,4-3,9-8,-2 0,1-2,-2 0,0-1,-1-1,0 0,6-12,13-13,84-98,-116 139,0 0,0 0,0 0,0 0,0 1,0-1,1 0,-1 1,0-1,1 1,-1-1,0 1,1 0,-1 0,0-1,1 1,-1 0,0 0,1 0,-1 1,0-1,1 0,-1 0,0 1,1-1,-1 1,0-1,0 1,1 0,-1-1,0 1,0 0,0 0,0 0,0 0,0 0,0 0,0 0,0 0,-1 0,2 1,23 59,-20-47,-3-5,0-1,0 0,1 1,0-1,1 0,-1-1,2 1,-1-1,1 0,0 0,0 0,1 0,0-1,0 0,1-1,-1 1,1-1,1 0,-1-1,1 0,-1 0,1 0,0-1,0 0,1-1,-1 0,1 0,-1-1,1 0,-1-1,1 1,0-2,-1 1,2-1,3-6,0 0,-1 0,0-1,-1-1,0 0,0 0,-1-1,0-1,0 1,-1-2,-1 1,0-1,-1-1,0 1,-1-1,0 0,-1-1,0 1,0-5,42-170,-46 181,0 7</inkml:trace>
</inkml:ink>
</file>

<file path=ppt/ink/ink4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4:15:47.64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0 395,'549'0,"-306"-29,-219 34,-24 1</inkml:trace>
  <inkml:trace contextRef="#ctx0" brushRef="#br0" timeOffset="261.851">57 649,'43'0,"34"0,13 0,1 0,-11-5,-13-1,-14 0,-11 1,-3 1,-3 2,-3 1,-7-4,-4-1,-5-5,-5 0</inkml:trace>
  <inkml:trace contextRef="#ctx0" brushRef="#br0" timeOffset="664.994">480 0,'7'13,"1"-1,0 0,0 0,1-1,1 0,0-1,0 0,1 0,1-1,-1-1,1 0,1 0,-1-1,1-1,0 0,1-1,0 0,0-1,0-1,0 0,5 0,116 48,-129-50,-1 1,0 0,0 0,-1 1,1 0,0 0,-1 0,1 0,-1 1,0-1,0 1,-1 0,1 0,-1 1,0-1,0 1,0-1,-1 1,1 0,-1 0,0 0,-1 0,1 1,-1-1,0 0,-1 1,1-1,-1 1,0-1,0 0,-1 1,0 1,-7 9,0 1,-2-1,0-1,-1 0,0 0,-2-1,1 0,-2-1,0-1,0 0,-1-1,0-1,-1 0,-16 7,3 2,-232 146,243-148,4 0</inkml:trace>
</inkml:ink>
</file>

<file path=ppt/ink/ink4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4:15:53.07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174 1,'-4'29,"-1"-1,-1 1,-1-1,-2 0,-1 0,-1-1,-1-1,-1 0,-2 1,-41 92,53-115,0 1,0 0,1 0,-1 0,1 0,0 0,0 1,1-1,-1 1,1-1,0 1,1-1,0 1,0 0,0-1,0 1,1 0,0-1,0 1,0-1,1 1,0-1,0 0,0 0,1 0,0 0,0 0,0 0,0-1,1 1,0-1,0 0,0 0,0-1,0 1,1-1,0 0,2 1,1-2,0-1,1 0,-1 0,1-1,-1 0,1 0,-1-1,0 0,1-1,-1 0,0 0,4-2,41-7,52-27,-91 28</inkml:trace>
  <inkml:trace contextRef="#ctx0" brushRef="#br0" timeOffset="370.873">569 28,'-15'27,"0"-1,1 2,2 0,1 1,1 0,2 0,1 1,-3 23,-24 85,-95 211,124-335,1 1,1-1,0 1,0-1,2 1,0 0,0 0,2 0,1 9,9-23,-4-12</inkml:trace>
  <inkml:trace contextRef="#ctx0" brushRef="#br0" timeOffset="1058.848">1275 170,'-15'-3,"1"1,-1 0,0 1,1 1,-1 1,0-1,1 2,-1 0,1 1,-1 1,0 0,1 0,1 0,-1 0,1 2,0-1,1 2,-1 0,1 0,1 1,-1 0,1 1,1 0,0 1,-6 7,3-4,0 1,1 0,0 0,1 1,1 1,0 0,1 0,1 1,0 0,1 1,-2 10,9-25,-1-1,0 1,1 0,0 0,0 0,0 0,0 0,0 0,0 0,1 0,-1 0,1-1,0 1,0 0,0 0,0-1,1 1,-1-1,1 1,-1-1,1 1,0-1,0 0,0 0,0 0,1 0,-1 0,0 0,1-1,-1 1,1-1,0 0,-1 0,1 0,0 0,0 0,0 0,-1-1,1 1,0-1,2 0,124-11,-89-4,-1-2,0-2,-1-1,-1-2,-1-1,-1-2,27-25,108-106,-194 216,-7-10,2 1,3 2,2 0,2 2,-9 37,-1 78,16-86,51-114,-21 18</inkml:trace>
  <inkml:trace contextRef="#ctx0" brushRef="#br0" timeOffset="1470.901">1924 227,'-26'20,"0"1,2 2,0 0,2 2,0 0,2 2,1 0,1 1,2 1,-9 19,21-42,1 0,0 1,1-1,-1 0,1 1,0 0,1-1,-1 1,2 0,-1 0,0 0,1-1,1 1,-1 0,1 0,0 0,1 0,-1-1,1 1,1-1,-1 1,1-1,0 0,1 0,-1 0,1 0,0-1,1 0,-1 0,1 0,0 0,0 0,1-1,-1 0,1 0,0-1,0 0,1 0,13 1,0-1,1-1,-1-1,1-1,-1-1,0 0,1-2,-1 0,0-2,0 0,-1-1,1-1,-1 0,-1-2,1 0,-2-1,1-1,-1-1,-1 0,0-1,9-10,-9 7,-1 0,-1 0,0-2,-1 1,-1-2,-1 0,0 0,-1-1,-2 0,0-1,-1 0,-1 0,-1 0,0-1,-1-14,-3 28,-1 1,0 0,-1-1,0 1,0 0,0 0,-1 0,0 0,0 0,-1 0,0 0,0 1,-1-1,0 1,0 0,0 0,-1 0,0 1,0 0,0 0,-1 0,0 0,1 1,-2 0,1 0,0 1,-1 0,0 0,1 0,-1 1,0 0,-1 0,1 1,0 0,0 0,-1 0,0 1,-12 4,1 0,0 1,0 1,1 1,-1 0,2 1,-1 2,1-1,0 2,1 0,0 1,-10 11,-3 0</inkml:trace>
  <inkml:trace contextRef="#ctx0" brushRef="#br0" timeOffset="2751.16">2771 85,'-28'114,"-5"27,-7-3,-13 19,-53 160,137-391,-20 51</inkml:trace>
  <inkml:trace contextRef="#ctx0" brushRef="#br0" timeOffset="3284.507">2799 198,'0'-1,"0"1,0-1,0 1,0-1,0 0,0 1,0-1,1 1,-1-1,0 1,0-1,0 1,1-1,-1 1,0-1,1 1,-1-1,1 1,-1 0,0-1,1 1,-1 0,1-1,-1 1,1 0,-1-1,1 1,-1 0,1 0,-1 0,1-1,-1 1,1 0,0 0,-1 0,1 0,-1 0,1 0,-1 0,1 0,0 0,-1 0,1 1,-1-1,1 0,-1 0,1 0,-1 1,1-1,-1 0,1 1,14 28,-11-21,44 86,-35-71,0 0,-2 0,-1 1,0 0,-2 1,5 24,19 150,-32-194,0 1,0-1,0 1,0-1,1 1,0-1,0 0,1 1,-1-1,1 0,1 0,-1 0,0 0,1 0,0-1,0 1,1-1,-1 0,1 0,0 0,0 0,0-1,1 1,-1-1,1 0,0-1,-1 1,1-1,0 0,1 0,-1 0,0-1,1 0,-1 0,0 0,1-1,-1 0,1 0,4 0,-1-4,0 0,0 0,-1-1,1 0,-1 0,0-1,-1 0,1 0,-1-1,0 0,-1 0,0-1,0 0,0 0,-1 0,2-5,60-147,-65 156,37-121,-5-2,0-29,-3 0,-27 150,-1 6</inkml:trace>
</inkml:ink>
</file>

<file path=ppt/ink/ink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3:41:30.58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788 1,'223'1,"-163"16,-59-17,0 1,-1-1,1 1,0-1,0 1,0-1,0 1,-1-1,1 1,0 0,-1-1,1 1,0 0,-1 0,1 0,-1-1,1 1,-1 0,0 0,1 0,-1 0,0 0,1 0,-1 0,0 0,0 0,0 0,0-1,0 1,0 0,0 0,0 0,-1 0,1 0,0 0,0 0,-1 0,1 0,-1 0,1 0,-1-1,1 1,-1 0,1 0,-1-1,0 1,1 0,-1-1,0 1,0 0,1-1,-1 1,0-1,0 1,0-1,0 0,0 1,0-1,-169 70,-214 54,202-57,179-67,-1 1,1 0,0 0,-1 0,1 0,0 1,0-1,0 1,0 0,0 0,1 0,-1 0,0 0,1 1,-1-1,1 1,0-1,0 1,0 0,0 0,1 0,-1 0,1 0,0 0,0 1,0-1,0 0,0 1,1-1,-1 0,1 1,0-1,0 1,1-1,-1 1,1-1,-1 0,1 1,1 2,6 0,0-1,0 0,0 0,1-1,-1 0,1-1,0 0,0 0,0-1,1 0,-1 0,4-1,-11 0,304 17,-143 18,-162-36,0 0,0 0,1 1,-1-1,0 0,0 1,0-1,0 0,0 1,0-1,0 1,0 0,0-1,0 1,-1 0,1 0,0 0,0-1,0 1,-1 0,1 0,-1 0,1 0,-1 0,1 0,-1 0,1 1,-1-1,0 0,0 0,1 0,-1 0,0 0,0 0,0 1,0-1,-1 0,1 0,0 0,0 0,-1 0,1 0,0 0,-1 0,1 1,-1-1,0-1,1 1,-1 0,0 0,0 1,-49 39,49-40,-230 116,165-88,-228 116,98-26,194-118,-1 0,1 1,-1 0,1-1,0 1,0 0,0 0,0 0,0 0,0 1,1-1,-1 0,1 1,-1-1,1 1,0 0,0-1,0 1,1 0,-1 0,0-1,1 1,0 0,0 0,0 0,0 0,0-1,0 1,1 0,0 0,-1 0,1-1,0 1,0 0,0-1,1 1,-1-1,1 1,-1-1,1 0,0 1,0-1,0 0,0 0,0-1,0 1,1 0,-1-1,1 1,-1-1,1 0,-1 0,1 0,2 1,15 3,1 0,0-1,0-2,0 0,0-1,0-1,0-1,9-2,26 1,343-55,-225 28,-121 23,-29-1</inkml:trace>
</inkml:ink>
</file>

<file path=ppt/ink/ink4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4:16:03.509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398 839,'-18'-186,"7"-132,11 305,1 9,-1-1,1 1,-1-1,-1 1,1-1,-1 1,1-1,-1 1,0 0,-1-1,1 1,-1 0,0 0,0 0,0 0,-1 0,2 3,0 1,-1 0,1-1,0 1,-1 0,1 0,-1 0,1 0,0 0,-1 0,1 0,0 0,-1 1,1-1,0 1,-1-1,1 1,0-1,-1 1,1 0,0-1,0 1,0 0,0 0,0 0,0 0,0 0,0 0,0 0,0 0,1 0,-1 1,0-1,1 0,-1 0,1 1,-1-1,1 0,0 1,0-1,-12 25,1 0,2 1,0 0,2 0,1 1,2 0,-1 7,3-19,-10 95,5-1,7 100,-4 87,-10-115,-8-1,-9-2,-37 119,3-95,61-193,0 1,1-1,0 1,0 0,1 0,1 0,-1 0,2 0,0 0,0 0,1 0,0 0,3 8,-1-15,1-1,0 1,0-1,0 0,0 0,0 0,1 0,-1-1,1 1,0-1,-1-1,1 1,0-1,0 1,0-2,1 1,-1 0,0-1,0 0,0 0,0-1,1 1,-1-1,4-1,4 1,195-29,442 27,287-26,-37 2,311 27,-579 26,-17 3,-406-20,209 8,160-24,-130-37,247-65,-657 102,344-73,-169 47,12 23,-56-25,-39 12,-115 19,-11 4,1 0,0-1,-1 1,1-1,0 0,-1-1,1 1,-1-1,0 0,1 0,-1 0,0-1,0 1,0-1,-1 0,1 0,-1 0,1-1,-1 1,0-1,-1 0,1 1,0-1,-1-1,0 1,0 0,0-1,-1 1,1 0,-1-1,0 0,0-2,-47-204,15 8,-1-113,31 185,4 1,7 0,7-9,-5 22,-1-4,-6 0,-10-106,-23 48,-7 186,-190 19,-222 2,-268 1,-268-14,380-14,-212 27,-1538-28,2147-1,-491 13,-25 6,507-3,154-7,-1-3,1-3,-42-4,54-9,-34 2,79 11,1 1,-1 0,1 0,0 0,0 0,0 0,0 1,1-1,-1 1,1 0,0 0,0 0,0 0,1 0,0 0,-1 0,1 1,1-1,-1 0,1 1,-1-1,1 1,-2 8,-49 187,-20 119,38 21,8-29,-4 41,20-278,-4-1,-3-1,-4 0,-2-2,-19 38,26-47,15-60,-1 0,1 1,0-1,0 0,0 0,0 1,1-1,-1 0,0 0,0 0,1 1,-1-1,1 0,-1 0,1 0,-1 0,1 0,0 0,-1 0,1 0,0 0,0 0,0 0,0 0,0 0,0-1,0 1,0 0,0-1,0 1,0-1,0 1,1-1,-1 0,0 1,0-1,1 0,-1 0,0 0,0 0,1 0,-1 0,0 0,0 0,0-1,2 1,242-20,1035 21,-744 26,101 2,419-30,-303-26,20 15,-155-6,-44-9,-33-1,-214 2,149-5,-175 31,-162-26,2-2,29-2,-77 12,-91 18,0 0,-1 0,1 0,-1 0,1 0,0 0,-1 0,1 0,-1 0,1 1,-1-1,1 1,-1-1,1 1,-1 0,0-1,1 1,-1 0,0 0,1 0,-1 0,0 0,0 0,0 1,0-1,0 0,0 0,0 1,-1-1,1 1,0 0,5 14</inkml:trace>
</inkml:ink>
</file>

<file path=ppt/ink/ink4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4:17:44.49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2771 1278,'-4'-9,"1"-1,0-1,0 1,1 0,0-1,1 1,0-1,0 0,1 1,1-1,0 1,0-1,1 1,1-1,-1 1,2 0,-1 0,2 0,-1 0,1 1,0 0,1 0,0 0,1 1,0 0,0 0,1 0,-1 1,3 0,-9 6,1 0,-1 0,0 0,1 1,-1-1,1 0,-1 1,1-1,-1 1,1 0,-1 0,1-1,-1 1,1 0,0 0,-1 0,1 1,-1-1,1 0,-1 1,1-1,-1 1,1-1,-1 1,1 0,-1-1,0 1,1 0,-1 0,0 0,0 0,0 0,0 0,1 0,-2 1,1-1,0 0,0 1,0-1,-1 1,1-1,0 0,-1 1,1-1,-1 2,14 77,-13-68,-2-4,1 1,1-1,-1 0,1 0,1 0,0 1,0-1,0-1,1 1,0 0,1-1,-1 1,2-1,-1 0,1 0,0-1,0 0,1 1,-1-2,7 5,-10-9,0 0,1 0,-1-1,1 1,0-1,-1 0,1 0,-1 0,1 0,0 0,-1 0,1-1,-1 1,1-1,-1 0,1 0,-1 0,0 0,1 0,-1 0,0-1,0 1,0-1,0 1,0-1,0 0,0 0,-1 0,1 0,1-2,43-67,-46 70,70-170,-60 147</inkml:trace>
  <inkml:trace contextRef="#ctx0" brushRef="#br0" timeOffset="483.23">3618 912,'-18'12,"0"2,1 0,0 1,2 1,-1 0,2 2,0-1,2 1,-1 1,2 1,1-1,-3 9,12-25,-1 1,1-1,0 1,0-1,0 0,1 1,-1-1,1 1,0 0,0-1,0 1,1-1,-1 1,1-1,0 1,-1-1,2 1,-1-1,0 0,1 0,-1 1,1-1,0 0,0-1,0 1,1 0,-1 0,1-1,-1 0,1 1,0-1,0 0,0 0,0 0,0-1,0 1,1-1,-1 0,0 0,1 0,-1 0,1-1,-1 1,1-1,0 0,-1 0,1 0,-1 0,1-1,-1 1,2-1,7-2,1 0,-1 0,1-2,-1 1,0-1,0-1,-1 0,0-1,0 0,-1-1,1 0,-1 0,-1-1,0 0,0-1,5-8,4-7,-1 0,-2-1,0 0,-2-1,-1-1,6-20,-10 25,49-188,-55 199,-1 0,0 0,-1 0,0 0,-1 0,-1 0,0 0,0 0,-1 0,0 1,-1-1,-1 1,0 0,0 1,-1-1,-5-7,7 13,1 1,-1-1,0 1,0 0,0 0,-1 0,1 0,-1 1,0 0,0 0,0 0,0 1,0-1,-1 1,1 0,-1 1,0 0,1-1,-1 2,0-1,0 1,0 0,1 0,-1 0,0 1,0 0,1 0,-1 1,0-1,1 1,-1 1,1-1,0 1,0-1,0 2,0-1,1 0,-1 1,1 0,0 0,0 0,0 1,0-1,1 1,-8 13,2 1,0 0,1 0,1 0,1 1,0 0,2 0,0 1,2-1,0 1,1 0,1 0,1-1,1 1,1 0,0-1,2 0,4 13,1-9,1-1,1 0,1-1,1 0,1-1,0-1,2 0,0-1,2-1,0-1,0 0,2-1,0-2,1 0,0-1,1-1,1-1,-1-2,2 0,-1-1,1-2,0 0,1-2,3 0,3 2,-5 0</inkml:trace>
  <inkml:trace contextRef="#ctx0" brushRef="#br0" timeOffset="-787.585">1445 291,'30'6,"-1"0,0-2,1-2,0 0,0-2,0-1,-1-2,1-1,7-2,-19 0,0-1,-1-1,1 0,-1-1,-1-1,0-1,0 0,-1-1,0 0,-1-2,-1 1,0-2,-1 0,0 0,-2-1,1 0,-2-1,0 0,-2-1,4-10,-6 72,-20 282,-13-30,-13-2,-48 161,71-385,-4 0,-2-1,-3-1,-4-1,-14 20,43-84,-2 6,0 0,-1 0,-1-1,0 1,0-1,0 0,-1-1,0 0,0 0,-1 0,0-1,0 0,-8 4,12-11,0 0,0 0,0 0,0 0,1 0,-1-1,1 0,-1 1,1-1,-1-1,1 1,0 0,0-1,0 0,0 1,1-1,-1 0,1-1,0 1,0 0,0-1,0 1,0-1,1 1,-1-1,1 0,0-3,-14-40,3-1,2 0,3 0,1-1,2 0,3 0,1 0,3-5,-2 18,-1 23,1 1,0-1,1 0,0 1,1-1,1 1,0 0,1 0,0 0,0 0,1 1,1 0,0 0,1 1,0 0,0 0,1 1,0 0,1 0,0 1,0 0,6-2,15-7,0 1,2 2,0 1,0 2,1 1,1 1,-1 2,15 0,89-22,-128 27,-7 0,0 0,0 1,0-1,1 1,-1 0,1 0,-1 0,1 1,-1-1,1 1,-1 0,1 0,-1 0,1 0,-1 0,1 1,-1 0,1 0,-1 0,1 0,-1 0,0 1,0-1,0 1,0 0,0 0,0 0,0 1,-1-1,1 0,0 1,3 15</inkml:trace>
  <inkml:trace contextRef="#ctx0" brushRef="#br0" timeOffset="-553.524">2433 1081,'0'34,"0"15,0 5,0-2,0-11</inkml:trace>
  <inkml:trace contextRef="#ctx0" brushRef="#br0" timeOffset="-385.59">2433 573,'0'0</inkml:trace>
  <inkml:trace contextRef="#ctx0" brushRef="#br0" timeOffset="3099.512">5904 178,'90'-17,"-32"9,-1 4,1 1,0 3,16 4,3 12,-77-16,-1-1,1 1,0 0,0 0,-1 0,1-1,0 1,0 0,0 0,-1-1,1 1,0 0,0-1,0 1,0 0,0-1,-1 1,1 0,0-1,0 1,0 0,0-1,0 1,0 0,0-1,0 1,0 0,0-1,1 1,-1 0,0-1,0 1,0 0,0-1,0 1,1 0,-1 0,0-1,0 1,0 0,1 0,-1-1,0 1,0 0,1 0,-1 0,0-1,1 1,-1 0,0 0,1 0,-1 0,0 0,1 0,-1 0,0-1,1 1,-1 0,0 0,1 0,-23-23,21 22,-14-14,-1 0,0 1,-1 1,0 0,-1 2,0 0,-1 1,0 0,-12-2,22 10</inkml:trace>
  <inkml:trace contextRef="#ctx0" brushRef="#br0" timeOffset="1770.469">5961 573,'0'2,"0"86,-3 0,-4 0,-10 41,-59 185,72-296,8-19,11-33,-5 17</inkml:trace>
  <inkml:trace contextRef="#ctx0" brushRef="#br0" timeOffset="2137.429">5904 489,'19'7,"0"-2,0 0,0-1,1-1,-1 0,1-2,0 0,8-2,-11 1,293 0,-307 0,-2-1,-1 1,1 0,0 0,0-1,-1 1,1 0,0 0,0 0,-1 0,1 0,0 0,0 0,0 0,-1 0,1 0,0 0,0 0,-1 0,1 1,0-1,0 0,-1 1,1-1,0 0,-1 1,1-1,-1 1,1-1,0 1,-1 0,1-1,-1 1,0-1,1 1,-1 0,1-1,-1 1,0 0,1 0,-1-1,0 1,0 0,0 0,0-1,1 1,-1 0,0 0,-5 11</inkml:trace>
  <inkml:trace contextRef="#ctx0" brushRef="#br0" timeOffset="2395.587">5933 968,'14'0,"15"-5,7-1,2 0,-1 1,-1 2,-3 1,-6 5,-4 3,-5 0</inkml:trace>
  <inkml:trace contextRef="#ctx0" brushRef="#br0" timeOffset="4034.191">6271 1307,'8'37,"-1"-1,-2 1,-1 0,-2 33,-2-62,0 1,-1 0,0 0,0-1,-1 1,-1-1,1 1,-1-1,-1 0,1 0,-1 0,-1-1,1 1,-1-1,-1 0,1 0,-1-1,-3 3,7-9,0 1,1-1,-1 0,0 1,1-1,-1 0,0 0,0 0,1-1,-1 1,0 0,1-1,-1 1,0-1,1 1,-1-1,0 0,1 1,-1-1,1 0,0 0,-1 0,1-1,0 1,0 0,-1 0,1-1,0 1,0 0,0-1,1 1,-1-1,0 0,0 1,1-1,-1 0,1 1,0-1,-1 0,1 1,0-1,0 0,0 0,0 1,0-1,1 0,-1 1,0-1,1 0,-1 1,1-1,0 0,0 0,2-22,1 1,2-1,0 1,1 0,2 1,0 0,1 0,1 1,1 0,1 1,1 0,1 1,12-11,-13 11,1 2,1 0,0 0,2 2,0 0,0 1,1 1,12-6,-29 18,1 0,-1 0,1 0,-1 0,1 1,-1-1,1 1,0 0,-1-1,1 1,0 0,-1 0,1 1,0-1,-1 1,1-1,0 1,-1 0,1 0,-1 0,0 0,1 0,-1 1,0-1,1 1,-1-1,0 1,0 0,-1 0,1 0,0 0,0 0,-1 0,0 0,1 1,-1-1,0 1,0-1,0 1,0-1,-1 1,1-1,-1 1,1 0,-1-1,0 1,0 0,0-1,-1 1,1 0,0-1,-1 1,0-1,0 1,0-1,0 2,-5 13,-1-1,-1 0,0-1,-1 1,0-1,-2-1,1 0,-2-1,0 0,0 0,-3 0,-59 44,73-55,0-1,1 1,-1 0,0 0,1 0,-1 0,1 0,0 0,-1 0,1 0,0 0,0 0,0 0,1 0,-1 0,0 0,1 0,0 0,-1 0,1-1,0 1,0 0,0 0,0 0,0-1,0 1,0-1,1 1,-1-1,1 1,-1-1,1 0,-1 0,1 0,0 0,-1 0,1 0,0 0,0 0,0-1,2 1,15 15,58 94,-66-101,0-4</inkml:trace>
  <inkml:trace contextRef="#ctx0" brushRef="#br0" timeOffset="4901.239">6722 1448,'28'-6,"0"0,0 2,1 1,-1 2,1 1,0 0,-1 3,13 2,-40-4,-1-1,1 1,-1 0,1-1,0 1,-1 0,1-1,0 1,-1-1,1 1,0-1,0 0,0 1,-1-1,1 0,0 1,0-1,0 0,0 0,0 0,0 0,-1 0,1 0,0 0,0 0,0 0,0 0,0 0,0-1,-1 1,1 0,0-1,0 1,0-1,-1 1,1 0,0-1,0 0,-1 1,1-1,-1 1,1-1,0 0,-1 0,1 1,-1-1,0 0,1 0,-1 1,1-1,-1 0,0 0,0 0,0 0,1 0,-1 1,0-1,0 0,0 0,0 0,0 0,-1 0,1 0,0 0,0 1,-1-1,1 0,0 0,-1 0,1 0,-80-97,79 97,1 0,-1 0,0 1,1-1,-1 0,0 0,0 1,0-1,0 0,1 1,-1-1,0 1,0-1,0 1,0-1,0 1,0 0,0 0,0-1,0 1,0 0,-1 0,1 0,0 0,0 0,0 0,0 1,0-1,0 0,0 0,0 1,0-1,0 1,0-1,0 1,0-1,1 1,-1-1,0 1,0 0,0 0,1-1,-1 1,0 0,1 0,-1 0,1 0,-1 0,1 0,-1 0,1 0,-1 0,1 0,0 0,-11 59,2 118,-24-38,33-140,1 0,-1-1,1 1,-1-1,1 1,-1 0,1-1,0 1,-1 0,1 0,-1-1,1 1,0 0,-1 0,1 0,-1 0,1 0,0 0,-1 0,1 0,0 0,-1 0,1 0,-1 0,1 0,0 1,-1-1,1 0,-1 0,1 1,0-1,-1 0,1 1,-1-1,1 0,-1 1,0-1,1 1,-1-1,1 1,-1-1,0 1,1-1,-1 1,0 0,0-1,1 1,-1-1,0 1,0 0,0-1,0 1,0 0,0-1,0 1,0-1,0 1,0 0,0-1,0 1,0 0,-1-1,1 1,0 0,39-37,120-138,-148 161</inkml:trace>
  <inkml:trace contextRef="#ctx0" brushRef="#br0" timeOffset="8569.472">7626 1278,'-2'-4,"0"-1,0 1,0 0,-1 0,1 0,-1 0,0 0,0 0,0 1,-1-1,1 1,-1 0,0 0,0 0,0 1,0-1,-1 1,1 0,0 0,-1 1,0-1,1 1,-1 0,0 0,0 1,1-1,-1 1,0 0,0 0,0 1,1 0,-1-1,0 2,0-1,1 0,-1 1,1 0,-6 5,0 0,1 1,0 0,1 1,-1 0,2 0,-1 0,1 1,1 0,0 1,0 0,1 0,1 0,-1 0,2 1,0-1,-2 12,-9 209,14-218,0-8,-1-1,1 0,0 1,0-1,1 1,0-1,0 0,0 0,0 1,1-1,0 0,0 0,1-1,-1 1,1 0,0-1,0 1,0-1,1 0,-1 0,1 0,0-1,0 1,1-1,-1 0,1 0,-1-1,1 1,0-1,0 0,0 0,0-1,1 1,-1-1,0 0,1-1,-1 1,0-1,1 0,-1-1,4 0,3-2,-1-1,1 0,-1-1,0-1,-1 1,1-2,-1 1,-1-2,1 1,-1-1,0-1,-1 1,0-1,0-1,-1 0,3-6,-8 12,0-1,-1 0,0 0,0 0,0 0,0 0,-1 0,0 0,0 0,0 0,-1 0,1 0,-1 0,-1 0,1 0,-1 0,0 0,0 1,0-1,0 1,-1-1,0 1,0 0,0 0,0 0,-1 0,1 1,-1-1,0 1,0 0,-1 0,1 1,0-1,-1 1,0 0,1 0,-1 1,0-1,0 1,0 0,0 0,0 1,0-1,0 1,0 0,0 1,-2-1,7 0,1 1,-1-1,0 0,1 0,-1 0,0 1,1-1,-1 0,0 0,0 1,1-1,-1 0,0 0,0 1,0-1,1 0,-1 1,0-1,0 0,0 1,0-1,0 0,0 1,1-1,-1 1,0-1,0 0,0 1,0-1,0 0,-1 1,1-1,0 1,0-1,0 0,0 1,0-1,0 0,-1 1,1-1,0 0,0 1,0-1,-1 0,1 0,0 1,0-1,-1 0,1 0,0 1,-1-1,1 0,0 0,-1 0,1 0,0 0,-1 1,1-1,0 0,-1 0,14 1,-1-1,1 0,0 0,-1-1,1-1,-1 0,1-1,-1 0,1-1,134-41,-122 39</inkml:trace>
  <inkml:trace contextRef="#ctx0" brushRef="#br0" timeOffset="12619.148">1106 2041,'570'-31,"-195"6,411 25,-271 28,-116-1,177 3,40-2,237-28,-374-30,780 31,-910-30,-95 31,-86 24,-123-24,-33-2</inkml:trace>
  <inkml:trace contextRef="#ctx0" brushRef="#br0" timeOffset="13720.718">401 291,'33'73,"4"143,-27-107,-4-1,-7 68,0-76,20-140,-11 13,1 1,2 0,0 0,2 1,1 0,1 2,1-1,1 2,0 0,2 1,12-10,-29 29,0-1,1 1,-1-1,0 1,1 0,-1 0,1 0,0 1,0-1,-1 1,1-1,0 1,0 0,1 0,-1 0,0 1,0-1,0 1,1-1,-1 1,0 0,0 1,0-1,1 0,-1 1,0 0,0 0,0 0,0 0,0 0,0 0,0 1,0 0,0-1,1 2,4 8,-1 0,0 0,-1 0,0 0,0 1,-1 0,-1 1,0-1,-1 1,0-1,1 13,8 30,-10-45,-1 1,0-1,0 1,-1 0,-1-1,0 1,0-1,-1 1,0-1,-1 1,0-1,-1 0,0-1,0 1,-1 0,-1-1,1 0,-2-1,1 1,-1-1,0 0,-1-1,1 1,-2-2,1 1,-1-1,0 0,0-1,0 0,-1-1,-5 2,8-2,0-1,0-1,0 1,0-1,0-1,0 1,-1-1,1 0,-1-1,1 0,0 0,-1 0,1-1,-1-1,1 1,0-1,0 0,0 0,0-1,0 0,0-1,1 1,-1-1,1 0,-5-5,-19-46,25 36</inkml:trace>
  <inkml:trace contextRef="#ctx0" brushRef="#br0" timeOffset="17702.716">937 206,'29'34,"-1"2,-2 0,-1 2,-2 0,-2 2,-2 0,-1 1,-2 1,-2 1,4 23,-9-43,-1 0,-1 1,-1 0,0 0,-2 1,-2-1,0 1,-1 0,-1 0,-2 0,0-1,-2 1,-4 15,3-29</inkml:trace>
  <inkml:trace contextRef="#ctx0" brushRef="#br0" timeOffset="18424.802">34 460,'-17'73,"9"-15,3 1,2-1,3 1,5 36,1-53,2-2,1 1,3-1,1 0,2-1,1-1,11 15,-20-37,2 0,0-1,1 0,0 0,1-1,1 0,0-1,1-1,0 0,1-1,0 0,5 2,1-3</inkml:trace>
</inkml:ink>
</file>

<file path=ppt/ink/ink4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4:18:31.92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26,'21'129,"-17"-79,-5-39,1 0,1 1,0-1,1 0,0 0,1 0,0 0,0 0,1-1,5 8,-8-15,2 0,-1-1,0 1,0-1,1 0,-1 1,1-1,0 0,0 0,0-1,0 1,0-1,0 1,0-1,0 0,0 0,1-1,-1 1,0 0,1-1,-1 0,0 0,1 0,-1 0,1-1,-1 1,0-1,0 0,1 0,-1 0,0 0,0-1,0 1,97-61,-67 33,-1-1,-2-2,-1 0,24-37,-53 68,0 0,0 0,1-1,-1 1,0 0,1 0,-1 0,1 0,-1 0,1 0,-1 0,1 0,0 0,-1 0,1 0,0 0,0 0,0 1,0-1,0 0,0 1,0-1,0 0,0 1,0-1,0 1,0 0,0-1,0 1,0 0,0 0,1 0,-1 0,0 0,0 0,0 0,0 0,1 0,-1 0,0 0,0 1,0-1,0 1,0-1,0 1,0-1,0 1,0-1,0 1,0 0,0 0,0 0,12 41,-12-34,0-1,0 1,1-1,0 0,1 0,-1 0,1 0,0 0,1 0,0-1,0 1,1-1,-1 0,1-1,0 1,1-1,-1 0,1 0,0-1,1 0,-1 0,1 0,5 2,-5-5,1 0,-1 0,1-1,0 0,-1 0,1 0,0-1,-1-1,1 1,-1-1,1-1,-1 1,0-1,0 0,0-1,-1 0,1 0,-1 0,0-1,0 0,0 0,-1 0,1-1,-1 0,-1 0,1 0,-1 0,0-1,-1 0,1 0,-1 0,-1 0,1 0,-1-4,37-105,-33 91</inkml:trace>
</inkml:ink>
</file>

<file path=ppt/ink/ink4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4:18:38.05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0 151,'279'-40,"-278"40,0 1,1-1,-1 0,0 0,0 0,0 1,0-1,0 0,0-1,0 1,0 0,0 0,0 0,0-1,0 1,0 0,0-1,0 1,0-1,0 1,0-1,0 0,0 1,-1-1,1 0,0 0,0 1,-1-1,1 0,-1 0,1 0,-1 0,1 0,-1 0,1 0,-1 0,0 0,1 0,-1 0,0 0,0 0,0 0,0 0,0 0,0 0,0 0,0 0,0 0,-1 0,1 0,0 0,-1 0,1 0,-1 0,1 0,-1 0,1 0,-1 0,0 0,-2-3,-2-3,0 1,0 0,-1-1,0 2,0-1,0 1,-1 0,1 0,-1 1,-1-1,-6-1,13 6,-1 1,0 0,0 1,0-1,1 0,-1 0,0 1,1-1,-1 1,1-1,0 1,0 0,-1 0,1-1,0 1,0 0,1 0,-1 0,0 0,1 0,-1 0,1 0,0 0,-1 0,1 0,0 1,0-1,0 0,1 0,-1 0,1 1,-1 0,-25 201,25-203,-1-1,1 1,0 0,0 0,0 0,0-1,0 1,0 0,0 0,0 0,0-1,1 1,-1 0,0 0,0 0,1-1,-1 1,1 0,-1-1,0 1,1 0,-1-1,1 1,0 0,-1-1,1 1,-1-1,1 1,0-1,-1 1,1-1,0 0,0 1,-1-1,1 0,0 1,0-1,0 0,-1 0,1 0,0 0,0 0,0 0,-1 0,1 0,0 0,0 0,0 0,-1-1,1 1,0 0,0-1,-1 1,1 0,0-1,0 1,-1-1,1 1,-1-1,1 1,0-1,-1 0,1 1,-1-1,1 1,-1-1,0 0,1 0,40-46,40-99,-73 127</inkml:trace>
</inkml:ink>
</file>

<file path=ppt/ink/ink4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4:18:38.73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173 0,'-12'7,"0"0,0 1,1 0,0 1,1 0,0 1,0 0,1 1,0 0,1 0,0 1,1 0,0 0,1 1,0-1,1 2,0-1,2 0,-1 1,2 0,-1-1,2 1,0 0,1 0,1 12,0-20,0 0,0-1,1 1,0 0,0-1,0 0,1 1,-1-1,1 0,1 0,-1-1,1 1,0-1,0 0,0 0,0 0,1 0,-1-1,1 1,0-1,0 0,1-1,-1 1,0-1,1 0,-1-1,1 1,0-1,0 0,-1-1,1 1,0-1,0 0,0-1,-1 1,1-1,0 0,0-1,-1 1,1-1,-1 0,1 0,-1-1,0 0,0 0,0 0,-1 0,1-1,0-1,-1 1,0 0,-1 0,0-1,0 1,0-1,0 0,-1 0,0 0,0 0,0 0,0 0,-1 0,0-1,0 1,-1 0,1-1,-1 1,0-1,-1 1,1-1,-1 1,0 0,-1-1,1 1,-1 0,0 0,0 0,-2-3,4 8,-1 0,1 0,-1-1,1 1,-1-1,1 1,0 0,-1-1,1 1,0-1,-1 1,1-1,0 1,0-1,-1 1,1-1,0 1,0-1,0 1,0-1,0 1,0-1,0 1,0-1,0 1,0-1,0 0,0 1,0-1,0 1,0-1,0 1,1-1,-1 1,0-1,0 1,1-1,-1 1,0-1,1 1,-1 0,0-1,1 1,-1 0,1-1,-1 1,1 0,-1-1,1 1,-1 0,1 0,-1-1,1 1,-1 0,1 0,-1 0,40 0,-22 1,130-24,-124 22</inkml:trace>
</inkml:ink>
</file>

<file path=ppt/ink/ink4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4:18:39.94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1 198,'1'-2,"0"0,1 0,-1 0,1 1,0-1,-1 0,1 1,0-1,0 1,0 0,0 0,0-1,0 1,1 1,-1-1,0 0,0 0,1 1,-1 0,0-1,1 1,-1 0,0 0,1 0,0 0,0 0,338-3,-324 4,-13 0,1-1,0 1,-1-1,1 0,-1 0,1-1,0 0,-1 1,1-1,-1-1,1 1,-1-1,0 1,1-1,0-2,-4 2,-1 0,0-1,0 1,-1-1,1 1,0-1,-1 1,0-1,1 1,-1 0,0-1,0 1,-1 0,1 0,0 0,-1 0,1 0,-1 0,1 0,-1 0,0 1,0-1,0 1,0-1,0 1,0 0,0 0,-1 0,1 0,-2-1,-127-79,117 65</inkml:trace>
</inkml:ink>
</file>

<file path=ppt/ink/ink4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4:18:26.73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24 2064,'27'-185,"-25"246,-3 653,-27-511,16-150,1 56,18-98,-6-29,-4 0,-1-1</inkml:trace>
  <inkml:trace contextRef="#ctx0" brushRef="#br0" timeOffset="2350.969">109 1896,'0'-4,"0"1,0-1,1 1,-1-1,1 1,0 0,0-1,0 1,0 0,1 0,0 0,-1 0,1 0,0 0,0 0,1 1,-1-1,0 1,1-1,0 1,-1 0,1 0,0 0,0 0,0 1,0-1,1 1,-1 0,0 0,0 0,4 0,111-8,-107 9,179-8,19-27,-41 24,-164 12,0-1,0 1,0 0,-1 0,1 0,0 1,-1-1,1 1,-1 0,1 0,-1 0,0 1,0-1,0 1,0 0,0 0,-1 0,1 0,-1 0,0 0,0 0,0 1,0-1,-1 1,1 0,-1 0,0-1,0 1,0 2,5 122,-7-106,-2 459,31-311,-28 112,1-279,-1 0,1 0,-1 0,0 0,0 0,0 0,0 0,-1 0,1 0,-1 0,0 0,0 0,0 0,0-1,0 1,-1 0,1 0,-1-1,0 1,0-1,0 0,0 0,0 1,0-1,-1 0,1-1,0 1,-1 0,0-1,1 1,-1-1,0 0,0 0,0 0,0 0,0-1,-196 10,146-2,-1-2,0-3,-40-2,-76 25,60-7,85-14</inkml:trace>
  <inkml:trace contextRef="#ctx0" brushRef="#br0" timeOffset="4234.938">589 3052,'16'73,"25"116,-42 330,-33-552,12 5,-2 1,0 1,-2 1,-1 1,0 1,-2 2,-1 0,-8-2,36 23,0-1,1 1,-1-1,0 1,0-1,1 0,-1 1,0-1,1 0,-1 0,1-1,-1 1,1 0,0 0,-1-1,1 1,0 0,0-1,0 0,0 1,0-1,0 1,1-1,-1 0,0 0,1 1,-1-1,1 0,0 0,0 0,-1 0,1 0,0 1,1-1,-1 0,0 0,1 0,-1 0,1 1,-1-1,1 0,0 1,-1-1,1 0,0 1,0-1,0 1,1-1,-1 1,0-1,11-6,0 1,1 0,0 1,0 1,0 0,0 0,1 1,2 1,27-10,-5 3,1 2,0 2,0 2,0 1,1 2,-1 2,3 1,42 0,-15 9,-67-11,-1 0,0 0,1 1,-1-1,0 1,1-1,-1 1,0 0,0-1,1 1,-1 0,0 0,0 0,0 0,0 0,0 0,0 0,0 0,-1 0,1 0,0 1,-1-1,1 0,-1 0,1 1,-1-1,1 0,-1 1,0-1,0 1,0-1,0 0,0 1,0-1,0 1,0-1,0 0,-1 1,1-1,0 1,-1-1,0 0,1 0,-1 1,0-1,0 1,-81 70,39-42,-96 60,79-66,40-20</inkml:trace>
  <inkml:trace contextRef="#ctx0" brushRef="#br0" timeOffset="7034.179">532 908,'0'17,"-25"107,22 244,19-258,-12-95,-1 0,0 1,-1-1,-1 1,0-1,-1 1,0 0,-2-1,-2 12,-2-9</inkml:trace>
  <inkml:trace contextRef="#ctx0" brushRef="#br0" timeOffset="7820.132">560 851,'-13'18,"0"-1,-1-1,-1 0,0 0,-1-2,-1 0,0-1,-18 10,-87 25,121-47,1-1,-1 0,0 0,0 1,1-1,-1 1,0-1,1 1,-1-1,1 1,-1-1,1 1,-1 0,1-1,-1 1,1 0,-1-1,1 1,0 0,-1 0,1-1,0 1,0 0,-1 0,1 0,0-1,0 1,0 0,0 0,0 0,0-1,0 1,1 0,-1 0,0 0,0-1,0 1,1 0,-1 0,1-1,-1 1,0 0,1-1,-1 1,1 0,-1-1,1 1,0-1,-1 1,1-1,0 1,-1-1,1 0,0 1,0-1,-1 0,1 1,1-1,45 19,154 11,-59-16,-126-10,-6-1,0-1,0 1,0-2,0 1,0-2,1 1,-1-1,0-1,0 0,8-2,-17 3,1 0,-1-1,0 1,1-1,-1 0,0 1,0-1,0 0,0 0,1 0,-1 0,0 0,-1 0,1 0,0 0,0 0,0 0,-1 0,1-1,0 1,-1 0,1 0,-1-1,0 1,1 0,-1-1,0 1,0-1,0 1,0 0,0-1,0 1,0 0,0-1,-1 1,1-1,0 1,-1 0,0 0,1-1,-1 1,1 0,-1 0,-1-1,-40-55,37 52,-150-134,154 138,-1 0,1 0,0 0,0 0,0 0,-1 0,1 0,0 0,0-1,1 1,-1 0,0-1,0 1,0 0,1-1,-1 1,1-1,-1 1,1-1,0 0,0 1,-1-1,1 1,0-1,0 1,1-1,-1 0,0 1,0-1,1 1,-1-1,1 1,-1-1,1 1,0 0,0-1,-1 1,1 0,1-2,7-7</inkml:trace>
  <inkml:trace contextRef="#ctx0" brushRef="#br0" timeOffset="9169.286">1237 145,'18'121,"5"13,-17-108,-1 2,-1-1,-2 1,0-1,-2 1,-1-1,-2 1,0-1,-2 1,-1-1,-1 0,1-26,5-12</inkml:trace>
  <inkml:trace contextRef="#ctx0" brushRef="#br0" timeOffset="9504.252">1182 117,'14'-9,"19"-9,9-1,3 3,-3 0,-3 1,-3 5,-4 3,-1 3,-2 2,-1 2,-1 0,1 6,-10 6,-8 5,-6 1</inkml:trace>
  <inkml:trace contextRef="#ctx0" brushRef="#br0" timeOffset="9717.713">1209 371,'39'-5,"22"-6,5-1,-8 1</inkml:trace>
  <inkml:trace contextRef="#ctx0" brushRef="#br0" timeOffset="10405.803">1661 512,'-6'250,"6"-248,0 0,0 1,0-1,-1 0,1 0,-1 0,1 0,-1 0,0 0,1 0,-1 0,0 0,0 0,-1 0,1-1,0 1,0 0,-1-1,1 1,-1-1,0 0,1 1,-1-1,0 0,0 0,0 0,0 0,-1 1,1-6,0 0,1 0,0 0,0-1,0 1,0 0,1 0,-1 0,1-1,0 1,0 0,1 0,0-1,-1 1,1 0,0 0,1 0,-1 0,1 0,0 0,0 0,8-17,1 1,0 0,2 1,0 1,1 0,1 1,0 0,1 1,1 1,8-6,-14 13,0 1,1 0,0 0,0 1,0 1,1 0,-1 0,1 1,0 1,0 0,1 1,-1 1,13 0,-24 0,-1 1,1 0,0 0,0 0,-1 0,1 1,0-1,0 0,-1 1,1-1,0 1,-1 0,1-1,0 1,-1 0,1 0,-1 0,0 0,1 0,-1 0,0 1,1-1,-1 0,0 1,0-1,0 1,0-1,-1 1,1-1,0 1,-1 0,1-1,-1 1,1 0,-1-1,0 1,0 0,1 0,-1-1,-1 1,1 0,0 0,0-1,-1 1,1 0,-1 0,1-1,-1 1,-44 76,-37-1,81-75,0-1,0 0,0 1,0 0,1-1,-1 1,0-1,1 1,0 0,-1 0,1-1,0 1,0 0,0-1,0 1,0 0,0 0,0-1,1 1,-1 0,1-1,-1 1,1 0,-1-1,1 1,0-1,0 1,0-1,0 1,0-1,0 0,0 1,1-1,-1 0,0 0,1 0,58 38,-50-33,31 12,-21-12</inkml:trace>
</inkml:ink>
</file>

<file path=ppt/ink/ink4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4:18:59.46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566 1,'11'138,"17"158,-17-194,-5 0,-5 68,-1-153,28 261,-29-276,1 1,-1-1,1 0,-1 1,1-1,0 1,0-1,0 0,0 1,0-1,1 0,-1 1,1-1,-1 0,1 1,0-1,0 0,0 0,0 0,1 0,-1 0,0 0,1 0,-1 0,1 0,0-1,0 1,-1-1,1 1,0-1,0 0,1 0,-1 0,0 0,0 0,0 0,1 0,-1-1,0 1,1-1,-1 0,0 0,1 0,0 0,150-36,128-22,-238 51,1 3,0 1,0 2,26 4,15-1,39-19,-23-12,-94 23</inkml:trace>
  <inkml:trace contextRef="#ctx0" brushRef="#br0" timeOffset="3870.017">29 1,'-4'6,"1"0,0 0,0 1,0-1,1 1,-1-1,2 1,-1 0,1 0,0 0,0 0,1 0,0 0,0 0,0 2,-1 2,1 1,0-1,0 0,2 1,-1-1,1 0,1 0,0 0,0 0,1-1,1 1,0-1,0 0,1 0,5 7,-9-15,0-1,-1 1,1-1,0 0,-1 0,1 1,0-1,0 0,0 0,0-1,0 1,0 0,0-1,1 1,-1-1,0 0,0 1,0-1,0 0,1-1,-1 1,0 0,0 0,0-1,0 0,0 1,0-1,0 0,0 0,0 0,0 0,0 0,0 0,0-1,-1 1,1-1,-1 1,1-1,0-1,52-76,-50 71,60-128,-64 136,0-1,0 1,0-1,0 0,0 1,0-1,0 1,1-1,-1 1,0-1,0 1,1-1,-1 1,0-1,1 1,-1-1,0 1,1-1,-1 1,1 0,-1-1,1 1,-1 0,1-1,-1 1,1 0,-1 0,1-1,0 1,-1 0,1 0,-1 0,1 0,-1 0,1 0,0 0,-1 0,1 0,-1 0,1 0,0 0,-1 0,1 0,-1 1,1-1,-1 0,1 0,-1 1,1-1,-1 0,1 1,-1-1,1 1,-1-1,1 0,-1 1,0-1,1 1,-1-1,0 1,1-1,-1 1,0 0,0-1,0 1,1-1,-1 1,0 0,7 42,77 465,-84-490,0 0,-2 0,0 0,-1-1,0 1,-2-1,0 0,-1 0,0 0,-2-1,0 0,0-1,-2 1,0-2,-1 1,0-2,-10 10,19-20,-1 1,0-1,0 0,0 0,0-1,0 1,0-1,-1 0,1 1,-1-1,0-1,1 1,-1-1,0 1,0-1,0 0,0 0,0-1,0 1,-1-1,1 0,0 0,0 0,0-1,0 0,0 1,0-1,0-1,0 1,0-1,0 1,1-1,-1 0,1 0,-1-1,1 1,0-1,0 1,0-1,0 0,0 0,0-1,1 1,-2-4,2-7,1 0,0 0,1 0,0 0,2 0,-1 0,2 0,0 1,0-1,1 1,1-1,1 1,-1 1,2-1,0 1,0 0,1 1,1-1,0 2,0-1,7-4,67-55,-66 61</inkml:trace>
  <inkml:trace contextRef="#ctx0" brushRef="#br0" timeOffset="4635.316">2231 960,'-5'19,"-11"16,-8 7,1 1,-1-6,3-6,1-2,-1-2,-1-1,2 1,0-5,3-2,6-8,3-6</inkml:trace>
  <inkml:trace contextRef="#ctx0" brushRef="#br0" timeOffset="5001.445">1977 932,'256'208,"-254"-207,34 24,-1 2,-2 1,-1 1,-1 2,2 5,-21-20</inkml:trace>
</inkml:ink>
</file>

<file path=ppt/ink/ink4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4:19:10.21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85 311,'56'-8,"0"2,0 3,0 2,1 2,3 4,-24 0,1-1,0-2,0-1,0-2,0-2,19-4,118-11,-140 33,-28-2</inkml:trace>
  <inkml:trace contextRef="#ctx0" brushRef="#br0" timeOffset="334.423">0 592,'63'-4,"29"-3,5 1,-5 2,-9-5,-13 1,-14 0,-12 3,-8 1,-6 2,-2 1,-3 1,1 0,0 1,0-1,-4 0</inkml:trace>
  <inkml:trace contextRef="#ctx0" brushRef="#br0" timeOffset="834.489">452 0,'460'163,"-453"-162,0 1,-1-1,1 1,0 1,-1-1,0 1,1 0,-1 1,-1 0,1 0,0 0,-1 0,0 1,0 0,0 0,-1 0,0 1,0-1,0 1,0 0,-1 0,0 1,0-1,-1 1,0-1,0 1,-1 0,1-1,-1 1,-1 0,-3 6,-1 0,-1 0,0-1,0 0,-1 0,-1-1,0 1,-1-2,0 1,0-1,-1 0,-1 0,1-1,-2-1,1 0,-1 0,0-1,-1 0,-9 4,-293 145,246-93,56-41</inkml:trace>
</inkml:ink>
</file>

<file path=ppt/ink/ink4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4:19:12.48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759 1,'-101'17,"-82"12,134-23,38-5,0 0,0 0,0 1,0 0,0 1,0 0,1 1,-1 0,1 1,-3 1,12-5,1-1,-1 1,1-1,-1 1,1-1,-1 1,1-1,0 1,-1 0,1-1,-1 1,1 0,0-1,0 1,0 0,-1-1,1 1,0 0,0-1,0 1,0 0,0 0,0-1,0 1,0 0,0-1,0 1,1 0,-1-1,0 1,0 0,1-1,-1 1,0 0,1-1,-1 1,1-1,-1 1,1-1,-1 1,1-1,-1 1,1-1,-1 1,1-1,0 0,-1 1,1-1,0 0,-1 0,1 1,0-1,-1 0,1 0,0 0,0 0,41 17,110 21,-123-33,1 1,-1 2,-1 1,1 1,-1 1,11 7,-38-17,0-1,0 1,0-1,0 1,0-1,1 1,-1 0,0-1,0 1,0 0,-1 0,1 0,0 0,0 0,0 0,-1 0,1 0,0 0,-1 0,1 0,-1 0,1 0,-1 1,0-1,0 0,1 0,-1 1,0-1,0 0,0 0,0 1,0-1,-1 0,1 0,0 1,0-1,-1 0,1 0,-1 0,1 0,-1 0,0 0,1 1,-1-1,0 0,0-1,1 1,-1 0,0 0,0 0,0 0,0-1,0 1,-1 0,1-1,0 1,0-1,0 0,0 1,-1-1,-213 75,-12 3,202-68,1 1,1 2,0 0,0 1,2 2,0 0,0 1,2 1,0 1,1 1,-2 5,18-23,0 0,0 0,0 1,1-1,-1 0,1 1,0-1,0 1,0 0,0-1,0 1,0 0,1 0,0 0,-1-1,1 1,0 0,0 0,0 0,1 0,-1-1,1 1,0 0,-1 0,1-1,0 1,1 0,-1-1,0 1,1-1,-1 0,1 1,0-1,0 0,0 0,0 0,0 0,0 0,1-1,-1 1,0-1,1 1,-1-1,1 0,0 0,2 1,13 3,0-1,1 0,0-1,0-1,0 0,0-2,0 0,0-1,-1-1,1-1,18-5,44-3,338-26,-370 33,-32-2</inkml:trace>
  <inkml:trace contextRef="#ctx0" brushRef="#br0" timeOffset="349.943">1323 1,'-10'52,"-3"23,-4 4,1-3,-2-9,3-12,3-4,-1-8,2-5,2-4,4-4,1-2,3-10,5-14,3-11,5-10,-1-7,-1 1</inkml:trace>
  <inkml:trace contextRef="#ctx0" brushRef="#br0" timeOffset="635.936">1266 1,'34'0,"20"0,6 0,3 0,-6 0,-6 0,-8 0,-11 4,-6 3,-13 4,-12 0,-8-1</inkml:trace>
  <inkml:trace contextRef="#ctx0" brushRef="#br0" timeOffset="849.635">1238 396,'33'0,"22"0,5 0,-3 0,-10 0</inkml:trace>
  <inkml:trace contextRef="#ctx0" brushRef="#br0" timeOffset="1453.736">1491 566,'3'5,"1"-1,-1 1,0-1,1 0,0 0,0 0,0-1,1 1,-1-1,1 0,0 0,0-1,0 1,0-1,0 0,0 0,1-1,-1 0,0 0,1 0,-1 0,1-1,0 0,-1 0,1-1,-1 0,1 1,-1-2,0 1,1-1,-1 1,0-2,0 1,0 0,0-1,0 0,-1 0,4-3,66-62,-73 69,1 0,0 0,-1 0,1 0,-1 1,0-1,1 0,-1 1,0-1,0 1,0 0,0-1,0 1,0 0,0-1,-1 1,1 0,-1 0,1 0,-1 0,0 0,1 0,-1 0,0 0,0-1,-1 1,1 0,0 0,-1 0,0 2,1-1,23 204,-8-94,-13-100,0-1,-1 1,0 0,-1-1,-1 1,0-1,-1 1,0 0,0-1,-2 0,1 0,-2 0,1 0,-4 4,5-9,-1-1,1 0,-1-1,0 1,0 0,-1-1,0 0,0 0,0-1,-1 1,1-1,-1 0,0 0,0-1,0 0,-1 0,1-1,-1 1,0-1,1-1,-1 1,0-1,0 0,0-1,0 0,-3 0,7 0,0 0,-1-1,1 0,0 1,0-1,0 0,0 0,0-1,0 1,0-1,0 1,0-1,1 0,-1 0,0 0,1 0,0-1,0 1,0-1,0 1,0-1,0 0,0 0,1 0,0 0,-1 0,1 0,0 0,1 0,-1 0,0-1,1 1,0 0,0 0,0-3,20-114,59-24,-68 130</inkml:trace>
  <inkml:trace contextRef="#ctx0" brushRef="#br0" timeOffset="1765.474">2169 283,'24'-5,"18"-1,6 0,0 1,-4 2,-4 1,-4 1,-8-5,-5 0,-1 0,1 1,1 2,1 1,-3 1</inkml:trace>
  <inkml:trace contextRef="#ctx0" brushRef="#br0" timeOffset="2001.126">2198 481,'43'-5,"24"-1,10 0,-3 1,-10-4,-10 1,-10 0,-8 3,-5 1,-3 2,-1 1,-5 1</inkml:trace>
  <inkml:trace contextRef="#ctx0" brushRef="#br0" timeOffset="2385.684">3552 57,'-36'24,"0"2,2 1,1 2,1 1,1 1,2 2,-13 20,39-49,-1 0,1 0,-1 1,1-1,0 1,1 0,-1 0,1 0,0 0,0 0,1 0,-1 1,1-1,1 0,-1 1,1-1,-1 1,2-1,-1 1,0-1,1 1,0-1,1 1,-1-1,1 0,0 0,0 0,1 0,-1 0,1 0,0-1,1 1,10 5,1-2,0 0,0 0,1-1,0-1,0-1,1-1,-1 0,1-1,0 0,0-2,0 0,0 0,0-2,0 0,4-2,3 3,0-1,0-1,-1 0,1-2,-1-1,0 0,0-2,0-1,-1 0,-1-2,1-1,-1 0,-1-1,0-2,-1 0,-1-1,0 0,-1-2,0 0,-2-1,0-1,-1 0,1-4,-12 19,0-1,-1 0,1 1,-1-1,0 0,-1-1,1 1,-1 0,0 0,-1-1,1 1,-1 0,0-1,0 1,-1-1,1 1,-1 0,-1 0,1-1,-1 1,1 0,-2 0,1 0,0 1,-1-1,0 0,0 1,0 0,-1 0,1 0,-1 0,0 0,-2-1,-9-6,-1 1,1 0,-2 1,0 1,0 0,0 2,-1 0,0 0,0 2,-15-2,-5 0</inkml:trace>
  <inkml:trace contextRef="#ctx0" brushRef="#br0" timeOffset="2930.156">3101 283,'427'1,"-182"25,351-25,-596-1</inkml:trace>
</inkml:ink>
</file>

<file path=ppt/ink/ink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3:41:32.51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1,'10'9,"12"4,8-1,3-2,1-3,-1-3,-1-1,0-7,-2-3,-1 1,-1 0,0 2,-4-3,-3-1,-4 6,-5 3</inkml:trace>
</inkml:ink>
</file>

<file path=ppt/ink/ink4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4:19:19.79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1 368,'7'-5,"0"1,0 1,1 0,-1 0,1 0,0 1,0 0,0 0,0 1,0 0,0 0,1 1,-1 0,5 2,3-3,265-9,-117-19,-146 32,-38 13,5-8</inkml:trace>
  <inkml:trace contextRef="#ctx0" brushRef="#br0" timeOffset="332.29">57 537,'19'0,"21"-5,8-1,2 0,-5 1,-3 1,-5 2,-4 1,-3 0,-1-4,-1-1,-1 1,0 0,1 2,-1 1,1 1,-5 1</inkml:trace>
  <inkml:trace contextRef="#ctx0" brushRef="#br0" timeOffset="1032.433">311 1,'135'75,"-103"-59,0 2,-1 1,-1 1,-1 2,-1 0,1 4,86 56,-113-81,1 0,-1 0,0 0,-1 0,1 0,0 0,0 1,0-1,-1 0,1 1,0 0,-1-1,0 1,1 0,-1 0,0 0,0 0,0 0,0 0,0 0,-1 0,1 0,-1 0,1 1,-1-1,0 0,0 0,0 0,0 1,0-1,0 0,0 0,-1 1,1-1,-1 0,0 0,0 0,0 0,0 0,0 0,0 0,0 0,-1 0,1-1,0 1,-1 0,-1 0,-190 162,21-11,-21-20,180-107,19-18</inkml:trace>
</inkml:ink>
</file>

<file path=ppt/ink/ink4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4:19:59.88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1 218,'0'314,"1"-304,-1 0,1 0,1 0,0 0,0 0,1 0,0 0,1-1,0 1,1-1,0 0,0 0,1-1,1 2,-3-9,0 0,0 0,1 0,-1-1,0 0,0 0,1 0,-1 0,0-1,0 1,0-1,0 0,0-1,0 1,0-1,0 1,0-1,0 0,-1-1,1 1,-1-1,0 1,1-1,-1 0,1-2,0 2,121-104,-123 106,0-1,-1 1,1 0,0 0,0 0,0 0,0 0,0 0,0 1,0-1,0 1,0-1,0 1,0 0,1 0,-1 0,0 0,0 0,0 0,0 1,0-1,0 1,0 0,0-1,0 1,0 0,0 0,0 0,0 0,0 0,-1 1,1-1,-1 1,1-1,-1 1,1-1,-1 1,0 0,0 0,0-1,0 1,0 0,0 0,0 2,1 1,0 0,0 0,0-1,0 1,1-1,0 1,0-1,0 0,0 0,1 0,-1-1,1 1,0-1,0 0,1 0,-1 0,0 0,1-1,0 0,-1 0,1 0,0-1,0 1,0-1,0 0,1-1,-1 1,0-1,0 0,5-3,1 0,-1-1,-1-1,1 1,-1-1,1-1,-2 0,1 0,-1-1,1 0,-2 0,1-1,-1 0,0-1,-1 1,0-1,-1 0,1-1,-2 1,1-1,1-7,4 0,38-118,-36 91,-9 37,0 0,-1-1,1 1,-2-1,1 1,-1-1,0 0,0 0,-1 1,0-1,-1 0,0 0,0 0,0 1,-1-1,0 1,-1-1,-1-3,-20-2,15 18</inkml:trace>
  <inkml:trace contextRef="#ctx0" brushRef="#br0" timeOffset="296.083">903 416,'38'-10,"18"-3,4 1,-3 2,-7 3,-7 3,-6 2,-9 1</inkml:trace>
  <inkml:trace contextRef="#ctx0" brushRef="#br0" timeOffset="549.05">960 613,'38'-5,"23"-6,5-1,-3-4,-8 1,-9 4,-11 2</inkml:trace>
  <inkml:trace contextRef="#ctx0" brushRef="#br0" timeOffset="831.726">1835 162,'-36'29,"1"1,2 2,1 1,1 2,2 1,-12 21,37-53,0 1,1-1,-1 1,1-1,0 1,0 0,1 0,-1 1,1-1,0 0,1 1,-1-1,1 1,0 0,1-1,-1 1,1 0,0 0,0-1,1 1,0 0,0-1,0 1,1-1,0 1,0-1,0 0,0 1,1-1,2 3,10 1,0 0,1-1,-1 0,1-2,1 0,-1 0,1-2,0 0,0-1,1-1,-1 0,0-1,1-1,-1-1,1 0,-1-1,0-1,0-1,4-2,10-2,-1-2,0-1,0-2,-1-1,-1-1,0-1,-1-1,-1-2,17-16,-29 23,-1 0,-1-1,0-1,0 0,-2 0,0-1,0 0,-1-1,-1 0,-1-1,0 1,-2-1,1-1,-2 1,0-1,-2 0,1-5,-3 16,0 0,0-1,-1 1,0 0,0 0,0 0,-1 0,0 1,-1-1,0 0,0 1,0 0,0-1,-1 1,0 0,-1 1,1-1,-1 1,0 0,0 0,-1 1,1-1,-1 1,0 0,0 1,-1 0,1 0,-1 0,0 0,-7-2,0 1,-1 0,1 1,-1 0,0 1,0 1,0 0,0 1,0 1,0 0,0 1,1 1,-9 2,-61 26,51-17</inkml:trace>
  <inkml:trace contextRef="#ctx0" brushRef="#br0" timeOffset="1296.052">1609 359,'-9'0,"-11"1,36 9,3-5,0-1,-1-1,1 0,0-2,0 0,1-1,-1-1,0-1,0-1,-1 0,3-2,85-8,193-14,-30-4,-180 14,-115 39,9-12</inkml:trace>
</inkml:ink>
</file>

<file path=ppt/ink/ink4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4:19:54.52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144 85,'0'20,"1"36,-3 0,-2-1,-2 0,-6 13,-75 259,54-182,33-162,0-1</inkml:trace>
  <inkml:trace contextRef="#ctx0" brushRef="#br0" timeOffset="344.523">87 29,'243'-27,"51"27,-293 0,0-1,1 1,-1 0,0 0,0 0,0 0,1 0,-1 0,0 0,0 0,1 0,-1 1,0-1,0 0,0 1,1-1,-1 1,0-1,0 1,0 0,0 0,0-1,0 1,0 0,0 0,-1 0,1 0,0 0,0 0,-1 0,1 0,0 0,-1 0,1 0,-1 1,0-1,1 0,-7 10</inkml:trace>
  <inkml:trace contextRef="#ctx0" brushRef="#br0" timeOffset="582.091">31 452,'43'5,"24"1,5 0,-9-6,-11-3,-10 0,-11-1</inkml:trace>
  <inkml:trace contextRef="#ctx0" brushRef="#br0" timeOffset="1293.991">511 622,'-13'53,"-64"196,31-179,45-70,-1 1,1-1,0 0,0 0,-1 0,1 1,0-1,-1-1,1 1,0 0,0 0,-1 0,1-1,0 1,0-1,-1 1,1-1,0 1,0-1,0 0,0 1,0-1,0 0,0 0,0 0,0 0,0 0,0 0,1 0,-1 0,0 0,1 0,-1 0,1-1,-1 1,1 0,0 0,-1-1,1 1,0 0,0 0,0-1,0 1,0 0,0-1,0 1,0 0,1 0,-1-1,0 1,1 0,-1 0,1 0,0-1,-1 1,1 0,0-1,6-20,0-1,2 1,0 1,1 0,1 0,1 1,1 0,1 1,1 0,0 2,15-14,-15 13,9-9,2 1,0 1,1 1,1 2,2 0,0 2,1 1,1 2,26-10,-56 25,-1 1,1 0,0-1,0 1,-1 0,1 0,0 0,0 0,0 0,0 1,0-1,0 1,0-1,0 1,1 0,-1 0,0 0,0 0,0 0,0 0,0 0,0 1,0-1,0 1,0 0,0-1,0 1,0 0,0 0,0 0,0 1,-1-1,1 0,0 1,-1-1,1 1,-1-1,0 1,1 0,-1-1,0 1,0 0,0 0,0 0,-1 0,1 0,0 0,-1 0,1 1,-5 8,1 0,-2-1,1 0,-2 0,1 0,-1 0,-1-1,0 0,0-1,0 1,-1-1,-1-1,1 1,-1-2,-3 3,-208 145,219-154,0 1,-1-1,1 1,0 0,0-1,-1 1,1 0,0 0,0 0,0 0,0 0,0 0,1 0,-1 1,0-1,0 0,1 0,-1 1,1-1,-1 0,1 1,-1-1,1 0,0 1,0-1,0 0,-1 1,1-1,1 1,-1-1,0 1,0-1,0 0,1 1,-1-1,1 0,-1 1,1-1,0 0,-1 0,1 1,0-1,0 0,0 0,0 0,0 0,0 0,0 0,0 0,0-1,29 24,-10-9,-1 0,0 2,-1 0,-1 1,-1 0,14 21,-7-6,-12-21</inkml:trace>
  <inkml:trace contextRef="#ctx0" brushRef="#br0" timeOffset="2511.776">934 763,'254'-1,"-211"-8,-42 9,0 0,0 0,0 0,-1 0,1 0,0-1,0 1,0 0,-1 0,1-1,0 1,0 0,-1-1,1 1,0-1,-1 1,1-1,0 1,-1-1,1 0,-1 1,1-1,-1 1,0-1,1 0,-1 0,1 1,-1-1,0 0,0 0,1 1,-1-1,0 0,0 0,0 0,0 0,0 1,0-1,0 0,0 0,0 0,-1 1,1-1,0 0,0 0,-1 1,1-2,-78-73,3 7,72 69,0 0,1 0,-1 0,0 1,1-1,0 1,-1-1,1 1,0 0,0 0,0 0,0 0,0 0,0 0,1 1,-1-1,1 1,0-1,-1 1,1-1,0 1,0 0,1-1,-1 1,1 0,-1 0,1 0,0 0,0 2,-14 183,13-187,-9 75,10-74,0 0,0 0,0 0,0 0,1-1,-1 1,1 0,-1-1,1 1,0 0,0-1,0 1,0-1,0 1,0-1,0 1,0-1,1 0,-1 1,0-1,1 0,-1 0,1 0,-1 0,1 0,0-1,-1 1,1 0,0-1,0 1,-1-1,1 0,0 1,0-1,0 0,-1 0,1 0,0 0,1-1,7-2,1 1,-2-2,1 0,0 0,-1-1,0 0,0 0,0-1,-1 0,1-1,-2 0,1 0,-1 0,0-1,0 0,-1-1,0 0,-1 0,0 0,0 0,-1-1,1-4,27-40,-5 10,-16 23</inkml:trace>
  <inkml:trace contextRef="#ctx0" brushRef="#br0" timeOffset="3084.946">1724 368,'-32'30,"1"2,2 1,1 1,2 1,2 2,-17 31,38-62,0-1,0 0,1 1,0 0,0-1,0 1,1 0,0 0,0 0,0 0,1 0,-1 0,2 0,-1 0,1 0,-1 0,2 0,-1 0,1 0,0 0,0-1,0 1,1-1,0 1,0-1,0 0,1 0,0 0,0-1,0 1,0-1,1 0,0 0,0-1,0 1,0-1,0 0,1-1,-1 1,5 0,-3-1,0 0,1-1,-1 0,0-1,1 0,-1 0,1 0,-1-1,0 0,1 0,-1-1,0 0,0 0,0-1,0 0,0 0,-1-1,0 0,1 0,-1 0,-1-1,1 0,-1 0,1 0,-1-1,-1 1,1-1,-1-1,0 1,-1 0,1-1,-1 0,-1 0,1 0,-1 0,0 0,-1 0,0-1,0 1,0-4,-2 7,0 0,-1 0,1 1,-1-1,1 1,-1-1,0 1,-1 0,1-1,0 1,-1 0,0 1,1-1,-1 0,-1 1,1 0,0 0,0 0,-1 0,1 0,-1 0,0 1,1 0,-1 0,0 0,0 0,0 1,1-1,-1 1,0 0,0 0,0 0,0 1,0-1,0 1,0 0,1 0,-1 0,-2 2,5-3,0 0,0 0,0 1,0-1,0 0,0 0,0 1,0-1,0 1,0-1,0 1,0-1,0 1,1-1,-1 1,0 0,0-1,1 1,-1 0,0 0,1-1,-1 1,1 0,-1 0,1 0,-1 0,1 0,0 0,0 0,-1 0,1 0,0 0,0 0,0 0,0 0,0 0,0 0,0 0,0 0,1 0,-1 0,0 0,0 0,1 0,-1-1,1 1,-1 0,1 0,-1 0,1 0,0 0,-1-1,1 1,0 0,-1-1,1 1,0 0,0-1,0 1,0-1,0 0,0 1,9 2,0-1,0 0,0-1,1 0,-1-1,0 0,0 0,0-1,1-1,-1 0,0 0,0-1,0 0,43-7,-27 7</inkml:trace>
  <inkml:trace contextRef="#ctx0" brushRef="#br0" timeOffset="4183.361">2204 226,'5'0,"11"0,7 0,6 0,1 0,1 0,0 0,0 0,-1-5,-1-1,0 0,0 1,-1 2,0 1,0 1,-4 5,-3 2,-4 0</inkml:trace>
</inkml:ink>
</file>

<file path=ppt/ink/ink4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4:20:10.58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0 453,'61'0,"167"-11,143-19,-247 21,-82 7,0-1,0-2,0-2,15-6,-73 12,-34 13,24-7</inkml:trace>
  <inkml:trace contextRef="#ctx0" brushRef="#br0" timeOffset="318.185">283 594,'39'17,"10"-10,0-2,0-2,0-3,11-2,11 1,191-29,-140 30,-108 0</inkml:trace>
  <inkml:trace contextRef="#ctx0" brushRef="#br0" timeOffset="904.983">593 1,'-1'2,"0"1,1 0,-1 0,0 0,1 0,0 0,0 0,0-1,0 1,0 0,0 0,1 0,-1 0,1 0,0 0,0-1,0 1,0 0,1-1,-1 1,1-1,-1 1,2 1,11 16,1-2,1 1,0-2,2 0,0-1,0-1,1 0,1-2,1 0,0-1,0-1,10 3,50 30,-52-27,-10-7,0 0,-1 2,0 0,-1 1,0 0,-1 2,0 0,-2 1,6 7,-18-20,0 0,-1 0,1 0,-1 0,0 0,0 0,0 0,0 0,-1 1,1-1,-1 0,0 0,0 1,0-1,0 0,-1 1,1-1,-1 0,0 0,0 0,0 1,0-1,-1 0,1 0,-1-1,0 1,0 0,0 0,0-1,0 1,0-1,-1 0,1 0,-1 0,-1 1,-102 63,-197 107,252-145,32-14</inkml:trace>
</inkml:ink>
</file>

<file path=ppt/ink/ink4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4:20:12.89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86 29,'0'395,"-40"-196,22-142,-9 73,36-119,-2-15</inkml:trace>
  <inkml:trace contextRef="#ctx0" brushRef="#br0" timeOffset="333.979">30 29,'24'0,"27"0,9 0,0 0,-1-4,-5-3,-8 1,-1 2,-5 0,-3 2,-3 1,-4 0,-1 1,-1 1,-10 4,-13 1,-7 0</inkml:trace>
  <inkml:trace contextRef="#ctx0" brushRef="#br0" timeOffset="581.881">57 424,'34'5,"25"1,8 1,-3-2,-8-7,-8-2,-8-1,-5 0,-10 2</inkml:trace>
  <inkml:trace contextRef="#ctx0" brushRef="#br0" timeOffset="1286.873">510 707,'-5'37,"3"-15,-1 0,-1-1,-1 1,-1-1,0 0,-2 0,-2 3,10-23,0 1,0-1,0 0,-1 1,1-1,0 0,-1 1,1-1,-1 0,0 0,1 1,-1-1,0 0,0 0,1 0,-1 0,0 0,0 0,0 0,0 0,0-1,-1 1,1 0,0 0,0-1,0 1,-1-1,1 1,0-1,-1 0,1 1,0-1,-1 0,1 0,-1 0,1 0,0 0,-1 0,1 0,0-1,-1 1,1 0,0-1,-1 1,1-1,0 1,0-1,0 0,0 0,-1 1,1-1,0 0,0 0,0 0,0 0,1 0,-1 0,0-9,1 1,0 0,0 0,1 0,1 0,-1 0,1 0,1 0,0 0,0 1,1-1,-1 1,2 0,-1 0,1 1,1-1,-1 1,1 0,1 0,-1 1,1 0,6-4,1-5,1 0,0 1,1 1,1 1,0 0,1 1,0 1,0 1,1 0,0 2,1 0,-1 1,1 1,1 0,17 0,58 17,-94-11,0-1,0 1,0 0,0 0,0 0,0 0,-1 0,1 0,0 1,0-1,-1 0,1 1,-1 0,0-1,1 1,-1 0,0 0,0-1,0 1,0 0,0 0,0 0,-1 0,1 0,-1 1,1-1,-1 0,0 0,0 0,0 0,0 0,0 0,-1 1,1-1,0 0,-1 0,0 0,1 0,-1 0,0 0,0 0,-1 1,-4 7,-1-1,-1 1,1-1,-2 0,1-1,-1 0,0 0,-1-1,1 0,-2-1,1 0,-1 0,1-1,-2-1,1 0,0 0,-1-1,1-1,-2 0,-79 32,130-19,-25-11,1 1,-1 0,-1 0,1 1,-1 1,0 0,-1 0,1 2,-1-1,-1 1,0 1,7 8,30 8,-34-28</inkml:trace>
  <inkml:trace contextRef="#ctx0" brushRef="#br0" timeOffset="2051.035">1130 735,'310'0,"-281"-3,-30 4,1-1,0 0,-1 0,1 0,0 0,-1 0,1 0,0 0,-1 0,1-1,0 1,-1 0,1 0,0 0,-1 0,1 0,0 0,0-1,-1 1,1 0,0 0,0 0,-1-1,1 1,0 0,0 0,-1-1,1 1,0 0,0-1,0 1,0 0,-1-1,1 1,0 0,0-1,0 1,0 0,0-1,0 1,0 0,0-1,0 1,0 0,0-1,0 1,0 0,0-1,0 1,1 0,-1-1,0 1,0 0,0 0,0-1,1 1,-1 0,0-1,0 1,1 0,-1 0,0 0,0-1,1 1,-1 0,0 0,1 0,-1 0,0-1,1 1,-118-88,116 87,0 0,0 0,-1 0,1 0,0 0,-1 0,1 0,-1 0,1 0,-1 0,1 1,-1-1,1 1,-1-1,0 1,1 0,-1 0,0 0,1 0,-1 0,0 0,0 0,1 0,-1 0,1 1,-1-1,0 1,1-1,-1 1,1 0,-1 0,1 0,-1 0,1 0,0 0,-1 0,1 0,0 0,0 0,0 1,0-1,0 0,0 1,0-1,0 1,1-1,-1 1,1 0,-1-1,1 1,-1 0,1-1,0 1,0 0,0 0,-6 15,0 0,2 0,0 0,1 1,0-1,2 1,0 0,1-1,0 1,2 1,20 89,-22-107,1 1,0-1,-1 0,1 0,0 0,0 0,0 0,0 0,0 0,0 0,0 0,0 0,1-1,-1 1,0 0,1-1,-1 1,0-1,1 1,-1-1,0 0,1 1,-1-1,1 0,-1 0,0 0,1 0,-1 0,1-1,-1 1,0 0,1-1,-1 1,0-1,1 1,-1-1,0 0,0 1,1-1,-1 0,0 0,0 0,0 0,1 0,44-48,41-84,-3 51,-70 71</inkml:trace>
  <inkml:trace contextRef="#ctx0" brushRef="#br0" timeOffset="2833.904">2033 453,'-12'2,"1"0,-1 1,1 1,0 0,0 0,0 1,0 1,1-1,0 2,0-1,1 2,-1-1,2 1,-1 1,1-1,0 2,0-2,0 1,1 0,0 1,0-1,1 2,0-1,1 0,0 1,1 0,0 0,1 1,0-1,0 1,2-1,-1 1,1 0,1 0,0-1,1 1,0 0,1-1,2 9,1-14,0 1,0-1,1-1,0 1,0-1,0 0,0 0,1-1,0 0,0 0,0 0,1-1,-1 0,1-1,-1 1,1-2,0 1,0-1,0 0,0-1,0 1,0-2,0 1,0-1,0 0,-1-1,1 0,0 0,-1-1,1 0,4-2,-8 3,0 1,0-1,0 0,-1 0,1-1,-1 1,1-1,-1 1,0-1,0 0,0 0,0 0,-1-1,1 1,-1-1,0 1,0-1,0 0,-1 0,1 0,-1 0,0 0,0 0,0 0,-1-1,1 1,-1 0,0 0,0 0,-1-1,1 1,-1 0,0 0,0 0,0 0,-1 0,1 0,-1 0,0 0,0 1,0-1,-1 1,1-1,-1 1,0 0,0 0,0 0,0 0,-1 0,-29-12,74 11,99 2,-121-4</inkml:trace>
</inkml:ink>
</file>

<file path=ppt/ink/ink4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4:20:16.92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51,'255'-17,"-68"-6,-179 21,-5 0,1 1,-1-1,1 1,-1 0,1 1,0-1,0 1,-1 0,1-1,0 2,0-1,-1 0,1 1,0-1,-1 1,1 0,1 1,-1 3</inkml:trace>
</inkml:ink>
</file>

<file path=ppt/ink/ink4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4:20:17.20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1,'39'0,"26"0,8 0,-4 0,-9 0,-10 0,-9 0,-6 0,-5 0,-2 0,-6 0</inkml:trace>
</inkml:ink>
</file>

<file path=ppt/ink/ink4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4:20:18.82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1,'4'7,"0"0,0 0,-1 1,0 0,0-1,0 1,-1 0,-1 0,1 0,-1 1,-1-1,0 0,0 0,-1 6,1 1,1 272,0-275,1 0,1 0,0 0,1-1,0 0,1 1,0-1,1-1,0 1,0-1,1 0,1 0,-1-1,2 0,-1-1,1 0,1 0,-1 0,5 1,-11-7,1 0,0 1,0-2,0 1,0 0,0-1,0 0,0 0,0 0,1 0,-1-1,0 1,1-1,-1 0,0-1,0 1,1-1,-1 0,0 0,0 0,0 0,0-1,0 1,0-1,0 0,0-1,-1 1,1-1,-1 1,1-2,5-4,0 0,-1-1,0 0,0-1,-1 0,-1 0,1 0,-2-1,1 0,0-5,69-141,-75 157,0-1,0 0,0 1,0-1,0 0,1 1,-1-1,0 1,0-1,1 1,-1-1,0 0,1 1,-1-1,1 1,-1-1,1 1,-1 0,1-1,-1 1,1-1,-1 1,1 0,-1 0,1-1,0 1,-1 0,1 0,-1 0,1-1,0 1,-1 0,1 0,0 0,-1 0,1 0,0 0,-1 0,1 1,-1-1,1 0,0 0,-1 0,1 1,-1-1,1 0,-1 1,1-1,0 0,-1 1,1-1,-1 1,0-1,1 1,-1-1,1 1,-1-1,0 1,1-1,-1 1,0-1,1 1,12 41,-12-36,3 23,2 0,0-1,2 0,1 0,8 16,-14-37,0-1,0 0,1 0,0-1,0 1,0-1,1 1,-1-1,1-1,0 1,1-1,-1 0,1 0,0 0,0-1,0 0,1 0,-1-1,1 1,-1-1,1-1,0 1,-1-1,1-1,0 1,3-1,-2-1,-1 0,1 0,-1-1,0 0,0 0,1-1,-1 0,-1 0,1-1,0 1,-1-1,0-1,0 1,0-1,-1-1,1 1,-1-1,3-3,73-121,-68 101,0 0,-2-1,-1-1,-1 0,-2 0,-1-1,-2 0,-1 0,-1 0,-3-28,0 32,9 36</inkml:trace>
</inkml:ink>
</file>

<file path=ppt/ink/ink4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4:20:19.31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0 506,'10'0,"8"0,5 0,4 0,2 0,1 0,0-5,0-1,0 0,-1-4,-1 0,1 2,-1-3,0 1,0 1,1 4,-6 1</inkml:trace>
  <inkml:trace contextRef="#ctx0" brushRef="#br0" timeOffset="247.729">113 703,'43'-14,"24"-10,6-1,-6 4,-8 6,-11 5,-12-1,-13 3</inkml:trace>
  <inkml:trace contextRef="#ctx0" brushRef="#br0" timeOffset="648.532">818 82,'6'14,"-2"0,0 1,-1-1,0 1,-1-1,-1 1,0 0,-1 0,0-1,-2 1,1 0,-2 0,-3 11,-6 71,11-71,8 83,-6-106,1-1,-1 1,1-1,0 1,0-1,0 0,0 0,0 0,0 0,0 0,1 0,-1-1,1 1,-1-1,1 0,0 0,0 0,-1 0,1 0,0 0,0-1,0 1,0-1,0 0,0 0,0 0,0 0,0-1,2 0,84-27,-76 19,0-1,0 0,-1 0,-1-1,1-1,-2 0,0-1,6-9,8-10,-10 16</inkml:trace>
  <inkml:trace contextRef="#ctx0" brushRef="#br0" timeOffset="900.039">1298 26,'-63'107,"4"3,5 2,-16 57,61-147,2 0,0 1,2 0,0 0,2 0,0 0,2 0,0 1,2-1,2 17,-3-36,1 0,0 0,0 0,0 0,0 0,1 0,-1-1,1 1,0 0,0-1,1 1,-1-1,1 0,-1 0,1 0,0 0,2 1,12 7</inkml:trace>
  <inkml:trace contextRef="#ctx0" brushRef="#br0" timeOffset="1429.203">1863 252,'-13'-10,"-1"0,1 1,-2 1,1 0,-1 1,0 1,0 0,-1 1,-10-2,19 6,1-1,-1 1,0 0,0 1,0 0,0 0,0 1,0-1,1 1,-1 1,0-1,0 1,1 1,0-1,-1 1,1 0,0 0,0 1,0 0,1 0,-1 0,1 1,-4 5,-1 1,1 1,1 0,0 0,0 1,2 0,-1 1,2 0,0 0,0 0,2 0,-1 1,2-1,0 1,1 0,0 11,2-22,-1 0,1 1,1-1,-1 0,0 0,1 0,0 0,0 0,0 0,1-1,-1 1,1-1,0 1,0-1,0 0,0 0,0 0,1-1,-1 1,1-1,0 0,0 0,0 0,0 0,0-1,0 0,0 0,0 0,1 0,-1 0,0-1,1 0,-1 0,0 0,1-1,-1 1,0-1,0 0,1 0,-1 0,0-1,0 0,1 0,24-10,-1-1,0-1,0-1,-2-1,0-2,-1-1,-1 0,0-2,19-23,-3 3,-30 28,1 2,-1-1,2 2,0-1,0 1,1 1,0 1,0-1,1 2,0 0,5-1,-19 8,1 0,-1 0,1 0,-1-1,1 1,0 0,-1 0,1 0,-1 0,1 0,0 0,-1 0,1 0,-1 1,1-1,0 0,-1 0,1 0,-1 1,1-1,-1 0,1 1,-1-1,1 0,-1 1,1-1,-1 1,0-1,1 0,-1 1,0-1,1 1,-1-1,0 1,1 0,-1-1,0 1,0-1,0 1,0-1,1 1,-1 0,0-1,0 1,0-1,0 1,0 0,-1-1,1 1,0-1,0 1,0 0,0-1,-1 1,1-1,0 1,-14 40,11-35,-124 259,59-99,65-151,1-12,0 0,0 0,1 0,-1 0,1 1,0-1,0 0,0 1,0-1,1 1,-1-1,1 1,0-1,0 1,0-1,1 0,-1 1,1-1,0 1,-1-1,2 0,-1 1,0-1,1 0,-1 0,1 0,0 0,0 0,0 0,1-1,-1 1,1-1,-1 1,1-1,0 0,0 0,0 0,0-1,2 2,14-3,-2-4</inkml:trace>
  <inkml:trace contextRef="#ctx0" brushRef="#br0" timeOffset="1732.725">2512 168,'-44'55,"1"1,4 3,2 1,2 2,3 1,-8 30,37-89,1 1,0-1,0 0,0 1,0 0,1-1,0 1,0 0,0 0,1-1,-1 1,1 0,0 0,0 0,1 0,0 0,0-1,0 1,0 0,1-1,-1 1,1-1,0 1,1-1,-1 0,1 0,0 0,0 0,0 0,0-1,1 1,0-1,-1 0,1 0,3 2,10 0,0 0,0-1,1-1,-1 0,1-1,-1-1,1-1,-1 0,1-2,0 0,-1 0,0-2,11-3,-10 1,0 0,0-2,-1 0,0 0,0-2,-1 0,-1-1,1 0,-2-1,0-1,0-1,-1 0,5-8,-10 12,0 0,-1-1,0 0,0 0,-2-1,1 0,-1 0,-1 0,0-1,-1 1,-1-1,0 0,0 0,-1 0,-1 0,0 0,-1 0,0 0,-1 0,-1-2,2 7,-1 1,0 0,0-1,-1 1,0 0,0 0,-1 0,0 1,0-1,0 1,-1 0,0 0,0 1,0-1,-1 1,0 0,0 1,0-1,-1 1,1 0,-1 1,0 0,0 0,0 0,-1 1,1 0,-1 0,1 1,-1 0,-88 4,70 4</inkml:trace>
  <inkml:trace contextRef="#ctx0" brushRef="#br0" timeOffset="2581.419">3274 168,'-259'483,"236"-425,42-71,302-399,-307 395,-8 8,0 1,1 0,0 1,0 0,1 0,0 0,0 1,1 0,-1 1,1 0,2 0,-11 5,1-1,0 1,0 0,0-1,0 1,0 0,0 0,0 0,0 0,0 0,-1 0,1 0,0 0,0 1,0-1,0 0,0 0,0 1,0-1,-1 1,1-1,0 0,0 1,-1 0,1-1,0 1,0-1,-1 1,1 0,-1 0,1-1,-1 1,1 0,-1 0,1-1,-1 1,0 0,1 0,-1 0,0 0,0 0,0 0,0 0,1 0,-1-1,-1 1,1 0,0 0,0 0,-7 55,5-46,-13 62,10-61,1-1,0 0,1 1,1 0,-1 0,2 0,-1 0,2 0,-1 0,1 1,1-1,0 0,1 0,0 0,1 0,0 0,0-1,1 1,1-1,0 0,0 0,1-1,0 1,0-1,3 1,0-3,1 0,0-1,1-1,-1 0,1 0,0-1,1 0,-1-1,0 0,1-1,0 0,-1-1,1-1,0 1,0-2,0 0,-1 0,1-1,0 0,-1-1,0-1,1 0,-1 0,-1-1,1 0,-1-1,0 0,0-1,-1 0,1-1,-2 1,1-2,-1 1,0-1,2-5,13-18,-3 0,0-1,-2-1,-2 0,-1-2,-2 1,-1-2,4-25,-12 46,-1 0,-1 0,0 0,-1-1,-1 1,-1 0,0-1,-1 1,-1 0,0 0,-3-7,-4-6</inkml:trace>
</inkml:ink>
</file>

<file path=ppt/ink/ink4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4:20:35.400"/>
    </inkml:context>
    <inkml:brush xml:id="br0">
      <inkml:brushProperty name="width" value="0.1" units="cm"/>
      <inkml:brushProperty name="height" value="0.2" units="cm"/>
      <inkml:brushProperty name="color" value="#00F900"/>
      <inkml:brushProperty name="tip" value="rectangle"/>
      <inkml:brushProperty name="rasterOp" value="maskPen"/>
      <inkml:brushProperty name="ignorePressure" value="1"/>
    </inkml:brush>
  </inkml:definitions>
  <inkml:trace contextRef="#ctx0" brushRef="#br0">61 561,'97'-26,"-45"10,1 3,0 2,1 2,0 2,41 2,252 7,-138-30,-32 16,169-36,-19-5,-10 24,-5 47,31-6,-257-13,217-24,119-7,31 33,-109 26,521-26,-379-29,-284 28,235-11,48-24,-69 12,-7-11,-60 11,-28 6,140 16,-194 3,88-30,-95 17,-211 4,-12 2,-1-1,0-1,-1-3,27-10,-52 14,0 0,1 1,0 0,0 1,1 0,-1 1,1 0,-1 1,1 0,0 1,0 0,0 1,0 0,0 1,-1 0,1 1,0 0,0 1,-1 0,0 1,0 0,0 1,0 0,-1 1,4 3,6 11,-2 0,0 2,-2 0,0 1,-1 1,-2 0,0 1,-2 1,2 5,6 12,46 147,-18-14,18 15,-42-88,-18-70,2-1,1 0,1-1,2 0,1 0,2 0,49 87,-63-116,-1 0,1 1,-1-1,1 0,-1 1,0-1,0 0,0 0,0 1,0-1,0 0,0 0,-1 0,1 0,-1-1,0 1,0 0,1-1,-1 1,0-1,0 1,0-1,-1 0,1 0,0 0,0 0,-1-1,1 1,0 0,-1-1,1 0,0 1,-1-1,1 0,-1 0,1 0,0-1,-1 1,0-1,-8 3,-177 38,-2-8,-1-8,-125-4,-400 9,533-30,-323 12,39 7,14 9,-586 39,-39 19,417-29,-513 31,490-42,-70 21,58-18,261-22,80 1,-38 31,345-47,39-7,1-2,-1 1,0-1,0 0,0-1,0 0,-1-1,1 0,0 0,0-1,-7-1,13-1,-1-1,1 1,-1-1,1 1,0-1,1 0,-1 0,1-1,-1 1,1 0,0-1,1 1,-1-1,1 0,0 1,0-1,1 0,-1 0,1 0,0 0,0 0,1 1,-1-1,1 0,0 0,0 0,0-8,-7-246,-78-295,69 399,7 0,10-114,1 75,-3 65,5 144,1 3</inkml:trace>
</inkml:ink>
</file>

<file path=ppt/ink/ink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3:41:32.75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28,'39'5,"31"-3,9-3,-4 0,-10 0,-12-1,-4-3,-7-2,-5 0,-4 2,-3 2,-7 1</inkml:trace>
</inkml:ink>
</file>

<file path=ppt/ink/ink4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4:21:52.505"/>
    </inkml:context>
    <inkml:brush xml:id="br0">
      <inkml:brushProperty name="width" value="0.1" units="cm"/>
      <inkml:brushProperty name="height" value="0.2" units="cm"/>
      <inkml:brushProperty name="color" value="#00FDFF"/>
      <inkml:brushProperty name="tip" value="rectangle"/>
      <inkml:brushProperty name="rasterOp" value="maskPen"/>
      <inkml:brushProperty name="ignorePressure" value="1"/>
    </inkml:brush>
  </inkml:definitions>
  <inkml:trace contextRef="#ctx0" brushRef="#br0">1 230,'302'-17,"-61"-6,67-11,88-5,-369 41,-1 1,1 1,-1 1,1 2,-2 0,1 2,-1 0,0 3,2-1,0-1,1 0,1-2,-1-2,1 0,17 0,-5-5,1-1,-1-2,1-1,-1-3,0-1,21-8,164-29,0 22,28 5,-85-10,283 26,-282-26,-31 15,-74 2,-1 3,1 3,0 3,23 4,23-1,164-19,-19 5,-198 13,110 26,-28-14,-73-3,1-3,0-3,0-3,26-4,26 1,1115 2,-977 28,-37 0,281-28,-214-29,-6 1,709 29,-596-1,-225-29,286 29,-262-17,-130 9,1 3,0 2,51 6,-4-1,52-6,-94 16,-52-5</inkml:trace>
</inkml:ink>
</file>

<file path=ppt/ink/ink4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4:21:59.89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1984 735,'32'4,"1"-1,0-1,-1-2,1-1,-1-2,1-1,-1-2,0-1,2-2,-20 4,0-1,0 0,0-1,-1-1,0 0,-1-1,0 0,0-1,-1 0,0-1,-1 0,0-1,0 0,-2-1,1 0,-2 0,0 0,0-1,-1 0,3-15,-9 30,-1-1,0 1,0-1,0 1,0-1,0 1,1-1,-1 0,0 1,0-1,0 0,0 0,0 0,0 0,0 0,0 0,0 0,0 0,0 0,0 0,0 0,0-1,0 1,0 0,0-1,0 1,0-1,1 1,-1-1,0 1,0-1,0 0,1 1,-1-1,0 0,1 0,-1 1,1-1,-1 0,1 0,-1 0,1 0,-1 0,1 0,0 0,0 0,-1 1,1-1,0 0,0 0,0 0,0 0,0 0,0 0,0 0,1 0,-1 0,0 0,0 0,1-1,-15 28,0 1,2 1,2 0,0 0,2 1,0 0,3 0,0 1,0-4,-42 321,25-41,15-240,2 0,-4 1,-3-2,-9 28,16-79,0 1,-1-1,0 0,-1-1,-1 1,0-2,-1 1,0-1,-1 0,-1-1,-4 4,10-10,-1 0,-1 0,1 0,-1-1,1 0,-1-1,0 1,-1-1,1-1,0 1,-1-1,0 0,1-1,-1 0,0 0,0-1,1 0,-1 0,0-1,0 0,0 0,-6-3,2-1,2 0,-1-1,1-1,0 1,0-2,1 1,-1-2,2 1,-1-1,2 0,-1-1,1 0,0 0,1 0,0-1,1 0,0 0,1 0,0-1,1 0,0 1,1-1,0 0,1-1,0 1,1 0,1 0,-1 0,2 0,0 0,0 0,1 0,1 1,0-1,0 1,1 0,6-9,4 1,1 0,1 1,0 1,1 0,1 2,1 0,0 1,1 1,0 1,1 1,1 0,-1 2,2 1,-1 1,1 1,22-3,201-23,-169 28,-61-2</inkml:trace>
  <inkml:trace contextRef="#ctx0" brushRef="#br0" timeOffset="202.983">2886 1384,'5'33,"7"17,0-1</inkml:trace>
  <inkml:trace contextRef="#ctx0" brushRef="#br0" timeOffset="347.042">2972 819,'0'0</inkml:trace>
  <inkml:trace contextRef="#ctx0" brushRef="#br0" timeOffset="701.024">3169 1553,'36'-72,"3"2,43-57,-82 125,0 1,0 0,1 0,-1 0,0-1,1 1,-1 0,1 0,-1 0,1 0,0 0,-1 0,1 0,0 0,0 0,0 1,0-1,0 0,0 0,0 1,0-1,0 0,0 1,0-1,0 1,0 0,0-1,0 1,1 0,-1-1,0 1,0 0,0 0,1 0,-1 0,0 0,0 1,0-1,1 0,-1 1,0-1,0 0,0 1,0-1,0 1,0 0,1-1,36 138,-37-134,1 0,0 0,-1-1,2 1,-1-1,0 0,0 1,1-1,0 0,0 0,0 0,0-1,0 1,0-1,1 0,-1 0,1 0,-1 0,1 0,0-1,0 0,0 0,0 0,0 0,0 0,0-1,0 0,0 0,0 0,0 0,0-1,0 1,0-1,0 0,0-1,0 1,1-1,6-5,0-1,0 0,-1-1,-1 0,1 0,-1-1,-1 0,0 0,0-1,-1 0,-1-1,0 0,0 0,1-5,25-45,-18 40</inkml:trace>
  <inkml:trace contextRef="#ctx0" brushRef="#br0" timeOffset="1198.583">4100 1159,'-19'11,"-1"2,2 0,0 2,1 0,0 1,1 0,1 1,0 1,2 0,0 2,-4 8,14-25,1 0,0 0,1 0,-1 0,0 0,1 0,0 0,0 1,0-1,0 1,0-1,1 1,-1-1,1 1,0-1,0 1,0-1,1 1,-1-1,1 1,0-1,0 0,0 1,0-1,1 0,-1 1,1-1,0 0,0 0,0-1,0 1,0 0,1-1,-1 1,1-1,0 0,0 0,0 0,2 1,6 2,0-1,1-1,-1 0,1-1,0 0,0 0,0-2,0 1,0-1,0-1,0 0,-1-1,1 0,0-1,-1-1,1 1,-1-2,7-3,-1-6,0-2,-1 0,-1 0,0-2,-1 0,-1 0,-1-1,-1-1,0 0,-1-1,1-6,4-5,1 3,-1-1,-2 0,-1-1,-1 0,-2 0,-1-1,-1-1,-2 1,0-12,-5 26,0-1,-1 0,-1 1,0 0,-2-1,0 1,-1 1,0-1,-2 1,0-1,-1 2,-1-1,0 1,-1 1,-1 0,0 0,-1 1,-11-10,17 20,1 1,-1-1,0 1,0 0,0 0,0 1,0 0,0 0,-1 0,1 1,-1 0,1 0,-1 1,1 0,-1 0,0 0,1 1,-1 0,1 0,0 1,-1 0,1 0,0 0,0 1,0 0,0 0,0 0,1 1,0 0,0 0,0 0,0 1,0 0,1 0,0 0,0 0,0 1,1-1,0 1,0 0,0 0,1 0,0 0,-2 6,-2 17,1 0,1 0,1 0,2 0,1 1,1-1,1 0,2 1,1-2,2 1,0 0,2-1,1-1,10 19,0-4,2-2,2 0,2-2,1-1,2-1,1-1,10 7,-37-39,6 8,0 0,1 0,1-1,0 0,0-1,1 0,0-1,1 0,0-1,0 0,9 2,-1-5</inkml:trace>
  <inkml:trace contextRef="#ctx0" brushRef="#br0" timeOffset="-1716.77">799 706,'-3'-4,"0"0,0 0,0 0,-1 0,1 1,-1-1,0 1,0 0,0 0,0 0,-1 1,1-1,-1 1,0 0,1 0,-1 1,0-1,0 1,0 1,0-1,0 0,0 1,-2 0,-116 20,109-14,0 1,0 0,1 1,0 0,0 1,1 1,0 0,0 0,1 1,1 1,0 0,-2 4,7-9,1 0,0 0,0 0,0 0,1 1,0-1,1 1,0 0,0 0,1 0,0 0,0 0,0 0,1 0,1 0,-1 1,1-1,1 0,0 0,0-1,0 1,1 0,0-1,1 2,3 4,1 0,1-1,0 0,0 0,1-1,1 0,0-1,0 0,1-1,0 0,1-1,0 0,0-1,5 1,-15-6,-1-1,1 0,0 0,1 0,-1 0,0 0,0-1,0 0,0 1,1-1,-1 0,0-1,0 1,0 0,0-1,1 0,-1 0,0 0,0 0,0 0,-1 0,1-1,0 0,0 1,-1-1,1 0,-1 0,0-1,1 1,-1 0,0-1,12-13</inkml:trace>
  <inkml:trace contextRef="#ctx0" brushRef="#br0" timeOffset="-1400.715">1081 368,'41'25,"0"1,-2 2,-1 1,-1 3,-2 0,-1 3,-1 1,-24-25,-1 0,0 1,-1 0,-1 0,0 1,0 0,-1 0,-1 0,0 1,-1 0,0-1,-1 1,-1 0,0 0,-1 0,0 0,-1 0,-1 0,0 0,-1 0,-1 0,0-1,0 0,-1 0,-1 0,-1 0,1-1,-2 0,-11 15,0-1,-2-1,0 0,-2-2,0-1,-2-1,-19 13,26-21</inkml:trace>
  <inkml:trace contextRef="#ctx0" brushRef="#br0" timeOffset="-980.981">290 481,'-29'25,"0"0,2 2,1 1,1 1,2 1,0 1,3 1,-14 27,23-32,2 0,0 1,2 0,1 0,1 1,2-1,1 1,1 0,1 0,1 0,2 0,1-1,2 1,0-1,2-1,1 1,1-1,13 25,-19-40,1 1,0-1,1 0,0-1,1 1,0-1,1-1,0 1,1-1,0-1,0 1,1-2,0 1,1-1,0-1,0 0,0-1,1 0,0 0,8 1,3-3</inkml:trace>
  <inkml:trace contextRef="#ctx0" brushRef="#br0" timeOffset="2149.001">5342 622,'-1'480,"-24"-284,-5-34,46-178,-6-2,0 1</inkml:trace>
  <inkml:trace contextRef="#ctx0" brushRef="#br0" timeOffset="2454.796">5230 593,'33'5,"31"2,9-1,-3-1,-9-2,-10 0,-8-2,-8-1,-4 0,-3 0,-11 0,-8 0</inkml:trace>
  <inkml:trace contextRef="#ctx0" brushRef="#br0" timeOffset="2700.42">5258 989,'43'10,"33"-3,9-1,-5-2,-12-2,-12-1,-11-1,-9-1,-9 1</inkml:trace>
  <inkml:trace contextRef="#ctx0" brushRef="#br0" timeOffset="6817.623">5991 1327,'-16'0,"0"1,0 1,0 0,0 1,0 1,1 0,-1 1,1 1,0 0,1 1,-1 1,1 0,1 1,0 1,-9 7,15-8,1-1,0 1,1 0,-1 0,2 0,-1 1,2 0,-1 0,1 0,1 0,-1 3,2-8,-1 1,1-1,1 1,-1-1,1 1,0-1,0 1,1 0,0-1,0 1,0-1,0 0,1 1,0-1,0 0,1 0,-1 0,1 0,0 0,0-1,1 0,-1 1,1-1,0 0,0-1,0 1,1-1,-1 1,1-1,0-1,0 1,0-1,0 0,0 0,1 0,-1-1,1 0,0 0,8 1,0-2,1 1,-1-2,1 0,-1-1,0 0,0-1,0-1,0 0,10-5,-16 5</inkml:trace>
  <inkml:trace contextRef="#ctx0" brushRef="#br0" timeOffset="14120.335">6189 1526,'1'1,"1"1,-1 0,1 0,-1 0,1-1,0 1,0-1,0 1,0-1,0 0,0 1,0-1,0 0,0-1,0 1,1 0,-1-1,0 1,1-1,-1 0,1 1,-1-1,0 0,3-1,-2 2,147-13,-44-2,-5-4,-138 6,32 12,0-1,0 0,0 0,0 0,1-1,-1 1,1-1,-1 0,1-1,-1 1,1-1,0 0,0 0,0 0,1 0,-1-1,1 0,0 1,0-1,0-1,0 1,1 0,0 0,0-1,-2-4,4 9,-15-27,6 47,11 208,-2-218,0 0,1 0,0 0,1 0,0 0,0 0,1 0,0-1,1 1,1 0,-4-9,0-1,0 1,0-1,0 0,0 1,0-1,0 0,0 0,0 0,0 0,1 0,-1 0,0 0,0 0,0 0,0 0,0 0,0-1,0 1,0-1,0 1,0 0,0-1,0 0,0 1,0-1,0 0,0 1,-1-1,1 0,0 0,0 0,-1 1,1-1,-1 0,1 0,-1 0,1 0,-1 0,1 0,-1 0,0 0,0-1,0 1,1 0,1-3,111-184,-96 143,-13 24</inkml:trace>
  <inkml:trace contextRef="#ctx0" brushRef="#br0" timeOffset="14940.279">6810 1243,'7'22,"0"0,-1 1,-1-1,-1 1,-1 0,-1 1,-2-1,0 0,-1 0,-2 3,2 32,2-12,0-30,-1 0,0 1,-1-1,0 0,-2 1,0-1,-3 9,6-26,1 0,-1 0,0 0,0 0,0 0,0 0,0 0,0 0,0 0,0 1,0-1,0 0,-1 0,1 0,0 0,-1 0,1 0,0 1,-1-1,1 0,-1 0,1 0,-1 1,0-1,1 0,-1 1,0-1,0 1,1-1,-1 1,0-1,0 1,0-1,1 1,-1 0,0-1,0 1,0 0,0 0,0 0,0-1,0 1,0 0,0 0,1 0,-1 1,0-1,0 0,0 0,0 0,0 1,0-1,0 1,1-1,-1 0,0 1,0-1,0 1,1 0,-1-1,0 1,1 0,-1-1,1 1,-1 0,1 0,-1-1,0 2,0-25,1 1,1 0,1 0,1 0,1 0,1 0,0 0,2 1,0 0,2 1,0-1,2 2,0-1,1 1,0 1,14-15,-16 16,1 1,0 0,1 0,1 1,0 1,1 0,0 1,2 0,-1 1,1 1,1 0,0 2,0 0,1 0,0 2,1 0,0 1,0 1,16-2,-32 7,0-1,-1 1,1 0,0 0,0 1,-1-1,1 0,0 1,-1 0,1-1,0 1,-1 0,1 0,-1 1,1-1,-1 0,0 1,0 0,1-1,-1 1,0 0,-1 0,1 0,0 0,0 1,-1-1,0 0,1 1,-1-1,0 1,0-1,0 1,0 0,-1-1,1 1,-1 0,0-1,1 1,-1 0,-1 0,1-1,0 1,-1 0,1-1,-2 4,-2 8,-2-1,0 1,-1-1,0 0,-1-1,0 0,-1 0,0 0,-1-1,0-1,-1 0,0 0,-5 2,-166 102,162-103,18-11,1 0,0 0,0 1,0-1,0 0,-1 0,1 0,0 1,0-1,0 0,0 1,0-1,0 1,0 0,0-1,0 1,0 0,0 0,0-1,1 1,-1 0,0 0,0 0,1 0,-1 0,1 0,-1 0,1 0,-1 0,1 0,0 0,-1 0,1 1,0-1,0 0,0 0,0 0,0 0,0 1,0-1,0 0,0 0,1 0,-1 0,0 0,1 0,-1 0,1 0,-1 0,1 0,0 0,-1 0,1 0,0 0,0 0,0 0,-1 0,1-1,0 1,0 0,0-1,0 1,0-1,0 1,0-1,1 0,-1 1,114 60,20 23,-117-73</inkml:trace>
  <inkml:trace contextRef="#ctx0" brushRef="#br0" timeOffset="15956.437">5173 312,'41'-10,"1"1,0 3,0 1,0 2,0 2,33 4,-18-2,11-1,155 12,-207-8,-11-2,-1-1,1 0,0 1,-1-1,1-1,0 1,0-1,0 0,-1 0,1 0,0-1,0 0,0 0,-1 0,1 0,1-1,-6 0,0 0,0 0,0 0,-1 0,1 0,0 0,-1 0,1 1,-1-1,0 0,1 0,-1 0,0 1,0-1,0 0,0 1,-1-1,1 1,0-1,-1 1,1 0,-1-1,1 1,-1 0,1 0,-1 0,0 0,0 1,0-1,1 0,-2 0,2 1,-142-86,-45-51,174 115,18 17</inkml:trace>
  <inkml:trace contextRef="#ctx0" brushRef="#br0" timeOffset="17587.552">742 2146,'1'-2,"-1"0,0-1,1 1,0 0,-1-1,1 1,0 0,0 0,0 0,1-1,-1 1,0 0,1 1,-1-1,1 0,0 0,-1 1,1-1,0 1,0-1,0 1,0 0,1 0,-1 0,0 0,0 0,0 0,1 1,-1-1,1 1,-1 0,81-8,-77 7,818 4,-412-31,152 16,-248-6,140 17,-205 3,148 15,-291-8,0-4,66-8,135-25,138 27,-220-26,424 26,-549 2,249-12,5-25,92 25,-228-16,-194 26,-2 1</inkml:trace>
</inkml:ink>
</file>

<file path=ppt/ink/ink4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4:22:31.35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46 1,'-11'167,"1"-98,3 1,3 0,3-1,4 17,-1 33,-2 220,13-234,-9-90,-1 0,0 0,-2 0,0 1,0-1,-1 0,-1 0,-1 1,-3 13,-15 150,10-144,4-28</inkml:trace>
</inkml:ink>
</file>

<file path=ppt/ink/ink4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4:22:33.29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1,'0'425,"6"-351,-7-73</inkml:trace>
</inkml:ink>
</file>

<file path=ppt/ink/ink4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4:22:34.36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220 1,'-1'7,"-1"0,-1 0,0 0,0 0,0-1,-1 1,0-1,0 0,0 0,-1 0,0-1,0 0,0 0,-1 0,0 0,0-1,0 0,0 0,-1-1,1 0,-6 2,-23 17,-44 29,100-43,179 18,-172-25,0 2,-1 1,1 1,-1 1,0 1,6 4,-31-10,18 5,-19-17,-114-86,10 10,63 71,21 12</inkml:trace>
</inkml:ink>
</file>

<file path=ppt/ink/ink4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4:22:47.57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26 53,'-1'283,"-7"-255,8-28,0 0,0-1,0 1,0 0,0-1,0 1,0 0,0-1,0 1,0 0,0 0,-1-1,1 1,0 0,0-1,0 1,-1 0,1 0,0 0,0-1,-1 1,1 0,0 0,0 0,-1-1,1 1,0 0,-1 0,1 0,0 0,0 0,-1 0,1 0,0 0,-1 0,1 0,0 0,-1 0,1 0,0 0,-1 0,1 0,0 0,-1 0,1 0,0 0,0 1,-1-1,1 0,0 0,0 0,-1 0,1 1,0-1,0 0,-1 0,1 1,-2-16,1 0,1-1,0 1,0 0,2 0,0 0,1 0,0 1,1-1,1 1,0-1,1 1,1 1,0-1,0 1,2 1,-1-1,2 1,0 1,0 0,1 0,0 1,8-5,-17 12,0 1,1-1,-1 1,1-1,0 1,0 0,0 0,0 0,0 0,0 1,1-1,-1 1,0 0,1 0,-1 0,1 1,-1-1,1 1,-1-1,1 1,0 0,-1 1,1-1,-1 1,1-1,-1 1,1 0,-1 0,0 1,1-1,-1 1,0 0,0-1,0 1,0 1,0-1,-1 0,1 1,-1-1,2 2,-4 1,0 0,0 1,0-1,-1 0,0 0,0 0,0 0,0 0,-1 0,0-1,0 1,0 0,-1-1,1 1,-1-1,0 0,0 0,-1 0,1-1,-1 1,0-1,0 1,0-1,0 0,-1-1,-3 3,-8 8,13-11,0 0,0 1,0-1,0 1,1-1,-1 1,1 0,0 0,0 0,0 0,0 0,0 1,1-1,-1 1,1-1,0 1,0-1,0 1,1 0,-1-1,1 1,0 0,0-1,0 1,1 0,-1-1,1 1,0 0,0-1,0 1,0-1,1 1,-1-1,1 0,0 1,0-1,0 0,0 0,1 0,-1-1,2 1,91 48,-78-43</inkml:trace>
</inkml:ink>
</file>

<file path=ppt/ink/ink4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4:22:53.61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228 87,'39'-86,"-38"86,0 0,-1 1,1-1,0 0,0 1,0-1,0 1,-1-1,1 1,0-1,0 1,-1-1,1 1,0 0,-1 0,1-1,-1 1,1 0,-1 0,1 0,-1-1,0 1,1 0,-1 0,0 0,0 0,1 0,-1 0,0 0,0 0,0-1,0 1,0 0,-1 0,1 0,0 1,0-2,13 190,16 19,-14-107,-16-101,0 0,0 0,0-1,0 1,0-1,0 1,0-1,0 1,0-1,0 0,0 1,0-1,-1 0,1 0,0 0,0 0,0 0,0 0,0 0,-1 0,1 0,0-1,0 1,0 0,0-1,0 1,0-1,0 1,0-1,0 0,0 1,0-1,0 0,0 0,1 0,-1 1,0-1,1 0,-1 0,0 0,1 0,-1 0,1 0,-1 0,1-1,0 1,-1 0,1-1,-2 0,-18-18,-1 1,0 1,-1 0,-2 2,1 1,-2 0,0 2,-19-7,-25-15,97 24,143 1,-128 2,0 3,1 1,-1 2,1 2,23 3,-66-4,1 1,-1-1,1 1,0 0,-1-1,1 1,0 0,0 0,-1 0,1 0,0 1,-1-1,1 0,0 1,-1-1,1 1,-1-1,1 1,-1 0,1-1,-1 1,1 0,-1 0,0 0,1 0,-1 1,0-1,0 0,0 0,0 1,0-1,0 1,0-1,0 1,-1-1,1 1,0-1,-1 1,0 0,1-1,-1 1,0 0,0-1,0 1,0 0,0-1,0 1,0 0,-1-1,1 1,-1 0,1-1,-1 1,1-1,-1 1,-105 90,44-47,31-23,26-20,0 1,0 0,0 0,1 0,0 1,-1-1,1 1,0 0,1 0,-1 0,1 1,0-1,0 1,0 0,1 0,-2 3,4 6</inkml:trace>
</inkml:ink>
</file>

<file path=ppt/ink/ink4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4:22:46.59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790 893,'197'-1,"-147"-11,-49 12,0-1,0 1,-1-1,1 1,0-1,-1 1,1-1,0 0,-1 1,1-1,-1 0,1 1,-1-1,1 0,-1 0,1 1,-1-1,0 0,1 0,-1 0,0 0,0 1,0-1,1 0,-1 0,0 0,0 0,0 0,-1 0,1 1,0-1,0 0,0 0,-1 0,1 0,0 0,-1 1,1-1,-1 0,1 0,-1 1,1-1,-1 0,1 1,-1-1,0 1,1-1,-1 0,0 1,0-1,1 1,-1 0,0-1,-90-87,90 89,0-1,0 1,-1-1,1 1,0 0,0 0,0-1,0 1,0 0,0 0,0 0,0 0,0 0,0 1,1-1,-1 0,0 0,1 0,-1 1,1-1,-1 0,1 1,0-1,-1 0,1 1,0-1,0 1,0-1,0 0,0 1,0-1,1 0,-1 1,0-1,1 0,-1 1,1-1,-1 0,0 2,5 202,-5-204,-1 1,1-1,0 0,-1 0,1 0,0 0,0 1,0-1,0 0,0 0,0 0,1 0,-1 1,0-1,0 0,1 0,-1 0,1 0,-1 0,1 0,-1 0,1 0,0 0,0 0,-1 0,1 0,0 0,0-1,0 1,0 0,0 0,0-1,0 1,0-1,0 1,0-1,0 1,0-1,0 0,1 0,-1 1,0-1,0 0,0 0,1 0,-1 0,0 0,0-1,0 1,0 0,1-1,-1 1,0 0,0-1,0 1,0-1,0 0,0 1,0-1,0 0,0 1,-1-1,1 0,0 0,122-140,-112 127</inkml:trace>
  <inkml:trace contextRef="#ctx0" brushRef="#br0" timeOffset="-3588.967">142 328,'0'5,"0"16,0 9,0 4,0 2,0-1,0-2,0-1,0-2,0-1,0 0,-5-6,-2-1,1 0,1 1,2 1,0-3</inkml:trace>
  <inkml:trace contextRef="#ctx0" brushRef="#br0" timeOffset="-3166.836">113 357,'5'0,"11"5,8 1,4 0,3-1,0-2,0-1,0 0,-2-2,1 0,-1 0,-11 4,-7 2</inkml:trace>
  <inkml:trace contextRef="#ctx0" brushRef="#br0" timeOffset="-2918.632">85 611,'29'5,"19"1,6 0,-6-6,-7-3,-9-1</inkml:trace>
  <inkml:trace contextRef="#ctx0" brushRef="#br0" timeOffset="-1067.976">622 752,'-2'-2,"1"0,-1 0,1 0,-1 1,0-1,0 1,0-1,0 1,0 0,0 0,0 0,0 0,-1 0,1 0,0 0,-1 1,1-1,-1 1,1 0,0 0,-1 0,1 0,-1 0,1 0,0 1,-1-1,1 1,0-1,-1 1,1 0,-2 1,-2-1,-1 1,0 0,1 1,0-1,0 1,0 1,0-1,0 1,0 0,1 0,0 0,0 1,0 0,0 0,1 0,0 1,0-1,0 1,1 0,0 0,0 0,1 0,-1 1,1-1,1 1,-1 0,1-1,0 1,1 0,-1 0,1 0,1 0,-1-1,1 1,1 0,-1-1,1 1,0 0,1 1,1-3,0 0,0 0,0-1,0 1,1-1,0 0,0-1,0 1,0-1,1 0,-1 0,1-1,-1 1,1-1,0 0,0-1,0 0,0 0,1 0,-1 0,0-1,0 0,0 0,1-1,-1 0,0 0,0-1,0 1,0-1,0 0,13-6</inkml:trace>
  <inkml:trace contextRef="#ctx0" brushRef="#br0" timeOffset="4680.105">0 159,'88'22,"108"-4,-182-15,-2 0,0 0,0-1,1 0,-1-1,1 0,-1-1,1-1,9-1,-21 2,0 0,-1 0,1-1,0 1,0 0,-1 0,1-1,0 1,0-1,-1 1,1 0,0-1,-1 1,1-1,0 1,-1-1,1 0,-1 1,1-1,-1 0,1 1,-1-1,0 0,1 0,-1 1,0-1,0 0,1 0,-1 1,0-1,0 0,0 0,0 0,0 0,0 1,0-1,0 0,0 0,0 0,-1 1,1-1,0 0,-1 0,1 1,0-1,-1 0,1 1,-1-1,1 0,-1 1,0-1,-31-36,29 34,-132-125,122 117</inkml:trace>
</inkml:ink>
</file>

<file path=ppt/ink/ink4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4:22:57.47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21,'0'-21,"0"22,0 5,1 204,-2-205,1-1,0 0,0 0,0 1,1-1,-1 0,1 0,0 0,0 1,0-1,1 0,-1 0,1-1,0 1,0 0,1-1,-1 1,1-1,-1 0,1 1,0-1,1-1,-1 1,0 0,1-1,-1 0,1 1,0-2,0 1,0 0,0-1,0 1,0-1,1 0,1-2,0 0,0 0,0 0,-1-1,1 1,0-1,-1-1,0 1,1-1,-1 0,0 0,-1-1,1 1,0-1,-1 0,0 0,0-1,0 1,-1-1,1 0,-1 0,0 0,0 0,0-4,51-145,-54 153,1 1,-1 0,1 0,0-1,0 1,-1 0,1 0,0 0,-1 0,1 0,0 0,0 0,-1 0,1 0,0 0,0 0,-1 0,1 1,0-1,-1 0,1 0,0 1,-1-1,1 1,-1-1,1 0,0 1,-1-1,1 1,-1-1,1 1,-1 0,0-1,1 1,-1-1,0 1,1 0,-1-1,0 1,0 0,1 0,-1-1,0 1,0 0,0-1,0 1,0 0,0 0,0-1,0 1,0 0,0-1,-1 2,11 39,29 75,-37-112,0 0,0 0,1-1,-1 1,1-1,0 1,0-1,1 0,-1 0,1-1,-1 1,1-1,0 1,0-1,0 0,0-1,0 1,0-1,0 0,1 0,-1 0,0 0,1-1,-1 0,3 0,-2 0,0-1,0 0,-1 0,1 0,0 0,-1-1,1 0,-1 0,0 0,0-1,0 1,0-1,0 0,0 0,-1 0,1-1,-1 1,0-1,0 0,0 0,-1 0,1 0,-1 0,0-1,0 1,-1-1,1-1,21-130,-23 108,-1 4</inkml:trace>
</inkml:ink>
</file>

<file path=ppt/ink/ink4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4:23:24.78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1 476,'0'493,"28"-239,-29-39,-6-182,5-30,0 0,1 0,0 1,-1-1,1 0,0 1,1-1,-1 1,1-1,-1 0,1 1,0-1,0 1,0-1,1 1,-1-1,1 1,0-1,0 1,0-1,1 0,-1 0,1 0,-1 1,1-2,0 1,0 0,1 0,-1-1,1 2,79-17,143-27,159 41,-372-1</inkml:trace>
  <inkml:trace contextRef="#ctx0" brushRef="#br0" timeOffset="1653.058">339 24,'-5'13,"1"1,0 0,1 0,1 0,0 1,1-1,0 0,1 1,1-1,0 1,1-1,1 0,0 0,1 0,2 6,-5-17,0-1,0 0,-1 0,1 0,1 0,-1 0,0 0,0 0,1-1,-1 1,1 0,-1-1,1 1,0-1,0 1,0-1,0 0,0 0,0 0,0 0,0 0,0 0,0-1,0 1,1-1,-1 1,0-1,0 0,1 0,-1 0,0 0,0 0,1-1,-1 1,0-1,0 1,0-1,0 0,1 0,-1 0,0 0,0 0,-1 0,1-1,0 1,0-1,-1 1,2-2,10-14,0-1,-1 0,-1-1,-1 0,-1-1,6-16,6-14,-17 43,33-54,-36 60,0 0,0 0,0 0,0 0,0 0,1 0,-1 1,0-1,1 0,-1 1,0-1,1 1,-1 0,1-1,-1 1,0 0,1 0,-1 0,1 0,-1 0,1 0,-1 0,1 1,-1-1,0 0,1 1,-1-1,1 1,-1 0,0-1,0 1,1 0,-1 0,0 0,0 0,0 0,0 0,0 0,0 0,0 0,0 0,-1 0,1 1,0 0,10 14,-1 1,-1-1,-1 2,-1-1,0 1,-1 0,0 3,5 14,4 6,-3 1,-1 0,-3 1,-1 0,-2 0,-1 41,-3-78,0 0,0 0,0 1,-1-1,0 0,-1 0,1 0,-1 0,0 0,-1 0,0 0,1 0,-2 0,1-1,-1 1,0-1,0 1,0-1,-1 0,0 0,0-1,0 1,0-1,-1 0,0 0,0 0,0-1,0 0,-1 0,1 0,-1 0,0-1,1-2,1 0,-1 0,0 0,0-1,0 0,1 0,-1 0,0-1,1 1,-1-1,1 0,-1 0,1-1,0 1,0-1,0 0,1 0,-1-1,1 1,-1-1,1 1,0-1,0 0,1 0,-1 0,0-3,-2-1,1 0,0 0,1-1,0 0,0 1,1-1,0 0,0 0,1 0,0-1,1 1,0 0,1-7,3 1,0 1,1 0,0 0,1 0,1 1,0 0,1 0,0 1,1 0,0 0,1 1,1 1,0-1,0 1,1 1,0 0,0 1,4-1,8-6</inkml:trace>
</inkml:ink>
</file>

<file path=ppt/ink/ink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3:41:33.09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256 32,'-41'36,"2"1,1 2,2 2,-18 28,8 35,46-101,-1 0,1 1,-1-1,1 1,0-1,0 0,1 1,-1-1,1 0,0 1,0-1,0 0,0 0,0 1,1-1,-1 0,1 0,0-1,0 1,0 0,0-1,1 1,-1-1,1 1,-1-1,1 0,0 0,0 0,0-1,0 1,1-1,14 5,0-2,0 0,1-1,0-1,-1-1,1-1,0 0,0-1,0-1,-1-1,1-1,14-5,-12 5,0-1,0-1,0-1,-1-1,0-1,-1-1,0 0,-1-2,1 0,-2-1,0 0,-1-2,0 0,-1-1,5-7,-17 16,0 0,0 0,-1 0,0 0,0 0,0 0,-1-1,-1 1,1-1,-1 1,0 0,-1-1,1 1,-1-1,-1 1,0 0,0 0,0 0,-1 0,0 0,0 0,-1 1,0-1,0 1,0 0,-1 0,0 1,0-1,0 1,-1 0,0 1,0-1,0 1,0 0,-1 1,1-1,-1 1,0 1,0-1,-1 1,-7-4,-1 1,0 1,0 0,0 2,-1-1,1 2,-17 0,2 1</inkml:trace>
</inkml:ink>
</file>

<file path=ppt/ink/ink4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4:23:25.09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255 28,'-15'29,"-9"19,0 6,-2-6,5-6,0-6,4-4,0-8,3-2,-1-6,2 0,-2-4,3-3</inkml:trace>
  <inkml:trace contextRef="#ctx0" brushRef="#br0" timeOffset="366.172">1 0,'15'27,"2"-2,0 0,2 0,1-2,1 0,18 14,45 52,-4 32,-70-106</inkml:trace>
</inkml:ink>
</file>

<file path=ppt/ink/ink4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4:26:37.874"/>
    </inkml:context>
    <inkml:brush xml:id="br0">
      <inkml:brushProperty name="width" value="0.1" units="cm"/>
      <inkml:brushProperty name="height" value="0.2" units="cm"/>
      <inkml:brushProperty name="color" value="#00F9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86,'70'-13,"1"3,0 3,0 4,0 3,3 2,21 0,2970-2,-2631 29,-396-28,93 1,0-5,32-9,23-3,0 8,39 10,-32-1,1840-2,-1650-29,769 30,-763-29,588 27,-693 13,-118 2,1-7,70-9,-54 0,298 30,-52 1,-126-18,-13 23,-137-23,1-7,5-7,7 1,454 1,-308-25,636 25,-457 1,-424 16,-56-3</inkml:trace>
</inkml:ink>
</file>

<file path=ppt/ink/ink4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4:26:39.314"/>
    </inkml:context>
    <inkml:brush xml:id="br0">
      <inkml:brushProperty name="width" value="0.1" units="cm"/>
      <inkml:brushProperty name="height" value="0.2" units="cm"/>
      <inkml:brushProperty name="color" value="#00F9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86,'330'-37,"-16"16,-81-6,-220 26,131 13,-126-6</inkml:trace>
</inkml:ink>
</file>

<file path=ppt/ink/ink4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4:26:43.115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0 147,'134'-21,"-1"-6,1-6,5 0,-131 32,20-1,0 1,-1 2,1 0,0 2,-1 0,11 5,-3-1,0-1,-1-1,2-2,-1-2,31-3,118 10,-111 2,0-3,0-4,1-3,-1-3,34-7,283-9,-46-8,121 16,-266-5,0 10,24 9,-16-1,1081-2,-1029 28,135-28,-168-29,27 30,-229-1</inkml:trace>
</inkml:ink>
</file>

<file path=ppt/ink/ink4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4:12:25.05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143 91,'-27'135,"-86"267,111-384,119-249,44-10,-155 230,1 1,-1 0,2 0,-1 0,1 1,1 0,0 1,0 0,0 0,1 1,8-4,-17 10,1 1,0 0,-1 0,1 0,0 0,-1 0,1 1,-1-1,1 0,0 1,-1-1,1 1,-1 0,1-1,-1 1,1 0,-1 0,0 0,0 0,1 0,-1 0,0 0,0 1,0-1,0 0,0 1,0-1,0 1,-1-1,1 1,0-1,-1 1,1-1,-1 1,19 59,-14-22,-1 1,-2 0,-1 0,-4 24,0 20,3-75,6 55,-6-63,1 1,-1-1,0 0,1 0,-1-1,1 1,-1 0,1 0,0 0,-1 0,1 0,0-1,0 1,0 0,-1 0,1-1,0 1,0-1,0 1,0-1,0 1,0-1,0 0,0 1,0-1,1 0,-1 0,0 0,0 0,0 0,0 0,0 0,0 0,0 0,0-1,0 1,0 0,0-1,0 1,0 0,0-1,0 1,0-1,0 0,0 1,0-1,0 0,-1 0,1 1,0-1,-1 0,1 0,9-8,0-1,-1 0,0 0,0-1,-1 0,-1 0,0 0,-1-1,3-6,20-34,52-86,48-82,-128 219,0 0,0-1,0 1,0 0,0 0,0 0,0 0,1 0,-1 0,0 0,1 0,-1 0,1 1,-1-1,0 0,1 1,0-1,-1 1,1 0,-1 0,1-1,-1 1,1 0,0 0,-1 0,1 1,-1-1,1 0,0 1,-1-1,1 1,-1-1,1 1,-1-1,0 1,1 0,-1 0,0 0,1 0,-1 0,0 0,0 0,0 1,0-1,0 0,0 0,0 1,0-1,-1 1,1-1,0 1,-1-1,1 1,-1-1,0 1,0-1,1 1,-1 0,0-1,0 1,3 15,0 1,-1-1,-1 1,0-1,-1 1,-1-1,-1 1,-1-1,0 0,-3 7,-9 87,16 47,-1-146</inkml:trace>
</inkml:ink>
</file>

<file path=ppt/ink/ink4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4:12:27.07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40,'37'1,"111"-13,22-17,-145 29,-23 3</inkml:trace>
</inkml:ink>
</file>

<file path=ppt/ink/ink4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4:12:27.32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58,'39'-9,"21"-4,7 1,-5 2,-7 3,-8 3,-13 1</inkml:trace>
</inkml:ink>
</file>

<file path=ppt/ink/ink4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4:12:37.19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484 2,'-30'-1,"1"1,-1 2,1 1,0 1,0 2,-22 7,-124 45,171-55,1 0,0 1,0-1,1 1,-1 0,1 0,0 0,0 0,0 0,0 0,1 1,-1-1,1 0,0 1,1-1,-1 1,1-1,0 1,0 0,0-1,1 1,-1-1,1 1,0-1,1 0,-1 1,2 20,-3-15,-1-4,0 0,0 0,1 0,0 0,0 0,0 0,1 0,-1 0,2 0,-1 0,1 0,-1 0,2 0,-1-1,1 1,0-1,0 1,0-1,1 0,-1 0,1-1,1 1,-1-1,1 0,-1 0,1 0,0-1,0 0,1 0,-1 0,1 0,0-1,163 9,-154-8,-10-4,0 1,0 0,0 0,0 1,0 0,0-1,0 2,0-1,0 0,0 1,0 0,-1 0,1 1,-1-1,1 1,-1 0,0 0,0 0,-1 1,1-1,-1 1,1 0,-1 0,0 0,-1 1,1-1,-1 1,1-1,-2 1,1 0,0 0,-1-1,1 5,-3-1,1 0,-1 0,-1 0,0 0,0 0,0-1,-1 1,0-1,-1 0,1 0,-2 0,1 0,0-1,-1 0,-1 1,1-2,-1 1,0-1,0 0,0 0,-6 3,-4 2,-2 0,1 0,-1-2,0 0,-1-2,0 0,0-1,-6 1,17-5,1 1,-1-1,0-1,0 0,0 0,1 0,-1-1,0 0,0-1,1 0,-1 0,1 0,-1-1,1 0,0-1,0 1,1-1,-1-1,1 1,0-1,0 0,0-1,1 1,-1-1,1 0,1-1,-2-2,-1-11</inkml:trace>
</inkml:ink>
</file>

<file path=ppt/ink/ink4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4:12:37.94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280 142,'-8'-2,"-1"0,1 0,-1 1,1 0,-1 1,0-1,1 2,-1-1,0 1,1 1,-1 0,1 0,0 0,0 1,0 0,0 1,0 0,0 0,1 1,0 0,0 0,0 0,1 1,0 0,0 1,0-1,1 1,0 0,0 0,1 1,0-1,0 1,0 3,-2-2,1 1,0 1,1-1,0 1,0-1,2 1,-1 0,1 0,1 1,0-1,0 0,1 0,1 1,0-1,0 0,1 0,1 0,-1 0,2 0,0-1,0 1,1-1,0 0,3 4,-4-10,0 0,1-1,-1 1,0-1,1 0,0-1,0 1,0-1,0 0,0 0,0 0,1-1,-1 1,0-1,1-1,-1 1,1-1,-1 0,1 0,-1-1,1 1,-1-1,1-1,3 0,4-2,0 0,0-1,0 0,0-1,-1 0,0-1,-1 0,1-1,4-4,1-5,0 0,-1-1,-1 0,-1-2,0 0,-1 0,-2-1,0 0,-1-1,-1 0,-1-1,-1 0,2-15,-7 32,-1-1,1 1,-1-1,-1 0,1 0,-1 1,0-1,-1 0,1 0,-1 1,-1-1,1 0,-1 1,0-1,-1 1,0 0,0 0,0 0,0 0,-1 1,0-1,-1 1,1 0,-1 0,0 0,0 1,0-1,-1 1,1 1,-1-1,0 1,0 0,0 0,-1 1,1 0,0 0,-1 0,0 1,1 0,-1 0,0 1,0 0,-5 0,2 2,-1 1,1 0,0 1,1 0,-1 1,1 0,-1 0,2 1,-1 0,1 1,-1 0,2 0,-1 0,-1 3,-9 13</inkml:trace>
</inkml:ink>
</file>

<file path=ppt/ink/ink4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4:12:39.01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49,'39'17,"-33"-14,1-1,0 0,-1 0,1-1,0 1,0-2,0 1,0-1,0 0,0 0,0-1,0 0,0 0,0-1,-1 0,1 0,0 0,-1-1,0 0,0 0,0-1,0 0,0 0,-1 0,1-1,-1 0,0 0,-1 0,1 0,-1-1,3-5,-7 11,0 1,0-1,-1 0,1 1,0-1,0 0,-1 0,1 0,0 1,0-1,-1 0,1 0,0 0,-1 0,1 1,0-1,-1 0,1 0,0 0,-1 0,1 0,-1 0,1 0,0 0,-1 0,1 0,0 0,-1 0,1 0,0-1,-1 1,1 0,0 0,-1 0,1 0,0 0,0-1,-1 1,1 0,0 0,0-1,-1 1,1 0,0 0,0-1,-1 1,1-1,-52 139,37 119,-29-36,-3-80,28-109,18-61,8 10,1 0,0 1,2 0,0 0,1 1,11-13,5-10,133-176,-136 187</inkml:trace>
  <inkml:trace contextRef="#ctx0" brushRef="#br0" timeOffset="445.52">508 162,'-266'251,"226"-212,41-38,-1 0,1 0,-1 0,1 0,0 0,0-1,-1 1,1 0,0 0,0-1,0 1,0 0,0-1,0 1,0-1,0 0,0 1,0-1,0 0,0 1,0-1,0 0,1 0,-1 0,0 0,0 0,0 0,0 0,0-1,0 1,0 0,0 0,0-1,0 1,0-1,0 1,0-1,0 1,0-1,0 0,1 0,4 0,2-1,-2 0,-1 0,0 0,0 0,1 1,-1 0,1 0,0 0,-1 1,1 0,-1 0,1 0,0 1,-1 0,1 0,-1 0,1 1,-1-1,0 1,0 1,1-1,-1 1,-1 0,1 0,0 0,-1 1,0-1,0 1,0 0,0 0,0 1,0 1,13 64,-16-60,1 0,0 0,0 0,1 0,0-1,1 1,0-1,0 0,1 0,3 4,18 15,-12-17</inkml:trace>
  <inkml:trace contextRef="#ctx0" brushRef="#br0" timeOffset="1368.735">1044 416,'-13'-2,"0"2,-1-1,1 2,-1 0,1 0,0 1,-1 1,1 0,0 1,1 0,-1 1,1 1,0 0,0 0,0 1,1 1,0 0,1 0,0 1,0 0,1 1,-1 1,9-9,-1 0,1-1,0 1,0 0,0 0,0 0,0 0,1 0,-1 0,0 0,1 0,0 0,-1 0,1 0,0 0,0 0,0 0,0 0,0 0,1 0,-1 0,1 1,-1-1,1-1,0 1,0 0,0 0,0 0,0 0,0 0,0-1,1 1,-1-1,1 1,-1-1,1 1,-1-1,1 0,0 0,0 0,0 0,-1 0,3 1,7-4,-1 0,0-1,0 1,0-2,0 0,-1 0,1 0,-1-2,0 1,-1-1,1 0,-1 0,0-1,3-4,43-42,-43 41,0 1,0 0,1 0,0 1,1 0,0 1,0 1,1 0,0 1,10-4,-22 11,1-1,0 0,-1 1,1-1,-1 1,1 0,0 0,-1 0,1 0,-1 0,1 1,0-1,-1 1,1 0,-1-1,1 1,-1 0,0 1,1-1,-1 0,0 1,0-1,0 1,0 0,0-1,0 1,0 0,-1 0,1 0,-1 1,1-1,-1 0,0 0,0 1,0-1,0 1,0-1,-1 1,1-1,-1 1,1 0,4 113,-62 139,44-213,-7 22,-3 0,-3-1,-3-2,-3-1,-3 2,29-51,-1-1,0 1,0-1,-1-1,0 1,0-1,-1-1,-1 0,1 0,-1 0,0-2,-1 1,0-1,-5 2,15-8,-1 1,1-1,-1 1,1-1,-1 0,1 1,-1-1,1 0,-1 0,1 0,-1 0,1 0,-1 0,1-1,-1 1,1 0,-1-1,1 1,-1-1,1 0,0 1,-1-1,1 0,0 0,0 0,0 0,-1 0,1 0,0 0,0 0,0-1,1 1,-1 0,0 0,0-1,1 1,-1-1,1 1,-1-1,1 1,-1-1,1 0,2-68,7 38,2 1,0 0,3 0,0 1,2 1,1 1,1 0,2 1,1 1,0 1,-11 13,0 0,0 1,1 0,1 0,0 2,0-1,1 2,0-1,0 2,1 0,0 0,0 1,1 1,-1 1,16-3,15 12,-27 1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3:36:51.70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731 343,'-1'27,"-1"1,-2-1,-1 0,0-1,-3 1,0-1,-9 19,-24 60,-5-2,-33 52,22-15,56-139,1 1,-1-1,1 0,0 1,0-1,0 1,-1-1,1 1,1-1,-1 0,0 1,0-1,0 1,1-1,-1 1,1-1,-1 0,1 1,0-1,-1 0,1 0,0 1,0-1,0 0,0 0,0 0,0 0,0 0,0 0,0 0,1-1,-1 1,0 0,1-1,-1 1,0-1,1 1,-1-1,0 1,1-1,-1 0,2 0,70-7,-49 2,61-10,-65 10,0 1,0 0,0 2,0 0,0 2,1 0,-1 1,0 1,3 1,33 18,-50-13</inkml:trace>
  <inkml:trace contextRef="#ctx0" brushRef="#br0" timeOffset="363.768">1549 427,'-33'74,"2"2,4 0,4 2,-1 17,-18 33,45-119,9-22,-3 0</inkml:trace>
  <inkml:trace contextRef="#ctx0" brushRef="#br0" timeOffset="676.082">1916 343,'-24'34,"-7"15,0 5,7-2,6-6,12-5,12-10,9-5,7-7,4-7,3-6,2-3,-1-3,0-1,0-5,-1-6,-5-7,-6 1</inkml:trace>
  <inkml:trace contextRef="#ctx0" brushRef="#br0" timeOffset="997.165">2311 259,'-27'77,"22"-45,-95 286,17-38,77-256</inkml:trace>
  <inkml:trace contextRef="#ctx0" brushRef="#br0" timeOffset="8062.682">222 33,'0'-2,"1"1,-1 0,0-1,0 1,1 0,-1 0,0-1,1 1,-1 0,1 0,0 0,-1 0,1 0,0 0,0 0,0 0,-1 0,1 0,0 0,0 0,1 0,-1 1,0-1,0 1,0-1,0 0,0 1,1 0,-1-1,0 1,0 0,1 0,-1-1,0 1,1 0,-1 0,0 1,1-1,-1 0,0 0,0 1,1-1,-1 0,0 1,0-1,0 1,0 0,1-1,-1 1,0 0,0 0,0 0,1 9,0 1,-1-1,0 0,-1 1,0-1,0 0,-1 1,-1-1,0 0,0 0,-4 7,-5 42,-22 187,-34 121,-25 11,43-192,48-184,-1-1,1 1,0 0,0-1,0 1,0 0,0 0,0 0,0 0,1 0,-1 0,1 0,-1 0,1 0,0 0,0 0,0 0,0 0,0 0,0 0,0 0,1 0,-1 0,1 0,0 0,-1 0,1 0,0 0,0 0,0-1,1 1,-1 0,0-1,0 1,1-1,-1 1,1-1,0 0,-1 0,1 1,0-1,0 0,1 0,21-1,1 0,-1-2,0-1,0 0,0-2,2-2,111-14,43 11,-80-2,0 5,1 4,35 6,9-1,231-3,-119-26,238 28,-297-30,55 28,-250 1,-1-1,1 1,0-1,-1 1,1-1,-1 0,1 0,-1 0,1 0,-1-1,0 1,1-1,-1 1,0-1,0 0,0 0,0 0,-1 0,1 0,0 0,-1 0,0-1,1 1,-1-1,0 1,0-1,0 1,-1-1,1 1,0-2,1-88,-3 70,-3-517,59 256,-24 113,-19 70,-11 98,-1 1,1-1,0 0,0 0,-1 0,1 0,-1 0,0 0,0 0,1 0,-1 0,0 0,-1 0,1 0,0 0,-1 1,1-1,-1 0,1 0,-1 0,0 0,0 0,0 1,0-1,0 0,0 1,0-1,-1 1,1-1,0 1,-1 0,1 0,-1-1,0 1,1 0,-1 0,0 0,0 1,0-1,1 0,-1 1,0-1,0 1,0 0,0-1,-2 1,-19-2,-1 1,1 1,-1 1,1 1,-1 1,1 1,0 1,-1 1,-332 16,304-13,-1-3,0-3,0-2,-8-2,23 1,-160 28,-282-28,350 11,89-3,0-2,-1-1,1-3,-1-1,-37-4,-13 1,-104 1,53-25,32 14,65 12,28 2</inkml:trace>
</inkml:ink>
</file>

<file path=ppt/ink/ink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3:41:30.97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172 140,'-30'174,"21"-140,-101 351,88-281,22-169,1 39</inkml:trace>
  <inkml:trace contextRef="#ctx0" brushRef="#br0" timeOffset="318.018">143 28,'1'-1,"0"0,0 0,0-1,1 1,-1 0,0 0,0 0,1 1,-1-1,1 0,-1 0,1 1,-1-1,1 1,-1-1,1 1,-1 0,1 0,-1-1,1 1,0 0,-1 0,1 1,-1-1,1 0,0 0,-1 1,1-1,-1 1,1 0,-1-1,1 1,6 1,41 4,-1-3,1-1,0-3,0-1,42-9,18-5,-124 36,-4-9</inkml:trace>
  <inkml:trace contextRef="#ctx0" brushRef="#br0" timeOffset="564.018">2 479,'48'-5,"21"-1,3 0,-5 1,-15 1</inkml:trace>
  <inkml:trace contextRef="#ctx0" brushRef="#br0" timeOffset="867.008">707 620,'-33'34,"-21"20,-2 6,10-2,7-11,10-9,6-11,2-10,4-3,5-4</inkml:trace>
  <inkml:trace contextRef="#ctx0" brushRef="#br0" timeOffset="1152.052">454 592,'4'24,"8"13,5 4,1 1,1-7,-2-5,-4-2,0-7,-1-1,1 0,4-3,-1-5</inkml:trace>
</inkml:ink>
</file>

<file path=ppt/ink/ink5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4:13:38.42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0 705,'431'-17,"52"-6,-288 9,0 9,10 8,399 52,-21-25,-142-19,114 8,-168 7,305-26,-668 0</inkml:trace>
  <inkml:trace contextRef="#ctx0" brushRef="#br0" timeOffset="455.227">1552 112,'-492'177,"205"-58,-61 47,310-138,37-28,1 1,-1-1,1 1,-1-1,1 1,-1 0,0-1,1 1,0 0,-1-1,1 1,-1 0,1-1,0 1,0 0,-1 0,1-1,0 1,0 0,0 0,0 0,0-1,0 1,0 0,0 0,0 0,0-1,0 1,1 0,-1 0,0-1,1 1,-1 0,0-1,1 1,-1 0,1-1,-1 1,1 0,-1-1,1 1,-1-1,1 1,0-1,-1 1,1-1,0 0,0 1,-1-1,1 0,0 1,0-1,-1 0,1 0,7 2,0-1,0 0,-1 0,1-1,0 0,0 0,0-1,0 0,-1-1,1 0,0 0,-1 0,-5 1,36-9</inkml:trace>
  <inkml:trace contextRef="#ctx0" brushRef="#br0" timeOffset="699.125">3104 0,'-1077'417,"821"-326,231-77,25-14,0-1,1 1,-1 0,0 0,1 0,-1 0,0 0,1 0,-1 0,0 0,1 0,-1 0,0 0,1 0,-1 0,0 0,1 0,-1 0,0 1,1-1,-1 0,0 0,0 0,1 0,-1 1,0-1,0 0,1 0,-1 1,0-1,0 0,1 0,-1 1,0-1,0 0,0 1,0-1,0 0,0 1,1-1,-1 0,0 1,0-1,0 0,0 1,0-1,0 0,0 1,0-1,0 0,0 1,-1-1,1 0,0 1,0-1,0 0,0 0,0 1,-1-1,1 0,0 1,0-1,0 0,-1 0,1 1,0-1,0 0,-1 0,148-7,-97 1,6 0</inkml:trace>
  <inkml:trace contextRef="#ctx0" brushRef="#br0" timeOffset="871.532">3725 169,'-53'19,"-50"21,-23 8,-5 1,7-3,14-4,16-10,20-6,12-6,17-3,11-3,12 0,14-3,18-2,12-3,8-3,-3-1</inkml:trace>
  <inkml:trace contextRef="#ctx0" brushRef="#br0" timeOffset="1098.264">4742 141,'-44'29,"-47"33,-18 16,-5 4,3-7,10-6,13-11,12-10,9-8,11-7,11-4,7-6,11-3,10-5</inkml:trace>
  <inkml:trace contextRef="#ctx0" brushRef="#br0" timeOffset="2537.671">2511 733,'0'1397,"30"-1018,-31 135,28-318,-26 113,-1-284</inkml:trace>
  <inkml:trace contextRef="#ctx0" brushRef="#br0" timeOffset="4640.295">1947 3612,'140'-22,"72"4,-83 6,0 6,42 7,-98-1,56-13,-106 9,0 1,1 0,-1 2,0 1,1 0,-1 2,6 2,37-8,-61 3,-1-1,1 1,-1 0,1 1,0-1,0 1,-1 0,1 0,0 0,0 1,-1-1,1 1,0 1,-1-1,1 0,-1 1,0 0,1 0,2 3,-5-2,0 1,-1 0,0 0,0 0,0-1,0 1,-1 0,0 0,1 0,-1 0,-1 0,1 0,-1 0,1 0,-1 0,0 0,-1 0,0 2,-2 14,-56 253,-19 49,68-117,12-156,14 38,-12-77,0 1,0-1,-1 0,-1 1,1 0,-2-1,1 1,-2-1,1 1,-2 0,0 4,0-13,1-1,0 1,-1 0,0-1,1 1,-1-1,0 1,0-1,0 0,0 0,0 0,0 0,0 0,0-1,-1 1,1-1,0 1,0-1,0 0,-1 1,1-1,0-1,-1 1,1 0,0 0,0-1,0 1,-1-1,1 0,0 0,-1 0,-11-1,-20 1,-1 1,0 2,0 1,1 2,-22 6,34-7,-306 38,5-31,235-12,-138-27,86 27,137 1,0-1,1 1,-1-1,0 1,1-1,-1 0,1 0,-1 0,1 0,0 0,-1-1,1 1,0-1,0 0,0 1,0-1,0 0,1 0,-1 0,0-1,1 1,-1 0,1 0,0-1,0 1,0-1,0 1,0-1,1 1,-1-3,-2-87,5 71,5-52,3 0,4 1,9-25,1-7,42-233,-54 264,4-91,-25 136,9 28,0 1,0-1,0 0,0 0,0 1,0-1,0 0,0 1,0-1,0 0,0 0,0 1,-1-1,1 0,0 0,0 1,0-1,-1 0,1 0,0 1,0-1,0 0,-1 0,1 0,0 0,0 0,-1 1,1-1,0 0,-1 0,1 0,0 0,0 0,-1 0,1 0,0 0,-1 0,1 0,0 0,-1 0,1 0,0 0,0 0,-1 0,1 0,0-1,-1 1,1 0,0 0,0 0,-1 0,1 0,0-1,0 1,4 34,0-16</inkml:trace>
  <inkml:trace contextRef="#ctx0" brushRef="#br0" timeOffset="5386.402">2230 4402,'11'-138,"-6"109,2 0,1 0,1 0,1 1,2 0,1 1,1 0,16-22,-29 48,-1-1,1 0,-1 1,1-1,0 1,0-1,0 1,0 0,0-1,0 1,0 0,0 0,1-1,-1 1,0 0,1 0,-1 1,1-1,-1 0,1 0,-1 1,1-1,-1 1,1-1,0 1,-1 0,1 0,0-1,0 1,-1 0,1 0,0 1,-1-1,1 0,0 1,-1-1,1 1,-1-1,1 1,-1 0,1-1,-1 1,1 0,-1 0,0 0,1 0,-1 1,0-1,0 0,0 0,0 1,0-1,1 2,38 165,-12-108,-27-59,0 0,0 0,0 0,0 0,0 0,0 0,1 0,-1-1,0 1,0 0,1-1,-1 1,0-1,1 0,-1 1,1-1,-1 0,1 0,-1 0,0 0,1 0,-1 0,1 0,-1 0,0-1,1 1,-1-1,1 1,-1-1,0 1,0-1,1 0,-1 1,0-1,0 0,0 0,0 0,0 0,0 0,0 0,0 0,0-1,0 1,0-1,171-268,-172 268,0 1,1 0,-1 0,1 0,-1 0,1 0,0 0,-1 0,1 0,0 0,0 0,0 0,0 0,-1 1,1-1,0 0,0 0,1 1,-1-1,0 1,0-1,0 1,0 0,0-1,1 1,-1 0,0 0,0 0,0 0,1 0,-1 0,0 0,0 0,0 0,1 0,-1 1,0-1,0 1,0-1,0 1,0-1,0 1,0-1,0 1,0 0,0 0,0-1,0 1,0 0,0 0,-1 0,1 0,0 1,40 117,-23-49,9 77,-23-125,2-4</inkml:trace>
</inkml:ink>
</file>

<file path=ppt/ink/ink5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4:14:08.943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75,'4'-4,"-1"1,1-1,0 1,0 0,0 1,0-1,0 1,1 0,-1 0,1 0,-1 0,1 1,0 0,0 0,-1 0,1 0,0 1,0 0,0 0,0 0,0 1,0-1,0 1,-1 1,1-1,0 0,-1 1,1 0,-1 0,3 2,19 2,256 32,20-52,-239 8,234-27,-50 5,-154 12,-91 16,-1-1,1 1,-1 0,1 0,-1 0,1 0,-1 0,1 1,-1-1,0 0,1 1,-1-1,1 1,-1-1,0 1,1 0,-1-1,0 1,0 0,1 0,-1 0,0 0,0 0,0 0,0 0,0 0,-1 1,1-1,0 0,0 1,-1-1,1 1,5 15</inkml:trace>
</inkml:ink>
</file>

<file path=ppt/ink/ink5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4:14:29.10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59,'5'273,"-3"-260,0-1,0 0,2 1,-1-1,2 0,0-1,0 1,1-1,0 0,1 0,0-1,1 0,0 0,0-1,1 0,1 0,-7-7,0 0,0-1,1 1,-1-1,1 0,-1 0,1 0,-1 0,1 0,0-1,-1 0,1 0,0 0,-1 0,1 0,0-1,-1 1,1-1,0 0,-1 0,0-1,1 1,-1-1,0 0,1 1,-1-1,0-1,0 1,-1 0,78-81,22-89,-52 80,-47 92,1-1,0 1,-1 0,1 0,0 0,-1 1,1-1,-1 1,1 0,-1 0,1 0,-1 1,1-1,-1 1,0 0,0 0,0 0,0 0,0 0,0 1,-1-1,1 1,-1 0,0 0,1 0,2 2,146 127,-132-118,-15-10,1 1,0-1,0 0,0-1,0 1,1-1,0 0,-1 0,1-1,0 0,0 0,0 0,1-1,-1 0,0 0,1 0,-1-1,0 0,6-1,-4-1,0 0,1-1,-1-1,-1 1,1-1,0-1,-1 1,0-1,0-1,-1 1,1-1,-1 0,0-1,-1 1,0-1,0 0,0-1,-1 1,0-1,2-5,7-12,-1-1,-2-1,0 0,-2 0,-1-1,-1 0,13-41,-14 50</inkml:trace>
</inkml:ink>
</file>

<file path=ppt/ink/ink5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4:14:30.01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114 87,'0'5,"5"6,6 1,6-1,5-3,4-2,2-3,1-1,0-2,1 0,-1-1,0 1,0-1,-1 1,0 0,1 0,-6-1</inkml:trace>
  <inkml:trace contextRef="#ctx0" brushRef="#br0" timeOffset="329.327">1 453,'29'0,"14"0,5 0,-2 0,-3 0,-4 0,-4 0,-8 0</inkml:trace>
  <inkml:trace contextRef="#ctx0" brushRef="#br0" timeOffset="1285.506">735 510,'-2'-20,"2"0,0 0,2 0,0 1,1-1,1 1,0-1,2 1,0 1,1-1,1 1,1 0,1 1,8-12,1 2,1 2,2 0,0 2,2 0,0 1,1 2,24-15,-47 34,-1-1,1 1,0 0,0 0,0 0,0 0,0 0,0 0,0 0,0 0,1 1,-1-1,0 1,0 0,1 0,-1 0,0 0,0 0,1 0,-1 0,0 1,0-1,0 1,1 0,-1 0,0 0,0 0,0 0,0 0,0 0,-1 0,1 1,0-1,0 1,-1 0,1-1,-1 1,0 0,1 0,-1 0,0 0,0 0,0 0,0 0,-1 0,1 0,-1 0,1 1,-1-1,1 0,-1 2,-1 200,1-203,-1 1,1-1,0 0,-1 0,1 0,0 0,0 0,0 1,0-1,0 0,0 0,0 0,0 0,1 1,-1-1,0 0,1 0,-1 0,1 0,-1 0,1 0,-1 0,1 0,0 0,0 0,-1 0,1 0,0-1,0 1,0 0,0-1,0 1,0 0,0-1,0 1,0-1,0 1,0-1,0 0,1 0,-1 1,0-1,0 0,0 0,0 0,1 0,-1 0,0 0,0-1,0 1,0 0,0 0,0-1,1 1,-1-1,0 1,0-1,0 0,0 1,0-1,-1 0,1 1,0-1,0 0,0 0,102-127,-91 114,1-2,0 0,1 1,1 0,0 2,0-1,2 2,6-4,-22 15,0 0,0 0,0 1,0-1,0 0,1 1,-1-1,0 1,0 0,0-1,0 1,0 0,1-1,-1 1,0 0,0 0,1 0,-1 0,0 0,0 1,0-1,1 0,-1 0,0 1,0-1,0 1,0-1,0 1,1-1,-1 1,0 0,-1 0,1-1,0 1,0 0,0 0,0 0,-1 0,1 0,0 0,-1 0,1 0,-1 0,1 1,-1-1,1 0,-1 0,0 0,0 0,1 1,-5 63,-112 215,115-278,0 0,0 0,0 0,0 0,0 0,1 0,-1 0,0 0,1 0,0 0,0 0,0 0,0 0,0 0,0 1,0-1,0 0,1 0,-1 0,1 0,0 0,0 0,-1 0,1 0,1 0,8 7</inkml:trace>
  <inkml:trace contextRef="#ctx0" brushRef="#br0" timeOffset="1916.678">1863 58,'-46'41,"1"2,3 2,1 2,-21 33,58-76,0 1,0-1,0 0,1 1,0 0,0 0,0 0,0 0,1 0,0 1,0-1,0 1,1-1,0 1,0 0,0 0,1-1,-1 1,1 0,1 0,-1 0,1-1,0 1,1 0,-1-1,1 1,1 2,2-6,1 0,-1-1,0 1,0-1,1 0,-1-1,1 1,-1-1,0 0,1-1,-1 1,1-1,-1 0,0 0,0-1,0 0,0 0,0 0,0 0,0-1,0 1,-1-1,1-1,-1 1,0-1,0 1,0-1,0-1,234-222,-237 226,0-1,0 1,0 0,1-1,-1 1,1 0,-1 0,1 0,-1 0,1 1,-1-1,1 0,0 1,-1-1,1 1,0-1,0 1,-1 0,1 0,0 0,0 0,-1 0,1 0,0 0,0 1,-1-1,1 0,0 1,-1 0,1-1,0 1,-1 0,1 0,-1 0,1 0,-1 0,1 0,-1 0,0 1,0-1,0 0,0 1,0-1,0 1,0-1,0 1,0 0,7 17,-1 1,0 0,-2 0,0 1,-2-1,1 15,0 213,-10-185,-4 0,-2 0,-3-1,-8 17,10-41,-2-2,-2 1,-1-2,-1 0,-20 25,23-41,0-1,-1-1,-1 0,-1-1,0-1,-1-1,-1 2,19-13,0 0,-1 0,1-1,-1 1,0-1,1 0,-1 0,0 0,0 0,-1 0,1-1,0 1,0-1,-1 0,1 0,-1 0,1 0,-1-1,1 0,-1 1,0-1,1 0,-1-1,1 1,-1-1,1 1,-1-1,1 0,-1-1,1 1,0 0,0-1,-1 0,1 0,0 0,1 0,-1 0,0-1,1 1,-1-1,1 1,0-1,-1 0,1 0,1 0,-1 0,0-1,0-1,0-17,1 0,1 0,1 1,0-1,2 0,1 1,0 0,2 0,0 0,1 0,2 1,0 0,1 1,0 0,2 1,6-8,1-4,1 0,1 2,2 1,0 0,17-12,-24 25</inkml:trace>
</inkml:ink>
</file>

<file path=ppt/ink/ink5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4:14:26.62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1128 283,'-16'-8,"-1"0,0 2,0 0,-1 0,1 2,-1 0,0 1,-1 1,1 1,0 1,0 0,-1 1,1 1,0 1,0 0,0 1,1 1,-7 4,6 3,2 0,0 1,0 1,1 1,1 0,0 0,2 2,-1 0,2 0,0 1,2 0,-1 1,2 2,2-11,0 0,1 1,1 0,0 0,0 0,1 0,1 1,0-1,0 1,1 0,1 0,0-1,0 1,1 0,1-1,0 1,2 8,-2-17,-1 0,1-1,0 1,0-1,0 0,0 1,0-1,0 0,0 0,1 0,-1-1,1 1,-1 0,1-1,0 0,0 0,0 1,-1-2,1 1,0 0,0-1,0 1,0-1,0 0,1 0,-1 0,0 0,0-1,0 1,0-1,0 0,-1 0,1 0,0 0,96-47,-64 20,-2-2,0-1,-3-2,0-1,-2-1,-2-1,-1-1,-2-2,-1 0,8-25,-22 50,41-58,-47 73,0 0,0 0,0 0,0 0,0 0,0 1,0-1,0 0,-1 1,1-1,-1 1,1 0,-1 0,1-1,-1 1,0 0,0 0,0 0,0 0,0 1,-1-1,1 0,-1 0,1 0,-1 0,0 1,0-1,0 2,1-1,63 160,63 18,-116-167</inkml:trace>
  <inkml:trace contextRef="#ctx0" brushRef="#br0" timeOffset="255.404">1692 86,'5'43,"2"28,-1 8,-1-5,-1-11,-2-11,-1-9,0-8,-1-4,-1-4,-4-5,-2-3,-4-3,0-1,-4-2,-3 1,1-2</inkml:trace>
  <inkml:trace contextRef="#ctx0" brushRef="#br0" timeOffset="557.105">310 0,'-44'44,"2"2,3 2,1 1,2 2,3 2,-8 19,36-62,-1 1,1 0,1 0,0 1,1-1,0 1,1 0,0 0,1 0,0 0,1 0,0 0,1 0,0 0,1-1,1 1,-1 0,2-1,0 1,0-1,1 0,0 0,1-1,6 9,19 22,1-2,2-1,2-1,2-2,0-2,3-2,24 14,-39-27</inkml:trace>
</inkml:ink>
</file>

<file path=ppt/ink/ink5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4:14:32.73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0 649,'57'-3,"167"-10,-23-26,-145 20,-49 19,-5 2</inkml:trace>
  <inkml:trace contextRef="#ctx0" brushRef="#br0" timeOffset="315.085">29 848,'14'4,"10"2,5 0,3-1,1-1,-1-2,-1-1,0-1,-2 0,0 0,-5-5,-2-1,0 0,1 1,1 1,2 2,-4 1</inkml:trace>
  <inkml:trace contextRef="#ctx0" brushRef="#br0" timeOffset="34158.444">1524 311,'-3'-3,"0"1,-1-1,0 1,1 0,-1 0,0 0,0 0,0 1,-1-1,1 1,0 0,0 1,-1-1,1 1,0 0,-1 0,1 0,0 0,-1 1,1 0,0 0,0 0,-1 0,1 1,0-1,0 1,-2 2,-98 68,93-61,6-9,0 1,1 0,-1 0,1 0,0 1,0 0,0 0,0 0,1 0,0 0,0 1,0-1,0 1,1 0,-1 0,1 0,0 0,1 0,-1 0,1 1,0-1,1 1,-1-1,1 0,0 1,1-1,-1 1,1-1,0 0,0 1,0-1,1 0,0 1,6 4,1 0,0-1,0 0,1-1,0 0,1 0,-1-1,1 0,1-1,-1-1,1 1,0-2,6 2,-3-1,0 1,0 1,0 1,-1 0,0 0,-1 1,0 1,1 2,-9-6,-1 0,1 0,-1 0,-1 0,1 1,-1 0,0 0,-1-1,1 2,-2-1,1 0,-1 0,0 1,0-1,-1 0,0 1,0-1,-1 1,0-1,0 0,-1 0,0 1,0-1,0 0,-1-1,0 1,-1 0,1-1,-1 0,-1 0,1 0,-1 0,0-1,-4 4,-8 6,-2 0,1-2,-2 0,0-1,0-1,-1 0,0-2,-1-1,0 0,0-2,-15 3,35-8,-1 0,0 1,1-1,-1 0,0 0,0 0,0-1,0 1,0-1,0 0,0 1,0-1,0-1,0 1,0 0,0-1,0 1,1-1,-1 0,0 0,0 0,0-1,1 1,-1 0,1-1,-1 0,1 0,-1 1,1-1,0-1,0 1,0 0,0 0,1-1,-1 1,1-1,-2-2,5-9</inkml:trace>
  <inkml:trace contextRef="#ctx0" brushRef="#br0" timeOffset="34678.344">2089 311,'-34'38,"-54"60,4 3,-41 69,120-165,1 0,-1 0,1 1,0 0,0 0,1 0,0 0,0 1,0-1,1 1,0 0,0 0,1 0,0 0,0 0,1 0,-1 0,1 0,1 0,0 0,0 0,0 0,1-1,0 1,0 0,0 0,1-1,0 0,1 1,-1-1,1-1,0 1,1 0,0-1,3 1,2-1,-1 0,1-1,-1 0,1 0,0-1,1-1,-1 1,0-2,1 1,-1-2,1 1,-1-1,1-1,-1 0,1 0,5-3,8-1,-1-1,0-2,0 0,-1-1,0-2,0 0,4-5,177-147,-190 151,1 1,-1-2,-1 1,0-2,-1 0,-1 0,0-1,-1 0,0 0,-1-1,-1-1,-1 1,0-1,-1 0,-1 0,-1-1,0 1,-1-1,-1 0,0 1,-2-1,0 0,-2-4,1 14,-1 0,-1 0,1 1,-1 0,-1 0,1 0,-1 0,-1 1,1 0,-1 0,0 0,0 0,-1 1,1 0,-1 1,0 0,-1 0,1 0,-1 1,1 0,-1 0,0 1,0 0,0 0,-1 1,1 0,0 1,0 0,-1 0,1 0,0 1,0 1,0-1,0 1,0 1,0-1,0 1,0 1,1-1,0 1,-2 2,-14 6,0 1,1 2,1 0,0 1,1 1,1 1,-11 13,8-5</inkml:trace>
  <inkml:trace contextRef="#ctx0" brushRef="#br0" timeOffset="35759.256">1552 254,'10'0,"8"0,5 0,4 0,2 0,1 0,1 0,-2 0,1 0,-1 0,-1 0,1 0,-1 0,-4-4,-3-3,2 1,-5 1</inkml:trace>
  <inkml:trace contextRef="#ctx0" brushRef="#br0" timeOffset="36479.371">2850 141,'-38'351,"30"-285,-1 21,-4 0,-4-2,-4 0,-13 32,17-73,92-169,-62 98</inkml:trace>
  <inkml:trace contextRef="#ctx0" brushRef="#br0" timeOffset="36880.607">3190 481,'-331'197,"273"-147,57-48,0-1,0 1,0 0,0-1,0 1,1 0,-1 0,1 0,-1-1,1 1,0 0,-1 0,1 0,0 0,0 0,1 0,-1 0,0 0,1-1,-1 1,1 0,-1 0,1 0,0-1,0 1,0 0,0-1,0 1,0-1,0 1,1-1,-1 1,0-1,1 0,-1 0,1 0,0 1,74 46,-64-42,-1 0,1 1,-1 0,0 0,-1 2,0-1,-1 1,1 1,-2 0,3 3,30 25,-29-37</inkml:trace>
  <inkml:trace contextRef="#ctx0" brushRef="#br0" timeOffset="37481.134">3472 565,'-31'18,"1"2,1 1,0 1,2 1,0 1,2 2,-16 22,3 20,37-66,0 0,1 0,-1 0,0 0,1 0,0 0,0 0,-1 0,1 0,0 0,0 0,1 0,-1 0,0 0,1 0,-1 0,1 0,0 0,0 0,0 0,0 0,0 0,0-1,0 1,0 0,1-1,-1 1,1-1,-1 0,1 1,0-1,-1 0,1 0,2 1,8 0,0 0,0-1,0-1,0 0,1-1,-1 0,0 0,0-2,0 1,-1-1,1-1,0 0,-1-1,0 0,0-1,-1 0,0-1,0 0,0-1,0 0,0 2,199-182,-209 187,1 0,-1 0,1 0,0 1,-1-1,1 0,0 0,0 0,0 1,0-1,0 0,0 1,0-1,0 0,0 1,0 0,0-1,0 1,0 0,0-1,0 1,1 0,-1 0,0 0,0 0,0 0,0 0,1 0,-1 0,0 1,0-1,0 0,0 1,0-1,0 1,0-1,0 1,0 0,0-1,0 1,0 0,0-1,0 1,-1 0,1 0,0 0,-1 0,1 0,0 0,-1 0,1 0,-1 0,0 0,1 0,-1 0,0 1,0-1,1 0,-20 120,-8 173,20-197,8-75,-2 0,-1 0,0 0,-2 0,0 0,-2-1,0 1,-2 1,7-21,0 0,0 1,0-1,0 0,-1 1,1-1,0 0,-1 0,0 0,0 0,1 0,-1-1,0 1,0 0,-1-1,1 0,0 1,0-1,-1 0,1 0,0 0,-1-1,1 1,-1 0,0-1,1 0,-1 0,1 1,-1-2,1 1,-1 0,0 0,1-1,-1 1,1-1,-1 0,1 0,0 0,-1 0,1 0,0-1,0 1,0 0,0-1,0 0,0 0,0 1,0-1,1 0,-1 0,1-1,-1 1,0-2,-4-7,1 0,0-1,1 0,1 1,0-1,0 0,1-1,1 1,0 0,0-1,1 1,1 0,0-1,1 1,0 0,1 0,0 0,1 0,0 1,1-1,1 1,-1 0,2 1,0-2,82-117,-72 111</inkml:trace>
  <inkml:trace contextRef="#ctx0" brushRef="#br0" timeOffset="37897.389">4036 1,'26'25,"-1"1,-2 1,-1 2,-1 0,-1 1,-2 1,-1 1,-1 0,-2 2,6 23,-10-22,-2 0,-1 0,-2 1,-2 0,-1 0,-2 0,-1 1,-2-1,-2 0,-1-1,-1 1,-2-1,-2-1,-1 0,-2 0,-1-1,-1-1,-19 27,18-33,-2-1,-1-1,0-1,-2 0,-1-2,0 0,-2-2,0 0,-1-2,-1-1,0-1,-2-1,-11 6</inkml:trace>
  <inkml:trace contextRef="#ctx0" brushRef="#br0" timeOffset="38429.806">1214 1,'-23'7,"1"1,0 1,1 2,0 0,0 1,1 0,1 2,0 1,1 0,1 1,0 1,1 1,-5 7,0 8,2 1,1 1,1 0,3 1,0 1,3 0,0 1,3 0,1 1,2-1,2 1,1 0,2 0,2 0,1 0,3 1,-3-11,2-1,1 0,1 0,1 0,1-1,2 0,1-1,1 0,1-1,1-1,1 0,1-1,1-1,1 0,1-2,1 0,1-1,1-1,0-2,1 0,19 9,40 10,-50-21</inkml:trace>
  <inkml:trace contextRef="#ctx0" brushRef="#br0" timeOffset="39230.627">4770 1,'-35'31,"1"2,2 1,1 2,1 1,3 1,-10 18,11-1,1 0,4 2,1 0,3 1,3 1,2 1,3-1,1 23,6-70,-3 14,0 0,2 1,1-1,1 1,1-1,1 1,1-1,2 0,1 0,0 0,2 0,3 3,50 65,-58-90,1-1,0 0,0 0,0 0,1-1,-1 1,1-1,-1 1,1-1,0 0,0-1,0 1,0-1,0 1,0-1,0 0,0-1,0 1,1-1,-1 0,0 0,0 0,1-1,2 0,17-20,-22 10</inkml:trace>
  <inkml:trace contextRef="#ctx0" brushRef="#br0" timeOffset="40480.944">5306 395,'-37'-21,"14"6,-1 0,0 2,-2 1,1 1,-1 1,-1 1,0 1,-23-3,43 11,1 1,-1-1,1 1,0 0,-1 0,1 1,0 0,0 0,0 1,0-1,0 1,1 0,-1 1,1 0,0-1,0 2,0-1,1 0,-1 1,1 0,0 0,0 0,1 1,-2 3,-4 5,1 1,1-1,1 1,0 1,1-1,0 1,2 0,0 0,-1 6,3-16,0 0,1 0,-1 1,1-1,0 0,1 0,-1 1,1-1,1 0,-1 0,1 0,0 0,0 0,1 0,0-1,0 1,0-1,0 0,1 0,0 0,0 0,1 0,-1-1,1 0,0 0,0 0,0-1,1 0,-1 0,1 0,-1 0,1-1,0 0,6 1,3-2,-1 0,0-1,0 0,0-2,0 1,0-2,0 0,0 0,0-1,-1-1,0-1,0 1,0-2,-1 0,0-1,0 0,-1 0,9-9,-2 4,-1-1,0-1,-1 0,-1-2,-1 1,0-2,-1 0,0 0,8-19,-13 24,-16 39,2-8,-83 290,27-95,57-115,9-88,3-4</inkml:trace>
  <inkml:trace contextRef="#ctx0" brushRef="#br0" timeOffset="40696.51">5532 819,'-5'14,"8"0,4-2</inkml:trace>
</inkml:ink>
</file>

<file path=ppt/ink/ink5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4:15:13.80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168 424,'-12'8,"1"0,0 1,0 0,1 0,1 1,-1 0,2 1,-1 0,2 1,-1 0,2 0,-1 0,1 2,3-7,0 1,0-1,1 1,0 0,0 0,1 0,0-1,0 1,1 0,0 1,0-1,1 0,0-1,1 1,-1 0,2 0,-1 0,1-1,0 0,1 1,-1-1,1 0,1 0,-2-3,1 0,0-1,0 1,1 0,-1-1,1 0,-1 0,1-1,0 1,0-1,0 0,1 0,-1-1,0 1,1-1,-1 0,1-1,-1 1,1-1,-1 0,1-1,-1 1,6-2,0 0,1 0,-1-1,0 0,0-1,-1 0,1-1,-1 0,0 0,0-1,0-1,0-1,0 1,-1-1,0-1,0 1,-1-2,0 1,-1-1,0 0,0 0,-1-1,0 0,-1 0,-1-1,0 1,0-1,-1 0,0 0,-1 0,-1 0,0 0,0-1,-1 1,-1 0,-1-5,-1 11,0 1,0-1,-1 1,0 0,0 0,0 0,0 0,-1 1,0 0,0 0,0 0,-1 0,1 1,-1 0,0 0,1 1,-1-1,-1 1,1 0,0 1,0 0,-1 0,1 0,-1 1,1 0,0 0,-1 0,1 1,-1 0,1 0,0 1,0 0,-1 0,1 0,1 1,-5 1,-12 4,0 0,0 2,1 0,0 2,1 0,0 1,-12 11,10-2</inkml:trace>
  <inkml:trace contextRef="#ctx0" brushRef="#br0" timeOffset="340.381">365 763,'-40'14,"1"3,0 1,1 2,2 2,0 1,-20 17,51-37,-1 0,1 0,0 1,0 0,0-1,0 2,1-1,0 0,0 1,0 0,0 0,1 0,0 0,0 1,0-1,1 1,-1 0,1 0,1 0,-1 0,1 0,0 0,1 0,-1 0,1 0,0 1,1-1,0 0,1 6,1-6,1 0,0 0,0 0,0-1,1 0,0 0,0 0,0 0,1-1,-1 1,1-2,0 1,0-1,1 1,-1-2,1 1,0-1,-1 0,1 0,0-1,0 0,0 0,0-1,0 1,0-2,0 1,0-1,4-1,1 1,0-1,0-1,-1 0,1-1,-1 0,0 0,0-1,0-1,-1 0,0-1,0 0,0 0,-1-1,0 0,0 0,4-7,-9 9,0 0,-1 0,0 0,1 0,-2 0,1-1,-1 0,0 1,-1-1,1 0,-1 0,-1 0,1 0,-1 0,0 0,-1 0,0 0,0 1,0-1,-1 0,0 0,0 1,-1-1,1 1,-2 0,1 0,-1 0,0 0,0 0,0 1,-1 0,0 0,0 0,-2-2,-13-5</inkml:trace>
  <inkml:trace contextRef="#ctx0" brushRef="#br0" timeOffset="1550.723">648 1073,'91'-129,"79"-74,-169 202,-1 1,0-1,1 1,-1-1,1 1,-1 0,0-1,1 1,-1 0,1-1,-1 1,1 0,-1 0,1-1,-1 1,1 0,0 0,-1 0,1 0,-1 0,1 0,-1 0,1 0,-1 0,1 0,0 0,-1 0,1 0,-1 0,1 0,-1 1,1-1,-1 0,1 0,-1 1,1-1,-1 0,1 1,-1-1,1 0,-1 1,0-1,1 1,-1-1,0 1,1-1,-1 0,0 1,0 0,1-1,-1 1,0-1,0 1,0-1,0 1,0-1,0 1,0-1,0 1,0 0,0-1,0 1,0-1,0 1,0-1,0 1,0-1,-1 1,2 52,-1-46,0 3,4 62,-4-71,1 0,-1 0,0 1,1-1,-1 0,1 1,-1-1,1 0,-1 0,1 0,0 0,0 1,-1-1,1 0,0 0,0-1,0 1,0 0,0 0,1 0,-1-1,0 1,0 0,0-1,1 1,-1-1,0 0,0 1,1-1,-1 0,0 0,1 0,-1 0,0 0,1 0,-1 0,1 0,-1 0,0-1,0 1,1-1,-1 1,0-1,0 1,1-1,-1 0,10-6,-1-1,-1 1,1-2,-1 0,-1 0,0 0,0-1,-1 0,0-1,-1 0,4-7,-9 16,42-77,-28 49,1 1,2 1,1 0,1 1,8-8,-28 36,0-1,1 1,-1 0,0 0,0-1,0 1,0 0,1-1,-1 1,0 0,1-1,-1 1,0 0,1-1,-1 1,1-1,-1 1,1-1,-1 1,1-1,-1 1,1-1,0 1,-1-1,1 0,0 1,-1-1,1 0,0 0,-1 1,1-1,0 0,0 0,-1 0,1 0,0 0,-1 0,1 0,0 0,0 0,-1 0,1-1,0 1,-1 0,1 0,0-1,-1 1,1 0,0-1,-1 1,1-1,-1 1,1-1,-1 1,1-1,-1 1,1-1,-1 0,1 1,-1-1,0 1,1-1,-1 0,0 0,0 1,1-1,-1 0,0 1,0-1,0 0,-14 280,14-233,0-34</inkml:trace>
  <inkml:trace contextRef="#ctx0" brushRef="#br0" timeOffset="1821.795">1805 340,'-192'259,"-185"190,352-422,1 2,0 1,3 1,0 1,-14 32,26-45</inkml:trace>
  <inkml:trace contextRef="#ctx0" brushRef="#br0" timeOffset="2238.491">1776 876,'-4'1,"-23"9,0 1,0 2,1 0,1 1,1 2,-11 9,34-24,0-1,0 1,0 0,0 0,0 0,0 0,0 0,1 0,-1 0,0 0,1 0,-1 0,1 0,-1 1,1-1,0 0,-1 0,1 0,0 1,0-1,0 0,0 0,0 1,0-1,0 0,0 0,1 1,-1-1,0 0,1 0,-1 0,1 1,-1-1,1 0,0 0,-1 0,1 0,0 0,0 0,0 0,0 0,0-1,0 1,0 0,0-1,0 1,0 0,0-1,1 1,66 30,-56-26,-8-5,-1 0,1 1,-1 0,1 0,-1 0,0 0,0 1,1-1,-1 1,0 0,0-1,0 2,-1-1,1 0,0 0,-1 1,0 0,1-1,-1 1,0 0,0 0,-1 0,1 0,-1 1,1-1,-1 0,0 1,0-1,0 0,-1 1,1-1,-1 1,0-1,0 1,0 0,-1-1,1 1,-1-1,0 0,0 1,0-1,0 1,0-1,-1 0,0 0,0 1,-9 3,0 0,0 0,-1-1,0 0,0-1,0 0,-1-1,0-1,0 0,0-1,0 0,0-1,0 0,-1-1,1-1,0 0,-10-2,0-2,4-1</inkml:trace>
  <inkml:trace contextRef="#ctx0" brushRef="#br0" timeOffset="2633.929">1946 1,'20'11,"0"0,0 2,-1 0,-1 2,-1 0,0 0,0 2,-2 0,0 1,-1 0,-1 1,4 10,9 18,-3 2,-2 1,-1 0,-4 2,-1 0,-3 0,-2 2,-2-1,0 41,-7-72,-1 0,0-1,-2 1,0-1,-1 1,-1-1,-2 0,0-1,-1 1,-1-1,0 0,-2-1,0 0,-1 0,-1-1,-1-1,-3 3,-8 10,-1-2,-1 0,-2-2,-1 0,0-2,-2-2,0-1,-2-1,-4 1,14-10,5 0</inkml:trace>
</inkml:ink>
</file>

<file path=ppt/ink/ink5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4:15:45.81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59,'169'-27,"87"15,-234 6,1 1,0 2,0 0,0 1,0 1,0 1,3 2,-25-2,0 0,-1 0,1 0,-1 0,1 1,-1-1,1 0,-1 0,1 0,-1 1,0-1,1 0,-1 1,1-1,-1 0,1 1,-1-1,0 0,1 1,-1-1,0 1,0-1,1 1,-1-1,0 1,0-1,1 1,-1-1,0 1,0-1,0 1,0-1,0 1,0-1,0 1,0-1,0 1,0-1,0 1,0-1,0 1,-1-1,1 1,0-1,0 1,-1-1,1 1,0-1,0 1,-1-1,1 0,0 1,-1-1,1 1,-1-1,1 0,-7 12</inkml:trace>
</inkml:ink>
</file>

<file path=ppt/ink/ink5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4:15:46.76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55,'1'2,"0"0,0-1,1 1,-1 0,1-1,-1 0,1 1,-1-1,1 0,0 0,-1 1,1-1,0-1,0 1,0 0,0 0,0-1,0 1,0-1,0 0,0 1,0-1,0 0,0 0,0-1,0 1,0 0,0-1,0 1,1-1,258-42,-50 14,-199 26</inkml:trace>
</inkml:ink>
</file>

<file path=ppt/ink/ink5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4:15:49.21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 1,'-1'79,"-1"-35,1 0,3 1,1-1,3 0,1-1,6 15,-12-53,0 0,0 1,1-1,0 0,0 0,0 0,1-1,0 1,-1-1,2 1,-1-1,0 0,1 0,0 0,0 0,0-1,0 0,1 0,-1 0,1 0,0-1,0 1,0-1,0-1,0 1,0-1,0 0,1 0,-1 0,0-1,1 1,-1-1,0-1,1 1,-1-1,0 0,1 0,-1 0,0-1,0 0,0 0,4-3,9-8,-2 0,1-2,-2 0,0-1,-1-1,0 0,6-12,13-13,84-98,-116 139,0 0,0 0,0 0,0 0,0 1,0-1,1 0,-1 1,0-1,1 1,-1-1,0 1,1 0,-1 0,0-1,1 1,-1 0,0 0,1 0,-1 1,0-1,1 0,-1 0,0 1,1-1,-1 1,0-1,0 1,1 0,-1-1,0 1,0 0,0 0,0 0,0 0,0 0,0 0,0 0,0 0,-1 0,2 1,23 59,-20-47,-3-5,0-1,0 0,1 1,0-1,1 0,-1-1,2 1,-1-1,1 0,0 0,0 0,1 0,0-1,0 0,1-1,-1 1,1-1,1 0,-1-1,1 0,-1 0,1 0,0-1,0 0,1-1,-1 0,1 0,-1-1,1 0,-1-1,1 1,0-2,-1 1,2-1,3-6,0 0,-1 0,0-1,-1-1,0 0,0 0,-1-1,0-1,0 1,-1-2,-1 1,0-1,-1-1,0 1,-1-1,0 0,-1-1,0 1,0-5,42-170,-46 181,0 7</inkml:trace>
</inkml:ink>
</file>

<file path=ppt/ink/ink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3:41:28.00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1 424,'121'-17,"75"7,-61 9,-44-21,-70 18</inkml:trace>
  <inkml:trace contextRef="#ctx0" brushRef="#br0" timeOffset="455.856">1 622,'56'-17,"143"-6,-2 6,-173 17</inkml:trace>
  <inkml:trace contextRef="#ctx0" brushRef="#br0" timeOffset="1036.678">311 1,'0'4,"0"0,0-1,0 1,0 0,1 0,0 0,0 0,0-1,0 1,0 0,1-1,-1 1,1-1,0 0,0 1,1-1,-1 0,0 0,1 0,0-1,0 1,0-1,0 1,0-1,0 0,1 0,2 1,142 55,-128-50,0 0,-1 1,0 2,-1-1,0 2,-1 1,0 0,-1 1,4 4,-17-15,1 1,-1-1,0 1,0 0,0 0,0 0,-1 0,1 0,-1 0,0 1,-1-1,1 1,-1 0,1-1,-2 1,1 0,0 0,-1 0,0 0,0-1,0 1,-1 0,0 0,0 0,0-1,0 1,-1 0,0-1,0 1,0-1,0 0,-1 0,1 0,-1 0,0 0,-1 0,1-1,0 1,-4 1,-151 100,-242 214,339-249,50-47</inkml:trace>
</inkml:ink>
</file>

<file path=ppt/ink/ink5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4:15:47.64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0 395,'549'0,"-306"-29,-219 34,-24 1</inkml:trace>
  <inkml:trace contextRef="#ctx0" brushRef="#br0" timeOffset="261.851">57 649,'43'0,"34"0,13 0,1 0,-11-5,-13-1,-14 0,-11 1,-3 1,-3 2,-3 1,-7-4,-4-1,-5-5,-5 0</inkml:trace>
  <inkml:trace contextRef="#ctx0" brushRef="#br0" timeOffset="664.994">480 0,'7'13,"1"-1,0 0,0 0,1-1,1 0,0-1,0 0,1 0,1-1,-1-1,1 0,1 0,-1-1,1-1,0 0,1-1,0 0,0-1,0-1,0 0,5 0,116 48,-129-50,-1 1,0 0,0 0,-1 1,1 0,0 0,-1 0,1 0,-1 1,0-1,0 1,-1 0,1 0,-1 1,0-1,0 1,0-1,-1 1,1 0,-1 0,0 0,-1 0,1 1,-1-1,0 0,-1 1,1-1,-1 1,0-1,0 0,-1 1,0 1,-7 9,0 1,-2-1,0-1,-1 0,0 0,-2-1,1 0,-2-1,0-1,0 0,-1-1,0-1,-1 0,-16 7,3 2,-232 146,243-148,4 0</inkml:trace>
</inkml:ink>
</file>

<file path=ppt/ink/ink5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4:15:53.07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174 1,'-4'29,"-1"-1,-1 1,-1-1,-2 0,-1 0,-1-1,-1-1,-1 0,-2 1,-41 92,53-115,0 1,0 0,1 0,-1 0,1 0,0 0,0 1,1-1,-1 1,1-1,0 1,1-1,0 1,0 0,0-1,0 1,1 0,0-1,0 1,0-1,1 1,0-1,0 0,0 0,1 0,0 0,0 0,0 0,0-1,1 1,0-1,0 0,0 0,0-1,0 1,1-1,0 0,2 1,1-2,0-1,1 0,-1 0,1-1,-1 0,1 0,-1-1,0 0,1-1,-1 0,0 0,4-2,41-7,52-27,-91 28</inkml:trace>
  <inkml:trace contextRef="#ctx0" brushRef="#br0" timeOffset="370.873">569 28,'-15'27,"0"-1,1 2,2 0,1 1,1 0,2 0,1 1,-3 23,-24 85,-95 211,124-335,1 1,1-1,0 1,0-1,2 1,0 0,0 0,2 0,1 9,9-23,-4-12</inkml:trace>
  <inkml:trace contextRef="#ctx0" brushRef="#br0" timeOffset="1058.848">1275 170,'-15'-3,"1"1,-1 0,0 1,1 1,-1 1,0-1,1 2,-1 0,1 1,-1 1,0 0,1 0,1 0,-1 0,1 2,0-1,1 2,-1 0,1 0,1 1,-1 0,1 1,1 0,0 1,-6 7,3-4,0 1,1 0,0 0,1 1,1 1,0 0,1 0,1 1,0 0,1 1,-2 10,9-25,-1-1,0 1,1 0,0 0,0 0,0 0,0 0,0 0,0 0,1 0,-1 0,1-1,0 1,0 0,0 0,0-1,1 1,-1-1,1 1,-1-1,1 1,0-1,0 0,0 0,0 0,1 0,-1 0,0 0,1-1,-1 1,1-1,0 0,-1 0,1 0,0 0,0 0,0 0,-1-1,1 1,0-1,2 0,124-11,-89-4,-1-2,0-2,-1-1,-1-2,-1-1,-1-2,27-25,108-106,-194 216,-7-10,2 1,3 2,2 0,2 2,-9 37,-1 78,16-86,51-114,-21 18</inkml:trace>
  <inkml:trace contextRef="#ctx0" brushRef="#br0" timeOffset="1470.901">1924 227,'-26'20,"0"1,2 2,0 0,2 2,0 0,2 2,1 0,1 1,2 1,-9 19,21-42,1 0,0 1,1-1,-1 0,1 1,0 0,1-1,-1 1,2 0,-1 0,0 0,1-1,1 1,-1 0,1 0,0 0,1 0,-1-1,1 1,1-1,-1 1,1-1,0 0,1 0,-1 0,1 0,0-1,1 0,-1 0,1 0,0 0,0 0,1-1,-1 0,1 0,0-1,0 0,1 0,13 1,0-1,1-1,-1-1,1-1,-1-1,0 0,1-2,-1 0,0-2,0 0,-1-1,1-1,-1 0,-1-2,1 0,-2-1,1-1,-1-1,-1 0,0-1,9-10,-9 7,-1 0,-1 0,0-2,-1 1,-1-2,-1 0,0 0,-1-1,-2 0,0-1,-1 0,-1 0,-1 0,0-1,-1-14,-3 28,-1 1,0 0,-1-1,0 1,0 0,0 0,-1 0,0 0,0 0,-1 0,0 0,0 1,-1-1,0 1,0 0,0 0,-1 0,0 1,0 0,0 0,-1 0,0 0,1 1,-2 0,1 0,0 1,-1 0,0 0,1 0,-1 1,0 0,-1 0,1 1,0 0,0 0,-1 0,0 1,-12 4,1 0,0 1,0 1,1 1,-1 0,2 1,-1 2,1-1,0 2,1 0,0 1,-10 11,-3 0</inkml:trace>
  <inkml:trace contextRef="#ctx0" brushRef="#br0" timeOffset="2751.16">2771 85,'-28'114,"-5"27,-7-3,-13 19,-53 160,137-391,-20 51</inkml:trace>
  <inkml:trace contextRef="#ctx0" brushRef="#br0" timeOffset="3284.507">2799 198,'0'-1,"0"1,0-1,0 1,0-1,0 0,0 1,0-1,1 1,-1-1,0 1,0-1,0 1,1-1,-1 1,0-1,1 1,-1-1,1 1,-1 0,0-1,1 1,-1 0,1-1,-1 1,1 0,-1-1,1 1,-1 0,1 0,-1 0,1-1,-1 1,1 0,0 0,-1 0,1 0,-1 0,1 0,-1 0,1 0,0 0,-1 0,1 1,-1-1,1 0,-1 0,1 0,-1 1,1-1,-1 0,1 1,14 28,-11-21,44 86,-35-71,0 0,-2 0,-1 1,0 0,-2 1,5 24,19 150,-32-194,0 1,0-1,0 1,0-1,1 1,0-1,0 0,1 1,-1-1,1 0,1 0,-1 0,0 0,1 0,0-1,0 1,1-1,-1 0,1 0,0 0,0 0,0-1,1 1,-1-1,1 0,0-1,-1 1,1-1,0 0,1 0,-1 0,0-1,1 0,-1 0,0 0,1-1,-1 0,1 0,4 0,-1-4,0 0,0 0,-1-1,1 0,-1 0,0-1,-1 0,1 0,-1-1,0 0,-1 0,0-1,0 0,0 0,-1 0,2-5,60-147,-65 156,37-121,-5-2,0-29,-3 0,-27 150,-1 6</inkml:trace>
</inkml:ink>
</file>

<file path=ppt/ink/ink5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4:16:03.509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398 839,'-18'-186,"7"-132,11 305,1 9,-1-1,1 1,-1-1,-1 1,1-1,-1 1,1-1,-1 1,0 0,-1-1,1 1,-1 0,0 0,0 0,0 0,-1 0,2 3,0 1,-1 0,1-1,0 1,-1 0,1 0,-1 0,1 0,0 0,-1 0,1 0,0 0,-1 1,1-1,0 1,-1-1,1 1,0-1,-1 1,1 0,0-1,0 1,0 0,0 0,0 0,0 0,0 0,0 0,0 0,0 0,1 0,-1 1,0-1,1 0,-1 0,1 1,-1-1,1 0,0 1,0-1,-12 25,1 0,2 1,0 0,2 0,1 1,2 0,-1 7,3-19,-10 95,5-1,7 100,-4 87,-10-115,-8-1,-9-2,-37 119,3-95,61-193,0 1,1-1,0 1,0 0,1 0,1 0,-1 0,2 0,0 0,0 0,1 0,0 0,3 8,-1-15,1-1,0 1,0-1,0 0,0 0,0 0,1 0,-1-1,1 1,0-1,-1-1,1 1,0-1,0 1,0-2,1 1,-1 0,0-1,0 0,0 0,0-1,1 1,-1-1,4-1,4 1,195-29,442 27,287-26,-37 2,311 27,-579 26,-17 3,-406-20,209 8,160-24,-130-37,247-65,-657 102,344-73,-169 47,12 23,-56-25,-39 12,-115 19,-11 4,1 0,0-1,-1 1,1-1,0 0,-1-1,1 1,-1-1,0 0,1 0,-1 0,0-1,0 1,0-1,-1 0,1 0,-1 0,1-1,-1 1,0-1,-1 0,1 1,0-1,-1-1,0 1,0 0,0-1,-1 1,1 0,-1-1,0 0,0-2,-47-204,15 8,-1-113,31 185,4 1,7 0,7-9,-5 22,-1-4,-6 0,-10-106,-23 48,-7 186,-190 19,-222 2,-268 1,-268-14,380-14,-212 27,-1538-28,2147-1,-491 13,-25 6,507-3,154-7,-1-3,1-3,-42-4,54-9,-34 2,79 11,1 1,-1 0,1 0,0 0,0 0,0 0,0 1,1-1,-1 1,1 0,0 0,0 0,0 0,1 0,0 0,-1 0,1 1,1-1,-1 0,1 1,-1-1,1 1,-2 8,-49 187,-20 119,38 21,8-29,-4 41,20-278,-4-1,-3-1,-4 0,-2-2,-19 38,26-47,15-60,-1 0,1 1,0-1,0 0,0 0,0 1,1-1,-1 0,0 0,0 0,1 1,-1-1,1 0,-1 0,1 0,-1 0,1 0,0 0,-1 0,1 0,0 0,0 0,0 0,0 0,0 0,0-1,0 1,0 0,0-1,0 1,0-1,0 1,1-1,-1 0,0 1,0-1,1 0,-1 0,0 0,0 0,1 0,-1 0,0 0,0 0,0-1,2 1,242-20,1035 21,-744 26,101 2,419-30,-303-26,20 15,-155-6,-44-9,-33-1,-214 2,149-5,-175 31,-162-26,2-2,29-2,-77 12,-91 18,0 0,-1 0,1 0,-1 0,1 0,0 0,-1 0,1 0,-1 0,1 1,-1-1,1 1,-1-1,1 1,-1 0,0-1,1 1,-1 0,0 0,1 0,-1 0,0 0,0 0,0 1,0-1,0 0,0 0,0 1,-1-1,1 1,0 0,5 14</inkml:trace>
</inkml:ink>
</file>

<file path=ppt/ink/ink5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4:17:44.49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2771 1278,'-4'-9,"1"-1,0-1,0 1,1 0,0-1,1 1,0-1,0 0,1 1,1-1,0 1,0-1,1 1,1-1,-1 1,2 0,-1 0,2 0,-1 0,1 1,0 0,1 0,0 0,1 1,0 0,0 0,1 0,-1 1,3 0,-9 6,1 0,-1 0,0 0,1 1,-1-1,1 0,-1 1,1-1,-1 1,1 0,-1 0,1-1,-1 1,1 0,0 0,-1 0,1 1,-1-1,1 0,-1 1,1-1,-1 1,1-1,-1 1,1 0,-1-1,0 1,1 0,-1 0,0 0,0 0,0 0,0 0,1 0,-2 1,1-1,0 0,0 1,0-1,-1 1,1-1,0 0,-1 1,1-1,-1 2,14 77,-13-68,-2-4,1 1,1-1,-1 0,1 0,1 0,0 1,0-1,0-1,1 1,0 0,1-1,-1 1,2-1,-1 0,1 0,0-1,0 0,1 1,-1-2,7 5,-10-9,0 0,1 0,-1-1,1 1,0-1,-1 0,1 0,-1 0,1 0,0 0,-1 0,1-1,-1 1,1-1,-1 0,1 0,-1 0,0 0,1 0,-1 0,0-1,0 1,0-1,0 1,0-1,0 0,0 0,-1 0,1 0,1-2,43-67,-46 70,70-170,-60 147</inkml:trace>
  <inkml:trace contextRef="#ctx0" brushRef="#br0" timeOffset="483.23">3618 912,'-18'12,"0"2,1 0,0 1,2 1,-1 0,2 2,0-1,2 1,-1 1,2 1,1-1,-3 9,12-25,-1 1,1-1,0 1,0-1,0 0,1 1,-1-1,1 1,0 0,0-1,0 1,1-1,-1 1,1-1,0 1,-1-1,2 1,-1-1,0 0,1 0,-1 1,1-1,0 0,0-1,0 1,1 0,-1 0,1-1,-1 0,1 1,0-1,0 0,0 0,0 0,0-1,0 1,1-1,-1 0,0 0,1 0,-1 0,1-1,-1 1,1-1,0 0,-1 0,1 0,-1 0,1-1,-1 1,2-1,7-2,1 0,-1 0,1-2,-1 1,0-1,0-1,-1 0,0-1,0 0,-1-1,1 0,-1 0,-1-1,0 0,0-1,5-8,4-7,-1 0,-2-1,0 0,-2-1,-1-1,6-20,-10 25,49-188,-55 199,-1 0,0 0,-1 0,0 0,-1 0,-1 0,0 0,0 0,-1 0,0 1,-1-1,-1 1,0 0,0 1,-1-1,-5-7,7 13,1 1,-1-1,0 1,0 0,0 0,-1 0,1 0,-1 1,0 0,0 0,0 0,0 1,0-1,-1 1,1 0,-1 1,0 0,1-1,-1 2,0-1,0 1,0 0,1 0,-1 0,0 1,0 0,1 0,-1 1,0-1,1 1,-1 1,1-1,0 1,0-1,0 2,0-1,1 0,-1 1,1 0,0 0,0 0,0 1,0-1,1 1,-8 13,2 1,0 0,1 0,1 0,1 1,0 0,2 0,0 1,2-1,0 1,1 0,1 0,1-1,1 1,1 0,0-1,2 0,4 13,1-9,1-1,1 0,1-1,1 0,1-1,0-1,2 0,0-1,2-1,0-1,0 0,2-1,0-2,1 0,0-1,1-1,1-1,-1-2,2 0,-1-1,1-2,0 0,1-2,3 0,3 2,-5 0</inkml:trace>
  <inkml:trace contextRef="#ctx0" brushRef="#br0" timeOffset="-787.585">1445 291,'30'6,"-1"0,0-2,1-2,0 0,0-2,0-1,-1-2,1-1,7-2,-19 0,0-1,-1-1,1 0,-1-1,-1-1,0-1,0 0,-1-1,0 0,-1-2,-1 1,0-2,-1 0,0 0,-2-1,1 0,-2-1,0 0,-2-1,4-10,-6 72,-20 282,-13-30,-13-2,-48 161,71-385,-4 0,-2-1,-3-1,-4-1,-14 20,43-84,-2 6,0 0,-1 0,-1-1,0 1,0-1,0 0,-1-1,0 0,0 0,-1 0,0-1,0 0,-8 4,12-11,0 0,0 0,0 0,0 0,1 0,-1-1,1 0,-1 1,1-1,-1-1,1 1,0 0,0-1,0 0,0 1,1-1,-1 0,1-1,0 1,0 0,0-1,0 1,0-1,1 1,-1-1,1 0,0-3,-14-40,3-1,2 0,3 0,1-1,2 0,3 0,1 0,3-5,-2 18,-1 23,1 1,0-1,1 0,0 1,1-1,1 1,0 0,1 0,0 0,0 0,1 1,1 0,0 0,1 1,0 0,0 0,1 1,0 0,1 0,0 1,0 0,6-2,15-7,0 1,2 2,0 1,0 2,1 1,1 1,-1 2,15 0,89-22,-128 27,-7 0,0 0,0 1,0-1,1 1,-1 0,1 0,-1 0,1 1,-1-1,1 1,-1 0,1 0,-1 0,1 0,-1 0,1 1,-1 0,1 0,-1 0,1 0,-1 0,0 1,0-1,0 1,0 0,0 0,0 0,0 1,-1-1,1 0,0 1,3 15</inkml:trace>
  <inkml:trace contextRef="#ctx0" brushRef="#br0" timeOffset="-553.524">2433 1081,'0'34,"0"15,0 5,0-2,0-11</inkml:trace>
  <inkml:trace contextRef="#ctx0" brushRef="#br0" timeOffset="-385.59">2433 573,'0'0</inkml:trace>
  <inkml:trace contextRef="#ctx0" brushRef="#br0" timeOffset="3099.512">5904 178,'90'-17,"-32"9,-1 4,1 1,0 3,16 4,3 12,-77-16,-1-1,1 1,0 0,0 0,-1 0,1-1,0 1,0 0,0 0,-1-1,1 1,0 0,0-1,0 1,0 0,0-1,-1 1,1 0,0-1,0 1,0 0,0-1,0 1,0 0,0-1,0 1,0 0,0-1,1 1,-1 0,0-1,0 1,0 0,0-1,0 1,1 0,-1 0,0-1,0 1,0 0,1 0,-1-1,0 1,0 0,1 0,-1 0,0-1,1 1,-1 0,0 0,1 0,-1 0,0 0,1 0,-1 0,0-1,1 1,-1 0,0 0,1 0,-23-23,21 22,-14-14,-1 0,0 1,-1 1,0 0,-1 2,0 0,-1 1,0 0,-12-2,22 10</inkml:trace>
  <inkml:trace contextRef="#ctx0" brushRef="#br0" timeOffset="1770.469">5961 573,'0'2,"0"86,-3 0,-4 0,-10 41,-59 185,72-296,8-19,11-33,-5 17</inkml:trace>
  <inkml:trace contextRef="#ctx0" brushRef="#br0" timeOffset="2137.429">5904 489,'19'7,"0"-2,0 0,0-1,1-1,-1 0,1-2,0 0,8-2,-11 1,293 0,-307 0,-2-1,-1 1,1 0,0 0,0-1,-1 1,1 0,0 0,0 0,-1 0,1 0,0 0,0 0,0 0,-1 0,1 0,0 0,0 0,-1 0,1 1,0-1,0 0,-1 1,1-1,0 0,-1 1,1-1,-1 1,1-1,0 1,-1 0,1-1,-1 1,0-1,1 1,-1 0,1-1,-1 1,0 0,1 0,-1-1,0 1,0 0,0 0,0-1,1 1,-1 0,0 0,-5 11</inkml:trace>
  <inkml:trace contextRef="#ctx0" brushRef="#br0" timeOffset="2395.587">5933 968,'14'0,"15"-5,7-1,2 0,-1 1,-1 2,-3 1,-6 5,-4 3,-5 0</inkml:trace>
  <inkml:trace contextRef="#ctx0" brushRef="#br0" timeOffset="4034.191">6271 1307,'8'37,"-1"-1,-2 1,-1 0,-2 33,-2-62,0 1,-1 0,0 0,0-1,-1 1,-1-1,1 1,-1-1,-1 0,1 0,-1 0,-1-1,1 1,-1-1,-1 0,1 0,-1-1,-3 3,7-9,0 1,1-1,-1 0,0 1,1-1,-1 0,0 0,0 0,1-1,-1 1,0 0,1-1,-1 1,0-1,1 1,-1-1,0 0,1 1,-1-1,1 0,0 0,-1 0,1-1,0 1,0 0,-1 0,1-1,0 1,0 0,0-1,1 1,-1-1,0 0,0 1,1-1,-1 0,1 1,0-1,-1 0,1 1,0-1,0 0,0 0,0 1,0-1,1 0,-1 1,0-1,1 0,-1 1,1-1,0 0,0 0,2-22,1 1,2-1,0 1,1 0,2 1,0 0,1 0,1 1,1 0,1 1,1 0,1 1,12-11,-13 11,1 2,1 0,0 0,2 2,0 0,0 1,1 1,12-6,-29 18,1 0,-1 0,1 0,-1 0,1 1,-1-1,1 1,0 0,-1-1,1 1,0 0,-1 0,1 1,0-1,-1 1,1-1,0 1,-1 0,1 0,-1 0,0 0,1 0,-1 1,0-1,1 1,-1-1,0 1,0 0,-1 0,1 0,0 0,0 0,-1 0,0 0,1 1,-1-1,0 1,0-1,0 1,0-1,-1 1,1-1,-1 1,1 0,-1-1,0 1,0 0,0-1,-1 1,1 0,0-1,-1 1,0-1,0 1,0-1,0 2,-5 13,-1-1,-1 0,0-1,-1 1,0-1,-2-1,1 0,-2-1,0 0,0 0,-3 0,-59 44,73-55,0-1,1 1,-1 0,0 0,1 0,-1 0,1 0,0 0,-1 0,1 0,0 0,0 0,0 0,1 0,-1 0,0 0,1 0,0 0,-1 0,1-1,0 1,0 0,0 0,0 0,0-1,0 1,0-1,1 1,-1-1,1 1,-1-1,1 0,-1 0,1 0,0 0,-1 0,1 0,0 0,0 0,0-1,2 1,15 15,58 94,-66-101,0-4</inkml:trace>
  <inkml:trace contextRef="#ctx0" brushRef="#br0" timeOffset="4901.239">6722 1448,'28'-6,"0"0,0 2,1 1,-1 2,1 1,0 0,-1 3,13 2,-40-4,-1-1,1 1,-1 0,1-1,0 1,-1 0,1-1,0 1,-1-1,1 1,0-1,0 0,0 1,-1-1,1 0,0 1,0-1,0 0,0 0,0 0,0 0,-1 0,1 0,0 0,0 0,0 0,0 0,0 0,0-1,-1 1,1 0,0-1,0 1,0-1,-1 1,1 0,0-1,0 0,-1 1,1-1,-1 1,1-1,0 0,-1 0,1 1,-1-1,0 0,1 0,-1 1,1-1,-1 0,0 0,0 0,0 0,1 0,-1 1,0-1,0 0,0 0,0 0,0 0,-1 0,1 0,0 0,0 1,-1-1,1 0,0 0,-1 0,1 0,-80-97,79 97,1 0,-1 0,0 1,1-1,-1 0,0 0,0 1,0-1,0 0,1 1,-1-1,0 1,0-1,0 1,0-1,0 1,0 0,0 0,0-1,0 1,0 0,-1 0,1 0,0 0,0 0,0 0,0 1,0-1,0 0,0 0,0 1,0-1,0 1,0-1,0 1,0-1,1 1,-1-1,0 1,0 0,0 0,1-1,-1 1,0 0,1 0,-1 0,1 0,-1 0,1 0,-1 0,1 0,-1 0,1 0,0 0,-11 59,2 118,-24-38,33-140,1 0,-1-1,1 1,-1-1,1 1,-1 0,1-1,0 1,-1 0,1 0,-1-1,1 1,0 0,-1 0,1 0,-1 0,1 0,0 0,-1 0,1 0,0 0,-1 0,1 0,-1 0,1 0,0 1,-1-1,1 0,-1 0,1 1,0-1,-1 0,1 1,-1-1,1 0,-1 1,0-1,1 1,-1-1,1 1,-1-1,0 1,1-1,-1 1,0 0,0-1,1 1,-1-1,0 1,0 0,0-1,0 1,0 0,0-1,0 1,0-1,0 1,0 0,0-1,0 1,0 0,-1-1,1 1,0 0,39-37,120-138,-148 161</inkml:trace>
  <inkml:trace contextRef="#ctx0" brushRef="#br0" timeOffset="8569.472">7626 1278,'-2'-4,"0"-1,0 1,0 0,-1 0,1 0,-1 0,0 0,0 0,0 1,-1-1,1 1,-1 0,0 0,0 0,0 1,0-1,-1 1,1 0,0 0,-1 1,0-1,1 1,-1 0,0 0,0 1,1-1,-1 1,0 0,0 0,0 1,1 0,-1-1,0 2,0-1,1 0,-1 1,1 0,-6 5,0 0,1 1,0 0,1 1,-1 0,2 0,-1 0,1 1,1 0,0 1,0 0,1 0,1 0,-1 0,2 1,0-1,-2 12,-9 209,14-218,0-8,-1-1,1 0,0 1,0-1,1 1,0-1,0 0,0 0,0 1,1-1,0 0,0 0,1-1,-1 1,1 0,0-1,0 1,0-1,1 0,-1 0,1 0,0-1,0 1,1-1,-1 0,1 0,-1-1,1 1,0-1,0 0,0 0,0-1,1 1,-1-1,0 0,1-1,-1 1,0-1,1 0,-1-1,4 0,3-2,-1-1,1 0,-1-1,0-1,-1 1,1-2,-1 1,-1-2,1 1,-1-1,0-1,-1 1,0-1,0-1,-1 0,3-6,-8 12,0-1,-1 0,0 0,0 0,0 0,0 0,-1 0,0 0,0 0,0 0,-1 0,1 0,-1 0,-1 0,1 0,-1 0,0 0,0 1,0-1,0 1,-1-1,0 1,0 0,0 0,0 0,-1 0,1 1,-1-1,0 1,0 0,-1 0,1 1,0-1,-1 1,0 0,1 0,-1 1,0-1,0 1,0 0,0 0,0 1,0-1,0 1,0 0,0 1,-2-1,7 0,1 1,-1-1,0 0,1 0,-1 0,0 1,1-1,-1 0,0 0,0 1,1-1,-1 0,0 0,0 1,0-1,1 0,-1 1,0-1,0 0,0 1,0-1,0 0,0 1,1-1,-1 1,0-1,0 0,0 1,0-1,0 0,-1 1,1-1,0 1,0-1,0 0,0 1,0-1,0 0,-1 1,1-1,0 0,0 1,0-1,-1 0,1 0,0 1,0-1,-1 0,1 0,0 1,-1-1,1 0,0 0,-1 0,1 0,0 0,-1 1,1-1,0 0,-1 0,14 1,-1-1,1 0,0 0,-1-1,1-1,-1 0,1-1,-1 0,1-1,134-41,-122 39</inkml:trace>
  <inkml:trace contextRef="#ctx0" brushRef="#br0" timeOffset="12619.148">1106 2041,'570'-31,"-195"6,411 25,-271 28,-116-1,177 3,40-2,237-28,-374-30,780 31,-910-30,-95 31,-86 24,-123-24,-33-2</inkml:trace>
  <inkml:trace contextRef="#ctx0" brushRef="#br0" timeOffset="13720.718">401 291,'33'73,"4"143,-27-107,-4-1,-7 68,0-76,20-140,-11 13,1 1,2 0,0 0,2 1,1 0,1 2,1-1,1 2,0 0,2 1,12-10,-29 29,0-1,1 1,-1-1,0 1,1 0,-1 0,1 0,0 1,0-1,-1 1,1-1,0 1,0 0,1 0,-1 0,0 1,0-1,0 1,1-1,-1 1,0 0,0 1,0-1,1 0,-1 1,0 0,0 0,0 0,0 0,0 0,0 0,0 1,0 0,0-1,1 2,4 8,-1 0,0 0,-1 0,0 0,0 1,-1 0,-1 1,0-1,-1 1,0-1,1 13,8 30,-10-45,-1 1,0-1,0 1,-1 0,-1-1,0 1,0-1,-1 1,0-1,-1 1,0-1,-1 0,0-1,0 1,-1 0,-1-1,1 0,-2-1,1 1,-1-1,0 0,-1-1,1 1,-2-2,1 1,-1-1,0 0,0-1,0 0,-1-1,-5 2,8-2,0-1,0-1,0 1,0-1,0-1,0 1,-1-1,1 0,-1-1,1 0,0 0,-1 0,1-1,-1-1,1 1,0-1,0 0,0 0,0-1,0 0,0-1,1 1,-1-1,1 0,-5-5,-19-46,25 36</inkml:trace>
  <inkml:trace contextRef="#ctx0" brushRef="#br0" timeOffset="17702.716">937 206,'29'34,"-1"2,-2 0,-1 2,-2 0,-2 2,-2 0,-1 1,-2 1,-2 1,4 23,-9-43,-1 0,-1 1,-1 0,0 0,-2 1,-2-1,0 1,-1 0,-1 0,-2 0,0-1,-2 1,-4 15,3-29</inkml:trace>
  <inkml:trace contextRef="#ctx0" brushRef="#br0" timeOffset="18424.802">34 460,'-17'73,"9"-15,3 1,2-1,3 1,5 36,1-53,2-2,1 1,3-1,1 0,2-1,1-1,11 15,-20-37,2 0,0-1,1 0,0 0,1-1,1 0,0-1,1-1,0 0,1-1,0 0,5 2,1-3</inkml:trace>
</inkml:ink>
</file>

<file path=ppt/ink/ink5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4:18:31.92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26,'21'129,"-17"-79,-5-39,1 0,1 1,0-1,1 0,0 0,1 0,0 0,0 0,1-1,5 8,-8-15,2 0,-1-1,0 1,0-1,1 0,-1 1,1-1,0 0,0 0,0-1,0 1,0-1,0 1,0-1,0 0,0 0,1-1,-1 1,0 0,1-1,-1 0,0 0,1 0,-1 0,1-1,-1 1,0-1,0 0,1 0,-1 0,0 0,0-1,0 1,97-61,-67 33,-1-1,-2-2,-1 0,24-37,-53 68,0 0,0 0,1-1,-1 1,0 0,1 0,-1 0,1 0,-1 0,1 0,-1 0,1 0,0 0,-1 0,1 0,0 0,0 0,0 1,0-1,0 0,0 1,0-1,0 0,0 1,0-1,0 1,0 0,0-1,0 1,0 0,0 0,1 0,-1 0,0 0,0 0,0 0,0 0,1 0,-1 0,0 0,0 1,0-1,0 1,0-1,0 1,0-1,0 1,0-1,0 1,0 0,0 0,0 0,12 41,-12-34,0-1,0 1,1-1,0 0,1 0,-1 0,1 0,0 0,1 0,0-1,0 1,1-1,-1 0,1-1,0 1,1-1,-1 0,1 0,0-1,1 0,-1 0,1 0,5 2,-5-5,1 0,-1 0,1-1,0 0,-1 0,1 0,0-1,-1-1,1 1,-1-1,1-1,-1 1,0-1,0 0,0-1,-1 0,1 0,-1 0,0-1,0 0,0 0,-1 0,1-1,-1 0,-1 0,1 0,-1 0,0-1,-1 0,1 0,-1 0,-1 0,1 0,-1-4,37-105,-33 91</inkml:trace>
</inkml:ink>
</file>

<file path=ppt/ink/ink5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4:18:38.05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0 151,'279'-40,"-278"40,0 1,1-1,-1 0,0 0,0 0,0 1,0-1,0 0,0-1,0 1,0 0,0 0,0 0,0-1,0 1,0 0,0-1,0 1,0-1,0 1,0-1,0 0,0 1,-1-1,1 0,0 0,0 1,-1-1,1 0,-1 0,1 0,-1 0,1 0,-1 0,1 0,-1 0,0 0,1 0,-1 0,0 0,0 0,0 0,0 0,0 0,0 0,0 0,0 0,0 0,-1 0,1 0,0 0,-1 0,1 0,-1 0,1 0,-1 0,1 0,-1 0,0 0,-2-3,-2-3,0 1,0 0,-1-1,0 2,0-1,0 1,-1 0,1 0,-1 1,-1-1,-6-1,13 6,-1 1,0 0,0 1,0-1,1 0,-1 0,0 1,1-1,-1 1,1-1,0 1,0 0,-1 0,1-1,0 1,0 0,1 0,-1 0,0 0,1 0,-1 0,1 0,0 0,-1 0,1 0,0 1,0-1,0 0,1 0,-1 0,1 1,-1 0,-25 201,25-203,-1-1,1 1,0 0,0 0,0 0,0-1,0 1,0 0,0 0,0 0,0-1,1 1,-1 0,0 0,0 0,1-1,-1 1,1 0,-1-1,0 1,1 0,-1-1,1 1,0 0,-1-1,1 1,-1-1,1 1,0-1,-1 1,1-1,0 0,0 1,-1-1,1 0,0 1,0-1,0 0,-1 0,1 0,0 0,0 0,0 0,-1 0,1 0,0 0,0 0,0 0,-1-1,1 1,0 0,0-1,-1 1,1 0,0-1,0 1,-1-1,1 1,-1-1,1 1,0-1,-1 0,1 1,-1-1,1 1,-1-1,0 0,1 0,40-46,40-99,-73 127</inkml:trace>
</inkml:ink>
</file>

<file path=ppt/ink/ink5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4:18:38.73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173 0,'-12'7,"0"0,0 1,1 0,0 1,1 0,0 1,0 0,1 1,0 0,1 0,0 1,1 0,0 0,1 1,0-1,1 2,0-1,2 0,-1 1,2 0,-1-1,2 1,0 0,1 0,1 12,0-20,0 0,0-1,1 1,0 0,0-1,0 0,1 1,-1-1,1 0,1 0,-1-1,1 1,0-1,0 0,0 0,0 0,1 0,-1-1,1 1,0-1,0 0,1-1,-1 1,0-1,1 0,-1-1,1 1,0-1,0 0,-1-1,1 1,0-1,0 0,0-1,-1 1,1-1,0 0,0-1,-1 1,1-1,-1 0,1 0,-1-1,0 0,0 0,0 0,-1 0,1-1,0-1,-1 1,0 0,-1 0,0-1,0 1,0-1,0 0,-1 0,0 0,0 0,0 0,0 0,-1 0,0-1,0 1,-1 0,1-1,-1 1,0-1,-1 1,1-1,-1 1,0 0,-1-1,1 1,-1 0,0 0,0 0,-2-3,4 8,-1 0,1 0,-1-1,1 1,-1-1,1 1,0 0,-1-1,1 1,0-1,-1 1,1-1,0 1,0-1,-1 1,1-1,0 1,0-1,0 1,0-1,0 1,0-1,0 1,0-1,0 1,0-1,0 0,0 1,0-1,0 1,0-1,0 1,1-1,-1 1,0-1,0 1,1-1,-1 1,0-1,1 1,-1 0,0-1,1 1,-1 0,1-1,-1 1,1 0,-1-1,1 1,-1 0,1 0,-1-1,1 1,-1 0,1 0,-1 0,40 0,-22 1,130-24,-124 22</inkml:trace>
</inkml:ink>
</file>

<file path=ppt/ink/ink5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4:18:39.94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1 198,'1'-2,"0"0,1 0,-1 0,1 1,0-1,-1 0,1 1,0-1,0 1,0 0,0 0,0-1,0 1,1 1,-1-1,0 0,0 0,1 1,-1 0,0-1,1 1,-1 0,0 0,1 0,0 0,0 0,338-3,-324 4,-13 0,1-1,0 1,-1-1,1 0,-1 0,1-1,0 0,-1 1,1-1,-1-1,1 1,-1-1,0 1,1-1,0-2,-4 2,-1 0,0-1,0 1,-1-1,1 1,0-1,-1 1,0-1,1 1,-1 0,0-1,0 1,-1 0,1 0,0 0,-1 0,1 0,-1 0,1 0,-1 0,0 1,0-1,0 1,0-1,0 1,0 0,0 0,-1 0,1 0,-2-1,-127-79,117 65</inkml:trace>
</inkml:ink>
</file>

<file path=ppt/ink/ink5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4:18:26.73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24 2064,'27'-185,"-25"246,-3 653,-27-511,16-150,1 56,18-98,-6-29,-4 0,-1-1</inkml:trace>
  <inkml:trace contextRef="#ctx0" brushRef="#br0" timeOffset="2350.969">109 1896,'0'-4,"0"1,0-1,1 1,-1-1,1 1,0 0,0-1,0 1,0 0,1 0,0 0,-1 0,1 0,0 0,0 0,1 1,-1-1,0 1,1-1,0 1,-1 0,1 0,0 0,0 0,0 1,0-1,1 1,-1 0,0 0,0 0,4 0,111-8,-107 9,179-8,19-27,-41 24,-164 12,0-1,0 1,0 0,-1 0,1 0,0 1,-1-1,1 1,-1 0,1 0,-1 0,0 1,0-1,0 1,0 0,0 0,-1 0,1 0,-1 0,0 0,0 0,0 1,0-1,-1 1,1 0,-1 0,0-1,0 1,0 2,5 122,-7-106,-2 459,31-311,-28 112,1-279,-1 0,1 0,-1 0,0 0,0 0,0 0,0 0,-1 0,1 0,-1 0,0 0,0 0,0 0,0-1,0 1,-1 0,1 0,-1-1,0 1,0-1,0 0,0 0,0 1,0-1,-1 0,1-1,0 1,-1 0,0-1,1 1,-1-1,0 0,0 0,0 0,0 0,0-1,-196 10,146-2,-1-2,0-3,-40-2,-76 25,60-7,85-14</inkml:trace>
  <inkml:trace contextRef="#ctx0" brushRef="#br0" timeOffset="4234.938">589 3052,'16'73,"25"116,-42 330,-33-552,12 5,-2 1,0 1,-2 1,-1 1,0 1,-2 2,-1 0,-8-2,36 23,0-1,1 1,-1-1,0 1,0-1,1 0,-1 1,0-1,1 0,-1 0,1-1,-1 1,1 0,0 0,-1-1,1 1,0 0,0-1,0 0,0 1,0-1,0 1,1-1,-1 0,0 0,1 1,-1-1,1 0,0 0,0 0,-1 0,1 0,0 1,1-1,-1 0,0 0,1 0,-1 0,1 1,-1-1,1 0,0 1,-1-1,1 0,0 1,0-1,0 1,1-1,-1 1,0-1,11-6,0 1,1 0,0 1,0 1,0 0,0 0,1 1,2 1,27-10,-5 3,1 2,0 2,0 2,0 1,1 2,-1 2,3 1,42 0,-15 9,-67-11,-1 0,0 0,1 1,-1-1,0 1,1-1,-1 1,0 0,0-1,1 1,-1 0,0 0,0 0,0 0,0 0,0 0,0 0,0 0,-1 0,1 0,0 1,-1-1,1 0,-1 0,1 1,-1-1,1 0,-1 1,0-1,0 1,0-1,0 0,0 1,0-1,0 1,0-1,0 0,-1 1,1-1,0 1,-1-1,0 0,1 0,-1 1,0-1,0 1,-81 70,39-42,-96 60,79-66,40-20</inkml:trace>
  <inkml:trace contextRef="#ctx0" brushRef="#br0" timeOffset="7034.179">532 908,'0'17,"-25"107,22 244,19-258,-12-95,-1 0,0 1,-1-1,-1 1,0-1,-1 1,0 0,-2-1,-2 12,-2-9</inkml:trace>
  <inkml:trace contextRef="#ctx0" brushRef="#br0" timeOffset="7820.132">560 851,'-13'18,"0"-1,-1-1,-1 0,0 0,-1-2,-1 0,0-1,-18 10,-87 25,121-47,1-1,-1 0,0 0,0 1,1-1,-1 1,0-1,1 1,-1-1,1 1,-1-1,1 1,-1 0,1-1,-1 1,1 0,-1-1,1 1,0 0,-1 0,1-1,0 1,0 0,-1 0,1 0,0-1,0 1,0 0,0 0,0 0,0-1,0 1,1 0,-1 0,0 0,0-1,0 1,1 0,-1 0,1-1,-1 1,0 0,1-1,-1 1,1 0,-1-1,1 1,0-1,-1 1,1-1,0 1,-1-1,1 0,0 1,0-1,-1 0,1 1,1-1,45 19,154 11,-59-16,-126-10,-6-1,0-1,0 1,0-2,0 1,0-2,1 1,-1-1,0-1,0 0,8-2,-17 3,1 0,-1-1,0 1,1-1,-1 0,0 1,0-1,0 0,0 0,1 0,-1 0,0 0,-1 0,1 0,0 0,0 0,0 0,-1 0,1-1,0 1,-1 0,1 0,-1-1,0 1,1 0,-1-1,0 1,0-1,0 1,0 0,0-1,0 1,0 0,0-1,-1 1,1-1,0 1,-1 0,0 0,1-1,-1 1,1 0,-1 0,-1-1,-40-55,37 52,-150-134,154 138,-1 0,1 0,0 0,0 0,0 0,-1 0,1 0,0 0,0-1,1 1,-1 0,0-1,0 1,0 0,1-1,-1 1,1-1,-1 1,1-1,0 0,0 1,-1-1,1 1,0-1,0 1,1-1,-1 0,0 1,0-1,1 1,-1-1,1 1,-1-1,1 1,0 0,0-1,-1 1,1 0,1-2,7-7</inkml:trace>
  <inkml:trace contextRef="#ctx0" brushRef="#br0" timeOffset="9169.286">1237 145,'18'121,"5"13,-17-108,-1 2,-1-1,-2 1,0-1,-2 1,-1-1,-2 1,0-1,-2 1,-1-1,-1 0,1-26,5-12</inkml:trace>
  <inkml:trace contextRef="#ctx0" brushRef="#br0" timeOffset="9504.252">1182 117,'14'-9,"19"-9,9-1,3 3,-3 0,-3 1,-3 5,-4 3,-1 3,-2 2,-1 2,-1 0,1 6,-10 6,-8 5,-6 1</inkml:trace>
  <inkml:trace contextRef="#ctx0" brushRef="#br0" timeOffset="9717.713">1209 371,'39'-5,"22"-6,5-1,-8 1</inkml:trace>
  <inkml:trace contextRef="#ctx0" brushRef="#br0" timeOffset="10405.803">1661 512,'-6'250,"6"-248,0 0,0 1,0-1,-1 0,1 0,-1 0,1 0,-1 0,0 0,1 0,-1 0,0 0,0 0,-1 0,1-1,0 1,0 0,-1-1,1 1,-1-1,0 0,1 1,-1-1,0 0,0 0,0 0,0 0,-1 1,1-6,0 0,1 0,0 0,0-1,0 1,0 0,1 0,-1 0,1-1,0 1,0 0,1 0,0-1,-1 1,1 0,0 0,1 0,-1 0,1 0,0 0,0 0,8-17,1 1,0 0,2 1,0 1,1 0,1 1,0 0,1 1,1 1,8-6,-14 13,0 1,1 0,0 0,0 1,0 1,1 0,-1 0,1 1,0 1,0 0,1 1,-1 1,13 0,-24 0,-1 1,1 0,0 0,0 0,-1 0,1 1,0-1,0 0,-1 1,1-1,0 1,-1 0,1-1,0 1,-1 0,1 0,-1 0,0 0,1 0,-1 0,0 1,1-1,-1 0,0 1,0-1,0 1,0-1,-1 1,1-1,0 1,-1 0,1-1,-1 1,1 0,-1-1,0 1,0 0,1 0,-1-1,-1 1,1 0,0 0,0-1,-1 1,1 0,-1 0,1-1,-1 1,-44 76,-37-1,81-75,0-1,0 0,0 1,0 0,1-1,-1 1,0-1,1 1,0 0,-1 0,1-1,0 1,0 0,0-1,0 1,0 0,0 0,0-1,1 1,-1 0,1-1,-1 1,1 0,-1-1,1 1,0-1,0 1,0-1,0 1,0-1,0 0,0 1,1-1,-1 0,0 0,1 0,58 38,-50-33,31 12,-21-12</inkml:trace>
</inkml:ink>
</file>

<file path=ppt/ink/ink5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4:18:59.46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566 1,'11'138,"17"158,-17-194,-5 0,-5 68,-1-153,28 261,-29-276,1 1,-1-1,1 0,-1 1,1-1,0 1,0-1,0 0,0 1,0-1,1 0,-1 1,1-1,-1 0,1 1,0-1,0 0,0 0,0 0,1 0,-1 0,0 0,1 0,-1 0,1 0,0-1,0 1,-1-1,1 1,0-1,0 0,1 0,-1 0,0 0,0 0,0 0,1 0,-1-1,0 1,1-1,-1 0,0 0,1 0,0 0,150-36,128-22,-238 51,1 3,0 1,0 2,26 4,15-1,39-19,-23-12,-94 23</inkml:trace>
  <inkml:trace contextRef="#ctx0" brushRef="#br0" timeOffset="3870.017">29 1,'-4'6,"1"0,0 0,0 1,0-1,1 1,-1-1,2 1,-1 0,1 0,0 0,0 0,1 0,0 0,0 0,0 2,-1 2,1 1,0-1,0 0,2 1,-1-1,1 0,1 0,0 0,0 0,1-1,1 1,0-1,0 0,1 0,5 7,-9-15,0-1,-1 1,1-1,0 0,-1 0,1 1,0-1,0 0,0 0,0-1,0 1,0 0,0-1,1 1,-1-1,0 0,0 1,0-1,0 0,1-1,-1 1,0 0,0 0,0-1,0 0,0 1,0-1,0 0,0 0,0 0,0 0,0 0,0 0,0-1,-1 1,1-1,-1 1,1-1,0-1,52-76,-50 71,60-128,-64 136,0-1,0 1,0-1,0 0,0 1,0-1,0 1,1-1,-1 1,0-1,0 1,1-1,-1 1,0-1,1 1,-1-1,0 1,1-1,-1 1,1 0,-1-1,1 1,-1 0,1-1,-1 1,1 0,-1 0,1-1,0 1,-1 0,1 0,-1 0,1 0,-1 0,1 0,0 0,-1 0,1 0,-1 0,1 0,0 0,-1 0,1 0,-1 1,1-1,-1 0,1 0,-1 1,1-1,-1 0,1 1,-1-1,1 1,-1-1,1 0,-1 1,0-1,1 1,-1-1,0 1,1-1,-1 1,0 0,0-1,0 1,1-1,-1 1,0 0,7 42,77 465,-84-490,0 0,-2 0,0 0,-1-1,0 1,-2-1,0 0,-1 0,0 0,-2-1,0 0,0-1,-2 1,0-2,-1 1,0-2,-10 10,19-20,-1 1,0-1,0 0,0 0,0-1,0 1,0-1,-1 0,1 1,-1-1,0-1,1 1,-1-1,0 1,0-1,0 0,0 0,0-1,0 1,-1-1,1 0,0 0,0 0,0-1,0 0,0 1,0-1,0-1,0 1,0-1,0 1,1-1,-1 0,1 0,-1-1,1 1,0-1,0 1,0-1,0 0,0 0,0-1,1 1,-2-4,2-7,1 0,0 0,1 0,0 0,2 0,-1 0,2 0,0 1,0-1,1 1,1-1,1 1,-1 1,2-1,0 1,0 0,1 1,1-1,0 2,0-1,7-4,67-55,-66 61</inkml:trace>
  <inkml:trace contextRef="#ctx0" brushRef="#br0" timeOffset="4635.316">2231 960,'-5'19,"-11"16,-8 7,1 1,-1-6,3-6,1-2,-1-2,-1-1,2 1,0-5,3-2,6-8,3-6</inkml:trace>
  <inkml:trace contextRef="#ctx0" brushRef="#br0" timeOffset="5001.445">1977 932,'256'208,"-254"-207,34 24,-1 2,-2 1,-1 1,-1 2,2 5,-21-20</inkml:trace>
</inkml:ink>
</file>

<file path=ppt/ink/ink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3:40:19.75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7169 431,'-92'77,"90"-75,0 0,0 1,1-1,-1 1,1-1,0 1,0 0,0 0,0-1,0 1,0 0,1 0,0 0,-1 0,1 0,0 0,0 0,1 0,-1 0,1-1,-1 1,1 0,0 0,0 0,0-1,0 1,1 0,-1-1,1 1,0-1,-1 0,1 1,0-1,0 0,1 0,-1 0,0-1,2 2,16 12,44 45,-63-58,0 0,0 0,0 0,0 0,0 0,0 0,0 0,0 0,-1 1,0-1,1 0,-1 0,0 1,0-1,0 0,0 1,0-1,-1 0,1 1,-1-1,1 0,-1 0,0 0,0 0,0 0,0 0,0 0,-1 0,1 0,0 0,-1 0,0-1,1 1,-2 0,-72 35,49-32</inkml:trace>
  <inkml:trace contextRef="#ctx0" brushRef="#br0" timeOffset="397.607">7056 7,'-14'29,"-10"19,-1 1</inkml:trace>
  <inkml:trace contextRef="#ctx0" brushRef="#br0" timeOffset="-736.767">6152 571,'-8'11,"0"0,0 0,1 1,0 0,1 0,1 1,0-1,1 1,0 0,0 0,2 1,0-1,0 1,1-1,1 1,0 0,2 11,-1-23,-1 0,1 0,-1 1,1-1,0 0,0 0,0 0,0 0,0 0,0 0,1 0,-1 0,1-1,-1 1,1 0,0-1,0 0,-1 1,1-1,0 0,0 0,0 0,1 0,-1 0,0 0,0 0,0-1,1 1,-1-1,0 0,0 0,1 0,-1 0,0 0,1 0,-1-1,2 1,2-2,0 0,0-1,0 1,0-1,-1 0,1 0,-1-1,0 0,0 1,0-2,-1 1,1-1,0-1,-1 3,0-1,0 0,-1 0,1 0,-1-1,0 1,0-1,-1 1,1-1,-1 0,0 0,0 0,-1-1,1 1,-1 0,0-1,-1 1,1 0,-1-1,0 1,-1-1,1 1,-1 0,0-1,0 1,-1 0,0 0,0 0,0 0,0 0,-1 0,1 0,-1 1,-1 0,1-1,-1 1,1 0,-1 1,0-1,-1 1,0-1,-17-5</inkml:trace>
  <inkml:trace contextRef="#ctx0" brushRef="#br0" timeOffset="-315.828">6435 825,'11'-13,"-1"0,0 0,-1-1,-1-1,0 0,-1 0,3-8,19-38,-28 60,0 1,-1 0,1-1,0 1,0 0,-1 0,1-1,0 1,-1 0,1 0,0 0,0 0,-1 0,1 0,0 0,0 0,-1 1,1-1,0 0,-1 0,1 0,0 1,0-1,-1 0,1 1,-1-1,1 1,0-1,-1 1,1-1,-1 1,1-1,-1 1,1 0,-1-1,0 1,1-1,-1 1,0 0,1 0,-1-1,0 1,0 0,0-1,0 1,0 0,1 0,-1-1,-1 1,1 0,0 0,0-1,0 1,0 0,0-1,-1 1,1 0,0 0,-1-1,1 1,0 0,2 7,0-2,1 0,-1 0,1 0,1-1,-1 1,1-1,0 0,0 0,0-1,1 1,-1-1,1 0,0 0,1 0,-1 0,1-1,-1 0,1-1,0 1,0-1,0 0,1 0,-1-1,0 0,1 0,-1-1,0 1,1-1,-1-1,1 1,-1-1,0 0,1-1,-1 1,2-1,0 0,1-1,-2 0,1 0,0 0,-1-1,1 0,-1-1,0 0,0 0,2-3,4-6</inkml:trace>
  <inkml:trace contextRef="#ctx0" brushRef="#br0" timeOffset="-2349.934">4064 374,'-41'68,"3"3,3 0,-2 16,-11 24,22-53,14-28,-1-1,-1-1,-1 0,-2-1,0-1,-10 10,27-36,0 1,-1 0,1-1,0 1,0-1,0 1,-1-1,1 1,0-1,0 1,-1-1,1 1,-1-1,1 0,0 1,-1-1,1 1,-1-1,1 0,-1 0,1 1,-1-1,1 0,-1 0,1 1,-1-1,1 0,-1 0,1 0,-1 0,1 0,-1 0,0 0,1 0,-1 0,1 0,-1 0,1 0,-1 0,1 0,-1-1,1 1,-1 0,1 0,-1-1,1 1,-1 0,1-1,-1 1,1 0,-1-1,1 1,0-1,-1 1,1-1,0 1,-1-1,1 1,0-1,0 1,0-1,-1 1,1-1,0 1,0-1,0 1,0-1,2-41,20-22,3 1,2 1,3 1,31-44,-14 21,39-69,-86 153,0 0,-1 1,1-1,0 0,0 0,0 1,0-1,0 0,0 1,0-1,0 0,0 1,0-1,0 0,0 1,0-1,0 0,0 1,0-1,0 0,1 0,-1 1,0-1,0 0,0 0,0 1,1-1,-1 0,0 0,0 1,1-1,-1 0,0 0,0 0,1 1,-1-1,0 0,0 0,1 0,-1 0,0 0,1 0,-1 0,0 0,1 1,-1-1,0 0,1 0,-1 0,0-1,1 1,-1 0,0 0,0 0,1 0,-1 0,0 0,1 0,-1 0,0-1,-2 33,-7 7,1 0,2 1,2 0,2 0,2 1,1-1,5 25,33 31,-37-93,0-1,0 1,0-1,0 1,0-1,1 0,-1 0,1 0,-1 0,1-1,-1 1,1-1,0 1,0-1,0 0,0 0,0-1,0 1,0 0,0-1,0 0,1 0,-1 0,0 0,0 0,0-1,0 1,0-1,0 0,0 0,2-1,3-3,-1 0,0-1,0 0,0 0,-1-1,0 0,0 0,-1-1,1 1,-2-1,1 0,-1 0,2-8,10-13,11-20,-2-1,-2-2,-2 0,9-40,-22 69,5-51,-33 93,11-4</inkml:trace>
  <inkml:trace contextRef="#ctx0" brushRef="#br0" timeOffset="-1914.429">4431 882,'18'-8,"-1"0,0 0,0-2,-1 0,0-1,0-1,-2 0,1-1,-2-1,0 0,0-1,1-4,-12 18,0-1,0 0,-1 0,1 0,-1 0,0-1,1 1,-1 0,0-1,0 1,0 0,-1-1,1 1,0-1,-1 0,0 1,0-1,0 1,0-1,0 1,0-1,0 0,-1 1,0-1,1 1,-1-1,0 1,0 0,0-1,0 1,-1 0,1 0,-1 0,1 0,-1 0,0 0,0 0,0 0,0 1,0-1,0 1,0-1,0 1,-1 0,1 0,0 0,-1 0,1 0,-6 0,-1 0,1 0,0 1,0 0,0 0,0 1,0 0,0 1,0-1,0 2,0-1,0 1,1 0,-1 0,1 1,0 0,0 1,1-1,-1 1,1 1,0-1,0 1,1 0,-1 0,-2 4,0 0,0 0,1 1,0 0,1 0,0 0,1 1,0 0,1 0,1 0,0 1,0-1,1 1,1-1,-1 4,3-12,-1 0,0-1,1 1,-1-1,1 1,0-1,0 0,0 1,1-1,-1 0,1 0,0 1,0-2,0 1,0 0,1 0,-1 0,1-1,-1 0,1 1,0-1,0 0,0 0,0-1,0 1,0-1,1 1,-1-1,1 0,-1 0,1 0,-1-1,1 1,8 1,0-1,1 0,-1-1,0 0,0-1,1 0,-1-1,0-1,1 0,12-4</inkml:trace>
  <inkml:trace contextRef="#ctx0" brushRef="#br0" timeOffset="-1501.345">4798 741,'-1'78,"1"-76,0 0,0 0,1 0,-1-1,1 1,0 0,0 0,-1-1,1 1,0-1,0 1,0 0,1-1,-1 0,0 1,0-1,1 0,-1 0,1 0,-1 1,1-2,0 1,-1 0,1 0,0 0,0-1,-1 1,1-1,0 1,0-1,0 0,0 0,0 0,-1 0,1 0,0 0,0-1,0 1,1-1,91-51,-39 14,-53 37,0 1,0-1,0 1,0 0,0-1,0 1,0 0,0 0,-1 0,1 0,0 0,0 1,0-1,0 1,0-1,0 1,0 0,-1-1,1 1,0 0,-1 0,1 0,0 1,-1-1,1 0,-1 0,0 1,1-1,-1 1,0-1,0 1,0 0,0 0,0-1,0 1,-1 0,1 0,-1 0,1 0,-1-1,0 1,1 0,-1 0,0 0,0 0,-1 0,1 1,11 28,-9-27,0-1,0 1,0-1,0 1,1-1,0 0,-1 0,1 0,0 0,0 0,1-1,-1 1,0-1,1 0,0 0,-1 0,1-1,0 1,0-1,0 0,0 0,0 0,0-1,0 1,0-1,0 0,0 0,0-1,0 1,0-1,0 0,0 0,0 0,0 0,0-1,0 1,-1-1,1 0,0-1,-1 1,2-1,4-5,1 1,-1-1,0-1,0 1,-1-1,-1-1,1 0,-2 0,1 0,-1-1,-1 0,0 0,0 0,-2-1,4-11,-3-2</inkml:trace>
  <inkml:trace contextRef="#ctx0" brushRef="#br0" timeOffset="-1169.982">5729 120,'-39'197,"23"-130,3 1,3 0,1 18,9-72,-3 8,1 1,1-1,2 0,0 1,1-1,1 0,1 0,1 0,1 0,1-1,9 19,-16-40,0-1,0 1,0 0,1-1,-1 1,0 0,0-1,0 1,0-1,1 1,-1 0,0-1,0 1,1 0,-1 0,0-1,1 1,-1 0,0 0,1-1,-1 1,0 0,1 0,-1 0,0 0,1-1,-1 1,1 0,-1 0,0 0,1 0,-1 0,1 0,-1 0,0 0,1 0,-1 0,1 0,-1 0,0 1,1-1,-1 0,0 0,1 0,-1 0,1 1,-1-1,0 0,0 0,1 1,-1-1,0 0,1 1,-1-1,0 0,0 1,0-1,1 0,-1 1,0-1,0 0,0 1,0-1,0 1,0-1,1 1,1-15</inkml:trace>
  <inkml:trace contextRef="#ctx0" brushRef="#br0" timeOffset="-935.276">5475 571,'43'5,"34"2,8-1,-10-1</inkml:trace>
  <inkml:trace contextRef="#ctx0" brushRef="#br0" timeOffset="-5401.036">85 261,'-34'219,"16"-137,11-48,0-6,1 0,1-1,1 2,2-1,1 0,1 0,1 1,2-1,2 8,3-3,-6-16,1 0,1-1,1 1,1-1,0 1,1-2,0 1,1-1,1 0,1-1,0 0,1 0,0-1,-7-8,-1 0,2-1,-1 0,0 0,1 0,0 0,0-1,0 0,0 0,1 0,-1 0,1-1,-1 0,1 0,0-1,0 1,0-1,0-1,0 1,0-1,0 0,0 0,0-1,0 0,0 0,0 0,0-1,0 0,2-1,12-11,0 0,-1-2,-1 0,-1-2,0 1,-1-2,-1 0,-1-1,-1-1,0 0,-2-1,-2 8,102-203,-93 180,12-21,-3 0,-3-2,6-26,-26 69,0-1,-1 1,-1-1,0 0,-1 0,-2 1,1-1,-2 0,0 0,-2 1,-4-18,8 34,0 0,1 0,-1 0,0 0,0 0,0 0,0 0,0 0,-1 0,1 0,0 0,0 0,-1 0,1 0,0 0,-1 0,1 1,-1-1,1 0,-1 0,1 0,-1 0,0 1,0-1,1 0,-1 1,0-1,0 0,0 1,1-1,-1 1,0-1,0 1,0 0,0-1,0 1,0 0,0 0,0 0,0 0,0 0,0 0,0 0,0 0,0 0,0 0,0 0,0 1,0-1,0 0,0 1,0-1,0 1,0-1,0 1,0-1,1 1,-1-1,0 1,-9 119,8-22,-11-18,5 1,2 0,5 1,4 29,-1 25,-3-126,1 0,0 0,0 0,1 1,0-1,1 0,0 0,0 0,1-1,1 1,0-1,0 1,0-1,1 0,1-1,0 1,1 1,15-8,-14-9</inkml:trace>
  <inkml:trace contextRef="#ctx0" brushRef="#br0" timeOffset="-4789.249">1214 656,'-6'-3,"1"1,0 0,-1 1,0-1,1 1,-1 0,0 1,0-1,1 1,-1 0,0 1,0-1,1 1,-1 0,0 1,1-1,-1 1,1 0,0 1,0-1,-1 1,1 0,1-2,1 0,0 0,-1 1,1-1,0 1,0-1,0 1,0 0,0 0,1 1,-1-1,1 0,-1 1,1-1,0 1,0 0,0 0,0 0,0 0,1 0,0 0,-1 1,1-1,0 0,0 1,1-1,-1 0,1 1,0-1,0 1,0-1,0 1,1-1,-1 1,1-1,0 1,0-1,0 0,0 0,1 1,-1-1,1 0,0 0,0 0,0-1,0 1,0 0,1-1,-1 1,1-1,2 2,41 18,44 30,-88-50,-1 0,1 0,0 0,-1 1,1-1,-1 1,1-1,-1 1,0-1,0 1,0-1,-1 1,1 0,-1-1,1 1,-1 0,0 0,0 0,0-1,0 1,-1 0,1 0,-1-1,1 1,-1 0,0-1,0 1,-1-1,1 1,0-1,-1 1,1-1,-1 0,-1 1,-4 7,0-2,0 1,-1-1,0 0,-1-1,0 0,0 0,-1-1,1 0,-1 0,0-1,-1-1,1 0,-1 0,0-1,0 0,0-1,-1-1,1 1,0-2,-1 0,-9-1,19 2,1-1,0 0,-1 1,1-1,-1 0,1 0,-1 0,1 0,0 0,-1-1,1 1,-1 0,1-1,0 1,-1-1,1 1,0-1,0 0,-1 1,1-1,0 0,0 0,0 0,0 0,0 0,0 0,0 0,0 0,0-1,1 1,-1 0,0 0,1-1,-1 1,1 0,-1-1,1 1,0 0,0-1,0 1,-1-1,1 1,0-1,1 1,-1 0,0-1,0 1,1-1,-1 1,0 0,1-1,0 1,-1 0,1 0,0-1,-1 1,1 0,1-1,8-10</inkml:trace>
  <inkml:trace contextRef="#ctx0" brushRef="#br0" timeOffset="-4589.25">1468 825,'-10'39,"-8"17,0 3,2-2,4-12</inkml:trace>
  <inkml:trace contextRef="#ctx0" brushRef="#br0" timeOffset="-4390.433">1468 431,'-5'9,"-1"4</inkml:trace>
  <inkml:trace contextRef="#ctx0" brushRef="#br0" timeOffset="-3970.086">1637 995,'149'-215,"-150"215,1-1,0 1,0-1,0 1,0 0,1-1,-1 1,0-1,0 1,0-1,0 1,0-1,1 1,-1 0,0-1,0 1,1-1,-1 1,0 0,0-1,1 1,-1 0,0 0,1-1,-1 1,1 0,-1 0,0-1,1 1,-1 0,1 0,-1 0,1 0,-1-1,1 1,-1 0,0 0,1 0,-1 0,1 0,-1 0,1 0,-1 0,1 1,-1-1,1 0,-1 0,0 0,1 0,-1 1,1-1,-1 0,0 0,1 1,-1-1,0 0,1 1,-1-1,0 0,1 1,-1-1,0 0,0 1,1-1,-1 1,0-1,0 1,0-1,0 0,0 1,3 37,-3-34,0 21,-1-18,-1-1,1 1,1-1,-1 1,1-1,0 1,1-1,-1 1,1-1,0 1,1-1,0 0,0 1,0-1,1 0,0 0,0-1,0 1,1 0,0-1,0 0,0 0,1 0,-1-1,1 1,0-1,1 0,-1-1,1 1,3 1,-2-4,0 0,0 0,0 0,0-1,0 0,0 0,0-1,0 0,0 0,0-1,0 1,-1-2,1 1,0-1,-1 0,0 0,0-1,0 0,0 0,0 0,-1-1,0 1,0-1,0-1,0 1,-1-1,0 0,0 1,-1-2,1 1,-2 0,1-1,0-2,6-16,10-64,-27 75,-2 4</inkml:trace>
  <inkml:trace contextRef="#ctx0" brushRef="#br0" timeOffset="-3314.079">2541 712,'-21'7,"1"1,1 1,0 1,0 1,1 0,0 1,1 1,0 1,1 0,1 1,-12 15,26-29,-1 0,1 0,0 1,-1-1,1 0,0 0,0 1,0-1,0 1,0-1,0 1,0-1,1 1,-1 0,0-1,1 1,0 0,-1 0,1-1,0 1,0 0,0 0,0 0,0-1,0 1,0 0,1 0,-1-1,1 1,-1 0,1-1,0 1,-1 0,1-1,0 1,0-1,0 1,0-1,1 0,-1 1,0-1,1 0,-1 0,0 0,1 0,-1 0,1 0,0 0,-1-1,1 1,0-1,-1 1,1-1,0 1,14-2,-1-1,0-1,0 0,0-1,-1-1,1 0,-1 0,0-2,0 0,-1 0,0-1,0-1,11-10,129-86,-151 104,0 0,0 1,1-1,-1 0,0 1,1-1,-1 1,0 0,1 0,-1 0,1 0,-1 0,0 1,1-1,-1 1,0-1,1 1,-1 0,0 0,0 0,0 0,0 1,0-1,0 0,0 1,0-1,0 1,0 0,-1 0,1 0,-1-1,0 1,1 0,-1 1,0-1,1 2,21 90,-17-1,-5 0,-4 0,-4 0,-4 0,-10 30,14-80,-3 0,-1-1,-1 0,-3 0,-1-1,-3-1,0-1,-3-1,-1-1,-3 1,25-36,0 1,-1-1,1 0,-1 1,0-1,1 0,-1 0,0 0,0 0,-1 0,1-1,0 1,0-1,-1 1,1-1,-1 0,0 0,1 0,-1 0,0 0,1-1,-1 1,0-1,0 0,1 1,-1-1,0-1,0 1,0 0,1-1,-1 1,0-1,1 0,-1 0,0 0,1 0,-1 0,1-1,0 1,-1-1,1 0,0 0,0 1,0-1,0 0,0-1,0 1,-2-13,1 0,0-1,1 1,1-1,0 1,1-1,1 0,0 1,1-1,1 1,0 0,1 0,4-8,-7 17,12-48,2 1,3 0,2 1,2 0,21-33,27-13,-53 73</inkml:trace>
  <inkml:trace contextRef="#ctx0" brushRef="#br0" timeOffset="10704.901">11289 798,'18'0,"3"1,0-1,0-1,0-1,0-1,-1 0,1-2,17-6,20-11,-1-3,-1-3,-1-2,-1-2,-2-3,-2-2,-1-2,-2-2,8-12,-43 41,-1 0,-1-1,0 0,-1 0,0-1,-1 0,0-1,-2 0,1 0,-2-1,0 1,-1-1,-1 0,0 0,-1-1,-1 1,0 0,-1-6,-1 17,1 0,-1 0,0 0,0 0,-1 0,1 0,-1 1,0-1,-1 0,1 1,-1-1,0 1,0 0,0 0,-1 0,1 0,-1 1,0-1,0 1,0 0,0 0,-1 1,1-1,-1 1,0 0,1 0,-1 0,0 1,0 0,0 0,0 0,-1 1,1-1,0 1,0 0,0 1,0-1,-3 2,-13 5,1 2,0 0,1 2,0 0,0 1,1 1,1 0,0 2,1 0,0 1,1 0,1 1,1 1,1 0,0 1,1 0,1 1,1 0,1 0,0 1,2 0,0 0,1 2,1 0,0 0,1 0,1 0,1 1,2-1,2 20,-1-34,1 0,0 0,0 0,1-1,0 1,1-1,0 0,0 0,0-1,1 1,0-1,1-1,0 1,0-1,0 0,1-1,-1 1,1-2,1 1,-1-1,1 0,-1-1,1 0,0 0,6 0,-1 1,1 1,0 0,0-1,1-1,-1 0,1-1,-1 0,1-2,0 0,0-1,-1 0,1-1,2-1,72-20,-73 15</inkml:trace>
  <inkml:trace contextRef="#ctx0" brushRef="#br0" timeOffset="11649.965">12615 402,'-43'12,"0"2,0 3,2 0,0 3,1 2,1 1,-31 25,65-43,-1 0,1 0,0 1,0-1,0 1,1 0,0 1,0-1,1 1,0 0,0 0,1 0,-1 0,0 6,2-10,1 0,-1 0,1 0,0 1,0-1,0 0,0 0,1 0,-1 1,1-1,0 0,0 0,0 0,0 0,0 0,1 0,-1-1,1 1,0 0,0-1,0 1,0-1,0 0,1 1,-1-1,0 0,1 0,0-1,0 1,-1-1,1 1,0-1,0 0,1 0,7 0,0 0,0-1,-1-1,1 0,0-1,0 0,-1 0,0-1,1 0,-1-1,0 0,-1-1,1 0,-1-1,0 1,0-2,0 1,-1-1,6-7,8-3,181-140,-203 157,1-1,0 1,-1-1,1 1,0 0,-1-1,1 1,0 0,0 0,-1-1,1 1,0 0,0 0,0 0,-1 0,1 0,0 0,0 0,-1 0,1 1,0-1,0 0,-1 0,1 1,0-1,0 0,-1 1,1-1,0 1,-1-1,1 0,-1 1,1 0,0-1,-1 1,1-1,-1 1,0 0,1-1,-1 1,0 0,1 0,-1-1,0 1,1 0,-1 0,0-1,0 1,0 0,0 0,0 0,0-1,0 2,1 52,-2-44,1 8,6 89,-6-105,1 1,-1-1,1 1,0-1,0 0,0 1,0-1,0 0,0 0,1 0,-1 0,1 0,-1 0,1 0,0 0,0-1,0 1,0-1,0 1,0-1,0 0,0 0,1 0,-1 0,0 0,1 0,-1-1,1 1,-1-1,1 0,-1 1,0-1,1 0,-1-1,1 1,-1 0,1-1,2 0,10-4,0-1,0 0,0-1,-1-1,0 0,0-1,-1-1,0 0,0-1,4-5,25-19,80-80,-122 114,0 0,0 1,1-1,-1 0,0 0,0 0,1 1,-1-1,1 0,-1 1,0-1,1 0,-1 1,1-1,0 0,-1 1,1-1,0 1,-1-1,1 1,0 0,-1-1,1 1,0 0,0-1,-1 1,1 0,0 0,0-1,0 1,-1 0,1 0,0 0,0 0,0 0,0 0,-1 1,1-1,0 0,0 0,-1 1,1-1,0 0,0 1,-1-1,1 0,0 1,-1-1,1 1,0 0,-1-1,1 1,-1-1,1 1,-1 0,1-1,-1 1,1 0,-1 0,0-1,0 1,1 0,-1 0,0 0,0 0,-1 23,-1-19,1 0,0-1,1 1,-1 0,1 0,0 0,0 0,0 0,1-1,0 1,0 0,0 0,0-1,1 1,0-1,0 1,0-1,0 0,1 1,0-1,0-1,0 1,0 0,0-1,1 1,2 1,1-4,0 1,1-2,-1 1,0-1,1 0,-1 0,0-1,1 0,-1 0,0-1,0 0,0 0,0-1,0 0,-1 0,1 0,-1-1,0 0,0-1,0 1,-1-1,1 0,-1 0,0-1,-1 1,1-1,0-2,17-13,64-55,-86 75,0 1,1-1,-1 1,0-1,0 1,1-1,-1 1,0-1,1 1,-1-1,0 1,1 0,-1-1,1 1,-1 0,0-1,1 1,-1 0,1 0,-1-1,1 1,-1 0,1 0,-1 0,1 0,0 0,-1 0,1 0,-1 0,1 0,-1 0,1 0,-1 0,1 0,-1 0,1 0,-1 0,1 1,-1-1,1 0,-1 0,1 1,-1-1,1 0,-1 1,0-1,1 0,-1 1,1-1,-1 1,0-1,1 1,-1-1,0 1,4 32,-4-21,0-7,-1 0,1 0,0 0,1-1,0 1,-1 0,1 0,1 0,-1-1,1 1,0-1,0 1,0-1,0 0,1 0,0 0,0 0,0 0,0 0,1-1,-1 0,1 1,0-1,0-1,0 1,0-1,0 1,1-1,-1 0,5 1,4-2,1-1,-1 0,1-1,-1 0,0-1,0 0,0-1,0-1,0 0,-1-1,1 0,-1-1,-1 0,1-1,-1 0,0-1,-1 0,1-1,-2 0,1-1,-1 0,36-56,-32 44</inkml:trace>
  <inkml:trace contextRef="#ctx0" brushRef="#br0" timeOffset="8003.208">9059 741,'-5'24,"-1"13,0 0</inkml:trace>
  <inkml:trace contextRef="#ctx0" brushRef="#br0" timeOffset="8252.803">9116 402,'9'-10,"4"-3</inkml:trace>
  <inkml:trace contextRef="#ctx0" brushRef="#br0" timeOffset="8481.229">9314 911,'-5'0,"-1"-10,4-3,4-4,0-4,6-3,1-3,3-1,5-1,0 0,1 0,3 0,2 1,2 4,-2 12,-7 12,-4 11,-6 4</inkml:trace>
  <inkml:trace contextRef="#ctx0" brushRef="#br0" timeOffset="8852.813">9935 571,'-6'-2,"-1"1,1-1,0 1,-1 0,1 0,-1 1,1 0,-1 0,1 0,-1 1,1 0,-1 1,1-1,0 1,0 0,0 1,0-1,0 1,0 0,1 1,-1-1,1 1,0 0,0 1,-1 0,6-2,0 0,0 0,0 0,0 0,1 0,-1 0,1 0,0 0,0-1,0 1,0 0,0-1,1 1,-1 0,1-1,0 0,-1 1,1-1,0 0,0 0,1 0,-1 0,0 0,1-1,-1 1,1-1,-1 1,1-1,0 0,0 0,-1 0,1-1,0 1,0-1,6 5,-7-5,0 0,1 1,-1-1,0 1,0 0,0-1,0 1,0 0,0 0,0 0,0 0,-1 1,1-1,0 0,0 1,-1-1,1 1,-1 0,0-1,1 1,-1 0,0 0,0 0,0 0,0 0,-1 0,1 0,0 0,-1 0,0 0,1 1,-1-1,0 0,0 0,0 0,0 0,-1 1,1-1,0 0,-1 0,0 0,1 0,-1 0,0 0,0 0,0 0,0 0,-2 1,-109 59,94-55,-33-1,47-10</inkml:trace>
  <inkml:trace contextRef="#ctx0" brushRef="#br0" timeOffset="9219.225">10414 148,'-81'220,"48"-41,-18 43,44-203,-2-7</inkml:trace>
  <inkml:trace contextRef="#ctx0" brushRef="#br0" timeOffset="9465.41">10103 515,'39'-5,"31"-1,9 0,-4 1,-10 2,-12 0,-9 2,-13 1</inkml:trace>
  <inkml:trace contextRef="#ctx0" brushRef="#br0" timeOffset="7388.932">8184 345,'110'-47,"-3"-5,-2-4,26-23,-127 76,4-2,0 0,0 0,0-1,-1 0,0 0,0-1,0 1,-1-2,0 1,0-1,-1 1,0-2,2-4,-7 12,0 1,0-1,-1 1,1-1,0 1,0-1,-1 1,1-1,0 1,-1-1,1 1,-1 0,1-1,0 1,-1 0,1-1,-1 1,1 0,-1-1,1 1,-1 0,1 0,-1 0,1-1,-1 1,0 0,1 0,-1 0,1 0,-1 0,1 0,-1 0,1 0,-1 0,0 0,1 1,-1-1,1 0,-1 0,1 0,-1 1,1-1,-1 0,1 1,-1-1,1 0,0 1,-1-1,1 0,-1 1,1-1,0 1,-1-1,1 1,0-1,0 1,-1-1,1 1,0-1,0 1,0-1,0 1,0 0,0-1,0 1,0-1,0 1,0-1,0 1,0 0,-24 32,3 1,0 1,2 1,2 1,1 1,2 0,2 1,1 0,3 1,-1 7,2-8,-21 120,-7-2,-17 32,42-156,-1 0,-2 0,-1-1,-1-1,-2 0,-2-1,0-1,-12 12,-36 5,65-45,0-1,0 0,0 1,0-1,-1 0,1 0,0 0,0 0,0 0,0-1,0 1,-1-1,1 1,0-1,0 0,0 0,0 0,1 0,-1 0,0 0,0-1,1 1,-1 0,0-1,1 1,0-1,-1 0,1 1,0-1,0 0,0 0,0 0,0 0,0 0,0-2,-14-78,15 56</inkml:trace>
  <inkml:trace contextRef="#ctx0" brushRef="#br0" timeOffset="7736.742">8184 769,'59'-2,"0"-2,0-2,-1-3,0-3,-1-2,34-14,58-49,-149 78,0-1,-1 1,1-1,0 0,-1 1,1-1,0 1,0-1,-1 1,1-1,0 1,0-1,0 1,0-1,0 1,0-1,-1 1,1-1,0 1,0-1,1 1,-1-1,0 1,0-1,0 1,0-1,0 1,1-1,-1 1,0-1,0 1,1-1,-1 1,0-1,1 0,-1 1,0-1,1 0,-1 1,0-1,1 0,-1 1,1-1,-1 0,1 0,-1 1,1-1,-1 0,1 0,-1 0,1 0,-1 0,1 0,-1 0,1 0,-1 0,1 0,-1 0,1 0,-1 0,1 0,-1 0,1-1,-1 1,1 0,-1 0,1 0,-1-1,1 1,-19 43,17-42,-21 41,15-33,1 1,0 1,0-1,1 1,0 0,1 0,0 0,1 1,1-1,-1 1,2 0,0 0,0 0,1-1,1 5,15 3,-4-18</inkml:trace>
  <inkml:trace contextRef="#ctx0" brushRef="#br0" timeOffset="13255.666">113 1446,'575'30,"-360"-31,88-17,191-11,21 1,67-11,-186 12,198-3,1980 31,-1961-12,73-24,-653 33,974-35,132 8,684 30,-720-29,-208 28,-808 0</inkml:trace>
</inkml:ink>
</file>

<file path=ppt/ink/ink5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4:19:10.21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85 311,'56'-8,"0"2,0 3,0 2,1 2,3 4,-24 0,1-1,0-2,0-1,0-2,0-2,19-4,118-11,-140 33,-28-2</inkml:trace>
  <inkml:trace contextRef="#ctx0" brushRef="#br0" timeOffset="334.423">0 592,'63'-4,"29"-3,5 1,-5 2,-9-5,-13 1,-14 0,-12 3,-8 1,-6 2,-2 1,-3 1,1 0,0 1,0-1,-4 0</inkml:trace>
  <inkml:trace contextRef="#ctx0" brushRef="#br0" timeOffset="834.489">452 0,'460'163,"-453"-162,0 1,-1-1,1 1,0 1,-1-1,0 1,1 0,-1 1,-1 0,1 0,0 0,-1 0,0 1,0 0,0 0,-1 0,0 1,0-1,0 1,0 0,-1 0,0 1,0-1,-1 1,0-1,0 1,-1 0,1-1,-1 1,-1 0,-3 6,-1 0,-1 0,0-1,0 0,-1 0,-1-1,0 1,-1-2,0 1,0-1,-1 0,-1 0,1-1,-2-1,1 0,-1 0,0-1,-1 0,-9 4,-293 145,246-93,56-41</inkml:trace>
</inkml:ink>
</file>

<file path=ppt/ink/ink5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4:19:12.48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759 1,'-101'17,"-82"12,134-23,38-5,0 0,0 0,0 1,0 0,0 1,0 0,1 1,-1 0,1 1,-3 1,12-5,1-1,-1 1,1-1,-1 1,1-1,-1 1,1-1,0 1,-1 0,1-1,-1 1,1 0,0-1,0 1,0 0,-1-1,1 1,0 0,0-1,0 1,0 0,0 0,0-1,0 1,0 0,0-1,0 1,1 0,-1-1,0 1,0 0,1-1,-1 1,0 0,1-1,-1 1,1-1,-1 1,1-1,-1 1,1-1,-1 1,1-1,-1 1,1-1,0 0,-1 1,1-1,0 0,-1 0,1 1,0-1,-1 0,1 0,0 0,0 0,41 17,110 21,-123-33,1 1,-1 2,-1 1,1 1,-1 1,11 7,-38-17,0-1,0 1,0-1,0 1,0-1,1 1,-1 0,0-1,0 1,0 0,-1 0,1 0,0 0,0 0,0 0,-1 0,1 0,0 0,-1 0,1 0,-1 0,1 0,-1 1,0-1,0 0,1 0,-1 1,0-1,0 0,0 0,0 1,0-1,-1 0,1 0,0 1,0-1,-1 0,1 0,-1 0,1 0,-1 0,0 0,1 1,-1-1,0 0,0-1,1 1,-1 0,0 0,0 0,0 0,0-1,0 1,-1 0,1-1,0 1,0-1,0 0,0 1,-1-1,-213 75,-12 3,202-68,1 1,1 2,0 0,0 1,2 2,0 0,0 1,2 1,0 1,1 1,-2 5,18-23,0 0,0 0,0 1,1-1,-1 0,1 1,0-1,0 1,0 0,0-1,0 1,0 0,1 0,0 0,-1-1,1 1,0 0,0 0,0 0,1 0,-1-1,1 1,0 0,-1 0,1-1,0 1,1 0,-1-1,0 1,1-1,-1 0,1 1,0-1,0 0,0 0,0 0,0 0,0 0,1-1,-1 1,0-1,1 1,-1-1,1 0,0 0,2 1,13 3,0-1,1 0,0-1,0-1,0 0,0-2,0 0,0-1,-1-1,1-1,18-5,44-3,338-26,-370 33,-32-2</inkml:trace>
  <inkml:trace contextRef="#ctx0" brushRef="#br0" timeOffset="349.943">1323 1,'-10'52,"-3"23,-4 4,1-3,-2-9,3-12,3-4,-1-8,2-5,2-4,4-4,1-2,3-10,5-14,3-11,5-10,-1-7,-1 1</inkml:trace>
  <inkml:trace contextRef="#ctx0" brushRef="#br0" timeOffset="635.936">1266 1,'34'0,"20"0,6 0,3 0,-6 0,-6 0,-8 0,-11 4,-6 3,-13 4,-12 0,-8-1</inkml:trace>
  <inkml:trace contextRef="#ctx0" brushRef="#br0" timeOffset="849.635">1238 396,'33'0,"22"0,5 0,-3 0,-10 0</inkml:trace>
  <inkml:trace contextRef="#ctx0" brushRef="#br0" timeOffset="1453.736">1491 566,'3'5,"1"-1,-1 1,0-1,1 0,0 0,0 0,0-1,1 1,-1-1,1 0,0 0,0-1,0 1,0-1,0 0,0 0,1-1,-1 0,0 0,1 0,-1 0,1-1,0 0,-1 0,1-1,-1 0,1 1,-1-2,0 1,1-1,-1 1,0-2,0 1,0 0,0-1,0 0,-1 0,4-3,66-62,-73 69,1 0,0 0,-1 0,1 0,-1 1,0-1,1 0,-1 1,0-1,0 1,0 0,0-1,0 1,0 0,0-1,-1 1,1 0,-1 0,1 0,-1 0,0 0,1 0,-1 0,0 0,0-1,-1 1,1 0,0 0,-1 0,0 2,1-1,23 204,-8-94,-13-100,0-1,-1 1,0 0,-1-1,-1 1,0-1,-1 1,0 0,0-1,-2 0,1 0,-2 0,1 0,-4 4,5-9,-1-1,1 0,-1-1,0 1,0 0,-1-1,0 0,0 0,0-1,-1 1,1-1,-1 0,0 0,0-1,0 0,-1 0,1-1,-1 1,0-1,1-1,-1 1,0-1,0 0,0-1,0 0,-3 0,7 0,0 0,-1-1,1 0,0 1,0-1,0 0,0 0,0-1,0 1,0-1,0 1,0-1,1 0,-1 0,0 0,1 0,0-1,0 1,0-1,0 1,0-1,0 0,0 0,1 0,0 0,-1 0,1 0,0 0,1 0,-1 0,0-1,1 1,0 0,0 0,0-3,20-114,59-24,-68 130</inkml:trace>
  <inkml:trace contextRef="#ctx0" brushRef="#br0" timeOffset="1765.474">2169 283,'24'-5,"18"-1,6 0,0 1,-4 2,-4 1,-4 1,-8-5,-5 0,-1 0,1 1,1 2,1 1,-3 1</inkml:trace>
  <inkml:trace contextRef="#ctx0" brushRef="#br0" timeOffset="2001.126">2198 481,'43'-5,"24"-1,10 0,-3 1,-10-4,-10 1,-10 0,-8 3,-5 1,-3 2,-1 1,-5 1</inkml:trace>
  <inkml:trace contextRef="#ctx0" brushRef="#br0" timeOffset="2385.684">3552 57,'-36'24,"0"2,2 1,1 2,1 1,1 1,2 2,-13 20,39-49,-1 0,1 0,-1 1,1-1,0 1,1 0,-1 0,1 0,0 0,0 0,1 0,-1 1,1-1,1 0,-1 1,1-1,-1 1,2-1,-1 1,0-1,1 1,0-1,1 1,-1-1,1 0,0 0,0 0,1 0,-1 0,1 0,0-1,1 1,10 5,1-2,0 0,0 0,1-1,0-1,0-1,1-1,-1 0,1-1,0 0,0-2,0 0,0 0,0-2,0 0,4-2,3 3,0-1,0-1,-1 0,1-2,-1-1,0 0,0-2,0-1,-1 0,-1-2,1-1,-1 0,-1-1,0-2,-1 0,-1-1,0 0,-1-2,0 0,-2-1,0-1,-1 0,1-4,-12 19,0-1,-1 0,1 1,-1-1,0 0,-1-1,1 1,-1 0,0 0,-1-1,1 1,-1 0,0-1,0 1,-1-1,1 1,-1 0,-1 0,1-1,-1 1,1 0,-2 0,1 0,0 1,-1-1,0 0,0 1,0 0,-1 0,1 0,-1 0,0 0,-2-1,-9-6,-1 1,1 0,-2 1,0 1,0 0,0 2,-1 0,0 0,0 2,-15-2,-5 0</inkml:trace>
  <inkml:trace contextRef="#ctx0" brushRef="#br0" timeOffset="2930.156">3101 283,'427'1,"-182"25,351-25,-596-1</inkml:trace>
</inkml:ink>
</file>

<file path=ppt/ink/ink5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4:19:19.79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1 368,'7'-5,"0"1,0 1,1 0,-1 0,1 0,0 1,0 0,0 0,0 1,0 0,0 0,1 1,-1 0,5 2,3-3,265-9,-117-19,-146 32,-38 13,5-8</inkml:trace>
  <inkml:trace contextRef="#ctx0" brushRef="#br0" timeOffset="332.29">57 537,'19'0,"21"-5,8-1,2 0,-5 1,-3 1,-5 2,-4 1,-3 0,-1-4,-1-1,-1 1,0 0,1 2,-1 1,1 1,-5 1</inkml:trace>
  <inkml:trace contextRef="#ctx0" brushRef="#br0" timeOffset="1032.433">311 1,'135'75,"-103"-59,0 2,-1 1,-1 1,-1 2,-1 0,1 4,86 56,-113-81,1 0,-1 0,0 0,-1 0,1 0,0 0,0 1,0-1,-1 0,1 1,0 0,-1-1,0 1,1 0,-1 0,0 0,0 0,0 0,0 0,0 0,-1 0,1 0,-1 0,1 1,-1-1,0 0,0 0,0 0,0 1,0-1,0 0,0 0,-1 1,1-1,-1 0,0 0,0 0,0 0,0 0,0 0,0 0,0 0,-1 0,1-1,0 1,-1 0,-1 0,-190 162,21-11,-21-20,180-107,19-18</inkml:trace>
</inkml:ink>
</file>

<file path=ppt/ink/ink5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4:19:59.88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1 218,'0'314,"1"-304,-1 0,1 0,1 0,0 0,0 0,1 0,0 0,1-1,0 1,1-1,0 0,0 0,1-1,1 2,-3-9,0 0,0 0,1 0,-1-1,0 0,0 0,1 0,-1 0,0-1,0 1,0-1,0 0,0-1,0 1,0-1,0 1,0-1,0 0,-1-1,1 1,-1-1,0 1,1-1,-1 0,1-2,0 2,121-104,-123 106,0-1,-1 1,1 0,0 0,0 0,0 0,0 0,0 0,0 1,0-1,0 1,0-1,0 1,0 0,1 0,-1 0,0 0,0 0,0 0,0 1,0-1,0 1,0 0,0-1,0 1,0 0,0 0,0 0,0 0,0 0,-1 1,1-1,-1 1,1-1,-1 1,1-1,-1 1,0 0,0 0,0-1,0 1,0 0,0 0,0 2,1 1,0 0,0 0,0-1,0 1,1-1,0 1,0-1,0 0,0 0,1 0,-1-1,1 1,0-1,0 0,1 0,-1 0,0 0,1-1,0 0,-1 0,1 0,0-1,0 1,0-1,0 0,1-1,-1 1,0-1,0 0,5-3,1 0,-1-1,-1-1,1 1,-1-1,1-1,-2 0,1 0,-1-1,1 0,-2 0,1-1,-1 0,0-1,-1 1,0-1,-1 0,1-1,-2 1,1-1,1-7,4 0,38-118,-36 91,-9 37,0 0,-1-1,1 1,-2-1,1 1,-1-1,0 0,0 0,-1 1,0-1,-1 0,0 0,0 0,0 1,-1-1,0 1,-1-1,-1-3,-20-2,15 18</inkml:trace>
  <inkml:trace contextRef="#ctx0" brushRef="#br0" timeOffset="296.083">903 416,'38'-10,"18"-3,4 1,-3 2,-7 3,-7 3,-6 2,-9 1</inkml:trace>
  <inkml:trace contextRef="#ctx0" brushRef="#br0" timeOffset="549.05">960 613,'38'-5,"23"-6,5-1,-3-4,-8 1,-9 4,-11 2</inkml:trace>
  <inkml:trace contextRef="#ctx0" brushRef="#br0" timeOffset="831.726">1835 162,'-36'29,"1"1,2 2,1 1,1 2,2 1,-12 21,37-53,0 1,1-1,-1 1,1-1,0 1,0 0,1 0,-1 1,1-1,0 0,1 1,-1-1,1 1,0 0,1-1,-1 1,1 0,0 0,0-1,1 1,0 0,0-1,0 1,1-1,0 1,0-1,0 0,0 1,1-1,2 3,10 1,0 0,1-1,-1 0,1-2,1 0,-1 0,1-2,0 0,0-1,1-1,-1 0,0-1,1-1,-1-1,1 0,-1-1,0-1,0-1,4-2,10-2,-1-2,0-1,0-2,-1-1,-1-1,0-1,-1-1,-1-2,17-16,-29 23,-1 0,-1-1,0-1,0 0,-2 0,0-1,0 0,-1-1,-1 0,-1-1,0 1,-2-1,1-1,-2 1,0-1,-2 0,1-5,-3 16,0 0,0-1,-1 1,0 0,0 0,0 0,-1 0,0 1,-1-1,0 0,0 1,0 0,0-1,-1 1,0 0,-1 1,1-1,-1 1,0 0,0 0,-1 1,1-1,-1 1,0 0,0 1,-1 0,1 0,-1 0,0 0,-7-2,0 1,-1 0,1 1,-1 0,0 1,0 1,0 0,0 1,0 1,0 0,0 1,1 1,-9 2,-61 26,51-17</inkml:trace>
  <inkml:trace contextRef="#ctx0" brushRef="#br0" timeOffset="1296.052">1609 359,'-9'0,"-11"1,36 9,3-5,0-1,-1-1,1 0,0-2,0 0,1-1,-1-1,0-1,0-1,-1 0,3-2,85-8,193-14,-30-4,-180 14,-115 39,9-12</inkml:trace>
</inkml:ink>
</file>

<file path=ppt/ink/ink5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4:19:54.52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144 85,'0'20,"1"36,-3 0,-2-1,-2 0,-6 13,-75 259,54-182,33-162,0-1</inkml:trace>
  <inkml:trace contextRef="#ctx0" brushRef="#br0" timeOffset="344.523">87 29,'243'-27,"51"27,-293 0,0-1,1 1,-1 0,0 0,0 0,0 0,1 0,-1 0,0 0,0 0,1 0,-1 1,0-1,0 0,0 1,1-1,-1 1,0-1,0 1,0 0,0 0,0-1,0 1,0 0,0 0,-1 0,1 0,0 0,0 0,-1 0,1 0,0 0,-1 0,1 0,-1 1,0-1,1 0,-7 10</inkml:trace>
  <inkml:trace contextRef="#ctx0" brushRef="#br0" timeOffset="582.091">31 452,'43'5,"24"1,5 0,-9-6,-11-3,-10 0,-11-1</inkml:trace>
  <inkml:trace contextRef="#ctx0" brushRef="#br0" timeOffset="1293.991">511 622,'-13'53,"-64"196,31-179,45-70,-1 1,1-1,0 0,0 0,-1 0,1 1,0-1,-1-1,1 1,0 0,0 0,-1 0,1-1,0 1,0-1,-1 1,1-1,0 1,0-1,0 0,0 1,0-1,0 0,0 0,0 0,0 0,0 0,0 0,1 0,-1 0,0 0,1 0,-1 0,1-1,-1 1,1 0,0 0,-1-1,1 1,0 0,0 0,0-1,0 1,0 0,0-1,0 1,0 0,1 0,-1-1,0 1,1 0,-1 0,1 0,0-1,-1 1,1 0,0-1,6-20,0-1,2 1,0 1,1 0,1 0,1 1,1 0,1 1,1 0,0 2,15-14,-15 13,9-9,2 1,0 1,1 1,1 2,2 0,0 2,1 1,1 2,26-10,-56 25,-1 1,1 0,0-1,0 1,-1 0,1 0,0 0,0 0,0 0,0 1,0-1,0 1,0-1,0 1,1 0,-1 0,0 0,0 0,0 0,0 0,0 0,0 1,0-1,0 1,0 0,0-1,0 1,0 0,0 0,0 0,0 1,-1-1,1 0,0 1,-1-1,1 1,-1-1,0 1,1 0,-1-1,0 1,0 0,0 0,0 0,-1 0,1 0,0 0,-1 0,1 1,-5 8,1 0,-2-1,1 0,-2 0,1 0,-1 0,-1-1,0 0,0-1,0 1,-1-1,-1-1,1 1,-1-2,-3 3,-208 145,219-154,0 1,-1-1,1 1,0 0,0-1,-1 1,1 0,0 0,0 0,0 0,0 0,0 0,1 0,-1 1,0-1,0 0,1 0,-1 1,1-1,-1 0,1 1,-1-1,1 0,0 1,0-1,0 0,-1 1,1-1,1 1,-1-1,0 1,0-1,0 0,1 1,-1-1,1 0,-1 1,1-1,0 0,-1 0,1 1,0-1,0 0,0 0,0 0,0 0,0 0,0 0,0 0,0-1,29 24,-10-9,-1 0,0 2,-1 0,-1 1,-1 0,14 21,-7-6,-12-21</inkml:trace>
  <inkml:trace contextRef="#ctx0" brushRef="#br0" timeOffset="2511.776">934 763,'254'-1,"-211"-8,-42 9,0 0,0 0,0 0,-1 0,1 0,0-1,0 1,0 0,-1 0,1-1,0 1,0 0,-1-1,1 1,0-1,-1 1,1-1,0 1,-1-1,1 0,-1 1,1-1,-1 1,0-1,1 0,-1 0,1 1,-1-1,0 0,0 0,1 1,-1-1,0 0,0 0,0 0,0 0,0 1,0-1,0 0,0 0,0 0,-1 1,1-1,0 0,0 0,-1 1,1-2,-78-73,3 7,72 69,0 0,1 0,-1 0,0 1,1-1,0 1,-1-1,1 1,0 0,0 0,0 0,0 0,0 0,0 0,1 1,-1-1,1 1,0-1,-1 1,1-1,0 1,0 0,1-1,-1 1,1 0,-1 0,1 0,0 0,0 2,-14 183,13-187,-9 75,10-74,0 0,0 0,0 0,0 0,1-1,-1 1,1 0,-1-1,1 1,0 0,0-1,0 1,0-1,0 1,0-1,0 1,0-1,1 0,-1 1,0-1,1 0,-1 0,1 0,-1 0,1 0,0-1,-1 1,1 0,0-1,0 1,-1-1,1 0,0 1,0-1,0 0,-1 0,1 0,0 0,1-1,7-2,1 1,-2-2,1 0,0 0,-1-1,0 0,0 0,0-1,-1 0,1-1,-2 0,1 0,-1 0,0-1,0 0,-1-1,0 0,-1 0,0 0,0 0,-1-1,1-4,27-40,-5 10,-16 23</inkml:trace>
  <inkml:trace contextRef="#ctx0" brushRef="#br0" timeOffset="3084.946">1724 368,'-32'30,"1"2,2 1,1 1,2 1,2 2,-17 31,38-62,0-1,0 0,1 1,0 0,0-1,0 1,1 0,0 0,0 0,0 0,1 0,-1 0,2 0,-1 0,1 0,-1 0,2 0,-1 0,1 0,0 0,0-1,0 1,1-1,0 1,0-1,0 0,1 0,0 0,0-1,0 1,0-1,1 0,0 0,0-1,0 1,0-1,0 0,1-1,-1 1,5 0,-3-1,0 0,1-1,-1 0,0-1,1 0,-1 0,1 0,-1-1,0 0,1 0,-1-1,0 0,0 0,0-1,0 0,0 0,-1-1,0 0,1 0,-1 0,-1-1,1 0,-1 0,1 0,-1-1,-1 1,1-1,-1-1,0 1,-1 0,1-1,-1 0,-1 0,1 0,-1 0,0 0,-1 0,0-1,0 1,0-4,-2 7,0 0,-1 0,1 1,-1-1,1 1,-1-1,0 1,-1 0,1-1,0 1,-1 0,0 1,1-1,-1 0,-1 1,1 0,0 0,0 0,-1 0,1 0,-1 0,0 1,1 0,-1 0,0 0,0 0,0 1,1-1,-1 1,0 0,0 0,0 0,0 1,0-1,0 1,0 0,1 0,-1 0,-2 2,5-3,0 0,0 0,0 1,0-1,0 0,0 0,0 1,0-1,0 1,0-1,0 1,0-1,0 1,1-1,-1 1,0 0,0-1,1 1,-1 0,0 0,1-1,-1 1,1 0,-1 0,1 0,-1 0,1 0,0 0,0 0,-1 0,1 0,0 0,0 0,0 0,0 0,0 0,0 0,0 0,0 0,1 0,-1 0,0 0,0 0,1 0,-1-1,1 1,-1 0,1 0,-1 0,1 0,0 0,-1-1,1 1,0 0,-1-1,1 1,0 0,0-1,0 1,0-1,0 0,0 1,9 2,0-1,0 0,0-1,1 0,-1-1,0 0,0 0,0-1,1-1,-1 0,0 0,0-1,0 0,43-7,-27 7</inkml:trace>
  <inkml:trace contextRef="#ctx0" brushRef="#br0" timeOffset="4183.361">2204 226,'5'0,"11"0,7 0,6 0,1 0,1 0,0 0,0 0,-1-5,-1-1,0 0,0 1,-1 2,0 1,0 1,-4 5,-3 2,-4 0</inkml:trace>
</inkml:ink>
</file>

<file path=ppt/ink/ink5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4:20:10.58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0 453,'61'0,"167"-11,143-19,-247 21,-82 7,0-1,0-2,0-2,15-6,-73 12,-34 13,24-7</inkml:trace>
  <inkml:trace contextRef="#ctx0" brushRef="#br0" timeOffset="318.185">283 594,'39'17,"10"-10,0-2,0-2,0-3,11-2,11 1,191-29,-140 30,-108 0</inkml:trace>
  <inkml:trace contextRef="#ctx0" brushRef="#br0" timeOffset="904.983">593 1,'-1'2,"0"1,1 0,-1 0,0 0,1 0,0 0,0 0,0-1,0 1,0 0,0 0,1 0,-1 0,1 0,0 0,0-1,0 1,0 0,1-1,-1 1,1-1,-1 1,2 1,11 16,1-2,1 1,0-2,2 0,0-1,0-1,1 0,1-2,1 0,0-1,0-1,10 3,50 30,-52-27,-10-7,0 0,-1 2,0 0,-1 1,0 0,-1 2,0 0,-2 1,6 7,-18-20,0 0,-1 0,1 0,-1 0,0 0,0 0,0 0,0 0,-1 1,1-1,-1 0,0 0,0 1,0-1,0 0,-1 1,1-1,-1 0,0 0,0 0,0 1,0-1,-1 0,1 0,-1-1,0 1,0 0,0 0,0-1,0 1,0-1,-1 0,1 0,-1 0,-1 1,-102 63,-197 107,252-145,32-14</inkml:trace>
</inkml:ink>
</file>

<file path=ppt/ink/ink5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4:20:12.89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86 29,'0'395,"-40"-196,22-142,-9 73,36-119,-2-15</inkml:trace>
  <inkml:trace contextRef="#ctx0" brushRef="#br0" timeOffset="333.979">30 29,'24'0,"27"0,9 0,0 0,-1-4,-5-3,-8 1,-1 2,-5 0,-3 2,-3 1,-4 0,-1 1,-1 1,-10 4,-13 1,-7 0</inkml:trace>
  <inkml:trace contextRef="#ctx0" brushRef="#br0" timeOffset="581.881">57 424,'34'5,"25"1,8 1,-3-2,-8-7,-8-2,-8-1,-5 0,-10 2</inkml:trace>
  <inkml:trace contextRef="#ctx0" brushRef="#br0" timeOffset="1286.873">510 707,'-5'37,"3"-15,-1 0,-1-1,-1 1,-1-1,0 0,-2 0,-2 3,10-23,0 1,0-1,0 0,-1 1,1-1,0 0,-1 1,1-1,-1 0,0 0,1 1,-1-1,0 0,0 0,1 0,-1 0,0 0,0 0,0 0,0 0,0-1,-1 1,1 0,0 0,0-1,0 1,-1-1,1 1,0-1,-1 0,1 1,0-1,-1 0,1 0,-1 0,1 0,0 0,-1 0,1 0,0-1,-1 1,1 0,0-1,-1 1,1-1,0 1,0-1,0 0,0 0,-1 1,1-1,0 0,0 0,0 0,0 0,1 0,-1 0,0-9,1 1,0 0,0 0,1 0,1 0,-1 0,1 0,1 0,0 0,0 1,1-1,-1 1,2 0,-1 0,1 1,1-1,-1 1,1 0,1 0,-1 1,1 0,6-4,1-5,1 0,0 1,1 1,1 1,0 0,1 1,0 1,0 1,1 0,0 2,1 0,-1 1,1 1,1 0,17 0,58 17,-94-11,0-1,0 1,0 0,0 0,0 0,0 0,-1 0,1 0,0 1,0-1,-1 0,1 1,-1 0,0-1,1 1,-1 0,0 0,0-1,0 1,0 0,0 0,0 0,-1 0,1 0,-1 1,1-1,-1 0,0 0,0 0,0 0,0 0,0 0,-1 1,1-1,0 0,-1 0,0 0,1 0,-1 0,0 0,0 0,-1 1,-4 7,-1-1,-1 1,1-1,-2 0,1-1,-1 0,0 0,-1-1,1 0,-2-1,1 0,-1 0,1-1,-2-1,1 0,0 0,-1-1,1-1,-2 0,-79 32,130-19,-25-11,1 1,-1 0,-1 0,1 1,-1 1,0 0,-1 0,1 2,-1-1,-1 1,0 1,7 8,30 8,-34-28</inkml:trace>
  <inkml:trace contextRef="#ctx0" brushRef="#br0" timeOffset="2051.035">1130 735,'310'0,"-281"-3,-30 4,1-1,0 0,-1 0,1 0,0 0,-1 0,1 0,0 0,-1 0,1-1,0 1,-1 0,1 0,0 0,-1 0,1 0,0 0,0-1,-1 1,1 0,0 0,0 0,-1-1,1 1,0 0,0 0,-1-1,1 1,0 0,0-1,0 1,0 0,-1-1,1 1,0 0,0-1,0 1,0 0,0-1,0 1,0 0,0-1,0 1,0 0,0-1,0 1,0 0,0-1,0 1,1 0,-1-1,0 1,0 0,0 0,0-1,1 1,-1 0,0-1,0 1,1 0,-1 0,0 0,0-1,1 1,-1 0,0 0,1 0,-1 0,0-1,1 1,-118-88,116 87,0 0,0 0,-1 0,1 0,0 0,-1 0,1 0,-1 0,1 0,-1 0,1 1,-1-1,1 1,-1-1,0 1,1 0,-1 0,0 0,1 0,-1 0,0 0,0 0,1 0,-1 0,1 1,-1-1,0 1,1-1,-1 1,1 0,-1 0,1 0,-1 0,1 0,0 0,-1 0,1 0,0 0,0 0,0 1,0-1,0 0,0 1,0-1,0 1,1-1,-1 1,1 0,-1-1,1 1,-1 0,1-1,0 1,0 0,0 0,-6 15,0 0,2 0,0 0,1 1,0-1,2 1,0 0,1-1,0 1,2 1,20 89,-22-107,1 1,0-1,-1 0,1 0,0 0,0 0,0 0,0 0,0 0,0 0,0 0,0 0,1-1,-1 1,0 0,1-1,-1 1,0-1,1 1,-1-1,0 0,1 1,-1-1,1 0,-1 0,0 0,1 0,-1 0,1-1,-1 1,0 0,1-1,-1 1,0-1,1 1,-1-1,0 0,0 1,1-1,-1 0,0 0,0 0,0 0,1 0,44-48,41-84,-3 51,-70 71</inkml:trace>
  <inkml:trace contextRef="#ctx0" brushRef="#br0" timeOffset="2833.904">2033 453,'-12'2,"1"0,-1 1,1 1,0 0,0 0,0 1,0 1,1-1,0 2,0-1,1 2,-1-1,2 1,-1 1,1-1,0 2,0-2,0 1,1 0,0 1,0-1,1 2,0-1,1 0,0 1,1 0,0 0,1 1,0-1,0 1,2-1,-1 1,1 0,1 0,0-1,1 1,0 0,1-1,2 9,1-14,0 1,0-1,1-1,0 1,0-1,0 0,0 0,1-1,0 0,0 0,0 0,1-1,-1 0,1-1,-1 1,1-2,0 1,0-1,0 0,0-1,0 1,0-2,0 1,0-1,0 0,-1-1,1 0,0 0,-1-1,1 0,4-2,-8 3,0 1,0-1,0 0,-1 0,1-1,-1 1,1-1,-1 1,0-1,0 0,0 0,0 0,-1-1,1 1,-1-1,0 1,0-1,0 0,-1 0,1 0,-1 0,0 0,0 0,0 0,-1-1,1 1,-1 0,0 0,0 0,-1-1,1 1,-1 0,0 0,0 0,0 0,-1 0,1 0,-1 0,0 0,0 1,0-1,-1 1,1-1,-1 1,0 0,0 0,0 0,0 0,-1 0,-29-12,74 11,99 2,-121-4</inkml:trace>
</inkml:ink>
</file>

<file path=ppt/ink/ink5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4:20:16.92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51,'255'-17,"-68"-6,-179 21,-5 0,1 1,-1-1,1 1,-1 0,1 1,0-1,0 1,-1 0,1-1,0 2,0-1,-1 0,1 1,0-1,-1 1,1 0,1 1,-1 3</inkml:trace>
</inkml:ink>
</file>

<file path=ppt/ink/ink5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4:20:17.20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1,'39'0,"26"0,8 0,-4 0,-9 0,-10 0,-9 0,-6 0,-5 0,-2 0,-6 0</inkml:trace>
</inkml:ink>
</file>

<file path=ppt/ink/ink5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4:20:18.82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1,'4'7,"0"0,0 0,-1 1,0 0,0-1,0 1,-1 0,-1 0,1 0,-1 1,-1-1,0 0,0 0,-1 6,1 1,1 272,0-275,1 0,1 0,0 0,1-1,0 0,1 1,0-1,1-1,0 1,0-1,1 0,1 0,-1-1,2 0,-1-1,1 0,1 0,-1 0,5 1,-11-7,1 0,0 1,0-2,0 1,0 0,0-1,0 0,0 0,0 0,1 0,-1-1,0 1,1-1,-1 0,0-1,0 1,1-1,-1 0,0 0,0 0,0 0,0-1,0 1,0-1,0 0,0-1,-1 1,1-1,-1 1,1-2,5-4,0 0,-1-1,0 0,0-1,-1 0,-1 0,1 0,-2-1,1 0,0-5,69-141,-75 157,0-1,0 0,0 1,0-1,0 0,1 1,-1-1,0 1,0-1,1 1,-1-1,0 0,1 1,-1-1,1 1,-1-1,1 1,-1 0,1-1,-1 1,1-1,-1 1,1 0,-1 0,1-1,0 1,-1 0,1 0,-1 0,1-1,0 1,-1 0,1 0,0 0,-1 0,1 0,0 0,-1 0,1 1,-1-1,1 0,0 0,-1 0,1 1,-1-1,1 0,-1 1,1-1,0 0,-1 1,1-1,-1 1,0-1,1 1,-1-1,1 1,-1-1,0 1,1-1,-1 1,0-1,1 1,12 41,-12-36,3 23,2 0,0-1,2 0,1 0,8 16,-14-37,0-1,0 0,1 0,0-1,0 1,0-1,1 1,-1-1,1-1,0 1,1-1,-1 0,1 0,0 0,0-1,0 0,1 0,-1-1,1 1,-1-1,1-1,0 1,-1-1,1-1,0 1,3-1,-2-1,-1 0,1 0,-1-1,0 0,0 0,1-1,-1 0,-1 0,1-1,0 1,-1-1,0-1,0 1,0-1,-1-1,1 1,-1-1,3-3,73-121,-68 101,0 0,-2-1,-1-1,-1 0,-2 0,-1-1,-2 0,-1 0,-1 0,-3-28,0 32,9 36</inkml:trace>
</inkml:ink>
</file>

<file path=ppt/ink/ink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3:40:54.29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820 84,'12'28,"-42"131,11-86,-105 513,120-556,-20 57,14-115,21-52,-5 53</inkml:trace>
  <inkml:trace contextRef="#ctx0" brushRef="#br0" timeOffset="362.051">256 141,'145'-17,"-41"7,412-54,-315 23,-193 39,-4 1,0 0,0-1,0 1,0 1,0-1,1 1,-1-1,0 1,0 0,1 1,-1-1,0 1,0 0,0 0,0 0,0 0,0 1,1 0,-4 1,-1 0,0 0,0 0,0 0,-1 0,1 0,-1 0,1 0,-1 0,0 0,0 0,-1 0,1 0,0-1,-1 1,0-1,1 1,-1-1,0 0,0 1,-2 0,-3 7,-7 12</inkml:trace>
  <inkml:trace contextRef="#ctx0" brushRef="#br0" timeOffset="631.636">1 1044,'48'10,"49"-2,23-7,1-4,-12-1,-8-5,-13-1,-12 2,-13-3,-9 0,-8 2,-7 3,-6 3,-3 1,-2 1,-1-4,-5-1</inkml:trace>
  <inkml:trace contextRef="#ctx0" brushRef="#br0" timeOffset="6767.499">1694 536,'-90'140,"76"-114,-142 277,156-303,1 0,-1 0,0 0,1 0,-1 1,0-1,0 0,0 0,1 0,-1 1,0-1,0 0,0 0,1 0,-1 1,0-1,0 0,0 0,0 1,0-1,0 0,1 1,-1-1,0 0,0 0,0 1,0-1,0 0,0 1,0-1,0 0,0 0,0 1,0-1,22-22,143-185,-50 40,-105 152,-21 51,7-23,0-3,1 0,0 1,1-1,0 1,0-1,1 1,1-1,0 1,0 0,1-1,0 1,1-1,0 1,1-1,0 0,1 0,0 0,0 0,1-1,0 1,1-1,0 0,0-1,1 0,0 0,1 0,3 2,-6-7,0 1,0-1,0 0,1-1,-1 1,1-1,0 0,-1-1,1 1,0-1,0 0,0-1,0 1,0-1,0 0,0-1,0 0,0 0,0 0,0 0,0-1,0 0,-1 0,1-1,-1 0,1 0,-1 0,0 0,0-1,-1 0,2-1,12-10,-2-1,1-1,-2 0,0-1,-1-1,-1 0,6-14,-13 23,0 0,-2-1,1 1,-1-1,-1-1,0 1,0 0,-1-1,-1 1,0-1,0 0,-1 1,-1-1,0 0,0 1,-1-1,-1 1,-1-3,-3-4</inkml:trace>
</inkml:ink>
</file>

<file path=ppt/ink/ink5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4:20:19.31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0 506,'10'0,"8"0,5 0,4 0,2 0,1 0,0-5,0-1,0 0,-1-4,-1 0,1 2,-1-3,0 1,0 1,1 4,-6 1</inkml:trace>
  <inkml:trace contextRef="#ctx0" brushRef="#br0" timeOffset="247.729">113 703,'43'-14,"24"-10,6-1,-6 4,-8 6,-11 5,-12-1,-13 3</inkml:trace>
  <inkml:trace contextRef="#ctx0" brushRef="#br0" timeOffset="648.532">818 82,'6'14,"-2"0,0 1,-1-1,0 1,-1-1,-1 1,0 0,-1 0,0-1,-2 1,1 0,-2 0,-3 11,-6 71,11-71,8 83,-6-106,1-1,-1 1,1-1,0 1,0-1,0 0,0 0,0 0,0 0,0 0,1 0,-1-1,1 1,-1-1,1 0,0 0,0 0,-1 0,1 0,0 0,0-1,0 1,0-1,0 0,0 0,0 0,0 0,0-1,2 0,84-27,-76 19,0-1,0 0,-1 0,-1-1,1-1,-2 0,0-1,6-9,8-10,-10 16</inkml:trace>
  <inkml:trace contextRef="#ctx0" brushRef="#br0" timeOffset="900.039">1298 26,'-63'107,"4"3,5 2,-16 57,61-147,2 0,0 1,2 0,0 0,2 0,0 0,2 0,0 1,2-1,2 17,-3-36,1 0,0 0,0 0,0 0,0 0,1 0,-1-1,1 1,0 0,0-1,1 1,-1-1,1 0,-1 0,1 0,0 0,2 1,12 7</inkml:trace>
  <inkml:trace contextRef="#ctx0" brushRef="#br0" timeOffset="1429.203">1863 252,'-13'-10,"-1"0,1 1,-2 1,1 0,-1 1,0 1,0 0,-1 1,-10-2,19 6,1-1,-1 1,0 0,0 1,0 0,0 0,0 1,0-1,1 1,-1 1,0-1,0 1,1 1,0-1,-1 1,1 0,0 0,0 1,0 0,1 0,-1 0,1 1,-4 5,-1 1,1 1,1 0,0 0,0 1,2 0,-1 1,2 0,0 0,0 0,2 0,-1 1,2-1,0 1,1 0,0 11,2-22,-1 0,1 1,1-1,-1 0,0 0,1 0,0 0,0 0,0 0,1-1,-1 1,1-1,0 1,0-1,0 0,0 0,0 0,1-1,-1 1,1-1,0 0,0 0,0 0,0 0,0-1,0 0,0 0,0 0,1 0,-1 0,0-1,1 0,-1 0,0 0,1-1,-1 1,0-1,0 0,1 0,-1 0,0-1,0 0,1 0,24-10,-1-1,0-1,0-1,-2-1,0-2,-1-1,-1 0,0-2,19-23,-3 3,-30 28,1 2,-1-1,2 2,0-1,0 1,1 1,0 1,0-1,1 2,0 0,5-1,-19 8,1 0,-1 0,1 0,-1-1,1 1,0 0,-1 0,1 0,-1 0,1 0,0 0,-1 0,1 0,-1 1,1-1,0 0,-1 0,1 0,-1 1,1-1,-1 0,1 1,-1-1,1 0,-1 1,1-1,-1 1,0-1,1 0,-1 1,0-1,1 1,-1-1,0 1,1 0,-1-1,0 1,0-1,0 1,0-1,1 1,-1 0,0-1,0 1,0-1,0 1,0 0,-1-1,1 1,0-1,0 1,0 0,0-1,-1 1,1-1,0 1,-14 40,11-35,-124 259,59-99,65-151,1-12,0 0,0 0,1 0,-1 0,1 1,0-1,0 0,0 1,0-1,1 1,-1-1,1 1,0-1,0 1,0-1,1 0,-1 1,1-1,0 1,-1-1,2 0,-1 1,0-1,1 0,-1 0,1 0,0 0,0 0,0 0,1-1,-1 1,1-1,-1 1,1-1,0 0,0 0,0 0,0-1,2 2,14-3,-2-4</inkml:trace>
  <inkml:trace contextRef="#ctx0" brushRef="#br0" timeOffset="1732.725">2512 168,'-44'55,"1"1,4 3,2 1,2 2,3 1,-8 30,37-89,1 1,0-1,0 0,0 1,0 0,1-1,0 1,0 0,0 0,1-1,-1 1,1 0,0 0,0 0,1 0,0 0,0-1,0 1,0 0,1-1,-1 1,1-1,0 1,1-1,-1 0,1 0,0 0,0 0,0 0,0-1,1 1,0-1,-1 0,1 0,3 2,10 0,0 0,0-1,1-1,-1 0,1-1,-1-1,1-1,-1 0,1-2,0 0,-1 0,0-2,11-3,-10 1,0 0,0-2,-1 0,0 0,0-2,-1 0,-1-1,1 0,-2-1,0-1,0-1,-1 0,5-8,-10 12,0 0,-1-1,0 0,0 0,-2-1,1 0,-1 0,-1 0,0-1,-1 1,-1-1,0 0,0 0,-1 0,-1 0,0 0,-1 0,0 0,-1 0,-1-2,2 7,-1 1,0 0,0-1,-1 1,0 0,0 0,-1 0,0 1,0-1,0 1,-1 0,0 0,0 1,0-1,-1 1,0 0,0 1,0-1,-1 1,1 0,-1 1,0 0,0 0,0 0,-1 1,1 0,-1 0,1 1,-1 0,-88 4,70 4</inkml:trace>
  <inkml:trace contextRef="#ctx0" brushRef="#br0" timeOffset="2581.419">3274 168,'-259'483,"236"-425,42-71,302-399,-307 395,-8 8,0 1,1 0,0 1,0 0,1 0,0 0,0 1,1 0,-1 1,1 0,2 0,-11 5,1-1,0 1,0 0,0-1,0 1,0 0,0 0,0 0,0 0,0 0,-1 0,1 0,0 0,0 1,0-1,0 0,0 0,0 1,0-1,-1 1,1-1,0 0,0 1,-1 0,1-1,0 1,0-1,-1 1,1 0,-1 0,1-1,-1 1,1 0,-1 0,1-1,-1 1,0 0,1 0,-1 0,0 0,0 0,0 0,0 0,1 0,-1-1,-1 1,1 0,0 0,0 0,-7 55,5-46,-13 62,10-61,1-1,0 0,1 1,1 0,-1 0,2 0,-1 0,2 0,-1 0,1 1,1-1,0 0,1 0,0 0,1 0,0 0,0-1,1 1,1-1,0 0,0 0,1-1,0 1,0-1,3 1,0-3,1 0,0-1,1-1,-1 0,1 0,0-1,1 0,-1-1,0 0,1-1,0 0,-1-1,1-1,0 1,0-2,0 0,-1 0,1-1,0 0,-1-1,0-1,1 0,-1 0,-1-1,1 0,-1-1,0 0,0-1,-1 0,1-1,-2 1,1-2,-1 1,0-1,2-5,13-18,-3 0,0-1,-2-1,-2 0,-1-2,-2 1,-1-2,4-25,-12 46,-1 0,-1 0,0 0,-1-1,-1 1,-1 0,0-1,-1 1,-1 0,0 0,-3-7,-4-6</inkml:trace>
</inkml:ink>
</file>

<file path=ppt/ink/ink5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4:20:35.400"/>
    </inkml:context>
    <inkml:brush xml:id="br0">
      <inkml:brushProperty name="width" value="0.1" units="cm"/>
      <inkml:brushProperty name="height" value="0.2" units="cm"/>
      <inkml:brushProperty name="color" value="#00F900"/>
      <inkml:brushProperty name="tip" value="rectangle"/>
      <inkml:brushProperty name="rasterOp" value="maskPen"/>
      <inkml:brushProperty name="ignorePressure" value="1"/>
    </inkml:brush>
  </inkml:definitions>
  <inkml:trace contextRef="#ctx0" brushRef="#br0">61 561,'97'-26,"-45"10,1 3,0 2,1 2,0 2,41 2,252 7,-138-30,-32 16,169-36,-19-5,-10 24,-5 47,31-6,-257-13,217-24,119-7,31 33,-109 26,521-26,-379-29,-284 28,235-11,48-24,-69 12,-7-11,-60 11,-28 6,140 16,-194 3,88-30,-95 17,-211 4,-12 2,-1-1,0-1,-1-3,27-10,-52 14,0 0,1 1,0 0,0 1,1 0,-1 1,1 0,-1 1,1 0,0 1,0 0,0 1,0 0,0 1,-1 0,1 1,0 0,0 1,-1 0,0 1,0 0,0 1,0 0,-1 1,4 3,6 11,-2 0,0 2,-2 0,0 1,-1 1,-2 0,0 1,-2 1,2 5,6 12,46 147,-18-14,18 15,-42-88,-18-70,2-1,1 0,1-1,2 0,1 0,2 0,49 87,-63-116,-1 0,1 1,-1-1,1 0,-1 1,0-1,0 0,0 0,0 1,0-1,0 0,0 0,-1 0,1 0,-1-1,0 1,0 0,1-1,-1 1,0-1,0 1,0-1,-1 0,1 0,0 0,0 0,-1-1,1 1,0 0,-1-1,1 0,0 1,-1-1,1 0,-1 0,1 0,0-1,-1 1,0-1,-8 3,-177 38,-2-8,-1-8,-125-4,-400 9,533-30,-323 12,39 7,14 9,-586 39,-39 19,417-29,-513 31,490-42,-70 21,58-18,261-22,80 1,-38 31,345-47,39-7,1-2,-1 1,0-1,0 0,0-1,0 0,-1-1,1 0,0 0,0-1,-7-1,13-1,-1-1,1 1,-1-1,1 1,0-1,1 0,-1 0,1-1,-1 1,1 0,0-1,1 1,-1-1,1 0,0 1,0-1,1 0,-1 0,1 0,0 0,0 0,1 1,-1-1,1 0,0 0,0 0,0-8,-7-246,-78-295,69 399,7 0,10-114,1 75,-3 65,5 144,1 3</inkml:trace>
</inkml:ink>
</file>

<file path=ppt/ink/ink5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4:21:52.505"/>
    </inkml:context>
    <inkml:brush xml:id="br0">
      <inkml:brushProperty name="width" value="0.1" units="cm"/>
      <inkml:brushProperty name="height" value="0.2" units="cm"/>
      <inkml:brushProperty name="color" value="#00FDFF"/>
      <inkml:brushProperty name="tip" value="rectangle"/>
      <inkml:brushProperty name="rasterOp" value="maskPen"/>
      <inkml:brushProperty name="ignorePressure" value="1"/>
    </inkml:brush>
  </inkml:definitions>
  <inkml:trace contextRef="#ctx0" brushRef="#br0">1 230,'302'-17,"-61"-6,67-11,88-5,-369 41,-1 1,1 1,-1 1,1 2,-2 0,1 2,-1 0,0 3,2-1,0-1,1 0,1-2,-1-2,1 0,17 0,-5-5,1-1,-1-2,1-1,-1-3,0-1,21-8,164-29,0 22,28 5,-85-10,283 26,-282-26,-31 15,-74 2,-1 3,1 3,0 3,23 4,23-1,164-19,-19 5,-198 13,110 26,-28-14,-73-3,1-3,0-3,0-3,26-4,26 1,1115 2,-977 28,-37 0,281-28,-214-29,-6 1,709 29,-596-1,-225-29,286 29,-262-17,-130 9,1 3,0 2,51 6,-4-1,52-6,-94 16,-52-5</inkml:trace>
</inkml:ink>
</file>

<file path=ppt/ink/ink5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4:21:59.89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1984 735,'32'4,"1"-1,0-1,-1-2,1-1,-1-2,1-1,-1-2,0-1,2-2,-20 4,0-1,0 0,0-1,-1-1,0 0,-1-1,0 0,0-1,-1 0,0-1,-1 0,0-1,0 0,-2-1,1 0,-2 0,0 0,0-1,-1 0,3-15,-9 30,-1-1,0 1,0-1,0 1,0-1,0 1,1-1,-1 0,0 1,0-1,0 0,0 0,0 0,0 0,0 0,0 0,0 0,0 0,0 0,0 0,0 0,0-1,0 1,0 0,0-1,0 1,0-1,1 1,-1-1,0 1,0-1,0 0,1 1,-1-1,0 0,1 0,-1 1,1-1,-1 0,1 0,-1 0,1 0,-1 0,1 0,0 0,0 0,-1 1,1-1,0 0,0 0,0 0,0 0,0 0,0 0,0 0,1 0,-1 0,0 0,0 0,1-1,-15 28,0 1,2 1,2 0,0 0,2 1,0 0,3 0,0 1,0-4,-42 321,25-41,15-240,2 0,-4 1,-3-2,-9 28,16-79,0 1,-1-1,0 0,-1-1,-1 1,0-2,-1 1,0-1,-1 0,-1-1,-4 4,10-10,-1 0,-1 0,1 0,-1-1,1 0,-1-1,0 1,-1-1,1-1,0 1,-1-1,0 0,1-1,-1 0,0 0,0-1,1 0,-1 0,0-1,0 0,0 0,-6-3,2-1,2 0,-1-1,1-1,0 1,0-2,1 1,-1-2,2 1,-1-1,2 0,-1-1,1 0,0 0,1 0,0-1,1 0,0 0,1 0,0-1,1 0,0 1,1-1,0 0,1-1,0 1,1 0,1 0,-1 0,2 0,0 0,0 0,1 0,1 1,0-1,0 1,1 0,6-9,4 1,1 0,1 1,0 1,1 0,1 2,1 0,0 1,1 1,0 1,1 1,1 0,-1 2,2 1,-1 1,1 1,22-3,201-23,-169 28,-61-2</inkml:trace>
  <inkml:trace contextRef="#ctx0" brushRef="#br0" timeOffset="202.983">2886 1384,'5'33,"7"17,0-1</inkml:trace>
  <inkml:trace contextRef="#ctx0" brushRef="#br0" timeOffset="347.042">2972 819,'0'0</inkml:trace>
  <inkml:trace contextRef="#ctx0" brushRef="#br0" timeOffset="701.024">3169 1553,'36'-72,"3"2,43-57,-82 125,0 1,0 0,1 0,-1 0,0-1,1 1,-1 0,1 0,-1 0,1 0,0 0,-1 0,1 0,0 0,0 0,0 1,0-1,0 0,0 0,0 1,0-1,0 0,0 1,0-1,0 1,0 0,0-1,0 1,1 0,-1-1,0 1,0 0,0 0,1 0,-1 0,0 0,0 1,0-1,1 0,-1 1,0-1,0 0,0 1,0-1,0 1,0 0,1-1,36 138,-37-134,1 0,0 0,-1-1,2 1,-1-1,0 0,0 1,1-1,0 0,0 0,0 0,0-1,0 1,0-1,1 0,-1 0,1 0,-1 0,1 0,0-1,0 0,0 0,0 0,0 0,0 0,0-1,0 0,0 0,0 0,0 0,0-1,0 1,0-1,0 0,0-1,0 1,1-1,6-5,0-1,0 0,-1-1,-1 0,1 0,-1-1,-1 0,0 0,0-1,-1 0,-1-1,0 0,0 0,1-5,25-45,-18 40</inkml:trace>
  <inkml:trace contextRef="#ctx0" brushRef="#br0" timeOffset="1198.583">4100 1159,'-19'11,"-1"2,2 0,0 2,1 0,0 1,1 0,1 1,0 1,2 0,0 2,-4 8,14-25,1 0,0 0,1 0,-1 0,0 0,1 0,0 0,0 1,0-1,0 1,0-1,1 1,-1-1,1 1,0-1,0 1,0-1,1 1,-1-1,1 1,0-1,0 0,0 1,0-1,1 0,-1 1,1-1,0 0,0 0,0-1,0 1,0 0,1-1,-1 1,1-1,0 0,0 0,0 0,2 1,6 2,0-1,1-1,-1 0,1-1,0 0,0 0,0-2,0 1,0-1,0-1,0 0,-1-1,1 0,0-1,-1-1,1 1,-1-2,7-3,-1-6,0-2,-1 0,-1 0,0-2,-1 0,-1 0,-1-1,-1-1,0 0,-1-1,1-6,4-5,1 3,-1-1,-2 0,-1-1,-1 0,-2 0,-1-1,-1-1,-2 1,0-12,-5 26,0-1,-1 0,-1 1,0 0,-2-1,0 1,-1 1,0-1,-2 1,0-1,-1 2,-1-1,0 1,-1 1,-1 0,0 0,-1 1,-11-10,17 20,1 1,-1-1,0 1,0 0,0 0,0 1,0 0,0 0,-1 0,1 1,-1 0,1 0,-1 1,1 0,-1 0,0 0,1 1,-1 0,1 0,0 1,-1 0,1 0,0 0,0 1,0 0,0 0,0 0,1 1,0 0,0 0,0 0,0 1,0 0,1 0,0 0,0 0,0 1,1-1,0 1,0 0,0 0,1 0,0 0,-2 6,-2 17,1 0,1 0,1 0,2 0,1 1,1-1,1 0,2 1,1-2,2 1,0 0,2-1,1-1,10 19,0-4,2-2,2 0,2-2,1-1,2-1,1-1,10 7,-37-39,6 8,0 0,1 0,1-1,0 0,0-1,1 0,0-1,1 0,0-1,0 0,9 2,-1-5</inkml:trace>
  <inkml:trace contextRef="#ctx0" brushRef="#br0" timeOffset="-1716.77">799 706,'-3'-4,"0"0,0 0,0 0,-1 0,1 1,-1-1,0 1,0 0,0 0,0 0,-1 1,1-1,-1 1,0 0,1 0,-1 1,0-1,0 1,0 1,0-1,0 0,0 1,-2 0,-116 20,109-14,0 1,0 0,1 1,0 0,0 1,1 1,0 0,0 0,1 1,1 1,0 0,-2 4,7-9,1 0,0 0,0 0,0 0,1 1,0-1,1 1,0 0,0 0,1 0,0 0,0 0,0 0,1 0,1 0,-1 1,1-1,1 0,0 0,0-1,0 1,1 0,0-1,1 2,3 4,1 0,1-1,0 0,0 0,1-1,1 0,0-1,0 0,1-1,0 0,1-1,0 0,0-1,5 1,-15-6,-1-1,1 0,0 0,1 0,-1 0,0 0,0-1,0 0,0 1,1-1,-1 0,0-1,0 1,0 0,0-1,1 0,-1 0,0 0,0 0,0 0,-1 0,1-1,0 0,0 1,-1-1,1 0,-1 0,0-1,1 1,-1 0,0-1,12-13</inkml:trace>
  <inkml:trace contextRef="#ctx0" brushRef="#br0" timeOffset="-1400.715">1081 368,'41'25,"0"1,-2 2,-1 1,-1 3,-2 0,-1 3,-1 1,-24-25,-1 0,0 1,-1 0,-1 0,0 1,0 0,-1 0,-1 0,0 1,-1 0,0-1,-1 1,-1 0,0 0,-1 0,0 0,-1 0,-1 0,0 0,-1 0,-1 0,0-1,0 0,-1 0,-1 0,-1 0,1-1,-2 0,-11 15,0-1,-2-1,0 0,-2-2,0-1,-2-1,-19 13,26-21</inkml:trace>
  <inkml:trace contextRef="#ctx0" brushRef="#br0" timeOffset="-980.981">290 481,'-29'25,"0"0,2 2,1 1,1 1,2 1,0 1,3 1,-14 27,23-32,2 0,0 1,2 0,1 0,1 1,2-1,1 1,1 0,1 0,1 0,2 0,1-1,2 1,0-1,2-1,1 1,1-1,13 25,-19-40,1 1,0-1,1 0,0-1,1 1,0-1,1-1,0 1,1-1,0-1,0 1,1-2,0 1,1-1,0-1,0 0,0-1,1 0,0 0,8 1,3-3</inkml:trace>
  <inkml:trace contextRef="#ctx0" brushRef="#br0" timeOffset="2149.001">5342 622,'-1'480,"-24"-284,-5-34,46-178,-6-2,0 1</inkml:trace>
  <inkml:trace contextRef="#ctx0" brushRef="#br0" timeOffset="2454.796">5230 593,'33'5,"31"2,9-1,-3-1,-9-2,-10 0,-8-2,-8-1,-4 0,-3 0,-11 0,-8 0</inkml:trace>
  <inkml:trace contextRef="#ctx0" brushRef="#br0" timeOffset="2700.42">5258 989,'43'10,"33"-3,9-1,-5-2,-12-2,-12-1,-11-1,-9-1,-9 1</inkml:trace>
  <inkml:trace contextRef="#ctx0" brushRef="#br0" timeOffset="6817.623">5991 1327,'-16'0,"0"1,0 1,0 0,0 1,0 1,1 0,-1 1,1 1,0 0,1 1,-1 1,1 0,1 1,0 1,-9 7,15-8,1-1,0 1,1 0,-1 0,2 0,-1 1,2 0,-1 0,1 0,1 0,-1 3,2-8,-1 1,1-1,1 1,-1-1,1 1,0-1,0 1,1 0,0-1,0 1,0-1,0 0,1 1,0-1,0 0,1 0,-1 0,1 0,0 0,0-1,1 0,-1 1,1-1,0 0,0-1,0 1,1-1,-1 1,1-1,0-1,0 1,0-1,0 0,0 0,1 0,-1-1,1 0,0 0,8 1,0-2,1 1,-1-2,1 0,-1-1,0 0,0-1,0-1,0 0,10-5,-16 5</inkml:trace>
  <inkml:trace contextRef="#ctx0" brushRef="#br0" timeOffset="14120.335">6189 1526,'1'1,"1"1,-1 0,1 0,-1 0,1-1,0 1,0-1,0 1,0-1,0 0,0 1,0-1,0 0,0-1,0 1,1 0,-1-1,0 1,1-1,-1 0,1 1,-1-1,0 0,3-1,-2 2,147-13,-44-2,-5-4,-138 6,32 12,0-1,0 0,0 0,0 0,1-1,-1 1,1-1,-1 0,1-1,-1 1,1-1,0 0,0 0,0 0,1 0,-1-1,1 0,0 1,0-1,0-1,0 1,1 0,0 0,0-1,-2-4,4 9,-15-27,6 47,11 208,-2-218,0 0,1 0,0 0,1 0,0 0,0 0,1 0,0-1,1 1,1 0,-4-9,0-1,0 1,0-1,0 0,0 1,0-1,0 0,0 0,0 0,0 0,1 0,-1 0,0 0,0 0,0 0,0 0,0 0,0-1,0 1,0-1,0 1,0 0,0-1,0 0,0 1,0-1,0 0,0 1,-1-1,1 0,0 0,0 0,-1 1,1-1,-1 0,1 0,-1 0,1 0,-1 0,1 0,-1 0,0 0,0-1,0 1,1 0,1-3,111-184,-96 143,-13 24</inkml:trace>
  <inkml:trace contextRef="#ctx0" brushRef="#br0" timeOffset="14940.279">6810 1243,'7'22,"0"0,-1 1,-1-1,-1 1,-1 0,-1 1,-2-1,0 0,-1 0,-2 3,2 32,2-12,0-30,-1 0,0 1,-1-1,0 0,-2 1,0-1,-3 9,6-26,1 0,-1 0,0 0,0 0,0 0,0 0,0 0,0 0,0 0,0 1,0-1,0 0,-1 0,1 0,0 0,-1 0,1 0,0 1,-1-1,1 0,-1 0,1 0,-1 1,0-1,1 0,-1 1,0-1,0 1,1-1,-1 1,0-1,0 1,0-1,1 1,-1 0,0-1,0 1,0 0,0 0,0 0,0-1,0 1,0 0,0 0,1 0,-1 1,0-1,0 0,0 0,0 0,0 1,0-1,0 1,1-1,-1 0,0 1,0-1,0 1,1 0,-1-1,0 1,1 0,-1-1,1 1,-1 0,1 0,-1-1,0 2,0-25,1 1,1 0,1 0,1 0,1 0,1 0,0 0,2 1,0 0,2 1,0-1,2 2,0-1,1 1,0 1,14-15,-16 16,1 1,0 0,1 0,1 1,0 1,1 0,0 1,2 0,-1 1,1 1,1 0,0 2,0 0,1 0,0 2,1 0,0 1,0 1,16-2,-32 7,0-1,-1 1,1 0,0 0,0 1,-1-1,1 0,0 1,-1 0,1-1,0 1,-1 0,1 0,-1 1,1-1,-1 0,0 1,0 0,1-1,-1 1,0 0,-1 0,1 0,0 0,0 1,-1-1,0 0,1 1,-1-1,0 1,0-1,0 1,0 0,-1-1,1 1,-1 0,0-1,1 1,-1 0,-1 0,1-1,0 1,-1 0,1-1,-2 4,-2 8,-2-1,0 1,-1-1,0 0,-1-1,0 0,-1 0,0 0,-1-1,0-1,-1 0,0 0,-5 2,-166 102,162-103,18-11,1 0,0 0,0 1,0-1,0 0,-1 0,1 0,0 1,0-1,0 0,0 1,0-1,0 1,0 0,0-1,0 1,0 0,0 0,0-1,1 1,-1 0,0 0,0 0,1 0,-1 0,1 0,-1 0,1 0,-1 0,1 0,0 0,-1 0,1 1,0-1,0 0,0 0,0 0,0 0,0 1,0-1,0 0,0 0,1 0,-1 0,0 0,1 0,-1 0,1 0,-1 0,1 0,0 0,-1 0,1 0,0 0,0 0,0 0,-1 0,1-1,0 1,0 0,0-1,0 1,0-1,0 1,0-1,1 0,-1 1,114 60,20 23,-117-73</inkml:trace>
  <inkml:trace contextRef="#ctx0" brushRef="#br0" timeOffset="15956.437">5173 312,'41'-10,"1"1,0 3,0 1,0 2,0 2,33 4,-18-2,11-1,155 12,-207-8,-11-2,-1-1,1 0,0 1,-1-1,1-1,0 1,0-1,0 0,-1 0,1 0,0-1,0 0,0 0,-1 0,1 0,1-1,-6 0,0 0,0 0,0 0,-1 0,1 0,0 0,-1 0,1 1,-1-1,0 0,1 0,-1 0,0 1,0-1,0 0,0 1,-1-1,1 1,0-1,-1 1,1 0,-1-1,1 1,-1 0,1 0,-1 0,0 0,0 1,0-1,1 0,-2 0,2 1,-142-86,-45-51,174 115,18 17</inkml:trace>
  <inkml:trace contextRef="#ctx0" brushRef="#br0" timeOffset="17587.552">742 2146,'1'-2,"-1"0,0-1,1 1,0 0,-1-1,1 1,0 0,0 0,0 0,1-1,-1 1,0 0,1 1,-1-1,1 0,0 0,-1 1,1-1,0 1,0-1,0 1,0 0,1 0,-1 0,0 0,0 0,0 0,1 1,-1-1,1 1,-1 0,81-8,-77 7,818 4,-412-31,152 16,-248-6,140 17,-205 3,148 15,-291-8,0-4,66-8,135-25,138 27,-220-26,424 26,-549 2,249-12,5-25,92 25,-228-16,-194 26,-2 1</inkml:trace>
</inkml:ink>
</file>

<file path=ppt/ink/ink5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4:22:31.35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46 1,'-11'167,"1"-98,3 1,3 0,3-1,4 17,-1 33,-2 220,13-234,-9-90,-1 0,0 0,-2 0,0 1,0-1,-1 0,-1 0,-1 1,-3 13,-15 150,10-144,4-28</inkml:trace>
</inkml:ink>
</file>

<file path=ppt/ink/ink5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4:22:33.29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1,'0'425,"6"-351,-7-73</inkml:trace>
</inkml:ink>
</file>

<file path=ppt/ink/ink5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4:22:34.36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220 1,'-1'7,"-1"0,-1 0,0 0,0 0,0-1,-1 1,0-1,0 0,0 0,-1 0,0-1,0 0,0 0,-1 0,0 0,0-1,0 0,0 0,-1-1,1 0,-6 2,-23 17,-44 29,100-43,179 18,-172-25,0 2,-1 1,1 1,-1 1,0 1,6 4,-31-10,18 5,-19-17,-114-86,10 10,63 71,21 12</inkml:trace>
</inkml:ink>
</file>

<file path=ppt/ink/ink5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4:22:47.57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26 53,'-1'283,"-7"-255,8-28,0 0,0-1,0 1,0 0,0-1,0 1,0 0,0-1,0 1,0 0,0 0,-1-1,1 1,0 0,0-1,0 1,-1 0,1 0,0 0,0-1,-1 1,1 0,0 0,0 0,-1-1,1 1,0 0,-1 0,1 0,0 0,0 0,-1 0,1 0,0 0,-1 0,1 0,0 0,-1 0,1 0,0 0,-1 0,1 0,0 0,-1 0,1 0,0 0,0 1,-1-1,1 0,0 0,0 0,-1 0,1 1,0-1,0 0,-1 0,1 1,-2-16,1 0,1-1,0 1,0 0,2 0,0 0,1 0,0 1,1-1,1 1,0-1,1 1,1 1,0-1,0 1,2 1,-1-1,2 1,0 1,0 0,1 0,0 1,8-5,-17 12,0 1,1-1,-1 1,1-1,0 1,0 0,0 0,0 0,0 0,0 1,1-1,-1 1,0 0,1 0,-1 0,1 1,-1-1,1 1,-1-1,1 1,0 0,-1 1,1-1,-1 1,1-1,-1 1,1 0,-1 0,0 1,1-1,-1 1,0 0,0-1,0 1,0 1,0-1,-1 0,1 1,-1-1,2 2,-4 1,0 0,0 1,0-1,-1 0,0 0,0 0,0 0,0 0,-1 0,0-1,0 1,0 0,-1-1,1 1,-1-1,0 0,0 0,-1 0,1-1,-1 1,0-1,0 1,0-1,0 0,-1-1,-3 3,-8 8,13-11,0 0,0 1,0-1,0 1,1-1,-1 1,1 0,0 0,0 0,0 0,0 0,0 1,1-1,-1 1,1-1,0 1,0-1,0 1,1 0,-1-1,1 1,0 0,0-1,0 1,1 0,-1-1,1 1,0 0,0-1,0 1,0-1,1 1,-1-1,1 0,0 1,0-1,0 0,0 0,1 0,-1-1,2 1,91 48,-78-43</inkml:trace>
</inkml:ink>
</file>

<file path=ppt/ink/ink5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4:22:53.61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228 87,'39'-86,"-38"86,0 0,-1 1,1-1,0 0,0 1,0-1,0 1,-1-1,1 1,0-1,0 1,-1-1,1 1,0 0,-1 0,1-1,-1 1,1 0,-1 0,1 0,-1-1,0 1,1 0,-1 0,0 0,0 0,1 0,-1 0,0 0,0 0,0-1,0 1,0 0,-1 0,1 0,0 1,0-2,13 190,16 19,-14-107,-16-101,0 0,0 0,0-1,0 1,0-1,0 1,0-1,0 1,0-1,0 0,0 1,0-1,-1 0,1 0,0 0,0 0,0 0,0 0,0 0,-1 0,1 0,0-1,0 1,0 0,0-1,0 1,0-1,0 1,0-1,0 0,0 1,0-1,0 0,0 0,1 0,-1 1,0-1,1 0,-1 0,0 0,1 0,-1 0,1 0,-1 0,1-1,0 1,-1 0,1-1,-2 0,-18-18,-1 1,0 1,-1 0,-2 2,1 1,-2 0,0 2,-19-7,-25-15,97 24,143 1,-128 2,0 3,1 1,-1 2,1 2,23 3,-66-4,1 1,-1-1,1 1,0 0,-1-1,1 1,0 0,0 0,-1 0,1 0,0 1,-1-1,1 0,0 1,-1-1,1 1,-1-1,1 1,-1 0,1-1,-1 1,1 0,-1 0,0 0,1 0,-1 1,0-1,0 0,0 0,0 1,0-1,0 1,0-1,0 1,-1-1,1 1,0-1,-1 1,0 0,1-1,-1 1,0 0,0-1,0 1,0 0,0-1,0 1,0 0,-1-1,1 1,-1 0,1-1,-1 1,1-1,-1 1,-105 90,44-47,31-23,26-20,0 1,0 0,0 0,1 0,0 1,-1-1,1 1,0 0,1 0,-1 0,1 1,0-1,0 1,0 0,1 0,-2 3,4 6</inkml:trace>
</inkml:ink>
</file>

<file path=ppt/ink/ink5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4:22:46.59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790 893,'197'-1,"-147"-11,-49 12,0-1,0 1,-1-1,1 1,0-1,-1 1,1-1,0 0,-1 1,1-1,-1 0,1 1,-1-1,1 0,-1 0,1 1,-1-1,0 0,1 0,-1 0,0 0,0 1,0-1,1 0,-1 0,0 0,0 0,0 0,-1 0,1 1,0-1,0 0,0 0,-1 0,1 0,0 0,-1 1,1-1,-1 0,1 0,-1 1,1-1,-1 0,1 1,-1-1,0 1,1-1,-1 0,0 1,0-1,1 1,-1 0,0-1,-90-87,90 89,0-1,0 1,-1-1,1 1,0 0,0 0,0-1,0 1,0 0,0 0,0 0,0 0,0 0,0 1,1-1,-1 0,0 0,1 0,-1 1,1-1,-1 0,1 1,0-1,-1 0,1 1,0-1,0 1,0-1,0 0,0 1,0-1,1 0,-1 1,0-1,1 0,-1 1,1-1,-1 0,0 2,5 202,-5-204,-1 1,1-1,0 0,-1 0,1 0,0 0,0 1,0-1,0 0,0 0,0 0,1 0,-1 1,0-1,0 0,1 0,-1 0,1 0,-1 0,1 0,-1 0,1 0,0 0,0 0,-1 0,1 0,0 0,0-1,0 1,0 0,0 0,0-1,0 1,0-1,0 1,0-1,0 1,0-1,0 0,1 0,-1 1,0-1,0 0,0 0,1 0,-1 0,0 0,0-1,0 1,0 0,1-1,-1 1,0 0,0-1,0 1,0-1,0 0,0 1,0-1,0 0,0 1,-1-1,1 0,0 0,122-140,-112 127</inkml:trace>
  <inkml:trace contextRef="#ctx0" brushRef="#br0" timeOffset="-3588.967">142 328,'0'5,"0"16,0 9,0 4,0 2,0-1,0-2,0-1,0-2,0-1,0 0,-5-6,-2-1,1 0,1 1,2 1,0-3</inkml:trace>
  <inkml:trace contextRef="#ctx0" brushRef="#br0" timeOffset="-3166.836">113 357,'5'0,"11"5,8 1,4 0,3-1,0-2,0-1,0 0,-2-2,1 0,-1 0,-11 4,-7 2</inkml:trace>
  <inkml:trace contextRef="#ctx0" brushRef="#br0" timeOffset="-2918.632">85 611,'29'5,"19"1,6 0,-6-6,-7-3,-9-1</inkml:trace>
  <inkml:trace contextRef="#ctx0" brushRef="#br0" timeOffset="-1067.976">622 752,'-2'-2,"1"0,-1 0,1 0,-1 1,0-1,0 1,0-1,0 1,0 0,0 0,0 0,0 0,-1 0,1 0,0 0,-1 1,1-1,-1 1,1 0,0 0,-1 0,1 0,-1 0,1 0,0 1,-1-1,1 1,0-1,-1 1,1 0,-2 1,-2-1,-1 1,0 0,1 1,0-1,0 1,0 1,0-1,0 1,0 0,1 0,0 0,0 1,0 0,0 0,1 0,0 1,0-1,0 1,1 0,0 0,0 0,1 0,-1 1,1-1,1 1,-1 0,1-1,0 1,1 0,-1 0,1 0,1 0,-1-1,1 1,1 0,-1-1,1 1,0 0,1 1,1-3,0 0,0 0,0-1,0 1,1-1,0 0,0-1,0 1,0-1,1 0,-1 0,1-1,-1 1,1-1,0 0,0-1,0 0,0 0,1 0,-1 0,0-1,0 0,0 0,1-1,-1 0,0 0,0-1,0 1,0-1,0 0,13-6</inkml:trace>
  <inkml:trace contextRef="#ctx0" brushRef="#br0" timeOffset="4680.105">0 159,'88'22,"108"-4,-182-15,-2 0,0 0,0-1,1 0,-1-1,1 0,-1-1,1-1,9-1,-21 2,0 0,-1 0,1-1,0 1,0 0,-1 0,1-1,0 1,0-1,-1 1,1 0,0-1,-1 1,1-1,0 1,-1-1,1 0,-1 1,1-1,-1 0,1 1,-1-1,0 0,1 0,-1 1,0-1,0 0,1 0,-1 1,0-1,0 0,0 0,0 0,0 0,0 1,0-1,0 0,0 0,0 0,-1 1,1-1,0 0,-1 0,1 1,0-1,-1 0,1 1,-1-1,1 0,-1 1,0-1,-31-36,29 34,-132-125,122 117</inkml:trace>
</inkml:ink>
</file>

<file path=ppt/ink/ink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3:41:02.71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86 368,'45'-6,"-1"-3,0-1,0-3,-1-1,40-20,-69 28,-1-2,0 1,0-2,0 0,-1 0,0-1,-1-1,8-9,-16 17,0 0,0 0,-1-1,0 1,0 0,0-1,0 1,0-1,-1 0,1 0,-1 0,0 1,0-1,-1 0,1 0,-1 0,0-1,0 1,0 0,-1 0,1 0,-1 0,0 0,0 1,0-1,-1 0,1 0,-1 1,0-1,0 1,0-1,-1 1,1 0,-1 0,0-1,-3-2,-1 0,0 1,0-1,0 1,-1 1,1-1,-1 1,0 1,-1-1,1 1,0 1,-1 0,0 0,1 0,-1 1,0 1,0-1,0 1,0 1,0 0,1 0,-1 1,0 0,1 0,-4 2,-5 1,1 1,-1 1,1 1,0 0,1 1,0 0,0 2,1 0,0 0,1 1,1 1,-4 4,5-5,1 0,1 0,0 1,1 1,0-1,1 1,0 1,1-1,1 1,1 0,0 0,0 1,2-1,0 1,1-1,0 1,1 0,1 2,1-12,0 0,1 0,-1 0,1 0,0 0,1-1,-1 1,1-1,0 0,0 0,1 0,0-1,0 0,0 0,0 0,0 0,1-1,0 0,0 0,0 0,0-1,0 0,4 1,6 2,1-1,0-1,0-1,0 0,0-1,0-1,0-1,8-1,22-6,1-2,-2-2,0-2,0-2,8-7,65-51,-103 58</inkml:trace>
</inkml:ink>
</file>

<file path=ppt/ink/ink5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4:22:57.47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21,'0'-21,"0"22,0 5,1 204,-2-205,1-1,0 0,0 0,0 1,1-1,-1 0,1 0,0 0,0 1,0-1,1 0,-1 0,1-1,0 1,0 0,1-1,-1 1,1-1,-1 0,1 1,0-1,1-1,-1 1,0 0,1-1,-1 0,1 1,0-2,0 1,0 0,0-1,0 1,0-1,1 0,1-2,0 0,0 0,0 0,-1-1,1 1,0-1,-1-1,0 1,1-1,-1 0,0 0,-1-1,1 1,0-1,-1 0,0 0,0-1,0 1,-1-1,1 0,-1 0,0 0,0 0,0-4,51-145,-54 153,1 1,-1 0,1 0,0-1,0 1,-1 0,1 0,0 0,-1 0,1 0,0 0,0 0,-1 0,1 0,0 0,0 0,-1 0,1 1,0-1,-1 0,1 0,0 1,-1-1,1 1,-1-1,1 0,0 1,-1-1,1 1,-1-1,1 1,-1 0,0-1,1 1,-1-1,0 1,1 0,-1-1,0 1,0 0,1 0,-1-1,0 1,0 0,0-1,0 1,0 0,0 0,0-1,0 1,0 0,0-1,-1 2,11 39,29 75,-37-112,0 0,0 0,1-1,-1 1,1-1,0 1,0-1,1 0,-1 0,1-1,-1 1,1-1,0 1,0-1,0 0,0-1,0 1,0-1,0 0,1 0,-1 0,0 0,1-1,-1 0,3 0,-2 0,0-1,0 0,-1 0,1 0,0 0,-1-1,1 0,-1 0,0 0,0-1,0 1,0-1,0 0,0 0,-1 0,1-1,-1 1,0-1,0 0,0 0,-1 0,1 0,-1 0,0-1,0 1,-1-1,1-1,21-130,-23 108,-1 4</inkml:trace>
</inkml:ink>
</file>

<file path=ppt/ink/ink5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4:23:24.78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1 476,'0'493,"28"-239,-29-39,-6-182,5-30,0 0,1 0,0 1,-1-1,1 0,0 1,1-1,-1 1,1-1,-1 0,1 1,0-1,0 1,0-1,1 1,-1-1,1 1,0-1,0 1,0-1,1 0,-1 0,1 0,-1 1,1-2,0 1,0 0,1 0,-1-1,1 2,79-17,143-27,159 41,-372-1</inkml:trace>
  <inkml:trace contextRef="#ctx0" brushRef="#br0" timeOffset="1653.058">339 24,'-5'13,"1"1,0 0,1 0,1 0,0 1,1-1,0 0,1 1,1-1,0 1,1-1,1 0,0 0,1 0,2 6,-5-17,0-1,0 0,-1 0,1 0,1 0,-1 0,0 0,0 0,1-1,-1 1,1 0,-1-1,1 1,0-1,0 1,0-1,0 0,0 0,0 0,0 0,0 0,0 0,0-1,0 1,1-1,-1 1,0-1,0 0,1 0,-1 0,0 0,0 0,1-1,-1 1,0-1,0 1,0-1,0 0,1 0,-1 0,0 0,0 0,-1 0,1-1,0 1,0-1,-1 1,2-2,10-14,0-1,-1 0,-1-1,-1 0,-1-1,6-16,6-14,-17 43,33-54,-36 60,0 0,0 0,0 0,0 0,0 0,1 0,-1 1,0-1,1 0,-1 1,0-1,1 1,-1 0,1-1,-1 1,0 0,1 0,-1 0,1 0,-1 0,1 0,-1 0,1 1,-1-1,0 0,1 1,-1-1,1 1,-1 0,0-1,0 1,1 0,-1 0,0 0,0 0,0 0,0 0,0 0,0 0,0 0,0 0,-1 0,1 1,0 0,10 14,-1 1,-1-1,-1 2,-1-1,0 1,-1 0,0 3,5 14,4 6,-3 1,-1 0,-3 1,-1 0,-2 0,-1 41,-3-78,0 0,0 0,0 1,-1-1,0 0,-1 0,1 0,-1 0,0 0,-1 0,0 0,1 0,-2 0,1-1,-1 1,0-1,0 1,0-1,-1 0,0 0,0-1,0 1,0-1,-1 0,0 0,0 0,0-1,0 0,-1 0,1 0,-1 0,0-1,1-2,1 0,-1 0,0 0,0-1,0 0,1 0,-1 0,0-1,1 1,-1-1,1 0,-1 0,1-1,0 1,0-1,0 0,1 0,-1-1,1 1,-1-1,1 1,0-1,0 0,1 0,-1 0,0-3,-2-1,1 0,0 0,1-1,0 0,0 1,1-1,0 0,0 0,1 0,0-1,1 1,0 0,1-7,3 1,0 1,1 0,0 0,1 0,1 1,0 0,1 0,0 1,1 0,0 0,1 1,1 1,0-1,0 1,1 1,0 0,0 1,4-1,8-6</inkml:trace>
</inkml:ink>
</file>

<file path=ppt/ink/ink5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4:23:25.09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255 28,'-15'29,"-9"19,0 6,-2-6,5-6,0-6,4-4,0-8,3-2,-1-6,2 0,-2-4,3-3</inkml:trace>
  <inkml:trace contextRef="#ctx0" brushRef="#br0" timeOffset="366.172">1 0,'15'27,"2"-2,0 0,2 0,1-2,1 0,18 14,45 52,-4 32,-70-106</inkml:trace>
</inkml:ink>
</file>

<file path=ppt/ink/ink5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4:24:03.46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25,'29'0,"24"0,7 0,-1 0,-6 0,-7 0,-7 0,-5 0,-4 0,-6-4,-3-3,0 1,1 1,1 2,-7 6,-7 2</inkml:trace>
</inkml:ink>
</file>

<file path=ppt/ink/ink5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4:24:03.71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77,'38'-5,"32"-1,9-5,1-1,-9 3,-6 2,-10-3,-10 1,-11 2</inkml:trace>
</inkml:ink>
</file>

<file path=ppt/ink/ink5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4:24:04.03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199 148,'-19'28,"0"2,2 0,2 1,0 1,2 0,2 1,-7 29,17-55,-1-1,1 1,0 0,1 0,0 0,0 0,0 0,1 0,0 0,1 0,-1 0,1-1,0 1,1-1,0 1,0-1,0 0,1 0,0 0,0-1,0 1,1-1,0 0,0 0,0 0,0-1,1 0,0 0,0 0,0-1,0 0,0 0,1-1,-1 1,1-2,2 2,14 3,1-1,-1-1,1-1,0-1,0-1,0-1,0-1,0-1,0-1,-1-1,1-2,-1 0,18-8,1 1,0-1,-1-3,-1-1,0-2,-2-2,-1-1,0-2,20-19,-49 39,-1-1,0 1,-1-1,1-1,-1 1,-1-1,1 0,-1 0,0-1,-1 1,0-1,0 0,0 0,-1-1,-1 1,1-1,-1 1,-1-1,0 0,0 0,0 0,-1 1,-1-1,1 0,-1 0,-1 0,0 1,0-1,-1 1,0-1,-3-6,-3 4,0-1,-1 1,-1 0,1 1,-2 0,1 1,-1 1,-1-1,0 2,0 0,0 0,-1 1,0 1,0 1,0-1,-7 1,-13-3,0 2,0 2,0 0,0 3,-1 1,-18 3,-1 3</inkml:trace>
  <inkml:trace contextRef="#ctx0" brushRef="#br0" timeOffset="496.004">1 345,'1501'0,"-1448"5,-36 1</inkml:trace>
</inkml:ink>
</file>

<file path=ppt/ink/ink5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4:24:01.60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944 0,'49'10,"-36"-8,-1 0,1 1,-1 0,1 1,-1 1,0-1,-1 2,10 5,-20-10,0-1,0 1,0 0,-1-1,1 1,0 0,0 0,-1 0,1-1,-1 1,1 0,-1 0,1 0,-1 0,1 0,-1 0,0 0,0 0,0 0,1 0,-1 0,0 0,0 0,0 0,0 0,-1 0,1 0,0 0,0 0,-1 0,1 0,0 0,-1 0,1 0,-1 0,1 0,-1 0,1-1,-1 1,0 0,0 0,1-1,-1 1,0 0,0-1,0 1,0-1,1 1,-1-1,-1 1,-50 27,50-27,-107 39,-2-4,-99 17,-93 29,270-73,-55 28,88-35,0 0,0 1,0-1,0 0,0 0,1 0,-1 0,1 0,-1 0,1 0,0 0,0 0,0 0,0-1,0 1,0 0,0 0,1-1,-1 1,0-1,1 1,0-1,-1 0,1 1,0-1,-1 0,1 0,0 0,0 0,0-1,0 1,0 0,0-1,0 0,0 1,1-1,2 2,44 18,1-3,0-1,2-3,-1-2,2-3,1-1,-46-6,28 3,-24-3,0 0,0 0,-1 1,1 1,0 0,-1 1,0 0,0 0,10 6,-20-8,0 0,0 0,0 1,-1-1,1 0,-1 0,1 0,-1 0,0 1,0-1,0 0,0 0,0 1,0-1,-1 0,1 0,-1 0,0 0,1 0,-1 0,0 1,0-2,0 1,-1 0,1 0,0 0,-1 0,1-1,-1 1,1-1,-1 1,0-1,0 0,0 0,0 1,0-1,0-1,0 1,0 0,0 0,-85 57,-2-4,-2-4,-60 23,146-71,-91 40,55-25,0 1,2 2,1 1,-12 11,48-31,1-1,0 1,0 0,0 0,-1 0,1 0,0 0,0 0,0 0,1 1,-1-1,0 0,0 0,1 1,-1-1,0 1,1-1,0 0,-1 1,1-1,0 1,0-1,-1 1,1-1,0 1,1-1,-1 1,0-1,0 1,1-1,-1 0,0 1,1-1,0 1,-1-1,1 0,0 1,0-1,0 0,-1 0,1 0,0 0,1 0,-1 0,0 0,0 0,0 0,1 0,-1-1,0 1,1 0,-1-1,0 1,1-1,-1 0,1 1,-1-1,1 0,-1 0,1 0,0 0,28 6,1-1,1-2,-1-1,0-2,1-1,-1-1,0-1,15-5,-45 8,365-49,-330 44,-19-1</inkml:trace>
  <inkml:trace contextRef="#ctx0" brushRef="#br0" timeOffset="368.388">1509 170,'-33'265,"21"-200,-48 286,58-342,2-5,-1 1,1-1,-1 0,0 1,-1-1,1 0,-1 0,0 0,0 0,0 0,0 0,-1 0,1 0,-1-1,0 0,0 1,-1-1,1 0,-1-1,1 1,-1-1,-3 3,-7-5</inkml:trace>
  <inkml:trace contextRef="#ctx0" brushRef="#br0" timeOffset="615.785">1452 170,'39'-5,"26"-1,13 0,-3-4,-10 0,-5 2,-9 2,-7 2,-8 1,-4 2,-3 1,-7 5,-11 2,-8 5,-9-1,-4-1</inkml:trace>
  <inkml:trace contextRef="#ctx0" brushRef="#br0" timeOffset="812.909">1368 593,'38'0,"28"-4,6-3,-3 1,-9 1,-10 2,-14 1</inkml:trace>
  <inkml:trace contextRef="#ctx0" brushRef="#br0" timeOffset="1427.236">1989 706,'-5'18,"0"-1,2 1,0 0,1 0,0 0,2 0,0 1,1-1,1 0,1 0,1 0,0-1,1 1,1-1,-6-15,1 1,0-1,0 0,0 0,0 0,1 0,-1 0,0 0,1 0,0 0,-1-1,1 1,0 0,0-1,0 0,0 1,0-1,0 0,0 0,0 0,0 0,1 0,-1-1,0 1,1-1,-1 1,0-1,1 0,-1 0,1 0,-1 0,0-1,1 1,-1-1,0 1,1-1,-1 0,0 0,0 0,0 0,1 0,15-15,-1-1,0 0,-1-1,-1-1,0-1,-2 0,0-1,-1 0,27-41,-39 61,0 0,1 1,-1-1,0 0,0 0,1 1,-1-1,0 0,1 1,-1-1,1 0,-1 1,1-1,-1 1,1-1,0 1,-1-1,1 1,0-1,-1 1,1 0,0-1,-1 1,1 0,0 0,0-1,-1 1,1 0,0 0,0 0,-1 0,1 0,0 0,0 0,-1 0,1 0,0 1,0-1,-1 0,1 0,0 1,0-1,-1 0,1 1,0-1,-1 1,1-1,-1 0,1 1,-1 0,1-1,-1 1,1-1,-1 1,1 0,-1-1,1 1,-1 0,0-1,0 1,1 0,-1 0,0-1,0 1,0 0,0 0,14 57,-13-54,5 35,2-4,-3 0,-1 1,-1-1,-2 1,-2 0,-2 9,-1-6,-2-1,-2 0,-1 0,-2-1,-2-1,-1 0,-9 15,19-46,1 1,-2-1,1 1,0-1,-1-1,0 1,0-1,-1 1,1-1,-1-1,0 1,0-1,0 0,0-1,0 1,-2-1,5-1,0 0,0-1,0 1,0-1,0 1,0-1,0 0,0-1,0 1,0 0,0-1,0 0,0 0,0 0,0 0,0 0,0 0,0-1,1 1,-1-1,1 0,-1 0,1 0,-1 0,1 0,0-1,0 1,0 0,1-1,-1 0,1 1,-1-1,1 0,0 0,0 0,-3-7,1 0,1 1,-1-1,2-1,-1 1,2 0,-1 0,1 0,1 0,0-1,0 1,1 0,0 0,1 0,0 1,1-1,4-8,96-149,-91 149,127-113,-122 115</inkml:trace>
</inkml:ink>
</file>

<file path=ppt/ink/ink5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4:23:59.29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1 346,'0'0,"1"0,-1 0,1 0,-1 0,1 0,-1 0,1 0,-1 0,1 0,-1-1,1 1,-1 0,1 0,-1 0,1 0,-1-1,1 1,-1 0,1-1,-1 1,0 0,1-1,-1 1,0 0,1-1,-1 1,0-1,1 1,-1 0,0-1,0 1,0-1,1 1,-1-1,0 1,0-1,0 1,0-1,0 1,0-1,0 1,0-1,0 1,0-1,0 0,0 1,0 0,0-1,-1 1,1-1,0 1,0-1,-1 1,1-1,0 1,0-1,-1 1,1 0,-1-1,1 1,0 0,-1-1,1 1,182-8,-117 10,160-2,-201 0</inkml:trace>
  <inkml:trace contextRef="#ctx0" brushRef="#br0" timeOffset="415.473">1 572,'313'-1,"-241"-11,53 1,-74 18,-33-8</inkml:trace>
  <inkml:trace contextRef="#ctx0" brushRef="#br0" timeOffset="986.061">424 7,'-2'-1,"0"0,0 0,-1 0,1 1,0-1,-1 1,1-1,-1 1,1 0,-1 0,1 0,0 0,-1 0,1 0,-1 1,1-1,0 1,-1 0,1-1,0 1,-3 1,44 35,158 91,-180-114,0 0,-1 2,-1 0,-1 1,0 0,-1 1,-1 1,7 13,15 81,-32-108,-1-1,1 1,-1 0,0 0,-1 0,1 0,-1 0,0-1,0 1,0 0,-1 0,0 0,0 0,0 0,-1 0,1-1,-1 1,0-1,0 1,-1-1,1 0,-1 0,0 0,0 0,-1 0,1-1,-1 1,0-1,1 0,-4 1,-164 90,135-77,-72 51,107-66,-1-1,1 1,-1 0,1 0,0 1,0-1,0 0,0 0,0 1,0-1,1 0,-1 1,1-1,-1 1,1-1,0 0,0 1,0-1,1 1,-1-1,1 2,3 12</inkml:trace>
</inkml:ink>
</file>

<file path=ppt/ink/ink5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4:26:15.634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0 205,'13'-12,"1"0,0 2,1 0,-1 0,2 2,0-1,0 2,0 0,1 2,0-1,0 2,0 0,0 1,1 1,0 1,-1 0,1 1,0 1,16 3,117 35,-118-33,0-2,0-1,0-1,1-2,22-3,22 1,194-26,-18 0,31-1,-2 1,51-2,-319 30,205 12,-8 5,-112-15,117 24,84 4,139-31,-185-27,-97 28,107-11,-48-25,-143 28,0 3,0 3,36 5,9-1,90 16,-153-11,0-2,1-2,-1-2,10-4,37 1,21 19,78 6,-168-17,40 21,-63-14</inkml:trace>
</inkml:ink>
</file>

<file path=ppt/ink/ink5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4:26:20.748"/>
    </inkml:context>
    <inkml:brush xml:id="br0">
      <inkml:brushProperty name="width" value="0.1" units="cm"/>
      <inkml:brushProperty name="height" value="0.2" units="cm"/>
      <inkml:brushProperty name="color" value="#00F9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62,'80'-4,"-1"-3,0-3,55-16,-86 19,1 2,-1 3,1 1,14 4,25-1,1032-2,-809 33,-188-14,131 13,85-3,36-1,618-28,-645-28,47-2,85 31,-90 26,1-27,-77-26,223 25,-85 30,-118-47,96 6,-320 13,310 28,-84-31,-76-24,538 25,-692-4,0-5,82-20,-145 23,224-26,699 34,-671 27,633-28,-83 0,-602 28,334-27,-380-30,-193 29,24-3,-1 2,0 1,0 1,0 1,0 1,21 6,-1 1,-39-9,1 0,-1 1,0-1,1 2,-1-1,0 1,0 0,-1 1,1 0,-1 0,1 0,-1 1,-1 0,3 3,1 6</inkml:trace>
</inkml:ink>
</file>

<file path=ppt/ink/ink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3:41:03.52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500 0,'-51'27,"2"3,1 1,2 3,1 1,1 3,3 1,-2 5,36-39,0 1,1-1,0 1,0 1,0-1,1 1,0 0,1 0,-1 0,1 1,1 0,-1 0,1 0,1 0,-1 0,1 0,1 1,0-1,0 1,0-1,1 1,1-1,-1 1,2 5,0-12,-1 1,0-1,1 0,0 0,0 0,-1 0,1 0,0 0,0-1,1 1,-1-1,0 1,1-1,-1 0,0 0,1 0,-1 0,1 0,0-1,-1 1,1-1,0 1,-1-1,1 0,0 0,-1-1,1 1,0 0,-1-1,1 1,-1-1,1 0,82-36,-57 18,-1-1,-1-1,-1-1,-1-2,5-7,70-65,-9 15,-90 82,0-1,0 1,0-1,0 1,0-1,0 1,1-1,-1 1,0-1,0 0,1 1,-1-1,0 0,0 1,1-1,-1 1,0-1,1 0,-1 0,1 1,-1-1,0 0,1 0,-1 1,1-1,-1 0,1 0,-1 0,0 0,1 0,-1 0,1 0,-1 0,1 0,-1 0,1 0,-1 0,1 0,-1 0,1 0,-1 0,1 0,-1 0,0-1,1 1,-1 0,1 0,-1-1,1 1,-17 45,-127 232,-23 117,158-372,0 0,1 1,1 0,1 1,1-1,1 1,1 0,2-1,0 1,1 5,1-20,0 0,0 1,0-1,1-1,0 1,1 0,0-1,0 1,1-1,0-1,1 1,0-1,0 0,0 0,1 0,0-1,0 0,0 0,1-1,0 0,0 0,1-1,-1 0,1-1,0 0,0 0,0-1,0 0,0 0,0-1,1 0,-1-1,3 0,-7-1,0 0,-1 0,1-1,0 1,-1-1,0 0,1 0,-1-1,0 1,0-1,0 0,-1 0,1 0,-1-1,1 1,-1-1,0 0,0 1,-1-1,1-1,-1 1,0 0,0-1,-1 1,1-1,-1 1,0-1,0 0,0 0,-1 1,0-1,0 0,0-1,0-9,-1 1,0 0,-1 0,0 0,-2 1,1-1,-2 1,0-1,0 1,-7-11,-2-1,0 1,-2 0,0 1,-1 1,-2 1,0 0,-1 1,-1 2,-1 0,-1 1,0 1,-1 1,-1 1,0 2,-3-1,-137-24,324 28,156-55,-174 26,-127 28</inkml:trace>
</inkml:ink>
</file>

<file path=ppt/ink/ink5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4:26:23.299"/>
    </inkml:context>
    <inkml:brush xml:id="br0">
      <inkml:brushProperty name="width" value="0.1" units="cm"/>
      <inkml:brushProperty name="height" value="0.2" units="cm"/>
      <inkml:brushProperty name="color" value="#00F9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1 144,'168'-27,"60"15,83-46,-262 48,-6-1,0 2,1 3,0 1,0 2,0 1,11 4,-54-3,0 1,0 0,0-1,0 1,-1 0,1 0,0-1,0 1,0 0,0 0,0 0,0 0,0 0,0 1,0-1,-1 0,1 0,0 0,0 1,0-1,0 1,0-1,-1 0,1 1,0-1,0 1,-1 0,1-1,0 1,-1 0,1-1,-1 1,1 0,-1 0,1-1,-1 1,1 0,-1 0,0 0,0 0,1 0,-1-1,0 1,0 0,0 0,0 0,0 0,0 0,0 0,0 0,0 0,0 0,-1-1,1 1,0 0,-1 0,-7 9</inkml:trace>
</inkml:ink>
</file>

<file path=ppt/ink/ink5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4:12:25.05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143 91,'-27'135,"-86"267,111-384,119-249,44-10,-155 230,1 1,-1 0,2 0,-1 0,1 1,1 0,0 1,0 0,0 0,1 1,8-4,-17 10,1 1,0 0,-1 0,1 0,0 0,-1 0,1 1,-1-1,1 0,0 1,-1-1,1 1,-1 0,1-1,-1 1,1 0,-1 0,0 0,0 0,1 0,-1 0,0 0,0 1,0-1,0 0,0 1,0-1,0 1,-1-1,1 1,0-1,-1 1,1-1,-1 1,19 59,-14-22,-1 1,-2 0,-1 0,-4 24,0 20,3-75,6 55,-6-63,1 1,-1-1,0 0,1 0,-1-1,1 1,-1 0,1 0,0 0,-1 0,1 0,0-1,0 1,0 0,-1 0,1-1,0 1,0-1,0 1,0-1,0 1,0-1,0 0,0 1,0-1,1 0,-1 0,0 0,0 0,0 0,0 0,0 0,0 0,0 0,0-1,0 1,0 0,0-1,0 1,0 0,0-1,0 1,0-1,0 0,0 1,0-1,0 0,-1 0,1 1,0-1,-1 0,1 0,9-8,0-1,-1 0,0 0,0-1,-1 0,-1 0,0 0,-1-1,3-6,20-34,52-86,48-82,-128 219,0 0,0-1,0 1,0 0,0 0,0 0,0 0,1 0,-1 0,0 0,1 0,-1 0,1 1,-1-1,0 0,1 1,0-1,-1 1,1 0,-1 0,1-1,-1 1,1 0,0 0,-1 0,1 1,-1-1,1 0,0 1,-1-1,1 1,-1-1,1 1,-1-1,0 1,1 0,-1 0,0 0,1 0,-1 0,0 0,0 0,0 1,0-1,0 0,0 0,0 1,0-1,-1 1,1-1,0 1,-1-1,1 1,-1-1,0 1,0-1,1 1,-1 0,0-1,0 1,3 15,0 1,-1-1,-1 1,0-1,-1 1,-1-1,-1 1,-1-1,0 0,-3 7,-9 87,16 47,-1-146</inkml:trace>
</inkml:ink>
</file>

<file path=ppt/ink/ink5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4:12:27.07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40,'37'1,"111"-13,22-17,-145 29,-23 3</inkml:trace>
</inkml:ink>
</file>

<file path=ppt/ink/ink5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4:12:27.32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58,'39'-9,"21"-4,7 1,-5 2,-7 3,-8 3,-13 1</inkml:trace>
</inkml:ink>
</file>

<file path=ppt/ink/ink5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4:12:37.19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484 2,'-30'-1,"1"1,-1 2,1 1,0 1,0 2,-22 7,-124 45,171-55,1 0,0 1,0-1,1 1,-1 0,1 0,0 0,0 0,0 0,0 0,1 1,-1-1,1 0,0 1,1-1,-1 1,1-1,0 1,0 0,0-1,1 1,-1-1,1 1,0-1,1 0,-1 1,2 20,-3-15,-1-4,0 0,0 0,1 0,0 0,0 0,0 0,1 0,-1 0,2 0,-1 0,1 0,-1 0,2 0,-1-1,1 1,0-1,0 1,0-1,1 0,-1 0,1-1,1 1,-1-1,1 0,-1 0,1 0,0-1,0 0,1 0,-1 0,1 0,0-1,163 9,-154-8,-10-4,0 1,0 0,0 0,0 1,0 0,0-1,0 2,0-1,0 0,0 1,0 0,-1 0,1 1,-1-1,1 1,-1 0,0 0,0 0,-1 1,1-1,-1 1,1 0,-1 0,0 0,-1 1,1-1,-1 1,1-1,-2 1,1 0,0 0,-1-1,1 5,-3-1,1 0,-1 0,-1 0,0 0,0 0,0-1,-1 1,0-1,-1 0,1 0,-2 0,1 0,0-1,-1 0,-1 1,1-2,-1 1,0-1,0 0,0 0,-6 3,-4 2,-2 0,1 0,-1-2,0 0,-1-2,0 0,0-1,-6 1,17-5,1 1,-1-1,0-1,0 0,0 0,1 0,-1-1,0 0,0-1,1 0,-1 0,1 0,-1-1,1 0,0-1,0 1,1-1,-1-1,1 1,0-1,0 0,0-1,1 1,-1-1,1 0,1-1,-2-2,-1-11</inkml:trace>
</inkml:ink>
</file>

<file path=ppt/ink/ink5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4:12:37.94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280 142,'-8'-2,"-1"0,1 0,-1 1,1 0,-1 1,0-1,1 2,-1-1,0 1,1 1,-1 0,1 0,0 0,0 1,0 0,0 1,0 0,0 0,1 1,0 0,0 0,0 0,1 1,0 0,0 1,0-1,1 1,0 0,0 0,1 1,0-1,0 1,0 3,-2-2,1 1,0 1,1-1,0 1,0-1,2 1,-1 0,1 0,1 1,0-1,0 0,1 0,1 1,0-1,0 0,1 0,1 0,-1 0,2 0,0-1,0 1,1-1,0 0,3 4,-4-10,0 0,1-1,-1 1,0-1,1 0,0-1,0 1,0-1,0 0,0 0,0 0,1-1,-1 1,0-1,1-1,-1 1,1-1,-1 0,1 0,-1-1,1 1,-1-1,1-1,3 0,4-2,0 0,0-1,0 0,0-1,-1 0,0-1,-1 0,1-1,4-4,1-5,0 0,-1-1,-1 0,-1-2,0 0,-1 0,-2-1,0 0,-1-1,-1 0,-1-1,-1 0,2-15,-7 32,-1-1,1 1,-1-1,-1 0,1 0,-1 1,0-1,-1 0,1 0,-1 1,-1-1,1 0,-1 1,0-1,-1 1,0 0,0 0,0 0,0 0,-1 1,0-1,-1 1,1 0,-1 0,0 0,0 1,0-1,-1 1,1 1,-1-1,0 1,0 0,0 0,-1 1,1 0,0 0,-1 0,0 1,1 0,-1 0,0 1,0 0,-5 0,2 2,-1 1,1 0,0 1,1 0,-1 1,1 0,-1 0,2 1,-1 0,1 1,-1 0,2 0,-1 0,-1 3,-9 13</inkml:trace>
</inkml:ink>
</file>

<file path=ppt/ink/ink5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4:12:39.01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49,'39'17,"-33"-14,1-1,0 0,-1 0,1-1,0 1,0-2,0 1,0-1,0 0,0 0,0-1,0 0,0 0,0-1,-1 0,1 0,0 0,-1-1,0 0,0 0,0-1,0 0,0 0,-1 0,1-1,-1 0,0 0,-1 0,1 0,-1-1,3-5,-7 11,0 1,0-1,-1 0,1 1,0-1,0 0,-1 0,1 0,0 1,0-1,-1 0,1 0,0 0,-1 0,1 1,0-1,-1 0,1 0,0 0,-1 0,1 0,-1 0,1 0,0 0,-1 0,1 0,0 0,-1 0,1 0,0-1,-1 1,1 0,0 0,-1 0,1 0,0 0,0-1,-1 1,1 0,0 0,0-1,-1 1,1 0,0 0,0-1,-1 1,1-1,-52 139,37 119,-29-36,-3-80,28-109,18-61,8 10,1 0,0 1,2 0,0 0,1 1,11-13,5-10,133-176,-136 187</inkml:trace>
  <inkml:trace contextRef="#ctx0" brushRef="#br0" timeOffset="445.52">508 162,'-266'251,"226"-212,41-38,-1 0,1 0,-1 0,1 0,0 0,0-1,-1 1,1 0,0 0,0-1,0 1,0 0,0-1,0 1,0-1,0 0,0 1,0-1,0 0,0 1,0-1,0 0,1 0,-1 0,0 0,0 0,0 0,0 0,0-1,0 1,0 0,0 0,0-1,0 1,0-1,0 1,0-1,0 1,0-1,0 0,1 0,4 0,2-1,-2 0,-1 0,0 0,0 0,1 1,-1 0,1 0,0 0,-1 1,1 0,-1 0,1 0,0 1,-1 0,1 0,-1 0,1 1,-1-1,0 1,0 1,1-1,-1 1,-1 0,1 0,0 0,-1 1,0-1,0 1,0 0,0 0,0 1,0 1,13 64,-16-60,1 0,0 0,0 0,1 0,0-1,1 1,0-1,0 0,1 0,3 4,18 15,-12-17</inkml:trace>
  <inkml:trace contextRef="#ctx0" brushRef="#br0" timeOffset="1368.735">1044 416,'-13'-2,"0"2,-1-1,1 2,-1 0,1 0,0 1,-1 1,1 0,0 1,1 0,-1 1,1 1,0 0,0 0,0 1,1 1,0 0,1 0,0 1,0 0,1 1,-1 1,9-9,-1 0,1-1,0 1,0 0,0 0,0 0,0 0,1 0,-1 0,0 0,1 0,0 0,-1 0,1 0,0 0,0 0,0 0,0 0,0 0,1 0,-1 0,1 1,-1-1,1-1,0 1,0 0,0 0,0 0,0 0,0 0,0-1,1 1,-1-1,1 1,-1-1,1 1,-1-1,1 0,0 0,0 0,0 0,-1 0,3 1,7-4,-1 0,0-1,0 1,0-2,0 0,-1 0,1 0,-1-2,0 1,-1-1,1 0,-1 0,0-1,3-4,43-42,-43 41,0 1,0 0,1 0,0 1,1 0,0 1,0 1,1 0,0 1,10-4,-22 11,1-1,0 0,-1 1,1-1,-1 1,1 0,0 0,-1 0,1 0,-1 0,1 1,0-1,-1 1,1 0,-1-1,1 1,-1 0,0 1,1-1,-1 0,0 1,0-1,0 1,0 0,0-1,0 1,0 0,-1 0,1 0,-1 1,1-1,-1 0,0 0,0 1,0-1,0 1,0-1,-1 1,1-1,-1 1,1 0,4 113,-62 139,44-213,-7 22,-3 0,-3-1,-3-2,-3-1,-3 2,29-51,-1-1,0 1,0-1,-1-1,0 1,0-1,-1-1,-1 0,1 0,-1 0,0-2,-1 1,0-1,-5 2,15-8,-1 1,1-1,-1 1,1-1,-1 0,1 1,-1-1,1 0,-1 0,1 0,-1 0,1 0,-1 0,1-1,-1 1,1 0,-1-1,1 1,-1-1,1 0,0 1,-1-1,1 0,0 0,0 0,0 0,-1 0,1 0,0 0,0 0,0-1,1 1,-1 0,0 0,0-1,1 1,-1-1,1 1,-1-1,1 1,-1-1,1 0,2-68,7 38,2 1,0 0,3 0,0 1,2 1,1 1,1 0,2 1,1 1,0 1,-11 13,0 0,0 1,1 0,1 0,0 2,0-1,1 2,0-1,0 2,1 0,0 0,0 1,1 1,-1 1,16-3,15 12,-27 1</inkml:trace>
</inkml:ink>
</file>

<file path=ppt/ink/ink5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4:13:38.42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0 705,'431'-17,"52"-6,-288 9,0 9,10 8,399 52,-21-25,-142-19,114 8,-168 7,305-26,-668 0</inkml:trace>
  <inkml:trace contextRef="#ctx0" brushRef="#br0" timeOffset="455.227">1552 112,'-492'177,"205"-58,-61 47,310-138,37-28,1 1,-1-1,1 1,-1-1,1 1,-1 0,0-1,1 1,0 0,-1-1,1 1,-1 0,1-1,0 1,0 0,-1 0,1-1,0 1,0 0,0 0,0 0,0-1,0 1,0 0,0 0,0 0,0-1,0 1,1 0,-1 0,0-1,1 1,-1 0,0-1,1 1,-1 0,1-1,-1 1,1 0,-1-1,1 1,-1-1,1 1,0-1,-1 1,1-1,0 0,0 1,-1-1,1 0,0 1,0-1,-1 0,1 0,7 2,0-1,0 0,-1 0,1-1,0 0,0 0,0-1,0 0,-1-1,1 0,0 0,-1 0,-5 1,36-9</inkml:trace>
  <inkml:trace contextRef="#ctx0" brushRef="#br0" timeOffset="699.125">3104 0,'-1077'417,"821"-326,231-77,25-14,0-1,1 1,-1 0,0 0,1 0,-1 0,0 0,1 0,-1 0,0 0,1 0,-1 0,0 0,1 0,-1 0,0 0,1 0,-1 0,0 1,1-1,-1 0,0 0,0 0,1 0,-1 1,0-1,0 0,1 0,-1 1,0-1,0 0,1 0,-1 1,0-1,0 0,0 1,0-1,0 0,0 1,1-1,-1 0,0 1,0-1,0 0,0 1,0-1,0 0,0 1,0-1,0 0,0 1,-1-1,1 0,0 1,0-1,0 0,0 0,0 1,-1-1,1 0,0 1,0-1,0 0,-1 0,1 1,0-1,0 0,-1 0,148-7,-97 1,6 0</inkml:trace>
  <inkml:trace contextRef="#ctx0" brushRef="#br0" timeOffset="871.532">3725 169,'-53'19,"-50"21,-23 8,-5 1,7-3,14-4,16-10,20-6,12-6,17-3,11-3,12 0,14-3,18-2,12-3,8-3,-3-1</inkml:trace>
  <inkml:trace contextRef="#ctx0" brushRef="#br0" timeOffset="1098.264">4742 141,'-44'29,"-47"33,-18 16,-5 4,3-7,10-6,13-11,12-10,9-8,11-7,11-4,7-6,11-3,10-5</inkml:trace>
  <inkml:trace contextRef="#ctx0" brushRef="#br0" timeOffset="2537.671">2511 733,'0'1397,"30"-1018,-31 135,28-318,-26 113,-1-284</inkml:trace>
  <inkml:trace contextRef="#ctx0" brushRef="#br0" timeOffset="4640.295">1947 3612,'140'-22,"72"4,-83 6,0 6,42 7,-98-1,56-13,-106 9,0 1,1 0,-1 2,0 1,1 0,-1 2,6 2,37-8,-61 3,-1-1,1 1,-1 0,1 1,0-1,0 1,-1 0,1 0,0 0,0 1,-1-1,1 1,0 1,-1-1,1 0,-1 1,0 0,1 0,2 3,-5-2,0 1,-1 0,0 0,0 0,0-1,0 1,-1 0,0 0,1 0,-1 0,-1 0,1 0,-1 0,1 0,-1 0,0 0,-1 0,0 2,-2 14,-56 253,-19 49,68-117,12-156,14 38,-12-77,0 1,0-1,-1 0,-1 1,1 0,-2-1,1 1,-2-1,1 1,-2 0,0 4,0-13,1-1,0 1,-1 0,0-1,1 1,-1-1,0 1,0-1,0 0,0 0,0 0,0 0,0 0,0-1,-1 1,1-1,0 1,0-1,0 0,-1 1,1-1,0-1,-1 1,1 0,0 0,0-1,0 1,-1-1,1 0,0 0,-1 0,-11-1,-20 1,-1 1,0 2,0 1,1 2,-22 6,34-7,-306 38,5-31,235-12,-138-27,86 27,137 1,0-1,1 1,-1-1,0 1,1-1,-1 0,1 0,-1 0,1 0,0 0,-1-1,1 1,0-1,0 0,0 1,0-1,0 0,1 0,-1 0,0-1,1 1,-1 0,1 0,0-1,0 1,0-1,0 1,0-1,1 1,-1-3,-2-87,5 71,5-52,3 0,4 1,9-25,1-7,42-233,-54 264,4-91,-25 136,9 28,0 1,0-1,0 0,0 0,0 1,0-1,0 0,0 1,0-1,0 0,0 0,0 1,-1-1,1 0,0 0,0 1,0-1,-1 0,1 0,0 1,0-1,0 0,-1 0,1 0,0 0,0 0,-1 1,1-1,0 0,-1 0,1 0,0 0,0 0,-1 0,1 0,0 0,-1 0,1 0,0 0,-1 0,1 0,0 0,0 0,-1 0,1 0,0-1,-1 1,1 0,0 0,0 0,-1 0,1 0,0-1,0 1,4 34,0-16</inkml:trace>
  <inkml:trace contextRef="#ctx0" brushRef="#br0" timeOffset="5386.402">2230 4402,'11'-138,"-6"109,2 0,1 0,1 0,1 1,2 0,1 1,1 0,16-22,-29 48,-1-1,1 0,-1 1,1-1,0 1,0-1,0 1,0 0,0-1,0 1,0 0,0 0,1-1,-1 1,0 0,1 0,-1 1,1-1,-1 0,1 0,-1 1,1-1,-1 1,1-1,0 1,-1 0,1 0,0-1,0 1,-1 0,1 0,0 1,-1-1,1 0,0 1,-1-1,1 1,-1-1,1 1,-1 0,1-1,-1 1,1 0,-1 0,0 0,1 0,-1 1,0-1,0 0,0 0,0 1,0-1,1 2,38 165,-12-108,-27-59,0 0,0 0,0 0,0 0,0 0,0 0,1 0,-1-1,0 1,0 0,1-1,-1 1,0-1,1 0,-1 1,1-1,-1 0,1 0,-1 0,0 0,1 0,-1 0,1 0,-1 0,0-1,1 1,-1-1,1 1,-1-1,0 1,0-1,1 0,-1 1,0-1,0 0,0 0,0 0,0 0,0 0,0 0,0 0,0-1,0 1,0-1,171-268,-172 268,0 1,1 0,-1 0,1 0,-1 0,1 0,0 0,-1 0,1 0,0 0,0 0,0 0,0 0,-1 1,1-1,0 0,0 0,1 1,-1-1,0 1,0-1,0 1,0 0,0-1,1 1,-1 0,0 0,0 0,0 0,1 0,-1 0,0 0,0 0,0 0,1 0,-1 1,0-1,0 1,0-1,0 1,0-1,0 1,0-1,0 1,0 0,0 0,0-1,0 1,0 0,0 0,-1 0,1 0,0 1,40 117,-23-49,9 77,-23-125,2-4</inkml:trace>
</inkml:ink>
</file>

<file path=ppt/ink/ink5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4:14:08.943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75,'4'-4,"-1"1,1-1,0 1,0 0,0 1,0-1,0 1,1 0,-1 0,1 0,-1 0,1 1,0 0,0 0,-1 0,1 0,0 1,0 0,0 0,0 0,0 1,0-1,0 1,-1 1,1-1,0 0,-1 1,1 0,-1 0,3 2,19 2,256 32,20-52,-239 8,234-27,-50 5,-154 12,-91 16,-1-1,1 1,-1 0,1 0,-1 0,1 0,-1 0,1 1,-1-1,0 0,1 1,-1-1,1 1,-1-1,0 1,1 0,-1-1,0 1,0 0,1 0,-1 0,0 0,0 0,0 0,0 0,0 0,-1 1,1-1,0 0,0 1,-1-1,1 1,5 15</inkml:trace>
</inkml:ink>
</file>

<file path=ppt/ink/ink5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4:14:29.10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59,'5'273,"-3"-260,0-1,0 0,2 1,-1-1,2 0,0-1,0 1,1-1,0 0,1 0,0-1,1 0,0 0,0-1,1 0,1 0,-7-7,0 0,0-1,1 1,-1-1,1 0,-1 0,1 0,-1 0,1 0,0-1,-1 0,1 0,0 0,-1 0,1 0,0-1,-1 1,1-1,0 0,-1 0,0-1,1 1,-1-1,0 0,1 1,-1-1,0-1,0 1,-1 0,78-81,22-89,-52 80,-47 92,1-1,0 1,-1 0,1 0,0 0,-1 1,1-1,-1 1,1 0,-1 0,1 0,-1 1,1-1,-1 1,0 0,0 0,0 0,0 0,0 0,0 1,-1-1,1 1,-1 0,0 0,1 0,2 2,146 127,-132-118,-15-10,1 1,0-1,0 0,0-1,0 1,1-1,0 0,-1 0,1-1,0 0,0 0,0 0,1-1,-1 0,0 0,1 0,-1-1,0 0,6-1,-4-1,0 0,1-1,-1-1,-1 1,1-1,0-1,-1 1,0-1,0-1,-1 1,1-1,-1 0,0-1,-1 1,0-1,0 0,0-1,-1 1,0-1,2-5,7-12,-1-1,-2-1,0 0,-2 0,-1-1,-1 0,13-41,-14 50</inkml:trace>
</inkml:ink>
</file>

<file path=ppt/ink/ink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3:41:09.43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0,'28'765,"-27"-691,0-74,-1 0,1 0,0 0,-1 0,1 1,0-1,0 0,-1 0,1-1,0 1,-1 0,1 0,0 0,-1 0,1-1,0 1,-1 0,1 0,0-1,-1 1,1-1,-1 1,1-1,-1 1,1-1,-1 1,1-1,-1 1,1-1,-1 1,1-1,-1 0,0 1,0-1,1 0,-1 1,0-1,0 0,0 1,0-1,0 0,1 0,-1 1,-1-1,2 0,28-50,2 1,2 2,2 1,3 2,1 1,15-10,-36 39,-2-1,0 1,1 1,1 1,0 0,1 2,1 0,-1 1,21-7,-39 16,1 1,0-1,-1 1,1 0,0-1,0 1,0 0,-1 0,1 0,0 1,0-1,-1 0,1 1,0-1,0 1,-1-1,1 1,0 0,-1 0,1 0,-1-1,1 2,-1-1,0 0,1 0,-1 0,0 1,0-1,0 0,0 1,0-1,0 1,0 0,0-1,-1 1,1 0,-1-1,1 1,-1 0,1 0,3 74,-7-56,-1-1,0 1,-2-1,0 0,-1-1,-1 1,0-1,-2-1,0 0,-1 0,0-1,-2 0,0-1,0-1,-1 0,-1 0,-1-2,1 0,-2-1,0 0,0-1,-1-1,-13 4,18-8,0 0,-1-1,1 0,-1-2,0 1,0-2,0 0,0 0,0-1,-1-1,1 0,0-1,-5-2,-7-25,27 11</inkml:trace>
  <inkml:trace contextRef="#ctx0" brushRef="#br0" timeOffset="567.682">565 818,'78'-58,"-8"8,-2-3,-3-3,-3-2,0-4,-57 56,1-1,-1 1,0-1,0 0,-1 0,0-1,0 1,-1-1,0 0,0 0,-1 0,0 0,0 0,-1-1,0 1,0-1,-1 1,-1 0,1-1,-1 1,0-1,-1 1,0 0,0 0,-1 0,-3-7,4 12,0 1,1-1,-1 0,0 1,-1-1,1 1,0-1,-1 1,1 0,-1 0,0 0,0 0,0 1,0-1,0 1,0 0,0 0,0 0,0 0,-1 0,1 1,0-1,0 1,-1 0,1 0,0 0,-1 1,1-1,0 1,-1-1,1 1,0 0,-1 1,-93 58,92-56,0 0,1 0,0 1,0-1,0 1,1 0,0 0,0 0,0 1,0-1,1 1,0-1,0 1,0 0,1 0,0 0,0 0,0 0,1 0,0 0,0 0,0 0,1 0,0 0,0 0,1-1,0 1,0 0,0-1,1 1,-1-1,1 1,0-1,1 0,-1 0,1-1,0 1,1-1,-1 0,1 0,-1 0,1-1,0 1,1-1,-1-1,1 1,140 25,-126-25,62 20,-81-22,1 0,0 0,0 0,-1 0,1 0,-1 1,1-1,-1 0,1 1,-1 0,0-1,0 1,0 0,0 0,0-1,0 1,0 0,-1 0,1 0,-1 0,1 0,-1 0,0 0,0 0,0 0,0 0,0 0,0 0,0 0,-1 0,1 0,-1 0,0 0,1 0,-1 0,0 0,-1 1,-125 177,120-160,6-4</inkml:trace>
  <inkml:trace contextRef="#ctx0" brushRef="#br0" timeOffset="814.54">1439 621,'-24'38,"-7"18,5-1,8-10</inkml:trace>
  <inkml:trace contextRef="#ctx0" brushRef="#br0" timeOffset="1050.323">1496 254,'-5'-5,"-2"-1</inkml:trace>
  <inkml:trace contextRef="#ctx0" brushRef="#br0" timeOffset="1248.27">1750 480,'-19'25,"1"0,2 2,0 0,2 0,1 2,1-1,2 2,0-1,-3 26,12-51,0 0,0 0,0 0,0 0,1 0,-1 1,1-1,1 0,-1 0,0 0,1 0,0 0,0 0,0 0,0 0,1 0,0 0,-1 0,1-1,1 1,-1-1,0 1,1-1,0 0,0 0,0 0,0 0,0-1,1 1,-1-1,1 0,-1 0,1 0,0-1,0 1,0-1,0 0,0 0,2 0,6-2,1-1,-1-1,1 0,-1-1,0 0,0-1,-1 0,0-1,0 0,0-1,0 0,-1 0,0-1,-1-1,0 0,0 0,-1-1,0 0,-1 0,0-1,2-4,1-2,0-1,-2 0,0-1,-1 0,-1-1,-1 1,0-1,0-13,-3 21</inkml:trace>
  <inkml:trace contextRef="#ctx0" brushRef="#br0" timeOffset="1699.193">2173 846,'22'-34,"1"2,2 1,1 0,2 2,0 1,2 1,1 2,1 1,29 5,-60 18,1 1,-1 0,1 1,-1-1,0 0,1 0,-1 0,0 1,1-1,-1 1,0-1,0 1,1 0,-1-1,0 1,0 0,0 0,0 0,0 0,0 0,0 0,0 0,0 0,-1 0,1 0,0 0,-1 1,1-1,-1 0,1 1,-1-1,1 0,-1 1,0-1,0 0,0 1,0-1,0 0,0 1,0-1,0 0,0 1,-1-1,1 1,-42 106,41-107,1 0,-1 0,1 0,-1 0,1 0,0 0,-1 0,1 0,0 0,0 0,0 0,0 0,-1 0,1 0,1 0,-1 0,0 0,0 0,0 0,0 0,1 0,-1 0,0 0,1 0,-1 0,1 0,-1 0,1 0,0-1,-1 1,1 0,0 0,0-1,-1 1,1 0,0-1,0 1,0-1,0 1,0-1,0 1,0-1,0 0,0 1,0-1,0 0,0 0,0 0,0 0,0 0,0 0,0 0,0 0,0 0,0 0,0-1,0 1,0 0,1-1,61-22,224-120,-286 143,0-1,1 0,-1 0,0 0,1 1,-1-1,1 1,-1-1,1 1,-1 0,1-1,-1 1,1 0,-1 0,1 0,-1 0,1 0,-1 1,1-1,-1 0,1 1,-1-1,1 1,-1-1,0 1,1 0,-1 0,0 0,0-1,1 1,-1 0,0 0,0 1,0-1,0 0,0 0,0 0,-1 1,1-1,0 0,-1 1,1-1,0 1,-1-1,0 1,1-1,-1 1,0-1,0 1,0-1,0 1,0-1,0 1,0-1,-1 1,1-1,0 1,-1-1,0 1,1-1,-1 0,0 1,-26 54,22-48,0 0,0 0,1 0,0 1,0 0,1 0,0 0,1 0,0 0,1 0,-1 1,2-1,-1 1,1-1,1 6,7 3,3-5</inkml:trace>
</inkml:ink>
</file>

<file path=ppt/ink/ink5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4:14:30.01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114 87,'0'5,"5"6,6 1,6-1,5-3,4-2,2-3,1-1,0-2,1 0,-1-1,0 1,0-1,-1 1,0 0,1 0,-6-1</inkml:trace>
  <inkml:trace contextRef="#ctx0" brushRef="#br0" timeOffset="329.327">1 453,'29'0,"14"0,5 0,-2 0,-3 0,-4 0,-4 0,-8 0</inkml:trace>
  <inkml:trace contextRef="#ctx0" brushRef="#br0" timeOffset="1285.506">735 510,'-2'-20,"2"0,0 0,2 0,0 1,1-1,1 1,0-1,2 1,0 1,1-1,1 1,1 0,1 1,8-12,1 2,1 2,2 0,0 2,2 0,0 1,1 2,24-15,-47 34,-1-1,1 1,0 0,0 0,0 0,0 0,0 0,0 0,0 0,0 0,1 1,-1-1,0 1,0 0,1 0,-1 0,0 0,0 0,1 0,-1 0,0 1,0-1,0 1,1 0,-1 0,0 0,0 0,0 0,0 0,0 0,-1 0,1 1,0-1,0 1,-1 0,1-1,-1 1,0 0,1 0,-1 0,0 0,0 0,0 0,0 0,-1 0,1 0,-1 0,1 1,-1-1,1 0,-1 2,-1 200,1-203,-1 1,1-1,0 0,-1 0,1 0,0 0,0 0,0 1,0-1,0 0,0 0,0 0,0 0,1 1,-1-1,0 0,1 0,-1 0,1 0,-1 0,1 0,-1 0,1 0,0 0,0 0,-1 0,1 0,0-1,0 1,0 0,0-1,0 1,0 0,0-1,0 1,0-1,0 1,0-1,0 0,1 0,-1 1,0-1,0 0,0 0,0 0,1 0,-1 0,0 0,0-1,0 1,0 0,0 0,0-1,1 1,-1-1,0 1,0-1,0 0,0 1,0-1,-1 0,1 1,0-1,0 0,0 0,102-127,-91 114,1-2,0 0,1 1,1 0,0 2,0-1,2 2,6-4,-22 15,0 0,0 0,0 1,0-1,0 0,1 1,-1-1,0 1,0 0,0-1,0 1,0 0,1-1,-1 1,0 0,0 0,1 0,-1 0,0 0,0 1,0-1,1 0,-1 0,0 1,0-1,0 1,0-1,0 1,1-1,-1 1,0 0,-1 0,1-1,0 1,0 0,0 0,0 0,-1 0,1 0,0 0,-1 0,1 0,-1 0,1 1,-1-1,1 0,-1 0,0 0,0 0,1 1,-5 63,-112 215,115-278,0 0,0 0,0 0,0 0,0 0,1 0,-1 0,0 0,1 0,0 0,0 0,0 0,0 0,0 0,0 1,0-1,0 0,1 0,-1 0,1 0,0 0,0 0,-1 0,1 0,1 0,8 7</inkml:trace>
  <inkml:trace contextRef="#ctx0" brushRef="#br0" timeOffset="1916.678">1863 58,'-46'41,"1"2,3 2,1 2,-21 33,58-76,0 1,0-1,0 0,1 1,0 0,0 0,0 0,0 0,1 0,0 1,0-1,0 1,1-1,0 1,0 0,0 0,1-1,-1 1,1 0,1 0,-1 0,1-1,0 1,1 0,-1-1,1 1,1 2,2-6,1 0,-1-1,0 1,0-1,1 0,-1-1,1 1,-1-1,0 0,1-1,-1 1,1-1,-1 0,0 0,0-1,0 0,0 0,0 0,0 0,0-1,0 1,-1-1,1-1,-1 1,0-1,0 1,0-1,0-1,234-222,-237 226,0-1,0 1,0 0,1-1,-1 1,1 0,-1 0,1 0,-1 0,1 1,-1-1,1 0,0 1,-1-1,1 1,0-1,0 1,-1 0,1 0,0 0,0 0,-1 0,1 0,0 0,0 1,-1-1,1 0,0 1,-1 0,1-1,0 1,-1 0,1 0,-1 0,1 0,-1 0,1 0,-1 0,0 1,0-1,0 0,0 1,0-1,0 1,0-1,0 1,0 0,7 17,-1 1,0 0,-2 0,0 1,-2-1,1 15,0 213,-10-185,-4 0,-2 0,-3-1,-8 17,10-41,-2-2,-2 1,-1-2,-1 0,-20 25,23-41,0-1,-1-1,-1 0,-1-1,0-1,-1-1,-1 2,19-13,0 0,-1 0,1-1,-1 1,0-1,1 0,-1 0,0 0,0 0,-1 0,1-1,0 1,0-1,-1 0,1 0,-1 0,1 0,-1-1,1 0,-1 1,0-1,1 0,-1-1,1 1,-1-1,1 1,-1-1,1 0,-1-1,1 1,0 0,0-1,-1 0,1 0,0 0,1 0,-1 0,0-1,1 1,-1-1,1 1,0-1,-1 0,1 0,1 0,-1 0,0-1,0-1,0-17,1 0,1 0,1 1,0-1,2 0,1 1,0 0,2 0,0 0,1 0,2 1,0 0,1 1,0 0,2 1,6-8,1-4,1 0,1 2,2 1,0 0,17-12,-24 25</inkml:trace>
</inkml:ink>
</file>

<file path=ppt/ink/ink5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4:14:26.62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1128 283,'-16'-8,"-1"0,0 2,0 0,-1 0,1 2,-1 0,0 1,-1 1,1 1,0 1,0 0,-1 1,1 1,0 1,0 0,0 1,1 1,-7 4,6 3,2 0,0 1,0 1,1 1,1 0,0 0,2 2,-1 0,2 0,0 1,2 0,-1 1,2 2,2-11,0 0,1 1,1 0,0 0,0 0,1 0,1 1,0-1,0 1,1 0,1 0,0-1,0 1,1 0,1-1,0 1,2 8,-2-17,-1 0,1-1,0 1,0-1,0 0,0 1,0-1,0 0,0 0,1 0,-1-1,1 1,-1 0,1-1,0 0,0 0,0 1,-1-2,1 1,0 0,0-1,0 1,0-1,0 0,1 0,-1 0,0 0,0-1,0 1,0-1,0 0,-1 0,1 0,0 0,96-47,-64 20,-2-2,0-1,-3-2,0-1,-2-1,-2-1,-1-1,-2-2,-1 0,8-25,-22 50,41-58,-47 73,0 0,0 0,0 0,0 0,0 0,0 1,0-1,0 0,-1 1,1-1,-1 1,1 0,-1 0,1-1,-1 1,0 0,0 0,0 0,0 0,0 1,-1-1,1 0,-1 0,1 0,-1 0,0 1,0-1,0 2,1-1,63 160,63 18,-116-167</inkml:trace>
  <inkml:trace contextRef="#ctx0" brushRef="#br0" timeOffset="255.404">1692 86,'5'43,"2"28,-1 8,-1-5,-1-11,-2-11,-1-9,0-8,-1-4,-1-4,-4-5,-2-3,-4-3,0-1,-4-2,-3 1,1-2</inkml:trace>
  <inkml:trace contextRef="#ctx0" brushRef="#br0" timeOffset="557.105">310 0,'-44'44,"2"2,3 2,1 1,2 2,3 2,-8 19,36-62,-1 1,1 0,1 0,0 1,1-1,0 1,1 0,0 0,1 0,0 0,1 0,0 0,1 0,0 0,1-1,1 1,-1 0,2-1,0 1,0-1,1 0,0 0,1-1,6 9,19 22,1-2,2-1,2-1,2-2,0-2,3-2,24 14,-39-27</inkml:trace>
</inkml:ink>
</file>

<file path=ppt/ink/ink5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4:14:32.73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0 649,'57'-3,"167"-10,-23-26,-145 20,-49 19,-5 2</inkml:trace>
  <inkml:trace contextRef="#ctx0" brushRef="#br0" timeOffset="315.085">29 848,'14'4,"10"2,5 0,3-1,1-1,-1-2,-1-1,0-1,-2 0,0 0,-5-5,-2-1,0 0,1 1,1 1,2 2,-4 1</inkml:trace>
  <inkml:trace contextRef="#ctx0" brushRef="#br0" timeOffset="34158.444">1524 311,'-3'-3,"0"1,-1-1,0 1,1 0,-1 0,0 0,0 0,0 1,-1-1,1 1,0 0,0 1,-1-1,1 1,0 0,-1 0,1 0,0 0,-1 1,1 0,0 0,0 0,-1 0,1 1,0-1,0 1,-2 2,-98 68,93-61,6-9,0 1,1 0,-1 0,1 0,0 1,0 0,0 0,0 0,1 0,0 0,0 1,0-1,0 1,1 0,-1 0,1 0,0 0,1 0,-1 0,1 1,0-1,1 1,-1-1,1 0,0 1,1-1,-1 1,1-1,0 0,0 1,0-1,1 0,0 1,6 4,1 0,0-1,0 0,1-1,0 0,1 0,-1-1,1 0,1-1,-1-1,1 1,0-2,6 2,-3-1,0 1,0 1,0 1,-1 0,0 0,-1 1,0 1,1 2,-9-6,-1 0,1 0,-1 0,-1 0,1 1,-1 0,0 0,-1-1,1 2,-2-1,1 0,-1 0,0 1,0-1,-1 0,0 1,0-1,-1 1,0-1,0 0,-1 0,0 1,0-1,0 0,-1-1,0 1,-1 0,1-1,-1 0,-1 0,1 0,-1 0,0-1,-4 4,-8 6,-2 0,1-2,-2 0,0-1,0-1,-1 0,0-2,-1-1,0 0,0-2,-15 3,35-8,-1 0,0 1,1-1,-1 0,0 0,0 0,0-1,0 1,0-1,0 0,0 1,0-1,0-1,0 1,0 0,0-1,0 1,1-1,-1 0,0 0,0 0,0-1,1 1,-1 0,1-1,-1 0,1 0,-1 1,1-1,0-1,0 1,0 0,0 0,1-1,-1 1,1-1,-2-2,5-9</inkml:trace>
  <inkml:trace contextRef="#ctx0" brushRef="#br0" timeOffset="34678.344">2089 311,'-34'38,"-54"60,4 3,-41 69,120-165,1 0,-1 0,1 1,0 0,0 0,1 0,0 0,0 1,0-1,1 1,0 0,0 0,1 0,0 0,0 0,1 0,-1 0,1 0,1 0,0 0,0 0,0 0,1-1,0 1,0 0,0 0,1-1,0 0,1 1,-1-1,1-1,0 1,1 0,0-1,3 1,2-1,-1 0,1-1,-1 0,1 0,0-1,1-1,-1 1,0-2,1 1,-1-2,1 1,-1-1,1-1,-1 0,1 0,5-3,8-1,-1-1,0-2,0 0,-1-1,0-2,0 0,4-5,177-147,-190 151,1 1,-1-2,-1 1,0-2,-1 0,-1 0,0-1,-1 0,0 0,-1-1,-1-1,-1 1,0-1,-1 0,-1 0,-1-1,0 1,-1-1,-1 0,0 1,-2-1,0 0,-2-4,1 14,-1 0,-1 0,1 1,-1 0,-1 0,1 0,-1 0,-1 1,1 0,-1 0,0 0,0 0,-1 1,1 0,-1 1,0 0,-1 0,1 0,-1 1,1 0,-1 0,0 1,0 0,0 0,-1 1,1 0,0 1,0 0,-1 0,1 0,0 1,0 1,0-1,0 1,0 1,0-1,0 1,0 1,1-1,0 1,-2 2,-14 6,0 1,1 2,1 0,0 1,1 1,1 1,-11 13,8-5</inkml:trace>
  <inkml:trace contextRef="#ctx0" brushRef="#br0" timeOffset="35759.256">1552 254,'10'0,"8"0,5 0,4 0,2 0,1 0,1 0,-2 0,1 0,-1 0,-1 0,1 0,-1 0,-4-4,-3-3,2 1,-5 1</inkml:trace>
  <inkml:trace contextRef="#ctx0" brushRef="#br0" timeOffset="36479.371">2850 141,'-38'351,"30"-285,-1 21,-4 0,-4-2,-4 0,-13 32,17-73,92-169,-62 98</inkml:trace>
  <inkml:trace contextRef="#ctx0" brushRef="#br0" timeOffset="36880.607">3190 481,'-331'197,"273"-147,57-48,0-1,0 1,0 0,0-1,0 1,1 0,-1 0,1 0,-1-1,1 1,0 0,-1 0,1 0,0 0,0 0,1 0,-1 0,0 0,1-1,-1 1,1 0,-1 0,1 0,0-1,0 1,0 0,0-1,0 1,0-1,0 1,1-1,-1 1,0-1,1 0,-1 0,1 0,0 1,74 46,-64-42,-1 0,1 1,-1 0,0 0,-1 2,0-1,-1 1,1 1,-2 0,3 3,30 25,-29-37</inkml:trace>
  <inkml:trace contextRef="#ctx0" brushRef="#br0" timeOffset="37481.134">3472 565,'-31'18,"1"2,1 1,0 1,2 1,0 1,2 2,-16 22,3 20,37-66,0 0,1 0,-1 0,0 0,1 0,0 0,0 0,-1 0,1 0,0 0,0 0,1 0,-1 0,0 0,1 0,-1 0,1 0,0 0,0 0,0 0,0 0,0 0,0-1,0 1,0 0,1-1,-1 1,1-1,-1 0,1 1,0-1,-1 0,1 0,2 1,8 0,0 0,0-1,0-1,0 0,1-1,-1 0,0 0,0-2,0 1,-1-1,1-1,0 0,-1-1,0 0,0-1,-1 0,0-1,0 0,0-1,0 0,0 2,199-182,-209 187,1 0,-1 0,1 0,0 1,-1-1,1 0,0 0,0 0,0 1,0-1,0 0,0 1,0-1,0 0,0 1,0 0,0-1,0 1,0 0,0-1,0 1,1 0,-1 0,0 0,0 0,0 0,0 0,1 0,-1 0,0 1,0-1,0 0,0 1,0-1,0 1,0-1,0 1,0 0,0-1,0 1,0 0,0-1,0 1,-1 0,1 0,0 0,-1 0,1 0,0 0,-1 0,1 0,-1 0,0 0,1 0,-1 0,0 1,0-1,1 0,-20 120,-8 173,20-197,8-75,-2 0,-1 0,0 0,-2 0,0 0,-2-1,0 1,-2 1,7-21,0 0,0 1,0-1,0 0,-1 1,1-1,0 0,-1 0,0 0,0 0,1 0,-1-1,0 1,0 0,-1-1,1 0,0 1,0-1,-1 0,1 0,0 0,-1-1,1 1,-1 0,0-1,1 0,-1 0,1 1,-1-2,1 1,-1 0,0 0,1-1,-1 1,1-1,-1 0,1 0,0 0,-1 0,1 0,0-1,0 1,0 0,0-1,0 0,0 0,0 1,0-1,1 0,-1 0,1-1,-1 1,0-2,-4-7,1 0,0-1,1 0,1 1,0-1,0 0,1-1,1 1,0 0,0-1,1 1,1 0,0-1,1 1,0 0,1 0,0 0,1 0,0 1,1-1,1 1,-1 0,2 1,0-2,82-117,-72 111</inkml:trace>
  <inkml:trace contextRef="#ctx0" brushRef="#br0" timeOffset="37897.389">4036 1,'26'25,"-1"1,-2 1,-1 2,-1 0,-1 1,-2 1,-1 1,-1 0,-2 2,6 23,-10-22,-2 0,-1 0,-2 1,-2 0,-1 0,-2 0,-1 1,-2-1,-2 0,-1-1,-1 1,-2-1,-2-1,-1 0,-2 0,-1-1,-1-1,-19 27,18-33,-2-1,-1-1,0-1,-2 0,-1-2,0 0,-2-2,0 0,-1-2,-1-1,0-1,-2-1,-11 6</inkml:trace>
  <inkml:trace contextRef="#ctx0" brushRef="#br0" timeOffset="38429.806">1214 1,'-23'7,"1"1,0 1,1 2,0 0,0 1,1 0,1 2,0 1,1 0,1 1,0 1,1 1,-5 7,0 8,2 1,1 1,1 0,3 1,0 1,3 0,0 1,3 0,1 1,2-1,2 1,1 0,2 0,2 0,1 0,3 1,-3-11,2-1,1 0,1 0,1 0,1-1,2 0,1-1,1 0,1-1,1-1,1 0,1-1,1-1,1 0,1-2,1 0,1-1,1-1,0-2,1 0,19 9,40 10,-50-21</inkml:trace>
  <inkml:trace contextRef="#ctx0" brushRef="#br0" timeOffset="39230.627">4770 1,'-35'31,"1"2,2 1,1 2,1 1,3 1,-10 18,11-1,1 0,4 2,1 0,3 1,3 1,2 1,3-1,1 23,6-70,-3 14,0 0,2 1,1-1,1 1,1-1,1 1,1-1,2 0,1 0,0 0,2 0,3 3,50 65,-58-90,1-1,0 0,0 0,0 0,1-1,-1 1,1-1,-1 1,1-1,0 0,0-1,0 1,0-1,0 1,0-1,0 0,0-1,0 1,1-1,-1 0,0 0,0 0,1-1,2 0,17-20,-22 10</inkml:trace>
  <inkml:trace contextRef="#ctx0" brushRef="#br0" timeOffset="40480.944">5306 395,'-37'-21,"14"6,-1 0,0 2,-2 1,1 1,-1 1,-1 1,0 1,-23-3,43 11,1 1,-1-1,1 1,0 0,-1 0,1 1,0 0,0 0,0 1,0-1,0 1,1 0,-1 1,1 0,0-1,0 2,0-1,1 0,-1 1,1 0,0 0,0 0,1 1,-2 3,-4 5,1 1,1-1,1 1,0 1,1-1,0 1,2 0,0 0,-1 6,3-16,0 0,1 0,-1 1,1-1,0 0,1 0,-1 1,1-1,1 0,-1 0,1 0,0 0,0 0,1 0,0-1,0 1,0-1,0 0,1 0,0 0,0 0,1 0,-1-1,1 0,0 0,0 0,0-1,1 0,-1 0,1 0,-1 0,1-1,0 0,6 1,3-2,-1 0,0-1,0 0,0-2,0 1,0-2,0 0,0 0,0-1,-1-1,0-1,0 1,0-2,-1 0,0-1,0 0,-1 0,9-9,-2 4,-1-1,0-1,-1 0,-1-2,-1 1,0-2,-1 0,0 0,8-19,-13 24,-16 39,2-8,-83 290,27-95,57-115,9-88,3-4</inkml:trace>
  <inkml:trace contextRef="#ctx0" brushRef="#br0" timeOffset="40696.51">5532 819,'-5'14,"8"0,4-2</inkml:trace>
</inkml:ink>
</file>

<file path=ppt/ink/ink5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4:15:13.80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168 424,'-12'8,"1"0,0 1,0 0,1 0,1 1,-1 0,2 1,-1 0,2 1,-1 0,2 0,-1 0,1 2,3-7,0 1,0-1,1 1,0 0,0 0,1 0,0-1,0 1,1 0,0 1,0-1,1 0,0-1,1 1,-1 0,2 0,-1 0,1-1,0 0,1 1,-1-1,1 0,1 0,-2-3,1 0,0-1,0 1,1 0,-1-1,1 0,-1 0,1-1,0 1,0-1,0 0,1 0,-1-1,0 1,1-1,-1 0,1-1,-1 1,1-1,-1 0,1-1,-1 1,6-2,0 0,1 0,-1-1,0 0,0-1,-1 0,1-1,-1 0,0 0,0-1,0-1,0-1,0 1,-1-1,0-1,0 1,-1-2,0 1,-1-1,0 0,0 0,-1-1,0 0,-1 0,-1-1,0 1,0-1,-1 0,0 0,-1 0,-1 0,0 0,0-1,-1 1,-1 0,-1-5,-1 11,0 1,0-1,-1 1,0 0,0 0,0 0,0 0,-1 1,0 0,0 0,0 0,-1 0,1 1,-1 0,0 0,1 1,-1-1,-1 1,1 0,0 1,0 0,-1 0,1 0,-1 1,1 0,0 0,-1 0,1 1,-1 0,1 0,0 1,0 0,-1 0,1 0,1 1,-5 1,-12 4,0 0,0 2,1 0,0 2,1 0,0 1,-12 11,10-2</inkml:trace>
  <inkml:trace contextRef="#ctx0" brushRef="#br0" timeOffset="340.381">365 763,'-40'14,"1"3,0 1,1 2,2 2,0 1,-20 17,51-37,-1 0,1 0,0 1,0 0,0-1,0 2,1-1,0 0,0 1,0 0,0 0,1 0,0 0,0 1,0-1,1 1,-1 0,1 0,1 0,-1 0,1 0,0 0,1 0,-1 0,1 0,0 1,1-1,0 0,1 6,1-6,1 0,0 0,0 0,0-1,1 0,0 0,0 0,0 0,1-1,-1 1,1-2,0 1,0-1,1 1,-1-2,1 1,0-1,-1 0,1 0,0-1,0 0,0 0,0-1,0 1,0-2,0 1,0-1,4-1,1 1,0-1,0-1,-1 0,1-1,-1 0,0 0,0-1,0-1,-1 0,0-1,0 0,0 0,-1-1,0 0,0 0,4-7,-9 9,0 0,-1 0,0 0,1 0,-2 0,1-1,-1 0,0 1,-1-1,1 0,-1 0,-1 0,1 0,-1 0,0 0,-1 0,0 0,0 1,0-1,-1 0,0 0,0 1,-1-1,1 1,-2 0,1 0,-1 0,0 0,0 0,0 1,-1 0,0 0,0 0,-2-2,-13-5</inkml:trace>
  <inkml:trace contextRef="#ctx0" brushRef="#br0" timeOffset="1550.723">648 1073,'91'-129,"79"-74,-169 202,-1 1,0-1,1 1,-1-1,1 1,-1 0,0-1,1 1,-1 0,1-1,-1 1,1 0,-1 0,1-1,-1 1,1 0,0 0,-1 0,1 0,-1 0,1 0,-1 0,1 0,-1 0,1 0,0 0,-1 0,1 0,-1 0,1 0,-1 1,1-1,-1 0,1 0,-1 1,1-1,-1 0,1 1,-1-1,1 0,-1 1,0-1,1 1,-1-1,0 1,1-1,-1 0,0 1,0 0,1-1,-1 1,0-1,0 1,0-1,0 1,0-1,0 1,0-1,0 1,0 0,0-1,0 1,0-1,0 1,0-1,0 1,0-1,-1 1,2 52,-1-46,0 3,4 62,-4-71,1 0,-1 0,0 1,1-1,-1 0,1 1,-1-1,1 0,-1 0,1 0,0 0,0 1,-1-1,1 0,0 0,0-1,0 1,0 0,0 0,1 0,-1-1,0 1,0 0,0-1,1 1,-1-1,0 0,0 1,1-1,-1 0,0 0,1 0,-1 0,0 0,1 0,-1 0,1 0,-1 0,0-1,0 1,1-1,-1 1,0-1,0 1,1-1,-1 0,10-6,-1-1,-1 1,1-2,-1 0,-1 0,0 0,0-1,-1 0,0-1,-1 0,4-7,-9 16,42-77,-28 49,1 1,2 1,1 0,1 1,8-8,-28 36,0-1,1 1,-1 0,0 0,0-1,0 1,0 0,1-1,-1 1,0 0,1-1,-1 1,0 0,1-1,-1 1,1-1,-1 1,1-1,-1 1,1-1,-1 1,1-1,0 1,-1-1,1 0,0 1,-1-1,1 0,0 0,-1 1,1-1,0 0,0 0,-1 0,1 0,0 0,-1 0,1 0,0 0,0 0,-1 0,1-1,0 1,-1 0,1 0,0-1,-1 1,1 0,0-1,-1 1,1-1,-1 1,1-1,-1 1,1-1,-1 1,1-1,-1 0,1 1,-1-1,0 1,1-1,-1 0,0 0,0 1,1-1,-1 0,0 1,0-1,0 0,-14 280,14-233,0-34</inkml:trace>
  <inkml:trace contextRef="#ctx0" brushRef="#br0" timeOffset="1821.795">1805 340,'-192'259,"-185"190,352-422,1 2,0 1,3 1,0 1,-14 32,26-45</inkml:trace>
  <inkml:trace contextRef="#ctx0" brushRef="#br0" timeOffset="2238.491">1776 876,'-4'1,"-23"9,0 1,0 2,1 0,1 1,1 2,-11 9,34-24,0-1,0 1,0 0,0 0,0 0,0 0,0 0,1 0,-1 0,0 0,1 0,-1 0,1 0,-1 1,1-1,0 0,-1 0,1 0,0 1,0-1,0 0,0 0,0 1,0-1,0 0,0 0,1 1,-1-1,0 0,1 0,-1 0,1 1,-1-1,1 0,0 0,-1 0,1 0,0 0,0 0,0 0,0 0,0-1,0 1,0 0,0-1,0 1,0 0,0-1,1 1,66 30,-56-26,-8-5,-1 0,1 1,-1 0,1 0,-1 0,0 0,0 1,1-1,-1 1,0 0,0-1,0 2,-1-1,1 0,0 0,-1 1,0 0,1-1,-1 1,0 0,0 0,-1 0,1 0,-1 1,1-1,-1 0,0 1,0-1,0 0,-1 1,1-1,-1 1,0-1,0 1,0 0,-1-1,1 1,-1-1,0 0,0 1,0-1,0 1,0-1,-1 0,0 0,0 1,-9 3,0 0,0 0,-1-1,0 0,0-1,0 0,-1-1,0-1,0 0,0-1,0 0,0-1,0 0,-1-1,1-1,0 0,-10-2,0-2,4-1</inkml:trace>
  <inkml:trace contextRef="#ctx0" brushRef="#br0" timeOffset="2633.929">1946 1,'20'11,"0"0,0 2,-1 0,-1 2,-1 0,0 0,0 2,-2 0,0 1,-1 0,-1 1,4 10,9 18,-3 2,-2 1,-1 0,-4 2,-1 0,-3 0,-2 2,-2-1,0 41,-7-72,-1 0,0-1,-2 1,0-1,-1 1,-1-1,-2 0,0-1,-1 1,-1-1,0 0,-2-1,0 0,-1 0,-1-1,-1-1,-3 3,-8 10,-1-2,-1 0,-2-2,-1 0,0-2,-2-2,0-1,-2-1,-4 1,14-10,5 0</inkml:trace>
</inkml:ink>
</file>

<file path=ppt/ink/ink5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4:15:45.81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59,'169'-27,"87"15,-234 6,1 1,0 2,0 0,0 1,0 1,0 1,3 2,-25-2,0 0,-1 0,1 0,-1 0,1 1,-1-1,1 0,-1 0,1 0,-1 1,0-1,1 0,-1 1,1-1,-1 0,1 1,-1-1,0 0,1 1,-1-1,0 1,0-1,1 1,-1-1,0 1,0-1,1 1,-1-1,0 1,0-1,0 1,0-1,0 1,0-1,0 1,0-1,0 1,0-1,0 1,0-1,0 1,-1-1,1 1,0-1,0 1,-1-1,1 1,0-1,0 1,-1-1,1 0,0 1,-1-1,1 1,-1-1,1 0,-7 12</inkml:trace>
</inkml:ink>
</file>

<file path=ppt/ink/ink5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4:15:46.76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55,'1'2,"0"0,0-1,1 1,-1 0,1-1,-1 0,1 1,-1-1,1 0,0 0,-1 1,1-1,0-1,0 1,0 0,0 0,0-1,0 1,0-1,0 0,0 1,0-1,0 0,0 0,0-1,0 1,0 0,0-1,0 1,1-1,258-42,-50 14,-199 26</inkml:trace>
</inkml:ink>
</file>

<file path=ppt/ink/ink5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4:15:49.21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 1,'-1'79,"-1"-35,1 0,3 1,1-1,3 0,1-1,6 15,-12-53,0 0,0 1,1-1,0 0,0 0,0 0,1-1,0 1,-1-1,2 1,-1-1,0 0,1 0,0 0,0 0,0-1,0 0,1 0,-1 0,1 0,0-1,0 1,0-1,0-1,0 1,0-1,0 0,1 0,-1 0,0-1,1 1,-1-1,0-1,1 1,-1-1,0 0,1 0,-1 0,0-1,0 0,0 0,4-3,9-8,-2 0,1-2,-2 0,0-1,-1-1,0 0,6-12,13-13,84-98,-116 139,0 0,0 0,0 0,0 0,0 1,0-1,1 0,-1 1,0-1,1 1,-1-1,0 1,1 0,-1 0,0-1,1 1,-1 0,0 0,1 0,-1 1,0-1,1 0,-1 0,0 1,1-1,-1 1,0-1,0 1,1 0,-1-1,0 1,0 0,0 0,0 0,0 0,0 0,0 0,0 0,0 0,-1 0,2 1,23 59,-20-47,-3-5,0-1,0 0,1 1,0-1,1 0,-1-1,2 1,-1-1,1 0,0 0,0 0,1 0,0-1,0 0,1-1,-1 1,1-1,1 0,-1-1,1 0,-1 0,1 0,0-1,0 0,1-1,-1 0,1 0,-1-1,1 0,-1-1,1 1,0-2,-1 1,2-1,3-6,0 0,-1 0,0-1,-1-1,0 0,0 0,-1-1,0-1,0 1,-1-2,-1 1,0-1,-1-1,0 1,-1-1,0 0,-1-1,0 1,0-5,42-170,-46 181,0 7</inkml:trace>
</inkml:ink>
</file>

<file path=ppt/ink/ink5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4:15:47.64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0 395,'549'0,"-306"-29,-219 34,-24 1</inkml:trace>
  <inkml:trace contextRef="#ctx0" brushRef="#br0" timeOffset="261.851">57 649,'43'0,"34"0,13 0,1 0,-11-5,-13-1,-14 0,-11 1,-3 1,-3 2,-3 1,-7-4,-4-1,-5-5,-5 0</inkml:trace>
  <inkml:trace contextRef="#ctx0" brushRef="#br0" timeOffset="664.994">480 0,'7'13,"1"-1,0 0,0 0,1-1,1 0,0-1,0 0,1 0,1-1,-1-1,1 0,1 0,-1-1,1-1,0 0,1-1,0 0,0-1,0-1,0 0,5 0,116 48,-129-50,-1 1,0 0,0 0,-1 1,1 0,0 0,-1 0,1 0,-1 1,0-1,0 1,-1 0,1 0,-1 1,0-1,0 1,0-1,-1 1,1 0,-1 0,0 0,-1 0,1 1,-1-1,0 0,-1 1,1-1,-1 1,0-1,0 0,-1 1,0 1,-7 9,0 1,-2-1,0-1,-1 0,0 0,-2-1,1 0,-2-1,0-1,0 0,-1-1,0-1,-1 0,-16 7,3 2,-232 146,243-148,4 0</inkml:trace>
</inkml:ink>
</file>

<file path=ppt/ink/ink5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4:15:53.07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174 1,'-4'29,"-1"-1,-1 1,-1-1,-2 0,-1 0,-1-1,-1-1,-1 0,-2 1,-41 92,53-115,0 1,0 0,1 0,-1 0,1 0,0 0,0 1,1-1,-1 1,1-1,0 1,1-1,0 1,0 0,0-1,0 1,1 0,0-1,0 1,0-1,1 1,0-1,0 0,0 0,1 0,0 0,0 0,0 0,0-1,1 1,0-1,0 0,0 0,0-1,0 1,1-1,0 0,2 1,1-2,0-1,1 0,-1 0,1-1,-1 0,1 0,-1-1,0 0,1-1,-1 0,0 0,4-2,41-7,52-27,-91 28</inkml:trace>
  <inkml:trace contextRef="#ctx0" brushRef="#br0" timeOffset="370.873">569 28,'-15'27,"0"-1,1 2,2 0,1 1,1 0,2 0,1 1,-3 23,-24 85,-95 211,124-335,1 1,1-1,0 1,0-1,2 1,0 0,0 0,2 0,1 9,9-23,-4-12</inkml:trace>
  <inkml:trace contextRef="#ctx0" brushRef="#br0" timeOffset="1058.848">1275 170,'-15'-3,"1"1,-1 0,0 1,1 1,-1 1,0-1,1 2,-1 0,1 1,-1 1,0 0,1 0,1 0,-1 0,1 2,0-1,1 2,-1 0,1 0,1 1,-1 0,1 1,1 0,0 1,-6 7,3-4,0 1,1 0,0 0,1 1,1 1,0 0,1 0,1 1,0 0,1 1,-2 10,9-25,-1-1,0 1,1 0,0 0,0 0,0 0,0 0,0 0,0 0,1 0,-1 0,1-1,0 1,0 0,0 0,0-1,1 1,-1-1,1 1,-1-1,1 1,0-1,0 0,0 0,0 0,1 0,-1 0,0 0,1-1,-1 1,1-1,0 0,-1 0,1 0,0 0,0 0,0 0,-1-1,1 1,0-1,2 0,124-11,-89-4,-1-2,0-2,-1-1,-1-2,-1-1,-1-2,27-25,108-106,-194 216,-7-10,2 1,3 2,2 0,2 2,-9 37,-1 78,16-86,51-114,-21 18</inkml:trace>
  <inkml:trace contextRef="#ctx0" brushRef="#br0" timeOffset="1470.901">1924 227,'-26'20,"0"1,2 2,0 0,2 2,0 0,2 2,1 0,1 1,2 1,-9 19,21-42,1 0,0 1,1-1,-1 0,1 1,0 0,1-1,-1 1,2 0,-1 0,0 0,1-1,1 1,-1 0,1 0,0 0,1 0,-1-1,1 1,1-1,-1 1,1-1,0 0,1 0,-1 0,1 0,0-1,1 0,-1 0,1 0,0 0,0 0,1-1,-1 0,1 0,0-1,0 0,1 0,13 1,0-1,1-1,-1-1,1-1,-1-1,0 0,1-2,-1 0,0-2,0 0,-1-1,1-1,-1 0,-1-2,1 0,-2-1,1-1,-1-1,-1 0,0-1,9-10,-9 7,-1 0,-1 0,0-2,-1 1,-1-2,-1 0,0 0,-1-1,-2 0,0-1,-1 0,-1 0,-1 0,0-1,-1-14,-3 28,-1 1,0 0,-1-1,0 1,0 0,0 0,-1 0,0 0,0 0,-1 0,0 0,0 1,-1-1,0 1,0 0,0 0,-1 0,0 1,0 0,0 0,-1 0,0 0,1 1,-2 0,1 0,0 1,-1 0,0 0,1 0,-1 1,0 0,-1 0,1 1,0 0,0 0,-1 0,0 1,-12 4,1 0,0 1,0 1,1 1,-1 0,2 1,-1 2,1-1,0 2,1 0,0 1,-10 11,-3 0</inkml:trace>
  <inkml:trace contextRef="#ctx0" brushRef="#br0" timeOffset="2751.16">2771 85,'-28'114,"-5"27,-7-3,-13 19,-53 160,137-391,-20 51</inkml:trace>
  <inkml:trace contextRef="#ctx0" brushRef="#br0" timeOffset="3284.507">2799 198,'0'-1,"0"1,0-1,0 1,0-1,0 0,0 1,0-1,1 1,-1-1,0 1,0-1,0 1,1-1,-1 1,0-1,1 1,-1-1,1 1,-1 0,0-1,1 1,-1 0,1-1,-1 1,1 0,-1-1,1 1,-1 0,1 0,-1 0,1-1,-1 1,1 0,0 0,-1 0,1 0,-1 0,1 0,-1 0,1 0,0 0,-1 0,1 1,-1-1,1 0,-1 0,1 0,-1 1,1-1,-1 0,1 1,14 28,-11-21,44 86,-35-71,0 0,-2 0,-1 1,0 0,-2 1,5 24,19 150,-32-194,0 1,0-1,0 1,0-1,1 1,0-1,0 0,1 1,-1-1,1 0,1 0,-1 0,0 0,1 0,0-1,0 1,1-1,-1 0,1 0,0 0,0 0,0-1,1 1,-1-1,1 0,0-1,-1 1,1-1,0 0,1 0,-1 0,0-1,1 0,-1 0,0 0,1-1,-1 0,1 0,4 0,-1-4,0 0,0 0,-1-1,1 0,-1 0,0-1,-1 0,1 0,-1-1,0 0,-1 0,0-1,0 0,0 0,-1 0,2-5,60-147,-65 156,37-121,-5-2,0-29,-3 0,-27 150,-1 6</inkml:trace>
</inkml:ink>
</file>

<file path=ppt/ink/ink5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4:16:03.509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398 839,'-18'-186,"7"-132,11 305,1 9,-1-1,1 1,-1-1,-1 1,1-1,-1 1,1-1,-1 1,0 0,-1-1,1 1,-1 0,0 0,0 0,0 0,-1 0,2 3,0 1,-1 0,1-1,0 1,-1 0,1 0,-1 0,1 0,0 0,-1 0,1 0,0 0,-1 1,1-1,0 1,-1-1,1 1,0-1,-1 1,1 0,0-1,0 1,0 0,0 0,0 0,0 0,0 0,0 0,0 0,0 0,1 0,-1 1,0-1,1 0,-1 0,1 1,-1-1,1 0,0 1,0-1,-12 25,1 0,2 1,0 0,2 0,1 1,2 0,-1 7,3-19,-10 95,5-1,7 100,-4 87,-10-115,-8-1,-9-2,-37 119,3-95,61-193,0 1,1-1,0 1,0 0,1 0,1 0,-1 0,2 0,0 0,0 0,1 0,0 0,3 8,-1-15,1-1,0 1,0-1,0 0,0 0,0 0,1 0,-1-1,1 1,0-1,-1-1,1 1,0-1,0 1,0-2,1 1,-1 0,0-1,0 0,0 0,0-1,1 1,-1-1,4-1,4 1,195-29,442 27,287-26,-37 2,311 27,-579 26,-17 3,-406-20,209 8,160-24,-130-37,247-65,-657 102,344-73,-169 47,12 23,-56-25,-39 12,-115 19,-11 4,1 0,0-1,-1 1,1-1,0 0,-1-1,1 1,-1-1,0 0,1 0,-1 0,0-1,0 1,0-1,-1 0,1 0,-1 0,1-1,-1 1,0-1,-1 0,1 1,0-1,-1-1,0 1,0 0,0-1,-1 1,1 0,-1-1,0 0,0-2,-47-204,15 8,-1-113,31 185,4 1,7 0,7-9,-5 22,-1-4,-6 0,-10-106,-23 48,-7 186,-190 19,-222 2,-268 1,-268-14,380-14,-212 27,-1538-28,2147-1,-491 13,-25 6,507-3,154-7,-1-3,1-3,-42-4,54-9,-34 2,79 11,1 1,-1 0,1 0,0 0,0 0,0 0,0 1,1-1,-1 1,1 0,0 0,0 0,0 0,1 0,0 0,-1 0,1 1,1-1,-1 0,1 1,-1-1,1 1,-2 8,-49 187,-20 119,38 21,8-29,-4 41,20-278,-4-1,-3-1,-4 0,-2-2,-19 38,26-47,15-60,-1 0,1 1,0-1,0 0,0 0,0 1,1-1,-1 0,0 0,0 0,1 1,-1-1,1 0,-1 0,1 0,-1 0,1 0,0 0,-1 0,1 0,0 0,0 0,0 0,0 0,0 0,0-1,0 1,0 0,0-1,0 1,0-1,0 1,1-1,-1 0,0 1,0-1,1 0,-1 0,0 0,0 0,1 0,-1 0,0 0,0 0,0-1,2 1,242-20,1035 21,-744 26,101 2,419-30,-303-26,20 15,-155-6,-44-9,-33-1,-214 2,149-5,-175 31,-162-26,2-2,29-2,-77 12,-91 18,0 0,-1 0,1 0,-1 0,1 0,0 0,-1 0,1 0,-1 0,1 1,-1-1,1 1,-1-1,1 1,-1 0,0-1,1 1,-1 0,0 0,1 0,-1 0,0 0,0 0,0 1,0-1,0 0,0 0,0 1,-1-1,1 1,0 0,5 14</inkml:trace>
</inkml:ink>
</file>

<file path=ppt/ink/ink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3:41:03.86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85 565,'-13'24,"1"1,1 0,1 1,1 0,1 1,1 0,2 0,1 0,1 1,1 8,2-32,0 1,0-1,0 0,1 0,-1 1,1-1,1 0,-1 0,0 0,1 0,0 0,0 0,0-1,0 1,1-1,-1 1,1-1,0 0,0 0,0 0,1 0,-1-1,1 1,-1-1,1 0,0 0,0 0,0 0,0-1,0 0,0 0,0 0,0 0,0-1,1 1,-1-1,0 0,1 0,-1-1,0 1,0-1,0 0,1 0,-1 0,2-2,19-8,0-1,-1-1,0-1,-1-1,-1-1,-1-1,0-1,-1-1,-1 0,-1-2,0 0,-2-1,0-1,-2 0,5-13,-7-4,-14 26</inkml:trace>
  <inkml:trace contextRef="#ctx0" brushRef="#br0" timeOffset="262.558">876 565,'-24'38,"-13"23,0 5,2-3,6-8,9-9,7-11</inkml:trace>
  <inkml:trace contextRef="#ctx0" brushRef="#br0" timeOffset="515.562">763 198,'0'0</inkml:trace>
  <inkml:trace contextRef="#ctx0" brushRef="#br0" timeOffset="712.008">1299 0,'-2'12,"-48"209,-76 211,2-164,118-244</inkml:trace>
  <inkml:trace contextRef="#ctx0" brushRef="#br0" timeOffset="4894.927">1610 621,'-5'19,"-6"17,-6 6,-1 1,4-2,-2-8,3-5,3-2,4-1,2-10,2-7</inkml:trace>
  <inkml:trace contextRef="#ctx0" brushRef="#br0" timeOffset="5085.286">1582 170,'0'5,"0"1</inkml:trace>
</inkml:ink>
</file>

<file path=ppt/ink/ink5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4:17:44.49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2771 1278,'-4'-9,"1"-1,0-1,0 1,1 0,0-1,1 1,0-1,0 0,1 1,1-1,0 1,0-1,1 1,1-1,-1 1,2 0,-1 0,2 0,-1 0,1 1,0 0,1 0,0 0,1 1,0 0,0 0,1 0,-1 1,3 0,-9 6,1 0,-1 0,0 0,1 1,-1-1,1 0,-1 1,1-1,-1 1,1 0,-1 0,1-1,-1 1,1 0,0 0,-1 0,1 1,-1-1,1 0,-1 1,1-1,-1 1,1-1,-1 1,1 0,-1-1,0 1,1 0,-1 0,0 0,0 0,0 0,0 0,1 0,-2 1,1-1,0 0,0 1,0-1,-1 1,1-1,0 0,-1 1,1-1,-1 2,14 77,-13-68,-2-4,1 1,1-1,-1 0,1 0,1 0,0 1,0-1,0-1,1 1,0 0,1-1,-1 1,2-1,-1 0,1 0,0-1,0 0,1 1,-1-2,7 5,-10-9,0 0,1 0,-1-1,1 1,0-1,-1 0,1 0,-1 0,1 0,0 0,-1 0,1-1,-1 1,1-1,-1 0,1 0,-1 0,0 0,1 0,-1 0,0-1,0 1,0-1,0 1,0-1,0 0,0 0,-1 0,1 0,1-2,43-67,-46 70,70-170,-60 147</inkml:trace>
  <inkml:trace contextRef="#ctx0" brushRef="#br0" timeOffset="483.23">3618 912,'-18'12,"0"2,1 0,0 1,2 1,-1 0,2 2,0-1,2 1,-1 1,2 1,1-1,-3 9,12-25,-1 1,1-1,0 1,0-1,0 0,1 1,-1-1,1 1,0 0,0-1,0 1,1-1,-1 1,1-1,0 1,-1-1,2 1,-1-1,0 0,1 0,-1 1,1-1,0 0,0-1,0 1,1 0,-1 0,1-1,-1 0,1 1,0-1,0 0,0 0,0 0,0-1,0 1,1-1,-1 0,0 0,1 0,-1 0,1-1,-1 1,1-1,0 0,-1 0,1 0,-1 0,1-1,-1 1,2-1,7-2,1 0,-1 0,1-2,-1 1,0-1,0-1,-1 0,0-1,0 0,-1-1,1 0,-1 0,-1-1,0 0,0-1,5-8,4-7,-1 0,-2-1,0 0,-2-1,-1-1,6-20,-10 25,49-188,-55 199,-1 0,0 0,-1 0,0 0,-1 0,-1 0,0 0,0 0,-1 0,0 1,-1-1,-1 1,0 0,0 1,-1-1,-5-7,7 13,1 1,-1-1,0 1,0 0,0 0,-1 0,1 0,-1 1,0 0,0 0,0 0,0 1,0-1,-1 1,1 0,-1 1,0 0,1-1,-1 2,0-1,0 1,0 0,1 0,-1 0,0 1,0 0,1 0,-1 1,0-1,1 1,-1 1,1-1,0 1,0-1,0 2,0-1,1 0,-1 1,1 0,0 0,0 0,0 1,0-1,1 1,-8 13,2 1,0 0,1 0,1 0,1 1,0 0,2 0,0 1,2-1,0 1,1 0,1 0,1-1,1 1,1 0,0-1,2 0,4 13,1-9,1-1,1 0,1-1,1 0,1-1,0-1,2 0,0-1,2-1,0-1,0 0,2-1,0-2,1 0,0-1,1-1,1-1,-1-2,2 0,-1-1,1-2,0 0,1-2,3 0,3 2,-5 0</inkml:trace>
  <inkml:trace contextRef="#ctx0" brushRef="#br0" timeOffset="-787.585">1445 291,'30'6,"-1"0,0-2,1-2,0 0,0-2,0-1,-1-2,1-1,7-2,-19 0,0-1,-1-1,1 0,-1-1,-1-1,0-1,0 0,-1-1,0 0,-1-2,-1 1,0-2,-1 0,0 0,-2-1,1 0,-2-1,0 0,-2-1,4-10,-6 72,-20 282,-13-30,-13-2,-48 161,71-385,-4 0,-2-1,-3-1,-4-1,-14 20,43-84,-2 6,0 0,-1 0,-1-1,0 1,0-1,0 0,-1-1,0 0,0 0,-1 0,0-1,0 0,-8 4,12-11,0 0,0 0,0 0,0 0,1 0,-1-1,1 0,-1 1,1-1,-1-1,1 1,0 0,0-1,0 0,0 1,1-1,-1 0,1-1,0 1,0 0,0-1,0 1,0-1,1 1,-1-1,1 0,0-3,-14-40,3-1,2 0,3 0,1-1,2 0,3 0,1 0,3-5,-2 18,-1 23,1 1,0-1,1 0,0 1,1-1,1 1,0 0,1 0,0 0,0 0,1 1,1 0,0 0,1 1,0 0,0 0,1 1,0 0,1 0,0 1,0 0,6-2,15-7,0 1,2 2,0 1,0 2,1 1,1 1,-1 2,15 0,89-22,-128 27,-7 0,0 0,0 1,0-1,1 1,-1 0,1 0,-1 0,1 1,-1-1,1 1,-1 0,1 0,-1 0,1 0,-1 0,1 1,-1 0,1 0,-1 0,1 0,-1 0,0 1,0-1,0 1,0 0,0 0,0 0,0 1,-1-1,1 0,0 1,3 15</inkml:trace>
  <inkml:trace contextRef="#ctx0" brushRef="#br0" timeOffset="-553.524">2433 1081,'0'34,"0"15,0 5,0-2,0-11</inkml:trace>
  <inkml:trace contextRef="#ctx0" brushRef="#br0" timeOffset="-385.59">2433 573,'0'0</inkml:trace>
  <inkml:trace contextRef="#ctx0" brushRef="#br0" timeOffset="3099.512">5904 178,'90'-17,"-32"9,-1 4,1 1,0 3,16 4,3 12,-77-16,-1-1,1 1,0 0,0 0,-1 0,1-1,0 1,0 0,0 0,-1-1,1 1,0 0,0-1,0 1,0 0,0-1,-1 1,1 0,0-1,0 1,0 0,0-1,0 1,0 0,0-1,0 1,0 0,0-1,1 1,-1 0,0-1,0 1,0 0,0-1,0 1,1 0,-1 0,0-1,0 1,0 0,1 0,-1-1,0 1,0 0,1 0,-1 0,0-1,1 1,-1 0,0 0,1 0,-1 0,0 0,1 0,-1 0,0-1,1 1,-1 0,0 0,1 0,-23-23,21 22,-14-14,-1 0,0 1,-1 1,0 0,-1 2,0 0,-1 1,0 0,-12-2,22 10</inkml:trace>
  <inkml:trace contextRef="#ctx0" brushRef="#br0" timeOffset="1770.469">5961 573,'0'2,"0"86,-3 0,-4 0,-10 41,-59 185,72-296,8-19,11-33,-5 17</inkml:trace>
  <inkml:trace contextRef="#ctx0" brushRef="#br0" timeOffset="2137.429">5904 489,'19'7,"0"-2,0 0,0-1,1-1,-1 0,1-2,0 0,8-2,-11 1,293 0,-307 0,-2-1,-1 1,1 0,0 0,0-1,-1 1,1 0,0 0,0 0,-1 0,1 0,0 0,0 0,0 0,-1 0,1 0,0 0,0 0,-1 0,1 1,0-1,0 0,-1 1,1-1,0 0,-1 1,1-1,-1 1,1-1,0 1,-1 0,1-1,-1 1,0-1,1 1,-1 0,1-1,-1 1,0 0,1 0,-1-1,0 1,0 0,0 0,0-1,1 1,-1 0,0 0,-5 11</inkml:trace>
  <inkml:trace contextRef="#ctx0" brushRef="#br0" timeOffset="2395.587">5933 968,'14'0,"15"-5,7-1,2 0,-1 1,-1 2,-3 1,-6 5,-4 3,-5 0</inkml:trace>
  <inkml:trace contextRef="#ctx0" brushRef="#br0" timeOffset="4034.191">6271 1307,'8'37,"-1"-1,-2 1,-1 0,-2 33,-2-62,0 1,-1 0,0 0,0-1,-1 1,-1-1,1 1,-1-1,-1 0,1 0,-1 0,-1-1,1 1,-1-1,-1 0,1 0,-1-1,-3 3,7-9,0 1,1-1,-1 0,0 1,1-1,-1 0,0 0,0 0,1-1,-1 1,0 0,1-1,-1 1,0-1,1 1,-1-1,0 0,1 1,-1-1,1 0,0 0,-1 0,1-1,0 1,0 0,-1 0,1-1,0 1,0 0,0-1,1 1,-1-1,0 0,0 1,1-1,-1 0,1 1,0-1,-1 0,1 1,0-1,0 0,0 0,0 1,0-1,1 0,-1 1,0-1,1 0,-1 1,1-1,0 0,0 0,2-22,1 1,2-1,0 1,1 0,2 1,0 0,1 0,1 1,1 0,1 1,1 0,1 1,12-11,-13 11,1 2,1 0,0 0,2 2,0 0,0 1,1 1,12-6,-29 18,1 0,-1 0,1 0,-1 0,1 1,-1-1,1 1,0 0,-1-1,1 1,0 0,-1 0,1 1,0-1,-1 1,1-1,0 1,-1 0,1 0,-1 0,0 0,1 0,-1 1,0-1,1 1,-1-1,0 1,0 0,-1 0,1 0,0 0,0 0,-1 0,0 0,1 1,-1-1,0 1,0-1,0 1,0-1,-1 1,1-1,-1 1,1 0,-1-1,0 1,0 0,0-1,-1 1,1 0,0-1,-1 1,0-1,0 1,0-1,0 2,-5 13,-1-1,-1 0,0-1,-1 1,0-1,-2-1,1 0,-2-1,0 0,0 0,-3 0,-59 44,73-55,0-1,1 1,-1 0,0 0,1 0,-1 0,1 0,0 0,-1 0,1 0,0 0,0 0,0 0,1 0,-1 0,0 0,1 0,0 0,-1 0,1-1,0 1,0 0,0 0,0 0,0-1,0 1,0-1,1 1,-1-1,1 1,-1-1,1 0,-1 0,1 0,0 0,-1 0,1 0,0 0,0 0,0-1,2 1,15 15,58 94,-66-101,0-4</inkml:trace>
  <inkml:trace contextRef="#ctx0" brushRef="#br0" timeOffset="4901.239">6722 1448,'28'-6,"0"0,0 2,1 1,-1 2,1 1,0 0,-1 3,13 2,-40-4,-1-1,1 1,-1 0,1-1,0 1,-1 0,1-1,0 1,-1-1,1 1,0-1,0 0,0 1,-1-1,1 0,0 1,0-1,0 0,0 0,0 0,0 0,-1 0,1 0,0 0,0 0,0 0,0 0,0 0,0-1,-1 1,1 0,0-1,0 1,0-1,-1 1,1 0,0-1,0 0,-1 1,1-1,-1 1,1-1,0 0,-1 0,1 1,-1-1,0 0,1 0,-1 1,1-1,-1 0,0 0,0 0,0 0,1 0,-1 1,0-1,0 0,0 0,0 0,0 0,-1 0,1 0,0 0,0 1,-1-1,1 0,0 0,-1 0,1 0,-80-97,79 97,1 0,-1 0,0 1,1-1,-1 0,0 0,0 1,0-1,0 0,1 1,-1-1,0 1,0-1,0 1,0-1,0 1,0 0,0 0,0-1,0 1,0 0,-1 0,1 0,0 0,0 0,0 0,0 1,0-1,0 0,0 0,0 1,0-1,0 1,0-1,0 1,0-1,1 1,-1-1,0 1,0 0,0 0,1-1,-1 1,0 0,1 0,-1 0,1 0,-1 0,1 0,-1 0,1 0,-1 0,1 0,0 0,-11 59,2 118,-24-38,33-140,1 0,-1-1,1 1,-1-1,1 1,-1 0,1-1,0 1,-1 0,1 0,-1-1,1 1,0 0,-1 0,1 0,-1 0,1 0,0 0,-1 0,1 0,0 0,-1 0,1 0,-1 0,1 0,0 1,-1-1,1 0,-1 0,1 1,0-1,-1 0,1 1,-1-1,1 0,-1 1,0-1,1 1,-1-1,1 1,-1-1,0 1,1-1,-1 1,0 0,0-1,1 1,-1-1,0 1,0 0,0-1,0 1,0 0,0-1,0 1,0-1,0 1,0 0,0-1,0 1,0 0,-1-1,1 1,0 0,39-37,120-138,-148 161</inkml:trace>
  <inkml:trace contextRef="#ctx0" brushRef="#br0" timeOffset="8569.472">7626 1278,'-2'-4,"0"-1,0 1,0 0,-1 0,1 0,-1 0,0 0,0 0,0 1,-1-1,1 1,-1 0,0 0,0 0,0 1,0-1,-1 1,1 0,0 0,-1 1,0-1,1 1,-1 0,0 0,0 1,1-1,-1 1,0 0,0 0,0 1,1 0,-1-1,0 2,0-1,1 0,-1 1,1 0,-6 5,0 0,1 1,0 0,1 1,-1 0,2 0,-1 0,1 1,1 0,0 1,0 0,1 0,1 0,-1 0,2 1,0-1,-2 12,-9 209,14-218,0-8,-1-1,1 0,0 1,0-1,1 1,0-1,0 0,0 0,0 1,1-1,0 0,0 0,1-1,-1 1,1 0,0-1,0 1,0-1,1 0,-1 0,1 0,0-1,0 1,1-1,-1 0,1 0,-1-1,1 1,0-1,0 0,0 0,0-1,1 1,-1-1,0 0,1-1,-1 1,0-1,1 0,-1-1,4 0,3-2,-1-1,1 0,-1-1,0-1,-1 1,1-2,-1 1,-1-2,1 1,-1-1,0-1,-1 1,0-1,0-1,-1 0,3-6,-8 12,0-1,-1 0,0 0,0 0,0 0,0 0,-1 0,0 0,0 0,0 0,-1 0,1 0,-1 0,-1 0,1 0,-1 0,0 0,0 1,0-1,0 1,-1-1,0 1,0 0,0 0,0 0,-1 0,1 1,-1-1,0 1,0 0,-1 0,1 1,0-1,-1 1,0 0,1 0,-1 1,0-1,0 1,0 0,0 0,0 1,0-1,0 1,0 0,0 1,-2-1,7 0,1 1,-1-1,0 0,1 0,-1 0,0 1,1-1,-1 0,0 0,0 1,1-1,-1 0,0 0,0 1,0-1,1 0,-1 1,0-1,0 0,0 1,0-1,0 0,0 1,1-1,-1 1,0-1,0 0,0 1,0-1,0 0,-1 1,1-1,0 1,0-1,0 0,0 1,0-1,0 0,-1 1,1-1,0 0,0 1,0-1,-1 0,1 0,0 1,0-1,-1 0,1 0,0 1,-1-1,1 0,0 0,-1 0,1 0,0 0,-1 1,1-1,0 0,-1 0,14 1,-1-1,1 0,0 0,-1-1,1-1,-1 0,1-1,-1 0,1-1,134-41,-122 39</inkml:trace>
  <inkml:trace contextRef="#ctx0" brushRef="#br0" timeOffset="12619.148">1106 2041,'570'-31,"-195"6,411 25,-271 28,-116-1,177 3,40-2,237-28,-374-30,780 31,-910-30,-95 31,-86 24,-123-24,-33-2</inkml:trace>
  <inkml:trace contextRef="#ctx0" brushRef="#br0" timeOffset="13720.718">401 291,'33'73,"4"143,-27-107,-4-1,-7 68,0-76,20-140,-11 13,1 1,2 0,0 0,2 1,1 0,1 2,1-1,1 2,0 0,2 1,12-10,-29 29,0-1,1 1,-1-1,0 1,1 0,-1 0,1 0,0 1,0-1,-1 1,1-1,0 1,0 0,1 0,-1 0,0 1,0-1,0 1,1-1,-1 1,0 0,0 1,0-1,1 0,-1 1,0 0,0 0,0 0,0 0,0 0,0 0,0 1,0 0,0-1,1 2,4 8,-1 0,0 0,-1 0,0 0,0 1,-1 0,-1 1,0-1,-1 1,0-1,1 13,8 30,-10-45,-1 1,0-1,0 1,-1 0,-1-1,0 1,0-1,-1 1,0-1,-1 1,0-1,-1 0,0-1,0 1,-1 0,-1-1,1 0,-2-1,1 1,-1-1,0 0,-1-1,1 1,-2-2,1 1,-1-1,0 0,0-1,0 0,-1-1,-5 2,8-2,0-1,0-1,0 1,0-1,0-1,0 1,-1-1,1 0,-1-1,1 0,0 0,-1 0,1-1,-1-1,1 1,0-1,0 0,0 0,0-1,0 0,0-1,1 1,-1-1,1 0,-5-5,-19-46,25 36</inkml:trace>
  <inkml:trace contextRef="#ctx0" brushRef="#br0" timeOffset="17702.716">937 206,'29'34,"-1"2,-2 0,-1 2,-2 0,-2 2,-2 0,-1 1,-2 1,-2 1,4 23,-9-43,-1 0,-1 1,-1 0,0 0,-2 1,-2-1,0 1,-1 0,-1 0,-2 0,0-1,-2 1,-4 15,3-29</inkml:trace>
  <inkml:trace contextRef="#ctx0" brushRef="#br0" timeOffset="18424.802">34 460,'-17'73,"9"-15,3 1,2-1,3 1,5 36,1-53,2-2,1 1,3-1,1 0,2-1,1-1,11 15,-20-37,2 0,0-1,1 0,0 0,1-1,1 0,0-1,1-1,0 0,1-1,0 0,5 2,1-3</inkml:trace>
</inkml:ink>
</file>

<file path=ppt/ink/ink5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4:18:31.92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26,'21'129,"-17"-79,-5-39,1 0,1 1,0-1,1 0,0 0,1 0,0 0,0 0,1-1,5 8,-8-15,2 0,-1-1,0 1,0-1,1 0,-1 1,1-1,0 0,0 0,0-1,0 1,0-1,0 1,0-1,0 0,0 0,1-1,-1 1,0 0,1-1,-1 0,0 0,1 0,-1 0,1-1,-1 1,0-1,0 0,1 0,-1 0,0 0,0-1,0 1,97-61,-67 33,-1-1,-2-2,-1 0,24-37,-53 68,0 0,0 0,1-1,-1 1,0 0,1 0,-1 0,1 0,-1 0,1 0,-1 0,1 0,0 0,-1 0,1 0,0 0,0 0,0 1,0-1,0 0,0 1,0-1,0 0,0 1,0-1,0 1,0 0,0-1,0 1,0 0,0 0,1 0,-1 0,0 0,0 0,0 0,0 0,1 0,-1 0,0 0,0 1,0-1,0 1,0-1,0 1,0-1,0 1,0-1,0 1,0 0,0 0,0 0,12 41,-12-34,0-1,0 1,1-1,0 0,1 0,-1 0,1 0,0 0,1 0,0-1,0 1,1-1,-1 0,1-1,0 1,1-1,-1 0,1 0,0-1,1 0,-1 0,1 0,5 2,-5-5,1 0,-1 0,1-1,0 0,-1 0,1 0,0-1,-1-1,1 1,-1-1,1-1,-1 1,0-1,0 0,0-1,-1 0,1 0,-1 0,0-1,0 0,0 0,-1 0,1-1,-1 0,-1 0,1 0,-1 0,0-1,-1 0,1 0,-1 0,-1 0,1 0,-1-4,37-105,-33 91</inkml:trace>
</inkml:ink>
</file>

<file path=ppt/ink/ink5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4:18:38.05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0 151,'279'-40,"-278"40,0 1,1-1,-1 0,0 0,0 0,0 1,0-1,0 0,0-1,0 1,0 0,0 0,0 0,0-1,0 1,0 0,0-1,0 1,0-1,0 1,0-1,0 0,0 1,-1-1,1 0,0 0,0 1,-1-1,1 0,-1 0,1 0,-1 0,1 0,-1 0,1 0,-1 0,0 0,1 0,-1 0,0 0,0 0,0 0,0 0,0 0,0 0,0 0,0 0,0 0,-1 0,1 0,0 0,-1 0,1 0,-1 0,1 0,-1 0,1 0,-1 0,0 0,-2-3,-2-3,0 1,0 0,-1-1,0 2,0-1,0 1,-1 0,1 0,-1 1,-1-1,-6-1,13 6,-1 1,0 0,0 1,0-1,1 0,-1 0,0 1,1-1,-1 1,1-1,0 1,0 0,-1 0,1-1,0 1,0 0,1 0,-1 0,0 0,1 0,-1 0,1 0,0 0,-1 0,1 0,0 1,0-1,0 0,1 0,-1 0,1 1,-1 0,-25 201,25-203,-1-1,1 1,0 0,0 0,0 0,0-1,0 1,0 0,0 0,0 0,0-1,1 1,-1 0,0 0,0 0,1-1,-1 1,1 0,-1-1,0 1,1 0,-1-1,1 1,0 0,-1-1,1 1,-1-1,1 1,0-1,-1 1,1-1,0 0,0 1,-1-1,1 0,0 1,0-1,0 0,-1 0,1 0,0 0,0 0,0 0,-1 0,1 0,0 0,0 0,0 0,-1-1,1 1,0 0,0-1,-1 1,1 0,0-1,0 1,-1-1,1 1,-1-1,1 1,0-1,-1 0,1 1,-1-1,1 1,-1-1,0 0,1 0,40-46,40-99,-73 127</inkml:trace>
</inkml:ink>
</file>

<file path=ppt/ink/ink5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4:18:38.73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173 0,'-12'7,"0"0,0 1,1 0,0 1,1 0,0 1,0 0,1 1,0 0,1 0,0 1,1 0,0 0,1 1,0-1,1 2,0-1,2 0,-1 1,2 0,-1-1,2 1,0 0,1 0,1 12,0-20,0 0,0-1,1 1,0 0,0-1,0 0,1 1,-1-1,1 0,1 0,-1-1,1 1,0-1,0 0,0 0,0 0,1 0,-1-1,1 1,0-1,0 0,1-1,-1 1,0-1,1 0,-1-1,1 1,0-1,0 0,-1-1,1 1,0-1,0 0,0-1,-1 1,1-1,0 0,0-1,-1 1,1-1,-1 0,1 0,-1-1,0 0,0 0,0 0,-1 0,1-1,0-1,-1 1,0 0,-1 0,0-1,0 1,0-1,0 0,-1 0,0 0,0 0,0 0,0 0,-1 0,0-1,0 1,-1 0,1-1,-1 1,0-1,-1 1,1-1,-1 1,0 0,-1-1,1 1,-1 0,0 0,0 0,-2-3,4 8,-1 0,1 0,-1-1,1 1,-1-1,1 1,0 0,-1-1,1 1,0-1,-1 1,1-1,0 1,0-1,-1 1,1-1,0 1,0-1,0 1,0-1,0 1,0-1,0 1,0-1,0 1,0-1,0 0,0 1,0-1,0 1,0-1,0 1,1-1,-1 1,0-1,0 1,1-1,-1 1,0-1,1 1,-1 0,0-1,1 1,-1 0,1-1,-1 1,1 0,-1-1,1 1,-1 0,1 0,-1-1,1 1,-1 0,1 0,-1 0,40 0,-22 1,130-24,-124 22</inkml:trace>
</inkml:ink>
</file>

<file path=ppt/ink/ink5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4:18:39.94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1 198,'1'-2,"0"0,1 0,-1 0,1 1,0-1,-1 0,1 1,0-1,0 1,0 0,0 0,0-1,0 1,1 1,-1-1,0 0,0 0,1 1,-1 0,0-1,1 1,-1 0,0 0,1 0,0 0,0 0,338-3,-324 4,-13 0,1-1,0 1,-1-1,1 0,-1 0,1-1,0 0,-1 1,1-1,-1-1,1 1,-1-1,0 1,1-1,0-2,-4 2,-1 0,0-1,0 1,-1-1,1 1,0-1,-1 1,0-1,1 1,-1 0,0-1,0 1,-1 0,1 0,0 0,-1 0,1 0,-1 0,1 0,-1 0,0 1,0-1,0 1,0-1,0 1,0 0,0 0,-1 0,1 0,-2-1,-127-79,117 65</inkml:trace>
</inkml:ink>
</file>

<file path=ppt/ink/ink5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4:18:26.73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24 2064,'27'-185,"-25"246,-3 653,-27-511,16-150,1 56,18-98,-6-29,-4 0,-1-1</inkml:trace>
  <inkml:trace contextRef="#ctx0" brushRef="#br0" timeOffset="2350.969">109 1896,'0'-4,"0"1,0-1,1 1,-1-1,1 1,0 0,0-1,0 1,0 0,1 0,0 0,-1 0,1 0,0 0,0 0,1 1,-1-1,0 1,1-1,0 1,-1 0,1 0,0 0,0 0,0 1,0-1,1 1,-1 0,0 0,0 0,4 0,111-8,-107 9,179-8,19-27,-41 24,-164 12,0-1,0 1,0 0,-1 0,1 0,0 1,-1-1,1 1,-1 0,1 0,-1 0,0 1,0-1,0 1,0 0,0 0,-1 0,1 0,-1 0,0 0,0 0,0 1,0-1,-1 1,1 0,-1 0,0-1,0 1,0 2,5 122,-7-106,-2 459,31-311,-28 112,1-279,-1 0,1 0,-1 0,0 0,0 0,0 0,0 0,-1 0,1 0,-1 0,0 0,0 0,0 0,0-1,0 1,-1 0,1 0,-1-1,0 1,0-1,0 0,0 0,0 1,0-1,-1 0,1-1,0 1,-1 0,0-1,1 1,-1-1,0 0,0 0,0 0,0 0,0-1,-196 10,146-2,-1-2,0-3,-40-2,-76 25,60-7,85-14</inkml:trace>
  <inkml:trace contextRef="#ctx0" brushRef="#br0" timeOffset="4234.938">589 3052,'16'73,"25"116,-42 330,-33-552,12 5,-2 1,0 1,-2 1,-1 1,0 1,-2 2,-1 0,-8-2,36 23,0-1,1 1,-1-1,0 1,0-1,1 0,-1 1,0-1,1 0,-1 0,1-1,-1 1,1 0,0 0,-1-1,1 1,0 0,0-1,0 0,0 1,0-1,0 1,1-1,-1 0,0 0,1 1,-1-1,1 0,0 0,0 0,-1 0,1 0,0 1,1-1,-1 0,0 0,1 0,-1 0,1 1,-1-1,1 0,0 1,-1-1,1 0,0 1,0-1,0 1,1-1,-1 1,0-1,11-6,0 1,1 0,0 1,0 1,0 0,0 0,1 1,2 1,27-10,-5 3,1 2,0 2,0 2,0 1,1 2,-1 2,3 1,42 0,-15 9,-67-11,-1 0,0 0,1 1,-1-1,0 1,1-1,-1 1,0 0,0-1,1 1,-1 0,0 0,0 0,0 0,0 0,0 0,0 0,0 0,-1 0,1 0,0 1,-1-1,1 0,-1 0,1 1,-1-1,1 0,-1 1,0-1,0 1,0-1,0 0,0 1,0-1,0 1,0-1,0 0,-1 1,1-1,0 1,-1-1,0 0,1 0,-1 1,0-1,0 1,-81 70,39-42,-96 60,79-66,40-20</inkml:trace>
  <inkml:trace contextRef="#ctx0" brushRef="#br0" timeOffset="7034.179">532 908,'0'17,"-25"107,22 244,19-258,-12-95,-1 0,0 1,-1-1,-1 1,0-1,-1 1,0 0,-2-1,-2 12,-2-9</inkml:trace>
  <inkml:trace contextRef="#ctx0" brushRef="#br0" timeOffset="7820.132">560 851,'-13'18,"0"-1,-1-1,-1 0,0 0,-1-2,-1 0,0-1,-18 10,-87 25,121-47,1-1,-1 0,0 0,0 1,1-1,-1 1,0-1,1 1,-1-1,1 1,-1-1,1 1,-1 0,1-1,-1 1,1 0,-1-1,1 1,0 0,-1 0,1-1,0 1,0 0,-1 0,1 0,0-1,0 1,0 0,0 0,0 0,0-1,0 1,1 0,-1 0,0 0,0-1,0 1,1 0,-1 0,1-1,-1 1,0 0,1-1,-1 1,1 0,-1-1,1 1,0-1,-1 1,1-1,0 1,-1-1,1 0,0 1,0-1,-1 0,1 1,1-1,45 19,154 11,-59-16,-126-10,-6-1,0-1,0 1,0-2,0 1,0-2,1 1,-1-1,0-1,0 0,8-2,-17 3,1 0,-1-1,0 1,1-1,-1 0,0 1,0-1,0 0,0 0,1 0,-1 0,0 0,-1 0,1 0,0 0,0 0,0 0,-1 0,1-1,0 1,-1 0,1 0,-1-1,0 1,1 0,-1-1,0 1,0-1,0 1,0 0,0-1,0 1,0 0,0-1,-1 1,1-1,0 1,-1 0,0 0,1-1,-1 1,1 0,-1 0,-1-1,-40-55,37 52,-150-134,154 138,-1 0,1 0,0 0,0 0,0 0,-1 0,1 0,0 0,0-1,1 1,-1 0,0-1,0 1,0 0,1-1,-1 1,1-1,-1 1,1-1,0 0,0 1,-1-1,1 1,0-1,0 1,1-1,-1 0,0 1,0-1,1 1,-1-1,1 1,-1-1,1 1,0 0,0-1,-1 1,1 0,1-2,7-7</inkml:trace>
  <inkml:trace contextRef="#ctx0" brushRef="#br0" timeOffset="9169.286">1237 145,'18'121,"5"13,-17-108,-1 2,-1-1,-2 1,0-1,-2 1,-1-1,-2 1,0-1,-2 1,-1-1,-1 0,1-26,5-12</inkml:trace>
  <inkml:trace contextRef="#ctx0" brushRef="#br0" timeOffset="9504.252">1182 117,'14'-9,"19"-9,9-1,3 3,-3 0,-3 1,-3 5,-4 3,-1 3,-2 2,-1 2,-1 0,1 6,-10 6,-8 5,-6 1</inkml:trace>
  <inkml:trace contextRef="#ctx0" brushRef="#br0" timeOffset="9717.713">1209 371,'39'-5,"22"-6,5-1,-8 1</inkml:trace>
  <inkml:trace contextRef="#ctx0" brushRef="#br0" timeOffset="10405.803">1661 512,'-6'250,"6"-248,0 0,0 1,0-1,-1 0,1 0,-1 0,1 0,-1 0,0 0,1 0,-1 0,0 0,0 0,-1 0,1-1,0 1,0 0,-1-1,1 1,-1-1,0 0,1 1,-1-1,0 0,0 0,0 0,0 0,-1 1,1-6,0 0,1 0,0 0,0-1,0 1,0 0,1 0,-1 0,1-1,0 1,0 0,1 0,0-1,-1 1,1 0,0 0,1 0,-1 0,1 0,0 0,0 0,8-17,1 1,0 0,2 1,0 1,1 0,1 1,0 0,1 1,1 1,8-6,-14 13,0 1,1 0,0 0,0 1,0 1,1 0,-1 0,1 1,0 1,0 0,1 1,-1 1,13 0,-24 0,-1 1,1 0,0 0,0 0,-1 0,1 1,0-1,0 0,-1 1,1-1,0 1,-1 0,1-1,0 1,-1 0,1 0,-1 0,0 0,1 0,-1 0,0 1,1-1,-1 0,0 1,0-1,0 1,0-1,-1 1,1-1,0 1,-1 0,1-1,-1 1,1 0,-1-1,0 1,0 0,1 0,-1-1,-1 1,1 0,0 0,0-1,-1 1,1 0,-1 0,1-1,-1 1,-44 76,-37-1,81-75,0-1,0 0,0 1,0 0,1-1,-1 1,0-1,1 1,0 0,-1 0,1-1,0 1,0 0,0-1,0 1,0 0,0 0,0-1,1 1,-1 0,1-1,-1 1,1 0,-1-1,1 1,0-1,0 1,0-1,0 1,0-1,0 0,0 1,1-1,-1 0,0 0,1 0,58 38,-50-33,31 12,-21-12</inkml:trace>
</inkml:ink>
</file>

<file path=ppt/ink/ink5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4:18:59.46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566 1,'11'138,"17"158,-17-194,-5 0,-5 68,-1-153,28 261,-29-276,1 1,-1-1,1 0,-1 1,1-1,0 1,0-1,0 0,0 1,0-1,1 0,-1 1,1-1,-1 0,1 1,0-1,0 0,0 0,0 0,1 0,-1 0,0 0,1 0,-1 0,1 0,0-1,0 1,-1-1,1 1,0-1,0 0,1 0,-1 0,0 0,0 0,0 0,1 0,-1-1,0 1,1-1,-1 0,0 0,1 0,0 0,150-36,128-22,-238 51,1 3,0 1,0 2,26 4,15-1,39-19,-23-12,-94 23</inkml:trace>
  <inkml:trace contextRef="#ctx0" brushRef="#br0" timeOffset="3870.017">29 1,'-4'6,"1"0,0 0,0 1,0-1,1 1,-1-1,2 1,-1 0,1 0,0 0,0 0,1 0,0 0,0 0,0 2,-1 2,1 1,0-1,0 0,2 1,-1-1,1 0,1 0,0 0,0 0,1-1,1 1,0-1,0 0,1 0,5 7,-9-15,0-1,-1 1,1-1,0 0,-1 0,1 1,0-1,0 0,0 0,0-1,0 1,0 0,0-1,1 1,-1-1,0 0,0 1,0-1,0 0,1-1,-1 1,0 0,0 0,0-1,0 0,0 1,0-1,0 0,0 0,0 0,0 0,0 0,0 0,0-1,-1 1,1-1,-1 1,1-1,0-1,52-76,-50 71,60-128,-64 136,0-1,0 1,0-1,0 0,0 1,0-1,0 1,1-1,-1 1,0-1,0 1,1-1,-1 1,0-1,1 1,-1-1,0 1,1-1,-1 1,1 0,-1-1,1 1,-1 0,1-1,-1 1,1 0,-1 0,1-1,0 1,-1 0,1 0,-1 0,1 0,-1 0,1 0,0 0,-1 0,1 0,-1 0,1 0,0 0,-1 0,1 0,-1 1,1-1,-1 0,1 0,-1 1,1-1,-1 0,1 1,-1-1,1 1,-1-1,1 0,-1 1,0-1,1 1,-1-1,0 1,1-1,-1 1,0 0,0-1,0 1,1-1,-1 1,0 0,7 42,77 465,-84-490,0 0,-2 0,0 0,-1-1,0 1,-2-1,0 0,-1 0,0 0,-2-1,0 0,0-1,-2 1,0-2,-1 1,0-2,-10 10,19-20,-1 1,0-1,0 0,0 0,0-1,0 1,0-1,-1 0,1 1,-1-1,0-1,1 1,-1-1,0 1,0-1,0 0,0 0,0-1,0 1,-1-1,1 0,0 0,0 0,0-1,0 0,0 1,0-1,0-1,0 1,0-1,0 1,1-1,-1 0,1 0,-1-1,1 1,0-1,0 1,0-1,0 0,0 0,0-1,1 1,-2-4,2-7,1 0,0 0,1 0,0 0,2 0,-1 0,2 0,0 1,0-1,1 1,1-1,1 1,-1 1,2-1,0 1,0 0,1 1,1-1,0 2,0-1,7-4,67-55,-66 61</inkml:trace>
  <inkml:trace contextRef="#ctx0" brushRef="#br0" timeOffset="4635.316">2231 960,'-5'19,"-11"16,-8 7,1 1,-1-6,3-6,1-2,-1-2,-1-1,2 1,0-5,3-2,6-8,3-6</inkml:trace>
  <inkml:trace contextRef="#ctx0" brushRef="#br0" timeOffset="5001.445">1977 932,'256'208,"-254"-207,34 24,-1 2,-2 1,-1 1,-1 2,2 5,-21-20</inkml:trace>
</inkml:ink>
</file>

<file path=ppt/ink/ink5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4:19:10.21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85 311,'56'-8,"0"2,0 3,0 2,1 2,3 4,-24 0,1-1,0-2,0-1,0-2,0-2,19-4,118-11,-140 33,-28-2</inkml:trace>
  <inkml:trace contextRef="#ctx0" brushRef="#br0" timeOffset="334.423">0 592,'63'-4,"29"-3,5 1,-5 2,-9-5,-13 1,-14 0,-12 3,-8 1,-6 2,-2 1,-3 1,1 0,0 1,0-1,-4 0</inkml:trace>
  <inkml:trace contextRef="#ctx0" brushRef="#br0" timeOffset="834.489">452 0,'460'163,"-453"-162,0 1,-1-1,1 1,0 1,-1-1,0 1,1 0,-1 1,-1 0,1 0,0 0,-1 0,0 1,0 0,0 0,-1 0,0 1,0-1,0 1,0 0,-1 0,0 1,0-1,-1 1,0-1,0 1,-1 0,1-1,-1 1,-1 0,-3 6,-1 0,-1 0,0-1,0 0,-1 0,-1-1,0 1,-1-2,0 1,0-1,-1 0,-1 0,1-1,-2-1,1 0,-1 0,0-1,-1 0,-9 4,-293 145,246-93,56-41</inkml:trace>
</inkml:ink>
</file>

<file path=ppt/ink/ink5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4:19:12.48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759 1,'-101'17,"-82"12,134-23,38-5,0 0,0 0,0 1,0 0,0 1,0 0,1 1,-1 0,1 1,-3 1,12-5,1-1,-1 1,1-1,-1 1,1-1,-1 1,1-1,0 1,-1 0,1-1,-1 1,1 0,0-1,0 1,0 0,-1-1,1 1,0 0,0-1,0 1,0 0,0 0,0-1,0 1,0 0,0-1,0 1,1 0,-1-1,0 1,0 0,1-1,-1 1,0 0,1-1,-1 1,1-1,-1 1,1-1,-1 1,1-1,-1 1,1-1,-1 1,1-1,0 0,-1 1,1-1,0 0,-1 0,1 1,0-1,-1 0,1 0,0 0,0 0,41 17,110 21,-123-33,1 1,-1 2,-1 1,1 1,-1 1,11 7,-38-17,0-1,0 1,0-1,0 1,0-1,1 1,-1 0,0-1,0 1,0 0,-1 0,1 0,0 0,0 0,0 0,-1 0,1 0,0 0,-1 0,1 0,-1 0,1 0,-1 1,0-1,0 0,1 0,-1 1,0-1,0 0,0 0,0 1,0-1,-1 0,1 0,0 1,0-1,-1 0,1 0,-1 0,1 0,-1 0,0 0,1 1,-1-1,0 0,0-1,1 1,-1 0,0 0,0 0,0 0,0-1,0 1,-1 0,1-1,0 1,0-1,0 0,0 1,-1-1,-213 75,-12 3,202-68,1 1,1 2,0 0,0 1,2 2,0 0,0 1,2 1,0 1,1 1,-2 5,18-23,0 0,0 0,0 1,1-1,-1 0,1 1,0-1,0 1,0 0,0-1,0 1,0 0,1 0,0 0,-1-1,1 1,0 0,0 0,0 0,1 0,-1-1,1 1,0 0,-1 0,1-1,0 1,1 0,-1-1,0 1,1-1,-1 0,1 1,0-1,0 0,0 0,0 0,0 0,0 0,1-1,-1 1,0-1,1 1,-1-1,1 0,0 0,2 1,13 3,0-1,1 0,0-1,0-1,0 0,0-2,0 0,0-1,-1-1,1-1,18-5,44-3,338-26,-370 33,-32-2</inkml:trace>
  <inkml:trace contextRef="#ctx0" brushRef="#br0" timeOffset="349.943">1323 1,'-10'52,"-3"23,-4 4,1-3,-2-9,3-12,3-4,-1-8,2-5,2-4,4-4,1-2,3-10,5-14,3-11,5-10,-1-7,-1 1</inkml:trace>
  <inkml:trace contextRef="#ctx0" brushRef="#br0" timeOffset="635.936">1266 1,'34'0,"20"0,6 0,3 0,-6 0,-6 0,-8 0,-11 4,-6 3,-13 4,-12 0,-8-1</inkml:trace>
  <inkml:trace contextRef="#ctx0" brushRef="#br0" timeOffset="849.635">1238 396,'33'0,"22"0,5 0,-3 0,-10 0</inkml:trace>
  <inkml:trace contextRef="#ctx0" brushRef="#br0" timeOffset="1453.736">1491 566,'3'5,"1"-1,-1 1,0-1,1 0,0 0,0 0,0-1,1 1,-1-1,1 0,0 0,0-1,0 1,0-1,0 0,0 0,1-1,-1 0,0 0,1 0,-1 0,1-1,0 0,-1 0,1-1,-1 0,1 1,-1-2,0 1,1-1,-1 1,0-2,0 1,0 0,0-1,0 0,-1 0,4-3,66-62,-73 69,1 0,0 0,-1 0,1 0,-1 1,0-1,1 0,-1 1,0-1,0 1,0 0,0-1,0 1,0 0,0-1,-1 1,1 0,-1 0,1 0,-1 0,0 0,1 0,-1 0,0 0,0-1,-1 1,1 0,0 0,-1 0,0 2,1-1,23 204,-8-94,-13-100,0-1,-1 1,0 0,-1-1,-1 1,0-1,-1 1,0 0,0-1,-2 0,1 0,-2 0,1 0,-4 4,5-9,-1-1,1 0,-1-1,0 1,0 0,-1-1,0 0,0 0,0-1,-1 1,1-1,-1 0,0 0,0-1,0 0,-1 0,1-1,-1 1,0-1,1-1,-1 1,0-1,0 0,0-1,0 0,-3 0,7 0,0 0,-1-1,1 0,0 1,0-1,0 0,0 0,0-1,0 1,0-1,0 1,0-1,1 0,-1 0,0 0,1 0,0-1,0 1,0-1,0 1,0-1,0 0,0 0,1 0,0 0,-1 0,1 0,0 0,1 0,-1 0,0-1,1 1,0 0,0 0,0-3,20-114,59-24,-68 130</inkml:trace>
  <inkml:trace contextRef="#ctx0" brushRef="#br0" timeOffset="1765.474">2169 283,'24'-5,"18"-1,6 0,0 1,-4 2,-4 1,-4 1,-8-5,-5 0,-1 0,1 1,1 2,1 1,-3 1</inkml:trace>
  <inkml:trace contextRef="#ctx0" brushRef="#br0" timeOffset="2001.126">2198 481,'43'-5,"24"-1,10 0,-3 1,-10-4,-10 1,-10 0,-8 3,-5 1,-3 2,-1 1,-5 1</inkml:trace>
  <inkml:trace contextRef="#ctx0" brushRef="#br0" timeOffset="2385.684">3552 57,'-36'24,"0"2,2 1,1 2,1 1,1 1,2 2,-13 20,39-49,-1 0,1 0,-1 1,1-1,0 1,1 0,-1 0,1 0,0 0,0 0,1 0,-1 1,1-1,1 0,-1 1,1-1,-1 1,2-1,-1 1,0-1,1 1,0-1,1 1,-1-1,1 0,0 0,0 0,1 0,-1 0,1 0,0-1,1 1,10 5,1-2,0 0,0 0,1-1,0-1,0-1,1-1,-1 0,1-1,0 0,0-2,0 0,0 0,0-2,0 0,4-2,3 3,0-1,0-1,-1 0,1-2,-1-1,0 0,0-2,0-1,-1 0,-1-2,1-1,-1 0,-1-1,0-2,-1 0,-1-1,0 0,-1-2,0 0,-2-1,0-1,-1 0,1-4,-12 19,0-1,-1 0,1 1,-1-1,0 0,-1-1,1 1,-1 0,0 0,-1-1,1 1,-1 0,0-1,0 1,-1-1,1 1,-1 0,-1 0,1-1,-1 1,1 0,-2 0,1 0,0 1,-1-1,0 0,0 1,0 0,-1 0,1 0,-1 0,0 0,-2-1,-9-6,-1 1,1 0,-2 1,0 1,0 0,0 2,-1 0,0 0,0 2,-15-2,-5 0</inkml:trace>
  <inkml:trace contextRef="#ctx0" brushRef="#br0" timeOffset="2930.156">3101 283,'427'1,"-182"25,351-25,-596-1</inkml:trace>
</inkml:ink>
</file>

<file path=ppt/ink/ink5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4:19:19.79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1 368,'7'-5,"0"1,0 1,1 0,-1 0,1 0,0 1,0 0,0 0,0 1,0 0,0 0,1 1,-1 0,5 2,3-3,265-9,-117-19,-146 32,-38 13,5-8</inkml:trace>
  <inkml:trace contextRef="#ctx0" brushRef="#br0" timeOffset="332.29">57 537,'19'0,"21"-5,8-1,2 0,-5 1,-3 1,-5 2,-4 1,-3 0,-1-4,-1-1,-1 1,0 0,1 2,-1 1,1 1,-5 1</inkml:trace>
  <inkml:trace contextRef="#ctx0" brushRef="#br0" timeOffset="1032.433">311 1,'135'75,"-103"-59,0 2,-1 1,-1 1,-1 2,-1 0,1 4,86 56,-113-81,1 0,-1 0,0 0,-1 0,1 0,0 0,0 1,0-1,-1 0,1 1,0 0,-1-1,0 1,1 0,-1 0,0 0,0 0,0 0,0 0,0 0,-1 0,1 0,-1 0,1 1,-1-1,0 0,0 0,0 0,0 1,0-1,0 0,0 0,-1 1,1-1,-1 0,0 0,0 0,0 0,0 0,0 0,0 0,0 0,-1 0,1-1,0 1,-1 0,-1 0,-190 162,21-11,-21-20,180-107,19-18</inkml:trace>
</inkml:ink>
</file>

<file path=ppt/ink/ink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3:41:16.60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0 344,'68'-28,"-18"17,0 2,1 2,0 3,0 1,0 3,16 4,33-3,-48-9,-51 8,0 0,0 0,-1-1,1 1,0 0,-1-1,1 1,0 0,-1-1,1 1,-1-1,1 1,0-1,-1 1,0-1,1 0,-1 1,1-1,-1 0,0 1,1-1,-1 0,0 1,1-1,-1 0,0 0,0 1,0-1,0 0,0 0,0 1,0-1,0 0,0 0,0 1,0-1,-1 0,1 0,0 1,0-1,-1 0,1 1,0-1,-1 0,1 1,-1-1,1 1,-1-1,1 0,-1 1,0-1,1 1,-1 0,1-1,-1 1,0-1,1 1,-1 0,0 0,0-1,1 1,-1 0,0 0,0 0,1 0,-16-13,1 0,1 0,0-2,1 1,1-2,0 0,1 0,1-1,0-1,1 1,-4-15,5-4,10 27</inkml:trace>
</inkml:ink>
</file>

<file path=ppt/ink/ink5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4:19:59.88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1 218,'0'314,"1"-304,-1 0,1 0,1 0,0 0,0 0,1 0,0 0,1-1,0 1,1-1,0 0,0 0,1-1,1 2,-3-9,0 0,0 0,1 0,-1-1,0 0,0 0,1 0,-1 0,0-1,0 1,0-1,0 0,0-1,0 1,0-1,0 1,0-1,0 0,-1-1,1 1,-1-1,0 1,1-1,-1 0,1-2,0 2,121-104,-123 106,0-1,-1 1,1 0,0 0,0 0,0 0,0 0,0 0,0 1,0-1,0 1,0-1,0 1,0 0,1 0,-1 0,0 0,0 0,0 0,0 1,0-1,0 1,0 0,0-1,0 1,0 0,0 0,0 0,0 0,0 0,-1 1,1-1,-1 1,1-1,-1 1,1-1,-1 1,0 0,0 0,0-1,0 1,0 0,0 0,0 2,1 1,0 0,0 0,0-1,0 1,1-1,0 1,0-1,0 0,0 0,1 0,-1-1,1 1,0-1,0 0,1 0,-1 0,0 0,1-1,0 0,-1 0,1 0,0-1,0 1,0-1,0 0,1-1,-1 1,0-1,0 0,5-3,1 0,-1-1,-1-1,1 1,-1-1,1-1,-2 0,1 0,-1-1,1 0,-2 0,1-1,-1 0,0-1,-1 1,0-1,-1 0,1-1,-2 1,1-1,1-7,4 0,38-118,-36 91,-9 37,0 0,-1-1,1 1,-2-1,1 1,-1-1,0 0,0 0,-1 1,0-1,-1 0,0 0,0 0,0 1,-1-1,0 1,-1-1,-1-3,-20-2,15 18</inkml:trace>
  <inkml:trace contextRef="#ctx0" brushRef="#br0" timeOffset="296.083">903 416,'38'-10,"18"-3,4 1,-3 2,-7 3,-7 3,-6 2,-9 1</inkml:trace>
  <inkml:trace contextRef="#ctx0" brushRef="#br0" timeOffset="549.05">960 613,'38'-5,"23"-6,5-1,-3-4,-8 1,-9 4,-11 2</inkml:trace>
  <inkml:trace contextRef="#ctx0" brushRef="#br0" timeOffset="831.726">1835 162,'-36'29,"1"1,2 2,1 1,1 2,2 1,-12 21,37-53,0 1,1-1,-1 1,1-1,0 1,0 0,1 0,-1 1,1-1,0 0,1 1,-1-1,1 1,0 0,1-1,-1 1,1 0,0 0,0-1,1 1,0 0,0-1,0 1,1-1,0 1,0-1,0 0,0 1,1-1,2 3,10 1,0 0,1-1,-1 0,1-2,1 0,-1 0,1-2,0 0,0-1,1-1,-1 0,0-1,1-1,-1-1,1 0,-1-1,0-1,0-1,4-2,10-2,-1-2,0-1,0-2,-1-1,-1-1,0-1,-1-1,-1-2,17-16,-29 23,-1 0,-1-1,0-1,0 0,-2 0,0-1,0 0,-1-1,-1 0,-1-1,0 1,-2-1,1-1,-2 1,0-1,-2 0,1-5,-3 16,0 0,0-1,-1 1,0 0,0 0,0 0,-1 0,0 1,-1-1,0 0,0 1,0 0,0-1,-1 1,0 0,-1 1,1-1,-1 1,0 0,0 0,-1 1,1-1,-1 1,0 0,0 1,-1 0,1 0,-1 0,0 0,-7-2,0 1,-1 0,1 1,-1 0,0 1,0 1,0 0,0 1,0 1,0 0,0 1,1 1,-9 2,-61 26,51-17</inkml:trace>
  <inkml:trace contextRef="#ctx0" brushRef="#br0" timeOffset="1296.052">1609 359,'-9'0,"-11"1,36 9,3-5,0-1,-1-1,1 0,0-2,0 0,1-1,-1-1,0-1,0-1,-1 0,3-2,85-8,193-14,-30-4,-180 14,-115 39,9-12</inkml:trace>
</inkml:ink>
</file>

<file path=ppt/ink/ink5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4:19:54.52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144 85,'0'20,"1"36,-3 0,-2-1,-2 0,-6 13,-75 259,54-182,33-162,0-1</inkml:trace>
  <inkml:trace contextRef="#ctx0" brushRef="#br0" timeOffset="344.523">87 29,'243'-27,"51"27,-293 0,0-1,1 1,-1 0,0 0,0 0,0 0,1 0,-1 0,0 0,0 0,1 0,-1 1,0-1,0 0,0 1,1-1,-1 1,0-1,0 1,0 0,0 0,0-1,0 1,0 0,0 0,-1 0,1 0,0 0,0 0,-1 0,1 0,0 0,-1 0,1 0,-1 1,0-1,1 0,-7 10</inkml:trace>
  <inkml:trace contextRef="#ctx0" brushRef="#br0" timeOffset="582.091">31 452,'43'5,"24"1,5 0,-9-6,-11-3,-10 0,-11-1</inkml:trace>
  <inkml:trace contextRef="#ctx0" brushRef="#br0" timeOffset="1293.991">511 622,'-13'53,"-64"196,31-179,45-70,-1 1,1-1,0 0,0 0,-1 0,1 1,0-1,-1-1,1 1,0 0,0 0,-1 0,1-1,0 1,0-1,-1 1,1-1,0 1,0-1,0 0,0 1,0-1,0 0,0 0,0 0,0 0,0 0,0 0,1 0,-1 0,0 0,1 0,-1 0,1-1,-1 1,1 0,0 0,-1-1,1 1,0 0,0 0,0-1,0 1,0 0,0-1,0 1,0 0,1 0,-1-1,0 1,1 0,-1 0,1 0,0-1,-1 1,1 0,0-1,6-20,0-1,2 1,0 1,1 0,1 0,1 1,1 0,1 1,1 0,0 2,15-14,-15 13,9-9,2 1,0 1,1 1,1 2,2 0,0 2,1 1,1 2,26-10,-56 25,-1 1,1 0,0-1,0 1,-1 0,1 0,0 0,0 0,0 0,0 1,0-1,0 1,0-1,0 1,1 0,-1 0,0 0,0 0,0 0,0 0,0 0,0 1,0-1,0 1,0 0,0-1,0 1,0 0,0 0,0 0,0 1,-1-1,1 0,0 1,-1-1,1 1,-1-1,0 1,1 0,-1-1,0 1,0 0,0 0,0 0,-1 0,1 0,0 0,-1 0,1 1,-5 8,1 0,-2-1,1 0,-2 0,1 0,-1 0,-1-1,0 0,0-1,0 1,-1-1,-1-1,1 1,-1-2,-3 3,-208 145,219-154,0 1,-1-1,1 1,0 0,0-1,-1 1,1 0,0 0,0 0,0 0,0 0,0 0,1 0,-1 1,0-1,0 0,1 0,-1 1,1-1,-1 0,1 1,-1-1,1 0,0 1,0-1,0 0,-1 1,1-1,1 1,-1-1,0 1,0-1,0 0,1 1,-1-1,1 0,-1 1,1-1,0 0,-1 0,1 1,0-1,0 0,0 0,0 0,0 0,0 0,0 0,0 0,0-1,29 24,-10-9,-1 0,0 2,-1 0,-1 1,-1 0,14 21,-7-6,-12-21</inkml:trace>
  <inkml:trace contextRef="#ctx0" brushRef="#br0" timeOffset="2511.776">934 763,'254'-1,"-211"-8,-42 9,0 0,0 0,0 0,-1 0,1 0,0-1,0 1,0 0,-1 0,1-1,0 1,0 0,-1-1,1 1,0-1,-1 1,1-1,0 1,-1-1,1 0,-1 1,1-1,-1 1,0-1,1 0,-1 0,1 1,-1-1,0 0,0 0,1 1,-1-1,0 0,0 0,0 0,0 0,0 1,0-1,0 0,0 0,0 0,-1 1,1-1,0 0,0 0,-1 1,1-2,-78-73,3 7,72 69,0 0,1 0,-1 0,0 1,1-1,0 1,-1-1,1 1,0 0,0 0,0 0,0 0,0 0,0 0,1 1,-1-1,1 1,0-1,-1 1,1-1,0 1,0 0,1-1,-1 1,1 0,-1 0,1 0,0 0,0 2,-14 183,13-187,-9 75,10-74,0 0,0 0,0 0,0 0,1-1,-1 1,1 0,-1-1,1 1,0 0,0-1,0 1,0-1,0 1,0-1,0 1,0-1,1 0,-1 1,0-1,1 0,-1 0,1 0,-1 0,1 0,0-1,-1 1,1 0,0-1,0 1,-1-1,1 0,0 1,0-1,0 0,-1 0,1 0,0 0,1-1,7-2,1 1,-2-2,1 0,0 0,-1-1,0 0,0 0,0-1,-1 0,1-1,-2 0,1 0,-1 0,0-1,0 0,-1-1,0 0,-1 0,0 0,0 0,-1-1,1-4,27-40,-5 10,-16 23</inkml:trace>
  <inkml:trace contextRef="#ctx0" brushRef="#br0" timeOffset="3084.946">1724 368,'-32'30,"1"2,2 1,1 1,2 1,2 2,-17 31,38-62,0-1,0 0,1 1,0 0,0-1,0 1,1 0,0 0,0 0,0 0,1 0,-1 0,2 0,-1 0,1 0,-1 0,2 0,-1 0,1 0,0 0,0-1,0 1,1-1,0 1,0-1,0 0,1 0,0 0,0-1,0 1,0-1,1 0,0 0,0-1,0 1,0-1,0 0,1-1,-1 1,5 0,-3-1,0 0,1-1,-1 0,0-1,1 0,-1 0,1 0,-1-1,0 0,1 0,-1-1,0 0,0 0,0-1,0 0,0 0,-1-1,0 0,1 0,-1 0,-1-1,1 0,-1 0,1 0,-1-1,-1 1,1-1,-1-1,0 1,-1 0,1-1,-1 0,-1 0,1 0,-1 0,0 0,-1 0,0-1,0 1,0-4,-2 7,0 0,-1 0,1 1,-1-1,1 1,-1-1,0 1,-1 0,1-1,0 1,-1 0,0 1,1-1,-1 0,-1 1,1 0,0 0,0 0,-1 0,1 0,-1 0,0 1,1 0,-1 0,0 0,0 0,0 1,1-1,-1 1,0 0,0 0,0 0,0 1,0-1,0 1,0 0,1 0,-1 0,-2 2,5-3,0 0,0 0,0 1,0-1,0 0,0 0,0 1,0-1,0 1,0-1,0 1,0-1,0 1,1-1,-1 1,0 0,0-1,1 1,-1 0,0 0,1-1,-1 1,1 0,-1 0,1 0,-1 0,1 0,0 0,0 0,-1 0,1 0,0 0,0 0,0 0,0 0,0 0,0 0,0 0,0 0,1 0,-1 0,0 0,0 0,1 0,-1-1,1 1,-1 0,1 0,-1 0,1 0,0 0,-1-1,1 1,0 0,-1-1,1 1,0 0,0-1,0 1,0-1,0 0,0 1,9 2,0-1,0 0,0-1,1 0,-1-1,0 0,0 0,0-1,1-1,-1 0,0 0,0-1,0 0,43-7,-27 7</inkml:trace>
  <inkml:trace contextRef="#ctx0" brushRef="#br0" timeOffset="4183.361">2204 226,'5'0,"11"0,7 0,6 0,1 0,1 0,0 0,0 0,-1-5,-1-1,0 0,0 1,-1 2,0 1,0 1,-4 5,-3 2,-4 0</inkml:trace>
</inkml:ink>
</file>

<file path=ppt/ink/ink5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4:20:10.58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0 453,'61'0,"167"-11,143-19,-247 21,-82 7,0-1,0-2,0-2,15-6,-73 12,-34 13,24-7</inkml:trace>
  <inkml:trace contextRef="#ctx0" brushRef="#br0" timeOffset="318.185">283 594,'39'17,"10"-10,0-2,0-2,0-3,11-2,11 1,191-29,-140 30,-108 0</inkml:trace>
  <inkml:trace contextRef="#ctx0" brushRef="#br0" timeOffset="904.983">593 1,'-1'2,"0"1,1 0,-1 0,0 0,1 0,0 0,0 0,0-1,0 1,0 0,0 0,1 0,-1 0,1 0,0 0,0-1,0 1,0 0,1-1,-1 1,1-1,-1 1,2 1,11 16,1-2,1 1,0-2,2 0,0-1,0-1,1 0,1-2,1 0,0-1,0-1,10 3,50 30,-52-27,-10-7,0 0,-1 2,0 0,-1 1,0 0,-1 2,0 0,-2 1,6 7,-18-20,0 0,-1 0,1 0,-1 0,0 0,0 0,0 0,0 0,-1 1,1-1,-1 0,0 0,0 1,0-1,0 0,-1 1,1-1,-1 0,0 0,0 0,0 1,0-1,-1 0,1 0,-1-1,0 1,0 0,0 0,0-1,0 1,0-1,-1 0,1 0,-1 0,-1 1,-102 63,-197 107,252-145,32-14</inkml:trace>
</inkml:ink>
</file>

<file path=ppt/ink/ink5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4:20:12.89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86 29,'0'395,"-40"-196,22-142,-9 73,36-119,-2-15</inkml:trace>
  <inkml:trace contextRef="#ctx0" brushRef="#br0" timeOffset="333.979">30 29,'24'0,"27"0,9 0,0 0,-1-4,-5-3,-8 1,-1 2,-5 0,-3 2,-3 1,-4 0,-1 1,-1 1,-10 4,-13 1,-7 0</inkml:trace>
  <inkml:trace contextRef="#ctx0" brushRef="#br0" timeOffset="581.881">57 424,'34'5,"25"1,8 1,-3-2,-8-7,-8-2,-8-1,-5 0,-10 2</inkml:trace>
  <inkml:trace contextRef="#ctx0" brushRef="#br0" timeOffset="1286.873">510 707,'-5'37,"3"-15,-1 0,-1-1,-1 1,-1-1,0 0,-2 0,-2 3,10-23,0 1,0-1,0 0,-1 1,1-1,0 0,-1 1,1-1,-1 0,0 0,1 1,-1-1,0 0,0 0,1 0,-1 0,0 0,0 0,0 0,0 0,0-1,-1 1,1 0,0 0,0-1,0 1,-1-1,1 1,0-1,-1 0,1 1,0-1,-1 0,1 0,-1 0,1 0,0 0,-1 0,1 0,0-1,-1 1,1 0,0-1,-1 1,1-1,0 1,0-1,0 0,0 0,-1 1,1-1,0 0,0 0,0 0,0 0,1 0,-1 0,0-9,1 1,0 0,0 0,1 0,1 0,-1 0,1 0,1 0,0 0,0 1,1-1,-1 1,2 0,-1 0,1 1,1-1,-1 1,1 0,1 0,-1 1,1 0,6-4,1-5,1 0,0 1,1 1,1 1,0 0,1 1,0 1,0 1,1 0,0 2,1 0,-1 1,1 1,1 0,17 0,58 17,-94-11,0-1,0 1,0 0,0 0,0 0,0 0,-1 0,1 0,0 1,0-1,-1 0,1 1,-1 0,0-1,1 1,-1 0,0 0,0-1,0 1,0 0,0 0,0 0,-1 0,1 0,-1 1,1-1,-1 0,0 0,0 0,0 0,0 0,0 0,-1 1,1-1,0 0,-1 0,0 0,1 0,-1 0,0 0,0 0,-1 1,-4 7,-1-1,-1 1,1-1,-2 0,1-1,-1 0,0 0,-1-1,1 0,-2-1,1 0,-1 0,1-1,-2-1,1 0,0 0,-1-1,1-1,-2 0,-79 32,130-19,-25-11,1 1,-1 0,-1 0,1 1,-1 1,0 0,-1 0,1 2,-1-1,-1 1,0 1,7 8,30 8,-34-28</inkml:trace>
  <inkml:trace contextRef="#ctx0" brushRef="#br0" timeOffset="2051.035">1130 735,'310'0,"-281"-3,-30 4,1-1,0 0,-1 0,1 0,0 0,-1 0,1 0,0 0,-1 0,1-1,0 1,-1 0,1 0,0 0,-1 0,1 0,0 0,0-1,-1 1,1 0,0 0,0 0,-1-1,1 1,0 0,0 0,-1-1,1 1,0 0,0-1,0 1,0 0,-1-1,1 1,0 0,0-1,0 1,0 0,0-1,0 1,0 0,0-1,0 1,0 0,0-1,0 1,0 0,0-1,0 1,1 0,-1-1,0 1,0 0,0 0,0-1,1 1,-1 0,0-1,0 1,1 0,-1 0,0 0,0-1,1 1,-1 0,0 0,1 0,-1 0,0-1,1 1,-118-88,116 87,0 0,0 0,-1 0,1 0,0 0,-1 0,1 0,-1 0,1 0,-1 0,1 1,-1-1,1 1,-1-1,0 1,1 0,-1 0,0 0,1 0,-1 0,0 0,0 0,1 0,-1 0,1 1,-1-1,0 1,1-1,-1 1,1 0,-1 0,1 0,-1 0,1 0,0 0,-1 0,1 0,0 0,0 0,0 1,0-1,0 0,0 1,0-1,0 1,1-1,-1 1,1 0,-1-1,1 1,-1 0,1-1,0 1,0 0,0 0,-6 15,0 0,2 0,0 0,1 1,0-1,2 1,0 0,1-1,0 1,2 1,20 89,-22-107,1 1,0-1,-1 0,1 0,0 0,0 0,0 0,0 0,0 0,0 0,0 0,0 0,1-1,-1 1,0 0,1-1,-1 1,0-1,1 1,-1-1,0 0,1 1,-1-1,1 0,-1 0,0 0,1 0,-1 0,1-1,-1 1,0 0,1-1,-1 1,0-1,1 1,-1-1,0 0,0 1,1-1,-1 0,0 0,0 0,0 0,1 0,44-48,41-84,-3 51,-70 71</inkml:trace>
  <inkml:trace contextRef="#ctx0" brushRef="#br0" timeOffset="2833.904">2033 453,'-12'2,"1"0,-1 1,1 1,0 0,0 0,0 1,0 1,1-1,0 2,0-1,1 2,-1-1,2 1,-1 1,1-1,0 2,0-2,0 1,1 0,0 1,0-1,1 2,0-1,1 0,0 1,1 0,0 0,1 1,0-1,0 1,2-1,-1 1,1 0,1 0,0-1,1 1,0 0,1-1,2 9,1-14,0 1,0-1,1-1,0 1,0-1,0 0,0 0,1-1,0 0,0 0,0 0,1-1,-1 0,1-1,-1 1,1-2,0 1,0-1,0 0,0-1,0 1,0-2,0 1,0-1,0 0,-1-1,1 0,0 0,-1-1,1 0,4-2,-8 3,0 1,0-1,0 0,-1 0,1-1,-1 1,1-1,-1 1,0-1,0 0,0 0,0 0,-1-1,1 1,-1-1,0 1,0-1,0 0,-1 0,1 0,-1 0,0 0,0 0,0 0,-1-1,1 1,-1 0,0 0,0 0,-1-1,1 1,-1 0,0 0,0 0,0 0,-1 0,1 0,-1 0,0 0,0 1,0-1,-1 1,1-1,-1 1,0 0,0 0,0 0,0 0,-1 0,-29-12,74 11,99 2,-121-4</inkml:trace>
</inkml:ink>
</file>

<file path=ppt/ink/ink5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4:20:16.92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51,'255'-17,"-68"-6,-179 21,-5 0,1 1,-1-1,1 1,-1 0,1 1,0-1,0 1,-1 0,1-1,0 2,0-1,-1 0,1 1,0-1,-1 1,1 0,1 1,-1 3</inkml:trace>
</inkml:ink>
</file>

<file path=ppt/ink/ink5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4:20:17.20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1,'39'0,"26"0,8 0,-4 0,-9 0,-10 0,-9 0,-6 0,-5 0,-2 0,-6 0</inkml:trace>
</inkml:ink>
</file>

<file path=ppt/ink/ink5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4:20:18.82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1,'4'7,"0"0,0 0,-1 1,0 0,0-1,0 1,-1 0,-1 0,1 0,-1 1,-1-1,0 0,0 0,-1 6,1 1,1 272,0-275,1 0,1 0,0 0,1-1,0 0,1 1,0-1,1-1,0 1,0-1,1 0,1 0,-1-1,2 0,-1-1,1 0,1 0,-1 0,5 1,-11-7,1 0,0 1,0-2,0 1,0 0,0-1,0 0,0 0,0 0,1 0,-1-1,0 1,1-1,-1 0,0-1,0 1,1-1,-1 0,0 0,0 0,0 0,0-1,0 1,0-1,0 0,0-1,-1 1,1-1,-1 1,1-2,5-4,0 0,-1-1,0 0,0-1,-1 0,-1 0,1 0,-2-1,1 0,0-5,69-141,-75 157,0-1,0 0,0 1,0-1,0 0,1 1,-1-1,0 1,0-1,1 1,-1-1,0 0,1 1,-1-1,1 1,-1-1,1 1,-1 0,1-1,-1 1,1-1,-1 1,1 0,-1 0,1-1,0 1,-1 0,1 0,-1 0,1-1,0 1,-1 0,1 0,0 0,-1 0,1 0,0 0,-1 0,1 1,-1-1,1 0,0 0,-1 0,1 1,-1-1,1 0,-1 1,1-1,0 0,-1 1,1-1,-1 1,0-1,1 1,-1-1,1 1,-1-1,0 1,1-1,-1 1,0-1,1 1,12 41,-12-36,3 23,2 0,0-1,2 0,1 0,8 16,-14-37,0-1,0 0,1 0,0-1,0 1,0-1,1 1,-1-1,1-1,0 1,1-1,-1 0,1 0,0 0,0-1,0 0,1 0,-1-1,1 1,-1-1,1-1,0 1,-1-1,1-1,0 1,3-1,-2-1,-1 0,1 0,-1-1,0 0,0 0,1-1,-1 0,-1 0,1-1,0 1,-1-1,0-1,0 1,0-1,-1-1,1 1,-1-1,3-3,73-121,-68 101,0 0,-2-1,-1-1,-1 0,-2 0,-1-1,-2 0,-1 0,-1 0,-3-28,0 32,9 36</inkml:trace>
</inkml:ink>
</file>

<file path=ppt/ink/ink5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4:20:19.31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0 506,'10'0,"8"0,5 0,4 0,2 0,1 0,0-5,0-1,0 0,-1-4,-1 0,1 2,-1-3,0 1,0 1,1 4,-6 1</inkml:trace>
  <inkml:trace contextRef="#ctx0" brushRef="#br0" timeOffset="247.729">113 703,'43'-14,"24"-10,6-1,-6 4,-8 6,-11 5,-12-1,-13 3</inkml:trace>
  <inkml:trace contextRef="#ctx0" brushRef="#br0" timeOffset="648.532">818 82,'6'14,"-2"0,0 1,-1-1,0 1,-1-1,-1 1,0 0,-1 0,0-1,-2 1,1 0,-2 0,-3 11,-6 71,11-71,8 83,-6-106,1-1,-1 1,1-1,0 1,0-1,0 0,0 0,0 0,0 0,0 0,1 0,-1-1,1 1,-1-1,1 0,0 0,0 0,-1 0,1 0,0 0,0-1,0 1,0-1,0 0,0 0,0 0,0 0,0-1,2 0,84-27,-76 19,0-1,0 0,-1 0,-1-1,1-1,-2 0,0-1,6-9,8-10,-10 16</inkml:trace>
  <inkml:trace contextRef="#ctx0" brushRef="#br0" timeOffset="900.039">1298 26,'-63'107,"4"3,5 2,-16 57,61-147,2 0,0 1,2 0,0 0,2 0,0 0,2 0,0 1,2-1,2 17,-3-36,1 0,0 0,0 0,0 0,0 0,1 0,-1-1,1 1,0 0,0-1,1 1,-1-1,1 0,-1 0,1 0,0 0,2 1,12 7</inkml:trace>
  <inkml:trace contextRef="#ctx0" brushRef="#br0" timeOffset="1429.203">1863 252,'-13'-10,"-1"0,1 1,-2 1,1 0,-1 1,0 1,0 0,-1 1,-10-2,19 6,1-1,-1 1,0 0,0 1,0 0,0 0,0 1,0-1,1 1,-1 1,0-1,0 1,1 1,0-1,-1 1,1 0,0 0,0 1,0 0,1 0,-1 0,1 1,-4 5,-1 1,1 1,1 0,0 0,0 1,2 0,-1 1,2 0,0 0,0 0,2 0,-1 1,2-1,0 1,1 0,0 11,2-22,-1 0,1 1,1-1,-1 0,0 0,1 0,0 0,0 0,0 0,1-1,-1 1,1-1,0 1,0-1,0 0,0 0,0 0,1-1,-1 1,1-1,0 0,0 0,0 0,0 0,0-1,0 0,0 0,0 0,1 0,-1 0,0-1,1 0,-1 0,0 0,1-1,-1 1,0-1,0 0,1 0,-1 0,0-1,0 0,1 0,24-10,-1-1,0-1,0-1,-2-1,0-2,-1-1,-1 0,0-2,19-23,-3 3,-30 28,1 2,-1-1,2 2,0-1,0 1,1 1,0 1,0-1,1 2,0 0,5-1,-19 8,1 0,-1 0,1 0,-1-1,1 1,0 0,-1 0,1 0,-1 0,1 0,0 0,-1 0,1 0,-1 1,1-1,0 0,-1 0,1 0,-1 1,1-1,-1 0,1 1,-1-1,1 0,-1 1,1-1,-1 1,0-1,1 0,-1 1,0-1,1 1,-1-1,0 1,1 0,-1-1,0 1,0-1,0 1,0-1,1 1,-1 0,0-1,0 1,0-1,0 1,0 0,-1-1,1 1,0-1,0 1,0 0,0-1,-1 1,1-1,0 1,-14 40,11-35,-124 259,59-99,65-151,1-12,0 0,0 0,1 0,-1 0,1 1,0-1,0 0,0 1,0-1,1 1,-1-1,1 1,0-1,0 1,0-1,1 0,-1 1,1-1,0 1,-1-1,2 0,-1 1,0-1,1 0,-1 0,1 0,0 0,0 0,0 0,1-1,-1 1,1-1,-1 1,1-1,0 0,0 0,0 0,0-1,2 2,14-3,-2-4</inkml:trace>
  <inkml:trace contextRef="#ctx0" brushRef="#br0" timeOffset="1732.725">2512 168,'-44'55,"1"1,4 3,2 1,2 2,3 1,-8 30,37-89,1 1,0-1,0 0,0 1,0 0,1-1,0 1,0 0,0 0,1-1,-1 1,1 0,0 0,0 0,1 0,0 0,0-1,0 1,0 0,1-1,-1 1,1-1,0 1,1-1,-1 0,1 0,0 0,0 0,0 0,0-1,1 1,0-1,-1 0,1 0,3 2,10 0,0 0,0-1,1-1,-1 0,1-1,-1-1,1-1,-1 0,1-2,0 0,-1 0,0-2,11-3,-10 1,0 0,0-2,-1 0,0 0,0-2,-1 0,-1-1,1 0,-2-1,0-1,0-1,-1 0,5-8,-10 12,0 0,-1-1,0 0,0 0,-2-1,1 0,-1 0,-1 0,0-1,-1 1,-1-1,0 0,0 0,-1 0,-1 0,0 0,-1 0,0 0,-1 0,-1-2,2 7,-1 1,0 0,0-1,-1 1,0 0,0 0,-1 0,0 1,0-1,0 1,-1 0,0 0,0 1,0-1,-1 1,0 0,0 1,0-1,-1 1,1 0,-1 1,0 0,0 0,0 0,-1 1,1 0,-1 0,1 1,-1 0,-88 4,70 4</inkml:trace>
  <inkml:trace contextRef="#ctx0" brushRef="#br0" timeOffset="2581.419">3274 168,'-259'483,"236"-425,42-71,302-399,-307 395,-8 8,0 1,1 0,0 1,0 0,1 0,0 0,0 1,1 0,-1 1,1 0,2 0,-11 5,1-1,0 1,0 0,0-1,0 1,0 0,0 0,0 0,0 0,0 0,-1 0,1 0,0 0,0 1,0-1,0 0,0 0,0 1,0-1,-1 1,1-1,0 0,0 1,-1 0,1-1,0 1,0-1,-1 1,1 0,-1 0,1-1,-1 1,1 0,-1 0,1-1,-1 1,0 0,1 0,-1 0,0 0,0 0,0 0,0 0,1 0,-1-1,-1 1,1 0,0 0,0 0,-7 55,5-46,-13 62,10-61,1-1,0 0,1 1,1 0,-1 0,2 0,-1 0,2 0,-1 0,1 1,1-1,0 0,1 0,0 0,1 0,0 0,0-1,1 1,1-1,0 0,0 0,1-1,0 1,0-1,3 1,0-3,1 0,0-1,1-1,-1 0,1 0,0-1,1 0,-1-1,0 0,1-1,0 0,-1-1,1-1,0 1,0-2,0 0,-1 0,1-1,0 0,-1-1,0-1,1 0,-1 0,-1-1,1 0,-1-1,0 0,0-1,-1 0,1-1,-2 1,1-2,-1 1,0-1,2-5,13-18,-3 0,0-1,-2-1,-2 0,-1-2,-2 1,-1-2,4-25,-12 46,-1 0,-1 0,0 0,-1-1,-1 1,-1 0,0-1,-1 1,-1 0,0 0,-3-7,-4-6</inkml:trace>
</inkml:ink>
</file>

<file path=ppt/ink/ink5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4:20:35.400"/>
    </inkml:context>
    <inkml:brush xml:id="br0">
      <inkml:brushProperty name="width" value="0.1" units="cm"/>
      <inkml:brushProperty name="height" value="0.2" units="cm"/>
      <inkml:brushProperty name="color" value="#00F900"/>
      <inkml:brushProperty name="tip" value="rectangle"/>
      <inkml:brushProperty name="rasterOp" value="maskPen"/>
      <inkml:brushProperty name="ignorePressure" value="1"/>
    </inkml:brush>
  </inkml:definitions>
  <inkml:trace contextRef="#ctx0" brushRef="#br0">61 561,'97'-26,"-45"10,1 3,0 2,1 2,0 2,41 2,252 7,-138-30,-32 16,169-36,-19-5,-10 24,-5 47,31-6,-257-13,217-24,119-7,31 33,-109 26,521-26,-379-29,-284 28,235-11,48-24,-69 12,-7-11,-60 11,-28 6,140 16,-194 3,88-30,-95 17,-211 4,-12 2,-1-1,0-1,-1-3,27-10,-52 14,0 0,1 1,0 0,0 1,1 0,-1 1,1 0,-1 1,1 0,0 1,0 0,0 1,0 0,0 1,-1 0,1 1,0 0,0 1,-1 0,0 1,0 0,0 1,0 0,-1 1,4 3,6 11,-2 0,0 2,-2 0,0 1,-1 1,-2 0,0 1,-2 1,2 5,6 12,46 147,-18-14,18 15,-42-88,-18-70,2-1,1 0,1-1,2 0,1 0,2 0,49 87,-63-116,-1 0,1 1,-1-1,1 0,-1 1,0-1,0 0,0 0,0 1,0-1,0 0,0 0,-1 0,1 0,-1-1,0 1,0 0,1-1,-1 1,0-1,0 1,0-1,-1 0,1 0,0 0,0 0,-1-1,1 1,0 0,-1-1,1 0,0 1,-1-1,1 0,-1 0,1 0,0-1,-1 1,0-1,-8 3,-177 38,-2-8,-1-8,-125-4,-400 9,533-30,-323 12,39 7,14 9,-586 39,-39 19,417-29,-513 31,490-42,-70 21,58-18,261-22,80 1,-38 31,345-47,39-7,1-2,-1 1,0-1,0 0,0-1,0 0,-1-1,1 0,0 0,0-1,-7-1,13-1,-1-1,1 1,-1-1,1 1,0-1,1 0,-1 0,1-1,-1 1,1 0,0-1,1 1,-1-1,1 0,0 1,0-1,1 0,-1 0,1 0,0 0,0 0,1 1,-1-1,1 0,0 0,0 0,0-8,-7-246,-78-295,69 399,7 0,10-114,1 75,-3 65,5 144,1 3</inkml:trace>
</inkml:ink>
</file>

<file path=ppt/ink/ink5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4:21:52.505"/>
    </inkml:context>
    <inkml:brush xml:id="br0">
      <inkml:brushProperty name="width" value="0.1" units="cm"/>
      <inkml:brushProperty name="height" value="0.2" units="cm"/>
      <inkml:brushProperty name="color" value="#00FDFF"/>
      <inkml:brushProperty name="tip" value="rectangle"/>
      <inkml:brushProperty name="rasterOp" value="maskPen"/>
      <inkml:brushProperty name="ignorePressure" value="1"/>
    </inkml:brush>
  </inkml:definitions>
  <inkml:trace contextRef="#ctx0" brushRef="#br0">1 230,'302'-17,"-61"-6,67-11,88-5,-369 41,-1 1,1 1,-1 1,1 2,-2 0,1 2,-1 0,0 3,2-1,0-1,1 0,1-2,-1-2,1 0,17 0,-5-5,1-1,-1-2,1-1,-1-3,0-1,21-8,164-29,0 22,28 5,-85-10,283 26,-282-26,-31 15,-74 2,-1 3,1 3,0 3,23 4,23-1,164-19,-19 5,-198 13,110 26,-28-14,-73-3,1-3,0-3,0-3,26-4,26 1,1115 2,-977 28,-37 0,281-28,-214-29,-6 1,709 29,-596-1,-225-29,286 29,-262-17,-130 9,1 3,0 2,51 6,-4-1,52-6,-94 16,-52-5</inkml:trace>
</inkml:ink>
</file>

<file path=ppt/ink/ink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3:41:17.20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18,'24'0,"17"0,7 0,0 0,-3 0,-5 0,-5 0,-2 0,-3 0,-2 0,0 0,-1 0,1 0,-1 0,1-5,0-1,-5 0</inkml:trace>
</inkml:ink>
</file>

<file path=ppt/ink/ink5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4:21:59.89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1984 735,'32'4,"1"-1,0-1,-1-2,1-1,-1-2,1-1,-1-2,0-1,2-2,-20 4,0-1,0 0,0-1,-1-1,0 0,-1-1,0 0,0-1,-1 0,0-1,-1 0,0-1,0 0,-2-1,1 0,-2 0,0 0,0-1,-1 0,3-15,-9 30,-1-1,0 1,0-1,0 1,0-1,0 1,1-1,-1 0,0 1,0-1,0 0,0 0,0 0,0 0,0 0,0 0,0 0,0 0,0 0,0 0,0 0,0-1,0 1,0 0,0-1,0 1,0-1,1 1,-1-1,0 1,0-1,0 0,1 1,-1-1,0 0,1 0,-1 1,1-1,-1 0,1 0,-1 0,1 0,-1 0,1 0,0 0,0 0,-1 1,1-1,0 0,0 0,0 0,0 0,0 0,0 0,0 0,1 0,-1 0,0 0,0 0,1-1,-15 28,0 1,2 1,2 0,0 0,2 1,0 0,3 0,0 1,0-4,-42 321,25-41,15-240,2 0,-4 1,-3-2,-9 28,16-79,0 1,-1-1,0 0,-1-1,-1 1,0-2,-1 1,0-1,-1 0,-1-1,-4 4,10-10,-1 0,-1 0,1 0,-1-1,1 0,-1-1,0 1,-1-1,1-1,0 1,-1-1,0 0,1-1,-1 0,0 0,0-1,1 0,-1 0,0-1,0 0,0 0,-6-3,2-1,2 0,-1-1,1-1,0 1,0-2,1 1,-1-2,2 1,-1-1,2 0,-1-1,1 0,0 0,1 0,0-1,1 0,0 0,1 0,0-1,1 0,0 1,1-1,0 0,1-1,0 1,1 0,1 0,-1 0,2 0,0 0,0 0,1 0,1 1,0-1,0 1,1 0,6-9,4 1,1 0,1 1,0 1,1 0,1 2,1 0,0 1,1 1,0 1,1 1,1 0,-1 2,2 1,-1 1,1 1,22-3,201-23,-169 28,-61-2</inkml:trace>
  <inkml:trace contextRef="#ctx0" brushRef="#br0" timeOffset="202.983">2886 1384,'5'33,"7"17,0-1</inkml:trace>
  <inkml:trace contextRef="#ctx0" brushRef="#br0" timeOffset="347.042">2972 819,'0'0</inkml:trace>
  <inkml:trace contextRef="#ctx0" brushRef="#br0" timeOffset="701.024">3169 1553,'36'-72,"3"2,43-57,-82 125,0 1,0 0,1 0,-1 0,0-1,1 1,-1 0,1 0,-1 0,1 0,0 0,-1 0,1 0,0 0,0 0,0 1,0-1,0 0,0 0,0 1,0-1,0 0,0 1,0-1,0 1,0 0,0-1,0 1,1 0,-1-1,0 1,0 0,0 0,1 0,-1 0,0 0,0 1,0-1,1 0,-1 1,0-1,0 0,0 1,0-1,0 1,0 0,1-1,36 138,-37-134,1 0,0 0,-1-1,2 1,-1-1,0 0,0 1,1-1,0 0,0 0,0 0,0-1,0 1,0-1,1 0,-1 0,1 0,-1 0,1 0,0-1,0 0,0 0,0 0,0 0,0 0,0-1,0 0,0 0,0 0,0 0,0-1,0 1,0-1,0 0,0-1,0 1,1-1,6-5,0-1,0 0,-1-1,-1 0,1 0,-1-1,-1 0,0 0,0-1,-1 0,-1-1,0 0,0 0,1-5,25-45,-18 40</inkml:trace>
  <inkml:trace contextRef="#ctx0" brushRef="#br0" timeOffset="1198.583">4100 1159,'-19'11,"-1"2,2 0,0 2,1 0,0 1,1 0,1 1,0 1,2 0,0 2,-4 8,14-25,1 0,0 0,1 0,-1 0,0 0,1 0,0 0,0 1,0-1,0 1,0-1,1 1,-1-1,1 1,0-1,0 1,0-1,1 1,-1-1,1 1,0-1,0 0,0 1,0-1,1 0,-1 1,1-1,0 0,0 0,0-1,0 1,0 0,1-1,-1 1,1-1,0 0,0 0,0 0,2 1,6 2,0-1,1-1,-1 0,1-1,0 0,0 0,0-2,0 1,0-1,0-1,0 0,-1-1,1 0,0-1,-1-1,1 1,-1-2,7-3,-1-6,0-2,-1 0,-1 0,0-2,-1 0,-1 0,-1-1,-1-1,0 0,-1-1,1-6,4-5,1 3,-1-1,-2 0,-1-1,-1 0,-2 0,-1-1,-1-1,-2 1,0-12,-5 26,0-1,-1 0,-1 1,0 0,-2-1,0 1,-1 1,0-1,-2 1,0-1,-1 2,-1-1,0 1,-1 1,-1 0,0 0,-1 1,-11-10,17 20,1 1,-1-1,0 1,0 0,0 0,0 1,0 0,0 0,-1 0,1 1,-1 0,1 0,-1 1,1 0,-1 0,0 0,1 1,-1 0,1 0,0 1,-1 0,1 0,0 0,0 1,0 0,0 0,0 0,1 1,0 0,0 0,0 0,0 1,0 0,1 0,0 0,0 0,0 1,1-1,0 1,0 0,0 0,1 0,0 0,-2 6,-2 17,1 0,1 0,1 0,2 0,1 1,1-1,1 0,2 1,1-2,2 1,0 0,2-1,1-1,10 19,0-4,2-2,2 0,2-2,1-1,2-1,1-1,10 7,-37-39,6 8,0 0,1 0,1-1,0 0,0-1,1 0,0-1,1 0,0-1,0 0,9 2,-1-5</inkml:trace>
  <inkml:trace contextRef="#ctx0" brushRef="#br0" timeOffset="-1716.77">799 706,'-3'-4,"0"0,0 0,0 0,-1 0,1 1,-1-1,0 1,0 0,0 0,0 0,-1 1,1-1,-1 1,0 0,1 0,-1 1,0-1,0 1,0 1,0-1,0 0,0 1,-2 0,-116 20,109-14,0 1,0 0,1 1,0 0,0 1,1 1,0 0,0 0,1 1,1 1,0 0,-2 4,7-9,1 0,0 0,0 0,0 0,1 1,0-1,1 1,0 0,0 0,1 0,0 0,0 0,0 0,1 0,1 0,-1 1,1-1,1 0,0 0,0-1,0 1,1 0,0-1,1 2,3 4,1 0,1-1,0 0,0 0,1-1,1 0,0-1,0 0,1-1,0 0,1-1,0 0,0-1,5 1,-15-6,-1-1,1 0,0 0,1 0,-1 0,0 0,0-1,0 0,0 1,1-1,-1 0,0-1,0 1,0 0,0-1,1 0,-1 0,0 0,0 0,0 0,-1 0,1-1,0 0,0 1,-1-1,1 0,-1 0,0-1,1 1,-1 0,0-1,12-13</inkml:trace>
  <inkml:trace contextRef="#ctx0" brushRef="#br0" timeOffset="-1400.715">1081 368,'41'25,"0"1,-2 2,-1 1,-1 3,-2 0,-1 3,-1 1,-24-25,-1 0,0 1,-1 0,-1 0,0 1,0 0,-1 0,-1 0,0 1,-1 0,0-1,-1 1,-1 0,0 0,-1 0,0 0,-1 0,-1 0,0 0,-1 0,-1 0,0-1,0 0,-1 0,-1 0,-1 0,1-1,-2 0,-11 15,0-1,-2-1,0 0,-2-2,0-1,-2-1,-19 13,26-21</inkml:trace>
  <inkml:trace contextRef="#ctx0" brushRef="#br0" timeOffset="-980.981">290 481,'-29'25,"0"0,2 2,1 1,1 1,2 1,0 1,3 1,-14 27,23-32,2 0,0 1,2 0,1 0,1 1,2-1,1 1,1 0,1 0,1 0,2 0,1-1,2 1,0-1,2-1,1 1,1-1,13 25,-19-40,1 1,0-1,1 0,0-1,1 1,0-1,1-1,0 1,1-1,0-1,0 1,1-2,0 1,1-1,0-1,0 0,0-1,1 0,0 0,8 1,3-3</inkml:trace>
  <inkml:trace contextRef="#ctx0" brushRef="#br0" timeOffset="2149.001">5342 622,'-1'480,"-24"-284,-5-34,46-178,-6-2,0 1</inkml:trace>
  <inkml:trace contextRef="#ctx0" brushRef="#br0" timeOffset="2454.796">5230 593,'33'5,"31"2,9-1,-3-1,-9-2,-10 0,-8-2,-8-1,-4 0,-3 0,-11 0,-8 0</inkml:trace>
  <inkml:trace contextRef="#ctx0" brushRef="#br0" timeOffset="2700.42">5258 989,'43'10,"33"-3,9-1,-5-2,-12-2,-12-1,-11-1,-9-1,-9 1</inkml:trace>
  <inkml:trace contextRef="#ctx0" brushRef="#br0" timeOffset="6817.623">5991 1327,'-16'0,"0"1,0 1,0 0,0 1,0 1,1 0,-1 1,1 1,0 0,1 1,-1 1,1 0,1 1,0 1,-9 7,15-8,1-1,0 1,1 0,-1 0,2 0,-1 1,2 0,-1 0,1 0,1 0,-1 3,2-8,-1 1,1-1,1 1,-1-1,1 1,0-1,0 1,1 0,0-1,0 1,0-1,0 0,1 1,0-1,0 0,1 0,-1 0,1 0,0 0,0-1,1 0,-1 1,1-1,0 0,0-1,0 1,1-1,-1 1,1-1,0-1,0 1,0-1,0 0,0 0,1 0,-1-1,1 0,0 0,8 1,0-2,1 1,-1-2,1 0,-1-1,0 0,0-1,0-1,0 0,10-5,-16 5</inkml:trace>
  <inkml:trace contextRef="#ctx0" brushRef="#br0" timeOffset="14120.335">6189 1526,'1'1,"1"1,-1 0,1 0,-1 0,1-1,0 1,0-1,0 1,0-1,0 0,0 1,0-1,0 0,0-1,0 1,1 0,-1-1,0 1,1-1,-1 0,1 1,-1-1,0 0,3-1,-2 2,147-13,-44-2,-5-4,-138 6,32 12,0-1,0 0,0 0,0 0,1-1,-1 1,1-1,-1 0,1-1,-1 1,1-1,0 0,0 0,0 0,1 0,-1-1,1 0,0 1,0-1,0-1,0 1,1 0,0 0,0-1,-2-4,4 9,-15-27,6 47,11 208,-2-218,0 0,1 0,0 0,1 0,0 0,0 0,1 0,0-1,1 1,1 0,-4-9,0-1,0 1,0-1,0 0,0 1,0-1,0 0,0 0,0 0,0 0,1 0,-1 0,0 0,0 0,0 0,0 0,0 0,0-1,0 1,0-1,0 1,0 0,0-1,0 0,0 1,0-1,0 0,0 1,-1-1,1 0,0 0,0 0,-1 1,1-1,-1 0,1 0,-1 0,1 0,-1 0,1 0,-1 0,0 0,0-1,0 1,1 0,1-3,111-184,-96 143,-13 24</inkml:trace>
  <inkml:trace contextRef="#ctx0" brushRef="#br0" timeOffset="14940.279">6810 1243,'7'22,"0"0,-1 1,-1-1,-1 1,-1 0,-1 1,-2-1,0 0,-1 0,-2 3,2 32,2-12,0-30,-1 0,0 1,-1-1,0 0,-2 1,0-1,-3 9,6-26,1 0,-1 0,0 0,0 0,0 0,0 0,0 0,0 0,0 0,0 1,0-1,0 0,-1 0,1 0,0 0,-1 0,1 0,0 1,-1-1,1 0,-1 0,1 0,-1 1,0-1,1 0,-1 1,0-1,0 1,1-1,-1 1,0-1,0 1,0-1,1 1,-1 0,0-1,0 1,0 0,0 0,0 0,0-1,0 1,0 0,0 0,1 0,-1 1,0-1,0 0,0 0,0 0,0 1,0-1,0 1,1-1,-1 0,0 1,0-1,0 1,1 0,-1-1,0 1,1 0,-1-1,1 1,-1 0,1 0,-1-1,0 2,0-25,1 1,1 0,1 0,1 0,1 0,1 0,0 0,2 1,0 0,2 1,0-1,2 2,0-1,1 1,0 1,14-15,-16 16,1 1,0 0,1 0,1 1,0 1,1 0,0 1,2 0,-1 1,1 1,1 0,0 2,0 0,1 0,0 2,1 0,0 1,0 1,16-2,-32 7,0-1,-1 1,1 0,0 0,0 1,-1-1,1 0,0 1,-1 0,1-1,0 1,-1 0,1 0,-1 1,1-1,-1 0,0 1,0 0,1-1,-1 1,0 0,-1 0,1 0,0 0,0 1,-1-1,0 0,1 1,-1-1,0 1,0-1,0 1,0 0,-1-1,1 1,-1 0,0-1,1 1,-1 0,-1 0,1-1,0 1,-1 0,1-1,-2 4,-2 8,-2-1,0 1,-1-1,0 0,-1-1,0 0,-1 0,0 0,-1-1,0-1,-1 0,0 0,-5 2,-166 102,162-103,18-11,1 0,0 0,0 1,0-1,0 0,-1 0,1 0,0 1,0-1,0 0,0 1,0-1,0 1,0 0,0-1,0 1,0 0,0 0,0-1,1 1,-1 0,0 0,0 0,1 0,-1 0,1 0,-1 0,1 0,-1 0,1 0,0 0,-1 0,1 1,0-1,0 0,0 0,0 0,0 0,0 1,0-1,0 0,0 0,1 0,-1 0,0 0,1 0,-1 0,1 0,-1 0,1 0,0 0,-1 0,1 0,0 0,0 0,0 0,-1 0,1-1,0 1,0 0,0-1,0 1,0-1,0 1,0-1,1 0,-1 1,114 60,20 23,-117-73</inkml:trace>
  <inkml:trace contextRef="#ctx0" brushRef="#br0" timeOffset="15956.437">5173 312,'41'-10,"1"1,0 3,0 1,0 2,0 2,33 4,-18-2,11-1,155 12,-207-8,-11-2,-1-1,1 0,0 1,-1-1,1-1,0 1,0-1,0 0,-1 0,1 0,0-1,0 0,0 0,-1 0,1 0,1-1,-6 0,0 0,0 0,0 0,-1 0,1 0,0 0,-1 0,1 1,-1-1,0 0,1 0,-1 0,0 1,0-1,0 0,0 1,-1-1,1 1,0-1,-1 1,1 0,-1-1,1 1,-1 0,1 0,-1 0,0 0,0 1,0-1,1 0,-2 0,2 1,-142-86,-45-51,174 115,18 17</inkml:trace>
  <inkml:trace contextRef="#ctx0" brushRef="#br0" timeOffset="17587.552">742 2146,'1'-2,"-1"0,0-1,1 1,0 0,-1-1,1 1,0 0,0 0,0 0,1-1,-1 1,0 0,1 1,-1-1,1 0,0 0,-1 1,1-1,0 1,0-1,0 1,0 0,1 0,-1 0,0 0,0 0,0 0,1 1,-1-1,1 1,-1 0,81-8,-77 7,818 4,-412-31,152 16,-248-6,140 17,-205 3,148 15,-291-8,0-4,66-8,135-25,138 27,-220-26,424 26,-549 2,249-12,5-25,92 25,-228-16,-194 26,-2 1</inkml:trace>
</inkml:ink>
</file>

<file path=ppt/ink/ink5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4:22:31.35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46 1,'-11'167,"1"-98,3 1,3 0,3-1,4 17,-1 33,-2 220,13-234,-9-90,-1 0,0 0,-2 0,0 1,0-1,-1 0,-1 0,-1 1,-3 13,-15 150,10-144,4-28</inkml:trace>
</inkml:ink>
</file>

<file path=ppt/ink/ink5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4:22:33.29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1,'0'425,"6"-351,-7-73</inkml:trace>
</inkml:ink>
</file>

<file path=ppt/ink/ink5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4:22:34.36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220 1,'-1'7,"-1"0,-1 0,0 0,0 0,0-1,-1 1,0-1,0 0,0 0,-1 0,0-1,0 0,0 0,-1 0,0 0,0-1,0 0,0 0,-1-1,1 0,-6 2,-23 17,-44 29,100-43,179 18,-172-25,0 2,-1 1,1 1,-1 1,0 1,6 4,-31-10,18 5,-19-17,-114-86,10 10,63 71,21 12</inkml:trace>
</inkml:ink>
</file>

<file path=ppt/ink/ink5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4:22:47.57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26 53,'-1'283,"-7"-255,8-28,0 0,0-1,0 1,0 0,0-1,0 1,0 0,0-1,0 1,0 0,0 0,-1-1,1 1,0 0,0-1,0 1,-1 0,1 0,0 0,0-1,-1 1,1 0,0 0,0 0,-1-1,1 1,0 0,-1 0,1 0,0 0,0 0,-1 0,1 0,0 0,-1 0,1 0,0 0,-1 0,1 0,0 0,-1 0,1 0,0 0,-1 0,1 0,0 0,0 1,-1-1,1 0,0 0,0 0,-1 0,1 1,0-1,0 0,-1 0,1 1,-2-16,1 0,1-1,0 1,0 0,2 0,0 0,1 0,0 1,1-1,1 1,0-1,1 1,1 1,0-1,0 1,2 1,-1-1,2 1,0 1,0 0,1 0,0 1,8-5,-17 12,0 1,1-1,-1 1,1-1,0 1,0 0,0 0,0 0,0 0,0 1,1-1,-1 1,0 0,1 0,-1 0,1 1,-1-1,1 1,-1-1,1 1,0 0,-1 1,1-1,-1 1,1-1,-1 1,1 0,-1 0,0 1,1-1,-1 1,0 0,0-1,0 1,0 1,0-1,-1 0,1 1,-1-1,2 2,-4 1,0 0,0 1,0-1,-1 0,0 0,0 0,0 0,0 0,-1 0,0-1,0 1,0 0,-1-1,1 1,-1-1,0 0,0 0,-1 0,1-1,-1 1,0-1,0 1,0-1,0 0,-1-1,-3 3,-8 8,13-11,0 0,0 1,0-1,0 1,1-1,-1 1,1 0,0 0,0 0,0 0,0 0,0 1,1-1,-1 1,1-1,0 1,0-1,0 1,1 0,-1-1,1 1,0 0,0-1,0 1,1 0,-1-1,1 1,0 0,0-1,0 1,0-1,1 1,-1-1,1 0,0 1,0-1,0 0,0 0,1 0,-1-1,2 1,91 48,-78-43</inkml:trace>
</inkml:ink>
</file>

<file path=ppt/ink/ink5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4:22:53.61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228 87,'39'-86,"-38"86,0 0,-1 1,1-1,0 0,0 1,0-1,0 1,-1-1,1 1,0-1,0 1,-1-1,1 1,0 0,-1 0,1-1,-1 1,1 0,-1 0,1 0,-1-1,0 1,1 0,-1 0,0 0,0 0,1 0,-1 0,0 0,0 0,0-1,0 1,0 0,-1 0,1 0,0 1,0-2,13 190,16 19,-14-107,-16-101,0 0,0 0,0-1,0 1,0-1,0 1,0-1,0 1,0-1,0 0,0 1,0-1,-1 0,1 0,0 0,0 0,0 0,0 0,0 0,-1 0,1 0,0-1,0 1,0 0,0-1,0 1,0-1,0 1,0-1,0 0,0 1,0-1,0 0,0 0,1 0,-1 1,0-1,1 0,-1 0,0 0,1 0,-1 0,1 0,-1 0,1-1,0 1,-1 0,1-1,-2 0,-18-18,-1 1,0 1,-1 0,-2 2,1 1,-2 0,0 2,-19-7,-25-15,97 24,143 1,-128 2,0 3,1 1,-1 2,1 2,23 3,-66-4,1 1,-1-1,1 1,0 0,-1-1,1 1,0 0,0 0,-1 0,1 0,0 1,-1-1,1 0,0 1,-1-1,1 1,-1-1,1 1,-1 0,1-1,-1 1,1 0,-1 0,0 0,1 0,-1 1,0-1,0 0,0 0,0 1,0-1,0 1,0-1,0 1,-1-1,1 1,0-1,-1 1,0 0,1-1,-1 1,0 0,0-1,0 1,0 0,0-1,0 1,0 0,-1-1,1 1,-1 0,1-1,-1 1,1-1,-1 1,-105 90,44-47,31-23,26-20,0 1,0 0,0 0,1 0,0 1,-1-1,1 1,0 0,1 0,-1 0,1 1,0-1,0 1,0 0,1 0,-2 3,4 6</inkml:trace>
</inkml:ink>
</file>

<file path=ppt/ink/ink5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4:22:46.59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790 893,'197'-1,"-147"-11,-49 12,0-1,0 1,-1-1,1 1,0-1,-1 1,1-1,0 0,-1 1,1-1,-1 0,1 1,-1-1,1 0,-1 0,1 1,-1-1,0 0,1 0,-1 0,0 0,0 1,0-1,1 0,-1 0,0 0,0 0,0 0,-1 0,1 1,0-1,0 0,0 0,-1 0,1 0,0 0,-1 1,1-1,-1 0,1 0,-1 1,1-1,-1 0,1 1,-1-1,0 1,1-1,-1 0,0 1,0-1,1 1,-1 0,0-1,-90-87,90 89,0-1,0 1,-1-1,1 1,0 0,0 0,0-1,0 1,0 0,0 0,0 0,0 0,0 0,0 1,1-1,-1 0,0 0,1 0,-1 1,1-1,-1 0,1 1,0-1,-1 0,1 1,0-1,0 1,0-1,0 0,0 1,0-1,1 0,-1 1,0-1,1 0,-1 1,1-1,-1 0,0 2,5 202,-5-204,-1 1,1-1,0 0,-1 0,1 0,0 0,0 1,0-1,0 0,0 0,0 0,1 0,-1 1,0-1,0 0,1 0,-1 0,1 0,-1 0,1 0,-1 0,1 0,0 0,0 0,-1 0,1 0,0 0,0-1,0 1,0 0,0 0,0-1,0 1,0-1,0 1,0-1,0 1,0-1,0 0,1 0,-1 1,0-1,0 0,0 0,1 0,-1 0,0 0,0-1,0 1,0 0,1-1,-1 1,0 0,0-1,0 1,0-1,0 0,0 1,0-1,0 0,0 1,-1-1,1 0,0 0,122-140,-112 127</inkml:trace>
  <inkml:trace contextRef="#ctx0" brushRef="#br0" timeOffset="-3588.967">142 328,'0'5,"0"16,0 9,0 4,0 2,0-1,0-2,0-1,0-2,0-1,0 0,-5-6,-2-1,1 0,1 1,2 1,0-3</inkml:trace>
  <inkml:trace contextRef="#ctx0" brushRef="#br0" timeOffset="-3166.836">113 357,'5'0,"11"5,8 1,4 0,3-1,0-2,0-1,0 0,-2-2,1 0,-1 0,-11 4,-7 2</inkml:trace>
  <inkml:trace contextRef="#ctx0" brushRef="#br0" timeOffset="-2918.632">85 611,'29'5,"19"1,6 0,-6-6,-7-3,-9-1</inkml:trace>
  <inkml:trace contextRef="#ctx0" brushRef="#br0" timeOffset="-1067.976">622 752,'-2'-2,"1"0,-1 0,1 0,-1 1,0-1,0 1,0-1,0 1,0 0,0 0,0 0,0 0,-1 0,1 0,0 0,-1 1,1-1,-1 1,1 0,0 0,-1 0,1 0,-1 0,1 0,0 1,-1-1,1 1,0-1,-1 1,1 0,-2 1,-2-1,-1 1,0 0,1 1,0-1,0 1,0 1,0-1,0 1,0 0,1 0,0 0,0 1,0 0,0 0,1 0,0 1,0-1,0 1,1 0,0 0,0 0,1 0,-1 1,1-1,1 1,-1 0,1-1,0 1,1 0,-1 0,1 0,1 0,-1-1,1 1,1 0,-1-1,1 1,0 0,1 1,1-3,0 0,0 0,0-1,0 1,1-1,0 0,0-1,0 1,0-1,1 0,-1 0,1-1,-1 1,1-1,0 0,0-1,0 0,0 0,1 0,-1 0,0-1,0 0,0 0,1-1,-1 0,0 0,0-1,0 1,0-1,0 0,13-6</inkml:trace>
  <inkml:trace contextRef="#ctx0" brushRef="#br0" timeOffset="4680.105">0 159,'88'22,"108"-4,-182-15,-2 0,0 0,0-1,1 0,-1-1,1 0,-1-1,1-1,9-1,-21 2,0 0,-1 0,1-1,0 1,0 0,-1 0,1-1,0 1,0-1,-1 1,1 0,0-1,-1 1,1-1,0 1,-1-1,1 0,-1 1,1-1,-1 0,1 1,-1-1,0 0,1 0,-1 1,0-1,0 0,1 0,-1 1,0-1,0 0,0 0,0 0,0 0,0 1,0-1,0 0,0 0,0 0,-1 1,1-1,0 0,-1 0,1 1,0-1,-1 0,1 1,-1-1,1 0,-1 1,0-1,-31-36,29 34,-132-125,122 117</inkml:trace>
</inkml:ink>
</file>

<file path=ppt/ink/ink5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4:22:57.47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21,'0'-21,"0"22,0 5,1 204,-2-205,1-1,0 0,0 0,0 1,1-1,-1 0,1 0,0 0,0 1,0-1,1 0,-1 0,1-1,0 1,0 0,1-1,-1 1,1-1,-1 0,1 1,0-1,1-1,-1 1,0 0,1-1,-1 0,1 1,0-2,0 1,0 0,0-1,0 1,0-1,1 0,1-2,0 0,0 0,0 0,-1-1,1 1,0-1,-1-1,0 1,1-1,-1 0,0 0,-1-1,1 1,0-1,-1 0,0 0,0-1,0 1,-1-1,1 0,-1 0,0 0,0 0,0-4,51-145,-54 153,1 1,-1 0,1 0,0-1,0 1,-1 0,1 0,0 0,-1 0,1 0,0 0,0 0,-1 0,1 0,0 0,0 0,-1 0,1 1,0-1,-1 0,1 0,0 1,-1-1,1 1,-1-1,1 0,0 1,-1-1,1 1,-1-1,1 1,-1 0,0-1,1 1,-1-1,0 1,1 0,-1-1,0 1,0 0,1 0,-1-1,0 1,0 0,0-1,0 1,0 0,0 0,0-1,0 1,0 0,0-1,-1 2,11 39,29 75,-37-112,0 0,0 0,1-1,-1 1,1-1,0 1,0-1,1 0,-1 0,1-1,-1 1,1-1,0 1,0-1,0 0,0-1,0 1,0-1,0 0,1 0,-1 0,0 0,1-1,-1 0,3 0,-2 0,0-1,0 0,-1 0,1 0,0 0,-1-1,1 0,-1 0,0 0,0-1,0 1,0-1,0 0,0 0,-1 0,1-1,-1 1,0-1,0 0,0 0,-1 0,1 0,-1 0,0-1,0 1,-1-1,1-1,21-130,-23 108,-1 4</inkml:trace>
</inkml:ink>
</file>

<file path=ppt/ink/ink5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4:23:24.78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1 476,'0'493,"28"-239,-29-39,-6-182,5-30,0 0,1 0,0 1,-1-1,1 0,0 1,1-1,-1 1,1-1,-1 0,1 1,0-1,0 1,0-1,1 1,-1-1,1 1,0-1,0 1,0-1,1 0,-1 0,1 0,-1 1,1-2,0 1,0 0,1 0,-1-1,1 2,79-17,143-27,159 41,-372-1</inkml:trace>
  <inkml:trace contextRef="#ctx0" brushRef="#br0" timeOffset="1653.058">339 24,'-5'13,"1"1,0 0,1 0,1 0,0 1,1-1,0 0,1 1,1-1,0 1,1-1,1 0,0 0,1 0,2 6,-5-17,0-1,0 0,-1 0,1 0,1 0,-1 0,0 0,0 0,1-1,-1 1,1 0,-1-1,1 1,0-1,0 1,0-1,0 0,0 0,0 0,0 0,0 0,0 0,0-1,0 1,1-1,-1 1,0-1,0 0,1 0,-1 0,0 0,0 0,1-1,-1 1,0-1,0 1,0-1,0 0,1 0,-1 0,0 0,0 0,-1 0,1-1,0 1,0-1,-1 1,2-2,10-14,0-1,-1 0,-1-1,-1 0,-1-1,6-16,6-14,-17 43,33-54,-36 60,0 0,0 0,0 0,0 0,0 0,1 0,-1 1,0-1,1 0,-1 1,0-1,1 1,-1 0,1-1,-1 1,0 0,1 0,-1 0,1 0,-1 0,1 0,-1 0,1 1,-1-1,0 0,1 1,-1-1,1 1,-1 0,0-1,0 1,1 0,-1 0,0 0,0 0,0 0,0 0,0 0,0 0,0 0,0 0,-1 0,1 1,0 0,10 14,-1 1,-1-1,-1 2,-1-1,0 1,-1 0,0 3,5 14,4 6,-3 1,-1 0,-3 1,-1 0,-2 0,-1 41,-3-78,0 0,0 0,0 1,-1-1,0 0,-1 0,1 0,-1 0,0 0,-1 0,0 0,1 0,-2 0,1-1,-1 1,0-1,0 1,0-1,-1 0,0 0,0-1,0 1,0-1,-1 0,0 0,0 0,0-1,0 0,-1 0,1 0,-1 0,0-1,1-2,1 0,-1 0,0 0,0-1,0 0,1 0,-1 0,0-1,1 1,-1-1,1 0,-1 0,1-1,0 1,0-1,0 0,1 0,-1-1,1 1,-1-1,1 1,0-1,0 0,1 0,-1 0,0-3,-2-1,1 0,0 0,1-1,0 0,0 1,1-1,0 0,0 0,1 0,0-1,1 1,0 0,1-7,3 1,0 1,1 0,0 0,1 0,1 1,0 0,1 0,0 1,1 0,0 0,1 1,1 1,0-1,0 1,1 1,0 0,0 1,4-1,8-6</inkml:trace>
</inkml:ink>
</file>

<file path=ppt/ink/ink5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4:23:25.09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255 28,'-15'29,"-9"19,0 6,-2-6,5-6,0-6,4-4,0-8,3-2,-1-6,2 0,-2-4,3-3</inkml:trace>
  <inkml:trace contextRef="#ctx0" brushRef="#br0" timeOffset="366.172">1 0,'15'27,"2"-2,0 0,2 0,1-2,1 0,18 14,45 52,-4 32,-70-106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3:37:31.36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343 431,'1'0,"-1"0,0 0,1 0,-1 0,0 0,1 0,-1 0,1 0,-1 0,0 0,1-1,-1 1,0 0,1 0,-1 0,0 0,0-1,1 1,-1 0,0 0,1 0,-1-1,0 1,0 0,1 0,-1-1,0 1,0 0,0-1,0 1,1 0,-1-1,0 1,0 0,0-1,0 1,0 0,0-1,0 1,0 0,0-1,12 36,-4 211,-10-152,2 178,0-309,0 14</inkml:trace>
  <inkml:trace contextRef="#ctx0" brushRef="#br0" timeOffset="412.096">4 318,'0'-1,"-1"1,1-1,0 1,-1-1,1 1,0-1,-1 1,1-1,0 1,0-1,0 0,0 1,-1-1,1 1,0-1,0 1,0-1,0 0,0 1,0-1,0 1,1-1,-1 0,0 1,0-1,0 1,1-1,-1 1,0-1,0 1,1-1,-1 1,1-1,-1 1,0-1,1 1,-1 0,1-1,-1 1,1 0,-1-1,1 1,-1 0,1 0,-1-1,1 1,-1 0,1 0,0 0,-1 0,1 0,-1 0,1 0,0 0,-1 0,1 0,-1 0,1 0,-1 0,42-6,-42 6,191-12,267-56,-454 68,-1-1,-1 0,1 0,-1 1,1-1,-1 1,1-1,0 1,-1 0,1 0,0 0,-1 1,1-1,-1 0,1 1,-1 0,1 0,-1 0,1 0,-1 0,0 0,1 0,-1 1,0-1,0 1,0 0,0-1,1 3,-3 7</inkml:trace>
  <inkml:trace contextRef="#ctx0" brushRef="#br0" timeOffset="895.543">964 571,'-29'34,"22"-27,-1 0,1 1,0 0,1 0,0 0,0 1,1 0,0 0,1 0,0 0,0 1,1 0,0 0,0 0,1 0,1 0,0 0,0 0,1 1,0-1,1 0,0 1,1-1,1 5,-1-12,-1 0,0-1,1 0,0 1,0-1,0 0,0 0,0 0,0 0,0 0,0 0,1 0,-1-1,1 0,0 1,-1-1,1 0,0 0,-1 0,1-1,0 1,0-1,0 1,0-1,0 0,0 0,0 0,0-1,-1 1,1-1,0 1,0-1,0 0,-1 0,3-1,93-53,-75 36,0-1,-1-2,-1 0,-1-1,-1-1,-1-1,2-6,-15 21,1-1,-1 0,-1 1,0-2,-1 1,0 0,-1-1,0 1,0-1,-1 0,-1-5,0 13,0 0,0 0,0 0,-1 1,1-1,-1 0,0 1,0-1,-1 0,1 1,-1-1,1 1,-1 0,0 0,0-1,-1 1,1 1,-1-1,1 0,-1 0,0 1,0 0,0-1,0 1,0 0,-1 1,1-1,-1 1,1-1,-1 1,1 0,-1 0,0 1,0-1,1 1,-3-1,-5 3,0 0,0 1,0 0,1 1,-1 0,1 1,0 0,0 0,0 1,1 1,0-1,0 1,1 1,0 0,0 0,0 1,-1 3,-37 49,28-34</inkml:trace>
  <inkml:trace contextRef="#ctx0" brushRef="#br0" timeOffset="4881.259">1613 599,'-11'15,"0"0,1 0,1 1,1 0,0 0,1 1,1 0,0 1,1-1,1 1,-1 18,5-33,-1 0,1-1,0 1,0 0,0 0,1 0,-1-1,1 1,-1 0,1 0,0-1,0 1,0-1,0 1,1-1,-1 1,1-1,-1 0,1 1,0-1,0 0,0 0,0 0,0-1,1 1,-1 0,0-1,1 0,-1 1,1-1,0 0,-1 0,1-1,0 1,-1 0,1-1,0 0,2 1,6-1,-1 0,0 0,0-1,0 0,1-1,-1 0,-1-1,1 0,0 0,4-3,13-10,-1-2,0 0,-2-2,0 0,-1-2,-1-1,-1 0,-1-2,-1 0,-2-1,0-1,-2-1,0 0,-3-1,6-16,-10 25,-1 0,-1-1,0 0,-2-1,0 1,-2-1,0 0,-1 1,-1-1,-2 0,0 0,-1 1,-1-1,-1 1,-1 0,0 0,-2 1,-5-10,11 26,-1 0,0-1,0 1,0 0,0 0,0 0,-1 1,0-1,0 1,0 0,0 0,0 0,-1 1,1-1,-1 1,0 0,1 1,-1-1,0 1,0 0,0 0,0 0,0 1,0 0,0 0,-1 0,1 0,0 1,0 0,0 0,0 0,1 1,-1 0,0-1,0 2,1-1,-3 2,-5 8,0 1,0 1,2 0,0 0,0 1,1 0,1 0,1 1,0 1,1-1,0 1,2 0,0 0,1 0,0 0,2 1,0 5,3-3,1 0,1 0,1 0,1-1,1 0,0 0,1 0,1-1,1 0,1-1,0 0,1-1,1 0,0-1,1 0,1-1,0-1,1 0,1-1,0-1,0-1,1 0,17 6,-19-10,0-1,0-1,1-1,0 0,0-1,0 0,0-2,0 0,0-1,12-2,-5-2,-6-2</inkml:trace>
  <inkml:trace contextRef="#ctx0" brushRef="#br0" timeOffset="5531.061">2600 431,'-5'-4,"0"1,0 0,0 0,-1 1,1 0,-1 0,1 0,-1 0,0 1,0 0,0 1,0-1,0 1,0 0,0 0,0 1,0 0,0 0,1 0,-1 1,0-1,0 2,1-1,0 1,-3 1,-3 0,1 1,0 1,0-1,1 2,-1-1,2 1,-1 1,1-1,0 1,0 1,1 0,0 0,1 0,0 1,0 0,1 0,0 0,1 1,0-1,1 1,0 0,1 0,0 0,1 1,0 3,1-12,0 0,1 0,-1 0,1 1,0-1,0 0,0 0,0 0,0 0,1 0,0 0,-1-1,1 1,0 0,0-1,0 0,1 1,-1-1,1 0,-1 0,1 0,0 0,-1-1,1 1,0-1,0 0,0 1,0-2,0 1,1 0,-1 0,0-1,0 0,3 1,3-1,-1 0,1 0,0-1,0 0,0-1,-1 1,1-2,-1 1,1-1,-1 0,0-1,3-2,12-7,0-1,0-1,-2-1,0 0,-1-2,18-20,82-93,-120 130,1 1,-1-1,1 1,0-1,-1 1,1-1,0 1,0 0,-1-1,1 1,0 0,0 0,-1-1,1 1,0 0,0 0,0 0,-1 0,1 0,0 0,0 0,0 0,0 0,-1 1,1-1,0 0,0 0,-1 1,1-1,0 0,0 1,-1-1,1 1,0-1,-1 1,1-1,-1 1,1 0,-1-1,1 1,-1 0,1-1,-1 1,1 0,-1 0,0-1,1 1,-1 0,0 0,0-1,0 1,0 1,5 47,-5-45,-2 30,1-26,0-1,0 1,1-1,0 1,0 0,1-1,0 1,0 0,1-1,0 1,0-1,1 0,0 0,0 0,2 4,-3-10,0 1,0 0,0-1,1 0,-1 1,0-1,1 0,-1 0,1 0,-1 0,1-1,-1 1,1-1,0 1,-1-1,1 0,-1 0,1 0,0 0,-1-1,1 1,0-1,0 0,19-3</inkml:trace>
  <inkml:trace contextRef="#ctx0" brushRef="#br0" timeOffset="6113.322">3109 345,'-16'31,"0"0,2 2,2-1,1 1,1 1,2 0,-1 15,8-46,1 0,-1 0,1 0,-1 0,1 0,0 0,0 0,1 0,-1 1,1-1,-1 0,1 0,0-1,0 1,0 0,0 0,1 0,-1-1,1 1,0 0,0-1,0 0,0 1,0-1,0 0,0 0,1 0,-1 0,1-1,0 1,-1-1,1 1,0-1,0 0,0 0,0 0,0-1,3 1,7-4,-1-1,1-1,-1 0,0 0,0-1,0-1,-1 0,0 0,-1-2,1 1,-2-1,1 0,-1-1,0 0,-1-1,-1 0,2-1,19-28,-1-1,-1-1,-3-1,-1-1,5-21,-21 103,-7-10,2-1,0 0,2 1,1-1,7 26,14 30,-4 1,-4 0,-4 1,-3 1,-3 23,-7-76,-9 145,8-168,-1 0,0 0,-1-1,0 1,-1-1,0 1,0-1,-1 0,0 0,0-1,-1 0,-1 0,1 0,-1-1,-7 6,12-10,-1 0,1-1,-1 0,0 1,0-1,0 0,0-1,0 1,0 0,0-1,-1 0,1 0,0 0,-1 0,1 0,-1-1,1 1,-1-1,1 0,-1 0,1 0,-1-1,1 1,-1-1,1 0,-1 0,1 0,0-1,-1 1,1-1,0 1,0-1,0 0,0 0,1-1,-1 1,1 0,-1-1,1 0,0 1,0-1,0 0,0 0,0 0,1-1,-1 1,0-2,-1-21,1 0,0 0,2 0,2 0,0 0,1 0,2 0,0 0,2 1,1 0,1 0,1 1,9-15,-7 13,1 2,1 0,1 0,1 2,1 0,1 1,1 0,17-13,-11 15</inkml:trace>
  <inkml:trace contextRef="#ctx0" brushRef="#br0" timeOffset="6864.955">88 1390,'382'-62,"274"-12,450-37,-58 12,-973 90,220-42,-166 31,-118 20</inkml:trace>
</inkml:ink>
</file>

<file path=ppt/ink/ink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3:41:17.45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0,'5'15,"20"4,16-5,6-6,0-4,-4-2,1-2,-3-6,-3-1,-3 0,-3 1,-2 2,-2 1,0 2,-5 1</inkml:trace>
</inkml:ink>
</file>

<file path=ppt/ink/ink6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4:24:03.46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25,'29'0,"24"0,7 0,-1 0,-6 0,-7 0,-7 0,-5 0,-4 0,-6-4,-3-3,0 1,1 1,1 2,-7 6,-7 2</inkml:trace>
</inkml:ink>
</file>

<file path=ppt/ink/ink6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4:24:03.71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77,'38'-5,"32"-1,9-5,1-1,-9 3,-6 2,-10-3,-10 1,-11 2</inkml:trace>
</inkml:ink>
</file>

<file path=ppt/ink/ink6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4:24:04.03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199 148,'-19'28,"0"2,2 0,2 1,0 1,2 0,2 1,-7 29,17-55,-1-1,1 1,0 0,1 0,0 0,0 0,0 0,1 0,0 0,1 0,-1 0,1-1,0 1,1-1,0 1,0-1,0 0,1 0,0 0,0-1,0 1,1-1,0 0,0 0,0 0,0-1,1 0,0 0,0 0,0-1,0 0,0 0,1-1,-1 1,1-2,2 2,14 3,1-1,-1-1,1-1,0-1,0-1,0-1,0-1,0-1,0-1,-1-1,1-2,-1 0,18-8,1 1,0-1,-1-3,-1-1,0-2,-2-2,-1-1,0-2,20-19,-49 39,-1-1,0 1,-1-1,1-1,-1 1,-1-1,1 0,-1 0,0-1,-1 1,0-1,0 0,0 0,-1-1,-1 1,1-1,-1 1,-1-1,0 0,0 0,0 0,-1 1,-1-1,1 0,-1 0,-1 0,0 1,0-1,-1 1,0-1,-3-6,-3 4,0-1,-1 1,-1 0,1 1,-2 0,1 1,-1 1,-1-1,0 2,0 0,0 0,-1 1,0 1,0 1,0-1,-7 1,-13-3,0 2,0 2,0 0,0 3,-1 1,-18 3,-1 3</inkml:trace>
  <inkml:trace contextRef="#ctx0" brushRef="#br0" timeOffset="496.004">1 345,'1501'0,"-1448"5,-36 1</inkml:trace>
</inkml:ink>
</file>

<file path=ppt/ink/ink6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4:24:01.60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944 0,'49'10,"-36"-8,-1 0,1 1,-1 0,1 1,-1 1,0-1,-1 2,10 5,-20-10,0-1,0 1,0 0,-1-1,1 1,0 0,0 0,-1 0,1-1,-1 1,1 0,-1 0,1 0,-1 0,1 0,-1 0,0 0,0 0,0 0,1 0,-1 0,0 0,0 0,0 0,0 0,-1 0,1 0,0 0,0 0,-1 0,1 0,0 0,-1 0,1 0,-1 0,1 0,-1 0,1-1,-1 1,0 0,0 0,1-1,-1 1,0 0,0-1,0 1,0-1,1 1,-1-1,-1 1,-50 27,50-27,-107 39,-2-4,-99 17,-93 29,270-73,-55 28,88-35,0 0,0 1,0-1,0 0,0 0,1 0,-1 0,1 0,-1 0,1 0,0 0,0 0,0 0,0-1,0 1,0 0,0 0,1-1,-1 1,0-1,1 1,0-1,-1 0,1 1,0-1,-1 0,1 0,0 0,0 0,0-1,0 1,0 0,0-1,0 0,0 1,1-1,2 2,44 18,1-3,0-1,2-3,-1-2,2-3,1-1,-46-6,28 3,-24-3,0 0,0 0,-1 1,1 1,0 0,-1 1,0 0,0 0,10 6,-20-8,0 0,0 0,0 1,-1-1,1 0,-1 0,1 0,-1 0,0 1,0-1,0 0,0 0,0 1,0-1,-1 0,1 0,-1 0,0 0,1 0,-1 0,0 1,0-2,0 1,-1 0,1 0,0 0,-1 0,1-1,-1 1,1-1,-1 1,0-1,0 0,0 0,0 1,0-1,0-1,0 1,0 0,0 0,-85 57,-2-4,-2-4,-60 23,146-71,-91 40,55-25,0 1,2 2,1 1,-12 11,48-31,1-1,0 1,0 0,0 0,-1 0,1 0,0 0,0 0,0 0,1 1,-1-1,0 0,0 0,1 1,-1-1,0 1,1-1,0 0,-1 1,1-1,0 1,0-1,-1 1,1-1,0 1,1-1,-1 1,0-1,0 1,1-1,-1 0,0 1,1-1,0 1,-1-1,1 0,0 1,0-1,0 0,-1 0,1 0,0 0,1 0,-1 0,0 0,0 0,0 0,1 0,-1-1,0 1,1 0,-1-1,0 1,1-1,-1 0,1 1,-1-1,1 0,-1 0,1 0,0 0,28 6,1-1,1-2,-1-1,0-2,1-1,-1-1,0-1,15-5,-45 8,365-49,-330 44,-19-1</inkml:trace>
  <inkml:trace contextRef="#ctx0" brushRef="#br0" timeOffset="368.388">1509 170,'-33'265,"21"-200,-48 286,58-342,2-5,-1 1,1-1,-1 0,0 1,-1-1,1 0,-1 0,0 0,0 0,0 0,0 0,-1 0,1 0,-1-1,0 0,0 1,-1-1,1 0,-1-1,1 1,-1-1,-3 3,-7-5</inkml:trace>
  <inkml:trace contextRef="#ctx0" brushRef="#br0" timeOffset="615.785">1452 170,'39'-5,"26"-1,13 0,-3-4,-10 0,-5 2,-9 2,-7 2,-8 1,-4 2,-3 1,-7 5,-11 2,-8 5,-9-1,-4-1</inkml:trace>
  <inkml:trace contextRef="#ctx0" brushRef="#br0" timeOffset="812.909">1368 593,'38'0,"28"-4,6-3,-3 1,-9 1,-10 2,-14 1</inkml:trace>
  <inkml:trace contextRef="#ctx0" brushRef="#br0" timeOffset="1427.236">1989 706,'-5'18,"0"-1,2 1,0 0,1 0,0 0,2 0,0 1,1-1,1 0,1 0,1 0,0-1,1 1,1-1,-6-15,1 1,0-1,0 0,0 0,0 0,1 0,-1 0,0 0,1 0,0 0,-1-1,1 1,0 0,0-1,0 0,0 1,0-1,0 0,0 0,0 0,0 0,1 0,-1-1,0 1,1-1,-1 1,0-1,1 0,-1 0,1 0,-1 0,0-1,1 1,-1-1,0 1,1-1,-1 0,0 0,0 0,0 0,1 0,15-15,-1-1,0 0,-1-1,-1-1,0-1,-2 0,0-1,-1 0,27-41,-39 61,0 0,1 1,-1-1,0 0,0 0,1 1,-1-1,0 0,1 1,-1-1,1 0,-1 1,1-1,-1 1,1-1,0 1,-1-1,1 1,0-1,-1 1,1 0,0-1,-1 1,1 0,0 0,0-1,-1 1,1 0,0 0,0 0,-1 0,1 0,0 0,0 0,-1 0,1 0,0 1,0-1,-1 0,1 0,0 1,0-1,-1 0,1 1,0-1,-1 1,1-1,-1 0,1 1,-1 0,1-1,-1 1,1-1,-1 1,1 0,-1-1,1 1,-1 0,0-1,0 1,1 0,-1 0,0-1,0 1,0 0,0 0,14 57,-13-54,5 35,2-4,-3 0,-1 1,-1-1,-2 1,-2 0,-2 9,-1-6,-2-1,-2 0,-1 0,-2-1,-2-1,-1 0,-9 15,19-46,1 1,-2-1,1 1,0-1,-1-1,0 1,0-1,-1 1,1-1,-1-1,0 1,0-1,0 0,0-1,0 1,-2-1,5-1,0 0,0-1,0 1,0-1,0 1,0-1,0 0,0-1,0 1,0 0,0-1,0 0,0 0,0 0,0 0,0 0,0 0,0-1,1 1,-1-1,1 0,-1 0,1 0,-1 0,1 0,0-1,0 1,0 0,1-1,-1 0,1 1,-1-1,1 0,0 0,0 0,-3-7,1 0,1 1,-1-1,2-1,-1 1,2 0,-1 0,1 0,1 0,0-1,0 1,1 0,0 0,1 0,0 1,1-1,4-8,96-149,-91 149,127-113,-122 115</inkml:trace>
</inkml:ink>
</file>

<file path=ppt/ink/ink6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4:23:59.29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1 346,'0'0,"1"0,-1 0,1 0,-1 0,1 0,-1 0,1 0,-1 0,1 0,-1-1,1 1,-1 0,1 0,-1 0,1 0,-1-1,1 1,-1 0,1-1,-1 1,0 0,1-1,-1 1,0 0,1-1,-1 1,0-1,1 1,-1 0,0-1,0 1,0-1,1 1,-1-1,0 1,0-1,0 1,0-1,0 1,0-1,0 1,0-1,0 1,0-1,0 0,0 1,0 0,0-1,-1 1,1-1,0 1,0-1,-1 1,1-1,0 1,0-1,-1 1,1 0,-1-1,1 1,0 0,-1-1,1 1,182-8,-117 10,160-2,-201 0</inkml:trace>
  <inkml:trace contextRef="#ctx0" brushRef="#br0" timeOffset="415.473">1 572,'313'-1,"-241"-11,53 1,-74 18,-33-8</inkml:trace>
  <inkml:trace contextRef="#ctx0" brushRef="#br0" timeOffset="986.061">424 7,'-2'-1,"0"0,0 0,-1 0,1 1,0-1,-1 1,1-1,-1 1,1 0,-1 0,1 0,0 0,-1 0,1 0,-1 1,1-1,0 1,-1 0,1-1,0 1,-3 1,44 35,158 91,-180-114,0 0,-1 2,-1 0,-1 1,0 0,-1 1,-1 1,7 13,15 81,-32-108,-1-1,1 1,-1 0,0 0,-1 0,1 0,-1 0,0-1,0 1,0 0,-1 0,0 0,0 0,0 0,-1 0,1-1,-1 1,0-1,0 1,-1-1,1 0,-1 0,0 0,0 0,-1 0,1-1,-1 1,0-1,1 0,-4 1,-164 90,135-77,-72 51,107-66,-1-1,1 1,-1 0,1 0,0 1,0-1,0 0,0 0,0 1,0-1,1 0,-1 1,1-1,-1 1,1-1,0 0,0 1,0-1,1 1,-1-1,1 2,3 12</inkml:trace>
</inkml:ink>
</file>

<file path=ppt/ink/ink6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4:24:09.45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1 283,'87'21,"-62"-18,0-2,1 0,-1-2,0-1,0 0,24-7,-48 8,26-4,1 1,-1 1,0 2,1 0,19 3,-36 9,-15-5</inkml:trace>
  <inkml:trace contextRef="#ctx0" brushRef="#br0" timeOffset="326.948">1 537,'14'5,"15"1,7 0,2-1,0-1,-3-2,-1-1,-3 0,-1-1,-1-1,-1 1,-4-5,-8-2</inkml:trace>
  <inkml:trace contextRef="#ctx0" brushRef="#br0" timeOffset="1209.957">283 0,'-1'2,"0"0,-1 0,1 0,0 0,0 0,0 1,0-1,0 0,1 1,-1-1,1 0,-1 1,1-1,0 1,0-1,0 1,0-1,1 0,-1 1,1-1,-1 0,1 1,0-1,0 0,0 1,0-1,0 0,0 0,2 1,46 62,-45-60,173 146,-134-120,48 38,-88-67,-1 1,0-1,0 0,0 1,0-1,0 1,-1-1,1 1,-1 0,0 0,0 0,0-1,0 1,0 0,0 1,-1-1,0 0,1 0,-1 0,0 0,-1 0,1 0,0 0,-1 0,0 0,0 0,0 0,0 0,0 0,0 0,-1-1,0 1,-1 2,-80 80,51-57,-105 78,19-23,19-20,96-62</inkml:trace>
</inkml:ink>
</file>

<file path=ppt/ink/ink6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4:24:14.58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51 114,'-1'45,"-1"0,-2 0,-3 0,-7 25,-1-38,8-48,11-4,1 0,2 1,-1 0,2 0,1 1,0 0,1 0,1 1,1 1,0 0,1 0,1 1,0 1,1 0,0 1,11-6,-10 8,0 0,0 1,1 1,0 1,0 0,1 1,0 1,0 1,1 1,-1 0,20-1,-36 5,0 0,0 0,1 0,-1 0,0 0,0 0,0 1,0-1,0 1,0-1,0 1,0 0,0 0,0 0,0 0,0 0,-1 0,1 0,0 1,-1-1,1 1,-1-1,0 1,1 0,-1-1,0 1,0 0,0 0,0 0,0 0,-1 0,1 0,0 0,-1 0,0 0,1 0,-1 0,0 0,0 1,0-1,-1 4,1 0,-1 0,0-1,-1 1,1 0,-1 0,0-1,-1 1,1-1,-1 1,0-1,0 0,-4 4,-2 0,-1-1,0 0,0 0,0 0,-1-2,0 1,-1-1,1-1,-1 0,-1-1,-51 26,62-29,1-1,0 0,0 1,0-1,0 1,0-1,-1 1,1-1,0 1,0 0,0 0,1-1,-1 1,0 0,0 0,0 0,1 0,-1 0,0 0,1 0,-1 0,1 0,-1 0,1 0,0 1,-1-1,1 0,0 0,0 0,0 1,0-1,0 0,0 0,0 0,0 1,0-1,1 0,-1 0,0 0,1 0,-1 1,1-1,-1 0,1 0,0 0,-1 0,1 0,0 0,0-1,0 1,0 0,0 0,0 0,0-1,0 1,16 10,0 0,1-1,0-1,1-1,0 0,19 3,-18-4</inkml:trace>
</inkml:ink>
</file>

<file path=ppt/ink/ink6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4:24:12.32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109 13,'18'73,"-15"-36,-2-1,-2 0,-1 1,-2-1,-1 0,-2 0,-1-1,-2 0,-1 0,-2-1,-1-1,-6 7,-15 40,62-116,-17 20</inkml:trace>
  <inkml:trace contextRef="#ctx0" brushRef="#br0" timeOffset="327.681">109 13,'31'7,"0"-1,0-2,0-1,0-1,1-2,-1-1,0-2,22-4,72-3,-18-4,-107 14,-1 0,1 0,-1 0,1 0,-1 0,1 0,-1 0,1 0,-1 1,1-1,-1 0,1 0,0 0,-1 0,1 1,-1-1,1 0,-1 0,1 1,0-1,-1 0,1 1,0-1,-1 0,1 1,0-1,-1 1,1-1,0 0,0 1,0-1,-1 1,1-1,0 1,0-1,0 1,0-1,0 1,0-1,0 1,0-1,0 0,0 1,0-1,0 1,0-1,0 1,1-1,-1 1,0-1,0 1,0-1,1 0,-1 1,0-1,1 1,-1-1,0 0,1 1,-1-1,0 0,1 0,-1 1,-14 7</inkml:trace>
  <inkml:trace contextRef="#ctx0" brushRef="#br0" timeOffset="563.24">53 380,'43'5,"24"1,6 0,-6-1,-8-1,-11-2,-12-1</inkml:trace>
  <inkml:trace contextRef="#ctx0" brushRef="#br0" timeOffset="880.086">589 493,'-38'19,"-18"12,-4 4,8 2,9-1,11-2,15-6,12-4,11 0,9 0,7-4,4-6,3-9,-3-6</inkml:trace>
  <inkml:trace contextRef="#ctx0" brushRef="#br0" timeOffset="1617.143">702 662,'252'-1,"-251"2,0-1,0 1,0-1,1 0,-1 1,0-1,0 0,0 0,1 0,-1 0,0 0,0 0,1 0,-1 0,0 0,0 0,0-1,1 1,-1-1,0 1,0-1,0 1,0-1,0 0,0 1,0-1,0 0,0 0,0 0,0 0,0 0,-1 0,1 0,0 0,-1 0,1 0,-1 0,1 0,-1 0,0-1,1 1,-1 0,0 0,0 0,0-1,0 1,0 0,0 0,0-1,0 1,0 0,0 0,-1 0,1-1,-1 1,1 0,-1 0,1 0,-1 0,0 0,1 0,-1 0,0 0,0 0,0 0,-80-97,81 98,-1-1,1 1,-1-1,1 1,-1-1,1 1,-1 0,1-1,-1 1,0 0,1-1,-1 1,1 0,-1 0,0-1,1 1,-1 0,0 0,0 0,1 0,-1 0,0 0,1 0,-1 0,0 0,1 0,-1 0,0 1,1-1,-1 0,0 0,1 1,-1-1,1 0,-1 1,0-1,1 1,-1-1,1 1,-1-1,1 1,-1-1,1 1,0-1,-1 1,1 0,0-1,-1 1,1 0,0-1,0 1,0 0,0-1,-1 1,1 0,0 0,-6 42,6-42,-24 205,25-128,0-77,1 0,-1 0,0 0,0-1,0 1,1 0,-1-1,0 1,1-1,-1 1,0-1,1 0,-1 0,1 0,-1 1,1-1,-1-1,0 1,1 0,-1 0,1 0,-1-1,0 1,1-1,-1 1,0-1,1 1,-1-1,0 0,0 0,0 1,0-1,1 0,-1 0,0 0,-1 0,1 0,0-1,0 1,0 0,-1 0,1-1,0 1,-1 0,0-1,1 0,0 1,129-153,-115 138,-3 2</inkml:trace>
</inkml:ink>
</file>

<file path=ppt/ink/ink6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4:24:16.75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0 283,'0'9,"10"4,7-1,6 3,4-2,2-2,1-4,1-3,-1-2,-1-1,0-1,0-1,-1 1,-4-1</inkml:trace>
  <inkml:trace contextRef="#ctx0" brushRef="#br0" timeOffset="744.221">536 0,'0'314,"-1"-306,1-1,-1 1,2 0,-1 0,1-1,0 1,1-1,0 1,0-1,1 1,-1-1,2 0,-1 0,1-1,0 1,0-1,1 0,0 0,0 0,0 0,1-1,0 0,0 0,0-1,0 1,1-1,0-1,0 1,0-1,0-1,0 1,1-1,3 0,1-3,0-1,-1 0,1-1,-1 0,0-1,0 0,0-1,-1 0,1 0,-1-2,-1 1,1-1,-1 0,0-1,-1 0,1-1,-2 1,1-2,-1 1,-1-1,0 0,4-8,31-64,-42 112,-2-6,1-14,0-1,1 0,0 1,1-1,0 1,0 0,1-1,0 1,1-1,-1 0,2 1,0-1,0 0,0 0,5 6,-2-11,0 0,0-1,0 0,0 0,1-1,-1 1,1-1,0-1,0 1,-1-1,1 0,0-1,0 0,0 0,0 0,0-1,0 0,0 0,0-1,-1 0,1 0,-1-1,4-1,0-4,1 0,-1 0,-1-1,1 0,-2-1,1 0,-1 0,-1-1,0 0,0 0,-1-1,-1 0,2-4,-1 3,53-143,-53 143,47-133,-51 124</inkml:trace>
  <inkml:trace contextRef="#ctx0" brushRef="#br0" timeOffset="4244.511">1523 254,'5'0,"7"0,5 0,5 0,4 0,2 0,1 0,0 0,1 0,-1 0,-5 5,-2 1,1 1,0-2,-3-7,0-2,1-1,-3 0</inkml:trace>
  <inkml:trace contextRef="#ctx0" brushRef="#br0" timeOffset="4503.921">1609 452,'53'5,"21"1,5 0,-8-1,-11-6,-10-3,-10-1,-11 1</inkml:trace>
  <inkml:trace contextRef="#ctx0" brushRef="#br0" timeOffset="4984.59">2540 141,'-13'2,"1"1,-1 0,1 0,0 2,0-1,0 2,1-1,-1 2,2-1,-1 1,1 1,0 0,0 1,1 0,0 0,0 1,2 0,-1 0,1 1,0 0,1 0,1 1,-1-1,2 1,0 1,0-1,1 1,1-1,0 1,1 0,0 2,1-8,2 1,-1 0,1-1,0 1,0-1,1 1,0-1,0 0,1 0,0 0,0-1,0 0,1 1,0-1,0-1,1 1,0-1,0 0,0 0,0-1,4 2,3 3,1-2,0 0,0-1,0 0,1-1,0 0,0-1,0-1,0-1,7 1,-5 0,0-1,-1 0,1-1,0-1,0 0,0-1,-1-1,1-1,0 0,-1-1,0-1,0-1,0 0,-1-1,0 0,0-1,-1-1,0-1,0 0,2-3,-9 6,-1-1,0-1,0 1,0-1,-1 0,0 0,-1-1,0 1,-1-1,0 0,0 0,-1 0,0 0,-1 0,0-1,-1 1,0 0,-1-1,0 1,0 0,-1 0,0 0,-1 0,0 0,-1 0,0 1,-1-1,1 1,-2 0,1 1,-1-1,-1 1,0 0,0 1,0-1,-1 1,0 1,0 0,0 0,-1 0,0 1,0 1,-1-1,-1 1,-107-13,86 17</inkml:trace>
  <inkml:trace contextRef="#ctx0" brushRef="#br0" timeOffset="5500.158">2201 311,'56'17,"454"75,-322-60,21-3,-137-29,-60 0</inkml:trace>
</inkml:ink>
</file>

<file path=ppt/ink/ink6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4:26:01.675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86,'56'-3,"482"6,-385-26,-134 21,0 1,0 1,1 0,-1 1,0 1,0 1,14 5,-10-4,1-1,-1 0,1-2,-1-1,1-1,-1 0,0-2,1-1,9-3,222-17,-206 17,2 2,-1 2,0 2,5 2,103-3,44-25,341 26,-288 31,76-30,-125 26,317-25,-151-30,820 30,-770-1,-225-28,140 27,-306 13,-36-6</inkml:trace>
</inkml:ink>
</file>

<file path=ppt/ink/ink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3:41:18.16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762 62,'-34'12,"1"3,0 1,1 1,1 1,1 2,0 1,2 2,0 1,-10 12,25-22,0 0,1 1,1 0,0 1,1 0,0 1,2 0,-7 18,13-29,-1 1,2 0,-1 0,1 0,0 0,0 1,1-1,0 0,0 0,1 1,0-1,0 0,0 0,1 0,0 0,1 0,-1-1,1 1,1-1,-1 1,1-1,0 0,1-1,3 5,-2-4,1 0,0 0,0-1,0 0,1 0,-1-1,1 0,0 0,1-1,-1 0,0 0,1-1,0 0,-1-1,1 0,0 0,0-1,0 0,0 0,0-1,-1-1,1 1,0-1,-1-1,1 1,3-3,15-5,0-2,-1 0,0-2,-1-1,-1-1,0-1,12-12,-23 20,-1-1,1-1,-2 0,0 0,0-1,-1 0,0-1,-1 0,-1 0,0-1,0-1,-2 1,0-1,0 0,-2 0,0-1,0 1,-2-1,0 0,0 0,-2 0,0 0,-1 0,0 0,-3-8,1 16,0 0,-1 0,0 0,0 1,-1 0,0-1,0 1,0 1,-1-1,0 1,0 0,-1 1,0-1,0 1,0 1,-1-1,1 1,-1 1,0-1,0 1,0 1,-1-1,-6 0,-67-8,45 9</inkml:trace>
  <inkml:trace contextRef="#ctx0" brushRef="#br0" timeOffset="483.241">0 287,'373'76,"-324"-70,1-1,0-3,49-4,-20 0,295-26,-2 27,-321-4,-34-1</inkml:trace>
</inkml:ink>
</file>

<file path=ppt/ink/ink6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4:26:06.807"/>
    </inkml:context>
    <inkml:brush xml:id="br0">
      <inkml:brushProperty name="width" value="0.1" units="cm"/>
      <inkml:brushProperty name="height" value="0.2" units="cm"/>
      <inkml:brushProperty name="color" value="#00F9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0 171,'2'-3,"-1"0,0 0,1 0,0 0,0 0,0 0,0 1,0-1,0 1,1-1,-1 1,1 0,0 0,0 0,0 0,0 1,0-1,0 1,0 0,0 0,0 0,2 0,-4 0,111-32,253-25,-85 29,63 30,-145 27,140-17,-52 4,-109-12,88 24,-38-14,-51 1,0-8,48-8,-32 0,182 13,-252 1,-1-5,120-9,112-27,-5 30,-78 28,27-47,138-4,-291 8,1 7,92 9,-62 0,137-31,-25 30,-51 28,-55-19,-60 3,1-6,116-8,-78-1,80-15,-163 8,-1 4,1 3,29 5,15-1,872-2,-755 27,50-15,136 56,-105-61,-187-9,234 2,-135 29,-172-28,0-2,-1-4,42-8,194-9,-196 10,1 5,0 5,29 4,10 0,564-2,-373-28,-69 2,253 24,-345-9,-132 4,0 1,0 2,1 2,-1 1,37 4,101 49,-154-44,-4 0</inkml:trace>
</inkml:ink>
</file>

<file path=ppt/ink/ink6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4:26:08.172"/>
    </inkml:context>
    <inkml:brush xml:id="br0">
      <inkml:brushProperty name="width" value="0.1" units="cm"/>
      <inkml:brushProperty name="height" value="0.2" units="cm"/>
      <inkml:brushProperty name="color" value="#00F9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1 143,'26'-15,"1"2,1 1,0 1,1 2,0 0,0 2,1 2,28-3,167-17,57-3,0 30,-259 2,-5 2</inkml:trace>
</inkml:ink>
</file>

<file path=ppt/ink/ink6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4:12:25.05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143 91,'-27'135,"-86"267,111-384,119-249,44-10,-155 230,1 1,-1 0,2 0,-1 0,1 1,1 0,0 1,0 0,0 0,1 1,8-4,-17 10,1 1,0 0,-1 0,1 0,0 0,-1 0,1 1,-1-1,1 0,0 1,-1-1,1 1,-1 0,1-1,-1 1,1 0,-1 0,0 0,0 0,1 0,-1 0,0 0,0 1,0-1,0 0,0 1,0-1,0 1,-1-1,1 1,0-1,-1 1,1-1,-1 1,19 59,-14-22,-1 1,-2 0,-1 0,-4 24,0 20,3-75,6 55,-6-63,1 1,-1-1,0 0,1 0,-1-1,1 1,-1 0,1 0,0 0,-1 0,1 0,0-1,0 1,0 0,-1 0,1-1,0 1,0-1,0 1,0-1,0 1,0-1,0 0,0 1,0-1,1 0,-1 0,0 0,0 0,0 0,0 0,0 0,0 0,0 0,0-1,0 1,0 0,0-1,0 1,0 0,0-1,0 1,0-1,0 0,0 1,0-1,0 0,-1 0,1 1,0-1,-1 0,1 0,9-8,0-1,-1 0,0 0,0-1,-1 0,-1 0,0 0,-1-1,3-6,20-34,52-86,48-82,-128 219,0 0,0-1,0 1,0 0,0 0,0 0,0 0,1 0,-1 0,0 0,1 0,-1 0,1 1,-1-1,0 0,1 1,0-1,-1 1,1 0,-1 0,1-1,-1 1,1 0,0 0,-1 0,1 1,-1-1,1 0,0 1,-1-1,1 1,-1-1,1 1,-1-1,0 1,1 0,-1 0,0 0,1 0,-1 0,0 0,0 0,0 1,0-1,0 0,0 0,0 1,0-1,-1 1,1-1,0 1,-1-1,1 1,-1-1,0 1,0-1,1 1,-1 0,0-1,0 1,3 15,0 1,-1-1,-1 1,0-1,-1 1,-1-1,-1 1,-1-1,0 0,-3 7,-9 87,16 47,-1-146</inkml:trace>
</inkml:ink>
</file>

<file path=ppt/ink/ink6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4:12:27.07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40,'37'1,"111"-13,22-17,-145 29,-23 3</inkml:trace>
</inkml:ink>
</file>

<file path=ppt/ink/ink6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4:12:27.32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58,'39'-9,"21"-4,7 1,-5 2,-7 3,-8 3,-13 1</inkml:trace>
</inkml:ink>
</file>

<file path=ppt/ink/ink6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4:12:37.19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484 2,'-30'-1,"1"1,-1 2,1 1,0 1,0 2,-22 7,-124 45,171-55,1 0,0 1,0-1,1 1,-1 0,1 0,0 0,0 0,0 0,0 0,1 1,-1-1,1 0,0 1,1-1,-1 1,1-1,0 1,0 0,0-1,1 1,-1-1,1 1,0-1,1 0,-1 1,2 20,-3-15,-1-4,0 0,0 0,1 0,0 0,0 0,0 0,1 0,-1 0,2 0,-1 0,1 0,-1 0,2 0,-1-1,1 1,0-1,0 1,0-1,1 0,-1 0,1-1,1 1,-1-1,1 0,-1 0,1 0,0-1,0 0,1 0,-1 0,1 0,0-1,163 9,-154-8,-10-4,0 1,0 0,0 0,0 1,0 0,0-1,0 2,0-1,0 0,0 1,0 0,-1 0,1 1,-1-1,1 1,-1 0,0 0,0 0,-1 1,1-1,-1 1,1 0,-1 0,0 0,-1 1,1-1,-1 1,1-1,-2 1,1 0,0 0,-1-1,1 5,-3-1,1 0,-1 0,-1 0,0 0,0 0,0-1,-1 1,0-1,-1 0,1 0,-2 0,1 0,0-1,-1 0,-1 1,1-2,-1 1,0-1,0 0,0 0,-6 3,-4 2,-2 0,1 0,-1-2,0 0,-1-2,0 0,0-1,-6 1,17-5,1 1,-1-1,0-1,0 0,0 0,1 0,-1-1,0 0,0-1,1 0,-1 0,1 0,-1-1,1 0,0-1,0 1,1-1,-1-1,1 1,0-1,0 0,0-1,1 1,-1-1,1 0,1-1,-2-2,-1-11</inkml:trace>
</inkml:ink>
</file>

<file path=ppt/ink/ink6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4:12:37.94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280 142,'-8'-2,"-1"0,1 0,-1 1,1 0,-1 1,0-1,1 2,-1-1,0 1,1 1,-1 0,1 0,0 0,0 1,0 0,0 1,0 0,0 0,1 1,0 0,0 0,0 0,1 1,0 0,0 1,0-1,1 1,0 0,0 0,1 1,0-1,0 1,0 3,-2-2,1 1,0 1,1-1,0 1,0-1,2 1,-1 0,1 0,1 1,0-1,0 0,1 0,1 1,0-1,0 0,1 0,1 0,-1 0,2 0,0-1,0 1,1-1,0 0,3 4,-4-10,0 0,1-1,-1 1,0-1,1 0,0-1,0 1,0-1,0 0,0 0,0 0,1-1,-1 1,0-1,1-1,-1 1,1-1,-1 0,1 0,-1-1,1 1,-1-1,1-1,3 0,4-2,0 0,0-1,0 0,0-1,-1 0,0-1,-1 0,1-1,4-4,1-5,0 0,-1-1,-1 0,-1-2,0 0,-1 0,-2-1,0 0,-1-1,-1 0,-1-1,-1 0,2-15,-7 32,-1-1,1 1,-1-1,-1 0,1 0,-1 1,0-1,-1 0,1 0,-1 1,-1-1,1 0,-1 1,0-1,-1 1,0 0,0 0,0 0,0 0,-1 1,0-1,-1 1,1 0,-1 0,0 0,0 1,0-1,-1 1,1 1,-1-1,0 1,0 0,0 0,-1 1,1 0,0 0,-1 0,0 1,1 0,-1 0,0 1,0 0,-5 0,2 2,-1 1,1 0,0 1,1 0,-1 1,1 0,-1 0,2 1,-1 0,1 1,-1 0,2 0,-1 0,-1 3,-9 13</inkml:trace>
</inkml:ink>
</file>

<file path=ppt/ink/ink6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4:12:39.01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49,'39'17,"-33"-14,1-1,0 0,-1 0,1-1,0 1,0-2,0 1,0-1,0 0,0 0,0-1,0 0,0 0,0-1,-1 0,1 0,0 0,-1-1,0 0,0 0,0-1,0 0,0 0,-1 0,1-1,-1 0,0 0,-1 0,1 0,-1-1,3-5,-7 11,0 1,0-1,-1 0,1 1,0-1,0 0,-1 0,1 0,0 1,0-1,-1 0,1 0,0 0,-1 0,1 1,0-1,-1 0,1 0,0 0,-1 0,1 0,-1 0,1 0,0 0,-1 0,1 0,0 0,-1 0,1 0,0-1,-1 1,1 0,0 0,-1 0,1 0,0 0,0-1,-1 1,1 0,0 0,0-1,-1 1,1 0,0 0,0-1,-1 1,1-1,-52 139,37 119,-29-36,-3-80,28-109,18-61,8 10,1 0,0 1,2 0,0 0,1 1,11-13,5-10,133-176,-136 187</inkml:trace>
  <inkml:trace contextRef="#ctx0" brushRef="#br0" timeOffset="445.52">508 162,'-266'251,"226"-212,41-38,-1 0,1 0,-1 0,1 0,0 0,0-1,-1 1,1 0,0 0,0-1,0 1,0 0,0-1,0 1,0-1,0 0,0 1,0-1,0 0,0 1,0-1,0 0,1 0,-1 0,0 0,0 0,0 0,0 0,0-1,0 1,0 0,0 0,0-1,0 1,0-1,0 1,0-1,0 1,0-1,0 0,1 0,4 0,2-1,-2 0,-1 0,0 0,0 0,1 1,-1 0,1 0,0 0,-1 1,1 0,-1 0,1 0,0 1,-1 0,1 0,-1 0,1 1,-1-1,0 1,0 1,1-1,-1 1,-1 0,1 0,0 0,-1 1,0-1,0 1,0 0,0 0,0 1,0 1,13 64,-16-60,1 0,0 0,0 0,1 0,0-1,1 1,0-1,0 0,1 0,3 4,18 15,-12-17</inkml:trace>
  <inkml:trace contextRef="#ctx0" brushRef="#br0" timeOffset="1368.735">1044 416,'-13'-2,"0"2,-1-1,1 2,-1 0,1 0,0 1,-1 1,1 0,0 1,1 0,-1 1,1 1,0 0,0 0,0 1,1 1,0 0,1 0,0 1,0 0,1 1,-1 1,9-9,-1 0,1-1,0 1,0 0,0 0,0 0,0 0,1 0,-1 0,0 0,1 0,0 0,-1 0,1 0,0 0,0 0,0 0,0 0,0 0,1 0,-1 0,1 1,-1-1,1-1,0 1,0 0,0 0,0 0,0 0,0 0,0-1,1 1,-1-1,1 1,-1-1,1 1,-1-1,1 0,0 0,0 0,0 0,-1 0,3 1,7-4,-1 0,0-1,0 1,0-2,0 0,-1 0,1 0,-1-2,0 1,-1-1,1 0,-1 0,0-1,3-4,43-42,-43 41,0 1,0 0,1 0,0 1,1 0,0 1,0 1,1 0,0 1,10-4,-22 11,1-1,0 0,-1 1,1-1,-1 1,1 0,0 0,-1 0,1 0,-1 0,1 1,0-1,-1 1,1 0,-1-1,1 1,-1 0,0 1,1-1,-1 0,0 1,0-1,0 1,0 0,0-1,0 1,0 0,-1 0,1 0,-1 1,1-1,-1 0,0 0,0 1,0-1,0 1,0-1,-1 1,1-1,-1 1,1 0,4 113,-62 139,44-213,-7 22,-3 0,-3-1,-3-2,-3-1,-3 2,29-51,-1-1,0 1,0-1,-1-1,0 1,0-1,-1-1,-1 0,1 0,-1 0,0-2,-1 1,0-1,-5 2,15-8,-1 1,1-1,-1 1,1-1,-1 0,1 1,-1-1,1 0,-1 0,1 0,-1 0,1 0,-1 0,1-1,-1 1,1 0,-1-1,1 1,-1-1,1 0,0 1,-1-1,1 0,0 0,0 0,0 0,-1 0,1 0,0 0,0 0,0-1,1 1,-1 0,0 0,0-1,1 1,-1-1,1 1,-1-1,1 1,-1-1,1 0,2-68,7 38,2 1,0 0,3 0,0 1,2 1,1 1,1 0,2 1,1 1,0 1,-11 13,0 0,0 1,1 0,1 0,0 2,0-1,1 2,0-1,0 2,1 0,0 0,0 1,1 1,-1 1,16-3,15 12,-27 1</inkml:trace>
</inkml:ink>
</file>

<file path=ppt/ink/ink6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4:13:38.42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0 705,'431'-17,"52"-6,-288 9,0 9,10 8,399 52,-21-25,-142-19,114 8,-168 7,305-26,-668 0</inkml:trace>
  <inkml:trace contextRef="#ctx0" brushRef="#br0" timeOffset="455.227">1552 112,'-492'177,"205"-58,-61 47,310-138,37-28,1 1,-1-1,1 1,-1-1,1 1,-1 0,0-1,1 1,0 0,-1-1,1 1,-1 0,1-1,0 1,0 0,-1 0,1-1,0 1,0 0,0 0,0 0,0-1,0 1,0 0,0 0,0 0,0-1,0 1,1 0,-1 0,0-1,1 1,-1 0,0-1,1 1,-1 0,1-1,-1 1,1 0,-1-1,1 1,-1-1,1 1,0-1,-1 1,1-1,0 0,0 1,-1-1,1 0,0 1,0-1,-1 0,1 0,7 2,0-1,0 0,-1 0,1-1,0 0,0 0,0-1,0 0,-1-1,1 0,0 0,-1 0,-5 1,36-9</inkml:trace>
  <inkml:trace contextRef="#ctx0" brushRef="#br0" timeOffset="699.125">3104 0,'-1077'417,"821"-326,231-77,25-14,0-1,1 1,-1 0,0 0,1 0,-1 0,0 0,1 0,-1 0,0 0,1 0,-1 0,0 0,1 0,-1 0,0 0,1 0,-1 0,0 1,1-1,-1 0,0 0,0 0,1 0,-1 1,0-1,0 0,1 0,-1 1,0-1,0 0,1 0,-1 1,0-1,0 0,0 1,0-1,0 0,0 1,1-1,-1 0,0 1,0-1,0 0,0 1,0-1,0 0,0 1,0-1,0 0,0 1,-1-1,1 0,0 1,0-1,0 0,0 0,0 1,-1-1,1 0,0 1,0-1,0 0,-1 0,1 1,0-1,0 0,-1 0,148-7,-97 1,6 0</inkml:trace>
  <inkml:trace contextRef="#ctx0" brushRef="#br0" timeOffset="871.532">3725 169,'-53'19,"-50"21,-23 8,-5 1,7-3,14-4,16-10,20-6,12-6,17-3,11-3,12 0,14-3,18-2,12-3,8-3,-3-1</inkml:trace>
  <inkml:trace contextRef="#ctx0" brushRef="#br0" timeOffset="1098.264">4742 141,'-44'29,"-47"33,-18 16,-5 4,3-7,10-6,13-11,12-10,9-8,11-7,11-4,7-6,11-3,10-5</inkml:trace>
  <inkml:trace contextRef="#ctx0" brushRef="#br0" timeOffset="2537.671">2511 733,'0'1397,"30"-1018,-31 135,28-318,-26 113,-1-284</inkml:trace>
  <inkml:trace contextRef="#ctx0" brushRef="#br0" timeOffset="4640.295">1947 3612,'140'-22,"72"4,-83 6,0 6,42 7,-98-1,56-13,-106 9,0 1,1 0,-1 2,0 1,1 0,-1 2,6 2,37-8,-61 3,-1-1,1 1,-1 0,1 1,0-1,0 1,-1 0,1 0,0 0,0 1,-1-1,1 1,0 1,-1-1,1 0,-1 1,0 0,1 0,2 3,-5-2,0 1,-1 0,0 0,0 0,0-1,0 1,-1 0,0 0,1 0,-1 0,-1 0,1 0,-1 0,1 0,-1 0,0 0,-1 0,0 2,-2 14,-56 253,-19 49,68-117,12-156,14 38,-12-77,0 1,0-1,-1 0,-1 1,1 0,-2-1,1 1,-2-1,1 1,-2 0,0 4,0-13,1-1,0 1,-1 0,0-1,1 1,-1-1,0 1,0-1,0 0,0 0,0 0,0 0,0 0,0-1,-1 1,1-1,0 1,0-1,0 0,-1 1,1-1,0-1,-1 1,1 0,0 0,0-1,0 1,-1-1,1 0,0 0,-1 0,-11-1,-20 1,-1 1,0 2,0 1,1 2,-22 6,34-7,-306 38,5-31,235-12,-138-27,86 27,137 1,0-1,1 1,-1-1,0 1,1-1,-1 0,1 0,-1 0,1 0,0 0,-1-1,1 1,0-1,0 0,0 1,0-1,0 0,1 0,-1 0,0-1,1 1,-1 0,1 0,0-1,0 1,0-1,0 1,0-1,1 1,-1-3,-2-87,5 71,5-52,3 0,4 1,9-25,1-7,42-233,-54 264,4-91,-25 136,9 28,0 1,0-1,0 0,0 0,0 1,0-1,0 0,0 1,0-1,0 0,0 0,0 1,-1-1,1 0,0 0,0 1,0-1,-1 0,1 0,0 1,0-1,0 0,-1 0,1 0,0 0,0 0,-1 1,1-1,0 0,-1 0,1 0,0 0,0 0,-1 0,1 0,0 0,-1 0,1 0,0 0,-1 0,1 0,0 0,0 0,-1 0,1 0,0-1,-1 1,1 0,0 0,0 0,-1 0,1 0,0-1,0 1,4 34,0-16</inkml:trace>
  <inkml:trace contextRef="#ctx0" brushRef="#br0" timeOffset="5386.402">2230 4402,'11'-138,"-6"109,2 0,1 0,1 0,1 1,2 0,1 1,1 0,16-22,-29 48,-1-1,1 0,-1 1,1-1,0 1,0-1,0 1,0 0,0-1,0 1,0 0,0 0,1-1,-1 1,0 0,1 0,-1 1,1-1,-1 0,1 0,-1 1,1-1,-1 1,1-1,0 1,-1 0,1 0,0-1,0 1,-1 0,1 0,0 1,-1-1,1 0,0 1,-1-1,1 1,-1-1,1 1,-1 0,1-1,-1 1,1 0,-1 0,0 0,1 0,-1 1,0-1,0 0,0 0,0 1,0-1,1 2,38 165,-12-108,-27-59,0 0,0 0,0 0,0 0,0 0,0 0,1 0,-1-1,0 1,0 0,1-1,-1 1,0-1,1 0,-1 1,1-1,-1 0,1 0,-1 0,0 0,1 0,-1 0,1 0,-1 0,0-1,1 1,-1-1,1 1,-1-1,0 1,0-1,1 0,-1 1,0-1,0 0,0 0,0 0,0 0,0 0,0 0,0 0,0-1,0 1,0-1,171-268,-172 268,0 1,1 0,-1 0,1 0,-1 0,1 0,0 0,-1 0,1 0,0 0,0 0,0 0,0 0,-1 1,1-1,0 0,0 0,1 1,-1-1,0 1,0-1,0 1,0 0,0-1,1 1,-1 0,0 0,0 0,0 0,1 0,-1 0,0 0,0 0,0 0,1 0,-1 1,0-1,0 1,0-1,0 1,0-1,0 1,0-1,0 1,0 0,0 0,0-1,0 1,0 0,0 0,-1 0,1 0,0 1,40 117,-23-49,9 77,-23-125,2-4</inkml:trace>
</inkml:ink>
</file>

<file path=ppt/ink/ink6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4:14:08.943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75,'4'-4,"-1"1,1-1,0 1,0 0,0 1,0-1,0 1,1 0,-1 0,1 0,-1 0,1 1,0 0,0 0,-1 0,1 0,0 1,0 0,0 0,0 0,0 1,0-1,0 1,-1 1,1-1,0 0,-1 1,1 0,-1 0,3 2,19 2,256 32,20-52,-239 8,234-27,-50 5,-154 12,-91 16,-1-1,1 1,-1 0,1 0,-1 0,1 0,-1 0,1 1,-1-1,0 0,1 1,-1-1,1 1,-1-1,0 1,1 0,-1-1,0 1,0 0,1 0,-1 0,0 0,0 0,0 0,0 0,0 0,-1 1,1-1,0 0,0 1,-1-1,1 1,5 15</inkml:trace>
</inkml:ink>
</file>

<file path=ppt/ink/ink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3:41:14.85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1402 1,'3'0,"22"1,-33 9,-163 29,104-29,-333 67,227-41,172-36,0 0,0 0,-1-1,1 1,0 0,0 0,-1 0,1 0,0 1,-1-1,1 0,0 0,0 1,-1-1,1 1,0-1,0 1,0-1,0 1,0 0,0 0,0-1,0 1,0 0,0 0,0 0,0 0,1 0,-1 0,0 0,1 1,-1-1,1 0,-1 0,1 0,-1 1,1-1,0 0,0 0,0 1,0-1,0 0,0 0,0 1,0-1,0 0,0 1,1-1,-1 0,1 0,-1 0,1 1,-1-1,1 0,-1 0,1 0,0 0,0 0,0 0,0 0,0 0,0 0,12 5,-1-1,1 0,-1-1,2 0,-1-1,0-1,0 0,1 0,1-2,49 9,54 6,-97-14,1 0,-1 2,0 0,0 1,0 1,0 1,-1 1,0 1,-1 1,14 7,-31-15,0 1,0-1,0 0,0 1,0-1,0 1,-1 0,1 0,0-1,-1 1,1 0,-1 0,0 1,0-1,0 0,0 0,0 1,0-1,0 0,-1 1,1-1,-1 1,0-1,0 1,0-1,0 0,0 1,0-1,-1 1,1-1,-1 1,0-1,1 0,-1 1,0-1,-1 0,1 0,0 0,-1 0,1 0,-1 0,1 0,-1 0,0-1,0 1,-93 68,-328 114,84-42,90-16,246-126,1 1,0 0,0 0,-1 0,1 0,0 1,0-1,0 0,0 1,0-1,1 1,-1 0,0 0,1-1,-1 1,1 0,0 0,-1 1,1-1,0 0,0 0,1 1,-1-1,0 0,1 1,-1-1,1 0,0 1,0-1,0 1,0-1,0 1,1-1,-1 0,1 1,-1-1,1 0,0 1,0-1,0 0,0 0,0 0,1 0,-1 0,1 0,-1 0,1 0,0 0,-1-1,3 2,10 1,0 0,0 0,0-2,0 0,1 0,-1-2,1 0,-1 0,14-3,12 1,365-17,-161 7,-220 13</inkml:trace>
  <inkml:trace contextRef="#ctx0" brushRef="#br0" timeOffset="380.415">1937 114,'-204'505,"96"-330,26-62,81-113,1 0,-1 1,0-1,1 0,-1 1,1-1,-1 1,1 0,-1-1,1 1,-1-1,1 1,-1 0,1-1,0 1,-1 0,1-1,0 1,0 0,0-1,-1 1,1 0,0 0,0-1,0 1,0 0,0 0,0-1,1 1,-1 0,0-1,0 1,0 0,1 0,-1-1,0 1,1 0,-1-1,0 1,1-1,-1 1,1 0,-1-1,1 1,0-1,-1 1,1-1,-1 0,1 1,0-1,-1 0,1 1,0-1,-1 0,42-17,43-63,-67 60</inkml:trace>
  <inkml:trace contextRef="#ctx0" brushRef="#br0" timeOffset="684.228">1882 114,'455'0,"-327"-22,-117 27,-15 0</inkml:trace>
  <inkml:trace contextRef="#ctx0" brushRef="#br0" timeOffset="946.286">1712 538,'39'0,"26"0,8 0,-5 0,-8 0,-10 0,-8 0,-8 0,-3 0,-3 0,-2-5,-4-2</inkml:trace>
</inkml:ink>
</file>

<file path=ppt/ink/ink6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4:14:29.10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59,'5'273,"-3"-260,0-1,0 0,2 1,-1-1,2 0,0-1,0 1,1-1,0 0,1 0,0-1,1 0,0 0,0-1,1 0,1 0,-7-7,0 0,0-1,1 1,-1-1,1 0,-1 0,1 0,-1 0,1 0,0-1,-1 0,1 0,0 0,-1 0,1 0,0-1,-1 1,1-1,0 0,-1 0,0-1,1 1,-1-1,0 0,1 1,-1-1,0-1,0 1,-1 0,78-81,22-89,-52 80,-47 92,1-1,0 1,-1 0,1 0,0 0,-1 1,1-1,-1 1,1 0,-1 0,1 0,-1 1,1-1,-1 1,0 0,0 0,0 0,0 0,0 0,0 1,-1-1,1 1,-1 0,0 0,1 0,2 2,146 127,-132-118,-15-10,1 1,0-1,0 0,0-1,0 1,1-1,0 0,-1 0,1-1,0 0,0 0,0 0,1-1,-1 0,0 0,1 0,-1-1,0 0,6-1,-4-1,0 0,1-1,-1-1,-1 1,1-1,0-1,-1 1,0-1,0-1,-1 1,1-1,-1 0,0-1,-1 1,0-1,0 0,0-1,-1 1,0-1,2-5,7-12,-1-1,-2-1,0 0,-2 0,-1-1,-1 0,13-41,-14 50</inkml:trace>
</inkml:ink>
</file>

<file path=ppt/ink/ink6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4:14:30.01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114 87,'0'5,"5"6,6 1,6-1,5-3,4-2,2-3,1-1,0-2,1 0,-1-1,0 1,0-1,-1 1,0 0,1 0,-6-1</inkml:trace>
  <inkml:trace contextRef="#ctx0" brushRef="#br0" timeOffset="329.327">1 453,'29'0,"14"0,5 0,-2 0,-3 0,-4 0,-4 0,-8 0</inkml:trace>
  <inkml:trace contextRef="#ctx0" brushRef="#br0" timeOffset="1285.506">735 510,'-2'-20,"2"0,0 0,2 0,0 1,1-1,1 1,0-1,2 1,0 1,1-1,1 1,1 0,1 1,8-12,1 2,1 2,2 0,0 2,2 0,0 1,1 2,24-15,-47 34,-1-1,1 1,0 0,0 0,0 0,0 0,0 0,0 0,0 0,0 0,1 1,-1-1,0 1,0 0,1 0,-1 0,0 0,0 0,1 0,-1 0,0 1,0-1,0 1,1 0,-1 0,0 0,0 0,0 0,0 0,0 0,-1 0,1 1,0-1,0 1,-1 0,1-1,-1 1,0 0,1 0,-1 0,0 0,0 0,0 0,0 0,-1 0,1 0,-1 0,1 1,-1-1,1 0,-1 2,-1 200,1-203,-1 1,1-1,0 0,-1 0,1 0,0 0,0 0,0 1,0-1,0 0,0 0,0 0,0 0,1 1,-1-1,0 0,1 0,-1 0,1 0,-1 0,1 0,-1 0,1 0,0 0,0 0,-1 0,1 0,0-1,0 1,0 0,0-1,0 1,0 0,0-1,0 1,0-1,0 1,0-1,0 0,1 0,-1 1,0-1,0 0,0 0,0 0,1 0,-1 0,0 0,0-1,0 1,0 0,0 0,0-1,1 1,-1-1,0 1,0-1,0 0,0 1,0-1,-1 0,1 1,0-1,0 0,0 0,102-127,-91 114,1-2,0 0,1 1,1 0,0 2,0-1,2 2,6-4,-22 15,0 0,0 0,0 1,0-1,0 0,1 1,-1-1,0 1,0 0,0-1,0 1,0 0,1-1,-1 1,0 0,0 0,1 0,-1 0,0 0,0 1,0-1,1 0,-1 0,0 1,0-1,0 1,0-1,0 1,1-1,-1 1,0 0,-1 0,1-1,0 1,0 0,0 0,0 0,-1 0,1 0,0 0,-1 0,1 0,-1 0,1 1,-1-1,1 0,-1 0,0 0,0 0,1 1,-5 63,-112 215,115-278,0 0,0 0,0 0,0 0,0 0,1 0,-1 0,0 0,1 0,0 0,0 0,0 0,0 0,0 0,0 1,0-1,0 0,1 0,-1 0,1 0,0 0,0 0,-1 0,1 0,1 0,8 7</inkml:trace>
  <inkml:trace contextRef="#ctx0" brushRef="#br0" timeOffset="1916.678">1863 58,'-46'41,"1"2,3 2,1 2,-21 33,58-76,0 1,0-1,0 0,1 1,0 0,0 0,0 0,0 0,1 0,0 1,0-1,0 1,1-1,0 1,0 0,0 0,1-1,-1 1,1 0,1 0,-1 0,1-1,0 1,1 0,-1-1,1 1,1 2,2-6,1 0,-1-1,0 1,0-1,1 0,-1-1,1 1,-1-1,0 0,1-1,-1 1,1-1,-1 0,0 0,0-1,0 0,0 0,0 0,0 0,0-1,0 1,-1-1,1-1,-1 1,0-1,0 1,0-1,0-1,234-222,-237 226,0-1,0 1,0 0,1-1,-1 1,1 0,-1 0,1 0,-1 0,1 1,-1-1,1 0,0 1,-1-1,1 1,0-1,0 1,-1 0,1 0,0 0,0 0,-1 0,1 0,0 0,0 1,-1-1,1 0,0 1,-1 0,1-1,0 1,-1 0,1 0,-1 0,1 0,-1 0,1 0,-1 0,0 1,0-1,0 0,0 1,0-1,0 1,0-1,0 1,0 0,7 17,-1 1,0 0,-2 0,0 1,-2-1,1 15,0 213,-10-185,-4 0,-2 0,-3-1,-8 17,10-41,-2-2,-2 1,-1-2,-1 0,-20 25,23-41,0-1,-1-1,-1 0,-1-1,0-1,-1-1,-1 2,19-13,0 0,-1 0,1-1,-1 1,0-1,1 0,-1 0,0 0,0 0,-1 0,1-1,0 1,0-1,-1 0,1 0,-1 0,1 0,-1-1,1 0,-1 1,0-1,1 0,-1-1,1 1,-1-1,1 1,-1-1,1 0,-1-1,1 1,0 0,0-1,-1 0,1 0,0 0,1 0,-1 0,0-1,1 1,-1-1,1 1,0-1,-1 0,1 0,1 0,-1 0,0-1,0-1,0-17,1 0,1 0,1 1,0-1,2 0,1 1,0 0,2 0,0 0,1 0,2 1,0 0,1 1,0 0,2 1,6-8,1-4,1 0,1 2,2 1,0 0,17-12,-24 25</inkml:trace>
</inkml:ink>
</file>

<file path=ppt/ink/ink6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4:14:26.62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1128 283,'-16'-8,"-1"0,0 2,0 0,-1 0,1 2,-1 0,0 1,-1 1,1 1,0 1,0 0,-1 1,1 1,0 1,0 0,0 1,1 1,-7 4,6 3,2 0,0 1,0 1,1 1,1 0,0 0,2 2,-1 0,2 0,0 1,2 0,-1 1,2 2,2-11,0 0,1 1,1 0,0 0,0 0,1 0,1 1,0-1,0 1,1 0,1 0,0-1,0 1,1 0,1-1,0 1,2 8,-2-17,-1 0,1-1,0 1,0-1,0 0,0 1,0-1,0 0,0 0,1 0,-1-1,1 1,-1 0,1-1,0 0,0 0,0 1,-1-2,1 1,0 0,0-1,0 1,0-1,0 0,1 0,-1 0,0 0,0-1,0 1,0-1,0 0,-1 0,1 0,0 0,96-47,-64 20,-2-2,0-1,-3-2,0-1,-2-1,-2-1,-1-1,-2-2,-1 0,8-25,-22 50,41-58,-47 73,0 0,0 0,0 0,0 0,0 0,0 1,0-1,0 0,-1 1,1-1,-1 1,1 0,-1 0,1-1,-1 1,0 0,0 0,0 0,0 0,0 1,-1-1,1 0,-1 0,1 0,-1 0,0 1,0-1,0 2,1-1,63 160,63 18,-116-167</inkml:trace>
  <inkml:trace contextRef="#ctx0" brushRef="#br0" timeOffset="255.404">1692 86,'5'43,"2"28,-1 8,-1-5,-1-11,-2-11,-1-9,0-8,-1-4,-1-4,-4-5,-2-3,-4-3,0-1,-4-2,-3 1,1-2</inkml:trace>
  <inkml:trace contextRef="#ctx0" brushRef="#br0" timeOffset="557.105">310 0,'-44'44,"2"2,3 2,1 1,2 2,3 2,-8 19,36-62,-1 1,1 0,1 0,0 1,1-1,0 1,1 0,0 0,1 0,0 0,1 0,0 0,1 0,0 0,1-1,1 1,-1 0,2-1,0 1,0-1,1 0,0 0,1-1,6 9,19 22,1-2,2-1,2-1,2-2,0-2,3-2,24 14,-39-27</inkml:trace>
</inkml:ink>
</file>

<file path=ppt/ink/ink6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4:14:32.73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0 649,'57'-3,"167"-10,-23-26,-145 20,-49 19,-5 2</inkml:trace>
  <inkml:trace contextRef="#ctx0" brushRef="#br0" timeOffset="315.085">29 848,'14'4,"10"2,5 0,3-1,1-1,-1-2,-1-1,0-1,-2 0,0 0,-5-5,-2-1,0 0,1 1,1 1,2 2,-4 1</inkml:trace>
  <inkml:trace contextRef="#ctx0" brushRef="#br0" timeOffset="34158.444">1524 311,'-3'-3,"0"1,-1-1,0 1,1 0,-1 0,0 0,0 0,0 1,-1-1,1 1,0 0,0 1,-1-1,1 1,0 0,-1 0,1 0,0 0,-1 1,1 0,0 0,0 0,-1 0,1 1,0-1,0 1,-2 2,-98 68,93-61,6-9,0 1,1 0,-1 0,1 0,0 1,0 0,0 0,0 0,1 0,0 0,0 1,0-1,0 1,1 0,-1 0,1 0,0 0,1 0,-1 0,1 1,0-1,1 1,-1-1,1 0,0 1,1-1,-1 1,1-1,0 0,0 1,0-1,1 0,0 1,6 4,1 0,0-1,0 0,1-1,0 0,1 0,-1-1,1 0,1-1,-1-1,1 1,0-2,6 2,-3-1,0 1,0 1,0 1,-1 0,0 0,-1 1,0 1,1 2,-9-6,-1 0,1 0,-1 0,-1 0,1 1,-1 0,0 0,-1-1,1 2,-2-1,1 0,-1 0,0 1,0-1,-1 0,0 1,0-1,-1 1,0-1,0 0,-1 0,0 1,0-1,0 0,-1-1,0 1,-1 0,1-1,-1 0,-1 0,1 0,-1 0,0-1,-4 4,-8 6,-2 0,1-2,-2 0,0-1,0-1,-1 0,0-2,-1-1,0 0,0-2,-15 3,35-8,-1 0,0 1,1-1,-1 0,0 0,0 0,0-1,0 1,0-1,0 0,0 1,0-1,0-1,0 1,0 0,0-1,0 1,1-1,-1 0,0 0,0 0,0-1,1 1,-1 0,1-1,-1 0,1 0,-1 1,1-1,0-1,0 1,0 0,0 0,1-1,-1 1,1-1,-2-2,5-9</inkml:trace>
  <inkml:trace contextRef="#ctx0" brushRef="#br0" timeOffset="34678.344">2089 311,'-34'38,"-54"60,4 3,-41 69,120-165,1 0,-1 0,1 1,0 0,0 0,1 0,0 0,0 1,0-1,1 1,0 0,0 0,1 0,0 0,0 0,1 0,-1 0,1 0,1 0,0 0,0 0,0 0,1-1,0 1,0 0,0 0,1-1,0 0,1 1,-1-1,1-1,0 1,1 0,0-1,3 1,2-1,-1 0,1-1,-1 0,1 0,0-1,1-1,-1 1,0-2,1 1,-1-2,1 1,-1-1,1-1,-1 0,1 0,5-3,8-1,-1-1,0-2,0 0,-1-1,0-2,0 0,4-5,177-147,-190 151,1 1,-1-2,-1 1,0-2,-1 0,-1 0,0-1,-1 0,0 0,-1-1,-1-1,-1 1,0-1,-1 0,-1 0,-1-1,0 1,-1-1,-1 0,0 1,-2-1,0 0,-2-4,1 14,-1 0,-1 0,1 1,-1 0,-1 0,1 0,-1 0,-1 1,1 0,-1 0,0 0,0 0,-1 1,1 0,-1 1,0 0,-1 0,1 0,-1 1,1 0,-1 0,0 1,0 0,0 0,-1 1,1 0,0 1,0 0,-1 0,1 0,0 1,0 1,0-1,0 1,0 1,0-1,0 1,0 1,1-1,0 1,-2 2,-14 6,0 1,1 2,1 0,0 1,1 1,1 1,-11 13,8-5</inkml:trace>
  <inkml:trace contextRef="#ctx0" brushRef="#br0" timeOffset="35759.256">1552 254,'10'0,"8"0,5 0,4 0,2 0,1 0,1 0,-2 0,1 0,-1 0,-1 0,1 0,-1 0,-4-4,-3-3,2 1,-5 1</inkml:trace>
  <inkml:trace contextRef="#ctx0" brushRef="#br0" timeOffset="36479.371">2850 141,'-38'351,"30"-285,-1 21,-4 0,-4-2,-4 0,-13 32,17-73,92-169,-62 98</inkml:trace>
  <inkml:trace contextRef="#ctx0" brushRef="#br0" timeOffset="36880.607">3190 481,'-331'197,"273"-147,57-48,0-1,0 1,0 0,0-1,0 1,1 0,-1 0,1 0,-1-1,1 1,0 0,-1 0,1 0,0 0,0 0,1 0,-1 0,0 0,1-1,-1 1,1 0,-1 0,1 0,0-1,0 1,0 0,0-1,0 1,0-1,0 1,1-1,-1 1,0-1,1 0,-1 0,1 0,0 1,74 46,-64-42,-1 0,1 1,-1 0,0 0,-1 2,0-1,-1 1,1 1,-2 0,3 3,30 25,-29-37</inkml:trace>
  <inkml:trace contextRef="#ctx0" brushRef="#br0" timeOffset="37481.134">3472 565,'-31'18,"1"2,1 1,0 1,2 1,0 1,2 2,-16 22,3 20,37-66,0 0,1 0,-1 0,0 0,1 0,0 0,0 0,-1 0,1 0,0 0,0 0,1 0,-1 0,0 0,1 0,-1 0,1 0,0 0,0 0,0 0,0 0,0 0,0-1,0 1,0 0,1-1,-1 1,1-1,-1 0,1 1,0-1,-1 0,1 0,2 1,8 0,0 0,0-1,0-1,0 0,1-1,-1 0,0 0,0-2,0 1,-1-1,1-1,0 0,-1-1,0 0,0-1,-1 0,0-1,0 0,0-1,0 0,0 2,199-182,-209 187,1 0,-1 0,1 0,0 1,-1-1,1 0,0 0,0 0,0 1,0-1,0 0,0 1,0-1,0 0,0 1,0 0,0-1,0 1,0 0,0-1,0 1,1 0,-1 0,0 0,0 0,0 0,0 0,1 0,-1 0,0 1,0-1,0 0,0 1,0-1,0 1,0-1,0 1,0 0,0-1,0 1,0 0,0-1,0 1,-1 0,1 0,0 0,-1 0,1 0,0 0,-1 0,1 0,-1 0,0 0,1 0,-1 0,0 1,0-1,1 0,-20 120,-8 173,20-197,8-75,-2 0,-1 0,0 0,-2 0,0 0,-2-1,0 1,-2 1,7-21,0 0,0 1,0-1,0 0,-1 1,1-1,0 0,-1 0,0 0,0 0,1 0,-1-1,0 1,0 0,-1-1,1 0,0 1,0-1,-1 0,1 0,0 0,-1-1,1 1,-1 0,0-1,1 0,-1 0,1 1,-1-2,1 1,-1 0,0 0,1-1,-1 1,1-1,-1 0,1 0,0 0,-1 0,1 0,0-1,0 1,0 0,0-1,0 0,0 0,0 1,0-1,1 0,-1 0,1-1,-1 1,0-2,-4-7,1 0,0-1,1 0,1 1,0-1,0 0,1-1,1 1,0 0,0-1,1 1,1 0,0-1,1 1,0 0,1 0,0 0,1 0,0 1,1-1,1 1,-1 0,2 1,0-2,82-117,-72 111</inkml:trace>
  <inkml:trace contextRef="#ctx0" brushRef="#br0" timeOffset="37897.389">4036 1,'26'25,"-1"1,-2 1,-1 2,-1 0,-1 1,-2 1,-1 1,-1 0,-2 2,6 23,-10-22,-2 0,-1 0,-2 1,-2 0,-1 0,-2 0,-1 1,-2-1,-2 0,-1-1,-1 1,-2-1,-2-1,-1 0,-2 0,-1-1,-1-1,-19 27,18-33,-2-1,-1-1,0-1,-2 0,-1-2,0 0,-2-2,0 0,-1-2,-1-1,0-1,-2-1,-11 6</inkml:trace>
  <inkml:trace contextRef="#ctx0" brushRef="#br0" timeOffset="38429.806">1214 1,'-23'7,"1"1,0 1,1 2,0 0,0 1,1 0,1 2,0 1,1 0,1 1,0 1,1 1,-5 7,0 8,2 1,1 1,1 0,3 1,0 1,3 0,0 1,3 0,1 1,2-1,2 1,1 0,2 0,2 0,1 0,3 1,-3-11,2-1,1 0,1 0,1 0,1-1,2 0,1-1,1 0,1-1,1-1,1 0,1-1,1-1,1 0,1-2,1 0,1-1,1-1,0-2,1 0,19 9,40 10,-50-21</inkml:trace>
  <inkml:trace contextRef="#ctx0" brushRef="#br0" timeOffset="39230.627">4770 1,'-35'31,"1"2,2 1,1 2,1 1,3 1,-10 18,11-1,1 0,4 2,1 0,3 1,3 1,2 1,3-1,1 23,6-70,-3 14,0 0,2 1,1-1,1 1,1-1,1 1,1-1,2 0,1 0,0 0,2 0,3 3,50 65,-58-90,1-1,0 0,0 0,0 0,1-1,-1 1,1-1,-1 1,1-1,0 0,0-1,0 1,0-1,0 1,0-1,0 0,0-1,0 1,1-1,-1 0,0 0,0 0,1-1,2 0,17-20,-22 10</inkml:trace>
  <inkml:trace contextRef="#ctx0" brushRef="#br0" timeOffset="40480.944">5306 395,'-37'-21,"14"6,-1 0,0 2,-2 1,1 1,-1 1,-1 1,0 1,-23-3,43 11,1 1,-1-1,1 1,0 0,-1 0,1 1,0 0,0 0,0 1,0-1,0 1,1 0,-1 1,1 0,0-1,0 2,0-1,1 0,-1 1,1 0,0 0,0 0,1 1,-2 3,-4 5,1 1,1-1,1 1,0 1,1-1,0 1,2 0,0 0,-1 6,3-16,0 0,1 0,-1 1,1-1,0 0,1 0,-1 1,1-1,1 0,-1 0,1 0,0 0,0 0,1 0,0-1,0 1,0-1,0 0,1 0,0 0,0 0,1 0,-1-1,1 0,0 0,0 0,0-1,1 0,-1 0,1 0,-1 0,1-1,0 0,6 1,3-2,-1 0,0-1,0 0,0-2,0 1,0-2,0 0,0 0,0-1,-1-1,0-1,0 1,0-2,-1 0,0-1,0 0,-1 0,9-9,-2 4,-1-1,0-1,-1 0,-1-2,-1 1,0-2,-1 0,0 0,8-19,-13 24,-16 39,2-8,-83 290,27-95,57-115,9-88,3-4</inkml:trace>
  <inkml:trace contextRef="#ctx0" brushRef="#br0" timeOffset="40696.51">5532 819,'-5'14,"8"0,4-2</inkml:trace>
</inkml:ink>
</file>

<file path=ppt/ink/ink6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4:15:13.80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168 424,'-12'8,"1"0,0 1,0 0,1 0,1 1,-1 0,2 1,-1 0,2 1,-1 0,2 0,-1 0,1 2,3-7,0 1,0-1,1 1,0 0,0 0,1 0,0-1,0 1,1 0,0 1,0-1,1 0,0-1,1 1,-1 0,2 0,-1 0,1-1,0 0,1 1,-1-1,1 0,1 0,-2-3,1 0,0-1,0 1,1 0,-1-1,1 0,-1 0,1-1,0 1,0-1,0 0,1 0,-1-1,0 1,1-1,-1 0,1-1,-1 1,1-1,-1 0,1-1,-1 1,6-2,0 0,1 0,-1-1,0 0,0-1,-1 0,1-1,-1 0,0 0,0-1,0-1,0-1,0 1,-1-1,0-1,0 1,-1-2,0 1,-1-1,0 0,0 0,-1-1,0 0,-1 0,-1-1,0 1,0-1,-1 0,0 0,-1 0,-1 0,0 0,0-1,-1 1,-1 0,-1-5,-1 11,0 1,0-1,-1 1,0 0,0 0,0 0,0 0,-1 1,0 0,0 0,0 0,-1 0,1 1,-1 0,0 0,1 1,-1-1,-1 1,1 0,0 1,0 0,-1 0,1 0,-1 1,1 0,0 0,-1 0,1 1,-1 0,1 0,0 1,0 0,-1 0,1 0,1 1,-5 1,-12 4,0 0,0 2,1 0,0 2,1 0,0 1,-12 11,10-2</inkml:trace>
  <inkml:trace contextRef="#ctx0" brushRef="#br0" timeOffset="340.381">365 763,'-40'14,"1"3,0 1,1 2,2 2,0 1,-20 17,51-37,-1 0,1 0,0 1,0 0,0-1,0 2,1-1,0 0,0 1,0 0,0 0,1 0,0 0,0 1,0-1,1 1,-1 0,1 0,1 0,-1 0,1 0,0 0,1 0,-1 0,1 0,0 1,1-1,0 0,1 6,1-6,1 0,0 0,0 0,0-1,1 0,0 0,0 0,0 0,1-1,-1 1,1-2,0 1,0-1,1 1,-1-2,1 1,0-1,-1 0,1 0,0-1,0 0,0 0,0-1,0 1,0-2,0 1,0-1,4-1,1 1,0-1,0-1,-1 0,1-1,-1 0,0 0,0-1,0-1,-1 0,0-1,0 0,0 0,-1-1,0 0,0 0,4-7,-9 9,0 0,-1 0,0 0,1 0,-2 0,1-1,-1 0,0 1,-1-1,1 0,-1 0,-1 0,1 0,-1 0,0 0,-1 0,0 0,0 1,0-1,-1 0,0 0,0 1,-1-1,1 1,-2 0,1 0,-1 0,0 0,0 0,0 1,-1 0,0 0,0 0,-2-2,-13-5</inkml:trace>
  <inkml:trace contextRef="#ctx0" brushRef="#br0" timeOffset="1550.723">648 1073,'91'-129,"79"-74,-169 202,-1 1,0-1,1 1,-1-1,1 1,-1 0,0-1,1 1,-1 0,1-1,-1 1,1 0,-1 0,1-1,-1 1,1 0,0 0,-1 0,1 0,-1 0,1 0,-1 0,1 0,-1 0,1 0,0 0,-1 0,1 0,-1 0,1 0,-1 1,1-1,-1 0,1 0,-1 1,1-1,-1 0,1 1,-1-1,1 0,-1 1,0-1,1 1,-1-1,0 1,1-1,-1 0,0 1,0 0,1-1,-1 1,0-1,0 1,0-1,0 1,0-1,0 1,0-1,0 1,0 0,0-1,0 1,0-1,0 1,0-1,0 1,0-1,-1 1,2 52,-1-46,0 3,4 62,-4-71,1 0,-1 0,0 1,1-1,-1 0,1 1,-1-1,1 0,-1 0,1 0,0 0,0 1,-1-1,1 0,0 0,0-1,0 1,0 0,0 0,1 0,-1-1,0 1,0 0,0-1,1 1,-1-1,0 0,0 1,1-1,-1 0,0 0,1 0,-1 0,0 0,1 0,-1 0,1 0,-1 0,0-1,0 1,1-1,-1 1,0-1,0 1,1-1,-1 0,10-6,-1-1,-1 1,1-2,-1 0,-1 0,0 0,0-1,-1 0,0-1,-1 0,4-7,-9 16,42-77,-28 49,1 1,2 1,1 0,1 1,8-8,-28 36,0-1,1 1,-1 0,0 0,0-1,0 1,0 0,1-1,-1 1,0 0,1-1,-1 1,0 0,1-1,-1 1,1-1,-1 1,1-1,-1 1,1-1,-1 1,1-1,0 1,-1-1,1 0,0 1,-1-1,1 0,0 0,-1 1,1-1,0 0,0 0,-1 0,1 0,0 0,-1 0,1 0,0 0,0 0,-1 0,1-1,0 1,-1 0,1 0,0-1,-1 1,1 0,0-1,-1 1,1-1,-1 1,1-1,-1 1,1-1,-1 1,1-1,-1 0,1 1,-1-1,0 1,1-1,-1 0,0 0,0 1,1-1,-1 0,0 1,0-1,0 0,-14 280,14-233,0-34</inkml:trace>
  <inkml:trace contextRef="#ctx0" brushRef="#br0" timeOffset="1821.795">1805 340,'-192'259,"-185"190,352-422,1 2,0 1,3 1,0 1,-14 32,26-45</inkml:trace>
  <inkml:trace contextRef="#ctx0" brushRef="#br0" timeOffset="2238.491">1776 876,'-4'1,"-23"9,0 1,0 2,1 0,1 1,1 2,-11 9,34-24,0-1,0 1,0 0,0 0,0 0,0 0,0 0,1 0,-1 0,0 0,1 0,-1 0,1 0,-1 1,1-1,0 0,-1 0,1 0,0 1,0-1,0 0,0 0,0 1,0-1,0 0,0 0,1 1,-1-1,0 0,1 0,-1 0,1 1,-1-1,1 0,0 0,-1 0,1 0,0 0,0 0,0 0,0 0,0-1,0 1,0 0,0-1,0 1,0 0,0-1,1 1,66 30,-56-26,-8-5,-1 0,1 1,-1 0,1 0,-1 0,0 0,0 1,1-1,-1 1,0 0,0-1,0 2,-1-1,1 0,0 0,-1 1,0 0,1-1,-1 1,0 0,0 0,-1 0,1 0,-1 1,1-1,-1 0,0 1,0-1,0 0,-1 1,1-1,-1 1,0-1,0 1,0 0,-1-1,1 1,-1-1,0 0,0 1,0-1,0 1,0-1,-1 0,0 0,0 1,-9 3,0 0,0 0,-1-1,0 0,0-1,0 0,-1-1,0-1,0 0,0-1,0 0,0-1,0 0,-1-1,1-1,0 0,-10-2,0-2,4-1</inkml:trace>
  <inkml:trace contextRef="#ctx0" brushRef="#br0" timeOffset="2633.929">1946 1,'20'11,"0"0,0 2,-1 0,-1 2,-1 0,0 0,0 2,-2 0,0 1,-1 0,-1 1,4 10,9 18,-3 2,-2 1,-1 0,-4 2,-1 0,-3 0,-2 2,-2-1,0 41,-7-72,-1 0,0-1,-2 1,0-1,-1 1,-1-1,-2 0,0-1,-1 1,-1-1,0 0,-2-1,0 0,-1 0,-1-1,-1-1,-3 3,-8 10,-1-2,-1 0,-2-2,-1 0,0-2,-2-2,0-1,-2-1,-4 1,14-10,5 0</inkml:trace>
</inkml:ink>
</file>

<file path=ppt/ink/ink6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4:15:45.81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59,'169'-27,"87"15,-234 6,1 1,0 2,0 0,0 1,0 1,0 1,3 2,-25-2,0 0,-1 0,1 0,-1 0,1 1,-1-1,1 0,-1 0,1 0,-1 1,0-1,1 0,-1 1,1-1,-1 0,1 1,-1-1,0 0,1 1,-1-1,0 1,0-1,1 1,-1-1,0 1,0-1,1 1,-1-1,0 1,0-1,0 1,0-1,0 1,0-1,0 1,0-1,0 1,0-1,0 1,0-1,0 1,-1-1,1 1,0-1,0 1,-1-1,1 1,0-1,0 1,-1-1,1 0,0 1,-1-1,1 1,-1-1,1 0,-7 12</inkml:trace>
</inkml:ink>
</file>

<file path=ppt/ink/ink6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4:15:46.76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55,'1'2,"0"0,0-1,1 1,-1 0,1-1,-1 0,1 1,-1-1,1 0,0 0,-1 1,1-1,0-1,0 1,0 0,0 0,0-1,0 1,0-1,0 0,0 1,0-1,0 0,0 0,0-1,0 1,0 0,0-1,0 1,1-1,258-42,-50 14,-199 26</inkml:trace>
</inkml:ink>
</file>

<file path=ppt/ink/ink6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4:15:49.21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 1,'-1'79,"-1"-35,1 0,3 1,1-1,3 0,1-1,6 15,-12-53,0 0,0 1,1-1,0 0,0 0,0 0,1-1,0 1,-1-1,2 1,-1-1,0 0,1 0,0 0,0 0,0-1,0 0,1 0,-1 0,1 0,0-1,0 1,0-1,0-1,0 1,0-1,0 0,1 0,-1 0,0-1,1 1,-1-1,0-1,1 1,-1-1,0 0,1 0,-1 0,0-1,0 0,0 0,4-3,9-8,-2 0,1-2,-2 0,0-1,-1-1,0 0,6-12,13-13,84-98,-116 139,0 0,0 0,0 0,0 0,0 1,0-1,1 0,-1 1,0-1,1 1,-1-1,0 1,1 0,-1 0,0-1,1 1,-1 0,0 0,1 0,-1 1,0-1,1 0,-1 0,0 1,1-1,-1 1,0-1,0 1,1 0,-1-1,0 1,0 0,0 0,0 0,0 0,0 0,0 0,0 0,0 0,-1 0,2 1,23 59,-20-47,-3-5,0-1,0 0,1 1,0-1,1 0,-1-1,2 1,-1-1,1 0,0 0,0 0,1 0,0-1,0 0,1-1,-1 1,1-1,1 0,-1-1,1 0,-1 0,1 0,0-1,0 0,1-1,-1 0,1 0,-1-1,1 0,-1-1,1 1,0-2,-1 1,2-1,3-6,0 0,-1 0,0-1,-1-1,0 0,0 0,-1-1,0-1,0 1,-1-2,-1 1,0-1,-1-1,0 1,-1-1,0 0,-1-1,0 1,0-5,42-170,-46 181,0 7</inkml:trace>
</inkml:ink>
</file>

<file path=ppt/ink/ink6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4:15:47.64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0 395,'549'0,"-306"-29,-219 34,-24 1</inkml:trace>
  <inkml:trace contextRef="#ctx0" brushRef="#br0" timeOffset="261.851">57 649,'43'0,"34"0,13 0,1 0,-11-5,-13-1,-14 0,-11 1,-3 1,-3 2,-3 1,-7-4,-4-1,-5-5,-5 0</inkml:trace>
  <inkml:trace contextRef="#ctx0" brushRef="#br0" timeOffset="664.994">480 0,'7'13,"1"-1,0 0,0 0,1-1,1 0,0-1,0 0,1 0,1-1,-1-1,1 0,1 0,-1-1,1-1,0 0,1-1,0 0,0-1,0-1,0 0,5 0,116 48,-129-50,-1 1,0 0,0 0,-1 1,1 0,0 0,-1 0,1 0,-1 1,0-1,0 1,-1 0,1 0,-1 1,0-1,0 1,0-1,-1 1,1 0,-1 0,0 0,-1 0,1 1,-1-1,0 0,-1 1,1-1,-1 1,0-1,0 0,-1 1,0 1,-7 9,0 1,-2-1,0-1,-1 0,0 0,-2-1,1 0,-2-1,0-1,0 0,-1-1,0-1,-1 0,-16 7,3 2,-232 146,243-148,4 0</inkml:trace>
</inkml:ink>
</file>

<file path=ppt/ink/ink6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4:15:53.07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174 1,'-4'29,"-1"-1,-1 1,-1-1,-2 0,-1 0,-1-1,-1-1,-1 0,-2 1,-41 92,53-115,0 1,0 0,1 0,-1 0,1 0,0 0,0 1,1-1,-1 1,1-1,0 1,1-1,0 1,0 0,0-1,0 1,1 0,0-1,0 1,0-1,1 1,0-1,0 0,0 0,1 0,0 0,0 0,0 0,0-1,1 1,0-1,0 0,0 0,0-1,0 1,1-1,0 0,2 1,1-2,0-1,1 0,-1 0,1-1,-1 0,1 0,-1-1,0 0,1-1,-1 0,0 0,4-2,41-7,52-27,-91 28</inkml:trace>
  <inkml:trace contextRef="#ctx0" brushRef="#br0" timeOffset="370.873">569 28,'-15'27,"0"-1,1 2,2 0,1 1,1 0,2 0,1 1,-3 23,-24 85,-95 211,124-335,1 1,1-1,0 1,0-1,2 1,0 0,0 0,2 0,1 9,9-23,-4-12</inkml:trace>
  <inkml:trace contextRef="#ctx0" brushRef="#br0" timeOffset="1058.848">1275 170,'-15'-3,"1"1,-1 0,0 1,1 1,-1 1,0-1,1 2,-1 0,1 1,-1 1,0 0,1 0,1 0,-1 0,1 2,0-1,1 2,-1 0,1 0,1 1,-1 0,1 1,1 0,0 1,-6 7,3-4,0 1,1 0,0 0,1 1,1 1,0 0,1 0,1 1,0 0,1 1,-2 10,9-25,-1-1,0 1,1 0,0 0,0 0,0 0,0 0,0 0,0 0,1 0,-1 0,1-1,0 1,0 0,0 0,0-1,1 1,-1-1,1 1,-1-1,1 1,0-1,0 0,0 0,0 0,1 0,-1 0,0 0,1-1,-1 1,1-1,0 0,-1 0,1 0,0 0,0 0,0 0,-1-1,1 1,0-1,2 0,124-11,-89-4,-1-2,0-2,-1-1,-1-2,-1-1,-1-2,27-25,108-106,-194 216,-7-10,2 1,3 2,2 0,2 2,-9 37,-1 78,16-86,51-114,-21 18</inkml:trace>
  <inkml:trace contextRef="#ctx0" brushRef="#br0" timeOffset="1470.901">1924 227,'-26'20,"0"1,2 2,0 0,2 2,0 0,2 2,1 0,1 1,2 1,-9 19,21-42,1 0,0 1,1-1,-1 0,1 1,0 0,1-1,-1 1,2 0,-1 0,0 0,1-1,1 1,-1 0,1 0,0 0,1 0,-1-1,1 1,1-1,-1 1,1-1,0 0,1 0,-1 0,1 0,0-1,1 0,-1 0,1 0,0 0,0 0,1-1,-1 0,1 0,0-1,0 0,1 0,13 1,0-1,1-1,-1-1,1-1,-1-1,0 0,1-2,-1 0,0-2,0 0,-1-1,1-1,-1 0,-1-2,1 0,-2-1,1-1,-1-1,-1 0,0-1,9-10,-9 7,-1 0,-1 0,0-2,-1 1,-1-2,-1 0,0 0,-1-1,-2 0,0-1,-1 0,-1 0,-1 0,0-1,-1-14,-3 28,-1 1,0 0,-1-1,0 1,0 0,0 0,-1 0,0 0,0 0,-1 0,0 0,0 1,-1-1,0 1,0 0,0 0,-1 0,0 1,0 0,0 0,-1 0,0 0,1 1,-2 0,1 0,0 1,-1 0,0 0,1 0,-1 1,0 0,-1 0,1 1,0 0,0 0,-1 0,0 1,-12 4,1 0,0 1,0 1,1 1,-1 0,2 1,-1 2,1-1,0 2,1 0,0 1,-10 11,-3 0</inkml:trace>
  <inkml:trace contextRef="#ctx0" brushRef="#br0" timeOffset="2751.16">2771 85,'-28'114,"-5"27,-7-3,-13 19,-53 160,137-391,-20 51</inkml:trace>
  <inkml:trace contextRef="#ctx0" brushRef="#br0" timeOffset="3284.507">2799 198,'0'-1,"0"1,0-1,0 1,0-1,0 0,0 1,0-1,1 1,-1-1,0 1,0-1,0 1,1-1,-1 1,0-1,1 1,-1-1,1 1,-1 0,0-1,1 1,-1 0,1-1,-1 1,1 0,-1-1,1 1,-1 0,1 0,-1 0,1-1,-1 1,1 0,0 0,-1 0,1 0,-1 0,1 0,-1 0,1 0,0 0,-1 0,1 1,-1-1,1 0,-1 0,1 0,-1 1,1-1,-1 0,1 1,14 28,-11-21,44 86,-35-71,0 0,-2 0,-1 1,0 0,-2 1,5 24,19 150,-32-194,0 1,0-1,0 1,0-1,1 1,0-1,0 0,1 1,-1-1,1 0,1 0,-1 0,0 0,1 0,0-1,0 1,1-1,-1 0,1 0,0 0,0 0,0-1,1 1,-1-1,1 0,0-1,-1 1,1-1,0 0,1 0,-1 0,0-1,1 0,-1 0,0 0,1-1,-1 0,1 0,4 0,-1-4,0 0,0 0,-1-1,1 0,-1 0,0-1,-1 0,1 0,-1-1,0 0,-1 0,0-1,0 0,0 0,-1 0,2-5,60-147,-65 156,37-121,-5-2,0-29,-3 0,-27 150,-1 6</inkml:trace>
</inkml:ink>
</file>

<file path=ppt/ink/ink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3:41:30.58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788 1,'223'1,"-163"16,-59-17,0 1,-1-1,1 1,0-1,0 1,0-1,0 1,-1-1,1 1,0 0,-1-1,1 1,0 0,-1 0,1 0,-1-1,1 1,-1 0,0 0,1 0,-1 0,0 0,1 0,-1 0,0 0,0 0,0 0,0-1,0 1,0 0,0 0,0 0,-1 0,1 0,0 0,0 0,-1 0,1 0,-1 0,1 0,-1-1,1 1,-1 0,1 0,-1-1,0 1,1 0,-1-1,0 1,0 0,1-1,-1 1,0-1,0 1,0-1,0 0,0 1,0-1,-169 70,-214 54,202-57,179-67,-1 1,1 0,0 0,-1 0,1 0,0 1,0-1,0 1,0 0,0 0,1 0,-1 0,0 0,1 1,-1-1,1 1,0-1,0 1,0 0,0 0,1 0,-1 0,1 0,0 0,0 1,0-1,0 0,0 1,1-1,-1 0,1 1,0-1,0 1,1-1,-1 1,1-1,-1 0,1 1,1 2,6 0,0-1,0 0,0 0,1-1,-1 0,1-1,0 0,0 0,0-1,1 0,-1 0,4-1,-11 0,304 17,-143 18,-162-36,0 0,0 0,1 1,-1-1,0 0,0 1,0-1,0 0,0 1,0-1,0 1,0 0,0-1,0 1,-1 0,1 0,0 0,0-1,0 1,-1 0,1 0,-1 0,1 0,-1 0,1 0,-1 0,1 1,-1-1,0 0,0 0,1 0,-1 0,0 0,0 0,0 1,0-1,-1 0,1 0,0 0,0 0,-1 0,1 0,0 0,-1 0,1 1,-1-1,0-1,1 1,-1 0,0 0,0 1,-49 39,49-40,-230 116,165-88,-228 116,98-26,194-118,-1 0,1 1,-1 0,1-1,0 1,0 0,0 0,0 0,0 0,0 1,1-1,-1 0,1 1,-1-1,1 1,0 0,0-1,0 1,1 0,-1 0,0-1,1 1,0 0,0 0,0 0,0 0,0-1,0 1,1 0,0 0,-1 0,1-1,0 1,0 0,0-1,1 1,-1-1,1 1,-1-1,1 0,0 1,0-1,0 0,0 0,0-1,0 1,1 0,-1-1,1 1,-1-1,1 0,-1 0,1 0,2 1,15 3,1 0,0-1,0-2,0 0,0-1,0-1,0-1,9-2,26 1,343-55,-225 28,-121 23,-29-1</inkml:trace>
</inkml:ink>
</file>

<file path=ppt/ink/ink6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4:16:03.509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398 839,'-18'-186,"7"-132,11 305,1 9,-1-1,1 1,-1-1,-1 1,1-1,-1 1,1-1,-1 1,0 0,-1-1,1 1,-1 0,0 0,0 0,0 0,-1 0,2 3,0 1,-1 0,1-1,0 1,-1 0,1 0,-1 0,1 0,0 0,-1 0,1 0,0 0,-1 1,1-1,0 1,-1-1,1 1,0-1,-1 1,1 0,0-1,0 1,0 0,0 0,0 0,0 0,0 0,0 0,0 0,0 0,1 0,-1 1,0-1,1 0,-1 0,1 1,-1-1,1 0,0 1,0-1,-12 25,1 0,2 1,0 0,2 0,1 1,2 0,-1 7,3-19,-10 95,5-1,7 100,-4 87,-10-115,-8-1,-9-2,-37 119,3-95,61-193,0 1,1-1,0 1,0 0,1 0,1 0,-1 0,2 0,0 0,0 0,1 0,0 0,3 8,-1-15,1-1,0 1,0-1,0 0,0 0,0 0,1 0,-1-1,1 1,0-1,-1-1,1 1,0-1,0 1,0-2,1 1,-1 0,0-1,0 0,0 0,0-1,1 1,-1-1,4-1,4 1,195-29,442 27,287-26,-37 2,311 27,-579 26,-17 3,-406-20,209 8,160-24,-130-37,247-65,-657 102,344-73,-169 47,12 23,-56-25,-39 12,-115 19,-11 4,1 0,0-1,-1 1,1-1,0 0,-1-1,1 1,-1-1,0 0,1 0,-1 0,0-1,0 1,0-1,-1 0,1 0,-1 0,1-1,-1 1,0-1,-1 0,1 1,0-1,-1-1,0 1,0 0,0-1,-1 1,1 0,-1-1,0 0,0-2,-47-204,15 8,-1-113,31 185,4 1,7 0,7-9,-5 22,-1-4,-6 0,-10-106,-23 48,-7 186,-190 19,-222 2,-268 1,-268-14,380-14,-212 27,-1538-28,2147-1,-491 13,-25 6,507-3,154-7,-1-3,1-3,-42-4,54-9,-34 2,79 11,1 1,-1 0,1 0,0 0,0 0,0 0,0 1,1-1,-1 1,1 0,0 0,0 0,0 0,1 0,0 0,-1 0,1 1,1-1,-1 0,1 1,-1-1,1 1,-2 8,-49 187,-20 119,38 21,8-29,-4 41,20-278,-4-1,-3-1,-4 0,-2-2,-19 38,26-47,15-60,-1 0,1 1,0-1,0 0,0 0,0 1,1-1,-1 0,0 0,0 0,1 1,-1-1,1 0,-1 0,1 0,-1 0,1 0,0 0,-1 0,1 0,0 0,0 0,0 0,0 0,0 0,0-1,0 1,0 0,0-1,0 1,0-1,0 1,1-1,-1 0,0 1,0-1,1 0,-1 0,0 0,0 0,1 0,-1 0,0 0,0 0,0-1,2 1,242-20,1035 21,-744 26,101 2,419-30,-303-26,20 15,-155-6,-44-9,-33-1,-214 2,149-5,-175 31,-162-26,2-2,29-2,-77 12,-91 18,0 0,-1 0,1 0,-1 0,1 0,0 0,-1 0,1 0,-1 0,1 1,-1-1,1 1,-1-1,1 1,-1 0,0-1,1 1,-1 0,0 0,1 0,-1 0,0 0,0 0,0 1,0-1,0 0,0 0,0 1,-1-1,1 1,0 0,5 14</inkml:trace>
</inkml:ink>
</file>

<file path=ppt/ink/ink6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4:17:44.49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2771 1278,'-4'-9,"1"-1,0-1,0 1,1 0,0-1,1 1,0-1,0 0,1 1,1-1,0 1,0-1,1 1,1-1,-1 1,2 0,-1 0,2 0,-1 0,1 1,0 0,1 0,0 0,1 1,0 0,0 0,1 0,-1 1,3 0,-9 6,1 0,-1 0,0 0,1 1,-1-1,1 0,-1 1,1-1,-1 1,1 0,-1 0,1-1,-1 1,1 0,0 0,-1 0,1 1,-1-1,1 0,-1 1,1-1,-1 1,1-1,-1 1,1 0,-1-1,0 1,1 0,-1 0,0 0,0 0,0 0,0 0,1 0,-2 1,1-1,0 0,0 1,0-1,-1 1,1-1,0 0,-1 1,1-1,-1 2,14 77,-13-68,-2-4,1 1,1-1,-1 0,1 0,1 0,0 1,0-1,0-1,1 1,0 0,1-1,-1 1,2-1,-1 0,1 0,0-1,0 0,1 1,-1-2,7 5,-10-9,0 0,1 0,-1-1,1 1,0-1,-1 0,1 0,-1 0,1 0,0 0,-1 0,1-1,-1 1,1-1,-1 0,1 0,-1 0,0 0,1 0,-1 0,0-1,0 1,0-1,0 1,0-1,0 0,0 0,-1 0,1 0,1-2,43-67,-46 70,70-170,-60 147</inkml:trace>
  <inkml:trace contextRef="#ctx0" brushRef="#br0" timeOffset="483.23">3618 912,'-18'12,"0"2,1 0,0 1,2 1,-1 0,2 2,0-1,2 1,-1 1,2 1,1-1,-3 9,12-25,-1 1,1-1,0 1,0-1,0 0,1 1,-1-1,1 1,0 0,0-1,0 1,1-1,-1 1,1-1,0 1,-1-1,2 1,-1-1,0 0,1 0,-1 1,1-1,0 0,0-1,0 1,1 0,-1 0,1-1,-1 0,1 1,0-1,0 0,0 0,0 0,0-1,0 1,1-1,-1 0,0 0,1 0,-1 0,1-1,-1 1,1-1,0 0,-1 0,1 0,-1 0,1-1,-1 1,2-1,7-2,1 0,-1 0,1-2,-1 1,0-1,0-1,-1 0,0-1,0 0,-1-1,1 0,-1 0,-1-1,0 0,0-1,5-8,4-7,-1 0,-2-1,0 0,-2-1,-1-1,6-20,-10 25,49-188,-55 199,-1 0,0 0,-1 0,0 0,-1 0,-1 0,0 0,0 0,-1 0,0 1,-1-1,-1 1,0 0,0 1,-1-1,-5-7,7 13,1 1,-1-1,0 1,0 0,0 0,-1 0,1 0,-1 1,0 0,0 0,0 0,0 1,0-1,-1 1,1 0,-1 1,0 0,1-1,-1 2,0-1,0 1,0 0,1 0,-1 0,0 1,0 0,1 0,-1 1,0-1,1 1,-1 1,1-1,0 1,0-1,0 2,0-1,1 0,-1 1,1 0,0 0,0 0,0 1,0-1,1 1,-8 13,2 1,0 0,1 0,1 0,1 1,0 0,2 0,0 1,2-1,0 1,1 0,1 0,1-1,1 1,1 0,0-1,2 0,4 13,1-9,1-1,1 0,1-1,1 0,1-1,0-1,2 0,0-1,2-1,0-1,0 0,2-1,0-2,1 0,0-1,1-1,1-1,-1-2,2 0,-1-1,1-2,0 0,1-2,3 0,3 2,-5 0</inkml:trace>
  <inkml:trace contextRef="#ctx0" brushRef="#br0" timeOffset="-787.585">1445 291,'30'6,"-1"0,0-2,1-2,0 0,0-2,0-1,-1-2,1-1,7-2,-19 0,0-1,-1-1,1 0,-1-1,-1-1,0-1,0 0,-1-1,0 0,-1-2,-1 1,0-2,-1 0,0 0,-2-1,1 0,-2-1,0 0,-2-1,4-10,-6 72,-20 282,-13-30,-13-2,-48 161,71-385,-4 0,-2-1,-3-1,-4-1,-14 20,43-84,-2 6,0 0,-1 0,-1-1,0 1,0-1,0 0,-1-1,0 0,0 0,-1 0,0-1,0 0,-8 4,12-11,0 0,0 0,0 0,0 0,1 0,-1-1,1 0,-1 1,1-1,-1-1,1 1,0 0,0-1,0 0,0 1,1-1,-1 0,1-1,0 1,0 0,0-1,0 1,0-1,1 1,-1-1,1 0,0-3,-14-40,3-1,2 0,3 0,1-1,2 0,3 0,1 0,3-5,-2 18,-1 23,1 1,0-1,1 0,0 1,1-1,1 1,0 0,1 0,0 0,0 0,1 1,1 0,0 0,1 1,0 0,0 0,1 1,0 0,1 0,0 1,0 0,6-2,15-7,0 1,2 2,0 1,0 2,1 1,1 1,-1 2,15 0,89-22,-128 27,-7 0,0 0,0 1,0-1,1 1,-1 0,1 0,-1 0,1 1,-1-1,1 1,-1 0,1 0,-1 0,1 0,-1 0,1 1,-1 0,1 0,-1 0,1 0,-1 0,0 1,0-1,0 1,0 0,0 0,0 0,0 1,-1-1,1 0,0 1,3 15</inkml:trace>
  <inkml:trace contextRef="#ctx0" brushRef="#br0" timeOffset="-553.524">2433 1081,'0'34,"0"15,0 5,0-2,0-11</inkml:trace>
  <inkml:trace contextRef="#ctx0" brushRef="#br0" timeOffset="-385.59">2433 573,'0'0</inkml:trace>
  <inkml:trace contextRef="#ctx0" brushRef="#br0" timeOffset="3099.512">5904 178,'90'-17,"-32"9,-1 4,1 1,0 3,16 4,3 12,-77-16,-1-1,1 1,0 0,0 0,-1 0,1-1,0 1,0 0,0 0,-1-1,1 1,0 0,0-1,0 1,0 0,0-1,-1 1,1 0,0-1,0 1,0 0,0-1,0 1,0 0,0-1,0 1,0 0,0-1,1 1,-1 0,0-1,0 1,0 0,0-1,0 1,1 0,-1 0,0-1,0 1,0 0,1 0,-1-1,0 1,0 0,1 0,-1 0,0-1,1 1,-1 0,0 0,1 0,-1 0,0 0,1 0,-1 0,0-1,1 1,-1 0,0 0,1 0,-23-23,21 22,-14-14,-1 0,0 1,-1 1,0 0,-1 2,0 0,-1 1,0 0,-12-2,22 10</inkml:trace>
  <inkml:trace contextRef="#ctx0" brushRef="#br0" timeOffset="1770.469">5961 573,'0'2,"0"86,-3 0,-4 0,-10 41,-59 185,72-296,8-19,11-33,-5 17</inkml:trace>
  <inkml:trace contextRef="#ctx0" brushRef="#br0" timeOffset="2137.429">5904 489,'19'7,"0"-2,0 0,0-1,1-1,-1 0,1-2,0 0,8-2,-11 1,293 0,-307 0,-2-1,-1 1,1 0,0 0,0-1,-1 1,1 0,0 0,0 0,-1 0,1 0,0 0,0 0,0 0,-1 0,1 0,0 0,0 0,-1 0,1 1,0-1,0 0,-1 1,1-1,0 0,-1 1,1-1,-1 1,1-1,0 1,-1 0,1-1,-1 1,0-1,1 1,-1 0,1-1,-1 1,0 0,1 0,-1-1,0 1,0 0,0 0,0-1,1 1,-1 0,0 0,-5 11</inkml:trace>
  <inkml:trace contextRef="#ctx0" brushRef="#br0" timeOffset="2395.587">5933 968,'14'0,"15"-5,7-1,2 0,-1 1,-1 2,-3 1,-6 5,-4 3,-5 0</inkml:trace>
  <inkml:trace contextRef="#ctx0" brushRef="#br0" timeOffset="4034.191">6271 1307,'8'37,"-1"-1,-2 1,-1 0,-2 33,-2-62,0 1,-1 0,0 0,0-1,-1 1,-1-1,1 1,-1-1,-1 0,1 0,-1 0,-1-1,1 1,-1-1,-1 0,1 0,-1-1,-3 3,7-9,0 1,1-1,-1 0,0 1,1-1,-1 0,0 0,0 0,1-1,-1 1,0 0,1-1,-1 1,0-1,1 1,-1-1,0 0,1 1,-1-1,1 0,0 0,-1 0,1-1,0 1,0 0,-1 0,1-1,0 1,0 0,0-1,1 1,-1-1,0 0,0 1,1-1,-1 0,1 1,0-1,-1 0,1 1,0-1,0 0,0 0,0 1,0-1,1 0,-1 1,0-1,1 0,-1 1,1-1,0 0,0 0,2-22,1 1,2-1,0 1,1 0,2 1,0 0,1 0,1 1,1 0,1 1,1 0,1 1,12-11,-13 11,1 2,1 0,0 0,2 2,0 0,0 1,1 1,12-6,-29 18,1 0,-1 0,1 0,-1 0,1 1,-1-1,1 1,0 0,-1-1,1 1,0 0,-1 0,1 1,0-1,-1 1,1-1,0 1,-1 0,1 0,-1 0,0 0,1 0,-1 1,0-1,1 1,-1-1,0 1,0 0,-1 0,1 0,0 0,0 0,-1 0,0 0,1 1,-1-1,0 1,0-1,0 1,0-1,-1 1,1-1,-1 1,1 0,-1-1,0 1,0 0,0-1,-1 1,1 0,0-1,-1 1,0-1,0 1,0-1,0 2,-5 13,-1-1,-1 0,0-1,-1 1,0-1,-2-1,1 0,-2-1,0 0,0 0,-3 0,-59 44,73-55,0-1,1 1,-1 0,0 0,1 0,-1 0,1 0,0 0,-1 0,1 0,0 0,0 0,0 0,1 0,-1 0,0 0,1 0,0 0,-1 0,1-1,0 1,0 0,0 0,0 0,0-1,0 1,0-1,1 1,-1-1,1 1,-1-1,1 0,-1 0,1 0,0 0,-1 0,1 0,0 0,0 0,0-1,2 1,15 15,58 94,-66-101,0-4</inkml:trace>
  <inkml:trace contextRef="#ctx0" brushRef="#br0" timeOffset="4901.239">6722 1448,'28'-6,"0"0,0 2,1 1,-1 2,1 1,0 0,-1 3,13 2,-40-4,-1-1,1 1,-1 0,1-1,0 1,-1 0,1-1,0 1,-1-1,1 1,0-1,0 0,0 1,-1-1,1 0,0 1,0-1,0 0,0 0,0 0,0 0,-1 0,1 0,0 0,0 0,0 0,0 0,0 0,0-1,-1 1,1 0,0-1,0 1,0-1,-1 1,1 0,0-1,0 0,-1 1,1-1,-1 1,1-1,0 0,-1 0,1 1,-1-1,0 0,1 0,-1 1,1-1,-1 0,0 0,0 0,0 0,1 0,-1 1,0-1,0 0,0 0,0 0,0 0,-1 0,1 0,0 0,0 1,-1-1,1 0,0 0,-1 0,1 0,-80-97,79 97,1 0,-1 0,0 1,1-1,-1 0,0 0,0 1,0-1,0 0,1 1,-1-1,0 1,0-1,0 1,0-1,0 1,0 0,0 0,0-1,0 1,0 0,-1 0,1 0,0 0,0 0,0 0,0 1,0-1,0 0,0 0,0 1,0-1,0 1,0-1,0 1,0-1,1 1,-1-1,0 1,0 0,0 0,1-1,-1 1,0 0,1 0,-1 0,1 0,-1 0,1 0,-1 0,1 0,-1 0,1 0,0 0,-11 59,2 118,-24-38,33-140,1 0,-1-1,1 1,-1-1,1 1,-1 0,1-1,0 1,-1 0,1 0,-1-1,1 1,0 0,-1 0,1 0,-1 0,1 0,0 0,-1 0,1 0,0 0,-1 0,1 0,-1 0,1 0,0 1,-1-1,1 0,-1 0,1 1,0-1,-1 0,1 1,-1-1,1 0,-1 1,0-1,1 1,-1-1,1 1,-1-1,0 1,1-1,-1 1,0 0,0-1,1 1,-1-1,0 1,0 0,0-1,0 1,0 0,0-1,0 1,0-1,0 1,0 0,0-1,0 1,0 0,-1-1,1 1,0 0,39-37,120-138,-148 161</inkml:trace>
  <inkml:trace contextRef="#ctx0" brushRef="#br0" timeOffset="8569.472">7626 1278,'-2'-4,"0"-1,0 1,0 0,-1 0,1 0,-1 0,0 0,0 0,0 1,-1-1,1 1,-1 0,0 0,0 0,0 1,0-1,-1 1,1 0,0 0,-1 1,0-1,1 1,-1 0,0 0,0 1,1-1,-1 1,0 0,0 0,0 1,1 0,-1-1,0 2,0-1,1 0,-1 1,1 0,-6 5,0 0,1 1,0 0,1 1,-1 0,2 0,-1 0,1 1,1 0,0 1,0 0,1 0,1 0,-1 0,2 1,0-1,-2 12,-9 209,14-218,0-8,-1-1,1 0,0 1,0-1,1 1,0-1,0 0,0 0,0 1,1-1,0 0,0 0,1-1,-1 1,1 0,0-1,0 1,0-1,1 0,-1 0,1 0,0-1,0 1,1-1,-1 0,1 0,-1-1,1 1,0-1,0 0,0 0,0-1,1 1,-1-1,0 0,1-1,-1 1,0-1,1 0,-1-1,4 0,3-2,-1-1,1 0,-1-1,0-1,-1 1,1-2,-1 1,-1-2,1 1,-1-1,0-1,-1 1,0-1,0-1,-1 0,3-6,-8 12,0-1,-1 0,0 0,0 0,0 0,0 0,-1 0,0 0,0 0,0 0,-1 0,1 0,-1 0,-1 0,1 0,-1 0,0 0,0 1,0-1,0 1,-1-1,0 1,0 0,0 0,0 0,-1 0,1 1,-1-1,0 1,0 0,-1 0,1 1,0-1,-1 1,0 0,1 0,-1 1,0-1,0 1,0 0,0 0,0 1,0-1,0 1,0 0,0 1,-2-1,7 0,1 1,-1-1,0 0,1 0,-1 0,0 1,1-1,-1 0,0 0,0 1,1-1,-1 0,0 0,0 1,0-1,1 0,-1 1,0-1,0 0,0 1,0-1,0 0,0 1,1-1,-1 1,0-1,0 0,0 1,0-1,0 0,-1 1,1-1,0 1,0-1,0 0,0 1,0-1,0 0,-1 1,1-1,0 0,0 1,0-1,-1 0,1 0,0 1,0-1,-1 0,1 0,0 1,-1-1,1 0,0 0,-1 0,1 0,0 0,-1 1,1-1,0 0,-1 0,14 1,-1-1,1 0,0 0,-1-1,1-1,-1 0,1-1,-1 0,1-1,134-41,-122 39</inkml:trace>
  <inkml:trace contextRef="#ctx0" brushRef="#br0" timeOffset="12619.148">1106 2041,'570'-31,"-195"6,411 25,-271 28,-116-1,177 3,40-2,237-28,-374-30,780 31,-910-30,-95 31,-86 24,-123-24,-33-2</inkml:trace>
  <inkml:trace contextRef="#ctx0" brushRef="#br0" timeOffset="13720.718">401 291,'33'73,"4"143,-27-107,-4-1,-7 68,0-76,20-140,-11 13,1 1,2 0,0 0,2 1,1 0,1 2,1-1,1 2,0 0,2 1,12-10,-29 29,0-1,1 1,-1-1,0 1,1 0,-1 0,1 0,0 1,0-1,-1 1,1-1,0 1,0 0,1 0,-1 0,0 1,0-1,0 1,1-1,-1 1,0 0,0 1,0-1,1 0,-1 1,0 0,0 0,0 0,0 0,0 0,0 0,0 1,0 0,0-1,1 2,4 8,-1 0,0 0,-1 0,0 0,0 1,-1 0,-1 1,0-1,-1 1,0-1,1 13,8 30,-10-45,-1 1,0-1,0 1,-1 0,-1-1,0 1,0-1,-1 1,0-1,-1 1,0-1,-1 0,0-1,0 1,-1 0,-1-1,1 0,-2-1,1 1,-1-1,0 0,-1-1,1 1,-2-2,1 1,-1-1,0 0,0-1,0 0,-1-1,-5 2,8-2,0-1,0-1,0 1,0-1,0-1,0 1,-1-1,1 0,-1-1,1 0,0 0,-1 0,1-1,-1-1,1 1,0-1,0 0,0 0,0-1,0 0,0-1,1 1,-1-1,1 0,-5-5,-19-46,25 36</inkml:trace>
  <inkml:trace contextRef="#ctx0" brushRef="#br0" timeOffset="17702.716">937 206,'29'34,"-1"2,-2 0,-1 2,-2 0,-2 2,-2 0,-1 1,-2 1,-2 1,4 23,-9-43,-1 0,-1 1,-1 0,0 0,-2 1,-2-1,0 1,-1 0,-1 0,-2 0,0-1,-2 1,-4 15,3-29</inkml:trace>
  <inkml:trace contextRef="#ctx0" brushRef="#br0" timeOffset="18424.802">34 460,'-17'73,"9"-15,3 1,2-1,3 1,5 36,1-53,2-2,1 1,3-1,1 0,2-1,1-1,11 15,-20-37,2 0,0-1,1 0,0 0,1-1,1 0,0-1,1-1,0 0,1-1,0 0,5 2,1-3</inkml:trace>
</inkml:ink>
</file>

<file path=ppt/ink/ink6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4:18:31.92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26,'21'129,"-17"-79,-5-39,1 0,1 1,0-1,1 0,0 0,1 0,0 0,0 0,1-1,5 8,-8-15,2 0,-1-1,0 1,0-1,1 0,-1 1,1-1,0 0,0 0,0-1,0 1,0-1,0 1,0-1,0 0,0 0,1-1,-1 1,0 0,1-1,-1 0,0 0,1 0,-1 0,1-1,-1 1,0-1,0 0,1 0,-1 0,0 0,0-1,0 1,97-61,-67 33,-1-1,-2-2,-1 0,24-37,-53 68,0 0,0 0,1-1,-1 1,0 0,1 0,-1 0,1 0,-1 0,1 0,-1 0,1 0,0 0,-1 0,1 0,0 0,0 0,0 1,0-1,0 0,0 1,0-1,0 0,0 1,0-1,0 1,0 0,0-1,0 1,0 0,0 0,1 0,-1 0,0 0,0 0,0 0,0 0,1 0,-1 0,0 0,0 1,0-1,0 1,0-1,0 1,0-1,0 1,0-1,0 1,0 0,0 0,0 0,12 41,-12-34,0-1,0 1,1-1,0 0,1 0,-1 0,1 0,0 0,1 0,0-1,0 1,1-1,-1 0,1-1,0 1,1-1,-1 0,1 0,0-1,1 0,-1 0,1 0,5 2,-5-5,1 0,-1 0,1-1,0 0,-1 0,1 0,0-1,-1-1,1 1,-1-1,1-1,-1 1,0-1,0 0,0-1,-1 0,1 0,-1 0,0-1,0 0,0 0,-1 0,1-1,-1 0,-1 0,1 0,-1 0,0-1,-1 0,1 0,-1 0,-1 0,1 0,-1-4,37-105,-33 91</inkml:trace>
</inkml:ink>
</file>

<file path=ppt/ink/ink6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4:18:38.05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0 151,'279'-40,"-278"40,0 1,1-1,-1 0,0 0,0 0,0 1,0-1,0 0,0-1,0 1,0 0,0 0,0 0,0-1,0 1,0 0,0-1,0 1,0-1,0 1,0-1,0 0,0 1,-1-1,1 0,0 0,0 1,-1-1,1 0,-1 0,1 0,-1 0,1 0,-1 0,1 0,-1 0,0 0,1 0,-1 0,0 0,0 0,0 0,0 0,0 0,0 0,0 0,0 0,0 0,-1 0,1 0,0 0,-1 0,1 0,-1 0,1 0,-1 0,1 0,-1 0,0 0,-2-3,-2-3,0 1,0 0,-1-1,0 2,0-1,0 1,-1 0,1 0,-1 1,-1-1,-6-1,13 6,-1 1,0 0,0 1,0-1,1 0,-1 0,0 1,1-1,-1 1,1-1,0 1,0 0,-1 0,1-1,0 1,0 0,1 0,-1 0,0 0,1 0,-1 0,1 0,0 0,-1 0,1 0,0 1,0-1,0 0,1 0,-1 0,1 1,-1 0,-25 201,25-203,-1-1,1 1,0 0,0 0,0 0,0-1,0 1,0 0,0 0,0 0,0-1,1 1,-1 0,0 0,0 0,1-1,-1 1,1 0,-1-1,0 1,1 0,-1-1,1 1,0 0,-1-1,1 1,-1-1,1 1,0-1,-1 1,1-1,0 0,0 1,-1-1,1 0,0 1,0-1,0 0,-1 0,1 0,0 0,0 0,0 0,-1 0,1 0,0 0,0 0,0 0,-1-1,1 1,0 0,0-1,-1 1,1 0,0-1,0 1,-1-1,1 1,-1-1,1 1,0-1,-1 0,1 1,-1-1,1 1,-1-1,0 0,1 0,40-46,40-99,-73 127</inkml:trace>
</inkml:ink>
</file>

<file path=ppt/ink/ink6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4:18:38.73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173 0,'-12'7,"0"0,0 1,1 0,0 1,1 0,0 1,0 0,1 1,0 0,1 0,0 1,1 0,0 0,1 1,0-1,1 2,0-1,2 0,-1 1,2 0,-1-1,2 1,0 0,1 0,1 12,0-20,0 0,0-1,1 1,0 0,0-1,0 0,1 1,-1-1,1 0,1 0,-1-1,1 1,0-1,0 0,0 0,0 0,1 0,-1-1,1 1,0-1,0 0,1-1,-1 1,0-1,1 0,-1-1,1 1,0-1,0 0,-1-1,1 1,0-1,0 0,0-1,-1 1,1-1,0 0,0-1,-1 1,1-1,-1 0,1 0,-1-1,0 0,0 0,0 0,-1 0,1-1,0-1,-1 1,0 0,-1 0,0-1,0 1,0-1,0 0,-1 0,0 0,0 0,0 0,0 0,-1 0,0-1,0 1,-1 0,1-1,-1 1,0-1,-1 1,1-1,-1 1,0 0,-1-1,1 1,-1 0,0 0,0 0,-2-3,4 8,-1 0,1 0,-1-1,1 1,-1-1,1 1,0 0,-1-1,1 1,0-1,-1 1,1-1,0 1,0-1,-1 1,1-1,0 1,0-1,0 1,0-1,0 1,0-1,0 1,0-1,0 1,0-1,0 0,0 1,0-1,0 1,0-1,0 1,1-1,-1 1,0-1,0 1,1-1,-1 1,0-1,1 1,-1 0,0-1,1 1,-1 0,1-1,-1 1,1 0,-1-1,1 1,-1 0,1 0,-1-1,1 1,-1 0,1 0,-1 0,40 0,-22 1,130-24,-124 22</inkml:trace>
</inkml:ink>
</file>

<file path=ppt/ink/ink6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4:18:39.94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1 198,'1'-2,"0"0,1 0,-1 0,1 1,0-1,-1 0,1 1,0-1,0 1,0 0,0 0,0-1,0 1,1 1,-1-1,0 0,0 0,1 1,-1 0,0-1,1 1,-1 0,0 0,1 0,0 0,0 0,338-3,-324 4,-13 0,1-1,0 1,-1-1,1 0,-1 0,1-1,0 0,-1 1,1-1,-1-1,1 1,-1-1,0 1,1-1,0-2,-4 2,-1 0,0-1,0 1,-1-1,1 1,0-1,-1 1,0-1,1 1,-1 0,0-1,0 1,-1 0,1 0,0 0,-1 0,1 0,-1 0,1 0,-1 0,0 1,0-1,0 1,0-1,0 1,0 0,0 0,-1 0,1 0,-2-1,-127-79,117 65</inkml:trace>
</inkml:ink>
</file>

<file path=ppt/ink/ink6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4:18:26.73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24 2064,'27'-185,"-25"246,-3 653,-27-511,16-150,1 56,18-98,-6-29,-4 0,-1-1</inkml:trace>
  <inkml:trace contextRef="#ctx0" brushRef="#br0" timeOffset="2350.969">109 1896,'0'-4,"0"1,0-1,1 1,-1-1,1 1,0 0,0-1,0 1,0 0,1 0,0 0,-1 0,1 0,0 0,0 0,1 1,-1-1,0 1,1-1,0 1,-1 0,1 0,0 0,0 0,0 1,0-1,1 1,-1 0,0 0,0 0,4 0,111-8,-107 9,179-8,19-27,-41 24,-164 12,0-1,0 1,0 0,-1 0,1 0,0 1,-1-1,1 1,-1 0,1 0,-1 0,0 1,0-1,0 1,0 0,0 0,-1 0,1 0,-1 0,0 0,0 0,0 1,0-1,-1 1,1 0,-1 0,0-1,0 1,0 2,5 122,-7-106,-2 459,31-311,-28 112,1-279,-1 0,1 0,-1 0,0 0,0 0,0 0,0 0,-1 0,1 0,-1 0,0 0,0 0,0 0,0-1,0 1,-1 0,1 0,-1-1,0 1,0-1,0 0,0 0,0 1,0-1,-1 0,1-1,0 1,-1 0,0-1,1 1,-1-1,0 0,0 0,0 0,0 0,0-1,-196 10,146-2,-1-2,0-3,-40-2,-76 25,60-7,85-14</inkml:trace>
  <inkml:trace contextRef="#ctx0" brushRef="#br0" timeOffset="4234.938">589 3052,'16'73,"25"116,-42 330,-33-552,12 5,-2 1,0 1,-2 1,-1 1,0 1,-2 2,-1 0,-8-2,36 23,0-1,1 1,-1-1,0 1,0-1,1 0,-1 1,0-1,1 0,-1 0,1-1,-1 1,1 0,0 0,-1-1,1 1,0 0,0-1,0 0,0 1,0-1,0 1,1-1,-1 0,0 0,1 1,-1-1,1 0,0 0,0 0,-1 0,1 0,0 1,1-1,-1 0,0 0,1 0,-1 0,1 1,-1-1,1 0,0 1,-1-1,1 0,0 1,0-1,0 1,1-1,-1 1,0-1,11-6,0 1,1 0,0 1,0 1,0 0,0 0,1 1,2 1,27-10,-5 3,1 2,0 2,0 2,0 1,1 2,-1 2,3 1,42 0,-15 9,-67-11,-1 0,0 0,1 1,-1-1,0 1,1-1,-1 1,0 0,0-1,1 1,-1 0,0 0,0 0,0 0,0 0,0 0,0 0,0 0,-1 0,1 0,0 1,-1-1,1 0,-1 0,1 1,-1-1,1 0,-1 1,0-1,0 1,0-1,0 0,0 1,0-1,0 1,0-1,0 0,-1 1,1-1,0 1,-1-1,0 0,1 0,-1 1,0-1,0 1,-81 70,39-42,-96 60,79-66,40-20</inkml:trace>
  <inkml:trace contextRef="#ctx0" brushRef="#br0" timeOffset="7034.179">532 908,'0'17,"-25"107,22 244,19-258,-12-95,-1 0,0 1,-1-1,-1 1,0-1,-1 1,0 0,-2-1,-2 12,-2-9</inkml:trace>
  <inkml:trace contextRef="#ctx0" brushRef="#br0" timeOffset="7820.132">560 851,'-13'18,"0"-1,-1-1,-1 0,0 0,-1-2,-1 0,0-1,-18 10,-87 25,121-47,1-1,-1 0,0 0,0 1,1-1,-1 1,0-1,1 1,-1-1,1 1,-1-1,1 1,-1 0,1-1,-1 1,1 0,-1-1,1 1,0 0,-1 0,1-1,0 1,0 0,-1 0,1 0,0-1,0 1,0 0,0 0,0 0,0-1,0 1,1 0,-1 0,0 0,0-1,0 1,1 0,-1 0,1-1,-1 1,0 0,1-1,-1 1,1 0,-1-1,1 1,0-1,-1 1,1-1,0 1,-1-1,1 0,0 1,0-1,-1 0,1 1,1-1,45 19,154 11,-59-16,-126-10,-6-1,0-1,0 1,0-2,0 1,0-2,1 1,-1-1,0-1,0 0,8-2,-17 3,1 0,-1-1,0 1,1-1,-1 0,0 1,0-1,0 0,0 0,1 0,-1 0,0 0,-1 0,1 0,0 0,0 0,0 0,-1 0,1-1,0 1,-1 0,1 0,-1-1,0 1,1 0,-1-1,0 1,0-1,0 1,0 0,0-1,0 1,0 0,0-1,-1 1,1-1,0 1,-1 0,0 0,1-1,-1 1,1 0,-1 0,-1-1,-40-55,37 52,-150-134,154 138,-1 0,1 0,0 0,0 0,0 0,-1 0,1 0,0 0,0-1,1 1,-1 0,0-1,0 1,0 0,1-1,-1 1,1-1,-1 1,1-1,0 0,0 1,-1-1,1 1,0-1,0 1,1-1,-1 0,0 1,0-1,1 1,-1-1,1 1,-1-1,1 1,0 0,0-1,-1 1,1 0,1-2,7-7</inkml:trace>
  <inkml:trace contextRef="#ctx0" brushRef="#br0" timeOffset="9169.286">1237 145,'18'121,"5"13,-17-108,-1 2,-1-1,-2 1,0-1,-2 1,-1-1,-2 1,0-1,-2 1,-1-1,-1 0,1-26,5-12</inkml:trace>
  <inkml:trace contextRef="#ctx0" brushRef="#br0" timeOffset="9504.252">1182 117,'14'-9,"19"-9,9-1,3 3,-3 0,-3 1,-3 5,-4 3,-1 3,-2 2,-1 2,-1 0,1 6,-10 6,-8 5,-6 1</inkml:trace>
  <inkml:trace contextRef="#ctx0" brushRef="#br0" timeOffset="9717.713">1209 371,'39'-5,"22"-6,5-1,-8 1</inkml:trace>
  <inkml:trace contextRef="#ctx0" brushRef="#br0" timeOffset="10405.803">1661 512,'-6'250,"6"-248,0 0,0 1,0-1,-1 0,1 0,-1 0,1 0,-1 0,0 0,1 0,-1 0,0 0,0 0,-1 0,1-1,0 1,0 0,-1-1,1 1,-1-1,0 0,1 1,-1-1,0 0,0 0,0 0,0 0,-1 1,1-6,0 0,1 0,0 0,0-1,0 1,0 0,1 0,-1 0,1-1,0 1,0 0,1 0,0-1,-1 1,1 0,0 0,1 0,-1 0,1 0,0 0,0 0,8-17,1 1,0 0,2 1,0 1,1 0,1 1,0 0,1 1,1 1,8-6,-14 13,0 1,1 0,0 0,0 1,0 1,1 0,-1 0,1 1,0 1,0 0,1 1,-1 1,13 0,-24 0,-1 1,1 0,0 0,0 0,-1 0,1 1,0-1,0 0,-1 1,1-1,0 1,-1 0,1-1,0 1,-1 0,1 0,-1 0,0 0,1 0,-1 0,0 1,1-1,-1 0,0 1,0-1,0 1,0-1,-1 1,1-1,0 1,-1 0,1-1,-1 1,1 0,-1-1,0 1,0 0,1 0,-1-1,-1 1,1 0,0 0,0-1,-1 1,1 0,-1 0,1-1,-1 1,-44 76,-37-1,81-75,0-1,0 0,0 1,0 0,1-1,-1 1,0-1,1 1,0 0,-1 0,1-1,0 1,0 0,0-1,0 1,0 0,0 0,0-1,1 1,-1 0,1-1,-1 1,1 0,-1-1,1 1,0-1,0 1,0-1,0 1,0-1,0 0,0 1,1-1,-1 0,0 0,1 0,58 38,-50-33,31 12,-21-12</inkml:trace>
</inkml:ink>
</file>

<file path=ppt/ink/ink6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4:18:59.46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566 1,'11'138,"17"158,-17-194,-5 0,-5 68,-1-153,28 261,-29-276,1 1,-1-1,1 0,-1 1,1-1,0 1,0-1,0 0,0 1,0-1,1 0,-1 1,1-1,-1 0,1 1,0-1,0 0,0 0,0 0,1 0,-1 0,0 0,1 0,-1 0,1 0,0-1,0 1,-1-1,1 1,0-1,0 0,1 0,-1 0,0 0,0 0,0 0,1 0,-1-1,0 1,1-1,-1 0,0 0,1 0,0 0,150-36,128-22,-238 51,1 3,0 1,0 2,26 4,15-1,39-19,-23-12,-94 23</inkml:trace>
  <inkml:trace contextRef="#ctx0" brushRef="#br0" timeOffset="3870.017">29 1,'-4'6,"1"0,0 0,0 1,0-1,1 1,-1-1,2 1,-1 0,1 0,0 0,0 0,1 0,0 0,0 0,0 2,-1 2,1 1,0-1,0 0,2 1,-1-1,1 0,1 0,0 0,0 0,1-1,1 1,0-1,0 0,1 0,5 7,-9-15,0-1,-1 1,1-1,0 0,-1 0,1 1,0-1,0 0,0 0,0-1,0 1,0 0,0-1,1 1,-1-1,0 0,0 1,0-1,0 0,1-1,-1 1,0 0,0 0,0-1,0 0,0 1,0-1,0 0,0 0,0 0,0 0,0 0,0 0,0-1,-1 1,1-1,-1 1,1-1,0-1,52-76,-50 71,60-128,-64 136,0-1,0 1,0-1,0 0,0 1,0-1,0 1,1-1,-1 1,0-1,0 1,1-1,-1 1,0-1,1 1,-1-1,0 1,1-1,-1 1,1 0,-1-1,1 1,-1 0,1-1,-1 1,1 0,-1 0,1-1,0 1,-1 0,1 0,-1 0,1 0,-1 0,1 0,0 0,-1 0,1 0,-1 0,1 0,0 0,-1 0,1 0,-1 1,1-1,-1 0,1 0,-1 1,1-1,-1 0,1 1,-1-1,1 1,-1-1,1 0,-1 1,0-1,1 1,-1-1,0 1,1-1,-1 1,0 0,0-1,0 1,1-1,-1 1,0 0,7 42,77 465,-84-490,0 0,-2 0,0 0,-1-1,0 1,-2-1,0 0,-1 0,0 0,-2-1,0 0,0-1,-2 1,0-2,-1 1,0-2,-10 10,19-20,-1 1,0-1,0 0,0 0,0-1,0 1,0-1,-1 0,1 1,-1-1,0-1,1 1,-1-1,0 1,0-1,0 0,0 0,0-1,0 1,-1-1,1 0,0 0,0 0,0-1,0 0,0 1,0-1,0-1,0 1,0-1,0 1,1-1,-1 0,1 0,-1-1,1 1,0-1,0 1,0-1,0 0,0 0,0-1,1 1,-2-4,2-7,1 0,0 0,1 0,0 0,2 0,-1 0,2 0,0 1,0-1,1 1,1-1,1 1,-1 1,2-1,0 1,0 0,1 1,1-1,0 2,0-1,7-4,67-55,-66 61</inkml:trace>
  <inkml:trace contextRef="#ctx0" brushRef="#br0" timeOffset="4635.316">2231 960,'-5'19,"-11"16,-8 7,1 1,-1-6,3-6,1-2,-1-2,-1-1,2 1,0-5,3-2,6-8,3-6</inkml:trace>
  <inkml:trace contextRef="#ctx0" brushRef="#br0" timeOffset="5001.445">1977 932,'256'208,"-254"-207,34 24,-1 2,-2 1,-1 1,-1 2,2 5,-21-20</inkml:trace>
</inkml:ink>
</file>

<file path=ppt/ink/ink6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4:19:10.21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85 311,'56'-8,"0"2,0 3,0 2,1 2,3 4,-24 0,1-1,0-2,0-1,0-2,0-2,19-4,118-11,-140 33,-28-2</inkml:trace>
  <inkml:trace contextRef="#ctx0" brushRef="#br0" timeOffset="334.423">0 592,'63'-4,"29"-3,5 1,-5 2,-9-5,-13 1,-14 0,-12 3,-8 1,-6 2,-2 1,-3 1,1 0,0 1,0-1,-4 0</inkml:trace>
  <inkml:trace contextRef="#ctx0" brushRef="#br0" timeOffset="834.489">452 0,'460'163,"-453"-162,0 1,-1-1,1 1,0 1,-1-1,0 1,1 0,-1 1,-1 0,1 0,0 0,-1 0,0 1,0 0,0 0,-1 0,0 1,0-1,0 1,0 0,-1 0,0 1,0-1,-1 1,0-1,0 1,-1 0,1-1,-1 1,-1 0,-3 6,-1 0,-1 0,0-1,0 0,-1 0,-1-1,0 1,-1-2,0 1,0-1,-1 0,-1 0,1-1,-2-1,1 0,-1 0,0-1,-1 0,-9 4,-293 145,246-93,56-41</inkml:trace>
</inkml:ink>
</file>

<file path=ppt/ink/ink6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4:19:12.48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759 1,'-101'17,"-82"12,134-23,38-5,0 0,0 0,0 1,0 0,0 1,0 0,1 1,-1 0,1 1,-3 1,12-5,1-1,-1 1,1-1,-1 1,1-1,-1 1,1-1,0 1,-1 0,1-1,-1 1,1 0,0-1,0 1,0 0,-1-1,1 1,0 0,0-1,0 1,0 0,0 0,0-1,0 1,0 0,0-1,0 1,1 0,-1-1,0 1,0 0,1-1,-1 1,0 0,1-1,-1 1,1-1,-1 1,1-1,-1 1,1-1,-1 1,1-1,-1 1,1-1,0 0,-1 1,1-1,0 0,-1 0,1 1,0-1,-1 0,1 0,0 0,0 0,41 17,110 21,-123-33,1 1,-1 2,-1 1,1 1,-1 1,11 7,-38-17,0-1,0 1,0-1,0 1,0-1,1 1,-1 0,0-1,0 1,0 0,-1 0,1 0,0 0,0 0,0 0,-1 0,1 0,0 0,-1 0,1 0,-1 0,1 0,-1 1,0-1,0 0,1 0,-1 1,0-1,0 0,0 0,0 1,0-1,-1 0,1 0,0 1,0-1,-1 0,1 0,-1 0,1 0,-1 0,0 0,1 1,-1-1,0 0,0-1,1 1,-1 0,0 0,0 0,0 0,0-1,0 1,-1 0,1-1,0 1,0-1,0 0,0 1,-1-1,-213 75,-12 3,202-68,1 1,1 2,0 0,0 1,2 2,0 0,0 1,2 1,0 1,1 1,-2 5,18-23,0 0,0 0,0 1,1-1,-1 0,1 1,0-1,0 1,0 0,0-1,0 1,0 0,1 0,0 0,-1-1,1 1,0 0,0 0,0 0,1 0,-1-1,1 1,0 0,-1 0,1-1,0 1,1 0,-1-1,0 1,1-1,-1 0,1 1,0-1,0 0,0 0,0 0,0 0,0 0,1-1,-1 1,0-1,1 1,-1-1,1 0,0 0,2 1,13 3,0-1,1 0,0-1,0-1,0 0,0-2,0 0,0-1,-1-1,1-1,18-5,44-3,338-26,-370 33,-32-2</inkml:trace>
  <inkml:trace contextRef="#ctx0" brushRef="#br0" timeOffset="349.943">1323 1,'-10'52,"-3"23,-4 4,1-3,-2-9,3-12,3-4,-1-8,2-5,2-4,4-4,1-2,3-10,5-14,3-11,5-10,-1-7,-1 1</inkml:trace>
  <inkml:trace contextRef="#ctx0" brushRef="#br0" timeOffset="635.936">1266 1,'34'0,"20"0,6 0,3 0,-6 0,-6 0,-8 0,-11 4,-6 3,-13 4,-12 0,-8-1</inkml:trace>
  <inkml:trace contextRef="#ctx0" brushRef="#br0" timeOffset="849.635">1238 396,'33'0,"22"0,5 0,-3 0,-10 0</inkml:trace>
  <inkml:trace contextRef="#ctx0" brushRef="#br0" timeOffset="1453.736">1491 566,'3'5,"1"-1,-1 1,0-1,1 0,0 0,0 0,0-1,1 1,-1-1,1 0,0 0,0-1,0 1,0-1,0 0,0 0,1-1,-1 0,0 0,1 0,-1 0,1-1,0 0,-1 0,1-1,-1 0,1 1,-1-2,0 1,1-1,-1 1,0-2,0 1,0 0,0-1,0 0,-1 0,4-3,66-62,-73 69,1 0,0 0,-1 0,1 0,-1 1,0-1,1 0,-1 1,0-1,0 1,0 0,0-1,0 1,0 0,0-1,-1 1,1 0,-1 0,1 0,-1 0,0 0,1 0,-1 0,0 0,0-1,-1 1,1 0,0 0,-1 0,0 2,1-1,23 204,-8-94,-13-100,0-1,-1 1,0 0,-1-1,-1 1,0-1,-1 1,0 0,0-1,-2 0,1 0,-2 0,1 0,-4 4,5-9,-1-1,1 0,-1-1,0 1,0 0,-1-1,0 0,0 0,0-1,-1 1,1-1,-1 0,0 0,0-1,0 0,-1 0,1-1,-1 1,0-1,1-1,-1 1,0-1,0 0,0-1,0 0,-3 0,7 0,0 0,-1-1,1 0,0 1,0-1,0 0,0 0,0-1,0 1,0-1,0 1,0-1,1 0,-1 0,0 0,1 0,0-1,0 1,0-1,0 1,0-1,0 0,0 0,1 0,0 0,-1 0,1 0,0 0,1 0,-1 0,0-1,1 1,0 0,0 0,0-3,20-114,59-24,-68 130</inkml:trace>
  <inkml:trace contextRef="#ctx0" brushRef="#br0" timeOffset="1765.474">2169 283,'24'-5,"18"-1,6 0,0 1,-4 2,-4 1,-4 1,-8-5,-5 0,-1 0,1 1,1 2,1 1,-3 1</inkml:trace>
  <inkml:trace contextRef="#ctx0" brushRef="#br0" timeOffset="2001.126">2198 481,'43'-5,"24"-1,10 0,-3 1,-10-4,-10 1,-10 0,-8 3,-5 1,-3 2,-1 1,-5 1</inkml:trace>
  <inkml:trace contextRef="#ctx0" brushRef="#br0" timeOffset="2385.684">3552 57,'-36'24,"0"2,2 1,1 2,1 1,1 1,2 2,-13 20,39-49,-1 0,1 0,-1 1,1-1,0 1,1 0,-1 0,1 0,0 0,0 0,1 0,-1 1,1-1,1 0,-1 1,1-1,-1 1,2-1,-1 1,0-1,1 1,0-1,1 1,-1-1,1 0,0 0,0 0,1 0,-1 0,1 0,0-1,1 1,10 5,1-2,0 0,0 0,1-1,0-1,0-1,1-1,-1 0,1-1,0 0,0-2,0 0,0 0,0-2,0 0,4-2,3 3,0-1,0-1,-1 0,1-2,-1-1,0 0,0-2,0-1,-1 0,-1-2,1-1,-1 0,-1-1,0-2,-1 0,-1-1,0 0,-1-2,0 0,-2-1,0-1,-1 0,1-4,-12 19,0-1,-1 0,1 1,-1-1,0 0,-1-1,1 1,-1 0,0 0,-1-1,1 1,-1 0,0-1,0 1,-1-1,1 1,-1 0,-1 0,1-1,-1 1,1 0,-2 0,1 0,0 1,-1-1,0 0,0 1,0 0,-1 0,1 0,-1 0,0 0,-2-1,-9-6,-1 1,1 0,-2 1,0 1,0 0,0 2,-1 0,0 0,0 2,-15-2,-5 0</inkml:trace>
  <inkml:trace contextRef="#ctx0" brushRef="#br0" timeOffset="2930.156">3101 283,'427'1,"-182"25,351-25,-596-1</inkml:trace>
</inkml:ink>
</file>

<file path=ppt/ink/ink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3:41:32.51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1,'10'9,"12"4,8-1,3-2,1-3,-1-3,-1-1,0-7,-2-3,-1 1,-1 0,0 2,-4-3,-3-1,-4 6,-5 3</inkml:trace>
</inkml:ink>
</file>

<file path=ppt/ink/ink6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4:19:19.79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1 368,'7'-5,"0"1,0 1,1 0,-1 0,1 0,0 1,0 0,0 0,0 1,0 0,0 0,1 1,-1 0,5 2,3-3,265-9,-117-19,-146 32,-38 13,5-8</inkml:trace>
  <inkml:trace contextRef="#ctx0" brushRef="#br0" timeOffset="332.29">57 537,'19'0,"21"-5,8-1,2 0,-5 1,-3 1,-5 2,-4 1,-3 0,-1-4,-1-1,-1 1,0 0,1 2,-1 1,1 1,-5 1</inkml:trace>
  <inkml:trace contextRef="#ctx0" brushRef="#br0" timeOffset="1032.433">311 1,'135'75,"-103"-59,0 2,-1 1,-1 1,-1 2,-1 0,1 4,86 56,-113-81,1 0,-1 0,0 0,-1 0,1 0,0 0,0 1,0-1,-1 0,1 1,0 0,-1-1,0 1,1 0,-1 0,0 0,0 0,0 0,0 0,0 0,-1 0,1 0,-1 0,1 1,-1-1,0 0,0 0,0 0,0 1,0-1,0 0,0 0,-1 1,1-1,-1 0,0 0,0 0,0 0,0 0,0 0,0 0,0 0,-1 0,1-1,0 1,-1 0,-1 0,-190 162,21-11,-21-20,180-107,19-18</inkml:trace>
</inkml:ink>
</file>

<file path=ppt/ink/ink6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4:19:59.88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1 218,'0'314,"1"-304,-1 0,1 0,1 0,0 0,0 0,1 0,0 0,1-1,0 1,1-1,0 0,0 0,1-1,1 2,-3-9,0 0,0 0,1 0,-1-1,0 0,0 0,1 0,-1 0,0-1,0 1,0-1,0 0,0-1,0 1,0-1,0 1,0-1,0 0,-1-1,1 1,-1-1,0 1,1-1,-1 0,1-2,0 2,121-104,-123 106,0-1,-1 1,1 0,0 0,0 0,0 0,0 0,0 0,0 1,0-1,0 1,0-1,0 1,0 0,1 0,-1 0,0 0,0 0,0 0,0 1,0-1,0 1,0 0,0-1,0 1,0 0,0 0,0 0,0 0,0 0,-1 1,1-1,-1 1,1-1,-1 1,1-1,-1 1,0 0,0 0,0-1,0 1,0 0,0 0,0 2,1 1,0 0,0 0,0-1,0 1,1-1,0 1,0-1,0 0,0 0,1 0,-1-1,1 1,0-1,0 0,1 0,-1 0,0 0,1-1,0 0,-1 0,1 0,0-1,0 1,0-1,0 0,1-1,-1 1,0-1,0 0,5-3,1 0,-1-1,-1-1,1 1,-1-1,1-1,-2 0,1 0,-1-1,1 0,-2 0,1-1,-1 0,0-1,-1 1,0-1,-1 0,1-1,-2 1,1-1,1-7,4 0,38-118,-36 91,-9 37,0 0,-1-1,1 1,-2-1,1 1,-1-1,0 0,0 0,-1 1,0-1,-1 0,0 0,0 0,0 1,-1-1,0 1,-1-1,-1-3,-20-2,15 18</inkml:trace>
  <inkml:trace contextRef="#ctx0" brushRef="#br0" timeOffset="296.083">903 416,'38'-10,"18"-3,4 1,-3 2,-7 3,-7 3,-6 2,-9 1</inkml:trace>
  <inkml:trace contextRef="#ctx0" brushRef="#br0" timeOffset="549.05">960 613,'38'-5,"23"-6,5-1,-3-4,-8 1,-9 4,-11 2</inkml:trace>
  <inkml:trace contextRef="#ctx0" brushRef="#br0" timeOffset="831.726">1835 162,'-36'29,"1"1,2 2,1 1,1 2,2 1,-12 21,37-53,0 1,1-1,-1 1,1-1,0 1,0 0,1 0,-1 1,1-1,0 0,1 1,-1-1,1 1,0 0,1-1,-1 1,1 0,0 0,0-1,1 1,0 0,0-1,0 1,1-1,0 1,0-1,0 0,0 1,1-1,2 3,10 1,0 0,1-1,-1 0,1-2,1 0,-1 0,1-2,0 0,0-1,1-1,-1 0,0-1,1-1,-1-1,1 0,-1-1,0-1,0-1,4-2,10-2,-1-2,0-1,0-2,-1-1,-1-1,0-1,-1-1,-1-2,17-16,-29 23,-1 0,-1-1,0-1,0 0,-2 0,0-1,0 0,-1-1,-1 0,-1-1,0 1,-2-1,1-1,-2 1,0-1,-2 0,1-5,-3 16,0 0,0-1,-1 1,0 0,0 0,0 0,-1 0,0 1,-1-1,0 0,0 1,0 0,0-1,-1 1,0 0,-1 1,1-1,-1 1,0 0,0 0,-1 1,1-1,-1 1,0 0,0 1,-1 0,1 0,-1 0,0 0,-7-2,0 1,-1 0,1 1,-1 0,0 1,0 1,0 0,0 1,0 1,0 0,0 1,1 1,-9 2,-61 26,51-17</inkml:trace>
  <inkml:trace contextRef="#ctx0" brushRef="#br0" timeOffset="1296.052">1609 359,'-9'0,"-11"1,36 9,3-5,0-1,-1-1,1 0,0-2,0 0,1-1,-1-1,0-1,0-1,-1 0,3-2,85-8,193-14,-30-4,-180 14,-115 39,9-12</inkml:trace>
</inkml:ink>
</file>

<file path=ppt/ink/ink6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4:19:54.52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144 85,'0'20,"1"36,-3 0,-2-1,-2 0,-6 13,-75 259,54-182,33-162,0-1</inkml:trace>
  <inkml:trace contextRef="#ctx0" brushRef="#br0" timeOffset="344.523">87 29,'243'-27,"51"27,-293 0,0-1,1 1,-1 0,0 0,0 0,0 0,1 0,-1 0,0 0,0 0,1 0,-1 1,0-1,0 0,0 1,1-1,-1 1,0-1,0 1,0 0,0 0,0-1,0 1,0 0,0 0,-1 0,1 0,0 0,0 0,-1 0,1 0,0 0,-1 0,1 0,-1 1,0-1,1 0,-7 10</inkml:trace>
  <inkml:trace contextRef="#ctx0" brushRef="#br0" timeOffset="582.091">31 452,'43'5,"24"1,5 0,-9-6,-11-3,-10 0,-11-1</inkml:trace>
  <inkml:trace contextRef="#ctx0" brushRef="#br0" timeOffset="1293.991">511 622,'-13'53,"-64"196,31-179,45-70,-1 1,1-1,0 0,0 0,-1 0,1 1,0-1,-1-1,1 1,0 0,0 0,-1 0,1-1,0 1,0-1,-1 1,1-1,0 1,0-1,0 0,0 1,0-1,0 0,0 0,0 0,0 0,0 0,0 0,1 0,-1 0,0 0,1 0,-1 0,1-1,-1 1,1 0,0 0,-1-1,1 1,0 0,0 0,0-1,0 1,0 0,0-1,0 1,0 0,1 0,-1-1,0 1,1 0,-1 0,1 0,0-1,-1 1,1 0,0-1,6-20,0-1,2 1,0 1,1 0,1 0,1 1,1 0,1 1,1 0,0 2,15-14,-15 13,9-9,2 1,0 1,1 1,1 2,2 0,0 2,1 1,1 2,26-10,-56 25,-1 1,1 0,0-1,0 1,-1 0,1 0,0 0,0 0,0 0,0 1,0-1,0 1,0-1,0 1,1 0,-1 0,0 0,0 0,0 0,0 0,0 0,0 1,0-1,0 1,0 0,0-1,0 1,0 0,0 0,0 0,0 1,-1-1,1 0,0 1,-1-1,1 1,-1-1,0 1,1 0,-1-1,0 1,0 0,0 0,0 0,-1 0,1 0,0 0,-1 0,1 1,-5 8,1 0,-2-1,1 0,-2 0,1 0,-1 0,-1-1,0 0,0-1,0 1,-1-1,-1-1,1 1,-1-2,-3 3,-208 145,219-154,0 1,-1-1,1 1,0 0,0-1,-1 1,1 0,0 0,0 0,0 0,0 0,0 0,1 0,-1 1,0-1,0 0,1 0,-1 1,1-1,-1 0,1 1,-1-1,1 0,0 1,0-1,0 0,-1 1,1-1,1 1,-1-1,0 1,0-1,0 0,1 1,-1-1,1 0,-1 1,1-1,0 0,-1 0,1 1,0-1,0 0,0 0,0 0,0 0,0 0,0 0,0 0,0-1,29 24,-10-9,-1 0,0 2,-1 0,-1 1,-1 0,14 21,-7-6,-12-21</inkml:trace>
  <inkml:trace contextRef="#ctx0" brushRef="#br0" timeOffset="2511.776">934 763,'254'-1,"-211"-8,-42 9,0 0,0 0,0 0,-1 0,1 0,0-1,0 1,0 0,-1 0,1-1,0 1,0 0,-1-1,1 1,0-1,-1 1,1-1,0 1,-1-1,1 0,-1 1,1-1,-1 1,0-1,1 0,-1 0,1 1,-1-1,0 0,0 0,1 1,-1-1,0 0,0 0,0 0,0 0,0 1,0-1,0 0,0 0,0 0,-1 1,1-1,0 0,0 0,-1 1,1-2,-78-73,3 7,72 69,0 0,1 0,-1 0,0 1,1-1,0 1,-1-1,1 1,0 0,0 0,0 0,0 0,0 0,0 0,1 1,-1-1,1 1,0-1,-1 1,1-1,0 1,0 0,1-1,-1 1,1 0,-1 0,1 0,0 0,0 2,-14 183,13-187,-9 75,10-74,0 0,0 0,0 0,0 0,1-1,-1 1,1 0,-1-1,1 1,0 0,0-1,0 1,0-1,0 1,0-1,0 1,0-1,1 0,-1 1,0-1,1 0,-1 0,1 0,-1 0,1 0,0-1,-1 1,1 0,0-1,0 1,-1-1,1 0,0 1,0-1,0 0,-1 0,1 0,0 0,1-1,7-2,1 1,-2-2,1 0,0 0,-1-1,0 0,0 0,0-1,-1 0,1-1,-2 0,1 0,-1 0,0-1,0 0,-1-1,0 0,-1 0,0 0,0 0,-1-1,1-4,27-40,-5 10,-16 23</inkml:trace>
  <inkml:trace contextRef="#ctx0" brushRef="#br0" timeOffset="3084.946">1724 368,'-32'30,"1"2,2 1,1 1,2 1,2 2,-17 31,38-62,0-1,0 0,1 1,0 0,0-1,0 1,1 0,0 0,0 0,0 0,1 0,-1 0,2 0,-1 0,1 0,-1 0,2 0,-1 0,1 0,0 0,0-1,0 1,1-1,0 1,0-1,0 0,1 0,0 0,0-1,0 1,0-1,1 0,0 0,0-1,0 1,0-1,0 0,1-1,-1 1,5 0,-3-1,0 0,1-1,-1 0,0-1,1 0,-1 0,1 0,-1-1,0 0,1 0,-1-1,0 0,0 0,0-1,0 0,0 0,-1-1,0 0,1 0,-1 0,-1-1,1 0,-1 0,1 0,-1-1,-1 1,1-1,-1-1,0 1,-1 0,1-1,-1 0,-1 0,1 0,-1 0,0 0,-1 0,0-1,0 1,0-4,-2 7,0 0,-1 0,1 1,-1-1,1 1,-1-1,0 1,-1 0,1-1,0 1,-1 0,0 1,1-1,-1 0,-1 1,1 0,0 0,0 0,-1 0,1 0,-1 0,0 1,1 0,-1 0,0 0,0 0,0 1,1-1,-1 1,0 0,0 0,0 0,0 1,0-1,0 1,0 0,1 0,-1 0,-2 2,5-3,0 0,0 0,0 1,0-1,0 0,0 0,0 1,0-1,0 1,0-1,0 1,0-1,0 1,1-1,-1 1,0 0,0-1,1 1,-1 0,0 0,1-1,-1 1,1 0,-1 0,1 0,-1 0,1 0,0 0,0 0,-1 0,1 0,0 0,0 0,0 0,0 0,0 0,0 0,0 0,0 0,1 0,-1 0,0 0,0 0,1 0,-1-1,1 1,-1 0,1 0,-1 0,1 0,0 0,-1-1,1 1,0 0,-1-1,1 1,0 0,0-1,0 1,0-1,0 0,0 1,9 2,0-1,0 0,0-1,1 0,-1-1,0 0,0 0,0-1,1-1,-1 0,0 0,0-1,0 0,43-7,-27 7</inkml:trace>
  <inkml:trace contextRef="#ctx0" brushRef="#br0" timeOffset="4183.361">2204 226,'5'0,"11"0,7 0,6 0,1 0,1 0,0 0,0 0,-1-5,-1-1,0 0,0 1,-1 2,0 1,0 1,-4 5,-3 2,-4 0</inkml:trace>
</inkml:ink>
</file>

<file path=ppt/ink/ink6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4:20:10.58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0 453,'61'0,"167"-11,143-19,-247 21,-82 7,0-1,0-2,0-2,15-6,-73 12,-34 13,24-7</inkml:trace>
  <inkml:trace contextRef="#ctx0" brushRef="#br0" timeOffset="318.185">283 594,'39'17,"10"-10,0-2,0-2,0-3,11-2,11 1,191-29,-140 30,-108 0</inkml:trace>
  <inkml:trace contextRef="#ctx0" brushRef="#br0" timeOffset="904.983">593 1,'-1'2,"0"1,1 0,-1 0,0 0,1 0,0 0,0 0,0-1,0 1,0 0,0 0,1 0,-1 0,1 0,0 0,0-1,0 1,0 0,1-1,-1 1,1-1,-1 1,2 1,11 16,1-2,1 1,0-2,2 0,0-1,0-1,1 0,1-2,1 0,0-1,0-1,10 3,50 30,-52-27,-10-7,0 0,-1 2,0 0,-1 1,0 0,-1 2,0 0,-2 1,6 7,-18-20,0 0,-1 0,1 0,-1 0,0 0,0 0,0 0,0 0,-1 1,1-1,-1 0,0 0,0 1,0-1,0 0,-1 1,1-1,-1 0,0 0,0 0,0 1,0-1,-1 0,1 0,-1-1,0 1,0 0,0 0,0-1,0 1,0-1,-1 0,1 0,-1 0,-1 1,-102 63,-197 107,252-145,32-14</inkml:trace>
</inkml:ink>
</file>

<file path=ppt/ink/ink6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4:20:12.89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86 29,'0'395,"-40"-196,22-142,-9 73,36-119,-2-15</inkml:trace>
  <inkml:trace contextRef="#ctx0" brushRef="#br0" timeOffset="333.979">30 29,'24'0,"27"0,9 0,0 0,-1-4,-5-3,-8 1,-1 2,-5 0,-3 2,-3 1,-4 0,-1 1,-1 1,-10 4,-13 1,-7 0</inkml:trace>
  <inkml:trace contextRef="#ctx0" brushRef="#br0" timeOffset="581.881">57 424,'34'5,"25"1,8 1,-3-2,-8-7,-8-2,-8-1,-5 0,-10 2</inkml:trace>
  <inkml:trace contextRef="#ctx0" brushRef="#br0" timeOffset="1286.873">510 707,'-5'37,"3"-15,-1 0,-1-1,-1 1,-1-1,0 0,-2 0,-2 3,10-23,0 1,0-1,0 0,-1 1,1-1,0 0,-1 1,1-1,-1 0,0 0,1 1,-1-1,0 0,0 0,1 0,-1 0,0 0,0 0,0 0,0 0,0-1,-1 1,1 0,0 0,0-1,0 1,-1-1,1 1,0-1,-1 0,1 1,0-1,-1 0,1 0,-1 0,1 0,0 0,-1 0,1 0,0-1,-1 1,1 0,0-1,-1 1,1-1,0 1,0-1,0 0,0 0,-1 1,1-1,0 0,0 0,0 0,0 0,1 0,-1 0,0-9,1 1,0 0,0 0,1 0,1 0,-1 0,1 0,1 0,0 0,0 1,1-1,-1 1,2 0,-1 0,1 1,1-1,-1 1,1 0,1 0,-1 1,1 0,6-4,1-5,1 0,0 1,1 1,1 1,0 0,1 1,0 1,0 1,1 0,0 2,1 0,-1 1,1 1,1 0,17 0,58 17,-94-11,0-1,0 1,0 0,0 0,0 0,0 0,-1 0,1 0,0 1,0-1,-1 0,1 1,-1 0,0-1,1 1,-1 0,0 0,0-1,0 1,0 0,0 0,0 0,-1 0,1 0,-1 1,1-1,-1 0,0 0,0 0,0 0,0 0,0 0,-1 1,1-1,0 0,-1 0,0 0,1 0,-1 0,0 0,0 0,-1 1,-4 7,-1-1,-1 1,1-1,-2 0,1-1,-1 0,0 0,-1-1,1 0,-2-1,1 0,-1 0,1-1,-2-1,1 0,0 0,-1-1,1-1,-2 0,-79 32,130-19,-25-11,1 1,-1 0,-1 0,1 1,-1 1,0 0,-1 0,1 2,-1-1,-1 1,0 1,7 8,30 8,-34-28</inkml:trace>
  <inkml:trace contextRef="#ctx0" brushRef="#br0" timeOffset="2051.035">1130 735,'310'0,"-281"-3,-30 4,1-1,0 0,-1 0,1 0,0 0,-1 0,1 0,0 0,-1 0,1-1,0 1,-1 0,1 0,0 0,-1 0,1 0,0 0,0-1,-1 1,1 0,0 0,0 0,-1-1,1 1,0 0,0 0,-1-1,1 1,0 0,0-1,0 1,0 0,-1-1,1 1,0 0,0-1,0 1,0 0,0-1,0 1,0 0,0-1,0 1,0 0,0-1,0 1,0 0,0-1,0 1,1 0,-1-1,0 1,0 0,0 0,0-1,1 1,-1 0,0-1,0 1,1 0,-1 0,0 0,0-1,1 1,-1 0,0 0,1 0,-1 0,0-1,1 1,-118-88,116 87,0 0,0 0,-1 0,1 0,0 0,-1 0,1 0,-1 0,1 0,-1 0,1 1,-1-1,1 1,-1-1,0 1,1 0,-1 0,0 0,1 0,-1 0,0 0,0 0,1 0,-1 0,1 1,-1-1,0 1,1-1,-1 1,1 0,-1 0,1 0,-1 0,1 0,0 0,-1 0,1 0,0 0,0 0,0 1,0-1,0 0,0 1,0-1,0 1,1-1,-1 1,1 0,-1-1,1 1,-1 0,1-1,0 1,0 0,0 0,-6 15,0 0,2 0,0 0,1 1,0-1,2 1,0 0,1-1,0 1,2 1,20 89,-22-107,1 1,0-1,-1 0,1 0,0 0,0 0,0 0,0 0,0 0,0 0,0 0,0 0,1-1,-1 1,0 0,1-1,-1 1,0-1,1 1,-1-1,0 0,1 1,-1-1,1 0,-1 0,0 0,1 0,-1 0,1-1,-1 1,0 0,1-1,-1 1,0-1,1 1,-1-1,0 0,0 1,1-1,-1 0,0 0,0 0,0 0,1 0,44-48,41-84,-3 51,-70 71</inkml:trace>
  <inkml:trace contextRef="#ctx0" brushRef="#br0" timeOffset="2833.904">2033 453,'-12'2,"1"0,-1 1,1 1,0 0,0 0,0 1,0 1,1-1,0 2,0-1,1 2,-1-1,2 1,-1 1,1-1,0 2,0-2,0 1,1 0,0 1,0-1,1 2,0-1,1 0,0 1,1 0,0 0,1 1,0-1,0 1,2-1,-1 1,1 0,1 0,0-1,1 1,0 0,1-1,2 9,1-14,0 1,0-1,1-1,0 1,0-1,0 0,0 0,1-1,0 0,0 0,0 0,1-1,-1 0,1-1,-1 1,1-2,0 1,0-1,0 0,0-1,0 1,0-2,0 1,0-1,0 0,-1-1,1 0,0 0,-1-1,1 0,4-2,-8 3,0 1,0-1,0 0,-1 0,1-1,-1 1,1-1,-1 1,0-1,0 0,0 0,0 0,-1-1,1 1,-1-1,0 1,0-1,0 0,-1 0,1 0,-1 0,0 0,0 0,0 0,-1-1,1 1,-1 0,0 0,0 0,-1-1,1 1,-1 0,0 0,0 0,0 0,-1 0,1 0,-1 0,0 0,0 1,0-1,-1 1,1-1,-1 1,0 0,0 0,0 0,0 0,-1 0,-29-12,74 11,99 2,-121-4</inkml:trace>
</inkml:ink>
</file>

<file path=ppt/ink/ink6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4:20:16.92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51,'255'-17,"-68"-6,-179 21,-5 0,1 1,-1-1,1 1,-1 0,1 1,0-1,0 1,-1 0,1-1,0 2,0-1,-1 0,1 1,0-1,-1 1,1 0,1 1,-1 3</inkml:trace>
</inkml:ink>
</file>

<file path=ppt/ink/ink6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4:20:17.20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1,'39'0,"26"0,8 0,-4 0,-9 0,-10 0,-9 0,-6 0,-5 0,-2 0,-6 0</inkml:trace>
</inkml:ink>
</file>

<file path=ppt/ink/ink6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4:20:18.82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1,'4'7,"0"0,0 0,-1 1,0 0,0-1,0 1,-1 0,-1 0,1 0,-1 1,-1-1,0 0,0 0,-1 6,1 1,1 272,0-275,1 0,1 0,0 0,1-1,0 0,1 1,0-1,1-1,0 1,0-1,1 0,1 0,-1-1,2 0,-1-1,1 0,1 0,-1 0,5 1,-11-7,1 0,0 1,0-2,0 1,0 0,0-1,0 0,0 0,0 0,1 0,-1-1,0 1,1-1,-1 0,0-1,0 1,1-1,-1 0,0 0,0 0,0 0,0-1,0 1,0-1,0 0,0-1,-1 1,1-1,-1 1,1-2,5-4,0 0,-1-1,0 0,0-1,-1 0,-1 0,1 0,-2-1,1 0,0-5,69-141,-75 157,0-1,0 0,0 1,0-1,0 0,1 1,-1-1,0 1,0-1,1 1,-1-1,0 0,1 1,-1-1,1 1,-1-1,1 1,-1 0,1-1,-1 1,1-1,-1 1,1 0,-1 0,1-1,0 1,-1 0,1 0,-1 0,1-1,0 1,-1 0,1 0,0 0,-1 0,1 0,0 0,-1 0,1 1,-1-1,1 0,0 0,-1 0,1 1,-1-1,1 0,-1 1,1-1,0 0,-1 1,1-1,-1 1,0-1,1 1,-1-1,1 1,-1-1,0 1,1-1,-1 1,0-1,1 1,12 41,-12-36,3 23,2 0,0-1,2 0,1 0,8 16,-14-37,0-1,0 0,1 0,0-1,0 1,0-1,1 1,-1-1,1-1,0 1,1-1,-1 0,1 0,0 0,0-1,0 0,1 0,-1-1,1 1,-1-1,1-1,0 1,-1-1,1-1,0 1,3-1,-2-1,-1 0,1 0,-1-1,0 0,0 0,1-1,-1 0,-1 0,1-1,0 1,-1-1,0-1,0 1,0-1,-1-1,1 1,-1-1,3-3,73-121,-68 101,0 0,-2-1,-1-1,-1 0,-2 0,-1-1,-2 0,-1 0,-1 0,-3-28,0 32,9 36</inkml:trace>
</inkml:ink>
</file>

<file path=ppt/ink/ink6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4:20:19.31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0 506,'10'0,"8"0,5 0,4 0,2 0,1 0,0-5,0-1,0 0,-1-4,-1 0,1 2,-1-3,0 1,0 1,1 4,-6 1</inkml:trace>
  <inkml:trace contextRef="#ctx0" brushRef="#br0" timeOffset="247.729">113 703,'43'-14,"24"-10,6-1,-6 4,-8 6,-11 5,-12-1,-13 3</inkml:trace>
  <inkml:trace contextRef="#ctx0" brushRef="#br0" timeOffset="648.532">818 82,'6'14,"-2"0,0 1,-1-1,0 1,-1-1,-1 1,0 0,-1 0,0-1,-2 1,1 0,-2 0,-3 11,-6 71,11-71,8 83,-6-106,1-1,-1 1,1-1,0 1,0-1,0 0,0 0,0 0,0 0,0 0,1 0,-1-1,1 1,-1-1,1 0,0 0,0 0,-1 0,1 0,0 0,0-1,0 1,0-1,0 0,0 0,0 0,0 0,0-1,2 0,84-27,-76 19,0-1,0 0,-1 0,-1-1,1-1,-2 0,0-1,6-9,8-10,-10 16</inkml:trace>
  <inkml:trace contextRef="#ctx0" brushRef="#br0" timeOffset="900.039">1298 26,'-63'107,"4"3,5 2,-16 57,61-147,2 0,0 1,2 0,0 0,2 0,0 0,2 0,0 1,2-1,2 17,-3-36,1 0,0 0,0 0,0 0,0 0,1 0,-1-1,1 1,0 0,0-1,1 1,-1-1,1 0,-1 0,1 0,0 0,2 1,12 7</inkml:trace>
  <inkml:trace contextRef="#ctx0" brushRef="#br0" timeOffset="1429.203">1863 252,'-13'-10,"-1"0,1 1,-2 1,1 0,-1 1,0 1,0 0,-1 1,-10-2,19 6,1-1,-1 1,0 0,0 1,0 0,0 0,0 1,0-1,1 1,-1 1,0-1,0 1,1 1,0-1,-1 1,1 0,0 0,0 1,0 0,1 0,-1 0,1 1,-4 5,-1 1,1 1,1 0,0 0,0 1,2 0,-1 1,2 0,0 0,0 0,2 0,-1 1,2-1,0 1,1 0,0 11,2-22,-1 0,1 1,1-1,-1 0,0 0,1 0,0 0,0 0,0 0,1-1,-1 1,1-1,0 1,0-1,0 0,0 0,0 0,1-1,-1 1,1-1,0 0,0 0,0 0,0 0,0-1,0 0,0 0,0 0,1 0,-1 0,0-1,1 0,-1 0,0 0,1-1,-1 1,0-1,0 0,1 0,-1 0,0-1,0 0,1 0,24-10,-1-1,0-1,0-1,-2-1,0-2,-1-1,-1 0,0-2,19-23,-3 3,-30 28,1 2,-1-1,2 2,0-1,0 1,1 1,0 1,0-1,1 2,0 0,5-1,-19 8,1 0,-1 0,1 0,-1-1,1 1,0 0,-1 0,1 0,-1 0,1 0,0 0,-1 0,1 0,-1 1,1-1,0 0,-1 0,1 0,-1 1,1-1,-1 0,1 1,-1-1,1 0,-1 1,1-1,-1 1,0-1,1 0,-1 1,0-1,1 1,-1-1,0 1,1 0,-1-1,0 1,0-1,0 1,0-1,1 1,-1 0,0-1,0 1,0-1,0 1,0 0,-1-1,1 1,0-1,0 1,0 0,0-1,-1 1,1-1,0 1,-14 40,11-35,-124 259,59-99,65-151,1-12,0 0,0 0,1 0,-1 0,1 1,0-1,0 0,0 1,0-1,1 1,-1-1,1 1,0-1,0 1,0-1,1 0,-1 1,1-1,0 1,-1-1,2 0,-1 1,0-1,1 0,-1 0,1 0,0 0,0 0,0 0,1-1,-1 1,1-1,-1 1,1-1,0 0,0 0,0 0,0-1,2 2,14-3,-2-4</inkml:trace>
  <inkml:trace contextRef="#ctx0" brushRef="#br0" timeOffset="1732.725">2512 168,'-44'55,"1"1,4 3,2 1,2 2,3 1,-8 30,37-89,1 1,0-1,0 0,0 1,0 0,1-1,0 1,0 0,0 0,1-1,-1 1,1 0,0 0,0 0,1 0,0 0,0-1,0 1,0 0,1-1,-1 1,1-1,0 1,1-1,-1 0,1 0,0 0,0 0,0 0,0-1,1 1,0-1,-1 0,1 0,3 2,10 0,0 0,0-1,1-1,-1 0,1-1,-1-1,1-1,-1 0,1-2,0 0,-1 0,0-2,11-3,-10 1,0 0,0-2,-1 0,0 0,0-2,-1 0,-1-1,1 0,-2-1,0-1,0-1,-1 0,5-8,-10 12,0 0,-1-1,0 0,0 0,-2-1,1 0,-1 0,-1 0,0-1,-1 1,-1-1,0 0,0 0,-1 0,-1 0,0 0,-1 0,0 0,-1 0,-1-2,2 7,-1 1,0 0,0-1,-1 1,0 0,0 0,-1 0,0 1,0-1,0 1,-1 0,0 0,0 1,0-1,-1 1,0 0,0 1,0-1,-1 1,1 0,-1 1,0 0,0 0,0 0,-1 1,1 0,-1 0,1 1,-1 0,-88 4,70 4</inkml:trace>
  <inkml:trace contextRef="#ctx0" brushRef="#br0" timeOffset="2581.419">3274 168,'-259'483,"236"-425,42-71,302-399,-307 395,-8 8,0 1,1 0,0 1,0 0,1 0,0 0,0 1,1 0,-1 1,1 0,2 0,-11 5,1-1,0 1,0 0,0-1,0 1,0 0,0 0,0 0,0 0,0 0,-1 0,1 0,0 0,0 1,0-1,0 0,0 0,0 1,0-1,-1 1,1-1,0 0,0 1,-1 0,1-1,0 1,0-1,-1 1,1 0,-1 0,1-1,-1 1,1 0,-1 0,1-1,-1 1,0 0,1 0,-1 0,0 0,0 0,0 0,0 0,1 0,-1-1,-1 1,1 0,0 0,0 0,-7 55,5-46,-13 62,10-61,1-1,0 0,1 1,1 0,-1 0,2 0,-1 0,2 0,-1 0,1 1,1-1,0 0,1 0,0 0,1 0,0 0,0-1,1 1,1-1,0 0,0 0,1-1,0 1,0-1,3 1,0-3,1 0,0-1,1-1,-1 0,1 0,0-1,1 0,-1-1,0 0,1-1,0 0,-1-1,1-1,0 1,0-2,0 0,-1 0,1-1,0 0,-1-1,0-1,1 0,-1 0,-1-1,1 0,-1-1,0 0,0-1,-1 0,1-1,-2 1,1-2,-1 1,0-1,2-5,13-18,-3 0,0-1,-2-1,-2 0,-1-2,-2 1,-1-2,4-25,-12 46,-1 0,-1 0,0 0,-1-1,-1 1,-1 0,0-1,-1 1,-1 0,0 0,-3-7,-4-6</inkml:trace>
</inkml:ink>
</file>

<file path=ppt/ink/ink6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4:20:35.400"/>
    </inkml:context>
    <inkml:brush xml:id="br0">
      <inkml:brushProperty name="width" value="0.1" units="cm"/>
      <inkml:brushProperty name="height" value="0.2" units="cm"/>
      <inkml:brushProperty name="color" value="#00F900"/>
      <inkml:brushProperty name="tip" value="rectangle"/>
      <inkml:brushProperty name="rasterOp" value="maskPen"/>
      <inkml:brushProperty name="ignorePressure" value="1"/>
    </inkml:brush>
  </inkml:definitions>
  <inkml:trace contextRef="#ctx0" brushRef="#br0">61 561,'97'-26,"-45"10,1 3,0 2,1 2,0 2,41 2,252 7,-138-30,-32 16,169-36,-19-5,-10 24,-5 47,31-6,-257-13,217-24,119-7,31 33,-109 26,521-26,-379-29,-284 28,235-11,48-24,-69 12,-7-11,-60 11,-28 6,140 16,-194 3,88-30,-95 17,-211 4,-12 2,-1-1,0-1,-1-3,27-10,-52 14,0 0,1 1,0 0,0 1,1 0,-1 1,1 0,-1 1,1 0,0 1,0 0,0 1,0 0,0 1,-1 0,1 1,0 0,0 1,-1 0,0 1,0 0,0 1,0 0,-1 1,4 3,6 11,-2 0,0 2,-2 0,0 1,-1 1,-2 0,0 1,-2 1,2 5,6 12,46 147,-18-14,18 15,-42-88,-18-70,2-1,1 0,1-1,2 0,1 0,2 0,49 87,-63-116,-1 0,1 1,-1-1,1 0,-1 1,0-1,0 0,0 0,0 1,0-1,0 0,0 0,-1 0,1 0,-1-1,0 1,0 0,1-1,-1 1,0-1,0 1,0-1,-1 0,1 0,0 0,0 0,-1-1,1 1,0 0,-1-1,1 0,0 1,-1-1,1 0,-1 0,1 0,0-1,-1 1,0-1,-8 3,-177 38,-2-8,-1-8,-125-4,-400 9,533-30,-323 12,39 7,14 9,-586 39,-39 19,417-29,-513 31,490-42,-70 21,58-18,261-22,80 1,-38 31,345-47,39-7,1-2,-1 1,0-1,0 0,0-1,0 0,-1-1,1 0,0 0,0-1,-7-1,13-1,-1-1,1 1,-1-1,1 1,0-1,1 0,-1 0,1-1,-1 1,1 0,0-1,1 1,-1-1,1 0,0 1,0-1,1 0,-1 0,1 0,0 0,0 0,1 1,-1-1,1 0,0 0,0 0,0-8,-7-246,-78-295,69 399,7 0,10-114,1 75,-3 65,5 144,1 3</inkml:trace>
</inkml:ink>
</file>

<file path=ppt/ink/ink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3:41:32.75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28,'39'5,"31"-3,9-3,-4 0,-10 0,-12-1,-4-3,-7-2,-5 0,-4 2,-3 2,-7 1</inkml:trace>
</inkml:ink>
</file>

<file path=ppt/ink/ink6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4:21:52.505"/>
    </inkml:context>
    <inkml:brush xml:id="br0">
      <inkml:brushProperty name="width" value="0.1" units="cm"/>
      <inkml:brushProperty name="height" value="0.2" units="cm"/>
      <inkml:brushProperty name="color" value="#00FDFF"/>
      <inkml:brushProperty name="tip" value="rectangle"/>
      <inkml:brushProperty name="rasterOp" value="maskPen"/>
      <inkml:brushProperty name="ignorePressure" value="1"/>
    </inkml:brush>
  </inkml:definitions>
  <inkml:trace contextRef="#ctx0" brushRef="#br0">1 230,'302'-17,"-61"-6,67-11,88-5,-369 41,-1 1,1 1,-1 1,1 2,-2 0,1 2,-1 0,0 3,2-1,0-1,1 0,1-2,-1-2,1 0,17 0,-5-5,1-1,-1-2,1-1,-1-3,0-1,21-8,164-29,0 22,28 5,-85-10,283 26,-282-26,-31 15,-74 2,-1 3,1 3,0 3,23 4,23-1,164-19,-19 5,-198 13,110 26,-28-14,-73-3,1-3,0-3,0-3,26-4,26 1,1115 2,-977 28,-37 0,281-28,-214-29,-6 1,709 29,-596-1,-225-29,286 29,-262-17,-130 9,1 3,0 2,51 6,-4-1,52-6,-94 16,-52-5</inkml:trace>
</inkml:ink>
</file>

<file path=ppt/ink/ink6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4:21:59.89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1984 735,'32'4,"1"-1,0-1,-1-2,1-1,-1-2,1-1,-1-2,0-1,2-2,-20 4,0-1,0 0,0-1,-1-1,0 0,-1-1,0 0,0-1,-1 0,0-1,-1 0,0-1,0 0,-2-1,1 0,-2 0,0 0,0-1,-1 0,3-15,-9 30,-1-1,0 1,0-1,0 1,0-1,0 1,1-1,-1 0,0 1,0-1,0 0,0 0,0 0,0 0,0 0,0 0,0 0,0 0,0 0,0 0,0 0,0-1,0 1,0 0,0-1,0 1,0-1,1 1,-1-1,0 1,0-1,0 0,1 1,-1-1,0 0,1 0,-1 1,1-1,-1 0,1 0,-1 0,1 0,-1 0,1 0,0 0,0 0,-1 1,1-1,0 0,0 0,0 0,0 0,0 0,0 0,0 0,1 0,-1 0,0 0,0 0,1-1,-15 28,0 1,2 1,2 0,0 0,2 1,0 0,3 0,0 1,0-4,-42 321,25-41,15-240,2 0,-4 1,-3-2,-9 28,16-79,0 1,-1-1,0 0,-1-1,-1 1,0-2,-1 1,0-1,-1 0,-1-1,-4 4,10-10,-1 0,-1 0,1 0,-1-1,1 0,-1-1,0 1,-1-1,1-1,0 1,-1-1,0 0,1-1,-1 0,0 0,0-1,1 0,-1 0,0-1,0 0,0 0,-6-3,2-1,2 0,-1-1,1-1,0 1,0-2,1 1,-1-2,2 1,-1-1,2 0,-1-1,1 0,0 0,1 0,0-1,1 0,0 0,1 0,0-1,1 0,0 1,1-1,0 0,1-1,0 1,1 0,1 0,-1 0,2 0,0 0,0 0,1 0,1 1,0-1,0 1,1 0,6-9,4 1,1 0,1 1,0 1,1 0,1 2,1 0,0 1,1 1,0 1,1 1,1 0,-1 2,2 1,-1 1,1 1,22-3,201-23,-169 28,-61-2</inkml:trace>
  <inkml:trace contextRef="#ctx0" brushRef="#br0" timeOffset="202.983">2886 1384,'5'33,"7"17,0-1</inkml:trace>
  <inkml:trace contextRef="#ctx0" brushRef="#br0" timeOffset="347.042">2972 819,'0'0</inkml:trace>
  <inkml:trace contextRef="#ctx0" brushRef="#br0" timeOffset="701.024">3169 1553,'36'-72,"3"2,43-57,-82 125,0 1,0 0,1 0,-1 0,0-1,1 1,-1 0,1 0,-1 0,1 0,0 0,-1 0,1 0,0 0,0 0,0 1,0-1,0 0,0 0,0 1,0-1,0 0,0 1,0-1,0 1,0 0,0-1,0 1,1 0,-1-1,0 1,0 0,0 0,1 0,-1 0,0 0,0 1,0-1,1 0,-1 1,0-1,0 0,0 1,0-1,0 1,0 0,1-1,36 138,-37-134,1 0,0 0,-1-1,2 1,-1-1,0 0,0 1,1-1,0 0,0 0,0 0,0-1,0 1,0-1,1 0,-1 0,1 0,-1 0,1 0,0-1,0 0,0 0,0 0,0 0,0 0,0-1,0 0,0 0,0 0,0 0,0-1,0 1,0-1,0 0,0-1,0 1,1-1,6-5,0-1,0 0,-1-1,-1 0,1 0,-1-1,-1 0,0 0,0-1,-1 0,-1-1,0 0,0 0,1-5,25-45,-18 40</inkml:trace>
  <inkml:trace contextRef="#ctx0" brushRef="#br0" timeOffset="1198.583">4100 1159,'-19'11,"-1"2,2 0,0 2,1 0,0 1,1 0,1 1,0 1,2 0,0 2,-4 8,14-25,1 0,0 0,1 0,-1 0,0 0,1 0,0 0,0 1,0-1,0 1,0-1,1 1,-1-1,1 1,0-1,0 1,0-1,1 1,-1-1,1 1,0-1,0 0,0 1,0-1,1 0,-1 1,1-1,0 0,0 0,0-1,0 1,0 0,1-1,-1 1,1-1,0 0,0 0,0 0,2 1,6 2,0-1,1-1,-1 0,1-1,0 0,0 0,0-2,0 1,0-1,0-1,0 0,-1-1,1 0,0-1,-1-1,1 1,-1-2,7-3,-1-6,0-2,-1 0,-1 0,0-2,-1 0,-1 0,-1-1,-1-1,0 0,-1-1,1-6,4-5,1 3,-1-1,-2 0,-1-1,-1 0,-2 0,-1-1,-1-1,-2 1,0-12,-5 26,0-1,-1 0,-1 1,0 0,-2-1,0 1,-1 1,0-1,-2 1,0-1,-1 2,-1-1,0 1,-1 1,-1 0,0 0,-1 1,-11-10,17 20,1 1,-1-1,0 1,0 0,0 0,0 1,0 0,0 0,-1 0,1 1,-1 0,1 0,-1 1,1 0,-1 0,0 0,1 1,-1 0,1 0,0 1,-1 0,1 0,0 0,0 1,0 0,0 0,0 0,1 1,0 0,0 0,0 0,0 1,0 0,1 0,0 0,0 0,0 1,1-1,0 1,0 0,0 0,1 0,0 0,-2 6,-2 17,1 0,1 0,1 0,2 0,1 1,1-1,1 0,2 1,1-2,2 1,0 0,2-1,1-1,10 19,0-4,2-2,2 0,2-2,1-1,2-1,1-1,10 7,-37-39,6 8,0 0,1 0,1-1,0 0,0-1,1 0,0-1,1 0,0-1,0 0,9 2,-1-5</inkml:trace>
  <inkml:trace contextRef="#ctx0" brushRef="#br0" timeOffset="-1716.77">799 706,'-3'-4,"0"0,0 0,0 0,-1 0,1 1,-1-1,0 1,0 0,0 0,0 0,-1 1,1-1,-1 1,0 0,1 0,-1 1,0-1,0 1,0 1,0-1,0 0,0 1,-2 0,-116 20,109-14,0 1,0 0,1 1,0 0,0 1,1 1,0 0,0 0,1 1,1 1,0 0,-2 4,7-9,1 0,0 0,0 0,0 0,1 1,0-1,1 1,0 0,0 0,1 0,0 0,0 0,0 0,1 0,1 0,-1 1,1-1,1 0,0 0,0-1,0 1,1 0,0-1,1 2,3 4,1 0,1-1,0 0,0 0,1-1,1 0,0-1,0 0,1-1,0 0,1-1,0 0,0-1,5 1,-15-6,-1-1,1 0,0 0,1 0,-1 0,0 0,0-1,0 0,0 1,1-1,-1 0,0-1,0 1,0 0,0-1,1 0,-1 0,0 0,0 0,0 0,-1 0,1-1,0 0,0 1,-1-1,1 0,-1 0,0-1,1 1,-1 0,0-1,12-13</inkml:trace>
  <inkml:trace contextRef="#ctx0" brushRef="#br0" timeOffset="-1400.715">1081 368,'41'25,"0"1,-2 2,-1 1,-1 3,-2 0,-1 3,-1 1,-24-25,-1 0,0 1,-1 0,-1 0,0 1,0 0,-1 0,-1 0,0 1,-1 0,0-1,-1 1,-1 0,0 0,-1 0,0 0,-1 0,-1 0,0 0,-1 0,-1 0,0-1,0 0,-1 0,-1 0,-1 0,1-1,-2 0,-11 15,0-1,-2-1,0 0,-2-2,0-1,-2-1,-19 13,26-21</inkml:trace>
  <inkml:trace contextRef="#ctx0" brushRef="#br0" timeOffset="-980.981">290 481,'-29'25,"0"0,2 2,1 1,1 1,2 1,0 1,3 1,-14 27,23-32,2 0,0 1,2 0,1 0,1 1,2-1,1 1,1 0,1 0,1 0,2 0,1-1,2 1,0-1,2-1,1 1,1-1,13 25,-19-40,1 1,0-1,1 0,0-1,1 1,0-1,1-1,0 1,1-1,0-1,0 1,1-2,0 1,1-1,0-1,0 0,0-1,1 0,0 0,8 1,3-3</inkml:trace>
  <inkml:trace contextRef="#ctx0" brushRef="#br0" timeOffset="2149.001">5342 622,'-1'480,"-24"-284,-5-34,46-178,-6-2,0 1</inkml:trace>
  <inkml:trace contextRef="#ctx0" brushRef="#br0" timeOffset="2454.796">5230 593,'33'5,"31"2,9-1,-3-1,-9-2,-10 0,-8-2,-8-1,-4 0,-3 0,-11 0,-8 0</inkml:trace>
  <inkml:trace contextRef="#ctx0" brushRef="#br0" timeOffset="2700.42">5258 989,'43'10,"33"-3,9-1,-5-2,-12-2,-12-1,-11-1,-9-1,-9 1</inkml:trace>
  <inkml:trace contextRef="#ctx0" brushRef="#br0" timeOffset="6817.623">5991 1327,'-16'0,"0"1,0 1,0 0,0 1,0 1,1 0,-1 1,1 1,0 0,1 1,-1 1,1 0,1 1,0 1,-9 7,15-8,1-1,0 1,1 0,-1 0,2 0,-1 1,2 0,-1 0,1 0,1 0,-1 3,2-8,-1 1,1-1,1 1,-1-1,1 1,0-1,0 1,1 0,0-1,0 1,0-1,0 0,1 1,0-1,0 0,1 0,-1 0,1 0,0 0,0-1,1 0,-1 1,1-1,0 0,0-1,0 1,1-1,-1 1,1-1,0-1,0 1,0-1,0 0,0 0,1 0,-1-1,1 0,0 0,8 1,0-2,1 1,-1-2,1 0,-1-1,0 0,0-1,0-1,0 0,10-5,-16 5</inkml:trace>
  <inkml:trace contextRef="#ctx0" brushRef="#br0" timeOffset="14120.335">6189 1526,'1'1,"1"1,-1 0,1 0,-1 0,1-1,0 1,0-1,0 1,0-1,0 0,0 1,0-1,0 0,0-1,0 1,1 0,-1-1,0 1,1-1,-1 0,1 1,-1-1,0 0,3-1,-2 2,147-13,-44-2,-5-4,-138 6,32 12,0-1,0 0,0 0,0 0,1-1,-1 1,1-1,-1 0,1-1,-1 1,1-1,0 0,0 0,0 0,1 0,-1-1,1 0,0 1,0-1,0-1,0 1,1 0,0 0,0-1,-2-4,4 9,-15-27,6 47,11 208,-2-218,0 0,1 0,0 0,1 0,0 0,0 0,1 0,0-1,1 1,1 0,-4-9,0-1,0 1,0-1,0 0,0 1,0-1,0 0,0 0,0 0,0 0,1 0,-1 0,0 0,0 0,0 0,0 0,0 0,0-1,0 1,0-1,0 1,0 0,0-1,0 0,0 1,0-1,0 0,0 1,-1-1,1 0,0 0,0 0,-1 1,1-1,-1 0,1 0,-1 0,1 0,-1 0,1 0,-1 0,0 0,0-1,0 1,1 0,1-3,111-184,-96 143,-13 24</inkml:trace>
  <inkml:trace contextRef="#ctx0" brushRef="#br0" timeOffset="14940.279">6810 1243,'7'22,"0"0,-1 1,-1-1,-1 1,-1 0,-1 1,-2-1,0 0,-1 0,-2 3,2 32,2-12,0-30,-1 0,0 1,-1-1,0 0,-2 1,0-1,-3 9,6-26,1 0,-1 0,0 0,0 0,0 0,0 0,0 0,0 0,0 0,0 1,0-1,0 0,-1 0,1 0,0 0,-1 0,1 0,0 1,-1-1,1 0,-1 0,1 0,-1 1,0-1,1 0,-1 1,0-1,0 1,1-1,-1 1,0-1,0 1,0-1,1 1,-1 0,0-1,0 1,0 0,0 0,0 0,0-1,0 1,0 0,0 0,1 0,-1 1,0-1,0 0,0 0,0 0,0 1,0-1,0 1,1-1,-1 0,0 1,0-1,0 1,1 0,-1-1,0 1,1 0,-1-1,1 1,-1 0,1 0,-1-1,0 2,0-25,1 1,1 0,1 0,1 0,1 0,1 0,0 0,2 1,0 0,2 1,0-1,2 2,0-1,1 1,0 1,14-15,-16 16,1 1,0 0,1 0,1 1,0 1,1 0,0 1,2 0,-1 1,1 1,1 0,0 2,0 0,1 0,0 2,1 0,0 1,0 1,16-2,-32 7,0-1,-1 1,1 0,0 0,0 1,-1-1,1 0,0 1,-1 0,1-1,0 1,-1 0,1 0,-1 1,1-1,-1 0,0 1,0 0,1-1,-1 1,0 0,-1 0,1 0,0 0,0 1,-1-1,0 0,1 1,-1-1,0 1,0-1,0 1,0 0,-1-1,1 1,-1 0,0-1,1 1,-1 0,-1 0,1-1,0 1,-1 0,1-1,-2 4,-2 8,-2-1,0 1,-1-1,0 0,-1-1,0 0,-1 0,0 0,-1-1,0-1,-1 0,0 0,-5 2,-166 102,162-103,18-11,1 0,0 0,0 1,0-1,0 0,-1 0,1 0,0 1,0-1,0 0,0 1,0-1,0 1,0 0,0-1,0 1,0 0,0 0,0-1,1 1,-1 0,0 0,0 0,1 0,-1 0,1 0,-1 0,1 0,-1 0,1 0,0 0,-1 0,1 1,0-1,0 0,0 0,0 0,0 0,0 1,0-1,0 0,0 0,1 0,-1 0,0 0,1 0,-1 0,1 0,-1 0,1 0,0 0,-1 0,1 0,0 0,0 0,0 0,-1 0,1-1,0 1,0 0,0-1,0 1,0-1,0 1,0-1,1 0,-1 1,114 60,20 23,-117-73</inkml:trace>
  <inkml:trace contextRef="#ctx0" brushRef="#br0" timeOffset="15956.437">5173 312,'41'-10,"1"1,0 3,0 1,0 2,0 2,33 4,-18-2,11-1,155 12,-207-8,-11-2,-1-1,1 0,0 1,-1-1,1-1,0 1,0-1,0 0,-1 0,1 0,0-1,0 0,0 0,-1 0,1 0,1-1,-6 0,0 0,0 0,0 0,-1 0,1 0,0 0,-1 0,1 1,-1-1,0 0,1 0,-1 0,0 1,0-1,0 0,0 1,-1-1,1 1,0-1,-1 1,1 0,-1-1,1 1,-1 0,1 0,-1 0,0 0,0 1,0-1,1 0,-2 0,2 1,-142-86,-45-51,174 115,18 17</inkml:trace>
  <inkml:trace contextRef="#ctx0" brushRef="#br0" timeOffset="17587.552">742 2146,'1'-2,"-1"0,0-1,1 1,0 0,-1-1,1 1,0 0,0 0,0 0,1-1,-1 1,0 0,1 1,-1-1,1 0,0 0,-1 1,1-1,0 1,0-1,0 1,0 0,1 0,-1 0,0 0,0 0,0 0,1 1,-1-1,1 1,-1 0,81-8,-77 7,818 4,-412-31,152 16,-248-6,140 17,-205 3,148 15,-291-8,0-4,66-8,135-25,138 27,-220-26,424 26,-549 2,249-12,5-25,92 25,-228-16,-194 26,-2 1</inkml:trace>
</inkml:ink>
</file>

<file path=ppt/ink/ink6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4:22:31.35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46 1,'-11'167,"1"-98,3 1,3 0,3-1,4 17,-1 33,-2 220,13-234,-9-90,-1 0,0 0,-2 0,0 1,0-1,-1 0,-1 0,-1 1,-3 13,-15 150,10-144,4-28</inkml:trace>
</inkml:ink>
</file>

<file path=ppt/ink/ink6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4:22:33.29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1,'0'425,"6"-351,-7-73</inkml:trace>
</inkml:ink>
</file>

<file path=ppt/ink/ink6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4:22:34.36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220 1,'-1'7,"-1"0,-1 0,0 0,0 0,0-1,-1 1,0-1,0 0,0 0,-1 0,0-1,0 0,0 0,-1 0,0 0,0-1,0 0,0 0,-1-1,1 0,-6 2,-23 17,-44 29,100-43,179 18,-172-25,0 2,-1 1,1 1,-1 1,0 1,6 4,-31-10,18 5,-19-17,-114-86,10 10,63 71,21 12</inkml:trace>
</inkml:ink>
</file>

<file path=ppt/ink/ink6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4:22:47.57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26 53,'-1'283,"-7"-255,8-28,0 0,0-1,0 1,0 0,0-1,0 1,0 0,0-1,0 1,0 0,0 0,-1-1,1 1,0 0,0-1,0 1,-1 0,1 0,0 0,0-1,-1 1,1 0,0 0,0 0,-1-1,1 1,0 0,-1 0,1 0,0 0,0 0,-1 0,1 0,0 0,-1 0,1 0,0 0,-1 0,1 0,0 0,-1 0,1 0,0 0,-1 0,1 0,0 0,0 1,-1-1,1 0,0 0,0 0,-1 0,1 1,0-1,0 0,-1 0,1 1,-2-16,1 0,1-1,0 1,0 0,2 0,0 0,1 0,0 1,1-1,1 1,0-1,1 1,1 1,0-1,0 1,2 1,-1-1,2 1,0 1,0 0,1 0,0 1,8-5,-17 12,0 1,1-1,-1 1,1-1,0 1,0 0,0 0,0 0,0 0,0 1,1-1,-1 1,0 0,1 0,-1 0,1 1,-1-1,1 1,-1-1,1 1,0 0,-1 1,1-1,-1 1,1-1,-1 1,1 0,-1 0,0 1,1-1,-1 1,0 0,0-1,0 1,0 1,0-1,-1 0,1 1,-1-1,2 2,-4 1,0 0,0 1,0-1,-1 0,0 0,0 0,0 0,0 0,-1 0,0-1,0 1,0 0,-1-1,1 1,-1-1,0 0,0 0,-1 0,1-1,-1 1,0-1,0 1,0-1,0 0,-1-1,-3 3,-8 8,13-11,0 0,0 1,0-1,0 1,1-1,-1 1,1 0,0 0,0 0,0 0,0 0,0 1,1-1,-1 1,1-1,0 1,0-1,0 1,1 0,-1-1,1 1,0 0,0-1,0 1,1 0,-1-1,1 1,0 0,0-1,0 1,0-1,1 1,-1-1,1 0,0 1,0-1,0 0,0 0,1 0,-1-1,2 1,91 48,-78-43</inkml:trace>
</inkml:ink>
</file>

<file path=ppt/ink/ink6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4:22:53.61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228 87,'39'-86,"-38"86,0 0,-1 1,1-1,0 0,0 1,0-1,0 1,-1-1,1 1,0-1,0 1,-1-1,1 1,0 0,-1 0,1-1,-1 1,1 0,-1 0,1 0,-1-1,0 1,1 0,-1 0,0 0,0 0,1 0,-1 0,0 0,0 0,0-1,0 1,0 0,-1 0,1 0,0 1,0-2,13 190,16 19,-14-107,-16-101,0 0,0 0,0-1,0 1,0-1,0 1,0-1,0 1,0-1,0 0,0 1,0-1,-1 0,1 0,0 0,0 0,0 0,0 0,0 0,-1 0,1 0,0-1,0 1,0 0,0-1,0 1,0-1,0 1,0-1,0 0,0 1,0-1,0 0,0 0,1 0,-1 1,0-1,1 0,-1 0,0 0,1 0,-1 0,1 0,-1 0,1-1,0 1,-1 0,1-1,-2 0,-18-18,-1 1,0 1,-1 0,-2 2,1 1,-2 0,0 2,-19-7,-25-15,97 24,143 1,-128 2,0 3,1 1,-1 2,1 2,23 3,-66-4,1 1,-1-1,1 1,0 0,-1-1,1 1,0 0,0 0,-1 0,1 0,0 1,-1-1,1 0,0 1,-1-1,1 1,-1-1,1 1,-1 0,1-1,-1 1,1 0,-1 0,0 0,1 0,-1 1,0-1,0 0,0 0,0 1,0-1,0 1,0-1,0 1,-1-1,1 1,0-1,-1 1,0 0,1-1,-1 1,0 0,0-1,0 1,0 0,0-1,0 1,0 0,-1-1,1 1,-1 0,1-1,-1 1,1-1,-1 1,-105 90,44-47,31-23,26-20,0 1,0 0,0 0,1 0,0 1,-1-1,1 1,0 0,1 0,-1 0,1 1,0-1,0 1,0 0,1 0,-2 3,4 6</inkml:trace>
</inkml:ink>
</file>

<file path=ppt/ink/ink6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4:22:46.59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790 893,'197'-1,"-147"-11,-49 12,0-1,0 1,-1-1,1 1,0-1,-1 1,1-1,0 0,-1 1,1-1,-1 0,1 1,-1-1,1 0,-1 0,1 1,-1-1,0 0,1 0,-1 0,0 0,0 1,0-1,1 0,-1 0,0 0,0 0,0 0,-1 0,1 1,0-1,0 0,0 0,-1 0,1 0,0 0,-1 1,1-1,-1 0,1 0,-1 1,1-1,-1 0,1 1,-1-1,0 1,1-1,-1 0,0 1,0-1,1 1,-1 0,0-1,-90-87,90 89,0-1,0 1,-1-1,1 1,0 0,0 0,0-1,0 1,0 0,0 0,0 0,0 0,0 0,0 1,1-1,-1 0,0 0,1 0,-1 1,1-1,-1 0,1 1,0-1,-1 0,1 1,0-1,0 1,0-1,0 0,0 1,0-1,1 0,-1 1,0-1,1 0,-1 1,1-1,-1 0,0 2,5 202,-5-204,-1 1,1-1,0 0,-1 0,1 0,0 0,0 1,0-1,0 0,0 0,0 0,1 0,-1 1,0-1,0 0,1 0,-1 0,1 0,-1 0,1 0,-1 0,1 0,0 0,0 0,-1 0,1 0,0 0,0-1,0 1,0 0,0 0,0-1,0 1,0-1,0 1,0-1,0 1,0-1,0 0,1 0,-1 1,0-1,0 0,0 0,1 0,-1 0,0 0,0-1,0 1,0 0,1-1,-1 1,0 0,0-1,0 1,0-1,0 0,0 1,0-1,0 0,0 1,-1-1,1 0,0 0,122-140,-112 127</inkml:trace>
  <inkml:trace contextRef="#ctx0" brushRef="#br0" timeOffset="-3588.967">142 328,'0'5,"0"16,0 9,0 4,0 2,0-1,0-2,0-1,0-2,0-1,0 0,-5-6,-2-1,1 0,1 1,2 1,0-3</inkml:trace>
  <inkml:trace contextRef="#ctx0" brushRef="#br0" timeOffset="-3166.836">113 357,'5'0,"11"5,8 1,4 0,3-1,0-2,0-1,0 0,-2-2,1 0,-1 0,-11 4,-7 2</inkml:trace>
  <inkml:trace contextRef="#ctx0" brushRef="#br0" timeOffset="-2918.632">85 611,'29'5,"19"1,6 0,-6-6,-7-3,-9-1</inkml:trace>
  <inkml:trace contextRef="#ctx0" brushRef="#br0" timeOffset="-1067.976">622 752,'-2'-2,"1"0,-1 0,1 0,-1 1,0-1,0 1,0-1,0 1,0 0,0 0,0 0,0 0,-1 0,1 0,0 0,-1 1,1-1,-1 1,1 0,0 0,-1 0,1 0,-1 0,1 0,0 1,-1-1,1 1,0-1,-1 1,1 0,-2 1,-2-1,-1 1,0 0,1 1,0-1,0 1,0 1,0-1,0 1,0 0,1 0,0 0,0 1,0 0,0 0,1 0,0 1,0-1,0 1,1 0,0 0,0 0,1 0,-1 1,1-1,1 1,-1 0,1-1,0 1,1 0,-1 0,1 0,1 0,-1-1,1 1,1 0,-1-1,1 1,0 0,1 1,1-3,0 0,0 0,0-1,0 1,1-1,0 0,0-1,0 1,0-1,1 0,-1 0,1-1,-1 1,1-1,0 0,0-1,0 0,0 0,1 0,-1 0,0-1,0 0,0 0,1-1,-1 0,0 0,0-1,0 1,0-1,0 0,13-6</inkml:trace>
  <inkml:trace contextRef="#ctx0" brushRef="#br0" timeOffset="4680.105">0 159,'88'22,"108"-4,-182-15,-2 0,0 0,0-1,1 0,-1-1,1 0,-1-1,1-1,9-1,-21 2,0 0,-1 0,1-1,0 1,0 0,-1 0,1-1,0 1,0-1,-1 1,1 0,0-1,-1 1,1-1,0 1,-1-1,1 0,-1 1,1-1,-1 0,1 1,-1-1,0 0,1 0,-1 1,0-1,0 0,1 0,-1 1,0-1,0 0,0 0,0 0,0 0,0 1,0-1,0 0,0 0,0 0,-1 1,1-1,0 0,-1 0,1 1,0-1,-1 0,1 1,-1-1,1 0,-1 1,0-1,-31-36,29 34,-132-125,122 117</inkml:trace>
</inkml:ink>
</file>

<file path=ppt/ink/ink6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4:22:57.47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21,'0'-21,"0"22,0 5,1 204,-2-205,1-1,0 0,0 0,0 1,1-1,-1 0,1 0,0 0,0 1,0-1,1 0,-1 0,1-1,0 1,0 0,1-1,-1 1,1-1,-1 0,1 1,0-1,1-1,-1 1,0 0,1-1,-1 0,1 1,0-2,0 1,0 0,0-1,0 1,0-1,1 0,1-2,0 0,0 0,0 0,-1-1,1 1,0-1,-1-1,0 1,1-1,-1 0,0 0,-1-1,1 1,0-1,-1 0,0 0,0-1,0 1,-1-1,1 0,-1 0,0 0,0 0,0-4,51-145,-54 153,1 1,-1 0,1 0,0-1,0 1,-1 0,1 0,0 0,-1 0,1 0,0 0,0 0,-1 0,1 0,0 0,0 0,-1 0,1 1,0-1,-1 0,1 0,0 1,-1-1,1 1,-1-1,1 0,0 1,-1-1,1 1,-1-1,1 1,-1 0,0-1,1 1,-1-1,0 1,1 0,-1-1,0 1,0 0,1 0,-1-1,0 1,0 0,0-1,0 1,0 0,0 0,0-1,0 1,0 0,0-1,-1 2,11 39,29 75,-37-112,0 0,0 0,1-1,-1 1,1-1,0 1,0-1,1 0,-1 0,1-1,-1 1,1-1,0 1,0-1,0 0,0-1,0 1,0-1,0 0,1 0,-1 0,0 0,1-1,-1 0,3 0,-2 0,0-1,0 0,-1 0,1 0,0 0,-1-1,1 0,-1 0,0 0,0-1,0 1,0-1,0 0,0 0,-1 0,1-1,-1 1,0-1,0 0,0 0,-1 0,1 0,-1 0,0-1,0 1,-1-1,1-1,21-130,-23 108,-1 4</inkml:trace>
</inkml:ink>
</file>

<file path=ppt/ink/ink6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4:23:24.78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1 476,'0'493,"28"-239,-29-39,-6-182,5-30,0 0,1 0,0 1,-1-1,1 0,0 1,1-1,-1 1,1-1,-1 0,1 1,0-1,0 1,0-1,1 1,-1-1,1 1,0-1,0 1,0-1,1 0,-1 0,1 0,-1 1,1-2,0 1,0 0,1 0,-1-1,1 2,79-17,143-27,159 41,-372-1</inkml:trace>
  <inkml:trace contextRef="#ctx0" brushRef="#br0" timeOffset="1653.058">339 24,'-5'13,"1"1,0 0,1 0,1 0,0 1,1-1,0 0,1 1,1-1,0 1,1-1,1 0,0 0,1 0,2 6,-5-17,0-1,0 0,-1 0,1 0,1 0,-1 0,0 0,0 0,1-1,-1 1,1 0,-1-1,1 1,0-1,0 1,0-1,0 0,0 0,0 0,0 0,0 0,0 0,0-1,0 1,1-1,-1 1,0-1,0 0,1 0,-1 0,0 0,0 0,1-1,-1 1,0-1,0 1,0-1,0 0,1 0,-1 0,0 0,0 0,-1 0,1-1,0 1,0-1,-1 1,2-2,10-14,0-1,-1 0,-1-1,-1 0,-1-1,6-16,6-14,-17 43,33-54,-36 60,0 0,0 0,0 0,0 0,0 0,1 0,-1 1,0-1,1 0,-1 1,0-1,1 1,-1 0,1-1,-1 1,0 0,1 0,-1 0,1 0,-1 0,1 0,-1 0,1 1,-1-1,0 0,1 1,-1-1,1 1,-1 0,0-1,0 1,1 0,-1 0,0 0,0 0,0 0,0 0,0 0,0 0,0 0,0 0,-1 0,1 1,0 0,10 14,-1 1,-1-1,-1 2,-1-1,0 1,-1 0,0 3,5 14,4 6,-3 1,-1 0,-3 1,-1 0,-2 0,-1 41,-3-78,0 0,0 0,0 1,-1-1,0 0,-1 0,1 0,-1 0,0 0,-1 0,0 0,1 0,-2 0,1-1,-1 1,0-1,0 1,0-1,-1 0,0 0,0-1,0 1,0-1,-1 0,0 0,0 0,0-1,0 0,-1 0,1 0,-1 0,0-1,1-2,1 0,-1 0,0 0,0-1,0 0,1 0,-1 0,0-1,1 1,-1-1,1 0,-1 0,1-1,0 1,0-1,0 0,1 0,-1-1,1 1,-1-1,1 1,0-1,0 0,1 0,-1 0,0-3,-2-1,1 0,0 0,1-1,0 0,0 1,1-1,0 0,0 0,1 0,0-1,1 1,0 0,1-7,3 1,0 1,1 0,0 0,1 0,1 1,0 0,1 0,0 1,1 0,0 0,1 1,1 1,0-1,0 1,1 1,0 0,0 1,4-1,8-6</inkml:trace>
</inkml:ink>
</file>

<file path=ppt/ink/ink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3:41:33.09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256 32,'-41'36,"2"1,1 2,2 2,-18 28,8 35,46-101,-1 0,1 1,-1-1,1 1,0-1,0 0,1 1,-1-1,1 0,0 1,0-1,0 0,0 0,0 1,1-1,-1 0,1 0,0-1,0 1,0 0,0-1,1 1,-1-1,1 1,-1-1,1 0,0 0,0 0,0-1,0 1,1-1,14 5,0-2,0 0,1-1,0-1,-1-1,1-1,0 0,0-1,0-1,-1-1,1-1,14-5,-12 5,0-1,0-1,0-1,-1-1,0-1,-1-1,0 0,-1-2,1 0,-2-1,0 0,-1-2,0 0,-1-1,5-7,-17 16,0 0,0 0,-1 0,0 0,0 0,0 0,-1-1,-1 1,1-1,-1 1,0 0,-1-1,1 1,-1-1,-1 1,0 0,0 0,0 0,-1 0,0 0,0 0,-1 1,0-1,0 1,0 0,-1 0,0 1,0-1,0 1,-1 0,0 1,0-1,0 1,0 0,-1 1,1-1,-1 1,0 1,0-1,-1 1,-7-4,-1 1,0 1,0 0,0 2,-1-1,1 2,-17 0,2 1</inkml:trace>
</inkml:ink>
</file>

<file path=ppt/ink/ink6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4:23:25.09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255 28,'-15'29,"-9"19,0 6,-2-6,5-6,0-6,4-4,0-8,3-2,-1-6,2 0,-2-4,3-3</inkml:trace>
  <inkml:trace contextRef="#ctx0" brushRef="#br0" timeOffset="366.172">1 0,'15'27,"2"-2,0 0,2 0,1-2,1 0,18 14,45 52,-4 32,-70-106</inkml:trace>
</inkml:ink>
</file>

<file path=ppt/ink/ink6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4:24:03.46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25,'29'0,"24"0,7 0,-1 0,-6 0,-7 0,-7 0,-5 0,-4 0,-6-4,-3-3,0 1,1 1,1 2,-7 6,-7 2</inkml:trace>
</inkml:ink>
</file>

<file path=ppt/ink/ink6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4:24:03.71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77,'38'-5,"32"-1,9-5,1-1,-9 3,-6 2,-10-3,-10 1,-11 2</inkml:trace>
</inkml:ink>
</file>

<file path=ppt/ink/ink6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4:24:04.03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199 148,'-19'28,"0"2,2 0,2 1,0 1,2 0,2 1,-7 29,17-55,-1-1,1 1,0 0,1 0,0 0,0 0,0 0,1 0,0 0,1 0,-1 0,1-1,0 1,1-1,0 1,0-1,0 0,1 0,0 0,0-1,0 1,1-1,0 0,0 0,0 0,0-1,1 0,0 0,0 0,0-1,0 0,0 0,1-1,-1 1,1-2,2 2,14 3,1-1,-1-1,1-1,0-1,0-1,0-1,0-1,0-1,0-1,-1-1,1-2,-1 0,18-8,1 1,0-1,-1-3,-1-1,0-2,-2-2,-1-1,0-2,20-19,-49 39,-1-1,0 1,-1-1,1-1,-1 1,-1-1,1 0,-1 0,0-1,-1 1,0-1,0 0,0 0,-1-1,-1 1,1-1,-1 1,-1-1,0 0,0 0,0 0,-1 1,-1-1,1 0,-1 0,-1 0,0 1,0-1,-1 1,0-1,-3-6,-3 4,0-1,-1 1,-1 0,1 1,-2 0,1 1,-1 1,-1-1,0 2,0 0,0 0,-1 1,0 1,0 1,0-1,-7 1,-13-3,0 2,0 2,0 0,0 3,-1 1,-18 3,-1 3</inkml:trace>
  <inkml:trace contextRef="#ctx0" brushRef="#br0" timeOffset="496.004">1 345,'1501'0,"-1448"5,-36 1</inkml:trace>
</inkml:ink>
</file>

<file path=ppt/ink/ink6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4:24:01.60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944 0,'49'10,"-36"-8,-1 0,1 1,-1 0,1 1,-1 1,0-1,-1 2,10 5,-20-10,0-1,0 1,0 0,-1-1,1 1,0 0,0 0,-1 0,1-1,-1 1,1 0,-1 0,1 0,-1 0,1 0,-1 0,0 0,0 0,0 0,1 0,-1 0,0 0,0 0,0 0,0 0,-1 0,1 0,0 0,0 0,-1 0,1 0,0 0,-1 0,1 0,-1 0,1 0,-1 0,1-1,-1 1,0 0,0 0,1-1,-1 1,0 0,0-1,0 1,0-1,1 1,-1-1,-1 1,-50 27,50-27,-107 39,-2-4,-99 17,-93 29,270-73,-55 28,88-35,0 0,0 1,0-1,0 0,0 0,1 0,-1 0,1 0,-1 0,1 0,0 0,0 0,0 0,0-1,0 1,0 0,0 0,1-1,-1 1,0-1,1 1,0-1,-1 0,1 1,0-1,-1 0,1 0,0 0,0 0,0-1,0 1,0 0,0-1,0 0,0 1,1-1,2 2,44 18,1-3,0-1,2-3,-1-2,2-3,1-1,-46-6,28 3,-24-3,0 0,0 0,-1 1,1 1,0 0,-1 1,0 0,0 0,10 6,-20-8,0 0,0 0,0 1,-1-1,1 0,-1 0,1 0,-1 0,0 1,0-1,0 0,0 0,0 1,0-1,-1 0,1 0,-1 0,0 0,1 0,-1 0,0 1,0-2,0 1,-1 0,1 0,0 0,-1 0,1-1,-1 1,1-1,-1 1,0-1,0 0,0 0,0 1,0-1,0-1,0 1,0 0,0 0,-85 57,-2-4,-2-4,-60 23,146-71,-91 40,55-25,0 1,2 2,1 1,-12 11,48-31,1-1,0 1,0 0,0 0,-1 0,1 0,0 0,0 0,0 0,1 1,-1-1,0 0,0 0,1 1,-1-1,0 1,1-1,0 0,-1 1,1-1,0 1,0-1,-1 1,1-1,0 1,1-1,-1 1,0-1,0 1,1-1,-1 0,0 1,1-1,0 1,-1-1,1 0,0 1,0-1,0 0,-1 0,1 0,0 0,1 0,-1 0,0 0,0 0,0 0,1 0,-1-1,0 1,1 0,-1-1,0 1,1-1,-1 0,1 1,-1-1,1 0,-1 0,1 0,0 0,28 6,1-1,1-2,-1-1,0-2,1-1,-1-1,0-1,15-5,-45 8,365-49,-330 44,-19-1</inkml:trace>
  <inkml:trace contextRef="#ctx0" brushRef="#br0" timeOffset="368.388">1509 170,'-33'265,"21"-200,-48 286,58-342,2-5,-1 1,1-1,-1 0,0 1,-1-1,1 0,-1 0,0 0,0 0,0 0,0 0,-1 0,1 0,-1-1,0 0,0 1,-1-1,1 0,-1-1,1 1,-1-1,-3 3,-7-5</inkml:trace>
  <inkml:trace contextRef="#ctx0" brushRef="#br0" timeOffset="615.785">1452 170,'39'-5,"26"-1,13 0,-3-4,-10 0,-5 2,-9 2,-7 2,-8 1,-4 2,-3 1,-7 5,-11 2,-8 5,-9-1,-4-1</inkml:trace>
  <inkml:trace contextRef="#ctx0" brushRef="#br0" timeOffset="812.909">1368 593,'38'0,"28"-4,6-3,-3 1,-9 1,-10 2,-14 1</inkml:trace>
  <inkml:trace contextRef="#ctx0" brushRef="#br0" timeOffset="1427.236">1989 706,'-5'18,"0"-1,2 1,0 0,1 0,0 0,2 0,0 1,1-1,1 0,1 0,1 0,0-1,1 1,1-1,-6-15,1 1,0-1,0 0,0 0,0 0,1 0,-1 0,0 0,1 0,0 0,-1-1,1 1,0 0,0-1,0 0,0 1,0-1,0 0,0 0,0 0,0 0,1 0,-1-1,0 1,1-1,-1 1,0-1,1 0,-1 0,1 0,-1 0,0-1,1 1,-1-1,0 1,1-1,-1 0,0 0,0 0,0 0,1 0,15-15,-1-1,0 0,-1-1,-1-1,0-1,-2 0,0-1,-1 0,27-41,-39 61,0 0,1 1,-1-1,0 0,0 0,1 1,-1-1,0 0,1 1,-1-1,1 0,-1 1,1-1,-1 1,1-1,0 1,-1-1,1 1,0-1,-1 1,1 0,0-1,-1 1,1 0,0 0,0-1,-1 1,1 0,0 0,0 0,-1 0,1 0,0 0,0 0,-1 0,1 0,0 1,0-1,-1 0,1 0,0 1,0-1,-1 0,1 1,0-1,-1 1,1-1,-1 0,1 1,-1 0,1-1,-1 1,1-1,-1 1,1 0,-1-1,1 1,-1 0,0-1,0 1,1 0,-1 0,0-1,0 1,0 0,0 0,14 57,-13-54,5 35,2-4,-3 0,-1 1,-1-1,-2 1,-2 0,-2 9,-1-6,-2-1,-2 0,-1 0,-2-1,-2-1,-1 0,-9 15,19-46,1 1,-2-1,1 1,0-1,-1-1,0 1,0-1,-1 1,1-1,-1-1,0 1,0-1,0 0,0-1,0 1,-2-1,5-1,0 0,0-1,0 1,0-1,0 1,0-1,0 0,0-1,0 1,0 0,0-1,0 0,0 0,0 0,0 0,0 0,0 0,0-1,1 1,-1-1,1 0,-1 0,1 0,-1 0,1 0,0-1,0 1,0 0,1-1,-1 0,1 1,-1-1,1 0,0 0,0 0,-3-7,1 0,1 1,-1-1,2-1,-1 1,2 0,-1 0,1 0,1 0,0-1,0 1,1 0,0 0,1 0,0 1,1-1,4-8,96-149,-91 149,127-113,-122 115</inkml:trace>
</inkml:ink>
</file>

<file path=ppt/ink/ink6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4:23:59.29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1 346,'0'0,"1"0,-1 0,1 0,-1 0,1 0,-1 0,1 0,-1 0,1 0,-1-1,1 1,-1 0,1 0,-1 0,1 0,-1-1,1 1,-1 0,1-1,-1 1,0 0,1-1,-1 1,0 0,1-1,-1 1,0-1,1 1,-1 0,0-1,0 1,0-1,1 1,-1-1,0 1,0-1,0 1,0-1,0 1,0-1,0 1,0-1,0 1,0-1,0 0,0 1,0 0,0-1,-1 1,1-1,0 1,0-1,-1 1,1-1,0 1,0-1,-1 1,1 0,-1-1,1 1,0 0,-1-1,1 1,182-8,-117 10,160-2,-201 0</inkml:trace>
  <inkml:trace contextRef="#ctx0" brushRef="#br0" timeOffset="415.473">1 572,'313'-1,"-241"-11,53 1,-74 18,-33-8</inkml:trace>
  <inkml:trace contextRef="#ctx0" brushRef="#br0" timeOffset="986.061">424 7,'-2'-1,"0"0,0 0,-1 0,1 1,0-1,-1 1,1-1,-1 1,1 0,-1 0,1 0,0 0,-1 0,1 0,-1 1,1-1,0 1,-1 0,1-1,0 1,-3 1,44 35,158 91,-180-114,0 0,-1 2,-1 0,-1 1,0 0,-1 1,-1 1,7 13,15 81,-32-108,-1-1,1 1,-1 0,0 0,-1 0,1 0,-1 0,0-1,0 1,0 0,-1 0,0 0,0 0,0 0,-1 0,1-1,-1 1,0-1,0 1,-1-1,1 0,-1 0,0 0,0 0,-1 0,1-1,-1 1,0-1,1 0,-4 1,-164 90,135-77,-72 51,107-66,-1-1,1 1,-1 0,1 0,0 1,0-1,0 0,0 0,0 1,0-1,1 0,-1 1,1-1,-1 1,1-1,0 0,0 1,0-1,1 1,-1-1,1 2,3 12</inkml:trace>
</inkml:ink>
</file>

<file path=ppt/ink/ink6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4:24:09.45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1 283,'87'21,"-62"-18,0-2,1 0,-1-2,0-1,0 0,24-7,-48 8,26-4,1 1,-1 1,0 2,1 0,19 3,-36 9,-15-5</inkml:trace>
  <inkml:trace contextRef="#ctx0" brushRef="#br0" timeOffset="326.948">1 537,'14'5,"15"1,7 0,2-1,0-1,-3-2,-1-1,-3 0,-1-1,-1-1,-1 1,-4-5,-8-2</inkml:trace>
  <inkml:trace contextRef="#ctx0" brushRef="#br0" timeOffset="1209.957">283 0,'-1'2,"0"0,-1 0,1 0,0 0,0 0,0 1,0-1,0 0,1 1,-1-1,1 0,-1 1,1-1,0 1,0-1,0 1,0-1,1 0,-1 1,1-1,-1 0,1 1,0-1,0 0,0 1,0-1,0 0,0 0,2 1,46 62,-45-60,173 146,-134-120,48 38,-88-67,-1 1,0-1,0 0,0 1,0-1,0 1,-1-1,1 1,-1 0,0 0,0 0,0-1,0 1,0 0,0 1,-1-1,0 0,1 0,-1 0,0 0,-1 0,1 0,0 0,-1 0,0 0,0 0,0 0,0 0,0 0,0 0,-1-1,0 1,-1 2,-80 80,51-57,-105 78,19-23,19-20,96-62</inkml:trace>
</inkml:ink>
</file>

<file path=ppt/ink/ink6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4:24:14.58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51 114,'-1'45,"-1"0,-2 0,-3 0,-7 25,-1-38,8-48,11-4,1 0,2 1,-1 0,2 0,1 1,0 0,1 0,1 1,1 1,0 0,1 0,1 1,0 1,1 0,0 1,11-6,-10 8,0 0,0 1,1 1,0 1,0 0,1 1,0 1,0 1,1 1,-1 0,20-1,-36 5,0 0,0 0,1 0,-1 0,0 0,0 0,0 1,0-1,0 1,0-1,0 1,0 0,0 0,0 0,0 0,0 0,-1 0,1 0,0 1,-1-1,1 1,-1-1,0 1,1 0,-1-1,0 1,0 0,0 0,0 0,0 0,-1 0,1 0,0 0,-1 0,0 0,1 0,-1 0,0 0,0 1,0-1,-1 4,1 0,-1 0,0-1,-1 1,1 0,-1 0,0-1,-1 1,1-1,-1 1,0-1,0 0,-4 4,-2 0,-1-1,0 0,0 0,0 0,-1-2,0 1,-1-1,1-1,-1 0,-1-1,-51 26,62-29,1-1,0 0,0 1,0-1,0 1,0-1,-1 1,1-1,0 1,0 0,0 0,1-1,-1 1,0 0,0 0,0 0,1 0,-1 0,0 0,1 0,-1 0,1 0,-1 0,1 0,0 1,-1-1,1 0,0 0,0 0,0 1,0-1,0 0,0 0,0 0,0 1,0-1,1 0,-1 0,0 0,1 0,-1 1,1-1,-1 0,1 0,0 0,-1 0,1 0,0 0,0-1,0 1,0 0,0 0,0 0,0-1,0 1,16 10,0 0,1-1,0-1,1-1,0 0,19 3,-18-4</inkml:trace>
</inkml:ink>
</file>

<file path=ppt/ink/ink6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4:24:12.32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109 13,'18'73,"-15"-36,-2-1,-2 0,-1 1,-2-1,-1 0,-2 0,-1-1,-2 0,-1 0,-2-1,-1-1,-6 7,-15 40,62-116,-17 20</inkml:trace>
  <inkml:trace contextRef="#ctx0" brushRef="#br0" timeOffset="327.681">109 13,'31'7,"0"-1,0-2,0-1,0-1,1-2,-1-1,0-2,22-4,72-3,-18-4,-107 14,-1 0,1 0,-1 0,1 0,-1 0,1 0,-1 0,1 0,-1 1,1-1,-1 0,1 0,0 0,-1 0,1 1,-1-1,1 0,-1 0,1 1,0-1,-1 0,1 1,0-1,-1 0,1 1,0-1,-1 1,1-1,0 0,0 1,0-1,-1 1,1-1,0 1,0-1,0 1,0-1,0 1,0-1,0 1,0-1,0 0,0 1,0-1,0 1,0-1,0 1,1-1,-1 1,0-1,0 1,0-1,1 0,-1 1,0-1,1 1,-1-1,0 0,1 1,-1-1,0 0,1 0,-1 1,-14 7</inkml:trace>
  <inkml:trace contextRef="#ctx0" brushRef="#br0" timeOffset="563.24">53 380,'43'5,"24"1,6 0,-6-1,-8-1,-11-2,-12-1</inkml:trace>
  <inkml:trace contextRef="#ctx0" brushRef="#br0" timeOffset="880.086">589 493,'-38'19,"-18"12,-4 4,8 2,9-1,11-2,15-6,12-4,11 0,9 0,7-4,4-6,3-9,-3-6</inkml:trace>
  <inkml:trace contextRef="#ctx0" brushRef="#br0" timeOffset="1617.143">702 662,'252'-1,"-251"2,0-1,0 1,0-1,1 0,-1 1,0-1,0 0,0 0,1 0,-1 0,0 0,0 0,1 0,-1 0,0 0,0 0,0-1,1 1,-1-1,0 1,0-1,0 1,0-1,0 0,0 1,0-1,0 0,0 0,0 0,0 0,0 0,-1 0,1 0,0 0,-1 0,1 0,-1 0,1 0,-1 0,0-1,1 1,-1 0,0 0,0 0,0-1,0 1,0 0,0 0,0-1,0 1,0 0,0 0,-1 0,1-1,-1 1,1 0,-1 0,1 0,-1 0,0 0,1 0,-1 0,0 0,0 0,0 0,-80-97,81 98,-1-1,1 1,-1-1,1 1,-1-1,1 1,-1 0,1-1,-1 1,0 0,1-1,-1 1,1 0,-1 0,0-1,1 1,-1 0,0 0,0 0,1 0,-1 0,0 0,1 0,-1 0,0 0,1 0,-1 0,0 1,1-1,-1 0,0 0,1 1,-1-1,1 0,-1 1,0-1,1 1,-1-1,1 1,-1-1,1 1,-1-1,1 1,0-1,-1 1,1 0,0-1,-1 1,1 0,0-1,0 1,0 0,0-1,-1 1,1 0,0 0,-6 42,6-42,-24 205,25-128,0-77,1 0,-1 0,0 0,0-1,0 1,1 0,-1-1,0 1,1-1,-1 1,0-1,1 0,-1 0,1 0,-1 1,1-1,-1-1,0 1,1 0,-1 0,1 0,-1-1,0 1,1-1,-1 1,0-1,1 1,-1-1,0 0,0 0,0 1,0-1,1 0,-1 0,0 0,-1 0,1 0,0-1,0 1,0 0,-1 0,1-1,0 1,-1 0,0-1,1 0,0 1,129-153,-115 138,-3 2</inkml:trace>
</inkml:ink>
</file>

<file path=ppt/ink/ink6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4:24:16.75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0 283,'0'9,"10"4,7-1,6 3,4-2,2-2,1-4,1-3,-1-2,-1-1,0-1,0-1,-1 1,-4-1</inkml:trace>
  <inkml:trace contextRef="#ctx0" brushRef="#br0" timeOffset="744.221">536 0,'0'314,"-1"-306,1-1,-1 1,2 0,-1 0,1-1,0 1,1-1,0 1,0-1,1 1,-1-1,2 0,-1 0,1-1,0 1,0-1,1 0,0 0,0 0,0 0,1-1,0 0,0 0,0-1,0 1,1-1,0-1,0 1,0-1,0-1,0 1,1-1,3 0,1-3,0-1,-1 0,1-1,-1 0,0-1,0 0,0-1,-1 0,1 0,-1-2,-1 1,1-1,-1 0,0-1,-1 0,1-1,-2 1,1-2,-1 1,-1-1,0 0,4-8,31-64,-42 112,-2-6,1-14,0-1,1 0,0 1,1-1,0 1,0 0,1-1,0 1,1-1,-1 0,2 1,0-1,0 0,0 0,5 6,-2-11,0 0,0-1,0 0,0 0,1-1,-1 1,1-1,0-1,0 1,-1-1,1 0,0-1,0 0,0 0,0 0,0-1,0 0,0 0,0-1,-1 0,1 0,-1-1,4-1,0-4,1 0,-1 0,-1-1,1 0,-2-1,1 0,-1 0,-1-1,0 0,0 0,-1-1,-1 0,2-4,-1 3,53-143,-53 143,47-133,-51 124</inkml:trace>
  <inkml:trace contextRef="#ctx0" brushRef="#br0" timeOffset="4244.511">1523 254,'5'0,"7"0,5 0,5 0,4 0,2 0,1 0,0 0,1 0,-1 0,-5 5,-2 1,1 1,0-2,-3-7,0-2,1-1,-3 0</inkml:trace>
  <inkml:trace contextRef="#ctx0" brushRef="#br0" timeOffset="4503.921">1609 452,'53'5,"21"1,5 0,-8-1,-11-6,-10-3,-10-1,-11 1</inkml:trace>
  <inkml:trace contextRef="#ctx0" brushRef="#br0" timeOffset="4984.59">2540 141,'-13'2,"1"1,-1 0,1 0,0 2,0-1,0 2,1-1,-1 2,2-1,-1 1,1 1,0 0,0 1,1 0,0 0,0 1,2 0,-1 0,1 1,0 0,1 0,1 1,-1-1,2 1,0 1,0-1,1 1,1-1,0 1,1 0,0 2,1-8,2 1,-1 0,1-1,0 1,0-1,1 1,0-1,0 0,1 0,0 0,0-1,0 0,1 1,0-1,0-1,1 1,0-1,0 0,0 0,0-1,4 2,3 3,1-2,0 0,0-1,0 0,1-1,0 0,0-1,0-1,0-1,7 1,-5 0,0-1,-1 0,1-1,0-1,0 0,0-1,-1-1,1-1,0 0,-1-1,0-1,0-1,0 0,-1-1,0 0,0-1,-1-1,0-1,0 0,2-3,-9 6,-1-1,0-1,0 1,0-1,-1 0,0 0,-1-1,0 1,-1-1,0 0,0 0,-1 0,0 0,-1 0,0-1,-1 1,0 0,-1-1,0 1,0 0,-1 0,0 0,-1 0,0 0,-1 0,0 1,-1-1,1 1,-2 0,1 1,-1-1,-1 1,0 0,0 1,0-1,-1 1,0 1,0 0,0 0,-1 0,0 1,0 1,-1-1,-1 1,-107-13,86 17</inkml:trace>
  <inkml:trace contextRef="#ctx0" brushRef="#br0" timeOffset="5500.158">2201 311,'56'17,"454"75,-322-60,21-3,-137-29,-60 0</inkml:trace>
</inkml:ink>
</file>

<file path=ppt/ink/ink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3:41:30.97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172 140,'-30'174,"21"-140,-101 351,88-281,22-169,1 39</inkml:trace>
  <inkml:trace contextRef="#ctx0" brushRef="#br0" timeOffset="318.018">143 28,'1'-1,"0"0,0 0,0-1,1 1,-1 0,0 0,0 0,1 1,-1-1,1 0,-1 0,1 1,-1-1,1 1,-1-1,1 1,-1 0,1 0,-1-1,1 1,0 0,-1 0,1 1,-1-1,1 0,0 0,-1 1,1-1,-1 1,1 0,-1-1,1 1,6 1,41 4,-1-3,1-1,0-3,0-1,42-9,18-5,-124 36,-4-9</inkml:trace>
  <inkml:trace contextRef="#ctx0" brushRef="#br0" timeOffset="564.018">2 479,'48'-5,"21"-1,3 0,-5 1,-15 1</inkml:trace>
  <inkml:trace contextRef="#ctx0" brushRef="#br0" timeOffset="867.008">707 620,'-33'34,"-21"20,-2 6,10-2,7-11,10-9,6-11,2-10,4-3,5-4</inkml:trace>
  <inkml:trace contextRef="#ctx0" brushRef="#br0" timeOffset="1152.052">454 592,'4'24,"8"13,5 4,1 1,1-7,-2-5,-4-2,0-7,-1-1,1 0,4-3,-1-5</inkml:trace>
</inkml:ink>
</file>

<file path=ppt/ink/ink6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4:24:28.70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0 283,'186'-11,"-152"4,0 2,0 1,0 2,0 2,17 1,81-2,-28-23,-112 31,-4-1</inkml:trace>
  <inkml:trace contextRef="#ctx0" brushRef="#br0" timeOffset="387.811">0 509,'29'0,"19"-5,6-1,-1 0,-5 1,-6 1,-5 2,-4 1,-3 1,-2 0,0 0,-1 0,-5 0</inkml:trace>
  <inkml:trace contextRef="#ctx0" brushRef="#br0" timeOffset="986.805">254 1,'1'9,"0"0,0-1,1 1,0 0,1-1,0 0,0 1,1-1,0 0,0-1,1 1,0-1,0 0,0 0,1 0,0-1,1 0,0 0,-1-1,2 1,-1-2,1 1,-1-1,1 0,1-1,-1 1,0-2,1 1,-1-1,1 0,0-1,0 0,1-1,-9 0,165 41,-156-37,-1-1,0 1,0 1,0 0,-1 0,1 0,-1 1,0 0,-1 1,0 0,0 0,0 1,-1 0,0 0,4 8,-8-11,0-1,0 1,0 0,-1 1,0-1,0 0,0 0,-1 0,0 1,0-1,0 0,0 1,-1-1,0 0,0 0,0 0,-1 0,0 0,0 0,0 0,-1 0,1-1,-1 1,0-1,-2 2,-3 4,0-1,-1 0,0 0,0-1,-1 0,0-1,0 0,-1 0,1-2,-6 3,-126 59,-15 24,127-58,22-16</inkml:trace>
</inkml:ink>
</file>

<file path=ppt/ink/ink6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4:24:34.22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19,'6'4,"0"-1,0 0,1-1,-1 1,1-1,-1 0,1 0,0-1,-1 0,1 0,0-1,5 0,2 1,224 1,-69-46,-163 43,-4 3</inkml:trace>
</inkml:ink>
</file>

<file path=ppt/ink/ink6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4:24:34.50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30,'19'5,"16"1,7-5,1-2,-2-2,-3 0,-3-4,-3-1,-3 1,0 1,-1 2,-5 2</inkml:trace>
</inkml:ink>
</file>

<file path=ppt/ink/ink6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4:24:35.31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 53,'-5'125,"6"-116,1 15,1 0,1 0,1 0,1-1,1 0,1 0,1 0,1-1,1-1,1 0,6 8,-15-26,-1-1,0 1,1-1,-1 1,1-1,0 0,0 0,0 0,0-1,0 1,0-1,1 1,-1-1,0 0,1-1,-1 1,1 0,-1-1,1 0,-1 0,1 0,-1 0,1 0,-1-1,1 0,-1 1,0-1,1 0,-1-1,0 1,0-1,0 1,0-1,0 0,0 0,0-1,99-87,-20 0,-80 90,0-1,0 1,0 0,-1 0,1 0,0 1,0-1,0 0,0 1,0-1,0 1,-1 0,1-1,0 1,0 0,-1 0,1 0,-1 1,1-1,-1 0,1 0,-1 1,0-1,0 1,1-1,-1 1,0 0,0-1,-1 1,1 0,0 0,-1-1,1 1,-1 0,1 0,-1 0,0 0,0 1,7 11,-3-7,0 0,1 0,0-1,0 1,0-1,1 0,0-1,0 0,1 0,0 0,0 0,0-1,0 0,0-1,1 0,-1 0,1 0,0-1,0 0,0-1,0 0,0 0,1-1,-1 1,0-2,0 1,8-3,-6 2,0-2,0 1,0-1,0-1,0 0,-1 0,1-1,-1 0,-1 0,1-1,-1 0,0-1,0 0,-1 0,1-1,-2 0,1 0,-1 0,-1-1,1 0,-1 0,-1-1,0 1,0-1,-1 0,0-1,-1 4,4-8,-1 0,-1-1,0 0,-1 0,-1 0,0 0,-2 0,1-1,-2 1,-2-11,-9-29,7 32</inkml:trace>
</inkml:ink>
</file>

<file path=ppt/ink/ink6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4:24:31.26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143 58,'-27'192,"-31"41,34-122,21-87</inkml:trace>
  <inkml:trace contextRef="#ctx0" brushRef="#br0" timeOffset="311.209">1 1,'48'5,"20"1,5-5,-7-2,-4-2,-8 1,-9-1,-6 2,-6 0,-4 0,-1 1,-6 4,-12 7,-7 2</inkml:trace>
  <inkml:trace contextRef="#ctx0" brushRef="#br0" timeOffset="564.653">86 311,'0'10,"10"3,7-1,6-2,4-3,2-3,1-1,0-3,0 0,0 0,-1-1,0 1,-1 0,1-1,-6 1</inkml:trace>
  <inkml:trace contextRef="#ctx0" brushRef="#br0" timeOffset="986.367">622 509,'-19'4,"-12"8,1 5,-1 0,1 2,1 3,5 2,6 2,7 2,10-5,5-1,6-4,7-5,5-6,4-2,2-4,-4-6,-6-2</inkml:trace>
  <inkml:trace contextRef="#ctx0" brushRef="#br0" timeOffset="1734.546">791 650,'123'11,"9"11,-131-21,0 0,0-1,0 1,0-1,0 1,0-1,0 1,0-1,0 0,0 1,0-1,1 0,-1 0,0 0,0 0,0 0,0 0,0 0,1 0,-1 0,0-1,0 1,0-1,0 1,0 0,0-1,0 0,0 1,0-1,0 0,0 1,0-1,0 0,0 0,-1 0,1 0,0 1,-1-1,1 0,-1 0,1-1,-1 1,1 0,-1 0,1 0,-1 0,0 0,0 0,0 0,0-1,0 1,0 0,0 0,0 0,0 0,0-1,-1 1,1 0,0 0,-1 0,1 0,-1 0,1 0,-1 0,0 0,-55-80,55 80,1 0,-1 0,1 0,-1-1,1 1,-1 0,0 0,0 0,0 0,1 0,-1 0,0 0,0 1,0-1,0 0,0 0,-1 1,1-1,0 1,0-1,0 1,-1-1,1 1,0 0,0 0,-1 0,1-1,0 1,0 0,-1 0,1 1,0-1,-1 0,1 0,0 1,0-1,-1 1,1-1,0 1,0-1,0 1,0 0,0-1,0 1,0 0,0 0,0 0,0 0,0 0,0 0,1 0,-1 0,0 0,1 0,-1 1,-3 12,0-1,1 0,1 1,0 0,1-1,0 1,1 0,1 0,0 4,0 10,-1-16,0-1,1 0,0 0,1 1,0-1,1 0,0 0,0-1,1 1,1-1,0 2,-3-11,0-1,0 1,0-1,0 0,0 1,0-1,0 0,0 0,0 0,1-1,-1 1,0 0,0-1,-1 1,1-1,0 0,0 1,0-1,0 0,0 0,-1 0,1-1,0 1,-1 0,1-1,-1 1,0-1,1 1,-1-1,0 1,0-1,0 0,0 0,0-1,4-2,78-95,-63 78</inkml:trace>
  <inkml:trace contextRef="#ctx0" brushRef="#br0" timeOffset="2472.67">1468 565,'2'55,"-1"-34,0 0,-1 0,-1 0,-1 0,-1 0,-1 0,-6 19,10-41,0 0,-1 1,1-1,0 0,-1 1,1-1,-1 0,1 1,-1-1,1 1,-1-1,1 1,-1-1,0 1,1-1,-1 1,0-1,1 1,-1 0,0 0,0-1,1 1,-1 0,0 0,0 0,1 0,-1 0,0 0,0 0,1 0,-1 0,0 0,0 0,0 0,1 1,-1-1,0 0,1 0,-1 1,0-1,1 1,-1-1,0 1,1-1,-1 1,1-1,-1 1,1-1,-1 1,1 0,3-20,1 0,0 0,2 0,0 1,2 0,0 1,0-1,2 1,0 1,1 0,0 0,3-1,-10 11,1 0,-1 0,1 0,0 1,0-1,0 1,1 0,0 1,0-1,0 1,1 0,-1 1,1 0,0 0,0 0,0 1,0 0,0 0,1 1,-1 0,1 0,-1 0,0 1,2 1,-7-1,0 1,0-1,1 1,-1 0,0 0,-1 0,1 0,0 1,0-1,0 0,-1 1,1-1,-1 1,1 0,-1-1,1 1,-1 0,0 0,0 0,0 0,0 0,0 0,-1 0,1 0,-1 0,1 0,-1 1,0-1,1 0,-1 0,0 0,-1 1,1-1,0 0,-1 0,1 0,-1 0,0 2,-42 72,14-47,25-27,0 0,0 0,1 0,-1 1,1-1,0 1,0 0,0 0,0 0,1 0,-1 0,1 1,-1-1,1 1,0 0,1 0,-1 0,1-1,-1 1,1 0,1 1,-1-1,0 0,1 0,0 0,0 0,0 1,0-1,1 0,0 0,0 0,0 0,0 0,1 0,-1 0,2 1,79 66,-37-40,-42-28,-1-1,1 0,0 0,0 0,0 0,0 0,1-1,-1 1,0-1,1 0,-1 0,1 0,-1 0,1-1,-1 1,1-1,0 0,-1 0,1 0,2-1,9-3</inkml:trace>
</inkml:ink>
</file>

<file path=ppt/ink/ink6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4:25:46.695"/>
    </inkml:context>
    <inkml:brush xml:id="br0">
      <inkml:brushProperty name="width" value="0.1" units="cm"/>
      <inkml:brushProperty name="height" value="0.2" units="cm"/>
      <inkml:brushProperty name="color" value="#00F9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0 201,'40'0,"80"1,1-5,111-20,-200 19,97-18,1 7,51 2,637 15,-625 8,0 9,104 26,-88-12,204 7,208-11,1307-29,-1285-28,-259 18,127-7,-129-7,145-6,624 32,-825-26,48-5,33 0,43 20,-39-6,-183 13,179-24,187-3,143 32,-422 27,712-30,-744-16,-214 9,-1 4,1 2,12 4,2-1,-58-1</inkml:trace>
</inkml:ink>
</file>

<file path=ppt/ink/ink6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4:25:47.598"/>
    </inkml:context>
    <inkml:brush xml:id="br0">
      <inkml:brushProperty name="width" value="0.1" units="cm"/>
      <inkml:brushProperty name="height" value="0.2" units="cm"/>
      <inkml:brushProperty name="color" value="#00F9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88,'427'-1,"12"-54,-347 41,-65 8,-1 2,1 0,0 2,0 1,0 1,0 1,17 4,-36-3,0 0,0 0,0 1,-1 1,1-1,-1 1,0 0,0 1,-1-1,1 1,-1 1,0-1,0 1,0 1,8 10</inkml:trace>
</inkml:ink>
</file>

<file path=ppt/ink/ink6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4:25:53.499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0,'2'3,"0"0,1 0,-1-1,0 1,1-1,-1 0,1 1,0-1,0 0,0-1,0 1,0-1,0 1,0-1,1 0,-1 0,2 0,-1 1,24 5,1 0,0-2,0-1,0-2,0-1,0-1,0-1,2-2,48 1,147 19,33 5,-231-16,0-2,0-1,0-1,0-2,0 0,0-2,15-4,39-5,1 4,0 3,60 6,-27 0,262 55,477-58,-486-28,-75 19,73-25,-5 7,-253 19,0 4,45 7,-29-1,123 29,457-31,-423 0,-210-11,-60 9,0 0,1 1,-1 0,1 1,-1 0,1 1,-1 0,1 1,-1 1,7 1,262 55,-263-51</inkml:trace>
</inkml:ink>
</file>

<file path=ppt/ink/ink6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4:12:25.05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143 91,'-27'135,"-86"267,111-384,119-249,44-10,-155 230,1 1,-1 0,2 0,-1 0,1 1,1 0,0 1,0 0,0 0,1 1,8-4,-17 10,1 1,0 0,-1 0,1 0,0 0,-1 0,1 1,-1-1,1 0,0 1,-1-1,1 1,-1 0,1-1,-1 1,1 0,-1 0,0 0,0 0,1 0,-1 0,0 0,0 1,0-1,0 0,0 1,0-1,0 1,-1-1,1 1,0-1,-1 1,1-1,-1 1,19 59,-14-22,-1 1,-2 0,-1 0,-4 24,0 20,3-75,6 55,-6-63,1 1,-1-1,0 0,1 0,-1-1,1 1,-1 0,1 0,0 0,-1 0,1 0,0-1,0 1,0 0,-1 0,1-1,0 1,0-1,0 1,0-1,0 1,0-1,0 0,0 1,0-1,1 0,-1 0,0 0,0 0,0 0,0 0,0 0,0 0,0 0,0-1,0 1,0 0,0-1,0 1,0 0,0-1,0 1,0-1,0 0,0 1,0-1,0 0,-1 0,1 1,0-1,-1 0,1 0,9-8,0-1,-1 0,0 0,0-1,-1 0,-1 0,0 0,-1-1,3-6,20-34,52-86,48-82,-128 219,0 0,0-1,0 1,0 0,0 0,0 0,0 0,1 0,-1 0,0 0,1 0,-1 0,1 1,-1-1,0 0,1 1,0-1,-1 1,1 0,-1 0,1-1,-1 1,1 0,0 0,-1 0,1 1,-1-1,1 0,0 1,-1-1,1 1,-1-1,1 1,-1-1,0 1,1 0,-1 0,0 0,1 0,-1 0,0 0,0 0,0 1,0-1,0 0,0 0,0 1,0-1,-1 1,1-1,0 1,-1-1,1 1,-1-1,0 1,0-1,1 1,-1 0,0-1,0 1,3 15,0 1,-1-1,-1 1,0-1,-1 1,-1-1,-1 1,-1-1,0 0,-3 7,-9 87,16 47,-1-146</inkml:trace>
</inkml:ink>
</file>

<file path=ppt/ink/ink6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4:12:27.07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40,'37'1,"111"-13,22-17,-145 29,-23 3</inkml:trace>
</inkml:ink>
</file>

<file path=ppt/ink/ink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3:41:28.00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1 424,'121'-17,"75"7,-61 9,-44-21,-70 18</inkml:trace>
  <inkml:trace contextRef="#ctx0" brushRef="#br0" timeOffset="455.856">1 622,'56'-17,"143"-6,-2 6,-173 17</inkml:trace>
  <inkml:trace contextRef="#ctx0" brushRef="#br0" timeOffset="1036.678">311 1,'0'4,"0"0,0-1,0 1,0 0,1 0,0 0,0 0,0-1,0 1,0 0,1-1,-1 1,1-1,0 0,0 1,1-1,-1 0,0 0,1 0,0-1,0 1,0-1,0 1,0-1,0 0,1 0,2 1,142 55,-128-50,0 0,-1 1,0 2,-1-1,0 2,-1 1,0 0,-1 1,4 4,-17-15,1 1,-1-1,0 1,0 0,0 0,0 0,-1 0,1 0,-1 0,0 1,-1-1,1 1,-1 0,1-1,-2 1,1 0,0 0,-1 0,0 0,0-1,0 1,-1 0,0 0,0 0,0-1,0 1,-1 0,0-1,0 1,0-1,0 0,-1 0,1 0,-1 0,0 0,-1 0,1-1,0 1,-4 1,-151 100,-242 214,339-249,50-47</inkml:trace>
</inkml:ink>
</file>

<file path=ppt/ink/ink6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4:12:27.32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58,'39'-9,"21"-4,7 1,-5 2,-7 3,-8 3,-13 1</inkml:trace>
</inkml:ink>
</file>

<file path=ppt/ink/ink6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4:12:37.19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484 2,'-30'-1,"1"1,-1 2,1 1,0 1,0 2,-22 7,-124 45,171-55,1 0,0 1,0-1,1 1,-1 0,1 0,0 0,0 0,0 0,0 0,1 1,-1-1,1 0,0 1,1-1,-1 1,1-1,0 1,0 0,0-1,1 1,-1-1,1 1,0-1,1 0,-1 1,2 20,-3-15,-1-4,0 0,0 0,1 0,0 0,0 0,0 0,1 0,-1 0,2 0,-1 0,1 0,-1 0,2 0,-1-1,1 1,0-1,0 1,0-1,1 0,-1 0,1-1,1 1,-1-1,1 0,-1 0,1 0,0-1,0 0,1 0,-1 0,1 0,0-1,163 9,-154-8,-10-4,0 1,0 0,0 0,0 1,0 0,0-1,0 2,0-1,0 0,0 1,0 0,-1 0,1 1,-1-1,1 1,-1 0,0 0,0 0,-1 1,1-1,-1 1,1 0,-1 0,0 0,-1 1,1-1,-1 1,1-1,-2 1,1 0,0 0,-1-1,1 5,-3-1,1 0,-1 0,-1 0,0 0,0 0,0-1,-1 1,0-1,-1 0,1 0,-2 0,1 0,0-1,-1 0,-1 1,1-2,-1 1,0-1,0 0,0 0,-6 3,-4 2,-2 0,1 0,-1-2,0 0,-1-2,0 0,0-1,-6 1,17-5,1 1,-1-1,0-1,0 0,0 0,1 0,-1-1,0 0,0-1,1 0,-1 0,1 0,-1-1,1 0,0-1,0 1,1-1,-1-1,1 1,0-1,0 0,0-1,1 1,-1-1,1 0,1-1,-2-2,-1-11</inkml:trace>
</inkml:ink>
</file>

<file path=ppt/ink/ink6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4:12:37.94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280 142,'-8'-2,"-1"0,1 0,-1 1,1 0,-1 1,0-1,1 2,-1-1,0 1,1 1,-1 0,1 0,0 0,0 1,0 0,0 1,0 0,0 0,1 1,0 0,0 0,0 0,1 1,0 0,0 1,0-1,1 1,0 0,0 0,1 1,0-1,0 1,0 3,-2-2,1 1,0 1,1-1,0 1,0-1,2 1,-1 0,1 0,1 1,0-1,0 0,1 0,1 1,0-1,0 0,1 0,1 0,-1 0,2 0,0-1,0 1,1-1,0 0,3 4,-4-10,0 0,1-1,-1 1,0-1,1 0,0-1,0 1,0-1,0 0,0 0,0 0,1-1,-1 1,0-1,1-1,-1 1,1-1,-1 0,1 0,-1-1,1 1,-1-1,1-1,3 0,4-2,0 0,0-1,0 0,0-1,-1 0,0-1,-1 0,1-1,4-4,1-5,0 0,-1-1,-1 0,-1-2,0 0,-1 0,-2-1,0 0,-1-1,-1 0,-1-1,-1 0,2-15,-7 32,-1-1,1 1,-1-1,-1 0,1 0,-1 1,0-1,-1 0,1 0,-1 1,-1-1,1 0,-1 1,0-1,-1 1,0 0,0 0,0 0,0 0,-1 1,0-1,-1 1,1 0,-1 0,0 0,0 1,0-1,-1 1,1 1,-1-1,0 1,0 0,0 0,-1 1,1 0,0 0,-1 0,0 1,1 0,-1 0,0 1,0 0,-5 0,2 2,-1 1,1 0,0 1,1 0,-1 1,1 0,-1 0,2 1,-1 0,1 1,-1 0,2 0,-1 0,-1 3,-9 13</inkml:trace>
</inkml:ink>
</file>

<file path=ppt/ink/ink6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4:12:39.01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49,'39'17,"-33"-14,1-1,0 0,-1 0,1-1,0 1,0-2,0 1,0-1,0 0,0 0,0-1,0 0,0 0,0-1,-1 0,1 0,0 0,-1-1,0 0,0 0,0-1,0 0,0 0,-1 0,1-1,-1 0,0 0,-1 0,1 0,-1-1,3-5,-7 11,0 1,0-1,-1 0,1 1,0-1,0 0,-1 0,1 0,0 1,0-1,-1 0,1 0,0 0,-1 0,1 1,0-1,-1 0,1 0,0 0,-1 0,1 0,-1 0,1 0,0 0,-1 0,1 0,0 0,-1 0,1 0,0-1,-1 1,1 0,0 0,-1 0,1 0,0 0,0-1,-1 1,1 0,0 0,0-1,-1 1,1 0,0 0,0-1,-1 1,1-1,-52 139,37 119,-29-36,-3-80,28-109,18-61,8 10,1 0,0 1,2 0,0 0,1 1,11-13,5-10,133-176,-136 187</inkml:trace>
  <inkml:trace contextRef="#ctx0" brushRef="#br0" timeOffset="445.52">508 162,'-266'251,"226"-212,41-38,-1 0,1 0,-1 0,1 0,0 0,0-1,-1 1,1 0,0 0,0-1,0 1,0 0,0-1,0 1,0-1,0 0,0 1,0-1,0 0,0 1,0-1,0 0,1 0,-1 0,0 0,0 0,0 0,0 0,0-1,0 1,0 0,0 0,0-1,0 1,0-1,0 1,0-1,0 1,0-1,0 0,1 0,4 0,2-1,-2 0,-1 0,0 0,0 0,1 1,-1 0,1 0,0 0,-1 1,1 0,-1 0,1 0,0 1,-1 0,1 0,-1 0,1 1,-1-1,0 1,0 1,1-1,-1 1,-1 0,1 0,0 0,-1 1,0-1,0 1,0 0,0 0,0 1,0 1,13 64,-16-60,1 0,0 0,0 0,1 0,0-1,1 1,0-1,0 0,1 0,3 4,18 15,-12-17</inkml:trace>
  <inkml:trace contextRef="#ctx0" brushRef="#br0" timeOffset="1368.735">1044 416,'-13'-2,"0"2,-1-1,1 2,-1 0,1 0,0 1,-1 1,1 0,0 1,1 0,-1 1,1 1,0 0,0 0,0 1,1 1,0 0,1 0,0 1,0 0,1 1,-1 1,9-9,-1 0,1-1,0 1,0 0,0 0,0 0,0 0,1 0,-1 0,0 0,1 0,0 0,-1 0,1 0,0 0,0 0,0 0,0 0,0 0,1 0,-1 0,1 1,-1-1,1-1,0 1,0 0,0 0,0 0,0 0,0 0,0-1,1 1,-1-1,1 1,-1-1,1 1,-1-1,1 0,0 0,0 0,0 0,-1 0,3 1,7-4,-1 0,0-1,0 1,0-2,0 0,-1 0,1 0,-1-2,0 1,-1-1,1 0,-1 0,0-1,3-4,43-42,-43 41,0 1,0 0,1 0,0 1,1 0,0 1,0 1,1 0,0 1,10-4,-22 11,1-1,0 0,-1 1,1-1,-1 1,1 0,0 0,-1 0,1 0,-1 0,1 1,0-1,-1 1,1 0,-1-1,1 1,-1 0,0 1,1-1,-1 0,0 1,0-1,0 1,0 0,0-1,0 1,0 0,-1 0,1 0,-1 1,1-1,-1 0,0 0,0 1,0-1,0 1,0-1,-1 1,1-1,-1 1,1 0,4 113,-62 139,44-213,-7 22,-3 0,-3-1,-3-2,-3-1,-3 2,29-51,-1-1,0 1,0-1,-1-1,0 1,0-1,-1-1,-1 0,1 0,-1 0,0-2,-1 1,0-1,-5 2,15-8,-1 1,1-1,-1 1,1-1,-1 0,1 1,-1-1,1 0,-1 0,1 0,-1 0,1 0,-1 0,1-1,-1 1,1 0,-1-1,1 1,-1-1,1 0,0 1,-1-1,1 0,0 0,0 0,0 0,-1 0,1 0,0 0,0 0,0-1,1 1,-1 0,0 0,0-1,1 1,-1-1,1 1,-1-1,1 1,-1-1,1 0,2-68,7 38,2 1,0 0,3 0,0 1,2 1,1 1,1 0,2 1,1 1,0 1,-11 13,0 0,0 1,1 0,1 0,0 2,0-1,1 2,0-1,0 2,1 0,0 0,0 1,1 1,-1 1,16-3,15 12,-27 1</inkml:trace>
</inkml:ink>
</file>

<file path=ppt/ink/ink6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4:13:38.42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0 705,'431'-17,"52"-6,-288 9,0 9,10 8,399 52,-21-25,-142-19,114 8,-168 7,305-26,-668 0</inkml:trace>
  <inkml:trace contextRef="#ctx0" brushRef="#br0" timeOffset="455.227">1552 112,'-492'177,"205"-58,-61 47,310-138,37-28,1 1,-1-1,1 1,-1-1,1 1,-1 0,0-1,1 1,0 0,-1-1,1 1,-1 0,1-1,0 1,0 0,-1 0,1-1,0 1,0 0,0 0,0 0,0-1,0 1,0 0,0 0,0 0,0-1,0 1,1 0,-1 0,0-1,1 1,-1 0,0-1,1 1,-1 0,1-1,-1 1,1 0,-1-1,1 1,-1-1,1 1,0-1,-1 1,1-1,0 0,0 1,-1-1,1 0,0 1,0-1,-1 0,1 0,7 2,0-1,0 0,-1 0,1-1,0 0,0 0,0-1,0 0,-1-1,1 0,0 0,-1 0,-5 1,36-9</inkml:trace>
  <inkml:trace contextRef="#ctx0" brushRef="#br0" timeOffset="699.125">3104 0,'-1077'417,"821"-326,231-77,25-14,0-1,1 1,-1 0,0 0,1 0,-1 0,0 0,1 0,-1 0,0 0,1 0,-1 0,0 0,1 0,-1 0,0 0,1 0,-1 0,0 1,1-1,-1 0,0 0,0 0,1 0,-1 1,0-1,0 0,1 0,-1 1,0-1,0 0,1 0,-1 1,0-1,0 0,0 1,0-1,0 0,0 1,1-1,-1 0,0 1,0-1,0 0,0 1,0-1,0 0,0 1,0-1,0 0,0 1,-1-1,1 0,0 1,0-1,0 0,0 0,0 1,-1-1,1 0,0 1,0-1,0 0,-1 0,1 1,0-1,0 0,-1 0,148-7,-97 1,6 0</inkml:trace>
  <inkml:trace contextRef="#ctx0" brushRef="#br0" timeOffset="871.532">3725 169,'-53'19,"-50"21,-23 8,-5 1,7-3,14-4,16-10,20-6,12-6,17-3,11-3,12 0,14-3,18-2,12-3,8-3,-3-1</inkml:trace>
  <inkml:trace contextRef="#ctx0" brushRef="#br0" timeOffset="1098.264">4742 141,'-44'29,"-47"33,-18 16,-5 4,3-7,10-6,13-11,12-10,9-8,11-7,11-4,7-6,11-3,10-5</inkml:trace>
  <inkml:trace contextRef="#ctx0" brushRef="#br0" timeOffset="2537.671">2511 733,'0'1397,"30"-1018,-31 135,28-318,-26 113,-1-284</inkml:trace>
  <inkml:trace contextRef="#ctx0" brushRef="#br0" timeOffset="4640.295">1947 3612,'140'-22,"72"4,-83 6,0 6,42 7,-98-1,56-13,-106 9,0 1,1 0,-1 2,0 1,1 0,-1 2,6 2,37-8,-61 3,-1-1,1 1,-1 0,1 1,0-1,0 1,-1 0,1 0,0 0,0 1,-1-1,1 1,0 1,-1-1,1 0,-1 1,0 0,1 0,2 3,-5-2,0 1,-1 0,0 0,0 0,0-1,0 1,-1 0,0 0,1 0,-1 0,-1 0,1 0,-1 0,1 0,-1 0,0 0,-1 0,0 2,-2 14,-56 253,-19 49,68-117,12-156,14 38,-12-77,0 1,0-1,-1 0,-1 1,1 0,-2-1,1 1,-2-1,1 1,-2 0,0 4,0-13,1-1,0 1,-1 0,0-1,1 1,-1-1,0 1,0-1,0 0,0 0,0 0,0 0,0 0,0-1,-1 1,1-1,0 1,0-1,0 0,-1 1,1-1,0-1,-1 1,1 0,0 0,0-1,0 1,-1-1,1 0,0 0,-1 0,-11-1,-20 1,-1 1,0 2,0 1,1 2,-22 6,34-7,-306 38,5-31,235-12,-138-27,86 27,137 1,0-1,1 1,-1-1,0 1,1-1,-1 0,1 0,-1 0,1 0,0 0,-1-1,1 1,0-1,0 0,0 1,0-1,0 0,1 0,-1 0,0-1,1 1,-1 0,1 0,0-1,0 1,0-1,0 1,0-1,1 1,-1-3,-2-87,5 71,5-52,3 0,4 1,9-25,1-7,42-233,-54 264,4-91,-25 136,9 28,0 1,0-1,0 0,0 0,0 1,0-1,0 0,0 1,0-1,0 0,0 0,0 1,-1-1,1 0,0 0,0 1,0-1,-1 0,1 0,0 1,0-1,0 0,-1 0,1 0,0 0,0 0,-1 1,1-1,0 0,-1 0,1 0,0 0,0 0,-1 0,1 0,0 0,-1 0,1 0,0 0,-1 0,1 0,0 0,0 0,-1 0,1 0,0-1,-1 1,1 0,0 0,0 0,-1 0,1 0,0-1,0 1,4 34,0-16</inkml:trace>
  <inkml:trace contextRef="#ctx0" brushRef="#br0" timeOffset="5386.402">2230 4402,'11'-138,"-6"109,2 0,1 0,1 0,1 1,2 0,1 1,1 0,16-22,-29 48,-1-1,1 0,-1 1,1-1,0 1,0-1,0 1,0 0,0-1,0 1,0 0,0 0,1-1,-1 1,0 0,1 0,-1 1,1-1,-1 0,1 0,-1 1,1-1,-1 1,1-1,0 1,-1 0,1 0,0-1,0 1,-1 0,1 0,0 1,-1-1,1 0,0 1,-1-1,1 1,-1-1,1 1,-1 0,1-1,-1 1,1 0,-1 0,0 0,1 0,-1 1,0-1,0 0,0 0,0 1,0-1,1 2,38 165,-12-108,-27-59,0 0,0 0,0 0,0 0,0 0,0 0,1 0,-1-1,0 1,0 0,1-1,-1 1,0-1,1 0,-1 1,1-1,-1 0,1 0,-1 0,0 0,1 0,-1 0,1 0,-1 0,0-1,1 1,-1-1,1 1,-1-1,0 1,0-1,1 0,-1 1,0-1,0 0,0 0,0 0,0 0,0 0,0 0,0 0,0-1,0 1,0-1,171-268,-172 268,0 1,1 0,-1 0,1 0,-1 0,1 0,0 0,-1 0,1 0,0 0,0 0,0 0,0 0,-1 1,1-1,0 0,0 0,1 1,-1-1,0 1,0-1,0 1,0 0,0-1,1 1,-1 0,0 0,0 0,0 0,1 0,-1 0,0 0,0 0,0 0,1 0,-1 1,0-1,0 1,0-1,0 1,0-1,0 1,0-1,0 1,0 0,0 0,0-1,0 1,0 0,0 0,-1 0,1 0,0 1,40 117,-23-49,9 77,-23-125,2-4</inkml:trace>
</inkml:ink>
</file>

<file path=ppt/ink/ink6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4:14:08.943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75,'4'-4,"-1"1,1-1,0 1,0 0,0 1,0-1,0 1,1 0,-1 0,1 0,-1 0,1 1,0 0,0 0,-1 0,1 0,0 1,0 0,0 0,0 0,0 1,0-1,0 1,-1 1,1-1,0 0,-1 1,1 0,-1 0,3 2,19 2,256 32,20-52,-239 8,234-27,-50 5,-154 12,-91 16,-1-1,1 1,-1 0,1 0,-1 0,1 0,-1 0,1 1,-1-1,0 0,1 1,-1-1,1 1,-1-1,0 1,1 0,-1-1,0 1,0 0,1 0,-1 0,0 0,0 0,0 0,0 0,0 0,-1 1,1-1,0 0,0 1,-1-1,1 1,5 15</inkml:trace>
</inkml:ink>
</file>

<file path=ppt/ink/ink6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4:14:29.10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59,'5'273,"-3"-260,0-1,0 0,2 1,-1-1,2 0,0-1,0 1,1-1,0 0,1 0,0-1,1 0,0 0,0-1,1 0,1 0,-7-7,0 0,0-1,1 1,-1-1,1 0,-1 0,1 0,-1 0,1 0,0-1,-1 0,1 0,0 0,-1 0,1 0,0-1,-1 1,1-1,0 0,-1 0,0-1,1 1,-1-1,0 0,1 1,-1-1,0-1,0 1,-1 0,78-81,22-89,-52 80,-47 92,1-1,0 1,-1 0,1 0,0 0,-1 1,1-1,-1 1,1 0,-1 0,1 0,-1 1,1-1,-1 1,0 0,0 0,0 0,0 0,0 0,0 1,-1-1,1 1,-1 0,0 0,1 0,2 2,146 127,-132-118,-15-10,1 1,0-1,0 0,0-1,0 1,1-1,0 0,-1 0,1-1,0 0,0 0,0 0,1-1,-1 0,0 0,1 0,-1-1,0 0,6-1,-4-1,0 0,1-1,-1-1,-1 1,1-1,0-1,-1 1,0-1,0-1,-1 1,1-1,-1 0,0-1,-1 1,0-1,0 0,0-1,-1 1,0-1,2-5,7-12,-1-1,-2-1,0 0,-2 0,-1-1,-1 0,13-41,-14 50</inkml:trace>
</inkml:ink>
</file>

<file path=ppt/ink/ink6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4:14:30.01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114 87,'0'5,"5"6,6 1,6-1,5-3,4-2,2-3,1-1,0-2,1 0,-1-1,0 1,0-1,-1 1,0 0,1 0,-6-1</inkml:trace>
  <inkml:trace contextRef="#ctx0" brushRef="#br0" timeOffset="329.327">1 453,'29'0,"14"0,5 0,-2 0,-3 0,-4 0,-4 0,-8 0</inkml:trace>
  <inkml:trace contextRef="#ctx0" brushRef="#br0" timeOffset="1285.506">735 510,'-2'-20,"2"0,0 0,2 0,0 1,1-1,1 1,0-1,2 1,0 1,1-1,1 1,1 0,1 1,8-12,1 2,1 2,2 0,0 2,2 0,0 1,1 2,24-15,-47 34,-1-1,1 1,0 0,0 0,0 0,0 0,0 0,0 0,0 0,0 0,1 1,-1-1,0 1,0 0,1 0,-1 0,0 0,0 0,1 0,-1 0,0 1,0-1,0 1,1 0,-1 0,0 0,0 0,0 0,0 0,0 0,-1 0,1 1,0-1,0 1,-1 0,1-1,-1 1,0 0,1 0,-1 0,0 0,0 0,0 0,0 0,-1 0,1 0,-1 0,1 1,-1-1,1 0,-1 2,-1 200,1-203,-1 1,1-1,0 0,-1 0,1 0,0 0,0 0,0 1,0-1,0 0,0 0,0 0,0 0,1 1,-1-1,0 0,1 0,-1 0,1 0,-1 0,1 0,-1 0,1 0,0 0,0 0,-1 0,1 0,0-1,0 1,0 0,0-1,0 1,0 0,0-1,0 1,0-1,0 1,0-1,0 0,1 0,-1 1,0-1,0 0,0 0,0 0,1 0,-1 0,0 0,0-1,0 1,0 0,0 0,0-1,1 1,-1-1,0 1,0-1,0 0,0 1,0-1,-1 0,1 1,0-1,0 0,0 0,102-127,-91 114,1-2,0 0,1 1,1 0,0 2,0-1,2 2,6-4,-22 15,0 0,0 0,0 1,0-1,0 0,1 1,-1-1,0 1,0 0,0-1,0 1,0 0,1-1,-1 1,0 0,0 0,1 0,-1 0,0 0,0 1,0-1,1 0,-1 0,0 1,0-1,0 1,0-1,0 1,1-1,-1 1,0 0,-1 0,1-1,0 1,0 0,0 0,0 0,-1 0,1 0,0 0,-1 0,1 0,-1 0,1 1,-1-1,1 0,-1 0,0 0,0 0,1 1,-5 63,-112 215,115-278,0 0,0 0,0 0,0 0,0 0,1 0,-1 0,0 0,1 0,0 0,0 0,0 0,0 0,0 0,0 1,0-1,0 0,1 0,-1 0,1 0,0 0,0 0,-1 0,1 0,1 0,8 7</inkml:trace>
  <inkml:trace contextRef="#ctx0" brushRef="#br0" timeOffset="1916.678">1863 58,'-46'41,"1"2,3 2,1 2,-21 33,58-76,0 1,0-1,0 0,1 1,0 0,0 0,0 0,0 0,1 0,0 1,0-1,0 1,1-1,0 1,0 0,0 0,1-1,-1 1,1 0,1 0,-1 0,1-1,0 1,1 0,-1-1,1 1,1 2,2-6,1 0,-1-1,0 1,0-1,1 0,-1-1,1 1,-1-1,0 0,1-1,-1 1,1-1,-1 0,0 0,0-1,0 0,0 0,0 0,0 0,0-1,0 1,-1-1,1-1,-1 1,0-1,0 1,0-1,0-1,234-222,-237 226,0-1,0 1,0 0,1-1,-1 1,1 0,-1 0,1 0,-1 0,1 1,-1-1,1 0,0 1,-1-1,1 1,0-1,0 1,-1 0,1 0,0 0,0 0,-1 0,1 0,0 0,0 1,-1-1,1 0,0 1,-1 0,1-1,0 1,-1 0,1 0,-1 0,1 0,-1 0,1 0,-1 0,0 1,0-1,0 0,0 1,0-1,0 1,0-1,0 1,0 0,7 17,-1 1,0 0,-2 0,0 1,-2-1,1 15,0 213,-10-185,-4 0,-2 0,-3-1,-8 17,10-41,-2-2,-2 1,-1-2,-1 0,-20 25,23-41,0-1,-1-1,-1 0,-1-1,0-1,-1-1,-1 2,19-13,0 0,-1 0,1-1,-1 1,0-1,1 0,-1 0,0 0,0 0,-1 0,1-1,0 1,0-1,-1 0,1 0,-1 0,1 0,-1-1,1 0,-1 1,0-1,1 0,-1-1,1 1,-1-1,1 1,-1-1,1 0,-1-1,1 1,0 0,0-1,-1 0,1 0,0 0,1 0,-1 0,0-1,1 1,-1-1,1 1,0-1,-1 0,1 0,1 0,-1 0,0-1,0-1,0-17,1 0,1 0,1 1,0-1,2 0,1 1,0 0,2 0,0 0,1 0,2 1,0 0,1 1,0 0,2 1,6-8,1-4,1 0,1 2,2 1,0 0,17-12,-24 25</inkml:trace>
</inkml:ink>
</file>

<file path=ppt/ink/ink6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4:14:26.62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1128 283,'-16'-8,"-1"0,0 2,0 0,-1 0,1 2,-1 0,0 1,-1 1,1 1,0 1,0 0,-1 1,1 1,0 1,0 0,0 1,1 1,-7 4,6 3,2 0,0 1,0 1,1 1,1 0,0 0,2 2,-1 0,2 0,0 1,2 0,-1 1,2 2,2-11,0 0,1 1,1 0,0 0,0 0,1 0,1 1,0-1,0 1,1 0,1 0,0-1,0 1,1 0,1-1,0 1,2 8,-2-17,-1 0,1-1,0 1,0-1,0 0,0 1,0-1,0 0,0 0,1 0,-1-1,1 1,-1 0,1-1,0 0,0 0,0 1,-1-2,1 1,0 0,0-1,0 1,0-1,0 0,1 0,-1 0,0 0,0-1,0 1,0-1,0 0,-1 0,1 0,0 0,96-47,-64 20,-2-2,0-1,-3-2,0-1,-2-1,-2-1,-1-1,-2-2,-1 0,8-25,-22 50,41-58,-47 73,0 0,0 0,0 0,0 0,0 0,0 1,0-1,0 0,-1 1,1-1,-1 1,1 0,-1 0,1-1,-1 1,0 0,0 0,0 0,0 0,0 1,-1-1,1 0,-1 0,1 0,-1 0,0 1,0-1,0 2,1-1,63 160,63 18,-116-167</inkml:trace>
  <inkml:trace contextRef="#ctx0" brushRef="#br0" timeOffset="255.404">1692 86,'5'43,"2"28,-1 8,-1-5,-1-11,-2-11,-1-9,0-8,-1-4,-1-4,-4-5,-2-3,-4-3,0-1,-4-2,-3 1,1-2</inkml:trace>
  <inkml:trace contextRef="#ctx0" brushRef="#br0" timeOffset="557.105">310 0,'-44'44,"2"2,3 2,1 1,2 2,3 2,-8 19,36-62,-1 1,1 0,1 0,0 1,1-1,0 1,1 0,0 0,1 0,0 0,1 0,0 0,1 0,0 0,1-1,1 1,-1 0,2-1,0 1,0-1,1 0,0 0,1-1,6 9,19 22,1-2,2-1,2-1,2-2,0-2,3-2,24 14,-39-27</inkml:trace>
</inkml:ink>
</file>

<file path=ppt/ink/ink6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4:14:32.73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0 649,'57'-3,"167"-10,-23-26,-145 20,-49 19,-5 2</inkml:trace>
  <inkml:trace contextRef="#ctx0" brushRef="#br0" timeOffset="315.085">29 848,'14'4,"10"2,5 0,3-1,1-1,-1-2,-1-1,0-1,-2 0,0 0,-5-5,-2-1,0 0,1 1,1 1,2 2,-4 1</inkml:trace>
  <inkml:trace contextRef="#ctx0" brushRef="#br0" timeOffset="34158.444">1524 311,'-3'-3,"0"1,-1-1,0 1,1 0,-1 0,0 0,0 0,0 1,-1-1,1 1,0 0,0 1,-1-1,1 1,0 0,-1 0,1 0,0 0,-1 1,1 0,0 0,0 0,-1 0,1 1,0-1,0 1,-2 2,-98 68,93-61,6-9,0 1,1 0,-1 0,1 0,0 1,0 0,0 0,0 0,1 0,0 0,0 1,0-1,0 1,1 0,-1 0,1 0,0 0,1 0,-1 0,1 1,0-1,1 1,-1-1,1 0,0 1,1-1,-1 1,1-1,0 0,0 1,0-1,1 0,0 1,6 4,1 0,0-1,0 0,1-1,0 0,1 0,-1-1,1 0,1-1,-1-1,1 1,0-2,6 2,-3-1,0 1,0 1,0 1,-1 0,0 0,-1 1,0 1,1 2,-9-6,-1 0,1 0,-1 0,-1 0,1 1,-1 0,0 0,-1-1,1 2,-2-1,1 0,-1 0,0 1,0-1,-1 0,0 1,0-1,-1 1,0-1,0 0,-1 0,0 1,0-1,0 0,-1-1,0 1,-1 0,1-1,-1 0,-1 0,1 0,-1 0,0-1,-4 4,-8 6,-2 0,1-2,-2 0,0-1,0-1,-1 0,0-2,-1-1,0 0,0-2,-15 3,35-8,-1 0,0 1,1-1,-1 0,0 0,0 0,0-1,0 1,0-1,0 0,0 1,0-1,0-1,0 1,0 0,0-1,0 1,1-1,-1 0,0 0,0 0,0-1,1 1,-1 0,1-1,-1 0,1 0,-1 1,1-1,0-1,0 1,0 0,0 0,1-1,-1 1,1-1,-2-2,5-9</inkml:trace>
  <inkml:trace contextRef="#ctx0" brushRef="#br0" timeOffset="34678.344">2089 311,'-34'38,"-54"60,4 3,-41 69,120-165,1 0,-1 0,1 1,0 0,0 0,1 0,0 0,0 1,0-1,1 1,0 0,0 0,1 0,0 0,0 0,1 0,-1 0,1 0,1 0,0 0,0 0,0 0,1-1,0 1,0 0,0 0,1-1,0 0,1 1,-1-1,1-1,0 1,1 0,0-1,3 1,2-1,-1 0,1-1,-1 0,1 0,0-1,1-1,-1 1,0-2,1 1,-1-2,1 1,-1-1,1-1,-1 0,1 0,5-3,8-1,-1-1,0-2,0 0,-1-1,0-2,0 0,4-5,177-147,-190 151,1 1,-1-2,-1 1,0-2,-1 0,-1 0,0-1,-1 0,0 0,-1-1,-1-1,-1 1,0-1,-1 0,-1 0,-1-1,0 1,-1-1,-1 0,0 1,-2-1,0 0,-2-4,1 14,-1 0,-1 0,1 1,-1 0,-1 0,1 0,-1 0,-1 1,1 0,-1 0,0 0,0 0,-1 1,1 0,-1 1,0 0,-1 0,1 0,-1 1,1 0,-1 0,0 1,0 0,0 0,-1 1,1 0,0 1,0 0,-1 0,1 0,0 1,0 1,0-1,0 1,0 1,0-1,0 1,0 1,1-1,0 1,-2 2,-14 6,0 1,1 2,1 0,0 1,1 1,1 1,-11 13,8-5</inkml:trace>
  <inkml:trace contextRef="#ctx0" brushRef="#br0" timeOffset="35759.256">1552 254,'10'0,"8"0,5 0,4 0,2 0,1 0,1 0,-2 0,1 0,-1 0,-1 0,1 0,-1 0,-4-4,-3-3,2 1,-5 1</inkml:trace>
  <inkml:trace contextRef="#ctx0" brushRef="#br0" timeOffset="36479.371">2850 141,'-38'351,"30"-285,-1 21,-4 0,-4-2,-4 0,-13 32,17-73,92-169,-62 98</inkml:trace>
  <inkml:trace contextRef="#ctx0" brushRef="#br0" timeOffset="36880.607">3190 481,'-331'197,"273"-147,57-48,0-1,0 1,0 0,0-1,0 1,1 0,-1 0,1 0,-1-1,1 1,0 0,-1 0,1 0,0 0,0 0,1 0,-1 0,0 0,1-1,-1 1,1 0,-1 0,1 0,0-1,0 1,0 0,0-1,0 1,0-1,0 1,1-1,-1 1,0-1,1 0,-1 0,1 0,0 1,74 46,-64-42,-1 0,1 1,-1 0,0 0,-1 2,0-1,-1 1,1 1,-2 0,3 3,30 25,-29-37</inkml:trace>
  <inkml:trace contextRef="#ctx0" brushRef="#br0" timeOffset="37481.134">3472 565,'-31'18,"1"2,1 1,0 1,2 1,0 1,2 2,-16 22,3 20,37-66,0 0,1 0,-1 0,0 0,1 0,0 0,0 0,-1 0,1 0,0 0,0 0,1 0,-1 0,0 0,1 0,-1 0,1 0,0 0,0 0,0 0,0 0,0 0,0-1,0 1,0 0,1-1,-1 1,1-1,-1 0,1 1,0-1,-1 0,1 0,2 1,8 0,0 0,0-1,0-1,0 0,1-1,-1 0,0 0,0-2,0 1,-1-1,1-1,0 0,-1-1,0 0,0-1,-1 0,0-1,0 0,0-1,0 0,0 2,199-182,-209 187,1 0,-1 0,1 0,0 1,-1-1,1 0,0 0,0 0,0 1,0-1,0 0,0 1,0-1,0 0,0 1,0 0,0-1,0 1,0 0,0-1,0 1,1 0,-1 0,0 0,0 0,0 0,0 0,1 0,-1 0,0 1,0-1,0 0,0 1,0-1,0 1,0-1,0 1,0 0,0-1,0 1,0 0,0-1,0 1,-1 0,1 0,0 0,-1 0,1 0,0 0,-1 0,1 0,-1 0,0 0,1 0,-1 0,0 1,0-1,1 0,-20 120,-8 173,20-197,8-75,-2 0,-1 0,0 0,-2 0,0 0,-2-1,0 1,-2 1,7-21,0 0,0 1,0-1,0 0,-1 1,1-1,0 0,-1 0,0 0,0 0,1 0,-1-1,0 1,0 0,-1-1,1 0,0 1,0-1,-1 0,1 0,0 0,-1-1,1 1,-1 0,0-1,1 0,-1 0,1 1,-1-2,1 1,-1 0,0 0,1-1,-1 1,1-1,-1 0,1 0,0 0,-1 0,1 0,0-1,0 1,0 0,0-1,0 0,0 0,0 1,0-1,1 0,-1 0,1-1,-1 1,0-2,-4-7,1 0,0-1,1 0,1 1,0-1,0 0,1-1,1 1,0 0,0-1,1 1,1 0,0-1,1 1,0 0,1 0,0 0,1 0,0 1,1-1,1 1,-1 0,2 1,0-2,82-117,-72 111</inkml:trace>
  <inkml:trace contextRef="#ctx0" brushRef="#br0" timeOffset="37897.389">4036 1,'26'25,"-1"1,-2 1,-1 2,-1 0,-1 1,-2 1,-1 1,-1 0,-2 2,6 23,-10-22,-2 0,-1 0,-2 1,-2 0,-1 0,-2 0,-1 1,-2-1,-2 0,-1-1,-1 1,-2-1,-2-1,-1 0,-2 0,-1-1,-1-1,-19 27,18-33,-2-1,-1-1,0-1,-2 0,-1-2,0 0,-2-2,0 0,-1-2,-1-1,0-1,-2-1,-11 6</inkml:trace>
  <inkml:trace contextRef="#ctx0" brushRef="#br0" timeOffset="38429.806">1214 1,'-23'7,"1"1,0 1,1 2,0 0,0 1,1 0,1 2,0 1,1 0,1 1,0 1,1 1,-5 7,0 8,2 1,1 1,1 0,3 1,0 1,3 0,0 1,3 0,1 1,2-1,2 1,1 0,2 0,2 0,1 0,3 1,-3-11,2-1,1 0,1 0,1 0,1-1,2 0,1-1,1 0,1-1,1-1,1 0,1-1,1-1,1 0,1-2,1 0,1-1,1-1,0-2,1 0,19 9,40 10,-50-21</inkml:trace>
  <inkml:trace contextRef="#ctx0" brushRef="#br0" timeOffset="39230.627">4770 1,'-35'31,"1"2,2 1,1 2,1 1,3 1,-10 18,11-1,1 0,4 2,1 0,3 1,3 1,2 1,3-1,1 23,6-70,-3 14,0 0,2 1,1-1,1 1,1-1,1 1,1-1,2 0,1 0,0 0,2 0,3 3,50 65,-58-90,1-1,0 0,0 0,0 0,1-1,-1 1,1-1,-1 1,1-1,0 0,0-1,0 1,0-1,0 1,0-1,0 0,0-1,0 1,1-1,-1 0,0 0,0 0,1-1,2 0,17-20,-22 10</inkml:trace>
  <inkml:trace contextRef="#ctx0" brushRef="#br0" timeOffset="40480.944">5306 395,'-37'-21,"14"6,-1 0,0 2,-2 1,1 1,-1 1,-1 1,0 1,-23-3,43 11,1 1,-1-1,1 1,0 0,-1 0,1 1,0 0,0 0,0 1,0-1,0 1,1 0,-1 1,1 0,0-1,0 2,0-1,1 0,-1 1,1 0,0 0,0 0,1 1,-2 3,-4 5,1 1,1-1,1 1,0 1,1-1,0 1,2 0,0 0,-1 6,3-16,0 0,1 0,-1 1,1-1,0 0,1 0,-1 1,1-1,1 0,-1 0,1 0,0 0,0 0,1 0,0-1,0 1,0-1,0 0,1 0,0 0,0 0,1 0,-1-1,1 0,0 0,0 0,0-1,1 0,-1 0,1 0,-1 0,1-1,0 0,6 1,3-2,-1 0,0-1,0 0,0-2,0 1,0-2,0 0,0 0,0-1,-1-1,0-1,0 1,0-2,-1 0,0-1,0 0,-1 0,9-9,-2 4,-1-1,0-1,-1 0,-1-2,-1 1,0-2,-1 0,0 0,8-19,-13 24,-16 39,2-8,-83 290,27-95,57-115,9-88,3-4</inkml:trace>
  <inkml:trace contextRef="#ctx0" brushRef="#br0" timeOffset="40696.51">5532 819,'-5'14,"8"0,4-2</inkml:trace>
</inkml:ink>
</file>

<file path=ppt/ink/ink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3:41:41.59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594 480,'1'0,"0"-1,0 0,-1 1,1-1,0 0,-1 0,1 0,0 0,-1 1,1-1,-1 0,0 0,1 0,-1 0,0 0,0 0,1 0,-1 0,0 0,0 0,0 0,0-1,0 1,-1 0,1 0,0 0,0 0,-1 0,1 0,0 0,-1 1,1-1,-1 0,1 0,-1 0,0 0,1 0,-1 1,0-1,0 0,1 1,-1-1,0 0,0 1,0-1,0 1,0-1,0 1,0 0,0-1,0 1,0 0,0 0,-15-5,-1 0,1 2,-1 0,0 1,0 1,0 0,0 1,0 1,1 1,-3 0,1 0,0 1,0 0,0 1,1 1,0 0,0 2,0 0,-13 8,28-14,1 1,-1-1,1 0,-1 0,1 1,-1-1,1 1,0-1,0 1,0-1,0 1,0 0,0-1,0 1,1 0,-1 0,1 0,-1 0,1 0,0 0,-1-1,1 1,0 0,0 0,0 0,1 0,-1 0,0 0,1 0,0 0,-1 0,1-1,0 1,0 0,0 0,0-1,0 1,0-1,0 1,0-1,1 1,-1-1,1 0,-1 0,1 1,0-1,-1 0,1-1,0 1,-1 0,1 0,0-1,0 1,0-1,0 1,0-1,0 0,176 38,-123-20,-54-17,0-1,0 1,0 0,0 0,0 0,-1 0,1 0,0 0,0 0,-1 0,1 0,-1 0,1 0,-1 0,1 1,-1-1,0 0,0 0,1 0,-1 1,0-1,0 0,0 0,0 1,0-1,-1 0,1 0,0 1,-1-1,1 0,0 0,-1 0,1 0,-1 0,0 0,1 1,-1-1,0-1,0 1,0 0,0 0,0 1,-109 77,-137 64,238-138,-1 1,1 0,0 0,0 1,1 0,0 0,0 1,1 0,0 1,0 0,1 0,0 0,1 0,0 1,0 0,-1 6,6-14,0 1,0 0,0-1,0 1,0-1,1 1,-1-1,1 1,-1-1,1 1,0-1,0 1,0-1,1 0,-1 0,0 0,1 1,0-1,-1-1,1 1,0 0,0 0,0-1,0 1,0-1,0 1,1-1,-1 0,0 0,1 0,1 0,82 17,-78-17,48 7,-43-4,1-2,-1 0,0-1,1 0,-1-1,0 0,1-1,-1 0,4-2,-2-1,49-25,-53 15</inkml:trace>
  <inkml:trace contextRef="#ctx0" brushRef="#br0" timeOffset="532.193">452 0,'-26'228,"12"-61,-51 151,-6-27,-1 5,-11-98,37-97,38-83</inkml:trace>
</inkml:ink>
</file>

<file path=ppt/ink/ink6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4:15:13.80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168 424,'-12'8,"1"0,0 1,0 0,1 0,1 1,-1 0,2 1,-1 0,2 1,-1 0,2 0,-1 0,1 2,3-7,0 1,0-1,1 1,0 0,0 0,1 0,0-1,0 1,1 0,0 1,0-1,1 0,0-1,1 1,-1 0,2 0,-1 0,1-1,0 0,1 1,-1-1,1 0,1 0,-2-3,1 0,0-1,0 1,1 0,-1-1,1 0,-1 0,1-1,0 1,0-1,0 0,1 0,-1-1,0 1,1-1,-1 0,1-1,-1 1,1-1,-1 0,1-1,-1 1,6-2,0 0,1 0,-1-1,0 0,0-1,-1 0,1-1,-1 0,0 0,0-1,0-1,0-1,0 1,-1-1,0-1,0 1,-1-2,0 1,-1-1,0 0,0 0,-1-1,0 0,-1 0,-1-1,0 1,0-1,-1 0,0 0,-1 0,-1 0,0 0,0-1,-1 1,-1 0,-1-5,-1 11,0 1,0-1,-1 1,0 0,0 0,0 0,0 0,-1 1,0 0,0 0,0 0,-1 0,1 1,-1 0,0 0,1 1,-1-1,-1 1,1 0,0 1,0 0,-1 0,1 0,-1 1,1 0,0 0,-1 0,1 1,-1 0,1 0,0 1,0 0,-1 0,1 0,1 1,-5 1,-12 4,0 0,0 2,1 0,0 2,1 0,0 1,-12 11,10-2</inkml:trace>
  <inkml:trace contextRef="#ctx0" brushRef="#br0" timeOffset="340.381">365 763,'-40'14,"1"3,0 1,1 2,2 2,0 1,-20 17,51-37,-1 0,1 0,0 1,0 0,0-1,0 2,1-1,0 0,0 1,0 0,0 0,1 0,0 0,0 1,0-1,1 1,-1 0,1 0,1 0,-1 0,1 0,0 0,1 0,-1 0,1 0,0 1,1-1,0 0,1 6,1-6,1 0,0 0,0 0,0-1,1 0,0 0,0 0,0 0,1-1,-1 1,1-2,0 1,0-1,1 1,-1-2,1 1,0-1,-1 0,1 0,0-1,0 0,0 0,0-1,0 1,0-2,0 1,0-1,4-1,1 1,0-1,0-1,-1 0,1-1,-1 0,0 0,0-1,0-1,-1 0,0-1,0 0,0 0,-1-1,0 0,0 0,4-7,-9 9,0 0,-1 0,0 0,1 0,-2 0,1-1,-1 0,0 1,-1-1,1 0,-1 0,-1 0,1 0,-1 0,0 0,-1 0,0 0,0 1,0-1,-1 0,0 0,0 1,-1-1,1 1,-2 0,1 0,-1 0,0 0,0 0,0 1,-1 0,0 0,0 0,-2-2,-13-5</inkml:trace>
  <inkml:trace contextRef="#ctx0" brushRef="#br0" timeOffset="1550.723">648 1073,'91'-129,"79"-74,-169 202,-1 1,0-1,1 1,-1-1,1 1,-1 0,0-1,1 1,-1 0,1-1,-1 1,1 0,-1 0,1-1,-1 1,1 0,0 0,-1 0,1 0,-1 0,1 0,-1 0,1 0,-1 0,1 0,0 0,-1 0,1 0,-1 0,1 0,-1 1,1-1,-1 0,1 0,-1 1,1-1,-1 0,1 1,-1-1,1 0,-1 1,0-1,1 1,-1-1,0 1,1-1,-1 0,0 1,0 0,1-1,-1 1,0-1,0 1,0-1,0 1,0-1,0 1,0-1,0 1,0 0,0-1,0 1,0-1,0 1,0-1,0 1,0-1,-1 1,2 52,-1-46,0 3,4 62,-4-71,1 0,-1 0,0 1,1-1,-1 0,1 1,-1-1,1 0,-1 0,1 0,0 0,0 1,-1-1,1 0,0 0,0-1,0 1,0 0,0 0,1 0,-1-1,0 1,0 0,0-1,1 1,-1-1,0 0,0 1,1-1,-1 0,0 0,1 0,-1 0,0 0,1 0,-1 0,1 0,-1 0,0-1,0 1,1-1,-1 1,0-1,0 1,1-1,-1 0,10-6,-1-1,-1 1,1-2,-1 0,-1 0,0 0,0-1,-1 0,0-1,-1 0,4-7,-9 16,42-77,-28 49,1 1,2 1,1 0,1 1,8-8,-28 36,0-1,1 1,-1 0,0 0,0-1,0 1,0 0,1-1,-1 1,0 0,1-1,-1 1,0 0,1-1,-1 1,1-1,-1 1,1-1,-1 1,1-1,-1 1,1-1,0 1,-1-1,1 0,0 1,-1-1,1 0,0 0,-1 1,1-1,0 0,0 0,-1 0,1 0,0 0,-1 0,1 0,0 0,0 0,-1 0,1-1,0 1,-1 0,1 0,0-1,-1 1,1 0,0-1,-1 1,1-1,-1 1,1-1,-1 1,1-1,-1 1,1-1,-1 0,1 1,-1-1,0 1,1-1,-1 0,0 0,0 1,1-1,-1 0,0 1,0-1,0 0,-14 280,14-233,0-34</inkml:trace>
  <inkml:trace contextRef="#ctx0" brushRef="#br0" timeOffset="1821.795">1805 340,'-192'259,"-185"190,352-422,1 2,0 1,3 1,0 1,-14 32,26-45</inkml:trace>
  <inkml:trace contextRef="#ctx0" brushRef="#br0" timeOffset="2238.491">1776 876,'-4'1,"-23"9,0 1,0 2,1 0,1 1,1 2,-11 9,34-24,0-1,0 1,0 0,0 0,0 0,0 0,0 0,1 0,-1 0,0 0,1 0,-1 0,1 0,-1 1,1-1,0 0,-1 0,1 0,0 1,0-1,0 0,0 0,0 1,0-1,0 0,0 0,1 1,-1-1,0 0,1 0,-1 0,1 1,-1-1,1 0,0 0,-1 0,1 0,0 0,0 0,0 0,0 0,0-1,0 1,0 0,0-1,0 1,0 0,0-1,1 1,66 30,-56-26,-8-5,-1 0,1 1,-1 0,1 0,-1 0,0 0,0 1,1-1,-1 1,0 0,0-1,0 2,-1-1,1 0,0 0,-1 1,0 0,1-1,-1 1,0 0,0 0,-1 0,1 0,-1 1,1-1,-1 0,0 1,0-1,0 0,-1 1,1-1,-1 1,0-1,0 1,0 0,-1-1,1 1,-1-1,0 0,0 1,0-1,0 1,0-1,-1 0,0 0,0 1,-9 3,0 0,0 0,-1-1,0 0,0-1,0 0,-1-1,0-1,0 0,0-1,0 0,0-1,0 0,-1-1,1-1,0 0,-10-2,0-2,4-1</inkml:trace>
  <inkml:trace contextRef="#ctx0" brushRef="#br0" timeOffset="2633.929">1946 1,'20'11,"0"0,0 2,-1 0,-1 2,-1 0,0 0,0 2,-2 0,0 1,-1 0,-1 1,4 10,9 18,-3 2,-2 1,-1 0,-4 2,-1 0,-3 0,-2 2,-2-1,0 41,-7-72,-1 0,0-1,-2 1,0-1,-1 1,-1-1,-2 0,0-1,-1 1,-1-1,0 0,-2-1,0 0,-1 0,-1-1,-1-1,-3 3,-8 10,-1-2,-1 0,-2-2,-1 0,0-2,-2-2,0-1,-2-1,-4 1,14-10,5 0</inkml:trace>
</inkml:ink>
</file>

<file path=ppt/ink/ink6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4:15:45.81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59,'169'-27,"87"15,-234 6,1 1,0 2,0 0,0 1,0 1,0 1,3 2,-25-2,0 0,-1 0,1 0,-1 0,1 1,-1-1,1 0,-1 0,1 0,-1 1,0-1,1 0,-1 1,1-1,-1 0,1 1,-1-1,0 0,1 1,-1-1,0 1,0-1,1 1,-1-1,0 1,0-1,1 1,-1-1,0 1,0-1,0 1,0-1,0 1,0-1,0 1,0-1,0 1,0-1,0 1,0-1,0 1,-1-1,1 1,0-1,0 1,-1-1,1 1,0-1,0 1,-1-1,1 0,0 1,-1-1,1 1,-1-1,1 0,-7 12</inkml:trace>
</inkml:ink>
</file>

<file path=ppt/ink/ink6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4:15:46.76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55,'1'2,"0"0,0-1,1 1,-1 0,1-1,-1 0,1 1,-1-1,1 0,0 0,-1 1,1-1,0-1,0 1,0 0,0 0,0-1,0 1,0-1,0 0,0 1,0-1,0 0,0 0,0-1,0 1,0 0,0-1,0 1,1-1,258-42,-50 14,-199 26</inkml:trace>
</inkml:ink>
</file>

<file path=ppt/ink/ink6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4:15:49.21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 1,'-1'79,"-1"-35,1 0,3 1,1-1,3 0,1-1,6 15,-12-53,0 0,0 1,1-1,0 0,0 0,0 0,1-1,0 1,-1-1,2 1,-1-1,0 0,1 0,0 0,0 0,0-1,0 0,1 0,-1 0,1 0,0-1,0 1,0-1,0-1,0 1,0-1,0 0,1 0,-1 0,0-1,1 1,-1-1,0-1,1 1,-1-1,0 0,1 0,-1 0,0-1,0 0,0 0,4-3,9-8,-2 0,1-2,-2 0,0-1,-1-1,0 0,6-12,13-13,84-98,-116 139,0 0,0 0,0 0,0 0,0 1,0-1,1 0,-1 1,0-1,1 1,-1-1,0 1,1 0,-1 0,0-1,1 1,-1 0,0 0,1 0,-1 1,0-1,1 0,-1 0,0 1,1-1,-1 1,0-1,0 1,1 0,-1-1,0 1,0 0,0 0,0 0,0 0,0 0,0 0,0 0,0 0,-1 0,2 1,23 59,-20-47,-3-5,0-1,0 0,1 1,0-1,1 0,-1-1,2 1,-1-1,1 0,0 0,0 0,1 0,0-1,0 0,1-1,-1 1,1-1,1 0,-1-1,1 0,-1 0,1 0,0-1,0 0,1-1,-1 0,1 0,-1-1,1 0,-1-1,1 1,0-2,-1 1,2-1,3-6,0 0,-1 0,0-1,-1-1,0 0,0 0,-1-1,0-1,0 1,-1-2,-1 1,0-1,-1-1,0 1,-1-1,0 0,-1-1,0 1,0-5,42-170,-46 181,0 7</inkml:trace>
</inkml:ink>
</file>

<file path=ppt/ink/ink6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4:15:47.64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0 395,'549'0,"-306"-29,-219 34,-24 1</inkml:trace>
  <inkml:trace contextRef="#ctx0" brushRef="#br0" timeOffset="261.851">57 649,'43'0,"34"0,13 0,1 0,-11-5,-13-1,-14 0,-11 1,-3 1,-3 2,-3 1,-7-4,-4-1,-5-5,-5 0</inkml:trace>
  <inkml:trace contextRef="#ctx0" brushRef="#br0" timeOffset="664.994">480 0,'7'13,"1"-1,0 0,0 0,1-1,1 0,0-1,0 0,1 0,1-1,-1-1,1 0,1 0,-1-1,1-1,0 0,1-1,0 0,0-1,0-1,0 0,5 0,116 48,-129-50,-1 1,0 0,0 0,-1 1,1 0,0 0,-1 0,1 0,-1 1,0-1,0 1,-1 0,1 0,-1 1,0-1,0 1,0-1,-1 1,1 0,-1 0,0 0,-1 0,1 1,-1-1,0 0,-1 1,1-1,-1 1,0-1,0 0,-1 1,0 1,-7 9,0 1,-2-1,0-1,-1 0,0 0,-2-1,1 0,-2-1,0-1,0 0,-1-1,0-1,-1 0,-16 7,3 2,-232 146,243-148,4 0</inkml:trace>
</inkml:ink>
</file>

<file path=ppt/ink/ink6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4:15:53.07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174 1,'-4'29,"-1"-1,-1 1,-1-1,-2 0,-1 0,-1-1,-1-1,-1 0,-2 1,-41 92,53-115,0 1,0 0,1 0,-1 0,1 0,0 0,0 1,1-1,-1 1,1-1,0 1,1-1,0 1,0 0,0-1,0 1,1 0,0-1,0 1,0-1,1 1,0-1,0 0,0 0,1 0,0 0,0 0,0 0,0-1,1 1,0-1,0 0,0 0,0-1,0 1,1-1,0 0,2 1,1-2,0-1,1 0,-1 0,1-1,-1 0,1 0,-1-1,0 0,1-1,-1 0,0 0,4-2,41-7,52-27,-91 28</inkml:trace>
  <inkml:trace contextRef="#ctx0" brushRef="#br0" timeOffset="370.873">569 28,'-15'27,"0"-1,1 2,2 0,1 1,1 0,2 0,1 1,-3 23,-24 85,-95 211,124-335,1 1,1-1,0 1,0-1,2 1,0 0,0 0,2 0,1 9,9-23,-4-12</inkml:trace>
  <inkml:trace contextRef="#ctx0" brushRef="#br0" timeOffset="1058.848">1275 170,'-15'-3,"1"1,-1 0,0 1,1 1,-1 1,0-1,1 2,-1 0,1 1,-1 1,0 0,1 0,1 0,-1 0,1 2,0-1,1 2,-1 0,1 0,1 1,-1 0,1 1,1 0,0 1,-6 7,3-4,0 1,1 0,0 0,1 1,1 1,0 0,1 0,1 1,0 0,1 1,-2 10,9-25,-1-1,0 1,1 0,0 0,0 0,0 0,0 0,0 0,0 0,1 0,-1 0,1-1,0 1,0 0,0 0,0-1,1 1,-1-1,1 1,-1-1,1 1,0-1,0 0,0 0,0 0,1 0,-1 0,0 0,1-1,-1 1,1-1,0 0,-1 0,1 0,0 0,0 0,0 0,-1-1,1 1,0-1,2 0,124-11,-89-4,-1-2,0-2,-1-1,-1-2,-1-1,-1-2,27-25,108-106,-194 216,-7-10,2 1,3 2,2 0,2 2,-9 37,-1 78,16-86,51-114,-21 18</inkml:trace>
  <inkml:trace contextRef="#ctx0" brushRef="#br0" timeOffset="1470.901">1924 227,'-26'20,"0"1,2 2,0 0,2 2,0 0,2 2,1 0,1 1,2 1,-9 19,21-42,1 0,0 1,1-1,-1 0,1 1,0 0,1-1,-1 1,2 0,-1 0,0 0,1-1,1 1,-1 0,1 0,0 0,1 0,-1-1,1 1,1-1,-1 1,1-1,0 0,1 0,-1 0,1 0,0-1,1 0,-1 0,1 0,0 0,0 0,1-1,-1 0,1 0,0-1,0 0,1 0,13 1,0-1,1-1,-1-1,1-1,-1-1,0 0,1-2,-1 0,0-2,0 0,-1-1,1-1,-1 0,-1-2,1 0,-2-1,1-1,-1-1,-1 0,0-1,9-10,-9 7,-1 0,-1 0,0-2,-1 1,-1-2,-1 0,0 0,-1-1,-2 0,0-1,-1 0,-1 0,-1 0,0-1,-1-14,-3 28,-1 1,0 0,-1-1,0 1,0 0,0 0,-1 0,0 0,0 0,-1 0,0 0,0 1,-1-1,0 1,0 0,0 0,-1 0,0 1,0 0,0 0,-1 0,0 0,1 1,-2 0,1 0,0 1,-1 0,0 0,1 0,-1 1,0 0,-1 0,1 1,0 0,0 0,-1 0,0 1,-12 4,1 0,0 1,0 1,1 1,-1 0,2 1,-1 2,1-1,0 2,1 0,0 1,-10 11,-3 0</inkml:trace>
  <inkml:trace contextRef="#ctx0" brushRef="#br0" timeOffset="2751.16">2771 85,'-28'114,"-5"27,-7-3,-13 19,-53 160,137-391,-20 51</inkml:trace>
  <inkml:trace contextRef="#ctx0" brushRef="#br0" timeOffset="3284.507">2799 198,'0'-1,"0"1,0-1,0 1,0-1,0 0,0 1,0-1,1 1,-1-1,0 1,0-1,0 1,1-1,-1 1,0-1,1 1,-1-1,1 1,-1 0,0-1,1 1,-1 0,1-1,-1 1,1 0,-1-1,1 1,-1 0,1 0,-1 0,1-1,-1 1,1 0,0 0,-1 0,1 0,-1 0,1 0,-1 0,1 0,0 0,-1 0,1 1,-1-1,1 0,-1 0,1 0,-1 1,1-1,-1 0,1 1,14 28,-11-21,44 86,-35-71,0 0,-2 0,-1 1,0 0,-2 1,5 24,19 150,-32-194,0 1,0-1,0 1,0-1,1 1,0-1,0 0,1 1,-1-1,1 0,1 0,-1 0,0 0,1 0,0-1,0 1,1-1,-1 0,1 0,0 0,0 0,0-1,1 1,-1-1,1 0,0-1,-1 1,1-1,0 0,1 0,-1 0,0-1,1 0,-1 0,0 0,1-1,-1 0,1 0,4 0,-1-4,0 0,0 0,-1-1,1 0,-1 0,0-1,-1 0,1 0,-1-1,0 0,-1 0,0-1,0 0,0 0,-1 0,2-5,60-147,-65 156,37-121,-5-2,0-29,-3 0,-27 150,-1 6</inkml:trace>
</inkml:ink>
</file>

<file path=ppt/ink/ink6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4:16:03.509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398 839,'-18'-186,"7"-132,11 305,1 9,-1-1,1 1,-1-1,-1 1,1-1,-1 1,1-1,-1 1,0 0,-1-1,1 1,-1 0,0 0,0 0,0 0,-1 0,2 3,0 1,-1 0,1-1,0 1,-1 0,1 0,-1 0,1 0,0 0,-1 0,1 0,0 0,-1 1,1-1,0 1,-1-1,1 1,0-1,-1 1,1 0,0-1,0 1,0 0,0 0,0 0,0 0,0 0,0 0,0 0,0 0,1 0,-1 1,0-1,1 0,-1 0,1 1,-1-1,1 0,0 1,0-1,-12 25,1 0,2 1,0 0,2 0,1 1,2 0,-1 7,3-19,-10 95,5-1,7 100,-4 87,-10-115,-8-1,-9-2,-37 119,3-95,61-193,0 1,1-1,0 1,0 0,1 0,1 0,-1 0,2 0,0 0,0 0,1 0,0 0,3 8,-1-15,1-1,0 1,0-1,0 0,0 0,0 0,1 0,-1-1,1 1,0-1,-1-1,1 1,0-1,0 1,0-2,1 1,-1 0,0-1,0 0,0 0,0-1,1 1,-1-1,4-1,4 1,195-29,442 27,287-26,-37 2,311 27,-579 26,-17 3,-406-20,209 8,160-24,-130-37,247-65,-657 102,344-73,-169 47,12 23,-56-25,-39 12,-115 19,-11 4,1 0,0-1,-1 1,1-1,0 0,-1-1,1 1,-1-1,0 0,1 0,-1 0,0-1,0 1,0-1,-1 0,1 0,-1 0,1-1,-1 1,0-1,-1 0,1 1,0-1,-1-1,0 1,0 0,0-1,-1 1,1 0,-1-1,0 0,0-2,-47-204,15 8,-1-113,31 185,4 1,7 0,7-9,-5 22,-1-4,-6 0,-10-106,-23 48,-7 186,-190 19,-222 2,-268 1,-268-14,380-14,-212 27,-1538-28,2147-1,-491 13,-25 6,507-3,154-7,-1-3,1-3,-42-4,54-9,-34 2,79 11,1 1,-1 0,1 0,0 0,0 0,0 0,0 1,1-1,-1 1,1 0,0 0,0 0,0 0,1 0,0 0,-1 0,1 1,1-1,-1 0,1 1,-1-1,1 1,-2 8,-49 187,-20 119,38 21,8-29,-4 41,20-278,-4-1,-3-1,-4 0,-2-2,-19 38,26-47,15-60,-1 0,1 1,0-1,0 0,0 0,0 1,1-1,-1 0,0 0,0 0,1 1,-1-1,1 0,-1 0,1 0,-1 0,1 0,0 0,-1 0,1 0,0 0,0 0,0 0,0 0,0 0,0-1,0 1,0 0,0-1,0 1,0-1,0 1,1-1,-1 0,0 1,0-1,1 0,-1 0,0 0,0 0,1 0,-1 0,0 0,0 0,0-1,2 1,242-20,1035 21,-744 26,101 2,419-30,-303-26,20 15,-155-6,-44-9,-33-1,-214 2,149-5,-175 31,-162-26,2-2,29-2,-77 12,-91 18,0 0,-1 0,1 0,-1 0,1 0,0 0,-1 0,1 0,-1 0,1 1,-1-1,1 1,-1-1,1 1,-1 0,0-1,1 1,-1 0,0 0,1 0,-1 0,0 0,0 0,0 1,0-1,0 0,0 0,0 1,-1-1,1 1,0 0,5 14</inkml:trace>
</inkml:ink>
</file>

<file path=ppt/ink/ink6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4:17:44.49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2771 1278,'-4'-9,"1"-1,0-1,0 1,1 0,0-1,1 1,0-1,0 0,1 1,1-1,0 1,0-1,1 1,1-1,-1 1,2 0,-1 0,2 0,-1 0,1 1,0 0,1 0,0 0,1 1,0 0,0 0,1 0,-1 1,3 0,-9 6,1 0,-1 0,0 0,1 1,-1-1,1 0,-1 1,1-1,-1 1,1 0,-1 0,1-1,-1 1,1 0,0 0,-1 0,1 1,-1-1,1 0,-1 1,1-1,-1 1,1-1,-1 1,1 0,-1-1,0 1,1 0,-1 0,0 0,0 0,0 0,0 0,1 0,-2 1,1-1,0 0,0 1,0-1,-1 1,1-1,0 0,-1 1,1-1,-1 2,14 77,-13-68,-2-4,1 1,1-1,-1 0,1 0,1 0,0 1,0-1,0-1,1 1,0 0,1-1,-1 1,2-1,-1 0,1 0,0-1,0 0,1 1,-1-2,7 5,-10-9,0 0,1 0,-1-1,1 1,0-1,-1 0,1 0,-1 0,1 0,0 0,-1 0,1-1,-1 1,1-1,-1 0,1 0,-1 0,0 0,1 0,-1 0,0-1,0 1,0-1,0 1,0-1,0 0,0 0,-1 0,1 0,1-2,43-67,-46 70,70-170,-60 147</inkml:trace>
  <inkml:trace contextRef="#ctx0" brushRef="#br0" timeOffset="483.23">3618 912,'-18'12,"0"2,1 0,0 1,2 1,-1 0,2 2,0-1,2 1,-1 1,2 1,1-1,-3 9,12-25,-1 1,1-1,0 1,0-1,0 0,1 1,-1-1,1 1,0 0,0-1,0 1,1-1,-1 1,1-1,0 1,-1-1,2 1,-1-1,0 0,1 0,-1 1,1-1,0 0,0-1,0 1,1 0,-1 0,1-1,-1 0,1 1,0-1,0 0,0 0,0 0,0-1,0 1,1-1,-1 0,0 0,1 0,-1 0,1-1,-1 1,1-1,0 0,-1 0,1 0,-1 0,1-1,-1 1,2-1,7-2,1 0,-1 0,1-2,-1 1,0-1,0-1,-1 0,0-1,0 0,-1-1,1 0,-1 0,-1-1,0 0,0-1,5-8,4-7,-1 0,-2-1,0 0,-2-1,-1-1,6-20,-10 25,49-188,-55 199,-1 0,0 0,-1 0,0 0,-1 0,-1 0,0 0,0 0,-1 0,0 1,-1-1,-1 1,0 0,0 1,-1-1,-5-7,7 13,1 1,-1-1,0 1,0 0,0 0,-1 0,1 0,-1 1,0 0,0 0,0 0,0 1,0-1,-1 1,1 0,-1 1,0 0,1-1,-1 2,0-1,0 1,0 0,1 0,-1 0,0 1,0 0,1 0,-1 1,0-1,1 1,-1 1,1-1,0 1,0-1,0 2,0-1,1 0,-1 1,1 0,0 0,0 0,0 1,0-1,1 1,-8 13,2 1,0 0,1 0,1 0,1 1,0 0,2 0,0 1,2-1,0 1,1 0,1 0,1-1,1 1,1 0,0-1,2 0,4 13,1-9,1-1,1 0,1-1,1 0,1-1,0-1,2 0,0-1,2-1,0-1,0 0,2-1,0-2,1 0,0-1,1-1,1-1,-1-2,2 0,-1-1,1-2,0 0,1-2,3 0,3 2,-5 0</inkml:trace>
  <inkml:trace contextRef="#ctx0" brushRef="#br0" timeOffset="-787.585">1445 291,'30'6,"-1"0,0-2,1-2,0 0,0-2,0-1,-1-2,1-1,7-2,-19 0,0-1,-1-1,1 0,-1-1,-1-1,0-1,0 0,-1-1,0 0,-1-2,-1 1,0-2,-1 0,0 0,-2-1,1 0,-2-1,0 0,-2-1,4-10,-6 72,-20 282,-13-30,-13-2,-48 161,71-385,-4 0,-2-1,-3-1,-4-1,-14 20,43-84,-2 6,0 0,-1 0,-1-1,0 1,0-1,0 0,-1-1,0 0,0 0,-1 0,0-1,0 0,-8 4,12-11,0 0,0 0,0 0,0 0,1 0,-1-1,1 0,-1 1,1-1,-1-1,1 1,0 0,0-1,0 0,0 1,1-1,-1 0,1-1,0 1,0 0,0-1,0 1,0-1,1 1,-1-1,1 0,0-3,-14-40,3-1,2 0,3 0,1-1,2 0,3 0,1 0,3-5,-2 18,-1 23,1 1,0-1,1 0,0 1,1-1,1 1,0 0,1 0,0 0,0 0,1 1,1 0,0 0,1 1,0 0,0 0,1 1,0 0,1 0,0 1,0 0,6-2,15-7,0 1,2 2,0 1,0 2,1 1,1 1,-1 2,15 0,89-22,-128 27,-7 0,0 0,0 1,0-1,1 1,-1 0,1 0,-1 0,1 1,-1-1,1 1,-1 0,1 0,-1 0,1 0,-1 0,1 1,-1 0,1 0,-1 0,1 0,-1 0,0 1,0-1,0 1,0 0,0 0,0 0,0 1,-1-1,1 0,0 1,3 15</inkml:trace>
  <inkml:trace contextRef="#ctx0" brushRef="#br0" timeOffset="-553.524">2433 1081,'0'34,"0"15,0 5,0-2,0-11</inkml:trace>
  <inkml:trace contextRef="#ctx0" brushRef="#br0" timeOffset="-385.59">2433 573,'0'0</inkml:trace>
  <inkml:trace contextRef="#ctx0" brushRef="#br0" timeOffset="3099.512">5904 178,'90'-17,"-32"9,-1 4,1 1,0 3,16 4,3 12,-77-16,-1-1,1 1,0 0,0 0,-1 0,1-1,0 1,0 0,0 0,-1-1,1 1,0 0,0-1,0 1,0 0,0-1,-1 1,1 0,0-1,0 1,0 0,0-1,0 1,0 0,0-1,0 1,0 0,0-1,1 1,-1 0,0-1,0 1,0 0,0-1,0 1,1 0,-1 0,0-1,0 1,0 0,1 0,-1-1,0 1,0 0,1 0,-1 0,0-1,1 1,-1 0,0 0,1 0,-1 0,0 0,1 0,-1 0,0-1,1 1,-1 0,0 0,1 0,-23-23,21 22,-14-14,-1 0,0 1,-1 1,0 0,-1 2,0 0,-1 1,0 0,-12-2,22 10</inkml:trace>
  <inkml:trace contextRef="#ctx0" brushRef="#br0" timeOffset="1770.469">5961 573,'0'2,"0"86,-3 0,-4 0,-10 41,-59 185,72-296,8-19,11-33,-5 17</inkml:trace>
  <inkml:trace contextRef="#ctx0" brushRef="#br0" timeOffset="2137.429">5904 489,'19'7,"0"-2,0 0,0-1,1-1,-1 0,1-2,0 0,8-2,-11 1,293 0,-307 0,-2-1,-1 1,1 0,0 0,0-1,-1 1,1 0,0 0,0 0,-1 0,1 0,0 0,0 0,0 0,-1 0,1 0,0 0,0 0,-1 0,1 1,0-1,0 0,-1 1,1-1,0 0,-1 1,1-1,-1 1,1-1,0 1,-1 0,1-1,-1 1,0-1,1 1,-1 0,1-1,-1 1,0 0,1 0,-1-1,0 1,0 0,0 0,0-1,1 1,-1 0,0 0,-5 11</inkml:trace>
  <inkml:trace contextRef="#ctx0" brushRef="#br0" timeOffset="2395.587">5933 968,'14'0,"15"-5,7-1,2 0,-1 1,-1 2,-3 1,-6 5,-4 3,-5 0</inkml:trace>
  <inkml:trace contextRef="#ctx0" brushRef="#br0" timeOffset="4034.191">6271 1307,'8'37,"-1"-1,-2 1,-1 0,-2 33,-2-62,0 1,-1 0,0 0,0-1,-1 1,-1-1,1 1,-1-1,-1 0,1 0,-1 0,-1-1,1 1,-1-1,-1 0,1 0,-1-1,-3 3,7-9,0 1,1-1,-1 0,0 1,1-1,-1 0,0 0,0 0,1-1,-1 1,0 0,1-1,-1 1,0-1,1 1,-1-1,0 0,1 1,-1-1,1 0,0 0,-1 0,1-1,0 1,0 0,-1 0,1-1,0 1,0 0,0-1,1 1,-1-1,0 0,0 1,1-1,-1 0,1 1,0-1,-1 0,1 1,0-1,0 0,0 0,0 1,0-1,1 0,-1 1,0-1,1 0,-1 1,1-1,0 0,0 0,2-22,1 1,2-1,0 1,1 0,2 1,0 0,1 0,1 1,1 0,1 1,1 0,1 1,12-11,-13 11,1 2,1 0,0 0,2 2,0 0,0 1,1 1,12-6,-29 18,1 0,-1 0,1 0,-1 0,1 1,-1-1,1 1,0 0,-1-1,1 1,0 0,-1 0,1 1,0-1,-1 1,1-1,0 1,-1 0,1 0,-1 0,0 0,1 0,-1 1,0-1,1 1,-1-1,0 1,0 0,-1 0,1 0,0 0,0 0,-1 0,0 0,1 1,-1-1,0 1,0-1,0 1,0-1,-1 1,1-1,-1 1,1 0,-1-1,0 1,0 0,0-1,-1 1,1 0,0-1,-1 1,0-1,0 1,0-1,0 2,-5 13,-1-1,-1 0,0-1,-1 1,0-1,-2-1,1 0,-2-1,0 0,0 0,-3 0,-59 44,73-55,0-1,1 1,-1 0,0 0,1 0,-1 0,1 0,0 0,-1 0,1 0,0 0,0 0,0 0,1 0,-1 0,0 0,1 0,0 0,-1 0,1-1,0 1,0 0,0 0,0 0,0-1,0 1,0-1,1 1,-1-1,1 1,-1-1,1 0,-1 0,1 0,0 0,-1 0,1 0,0 0,0 0,0-1,2 1,15 15,58 94,-66-101,0-4</inkml:trace>
  <inkml:trace contextRef="#ctx0" brushRef="#br0" timeOffset="4901.239">6722 1448,'28'-6,"0"0,0 2,1 1,-1 2,1 1,0 0,-1 3,13 2,-40-4,-1-1,1 1,-1 0,1-1,0 1,-1 0,1-1,0 1,-1-1,1 1,0-1,0 0,0 1,-1-1,1 0,0 1,0-1,0 0,0 0,0 0,0 0,-1 0,1 0,0 0,0 0,0 0,0 0,0 0,0-1,-1 1,1 0,0-1,0 1,0-1,-1 1,1 0,0-1,0 0,-1 1,1-1,-1 1,1-1,0 0,-1 0,1 1,-1-1,0 0,1 0,-1 1,1-1,-1 0,0 0,0 0,0 0,1 0,-1 1,0-1,0 0,0 0,0 0,0 0,-1 0,1 0,0 0,0 1,-1-1,1 0,0 0,-1 0,1 0,-80-97,79 97,1 0,-1 0,0 1,1-1,-1 0,0 0,0 1,0-1,0 0,1 1,-1-1,0 1,0-1,0 1,0-1,0 1,0 0,0 0,0-1,0 1,0 0,-1 0,1 0,0 0,0 0,0 0,0 1,0-1,0 0,0 0,0 1,0-1,0 1,0-1,0 1,0-1,1 1,-1-1,0 1,0 0,0 0,1-1,-1 1,0 0,1 0,-1 0,1 0,-1 0,1 0,-1 0,1 0,-1 0,1 0,0 0,-11 59,2 118,-24-38,33-140,1 0,-1-1,1 1,-1-1,1 1,-1 0,1-1,0 1,-1 0,1 0,-1-1,1 1,0 0,-1 0,1 0,-1 0,1 0,0 0,-1 0,1 0,0 0,-1 0,1 0,-1 0,1 0,0 1,-1-1,1 0,-1 0,1 1,0-1,-1 0,1 1,-1-1,1 0,-1 1,0-1,1 1,-1-1,1 1,-1-1,0 1,1-1,-1 1,0 0,0-1,1 1,-1-1,0 1,0 0,0-1,0 1,0 0,0-1,0 1,0-1,0 1,0 0,0-1,0 1,0 0,-1-1,1 1,0 0,39-37,120-138,-148 161</inkml:trace>
  <inkml:trace contextRef="#ctx0" brushRef="#br0" timeOffset="8569.472">7626 1278,'-2'-4,"0"-1,0 1,0 0,-1 0,1 0,-1 0,0 0,0 0,0 1,-1-1,1 1,-1 0,0 0,0 0,0 1,0-1,-1 1,1 0,0 0,-1 1,0-1,1 1,-1 0,0 0,0 1,1-1,-1 1,0 0,0 0,0 1,1 0,-1-1,0 2,0-1,1 0,-1 1,1 0,-6 5,0 0,1 1,0 0,1 1,-1 0,2 0,-1 0,1 1,1 0,0 1,0 0,1 0,1 0,-1 0,2 1,0-1,-2 12,-9 209,14-218,0-8,-1-1,1 0,0 1,0-1,1 1,0-1,0 0,0 0,0 1,1-1,0 0,0 0,1-1,-1 1,1 0,0-1,0 1,0-1,1 0,-1 0,1 0,0-1,0 1,1-1,-1 0,1 0,-1-1,1 1,0-1,0 0,0 0,0-1,1 1,-1-1,0 0,1-1,-1 1,0-1,1 0,-1-1,4 0,3-2,-1-1,1 0,-1-1,0-1,-1 1,1-2,-1 1,-1-2,1 1,-1-1,0-1,-1 1,0-1,0-1,-1 0,3-6,-8 12,0-1,-1 0,0 0,0 0,0 0,0 0,-1 0,0 0,0 0,0 0,-1 0,1 0,-1 0,-1 0,1 0,-1 0,0 0,0 1,0-1,0 1,-1-1,0 1,0 0,0 0,0 0,-1 0,1 1,-1-1,0 1,0 0,-1 0,1 1,0-1,-1 1,0 0,1 0,-1 1,0-1,0 1,0 0,0 0,0 1,0-1,0 1,0 0,0 1,-2-1,7 0,1 1,-1-1,0 0,1 0,-1 0,0 1,1-1,-1 0,0 0,0 1,1-1,-1 0,0 0,0 1,0-1,1 0,-1 1,0-1,0 0,0 1,0-1,0 0,0 1,1-1,-1 1,0-1,0 0,0 1,0-1,0 0,-1 1,1-1,0 1,0-1,0 0,0 1,0-1,0 0,-1 1,1-1,0 0,0 1,0-1,-1 0,1 0,0 1,0-1,-1 0,1 0,0 1,-1-1,1 0,0 0,-1 0,1 0,0 0,-1 1,1-1,0 0,-1 0,14 1,-1-1,1 0,0 0,-1-1,1-1,-1 0,1-1,-1 0,1-1,134-41,-122 39</inkml:trace>
  <inkml:trace contextRef="#ctx0" brushRef="#br0" timeOffset="12619.148">1106 2041,'570'-31,"-195"6,411 25,-271 28,-116-1,177 3,40-2,237-28,-374-30,780 31,-910-30,-95 31,-86 24,-123-24,-33-2</inkml:trace>
  <inkml:trace contextRef="#ctx0" brushRef="#br0" timeOffset="13720.718">401 291,'33'73,"4"143,-27-107,-4-1,-7 68,0-76,20-140,-11 13,1 1,2 0,0 0,2 1,1 0,1 2,1-1,1 2,0 0,2 1,12-10,-29 29,0-1,1 1,-1-1,0 1,1 0,-1 0,1 0,0 1,0-1,-1 1,1-1,0 1,0 0,1 0,-1 0,0 1,0-1,0 1,1-1,-1 1,0 0,0 1,0-1,1 0,-1 1,0 0,0 0,0 0,0 0,0 0,0 0,0 1,0 0,0-1,1 2,4 8,-1 0,0 0,-1 0,0 0,0 1,-1 0,-1 1,0-1,-1 1,0-1,1 13,8 30,-10-45,-1 1,0-1,0 1,-1 0,-1-1,0 1,0-1,-1 1,0-1,-1 1,0-1,-1 0,0-1,0 1,-1 0,-1-1,1 0,-2-1,1 1,-1-1,0 0,-1-1,1 1,-2-2,1 1,-1-1,0 0,0-1,0 0,-1-1,-5 2,8-2,0-1,0-1,0 1,0-1,0-1,0 1,-1-1,1 0,-1-1,1 0,0 0,-1 0,1-1,-1-1,1 1,0-1,0 0,0 0,0-1,0 0,0-1,1 1,-1-1,1 0,-5-5,-19-46,25 36</inkml:trace>
  <inkml:trace contextRef="#ctx0" brushRef="#br0" timeOffset="17702.716">937 206,'29'34,"-1"2,-2 0,-1 2,-2 0,-2 2,-2 0,-1 1,-2 1,-2 1,4 23,-9-43,-1 0,-1 1,-1 0,0 0,-2 1,-2-1,0 1,-1 0,-1 0,-2 0,0-1,-2 1,-4 15,3-29</inkml:trace>
  <inkml:trace contextRef="#ctx0" brushRef="#br0" timeOffset="18424.802">34 460,'-17'73,"9"-15,3 1,2-1,3 1,5 36,1-53,2-2,1 1,3-1,1 0,2-1,1-1,11 15,-20-37,2 0,0-1,1 0,0 0,1-1,1 0,0-1,1-1,0 0,1-1,0 0,5 2,1-3</inkml:trace>
</inkml:ink>
</file>

<file path=ppt/ink/ink6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4:18:31.92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26,'21'129,"-17"-79,-5-39,1 0,1 1,0-1,1 0,0 0,1 0,0 0,0 0,1-1,5 8,-8-15,2 0,-1-1,0 1,0-1,1 0,-1 1,1-1,0 0,0 0,0-1,0 1,0-1,0 1,0-1,0 0,0 0,1-1,-1 1,0 0,1-1,-1 0,0 0,1 0,-1 0,1-1,-1 1,0-1,0 0,1 0,-1 0,0 0,0-1,0 1,97-61,-67 33,-1-1,-2-2,-1 0,24-37,-53 68,0 0,0 0,1-1,-1 1,0 0,1 0,-1 0,1 0,-1 0,1 0,-1 0,1 0,0 0,-1 0,1 0,0 0,0 0,0 1,0-1,0 0,0 1,0-1,0 0,0 1,0-1,0 1,0 0,0-1,0 1,0 0,0 0,1 0,-1 0,0 0,0 0,0 0,0 0,1 0,-1 0,0 0,0 1,0-1,0 1,0-1,0 1,0-1,0 1,0-1,0 1,0 0,0 0,0 0,12 41,-12-34,0-1,0 1,1-1,0 0,1 0,-1 0,1 0,0 0,1 0,0-1,0 1,1-1,-1 0,1-1,0 1,1-1,-1 0,1 0,0-1,1 0,-1 0,1 0,5 2,-5-5,1 0,-1 0,1-1,0 0,-1 0,1 0,0-1,-1-1,1 1,-1-1,1-1,-1 1,0-1,0 0,0-1,-1 0,1 0,-1 0,0-1,0 0,0 0,-1 0,1-1,-1 0,-1 0,1 0,-1 0,0-1,-1 0,1 0,-1 0,-1 0,1 0,-1-4,37-105,-33 91</inkml:trace>
</inkml:ink>
</file>

<file path=ppt/ink/ink6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4:18:38.05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0 151,'279'-40,"-278"40,0 1,1-1,-1 0,0 0,0 0,0 1,0-1,0 0,0-1,0 1,0 0,0 0,0 0,0-1,0 1,0 0,0-1,0 1,0-1,0 1,0-1,0 0,0 1,-1-1,1 0,0 0,0 1,-1-1,1 0,-1 0,1 0,-1 0,1 0,-1 0,1 0,-1 0,0 0,1 0,-1 0,0 0,0 0,0 0,0 0,0 0,0 0,0 0,0 0,0 0,-1 0,1 0,0 0,-1 0,1 0,-1 0,1 0,-1 0,1 0,-1 0,0 0,-2-3,-2-3,0 1,0 0,-1-1,0 2,0-1,0 1,-1 0,1 0,-1 1,-1-1,-6-1,13 6,-1 1,0 0,0 1,0-1,1 0,-1 0,0 1,1-1,-1 1,1-1,0 1,0 0,-1 0,1-1,0 1,0 0,1 0,-1 0,0 0,1 0,-1 0,1 0,0 0,-1 0,1 0,0 1,0-1,0 0,1 0,-1 0,1 1,-1 0,-25 201,25-203,-1-1,1 1,0 0,0 0,0 0,0-1,0 1,0 0,0 0,0 0,0-1,1 1,-1 0,0 0,0 0,1-1,-1 1,1 0,-1-1,0 1,1 0,-1-1,1 1,0 0,-1-1,1 1,-1-1,1 1,0-1,-1 1,1-1,0 0,0 1,-1-1,1 0,0 1,0-1,0 0,-1 0,1 0,0 0,0 0,0 0,-1 0,1 0,0 0,0 0,0 0,-1-1,1 1,0 0,0-1,-1 1,1 0,0-1,0 1,-1-1,1 1,-1-1,1 1,0-1,-1 0,1 1,-1-1,1 1,-1-1,0 0,1 0,40-46,40-99,-73 127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3:37:49.04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98 0,'2'2,"0"-1,0 1,0-1,0 1,-1 0,1-1,-1 1,1 0,-1 0,0 0,0 0,1 0,-2 1,1-1,0 0,0 0,-1 1,1-1,-1 0,0 1,0-1,1 1,-2-1,1 3,0-2,2 15,-2 0,0 0,-1 0,0 0,-2 0,0-1,-4 11,-17 119,-19 81,15-76,13-62,16-78</inkml:trace>
</inkml:ink>
</file>

<file path=ppt/ink/ink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3:41:44.16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723 1,'69'0,"-451"112,327-92,22-10,2 1,0 2,0 0,1 3,1 0,-12 10,39-25,1 0,-1-1,0 1,0 0,0 0,1 1,-1-1,1 0,-1 0,1 1,-1-1,1 1,0 0,-1-1,1 1,0 0,0-1,1 1,-1 0,0 0,0 0,1 0,-1 0,1 0,0 0,0 0,0 0,0 0,0 0,0 0,0 0,0 0,1 0,-1 0,1 0,0 0,-1 0,1 0,0 0,0-1,1 2,7 2,0 0,1 0,0-1,0-1,0 1,0-2,1 1,-1-1,1-1,-1 0,1-1,0 0,-1 0,9-2,1 2,335-3,-304 13,-50-10,-1 1,1-1,0 1,0-1,-1 1,1 0,0-1,0 1,-1 0,1 0,-1 0,1-1,-1 1,1 0,-1 0,0 0,1 0,-1 0,0 0,0 0,1 0,-1 0,0 0,0 0,0-1,0 1,0 0,0 0,-1 0,1 0,0 0,0 0,-1 0,1 0,-1 0,1 0,-1 0,1-1,-1 1,1 0,-1 0,0-1,1 1,-1 0,0-1,0 1,1-1,-1 1,0-1,0 1,0-1,-121 75,72-51,-353 188,369-193,-42 36,75-53,0-1,1 0,-1 1,0-1,1 1,0-1,-1 1,1-1,0 1,-1-1,1 1,0-1,0 1,0-1,1 1,-1 0,0-1,0 1,1-1,-1 0,1 1,-1-1,1 1,0-1,0 0,-1 1,1-1,0 0,0 0,0 0,1 1,-1-1,0 0,0-1,0 1,1 0,-1 0,0 0,1-1,-1 1,1-1,-1 1,1-1,-1 0,69 19,212-19,58-29,-204 29,-125 1</inkml:trace>
</inkml:ink>
</file>

<file path=ppt/ink/ink7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4:18:38.73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173 0,'-12'7,"0"0,0 1,1 0,0 1,1 0,0 1,0 0,1 1,0 0,1 0,0 1,1 0,0 0,1 1,0-1,1 2,0-1,2 0,-1 1,2 0,-1-1,2 1,0 0,1 0,1 12,0-20,0 0,0-1,1 1,0 0,0-1,0 0,1 1,-1-1,1 0,1 0,-1-1,1 1,0-1,0 0,0 0,0 0,1 0,-1-1,1 1,0-1,0 0,1-1,-1 1,0-1,1 0,-1-1,1 1,0-1,0 0,-1-1,1 1,0-1,0 0,0-1,-1 1,1-1,0 0,0-1,-1 1,1-1,-1 0,1 0,-1-1,0 0,0 0,0 0,-1 0,1-1,0-1,-1 1,0 0,-1 0,0-1,0 1,0-1,0 0,-1 0,0 0,0 0,0 0,0 0,-1 0,0-1,0 1,-1 0,1-1,-1 1,0-1,-1 1,1-1,-1 1,0 0,-1-1,1 1,-1 0,0 0,0 0,-2-3,4 8,-1 0,1 0,-1-1,1 1,-1-1,1 1,0 0,-1-1,1 1,0-1,-1 1,1-1,0 1,0-1,-1 1,1-1,0 1,0-1,0 1,0-1,0 1,0-1,0 1,0-1,0 1,0-1,0 0,0 1,0-1,0 1,0-1,0 1,1-1,-1 1,0-1,0 1,1-1,-1 1,0-1,1 1,-1 0,0-1,1 1,-1 0,1-1,-1 1,1 0,-1-1,1 1,-1 0,1 0,-1-1,1 1,-1 0,1 0,-1 0,40 0,-22 1,130-24,-124 22</inkml:trace>
</inkml:ink>
</file>

<file path=ppt/ink/ink7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4:18:39.94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1 198,'1'-2,"0"0,1 0,-1 0,1 1,0-1,-1 0,1 1,0-1,0 1,0 0,0 0,0-1,0 1,1 1,-1-1,0 0,0 0,1 1,-1 0,0-1,1 1,-1 0,0 0,1 0,0 0,0 0,338-3,-324 4,-13 0,1-1,0 1,-1-1,1 0,-1 0,1-1,0 0,-1 1,1-1,-1-1,1 1,-1-1,0 1,1-1,0-2,-4 2,-1 0,0-1,0 1,-1-1,1 1,0-1,-1 1,0-1,1 1,-1 0,0-1,0 1,-1 0,1 0,0 0,-1 0,1 0,-1 0,1 0,-1 0,0 1,0-1,0 1,0-1,0 1,0 0,0 0,-1 0,1 0,-2-1,-127-79,117 65</inkml:trace>
</inkml:ink>
</file>

<file path=ppt/ink/ink7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4:18:26.73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24 2064,'27'-185,"-25"246,-3 653,-27-511,16-150,1 56,18-98,-6-29,-4 0,-1-1</inkml:trace>
  <inkml:trace contextRef="#ctx0" brushRef="#br0" timeOffset="2350.969">109 1896,'0'-4,"0"1,0-1,1 1,-1-1,1 1,0 0,0-1,0 1,0 0,1 0,0 0,-1 0,1 0,0 0,0 0,1 1,-1-1,0 1,1-1,0 1,-1 0,1 0,0 0,0 0,0 1,0-1,1 1,-1 0,0 0,0 0,4 0,111-8,-107 9,179-8,19-27,-41 24,-164 12,0-1,0 1,0 0,-1 0,1 0,0 1,-1-1,1 1,-1 0,1 0,-1 0,0 1,0-1,0 1,0 0,0 0,-1 0,1 0,-1 0,0 0,0 0,0 1,0-1,-1 1,1 0,-1 0,0-1,0 1,0 2,5 122,-7-106,-2 459,31-311,-28 112,1-279,-1 0,1 0,-1 0,0 0,0 0,0 0,0 0,-1 0,1 0,-1 0,0 0,0 0,0 0,0-1,0 1,-1 0,1 0,-1-1,0 1,0-1,0 0,0 0,0 1,0-1,-1 0,1-1,0 1,-1 0,0-1,1 1,-1-1,0 0,0 0,0 0,0 0,0-1,-196 10,146-2,-1-2,0-3,-40-2,-76 25,60-7,85-14</inkml:trace>
  <inkml:trace contextRef="#ctx0" brushRef="#br0" timeOffset="4234.938">589 3052,'16'73,"25"116,-42 330,-33-552,12 5,-2 1,0 1,-2 1,-1 1,0 1,-2 2,-1 0,-8-2,36 23,0-1,1 1,-1-1,0 1,0-1,1 0,-1 1,0-1,1 0,-1 0,1-1,-1 1,1 0,0 0,-1-1,1 1,0 0,0-1,0 0,0 1,0-1,0 1,1-1,-1 0,0 0,1 1,-1-1,1 0,0 0,0 0,-1 0,1 0,0 1,1-1,-1 0,0 0,1 0,-1 0,1 1,-1-1,1 0,0 1,-1-1,1 0,0 1,0-1,0 1,1-1,-1 1,0-1,11-6,0 1,1 0,0 1,0 1,0 0,0 0,1 1,2 1,27-10,-5 3,1 2,0 2,0 2,0 1,1 2,-1 2,3 1,42 0,-15 9,-67-11,-1 0,0 0,1 1,-1-1,0 1,1-1,-1 1,0 0,0-1,1 1,-1 0,0 0,0 0,0 0,0 0,0 0,0 0,0 0,-1 0,1 0,0 1,-1-1,1 0,-1 0,1 1,-1-1,1 0,-1 1,0-1,0 1,0-1,0 0,0 1,0-1,0 1,0-1,0 0,-1 1,1-1,0 1,-1-1,0 0,1 0,-1 1,0-1,0 1,-81 70,39-42,-96 60,79-66,40-20</inkml:trace>
  <inkml:trace contextRef="#ctx0" brushRef="#br0" timeOffset="7034.179">532 908,'0'17,"-25"107,22 244,19-258,-12-95,-1 0,0 1,-1-1,-1 1,0-1,-1 1,0 0,-2-1,-2 12,-2-9</inkml:trace>
  <inkml:trace contextRef="#ctx0" brushRef="#br0" timeOffset="7820.132">560 851,'-13'18,"0"-1,-1-1,-1 0,0 0,-1-2,-1 0,0-1,-18 10,-87 25,121-47,1-1,-1 0,0 0,0 1,1-1,-1 1,0-1,1 1,-1-1,1 1,-1-1,1 1,-1 0,1-1,-1 1,1 0,-1-1,1 1,0 0,-1 0,1-1,0 1,0 0,-1 0,1 0,0-1,0 1,0 0,0 0,0 0,0-1,0 1,1 0,-1 0,0 0,0-1,0 1,1 0,-1 0,1-1,-1 1,0 0,1-1,-1 1,1 0,-1-1,1 1,0-1,-1 1,1-1,0 1,-1-1,1 0,0 1,0-1,-1 0,1 1,1-1,45 19,154 11,-59-16,-126-10,-6-1,0-1,0 1,0-2,0 1,0-2,1 1,-1-1,0-1,0 0,8-2,-17 3,1 0,-1-1,0 1,1-1,-1 0,0 1,0-1,0 0,0 0,1 0,-1 0,0 0,-1 0,1 0,0 0,0 0,0 0,-1 0,1-1,0 1,-1 0,1 0,-1-1,0 1,1 0,-1-1,0 1,0-1,0 1,0 0,0-1,0 1,0 0,0-1,-1 1,1-1,0 1,-1 0,0 0,1-1,-1 1,1 0,-1 0,-1-1,-40-55,37 52,-150-134,154 138,-1 0,1 0,0 0,0 0,0 0,-1 0,1 0,0 0,0-1,1 1,-1 0,0-1,0 1,0 0,1-1,-1 1,1-1,-1 1,1-1,0 0,0 1,-1-1,1 1,0-1,0 1,1-1,-1 0,0 1,0-1,1 1,-1-1,1 1,-1-1,1 1,0 0,0-1,-1 1,1 0,1-2,7-7</inkml:trace>
  <inkml:trace contextRef="#ctx0" brushRef="#br0" timeOffset="9169.286">1237 145,'18'121,"5"13,-17-108,-1 2,-1-1,-2 1,0-1,-2 1,-1-1,-2 1,0-1,-2 1,-1-1,-1 0,1-26,5-12</inkml:trace>
  <inkml:trace contextRef="#ctx0" brushRef="#br0" timeOffset="9504.252">1182 117,'14'-9,"19"-9,9-1,3 3,-3 0,-3 1,-3 5,-4 3,-1 3,-2 2,-1 2,-1 0,1 6,-10 6,-8 5,-6 1</inkml:trace>
  <inkml:trace contextRef="#ctx0" brushRef="#br0" timeOffset="9717.713">1209 371,'39'-5,"22"-6,5-1,-8 1</inkml:trace>
  <inkml:trace contextRef="#ctx0" brushRef="#br0" timeOffset="10405.803">1661 512,'-6'250,"6"-248,0 0,0 1,0-1,-1 0,1 0,-1 0,1 0,-1 0,0 0,1 0,-1 0,0 0,0 0,-1 0,1-1,0 1,0 0,-1-1,1 1,-1-1,0 0,1 1,-1-1,0 0,0 0,0 0,0 0,-1 1,1-6,0 0,1 0,0 0,0-1,0 1,0 0,1 0,-1 0,1-1,0 1,0 0,1 0,0-1,-1 1,1 0,0 0,1 0,-1 0,1 0,0 0,0 0,8-17,1 1,0 0,2 1,0 1,1 0,1 1,0 0,1 1,1 1,8-6,-14 13,0 1,1 0,0 0,0 1,0 1,1 0,-1 0,1 1,0 1,0 0,1 1,-1 1,13 0,-24 0,-1 1,1 0,0 0,0 0,-1 0,1 1,0-1,0 0,-1 1,1-1,0 1,-1 0,1-1,0 1,-1 0,1 0,-1 0,0 0,1 0,-1 0,0 1,1-1,-1 0,0 1,0-1,0 1,0-1,-1 1,1-1,0 1,-1 0,1-1,-1 1,1 0,-1-1,0 1,0 0,1 0,-1-1,-1 1,1 0,0 0,0-1,-1 1,1 0,-1 0,1-1,-1 1,-44 76,-37-1,81-75,0-1,0 0,0 1,0 0,1-1,-1 1,0-1,1 1,0 0,-1 0,1-1,0 1,0 0,0-1,0 1,0 0,0 0,0-1,1 1,-1 0,1-1,-1 1,1 0,-1-1,1 1,0-1,0 1,0-1,0 1,0-1,0 0,0 1,1-1,-1 0,0 0,1 0,58 38,-50-33,31 12,-21-12</inkml:trace>
</inkml:ink>
</file>

<file path=ppt/ink/ink7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4:18:59.46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566 1,'11'138,"17"158,-17-194,-5 0,-5 68,-1-153,28 261,-29-276,1 1,-1-1,1 0,-1 1,1-1,0 1,0-1,0 0,0 1,0-1,1 0,-1 1,1-1,-1 0,1 1,0-1,0 0,0 0,0 0,1 0,-1 0,0 0,1 0,-1 0,1 0,0-1,0 1,-1-1,1 1,0-1,0 0,1 0,-1 0,0 0,0 0,0 0,1 0,-1-1,0 1,1-1,-1 0,0 0,1 0,0 0,150-36,128-22,-238 51,1 3,0 1,0 2,26 4,15-1,39-19,-23-12,-94 23</inkml:trace>
  <inkml:trace contextRef="#ctx0" brushRef="#br0" timeOffset="3870.017">29 1,'-4'6,"1"0,0 0,0 1,0-1,1 1,-1-1,2 1,-1 0,1 0,0 0,0 0,1 0,0 0,0 0,0 2,-1 2,1 1,0-1,0 0,2 1,-1-1,1 0,1 0,0 0,0 0,1-1,1 1,0-1,0 0,1 0,5 7,-9-15,0-1,-1 1,1-1,0 0,-1 0,1 1,0-1,0 0,0 0,0-1,0 1,0 0,0-1,1 1,-1-1,0 0,0 1,0-1,0 0,1-1,-1 1,0 0,0 0,0-1,0 0,0 1,0-1,0 0,0 0,0 0,0 0,0 0,0 0,0-1,-1 1,1-1,-1 1,1-1,0-1,52-76,-50 71,60-128,-64 136,0-1,0 1,0-1,0 0,0 1,0-1,0 1,1-1,-1 1,0-1,0 1,1-1,-1 1,0-1,1 1,-1-1,0 1,1-1,-1 1,1 0,-1-1,1 1,-1 0,1-1,-1 1,1 0,-1 0,1-1,0 1,-1 0,1 0,-1 0,1 0,-1 0,1 0,0 0,-1 0,1 0,-1 0,1 0,0 0,-1 0,1 0,-1 1,1-1,-1 0,1 0,-1 1,1-1,-1 0,1 1,-1-1,1 1,-1-1,1 0,-1 1,0-1,1 1,-1-1,0 1,1-1,-1 1,0 0,0-1,0 1,1-1,-1 1,0 0,7 42,77 465,-84-490,0 0,-2 0,0 0,-1-1,0 1,-2-1,0 0,-1 0,0 0,-2-1,0 0,0-1,-2 1,0-2,-1 1,0-2,-10 10,19-20,-1 1,0-1,0 0,0 0,0-1,0 1,0-1,-1 0,1 1,-1-1,0-1,1 1,-1-1,0 1,0-1,0 0,0 0,0-1,0 1,-1-1,1 0,0 0,0 0,0-1,0 0,0 1,0-1,0-1,0 1,0-1,0 1,1-1,-1 0,1 0,-1-1,1 1,0-1,0 1,0-1,0 0,0 0,0-1,1 1,-2-4,2-7,1 0,0 0,1 0,0 0,2 0,-1 0,2 0,0 1,0-1,1 1,1-1,1 1,-1 1,2-1,0 1,0 0,1 1,1-1,0 2,0-1,7-4,67-55,-66 61</inkml:trace>
  <inkml:trace contextRef="#ctx0" brushRef="#br0" timeOffset="4635.316">2231 960,'-5'19,"-11"16,-8 7,1 1,-1-6,3-6,1-2,-1-2,-1-1,2 1,0-5,3-2,6-8,3-6</inkml:trace>
  <inkml:trace contextRef="#ctx0" brushRef="#br0" timeOffset="5001.445">1977 932,'256'208,"-254"-207,34 24,-1 2,-2 1,-1 1,-1 2,2 5,-21-20</inkml:trace>
</inkml:ink>
</file>

<file path=ppt/ink/ink7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4:19:10.21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85 311,'56'-8,"0"2,0 3,0 2,1 2,3 4,-24 0,1-1,0-2,0-1,0-2,0-2,19-4,118-11,-140 33,-28-2</inkml:trace>
  <inkml:trace contextRef="#ctx0" brushRef="#br0" timeOffset="334.423">0 592,'63'-4,"29"-3,5 1,-5 2,-9-5,-13 1,-14 0,-12 3,-8 1,-6 2,-2 1,-3 1,1 0,0 1,0-1,-4 0</inkml:trace>
  <inkml:trace contextRef="#ctx0" brushRef="#br0" timeOffset="834.489">452 0,'460'163,"-453"-162,0 1,-1-1,1 1,0 1,-1-1,0 1,1 0,-1 1,-1 0,1 0,0 0,-1 0,0 1,0 0,0 0,-1 0,0 1,0-1,0 1,0 0,-1 0,0 1,0-1,-1 1,0-1,0 1,-1 0,1-1,-1 1,-1 0,-3 6,-1 0,-1 0,0-1,0 0,-1 0,-1-1,0 1,-1-2,0 1,0-1,-1 0,-1 0,1-1,-2-1,1 0,-1 0,0-1,-1 0,-9 4,-293 145,246-93,56-41</inkml:trace>
</inkml:ink>
</file>

<file path=ppt/ink/ink7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4:19:12.48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759 1,'-101'17,"-82"12,134-23,38-5,0 0,0 0,0 1,0 0,0 1,0 0,1 1,-1 0,1 1,-3 1,12-5,1-1,-1 1,1-1,-1 1,1-1,-1 1,1-1,0 1,-1 0,1-1,-1 1,1 0,0-1,0 1,0 0,-1-1,1 1,0 0,0-1,0 1,0 0,0 0,0-1,0 1,0 0,0-1,0 1,1 0,-1-1,0 1,0 0,1-1,-1 1,0 0,1-1,-1 1,1-1,-1 1,1-1,-1 1,1-1,-1 1,1-1,-1 1,1-1,0 0,-1 1,1-1,0 0,-1 0,1 1,0-1,-1 0,1 0,0 0,0 0,41 17,110 21,-123-33,1 1,-1 2,-1 1,1 1,-1 1,11 7,-38-17,0-1,0 1,0-1,0 1,0-1,1 1,-1 0,0-1,0 1,0 0,-1 0,1 0,0 0,0 0,0 0,-1 0,1 0,0 0,-1 0,1 0,-1 0,1 0,-1 1,0-1,0 0,1 0,-1 1,0-1,0 0,0 0,0 1,0-1,-1 0,1 0,0 1,0-1,-1 0,1 0,-1 0,1 0,-1 0,0 0,1 1,-1-1,0 0,0-1,1 1,-1 0,0 0,0 0,0 0,0-1,0 1,-1 0,1-1,0 1,0-1,0 0,0 1,-1-1,-213 75,-12 3,202-68,1 1,1 2,0 0,0 1,2 2,0 0,0 1,2 1,0 1,1 1,-2 5,18-23,0 0,0 0,0 1,1-1,-1 0,1 1,0-1,0 1,0 0,0-1,0 1,0 0,1 0,0 0,-1-1,1 1,0 0,0 0,0 0,1 0,-1-1,1 1,0 0,-1 0,1-1,0 1,1 0,-1-1,0 1,1-1,-1 0,1 1,0-1,0 0,0 0,0 0,0 0,0 0,1-1,-1 1,0-1,1 1,-1-1,1 0,0 0,2 1,13 3,0-1,1 0,0-1,0-1,0 0,0-2,0 0,0-1,-1-1,1-1,18-5,44-3,338-26,-370 33,-32-2</inkml:trace>
  <inkml:trace contextRef="#ctx0" brushRef="#br0" timeOffset="349.943">1323 1,'-10'52,"-3"23,-4 4,1-3,-2-9,3-12,3-4,-1-8,2-5,2-4,4-4,1-2,3-10,5-14,3-11,5-10,-1-7,-1 1</inkml:trace>
  <inkml:trace contextRef="#ctx0" brushRef="#br0" timeOffset="635.936">1266 1,'34'0,"20"0,6 0,3 0,-6 0,-6 0,-8 0,-11 4,-6 3,-13 4,-12 0,-8-1</inkml:trace>
  <inkml:trace contextRef="#ctx0" brushRef="#br0" timeOffset="849.635">1238 396,'33'0,"22"0,5 0,-3 0,-10 0</inkml:trace>
  <inkml:trace contextRef="#ctx0" brushRef="#br0" timeOffset="1453.736">1491 566,'3'5,"1"-1,-1 1,0-1,1 0,0 0,0 0,0-1,1 1,-1-1,1 0,0 0,0-1,0 1,0-1,0 0,0 0,1-1,-1 0,0 0,1 0,-1 0,1-1,0 0,-1 0,1-1,-1 0,1 1,-1-2,0 1,1-1,-1 1,0-2,0 1,0 0,0-1,0 0,-1 0,4-3,66-62,-73 69,1 0,0 0,-1 0,1 0,-1 1,0-1,1 0,-1 1,0-1,0 1,0 0,0-1,0 1,0 0,0-1,-1 1,1 0,-1 0,1 0,-1 0,0 0,1 0,-1 0,0 0,0-1,-1 1,1 0,0 0,-1 0,0 2,1-1,23 204,-8-94,-13-100,0-1,-1 1,0 0,-1-1,-1 1,0-1,-1 1,0 0,0-1,-2 0,1 0,-2 0,1 0,-4 4,5-9,-1-1,1 0,-1-1,0 1,0 0,-1-1,0 0,0 0,0-1,-1 1,1-1,-1 0,0 0,0-1,0 0,-1 0,1-1,-1 1,0-1,1-1,-1 1,0-1,0 0,0-1,0 0,-3 0,7 0,0 0,-1-1,1 0,0 1,0-1,0 0,0 0,0-1,0 1,0-1,0 1,0-1,1 0,-1 0,0 0,1 0,0-1,0 1,0-1,0 1,0-1,0 0,0 0,1 0,0 0,-1 0,1 0,0 0,1 0,-1 0,0-1,1 1,0 0,0 0,0-3,20-114,59-24,-68 130</inkml:trace>
  <inkml:trace contextRef="#ctx0" brushRef="#br0" timeOffset="1765.474">2169 283,'24'-5,"18"-1,6 0,0 1,-4 2,-4 1,-4 1,-8-5,-5 0,-1 0,1 1,1 2,1 1,-3 1</inkml:trace>
  <inkml:trace contextRef="#ctx0" brushRef="#br0" timeOffset="2001.126">2198 481,'43'-5,"24"-1,10 0,-3 1,-10-4,-10 1,-10 0,-8 3,-5 1,-3 2,-1 1,-5 1</inkml:trace>
  <inkml:trace contextRef="#ctx0" brushRef="#br0" timeOffset="2385.684">3552 57,'-36'24,"0"2,2 1,1 2,1 1,1 1,2 2,-13 20,39-49,-1 0,1 0,-1 1,1-1,0 1,1 0,-1 0,1 0,0 0,0 0,1 0,-1 1,1-1,1 0,-1 1,1-1,-1 1,2-1,-1 1,0-1,1 1,0-1,1 1,-1-1,1 0,0 0,0 0,1 0,-1 0,1 0,0-1,1 1,10 5,1-2,0 0,0 0,1-1,0-1,0-1,1-1,-1 0,1-1,0 0,0-2,0 0,0 0,0-2,0 0,4-2,3 3,0-1,0-1,-1 0,1-2,-1-1,0 0,0-2,0-1,-1 0,-1-2,1-1,-1 0,-1-1,0-2,-1 0,-1-1,0 0,-1-2,0 0,-2-1,0-1,-1 0,1-4,-12 19,0-1,-1 0,1 1,-1-1,0 0,-1-1,1 1,-1 0,0 0,-1-1,1 1,-1 0,0-1,0 1,-1-1,1 1,-1 0,-1 0,1-1,-1 1,1 0,-2 0,1 0,0 1,-1-1,0 0,0 1,0 0,-1 0,1 0,-1 0,0 0,-2-1,-9-6,-1 1,1 0,-2 1,0 1,0 0,0 2,-1 0,0 0,0 2,-15-2,-5 0</inkml:trace>
  <inkml:trace contextRef="#ctx0" brushRef="#br0" timeOffset="2930.156">3101 283,'427'1,"-182"25,351-25,-596-1</inkml:trace>
</inkml:ink>
</file>

<file path=ppt/ink/ink7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4:19:19.79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1 368,'7'-5,"0"1,0 1,1 0,-1 0,1 0,0 1,0 0,0 0,0 1,0 0,0 0,1 1,-1 0,5 2,3-3,265-9,-117-19,-146 32,-38 13,5-8</inkml:trace>
  <inkml:trace contextRef="#ctx0" brushRef="#br0" timeOffset="332.29">57 537,'19'0,"21"-5,8-1,2 0,-5 1,-3 1,-5 2,-4 1,-3 0,-1-4,-1-1,-1 1,0 0,1 2,-1 1,1 1,-5 1</inkml:trace>
  <inkml:trace contextRef="#ctx0" brushRef="#br0" timeOffset="1032.433">311 1,'135'75,"-103"-59,0 2,-1 1,-1 1,-1 2,-1 0,1 4,86 56,-113-81,1 0,-1 0,0 0,-1 0,1 0,0 0,0 1,0-1,-1 0,1 1,0 0,-1-1,0 1,1 0,-1 0,0 0,0 0,0 0,0 0,0 0,-1 0,1 0,-1 0,1 1,-1-1,0 0,0 0,0 0,0 1,0-1,0 0,0 0,-1 1,1-1,-1 0,0 0,0 0,0 0,0 0,0 0,0 0,0 0,-1 0,1-1,0 1,-1 0,-1 0,-190 162,21-11,-21-20,180-107,19-18</inkml:trace>
</inkml:ink>
</file>

<file path=ppt/ink/ink7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4:19:59.88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1 218,'0'314,"1"-304,-1 0,1 0,1 0,0 0,0 0,1 0,0 0,1-1,0 1,1-1,0 0,0 0,1-1,1 2,-3-9,0 0,0 0,1 0,-1-1,0 0,0 0,1 0,-1 0,0-1,0 1,0-1,0 0,0-1,0 1,0-1,0 1,0-1,0 0,-1-1,1 1,-1-1,0 1,1-1,-1 0,1-2,0 2,121-104,-123 106,0-1,-1 1,1 0,0 0,0 0,0 0,0 0,0 0,0 1,0-1,0 1,0-1,0 1,0 0,1 0,-1 0,0 0,0 0,0 0,0 1,0-1,0 1,0 0,0-1,0 1,0 0,0 0,0 0,0 0,0 0,-1 1,1-1,-1 1,1-1,-1 1,1-1,-1 1,0 0,0 0,0-1,0 1,0 0,0 0,0 2,1 1,0 0,0 0,0-1,0 1,1-1,0 1,0-1,0 0,0 0,1 0,-1-1,1 1,0-1,0 0,1 0,-1 0,0 0,1-1,0 0,-1 0,1 0,0-1,0 1,0-1,0 0,1-1,-1 1,0-1,0 0,5-3,1 0,-1-1,-1-1,1 1,-1-1,1-1,-2 0,1 0,-1-1,1 0,-2 0,1-1,-1 0,0-1,-1 1,0-1,-1 0,1-1,-2 1,1-1,1-7,4 0,38-118,-36 91,-9 37,0 0,-1-1,1 1,-2-1,1 1,-1-1,0 0,0 0,-1 1,0-1,-1 0,0 0,0 0,0 1,-1-1,0 1,-1-1,-1-3,-20-2,15 18</inkml:trace>
  <inkml:trace contextRef="#ctx0" brushRef="#br0" timeOffset="296.083">903 416,'38'-10,"18"-3,4 1,-3 2,-7 3,-7 3,-6 2,-9 1</inkml:trace>
  <inkml:trace contextRef="#ctx0" brushRef="#br0" timeOffset="549.05">960 613,'38'-5,"23"-6,5-1,-3-4,-8 1,-9 4,-11 2</inkml:trace>
  <inkml:trace contextRef="#ctx0" brushRef="#br0" timeOffset="831.726">1835 162,'-36'29,"1"1,2 2,1 1,1 2,2 1,-12 21,37-53,0 1,1-1,-1 1,1-1,0 1,0 0,1 0,-1 1,1-1,0 0,1 1,-1-1,1 1,0 0,1-1,-1 1,1 0,0 0,0-1,1 1,0 0,0-1,0 1,1-1,0 1,0-1,0 0,0 1,1-1,2 3,10 1,0 0,1-1,-1 0,1-2,1 0,-1 0,1-2,0 0,0-1,1-1,-1 0,0-1,1-1,-1-1,1 0,-1-1,0-1,0-1,4-2,10-2,-1-2,0-1,0-2,-1-1,-1-1,0-1,-1-1,-1-2,17-16,-29 23,-1 0,-1-1,0-1,0 0,-2 0,0-1,0 0,-1-1,-1 0,-1-1,0 1,-2-1,1-1,-2 1,0-1,-2 0,1-5,-3 16,0 0,0-1,-1 1,0 0,0 0,0 0,-1 0,0 1,-1-1,0 0,0 1,0 0,0-1,-1 1,0 0,-1 1,1-1,-1 1,0 0,0 0,-1 1,1-1,-1 1,0 0,0 1,-1 0,1 0,-1 0,0 0,-7-2,0 1,-1 0,1 1,-1 0,0 1,0 1,0 0,0 1,0 1,0 0,0 1,1 1,-9 2,-61 26,51-17</inkml:trace>
  <inkml:trace contextRef="#ctx0" brushRef="#br0" timeOffset="1296.052">1609 359,'-9'0,"-11"1,36 9,3-5,0-1,-1-1,1 0,0-2,0 0,1-1,-1-1,0-1,0-1,-1 0,3-2,85-8,193-14,-30-4,-180 14,-115 39,9-12</inkml:trace>
</inkml:ink>
</file>

<file path=ppt/ink/ink7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4:19:54.52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144 85,'0'20,"1"36,-3 0,-2-1,-2 0,-6 13,-75 259,54-182,33-162,0-1</inkml:trace>
  <inkml:trace contextRef="#ctx0" brushRef="#br0" timeOffset="344.523">87 29,'243'-27,"51"27,-293 0,0-1,1 1,-1 0,0 0,0 0,0 0,1 0,-1 0,0 0,0 0,1 0,-1 1,0-1,0 0,0 1,1-1,-1 1,0-1,0 1,0 0,0 0,0-1,0 1,0 0,0 0,-1 0,1 0,0 0,0 0,-1 0,1 0,0 0,-1 0,1 0,-1 1,0-1,1 0,-7 10</inkml:trace>
  <inkml:trace contextRef="#ctx0" brushRef="#br0" timeOffset="582.091">31 452,'43'5,"24"1,5 0,-9-6,-11-3,-10 0,-11-1</inkml:trace>
  <inkml:trace contextRef="#ctx0" brushRef="#br0" timeOffset="1293.991">511 622,'-13'53,"-64"196,31-179,45-70,-1 1,1-1,0 0,0 0,-1 0,1 1,0-1,-1-1,1 1,0 0,0 0,-1 0,1-1,0 1,0-1,-1 1,1-1,0 1,0-1,0 0,0 1,0-1,0 0,0 0,0 0,0 0,0 0,0 0,1 0,-1 0,0 0,1 0,-1 0,1-1,-1 1,1 0,0 0,-1-1,1 1,0 0,0 0,0-1,0 1,0 0,0-1,0 1,0 0,1 0,-1-1,0 1,1 0,-1 0,1 0,0-1,-1 1,1 0,0-1,6-20,0-1,2 1,0 1,1 0,1 0,1 1,1 0,1 1,1 0,0 2,15-14,-15 13,9-9,2 1,0 1,1 1,1 2,2 0,0 2,1 1,1 2,26-10,-56 25,-1 1,1 0,0-1,0 1,-1 0,1 0,0 0,0 0,0 0,0 1,0-1,0 1,0-1,0 1,1 0,-1 0,0 0,0 0,0 0,0 0,0 0,0 1,0-1,0 1,0 0,0-1,0 1,0 0,0 0,0 0,0 1,-1-1,1 0,0 1,-1-1,1 1,-1-1,0 1,1 0,-1-1,0 1,0 0,0 0,0 0,-1 0,1 0,0 0,-1 0,1 1,-5 8,1 0,-2-1,1 0,-2 0,1 0,-1 0,-1-1,0 0,0-1,0 1,-1-1,-1-1,1 1,-1-2,-3 3,-208 145,219-154,0 1,-1-1,1 1,0 0,0-1,-1 1,1 0,0 0,0 0,0 0,0 0,0 0,1 0,-1 1,0-1,0 0,1 0,-1 1,1-1,-1 0,1 1,-1-1,1 0,0 1,0-1,0 0,-1 1,1-1,1 1,-1-1,0 1,0-1,0 0,1 1,-1-1,1 0,-1 1,1-1,0 0,-1 0,1 1,0-1,0 0,0 0,0 0,0 0,0 0,0 0,0 0,0-1,29 24,-10-9,-1 0,0 2,-1 0,-1 1,-1 0,14 21,-7-6,-12-21</inkml:trace>
  <inkml:trace contextRef="#ctx0" brushRef="#br0" timeOffset="2511.776">934 763,'254'-1,"-211"-8,-42 9,0 0,0 0,0 0,-1 0,1 0,0-1,0 1,0 0,-1 0,1-1,0 1,0 0,-1-1,1 1,0-1,-1 1,1-1,0 1,-1-1,1 0,-1 1,1-1,-1 1,0-1,1 0,-1 0,1 1,-1-1,0 0,0 0,1 1,-1-1,0 0,0 0,0 0,0 0,0 1,0-1,0 0,0 0,0 0,-1 1,1-1,0 0,0 0,-1 1,1-2,-78-73,3 7,72 69,0 0,1 0,-1 0,0 1,1-1,0 1,-1-1,1 1,0 0,0 0,0 0,0 0,0 0,0 0,1 1,-1-1,1 1,0-1,-1 1,1-1,0 1,0 0,1-1,-1 1,1 0,-1 0,1 0,0 0,0 2,-14 183,13-187,-9 75,10-74,0 0,0 0,0 0,0 0,1-1,-1 1,1 0,-1-1,1 1,0 0,0-1,0 1,0-1,0 1,0-1,0 1,0-1,1 0,-1 1,0-1,1 0,-1 0,1 0,-1 0,1 0,0-1,-1 1,1 0,0-1,0 1,-1-1,1 0,0 1,0-1,0 0,-1 0,1 0,0 0,1-1,7-2,1 1,-2-2,1 0,0 0,-1-1,0 0,0 0,0-1,-1 0,1-1,-2 0,1 0,-1 0,0-1,0 0,-1-1,0 0,-1 0,0 0,0 0,-1-1,1-4,27-40,-5 10,-16 23</inkml:trace>
  <inkml:trace contextRef="#ctx0" brushRef="#br0" timeOffset="3084.946">1724 368,'-32'30,"1"2,2 1,1 1,2 1,2 2,-17 31,38-62,0-1,0 0,1 1,0 0,0-1,0 1,1 0,0 0,0 0,0 0,1 0,-1 0,2 0,-1 0,1 0,-1 0,2 0,-1 0,1 0,0 0,0-1,0 1,1-1,0 1,0-1,0 0,1 0,0 0,0-1,0 1,0-1,1 0,0 0,0-1,0 1,0-1,0 0,1-1,-1 1,5 0,-3-1,0 0,1-1,-1 0,0-1,1 0,-1 0,1 0,-1-1,0 0,1 0,-1-1,0 0,0 0,0-1,0 0,0 0,-1-1,0 0,1 0,-1 0,-1-1,1 0,-1 0,1 0,-1-1,-1 1,1-1,-1-1,0 1,-1 0,1-1,-1 0,-1 0,1 0,-1 0,0 0,-1 0,0-1,0 1,0-4,-2 7,0 0,-1 0,1 1,-1-1,1 1,-1-1,0 1,-1 0,1-1,0 1,-1 0,0 1,1-1,-1 0,-1 1,1 0,0 0,0 0,-1 0,1 0,-1 0,0 1,1 0,-1 0,0 0,0 0,0 1,1-1,-1 1,0 0,0 0,0 0,0 1,0-1,0 1,0 0,1 0,-1 0,-2 2,5-3,0 0,0 0,0 1,0-1,0 0,0 0,0 1,0-1,0 1,0-1,0 1,0-1,0 1,1-1,-1 1,0 0,0-1,1 1,-1 0,0 0,1-1,-1 1,1 0,-1 0,1 0,-1 0,1 0,0 0,0 0,-1 0,1 0,0 0,0 0,0 0,0 0,0 0,0 0,0 0,0 0,1 0,-1 0,0 0,0 0,1 0,-1-1,1 1,-1 0,1 0,-1 0,1 0,0 0,-1-1,1 1,0 0,-1-1,1 1,0 0,0-1,0 1,0-1,0 0,0 1,9 2,0-1,0 0,0-1,1 0,-1-1,0 0,0 0,0-1,1-1,-1 0,0 0,0-1,0 0,43-7,-27 7</inkml:trace>
  <inkml:trace contextRef="#ctx0" brushRef="#br0" timeOffset="4183.361">2204 226,'5'0,"11"0,7 0,6 0,1 0,1 0,0 0,0 0,-1-5,-1-1,0 0,0 1,-1 2,0 1,0 1,-4 5,-3 2,-4 0</inkml:trace>
</inkml:ink>
</file>

<file path=ppt/ink/ink7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4:20:10.58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0 453,'61'0,"167"-11,143-19,-247 21,-82 7,0-1,0-2,0-2,15-6,-73 12,-34 13,24-7</inkml:trace>
  <inkml:trace contextRef="#ctx0" brushRef="#br0" timeOffset="318.185">283 594,'39'17,"10"-10,0-2,0-2,0-3,11-2,11 1,191-29,-140 30,-108 0</inkml:trace>
  <inkml:trace contextRef="#ctx0" brushRef="#br0" timeOffset="904.983">593 1,'-1'2,"0"1,1 0,-1 0,0 0,1 0,0 0,0 0,0-1,0 1,0 0,0 0,1 0,-1 0,1 0,0 0,0-1,0 1,0 0,1-1,-1 1,1-1,-1 1,2 1,11 16,1-2,1 1,0-2,2 0,0-1,0-1,1 0,1-2,1 0,0-1,0-1,10 3,50 30,-52-27,-10-7,0 0,-1 2,0 0,-1 1,0 0,-1 2,0 0,-2 1,6 7,-18-20,0 0,-1 0,1 0,-1 0,0 0,0 0,0 0,0 0,-1 1,1-1,-1 0,0 0,0 1,0-1,0 0,-1 1,1-1,-1 0,0 0,0 0,0 1,0-1,-1 0,1 0,-1-1,0 1,0 0,0 0,0-1,0 1,0-1,-1 0,1 0,-1 0,-1 1,-102 63,-197 107,252-145,32-14</inkml:trace>
</inkml:ink>
</file>

<file path=ppt/ink/ink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3:41:46.49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41,'29'-5,"19"-2,6 1,-1 1,-5 1,-6 2,-5 1,-4 1,-3 0,-2 0,-1 0,0 0,0 0,1-4,-5-2</inkml:trace>
</inkml:ink>
</file>

<file path=ppt/ink/ink7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4:20:12.89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86 29,'0'395,"-40"-196,22-142,-9 73,36-119,-2-15</inkml:trace>
  <inkml:trace contextRef="#ctx0" brushRef="#br0" timeOffset="333.979">30 29,'24'0,"27"0,9 0,0 0,-1-4,-5-3,-8 1,-1 2,-5 0,-3 2,-3 1,-4 0,-1 1,-1 1,-10 4,-13 1,-7 0</inkml:trace>
  <inkml:trace contextRef="#ctx0" brushRef="#br0" timeOffset="581.881">57 424,'34'5,"25"1,8 1,-3-2,-8-7,-8-2,-8-1,-5 0,-10 2</inkml:trace>
  <inkml:trace contextRef="#ctx0" brushRef="#br0" timeOffset="1286.873">510 707,'-5'37,"3"-15,-1 0,-1-1,-1 1,-1-1,0 0,-2 0,-2 3,10-23,0 1,0-1,0 0,-1 1,1-1,0 0,-1 1,1-1,-1 0,0 0,1 1,-1-1,0 0,0 0,1 0,-1 0,0 0,0 0,0 0,0 0,0-1,-1 1,1 0,0 0,0-1,0 1,-1-1,1 1,0-1,-1 0,1 1,0-1,-1 0,1 0,-1 0,1 0,0 0,-1 0,1 0,0-1,-1 1,1 0,0-1,-1 1,1-1,0 1,0-1,0 0,0 0,-1 1,1-1,0 0,0 0,0 0,0 0,1 0,-1 0,0-9,1 1,0 0,0 0,1 0,1 0,-1 0,1 0,1 0,0 0,0 1,1-1,-1 1,2 0,-1 0,1 1,1-1,-1 1,1 0,1 0,-1 1,1 0,6-4,1-5,1 0,0 1,1 1,1 1,0 0,1 1,0 1,0 1,1 0,0 2,1 0,-1 1,1 1,1 0,17 0,58 17,-94-11,0-1,0 1,0 0,0 0,0 0,0 0,-1 0,1 0,0 1,0-1,-1 0,1 1,-1 0,0-1,1 1,-1 0,0 0,0-1,0 1,0 0,0 0,0 0,-1 0,1 0,-1 1,1-1,-1 0,0 0,0 0,0 0,0 0,0 0,-1 1,1-1,0 0,-1 0,0 0,1 0,-1 0,0 0,0 0,-1 1,-4 7,-1-1,-1 1,1-1,-2 0,1-1,-1 0,0 0,-1-1,1 0,-2-1,1 0,-1 0,1-1,-2-1,1 0,0 0,-1-1,1-1,-2 0,-79 32,130-19,-25-11,1 1,-1 0,-1 0,1 1,-1 1,0 0,-1 0,1 2,-1-1,-1 1,0 1,7 8,30 8,-34-28</inkml:trace>
  <inkml:trace contextRef="#ctx0" brushRef="#br0" timeOffset="2051.035">1130 735,'310'0,"-281"-3,-30 4,1-1,0 0,-1 0,1 0,0 0,-1 0,1 0,0 0,-1 0,1-1,0 1,-1 0,1 0,0 0,-1 0,1 0,0 0,0-1,-1 1,1 0,0 0,0 0,-1-1,1 1,0 0,0 0,-1-1,1 1,0 0,0-1,0 1,0 0,-1-1,1 1,0 0,0-1,0 1,0 0,0-1,0 1,0 0,0-1,0 1,0 0,0-1,0 1,0 0,0-1,0 1,1 0,-1-1,0 1,0 0,0 0,0-1,1 1,-1 0,0-1,0 1,1 0,-1 0,0 0,0-1,1 1,-1 0,0 0,1 0,-1 0,0-1,1 1,-118-88,116 87,0 0,0 0,-1 0,1 0,0 0,-1 0,1 0,-1 0,1 0,-1 0,1 1,-1-1,1 1,-1-1,0 1,1 0,-1 0,0 0,1 0,-1 0,0 0,0 0,1 0,-1 0,1 1,-1-1,0 1,1-1,-1 1,1 0,-1 0,1 0,-1 0,1 0,0 0,-1 0,1 0,0 0,0 0,0 1,0-1,0 0,0 1,0-1,0 1,1-1,-1 1,1 0,-1-1,1 1,-1 0,1-1,0 1,0 0,0 0,-6 15,0 0,2 0,0 0,1 1,0-1,2 1,0 0,1-1,0 1,2 1,20 89,-22-107,1 1,0-1,-1 0,1 0,0 0,0 0,0 0,0 0,0 0,0 0,0 0,0 0,1-1,-1 1,0 0,1-1,-1 1,0-1,1 1,-1-1,0 0,1 1,-1-1,1 0,-1 0,0 0,1 0,-1 0,1-1,-1 1,0 0,1-1,-1 1,0-1,1 1,-1-1,0 0,0 1,1-1,-1 0,0 0,0 0,0 0,1 0,44-48,41-84,-3 51,-70 71</inkml:trace>
  <inkml:trace contextRef="#ctx0" brushRef="#br0" timeOffset="2833.904">2033 453,'-12'2,"1"0,-1 1,1 1,0 0,0 0,0 1,0 1,1-1,0 2,0-1,1 2,-1-1,2 1,-1 1,1-1,0 2,0-2,0 1,1 0,0 1,0-1,1 2,0-1,1 0,0 1,1 0,0 0,1 1,0-1,0 1,2-1,-1 1,1 0,1 0,0-1,1 1,0 0,1-1,2 9,1-14,0 1,0-1,1-1,0 1,0-1,0 0,0 0,1-1,0 0,0 0,0 0,1-1,-1 0,1-1,-1 1,1-2,0 1,0-1,0 0,0-1,0 1,0-2,0 1,0-1,0 0,-1-1,1 0,0 0,-1-1,1 0,4-2,-8 3,0 1,0-1,0 0,-1 0,1-1,-1 1,1-1,-1 1,0-1,0 0,0 0,0 0,-1-1,1 1,-1-1,0 1,0-1,0 0,-1 0,1 0,-1 0,0 0,0 0,0 0,-1-1,1 1,-1 0,0 0,0 0,-1-1,1 1,-1 0,0 0,0 0,0 0,-1 0,1 0,-1 0,0 0,0 1,0-1,-1 1,1-1,-1 1,0 0,0 0,0 0,0 0,-1 0,-29-12,74 11,99 2,-121-4</inkml:trace>
</inkml:ink>
</file>

<file path=ppt/ink/ink7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4:20:16.92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51,'255'-17,"-68"-6,-179 21,-5 0,1 1,-1-1,1 1,-1 0,1 1,0-1,0 1,-1 0,1-1,0 2,0-1,-1 0,1 1,0-1,-1 1,1 0,1 1,-1 3</inkml:trace>
</inkml:ink>
</file>

<file path=ppt/ink/ink7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4:20:17.20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1,'39'0,"26"0,8 0,-4 0,-9 0,-10 0,-9 0,-6 0,-5 0,-2 0,-6 0</inkml:trace>
</inkml:ink>
</file>

<file path=ppt/ink/ink7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4:20:18.82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1,'4'7,"0"0,0 0,-1 1,0 0,0-1,0 1,-1 0,-1 0,1 0,-1 1,-1-1,0 0,0 0,-1 6,1 1,1 272,0-275,1 0,1 0,0 0,1-1,0 0,1 1,0-1,1-1,0 1,0-1,1 0,1 0,-1-1,2 0,-1-1,1 0,1 0,-1 0,5 1,-11-7,1 0,0 1,0-2,0 1,0 0,0-1,0 0,0 0,0 0,1 0,-1-1,0 1,1-1,-1 0,0-1,0 1,1-1,-1 0,0 0,0 0,0 0,0-1,0 1,0-1,0 0,0-1,-1 1,1-1,-1 1,1-2,5-4,0 0,-1-1,0 0,0-1,-1 0,-1 0,1 0,-2-1,1 0,0-5,69-141,-75 157,0-1,0 0,0 1,0-1,0 0,1 1,-1-1,0 1,0-1,1 1,-1-1,0 0,1 1,-1-1,1 1,-1-1,1 1,-1 0,1-1,-1 1,1-1,-1 1,1 0,-1 0,1-1,0 1,-1 0,1 0,-1 0,1-1,0 1,-1 0,1 0,0 0,-1 0,1 0,0 0,-1 0,1 1,-1-1,1 0,0 0,-1 0,1 1,-1-1,1 0,-1 1,1-1,0 0,-1 1,1-1,-1 1,0-1,1 1,-1-1,1 1,-1-1,0 1,1-1,-1 1,0-1,1 1,12 41,-12-36,3 23,2 0,0-1,2 0,1 0,8 16,-14-37,0-1,0 0,1 0,0-1,0 1,0-1,1 1,-1-1,1-1,0 1,1-1,-1 0,1 0,0 0,0-1,0 0,1 0,-1-1,1 1,-1-1,1-1,0 1,-1-1,1-1,0 1,3-1,-2-1,-1 0,1 0,-1-1,0 0,0 0,1-1,-1 0,-1 0,1-1,0 1,-1-1,0-1,0 1,0-1,-1-1,1 1,-1-1,3-3,73-121,-68 101,0 0,-2-1,-1-1,-1 0,-2 0,-1-1,-2 0,-1 0,-1 0,-3-28,0 32,9 36</inkml:trace>
</inkml:ink>
</file>

<file path=ppt/ink/ink7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4:20:19.31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0 506,'10'0,"8"0,5 0,4 0,2 0,1 0,0-5,0-1,0 0,-1-4,-1 0,1 2,-1-3,0 1,0 1,1 4,-6 1</inkml:trace>
  <inkml:trace contextRef="#ctx0" brushRef="#br0" timeOffset="247.729">113 703,'43'-14,"24"-10,6-1,-6 4,-8 6,-11 5,-12-1,-13 3</inkml:trace>
  <inkml:trace contextRef="#ctx0" brushRef="#br0" timeOffset="648.532">818 82,'6'14,"-2"0,0 1,-1-1,0 1,-1-1,-1 1,0 0,-1 0,0-1,-2 1,1 0,-2 0,-3 11,-6 71,11-71,8 83,-6-106,1-1,-1 1,1-1,0 1,0-1,0 0,0 0,0 0,0 0,0 0,1 0,-1-1,1 1,-1-1,1 0,0 0,0 0,-1 0,1 0,0 0,0-1,0 1,0-1,0 0,0 0,0 0,0 0,0-1,2 0,84-27,-76 19,0-1,0 0,-1 0,-1-1,1-1,-2 0,0-1,6-9,8-10,-10 16</inkml:trace>
  <inkml:trace contextRef="#ctx0" brushRef="#br0" timeOffset="900.039">1298 26,'-63'107,"4"3,5 2,-16 57,61-147,2 0,0 1,2 0,0 0,2 0,0 0,2 0,0 1,2-1,2 17,-3-36,1 0,0 0,0 0,0 0,0 0,1 0,-1-1,1 1,0 0,0-1,1 1,-1-1,1 0,-1 0,1 0,0 0,2 1,12 7</inkml:trace>
  <inkml:trace contextRef="#ctx0" brushRef="#br0" timeOffset="1429.203">1863 252,'-13'-10,"-1"0,1 1,-2 1,1 0,-1 1,0 1,0 0,-1 1,-10-2,19 6,1-1,-1 1,0 0,0 1,0 0,0 0,0 1,0-1,1 1,-1 1,0-1,0 1,1 1,0-1,-1 1,1 0,0 0,0 1,0 0,1 0,-1 0,1 1,-4 5,-1 1,1 1,1 0,0 0,0 1,2 0,-1 1,2 0,0 0,0 0,2 0,-1 1,2-1,0 1,1 0,0 11,2-22,-1 0,1 1,1-1,-1 0,0 0,1 0,0 0,0 0,0 0,1-1,-1 1,1-1,0 1,0-1,0 0,0 0,0 0,1-1,-1 1,1-1,0 0,0 0,0 0,0 0,0-1,0 0,0 0,0 0,1 0,-1 0,0-1,1 0,-1 0,0 0,1-1,-1 1,0-1,0 0,1 0,-1 0,0-1,0 0,1 0,24-10,-1-1,0-1,0-1,-2-1,0-2,-1-1,-1 0,0-2,19-23,-3 3,-30 28,1 2,-1-1,2 2,0-1,0 1,1 1,0 1,0-1,1 2,0 0,5-1,-19 8,1 0,-1 0,1 0,-1-1,1 1,0 0,-1 0,1 0,-1 0,1 0,0 0,-1 0,1 0,-1 1,1-1,0 0,-1 0,1 0,-1 1,1-1,-1 0,1 1,-1-1,1 0,-1 1,1-1,-1 1,0-1,1 0,-1 1,0-1,1 1,-1-1,0 1,1 0,-1-1,0 1,0-1,0 1,0-1,1 1,-1 0,0-1,0 1,0-1,0 1,0 0,-1-1,1 1,0-1,0 1,0 0,0-1,-1 1,1-1,0 1,-14 40,11-35,-124 259,59-99,65-151,1-12,0 0,0 0,1 0,-1 0,1 1,0-1,0 0,0 1,0-1,1 1,-1-1,1 1,0-1,0 1,0-1,1 0,-1 1,1-1,0 1,-1-1,2 0,-1 1,0-1,1 0,-1 0,1 0,0 0,0 0,0 0,1-1,-1 1,1-1,-1 1,1-1,0 0,0 0,0 0,0-1,2 2,14-3,-2-4</inkml:trace>
  <inkml:trace contextRef="#ctx0" brushRef="#br0" timeOffset="1732.725">2512 168,'-44'55,"1"1,4 3,2 1,2 2,3 1,-8 30,37-89,1 1,0-1,0 0,0 1,0 0,1-1,0 1,0 0,0 0,1-1,-1 1,1 0,0 0,0 0,1 0,0 0,0-1,0 1,0 0,1-1,-1 1,1-1,0 1,1-1,-1 0,1 0,0 0,0 0,0 0,0-1,1 1,0-1,-1 0,1 0,3 2,10 0,0 0,0-1,1-1,-1 0,1-1,-1-1,1-1,-1 0,1-2,0 0,-1 0,0-2,11-3,-10 1,0 0,0-2,-1 0,0 0,0-2,-1 0,-1-1,1 0,-2-1,0-1,0-1,-1 0,5-8,-10 12,0 0,-1-1,0 0,0 0,-2-1,1 0,-1 0,-1 0,0-1,-1 1,-1-1,0 0,0 0,-1 0,-1 0,0 0,-1 0,0 0,-1 0,-1-2,2 7,-1 1,0 0,0-1,-1 1,0 0,0 0,-1 0,0 1,0-1,0 1,-1 0,0 0,0 1,0-1,-1 1,0 0,0 1,0-1,-1 1,1 0,-1 1,0 0,0 0,0 0,-1 1,1 0,-1 0,1 1,-1 0,-88 4,70 4</inkml:trace>
  <inkml:trace contextRef="#ctx0" brushRef="#br0" timeOffset="2581.419">3274 168,'-259'483,"236"-425,42-71,302-399,-307 395,-8 8,0 1,1 0,0 1,0 0,1 0,0 0,0 1,1 0,-1 1,1 0,2 0,-11 5,1-1,0 1,0 0,0-1,0 1,0 0,0 0,0 0,0 0,0 0,-1 0,1 0,0 0,0 1,0-1,0 0,0 0,0 1,0-1,-1 1,1-1,0 0,0 1,-1 0,1-1,0 1,0-1,-1 1,1 0,-1 0,1-1,-1 1,1 0,-1 0,1-1,-1 1,0 0,1 0,-1 0,0 0,0 0,0 0,0 0,1 0,-1-1,-1 1,1 0,0 0,0 0,-7 55,5-46,-13 62,10-61,1-1,0 0,1 1,1 0,-1 0,2 0,-1 0,2 0,-1 0,1 1,1-1,0 0,1 0,0 0,1 0,0 0,0-1,1 1,1-1,0 0,0 0,1-1,0 1,0-1,3 1,0-3,1 0,0-1,1-1,-1 0,1 0,0-1,1 0,-1-1,0 0,1-1,0 0,-1-1,1-1,0 1,0-2,0 0,-1 0,1-1,0 0,-1-1,0-1,1 0,-1 0,-1-1,1 0,-1-1,0 0,0-1,-1 0,1-1,-2 1,1-2,-1 1,0-1,2-5,13-18,-3 0,0-1,-2-1,-2 0,-1-2,-2 1,-1-2,4-25,-12 46,-1 0,-1 0,0 0,-1-1,-1 1,-1 0,0-1,-1 1,-1 0,0 0,-3-7,-4-6</inkml:trace>
</inkml:ink>
</file>

<file path=ppt/ink/ink7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4:20:35.400"/>
    </inkml:context>
    <inkml:brush xml:id="br0">
      <inkml:brushProperty name="width" value="0.1" units="cm"/>
      <inkml:brushProperty name="height" value="0.2" units="cm"/>
      <inkml:brushProperty name="color" value="#00F900"/>
      <inkml:brushProperty name="tip" value="rectangle"/>
      <inkml:brushProperty name="rasterOp" value="maskPen"/>
      <inkml:brushProperty name="ignorePressure" value="1"/>
    </inkml:brush>
  </inkml:definitions>
  <inkml:trace contextRef="#ctx0" brushRef="#br0">61 561,'97'-26,"-45"10,1 3,0 2,1 2,0 2,41 2,252 7,-138-30,-32 16,169-36,-19-5,-10 24,-5 47,31-6,-257-13,217-24,119-7,31 33,-109 26,521-26,-379-29,-284 28,235-11,48-24,-69 12,-7-11,-60 11,-28 6,140 16,-194 3,88-30,-95 17,-211 4,-12 2,-1-1,0-1,-1-3,27-10,-52 14,0 0,1 1,0 0,0 1,1 0,-1 1,1 0,-1 1,1 0,0 1,0 0,0 1,0 0,0 1,-1 0,1 1,0 0,0 1,-1 0,0 1,0 0,0 1,0 0,-1 1,4 3,6 11,-2 0,0 2,-2 0,0 1,-1 1,-2 0,0 1,-2 1,2 5,6 12,46 147,-18-14,18 15,-42-88,-18-70,2-1,1 0,1-1,2 0,1 0,2 0,49 87,-63-116,-1 0,1 1,-1-1,1 0,-1 1,0-1,0 0,0 0,0 1,0-1,0 0,0 0,-1 0,1 0,-1-1,0 1,0 0,1-1,-1 1,0-1,0 1,0-1,-1 0,1 0,0 0,0 0,-1-1,1 1,0 0,-1-1,1 0,0 1,-1-1,1 0,-1 0,1 0,0-1,-1 1,0-1,-8 3,-177 38,-2-8,-1-8,-125-4,-400 9,533-30,-323 12,39 7,14 9,-586 39,-39 19,417-29,-513 31,490-42,-70 21,58-18,261-22,80 1,-38 31,345-47,39-7,1-2,-1 1,0-1,0 0,0-1,0 0,-1-1,1 0,0 0,0-1,-7-1,13-1,-1-1,1 1,-1-1,1 1,0-1,1 0,-1 0,1-1,-1 1,1 0,0-1,1 1,-1-1,1 0,0 1,0-1,1 0,-1 0,1 0,0 0,0 0,1 1,-1-1,1 0,0 0,0 0,0-8,-7-246,-78-295,69 399,7 0,10-114,1 75,-3 65,5 144,1 3</inkml:trace>
</inkml:ink>
</file>

<file path=ppt/ink/ink7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4:21:52.505"/>
    </inkml:context>
    <inkml:brush xml:id="br0">
      <inkml:brushProperty name="width" value="0.1" units="cm"/>
      <inkml:brushProperty name="height" value="0.2" units="cm"/>
      <inkml:brushProperty name="color" value="#00FDFF"/>
      <inkml:brushProperty name="tip" value="rectangle"/>
      <inkml:brushProperty name="rasterOp" value="maskPen"/>
      <inkml:brushProperty name="ignorePressure" value="1"/>
    </inkml:brush>
  </inkml:definitions>
  <inkml:trace contextRef="#ctx0" brushRef="#br0">1 230,'302'-17,"-61"-6,67-11,88-5,-369 41,-1 1,1 1,-1 1,1 2,-2 0,1 2,-1 0,0 3,2-1,0-1,1 0,1-2,-1-2,1 0,17 0,-5-5,1-1,-1-2,1-1,-1-3,0-1,21-8,164-29,0 22,28 5,-85-10,283 26,-282-26,-31 15,-74 2,-1 3,1 3,0 3,23 4,23-1,164-19,-19 5,-198 13,110 26,-28-14,-73-3,1-3,0-3,0-3,26-4,26 1,1115 2,-977 28,-37 0,281-28,-214-29,-6 1,709 29,-596-1,-225-29,286 29,-262-17,-130 9,1 3,0 2,51 6,-4-1,52-6,-94 16,-52-5</inkml:trace>
</inkml:ink>
</file>

<file path=ppt/ink/ink7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4:21:59.89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1984 735,'32'4,"1"-1,0-1,-1-2,1-1,-1-2,1-1,-1-2,0-1,2-2,-20 4,0-1,0 0,0-1,-1-1,0 0,-1-1,0 0,0-1,-1 0,0-1,-1 0,0-1,0 0,-2-1,1 0,-2 0,0 0,0-1,-1 0,3-15,-9 30,-1-1,0 1,0-1,0 1,0-1,0 1,1-1,-1 0,0 1,0-1,0 0,0 0,0 0,0 0,0 0,0 0,0 0,0 0,0 0,0 0,0 0,0-1,0 1,0 0,0-1,0 1,0-1,1 1,-1-1,0 1,0-1,0 0,1 1,-1-1,0 0,1 0,-1 1,1-1,-1 0,1 0,-1 0,1 0,-1 0,1 0,0 0,0 0,-1 1,1-1,0 0,0 0,0 0,0 0,0 0,0 0,0 0,1 0,-1 0,0 0,0 0,1-1,-15 28,0 1,2 1,2 0,0 0,2 1,0 0,3 0,0 1,0-4,-42 321,25-41,15-240,2 0,-4 1,-3-2,-9 28,16-79,0 1,-1-1,0 0,-1-1,-1 1,0-2,-1 1,0-1,-1 0,-1-1,-4 4,10-10,-1 0,-1 0,1 0,-1-1,1 0,-1-1,0 1,-1-1,1-1,0 1,-1-1,0 0,1-1,-1 0,0 0,0-1,1 0,-1 0,0-1,0 0,0 0,-6-3,2-1,2 0,-1-1,1-1,0 1,0-2,1 1,-1-2,2 1,-1-1,2 0,-1-1,1 0,0 0,1 0,0-1,1 0,0 0,1 0,0-1,1 0,0 1,1-1,0 0,1-1,0 1,1 0,1 0,-1 0,2 0,0 0,0 0,1 0,1 1,0-1,0 1,1 0,6-9,4 1,1 0,1 1,0 1,1 0,1 2,1 0,0 1,1 1,0 1,1 1,1 0,-1 2,2 1,-1 1,1 1,22-3,201-23,-169 28,-61-2</inkml:trace>
  <inkml:trace contextRef="#ctx0" brushRef="#br0" timeOffset="202.983">2886 1384,'5'33,"7"17,0-1</inkml:trace>
  <inkml:trace contextRef="#ctx0" brushRef="#br0" timeOffset="347.042">2972 819,'0'0</inkml:trace>
  <inkml:trace contextRef="#ctx0" brushRef="#br0" timeOffset="701.024">3169 1553,'36'-72,"3"2,43-57,-82 125,0 1,0 0,1 0,-1 0,0-1,1 1,-1 0,1 0,-1 0,1 0,0 0,-1 0,1 0,0 0,0 0,0 1,0-1,0 0,0 0,0 1,0-1,0 0,0 1,0-1,0 1,0 0,0-1,0 1,1 0,-1-1,0 1,0 0,0 0,1 0,-1 0,0 0,0 1,0-1,1 0,-1 1,0-1,0 0,0 1,0-1,0 1,0 0,1-1,36 138,-37-134,1 0,0 0,-1-1,2 1,-1-1,0 0,0 1,1-1,0 0,0 0,0 0,0-1,0 1,0-1,1 0,-1 0,1 0,-1 0,1 0,0-1,0 0,0 0,0 0,0 0,0 0,0-1,0 0,0 0,0 0,0 0,0-1,0 1,0-1,0 0,0-1,0 1,1-1,6-5,0-1,0 0,-1-1,-1 0,1 0,-1-1,-1 0,0 0,0-1,-1 0,-1-1,0 0,0 0,1-5,25-45,-18 40</inkml:trace>
  <inkml:trace contextRef="#ctx0" brushRef="#br0" timeOffset="1198.583">4100 1159,'-19'11,"-1"2,2 0,0 2,1 0,0 1,1 0,1 1,0 1,2 0,0 2,-4 8,14-25,1 0,0 0,1 0,-1 0,0 0,1 0,0 0,0 1,0-1,0 1,0-1,1 1,-1-1,1 1,0-1,0 1,0-1,1 1,-1-1,1 1,0-1,0 0,0 1,0-1,1 0,-1 1,1-1,0 0,0 0,0-1,0 1,0 0,1-1,-1 1,1-1,0 0,0 0,0 0,2 1,6 2,0-1,1-1,-1 0,1-1,0 0,0 0,0-2,0 1,0-1,0-1,0 0,-1-1,1 0,0-1,-1-1,1 1,-1-2,7-3,-1-6,0-2,-1 0,-1 0,0-2,-1 0,-1 0,-1-1,-1-1,0 0,-1-1,1-6,4-5,1 3,-1-1,-2 0,-1-1,-1 0,-2 0,-1-1,-1-1,-2 1,0-12,-5 26,0-1,-1 0,-1 1,0 0,-2-1,0 1,-1 1,0-1,-2 1,0-1,-1 2,-1-1,0 1,-1 1,-1 0,0 0,-1 1,-11-10,17 20,1 1,-1-1,0 1,0 0,0 0,0 1,0 0,0 0,-1 0,1 1,-1 0,1 0,-1 1,1 0,-1 0,0 0,1 1,-1 0,1 0,0 1,-1 0,1 0,0 0,0 1,0 0,0 0,0 0,1 1,0 0,0 0,0 0,0 1,0 0,1 0,0 0,0 0,0 1,1-1,0 1,0 0,0 0,1 0,0 0,-2 6,-2 17,1 0,1 0,1 0,2 0,1 1,1-1,1 0,2 1,1-2,2 1,0 0,2-1,1-1,10 19,0-4,2-2,2 0,2-2,1-1,2-1,1-1,10 7,-37-39,6 8,0 0,1 0,1-1,0 0,0-1,1 0,0-1,1 0,0-1,0 0,9 2,-1-5</inkml:trace>
  <inkml:trace contextRef="#ctx0" brushRef="#br0" timeOffset="-1716.77">799 706,'-3'-4,"0"0,0 0,0 0,-1 0,1 1,-1-1,0 1,0 0,0 0,0 0,-1 1,1-1,-1 1,0 0,1 0,-1 1,0-1,0 1,0 1,0-1,0 0,0 1,-2 0,-116 20,109-14,0 1,0 0,1 1,0 0,0 1,1 1,0 0,0 0,1 1,1 1,0 0,-2 4,7-9,1 0,0 0,0 0,0 0,1 1,0-1,1 1,0 0,0 0,1 0,0 0,0 0,0 0,1 0,1 0,-1 1,1-1,1 0,0 0,0-1,0 1,1 0,0-1,1 2,3 4,1 0,1-1,0 0,0 0,1-1,1 0,0-1,0 0,1-1,0 0,1-1,0 0,0-1,5 1,-15-6,-1-1,1 0,0 0,1 0,-1 0,0 0,0-1,0 0,0 1,1-1,-1 0,0-1,0 1,0 0,0-1,1 0,-1 0,0 0,0 0,0 0,-1 0,1-1,0 0,0 1,-1-1,1 0,-1 0,0-1,1 1,-1 0,0-1,12-13</inkml:trace>
  <inkml:trace contextRef="#ctx0" brushRef="#br0" timeOffset="-1400.715">1081 368,'41'25,"0"1,-2 2,-1 1,-1 3,-2 0,-1 3,-1 1,-24-25,-1 0,0 1,-1 0,-1 0,0 1,0 0,-1 0,-1 0,0 1,-1 0,0-1,-1 1,-1 0,0 0,-1 0,0 0,-1 0,-1 0,0 0,-1 0,-1 0,0-1,0 0,-1 0,-1 0,-1 0,1-1,-2 0,-11 15,0-1,-2-1,0 0,-2-2,0-1,-2-1,-19 13,26-21</inkml:trace>
  <inkml:trace contextRef="#ctx0" brushRef="#br0" timeOffset="-980.981">290 481,'-29'25,"0"0,2 2,1 1,1 1,2 1,0 1,3 1,-14 27,23-32,2 0,0 1,2 0,1 0,1 1,2-1,1 1,1 0,1 0,1 0,2 0,1-1,2 1,0-1,2-1,1 1,1-1,13 25,-19-40,1 1,0-1,1 0,0-1,1 1,0-1,1-1,0 1,1-1,0-1,0 1,1-2,0 1,1-1,0-1,0 0,0-1,1 0,0 0,8 1,3-3</inkml:trace>
  <inkml:trace contextRef="#ctx0" brushRef="#br0" timeOffset="2149.001">5342 622,'-1'480,"-24"-284,-5-34,46-178,-6-2,0 1</inkml:trace>
  <inkml:trace contextRef="#ctx0" brushRef="#br0" timeOffset="2454.796">5230 593,'33'5,"31"2,9-1,-3-1,-9-2,-10 0,-8-2,-8-1,-4 0,-3 0,-11 0,-8 0</inkml:trace>
  <inkml:trace contextRef="#ctx0" brushRef="#br0" timeOffset="2700.42">5258 989,'43'10,"33"-3,9-1,-5-2,-12-2,-12-1,-11-1,-9-1,-9 1</inkml:trace>
  <inkml:trace contextRef="#ctx0" brushRef="#br0" timeOffset="6817.623">5991 1327,'-16'0,"0"1,0 1,0 0,0 1,0 1,1 0,-1 1,1 1,0 0,1 1,-1 1,1 0,1 1,0 1,-9 7,15-8,1-1,0 1,1 0,-1 0,2 0,-1 1,2 0,-1 0,1 0,1 0,-1 3,2-8,-1 1,1-1,1 1,-1-1,1 1,0-1,0 1,1 0,0-1,0 1,0-1,0 0,1 1,0-1,0 0,1 0,-1 0,1 0,0 0,0-1,1 0,-1 1,1-1,0 0,0-1,0 1,1-1,-1 1,1-1,0-1,0 1,0-1,0 0,0 0,1 0,-1-1,1 0,0 0,8 1,0-2,1 1,-1-2,1 0,-1-1,0 0,0-1,0-1,0 0,10-5,-16 5</inkml:trace>
  <inkml:trace contextRef="#ctx0" brushRef="#br0" timeOffset="14120.335">6189 1526,'1'1,"1"1,-1 0,1 0,-1 0,1-1,0 1,0-1,0 1,0-1,0 0,0 1,0-1,0 0,0-1,0 1,1 0,-1-1,0 1,1-1,-1 0,1 1,-1-1,0 0,3-1,-2 2,147-13,-44-2,-5-4,-138 6,32 12,0-1,0 0,0 0,0 0,1-1,-1 1,1-1,-1 0,1-1,-1 1,1-1,0 0,0 0,0 0,1 0,-1-1,1 0,0 1,0-1,0-1,0 1,1 0,0 0,0-1,-2-4,4 9,-15-27,6 47,11 208,-2-218,0 0,1 0,0 0,1 0,0 0,0 0,1 0,0-1,1 1,1 0,-4-9,0-1,0 1,0-1,0 0,0 1,0-1,0 0,0 0,0 0,0 0,1 0,-1 0,0 0,0 0,0 0,0 0,0 0,0-1,0 1,0-1,0 1,0 0,0-1,0 0,0 1,0-1,0 0,0 1,-1-1,1 0,0 0,0 0,-1 1,1-1,-1 0,1 0,-1 0,1 0,-1 0,1 0,-1 0,0 0,0-1,0 1,1 0,1-3,111-184,-96 143,-13 24</inkml:trace>
  <inkml:trace contextRef="#ctx0" brushRef="#br0" timeOffset="14940.279">6810 1243,'7'22,"0"0,-1 1,-1-1,-1 1,-1 0,-1 1,-2-1,0 0,-1 0,-2 3,2 32,2-12,0-30,-1 0,0 1,-1-1,0 0,-2 1,0-1,-3 9,6-26,1 0,-1 0,0 0,0 0,0 0,0 0,0 0,0 0,0 0,0 1,0-1,0 0,-1 0,1 0,0 0,-1 0,1 0,0 1,-1-1,1 0,-1 0,1 0,-1 1,0-1,1 0,-1 1,0-1,0 1,1-1,-1 1,0-1,0 1,0-1,1 1,-1 0,0-1,0 1,0 0,0 0,0 0,0-1,0 1,0 0,0 0,1 0,-1 1,0-1,0 0,0 0,0 0,0 1,0-1,0 1,1-1,-1 0,0 1,0-1,0 1,1 0,-1-1,0 1,1 0,-1-1,1 1,-1 0,1 0,-1-1,0 2,0-25,1 1,1 0,1 0,1 0,1 0,1 0,0 0,2 1,0 0,2 1,0-1,2 2,0-1,1 1,0 1,14-15,-16 16,1 1,0 0,1 0,1 1,0 1,1 0,0 1,2 0,-1 1,1 1,1 0,0 2,0 0,1 0,0 2,1 0,0 1,0 1,16-2,-32 7,0-1,-1 1,1 0,0 0,0 1,-1-1,1 0,0 1,-1 0,1-1,0 1,-1 0,1 0,-1 1,1-1,-1 0,0 1,0 0,1-1,-1 1,0 0,-1 0,1 0,0 0,0 1,-1-1,0 0,1 1,-1-1,0 1,0-1,0 1,0 0,-1-1,1 1,-1 0,0-1,1 1,-1 0,-1 0,1-1,0 1,-1 0,1-1,-2 4,-2 8,-2-1,0 1,-1-1,0 0,-1-1,0 0,-1 0,0 0,-1-1,0-1,-1 0,0 0,-5 2,-166 102,162-103,18-11,1 0,0 0,0 1,0-1,0 0,-1 0,1 0,0 1,0-1,0 0,0 1,0-1,0 1,0 0,0-1,0 1,0 0,0 0,0-1,1 1,-1 0,0 0,0 0,1 0,-1 0,1 0,-1 0,1 0,-1 0,1 0,0 0,-1 0,1 1,0-1,0 0,0 0,0 0,0 0,0 1,0-1,0 0,0 0,1 0,-1 0,0 0,1 0,-1 0,1 0,-1 0,1 0,0 0,-1 0,1 0,0 0,0 0,0 0,-1 0,1-1,0 1,0 0,0-1,0 1,0-1,0 1,0-1,1 0,-1 1,114 60,20 23,-117-73</inkml:trace>
  <inkml:trace contextRef="#ctx0" brushRef="#br0" timeOffset="15956.437">5173 312,'41'-10,"1"1,0 3,0 1,0 2,0 2,33 4,-18-2,11-1,155 12,-207-8,-11-2,-1-1,1 0,0 1,-1-1,1-1,0 1,0-1,0 0,-1 0,1 0,0-1,0 0,0 0,-1 0,1 0,1-1,-6 0,0 0,0 0,0 0,-1 0,1 0,0 0,-1 0,1 1,-1-1,0 0,1 0,-1 0,0 1,0-1,0 0,0 1,-1-1,1 1,0-1,-1 1,1 0,-1-1,1 1,-1 0,1 0,-1 0,0 0,0 1,0-1,1 0,-2 0,2 1,-142-86,-45-51,174 115,18 17</inkml:trace>
  <inkml:trace contextRef="#ctx0" brushRef="#br0" timeOffset="17587.552">742 2146,'1'-2,"-1"0,0-1,1 1,0 0,-1-1,1 1,0 0,0 0,0 0,1-1,-1 1,0 0,1 1,-1-1,1 0,0 0,-1 1,1-1,0 1,0-1,0 1,0 0,1 0,-1 0,0 0,0 0,0 0,1 1,-1-1,1 1,-1 0,81-8,-77 7,818 4,-412-31,152 16,-248-6,140 17,-205 3,148 15,-291-8,0-4,66-8,135-25,138 27,-220-26,424 26,-549 2,249-12,5-25,92 25,-228-16,-194 26,-2 1</inkml:trace>
</inkml:ink>
</file>

<file path=ppt/ink/ink7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4:22:31.35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46 1,'-11'167,"1"-98,3 1,3 0,3-1,4 17,-1 33,-2 220,13-234,-9-90,-1 0,0 0,-2 0,0 1,0-1,-1 0,-1 0,-1 1,-3 13,-15 150,10-144,4-28</inkml:trace>
</inkml:ink>
</file>

<file path=ppt/ink/ink7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4:22:33.29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1,'0'425,"6"-351,-7-73</inkml:trace>
</inkml:ink>
</file>

<file path=ppt/ink/ink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3:41:46.74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23,'38'5,"23"1,10 0,-2-6,-8-3,-5-1,-7 1,-7 0,-6 0,-4-3,2-1,0 1,-6 1</inkml:trace>
</inkml:ink>
</file>

<file path=ppt/ink/ink7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4:22:34.36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220 1,'-1'7,"-1"0,-1 0,0 0,0 0,0-1,-1 1,0-1,0 0,0 0,-1 0,0-1,0 0,0 0,-1 0,0 0,0-1,0 0,0 0,-1-1,1 0,-6 2,-23 17,-44 29,100-43,179 18,-172-25,0 2,-1 1,1 1,-1 1,0 1,6 4,-31-10,18 5,-19-17,-114-86,10 10,63 71,21 12</inkml:trace>
</inkml:ink>
</file>

<file path=ppt/ink/ink7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4:22:47.57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26 53,'-1'283,"-7"-255,8-28,0 0,0-1,0 1,0 0,0-1,0 1,0 0,0-1,0 1,0 0,0 0,-1-1,1 1,0 0,0-1,0 1,-1 0,1 0,0 0,0-1,-1 1,1 0,0 0,0 0,-1-1,1 1,0 0,-1 0,1 0,0 0,0 0,-1 0,1 0,0 0,-1 0,1 0,0 0,-1 0,1 0,0 0,-1 0,1 0,0 0,-1 0,1 0,0 0,0 1,-1-1,1 0,0 0,0 0,-1 0,1 1,0-1,0 0,-1 0,1 1,-2-16,1 0,1-1,0 1,0 0,2 0,0 0,1 0,0 1,1-1,1 1,0-1,1 1,1 1,0-1,0 1,2 1,-1-1,2 1,0 1,0 0,1 0,0 1,8-5,-17 12,0 1,1-1,-1 1,1-1,0 1,0 0,0 0,0 0,0 0,0 1,1-1,-1 1,0 0,1 0,-1 0,1 1,-1-1,1 1,-1-1,1 1,0 0,-1 1,1-1,-1 1,1-1,-1 1,1 0,-1 0,0 1,1-1,-1 1,0 0,0-1,0 1,0 1,0-1,-1 0,1 1,-1-1,2 2,-4 1,0 0,0 1,0-1,-1 0,0 0,0 0,0 0,0 0,-1 0,0-1,0 1,0 0,-1-1,1 1,-1-1,0 0,0 0,-1 0,1-1,-1 1,0-1,0 1,0-1,0 0,-1-1,-3 3,-8 8,13-11,0 0,0 1,0-1,0 1,1-1,-1 1,1 0,0 0,0 0,0 0,0 0,0 1,1-1,-1 1,1-1,0 1,0-1,0 1,1 0,-1-1,1 1,0 0,0-1,0 1,1 0,-1-1,1 1,0 0,0-1,0 1,0-1,1 1,-1-1,1 0,0 1,0-1,0 0,0 0,1 0,-1-1,2 1,91 48,-78-43</inkml:trace>
</inkml:ink>
</file>

<file path=ppt/ink/ink7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4:22:53.61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228 87,'39'-86,"-38"86,0 0,-1 1,1-1,0 0,0 1,0-1,0 1,-1-1,1 1,0-1,0 1,-1-1,1 1,0 0,-1 0,1-1,-1 1,1 0,-1 0,1 0,-1-1,0 1,1 0,-1 0,0 0,0 0,1 0,-1 0,0 0,0 0,0-1,0 1,0 0,-1 0,1 0,0 1,0-2,13 190,16 19,-14-107,-16-101,0 0,0 0,0-1,0 1,0-1,0 1,0-1,0 1,0-1,0 0,0 1,0-1,-1 0,1 0,0 0,0 0,0 0,0 0,0 0,-1 0,1 0,0-1,0 1,0 0,0-1,0 1,0-1,0 1,0-1,0 0,0 1,0-1,0 0,0 0,1 0,-1 1,0-1,1 0,-1 0,0 0,1 0,-1 0,1 0,-1 0,1-1,0 1,-1 0,1-1,-2 0,-18-18,-1 1,0 1,-1 0,-2 2,1 1,-2 0,0 2,-19-7,-25-15,97 24,143 1,-128 2,0 3,1 1,-1 2,1 2,23 3,-66-4,1 1,-1-1,1 1,0 0,-1-1,1 1,0 0,0 0,-1 0,1 0,0 1,-1-1,1 0,0 1,-1-1,1 1,-1-1,1 1,-1 0,1-1,-1 1,1 0,-1 0,0 0,1 0,-1 1,0-1,0 0,0 0,0 1,0-1,0 1,0-1,0 1,-1-1,1 1,0-1,-1 1,0 0,1-1,-1 1,0 0,0-1,0 1,0 0,0-1,0 1,0 0,-1-1,1 1,-1 0,1-1,-1 1,1-1,-1 1,-105 90,44-47,31-23,26-20,0 1,0 0,0 0,1 0,0 1,-1-1,1 1,0 0,1 0,-1 0,1 1,0-1,0 1,0 0,1 0,-2 3,4 6</inkml:trace>
</inkml:ink>
</file>

<file path=ppt/ink/ink7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4:22:46.59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790 893,'197'-1,"-147"-11,-49 12,0-1,0 1,-1-1,1 1,0-1,-1 1,1-1,0 0,-1 1,1-1,-1 0,1 1,-1-1,1 0,-1 0,1 1,-1-1,0 0,1 0,-1 0,0 0,0 1,0-1,1 0,-1 0,0 0,0 0,0 0,-1 0,1 1,0-1,0 0,0 0,-1 0,1 0,0 0,-1 1,1-1,-1 0,1 0,-1 1,1-1,-1 0,1 1,-1-1,0 1,1-1,-1 0,0 1,0-1,1 1,-1 0,0-1,-90-87,90 89,0-1,0 1,-1-1,1 1,0 0,0 0,0-1,0 1,0 0,0 0,0 0,0 0,0 0,0 1,1-1,-1 0,0 0,1 0,-1 1,1-1,-1 0,1 1,0-1,-1 0,1 1,0-1,0 1,0-1,0 0,0 1,0-1,1 0,-1 1,0-1,1 0,-1 1,1-1,-1 0,0 2,5 202,-5-204,-1 1,1-1,0 0,-1 0,1 0,0 0,0 1,0-1,0 0,0 0,0 0,1 0,-1 1,0-1,0 0,1 0,-1 0,1 0,-1 0,1 0,-1 0,1 0,0 0,0 0,-1 0,1 0,0 0,0-1,0 1,0 0,0 0,0-1,0 1,0-1,0 1,0-1,0 1,0-1,0 0,1 0,-1 1,0-1,0 0,0 0,1 0,-1 0,0 0,0-1,0 1,0 0,1-1,-1 1,0 0,0-1,0 1,0-1,0 0,0 1,0-1,0 0,0 1,-1-1,1 0,0 0,122-140,-112 127</inkml:trace>
  <inkml:trace contextRef="#ctx0" brushRef="#br0" timeOffset="-3588.967">142 328,'0'5,"0"16,0 9,0 4,0 2,0-1,0-2,0-1,0-2,0-1,0 0,-5-6,-2-1,1 0,1 1,2 1,0-3</inkml:trace>
  <inkml:trace contextRef="#ctx0" brushRef="#br0" timeOffset="-3166.836">113 357,'5'0,"11"5,8 1,4 0,3-1,0-2,0-1,0 0,-2-2,1 0,-1 0,-11 4,-7 2</inkml:trace>
  <inkml:trace contextRef="#ctx0" brushRef="#br0" timeOffset="-2918.632">85 611,'29'5,"19"1,6 0,-6-6,-7-3,-9-1</inkml:trace>
  <inkml:trace contextRef="#ctx0" brushRef="#br0" timeOffset="-1067.976">622 752,'-2'-2,"1"0,-1 0,1 0,-1 1,0-1,0 1,0-1,0 1,0 0,0 0,0 0,0 0,-1 0,1 0,0 0,-1 1,1-1,-1 1,1 0,0 0,-1 0,1 0,-1 0,1 0,0 1,-1-1,1 1,0-1,-1 1,1 0,-2 1,-2-1,-1 1,0 0,1 1,0-1,0 1,0 1,0-1,0 1,0 0,1 0,0 0,0 1,0 0,0 0,1 0,0 1,0-1,0 1,1 0,0 0,0 0,1 0,-1 1,1-1,1 1,-1 0,1-1,0 1,1 0,-1 0,1 0,1 0,-1-1,1 1,1 0,-1-1,1 1,0 0,1 1,1-3,0 0,0 0,0-1,0 1,1-1,0 0,0-1,0 1,0-1,1 0,-1 0,1-1,-1 1,1-1,0 0,0-1,0 0,0 0,1 0,-1 0,0-1,0 0,0 0,1-1,-1 0,0 0,0-1,0 1,0-1,0 0,13-6</inkml:trace>
  <inkml:trace contextRef="#ctx0" brushRef="#br0" timeOffset="4680.105">0 159,'88'22,"108"-4,-182-15,-2 0,0 0,0-1,1 0,-1-1,1 0,-1-1,1-1,9-1,-21 2,0 0,-1 0,1-1,0 1,0 0,-1 0,1-1,0 1,0-1,-1 1,1 0,0-1,-1 1,1-1,0 1,-1-1,1 0,-1 1,1-1,-1 0,1 1,-1-1,0 0,1 0,-1 1,0-1,0 0,1 0,-1 1,0-1,0 0,0 0,0 0,0 0,0 1,0-1,0 0,0 0,0 0,-1 1,1-1,0 0,-1 0,1 1,0-1,-1 0,1 1,-1-1,1 0,-1 1,0-1,-31-36,29 34,-132-125,122 117</inkml:trace>
</inkml:ink>
</file>

<file path=ppt/ink/ink7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4:22:57.47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21,'0'-21,"0"22,0 5,1 204,-2-205,1-1,0 0,0 0,0 1,1-1,-1 0,1 0,0 0,0 1,0-1,1 0,-1 0,1-1,0 1,0 0,1-1,-1 1,1-1,-1 0,1 1,0-1,1-1,-1 1,0 0,1-1,-1 0,1 1,0-2,0 1,0 0,0-1,0 1,0-1,1 0,1-2,0 0,0 0,0 0,-1-1,1 1,0-1,-1-1,0 1,1-1,-1 0,0 0,-1-1,1 1,0-1,-1 0,0 0,0-1,0 1,-1-1,1 0,-1 0,0 0,0 0,0-4,51-145,-54 153,1 1,-1 0,1 0,0-1,0 1,-1 0,1 0,0 0,-1 0,1 0,0 0,0 0,-1 0,1 0,0 0,0 0,-1 0,1 1,0-1,-1 0,1 0,0 1,-1-1,1 1,-1-1,1 0,0 1,-1-1,1 1,-1-1,1 1,-1 0,0-1,1 1,-1-1,0 1,1 0,-1-1,0 1,0 0,1 0,-1-1,0 1,0 0,0-1,0 1,0 0,0 0,0-1,0 1,0 0,0-1,-1 2,11 39,29 75,-37-112,0 0,0 0,1-1,-1 1,1-1,0 1,0-1,1 0,-1 0,1-1,-1 1,1-1,0 1,0-1,0 0,0-1,0 1,0-1,0 0,1 0,-1 0,0 0,1-1,-1 0,3 0,-2 0,0-1,0 0,-1 0,1 0,0 0,-1-1,1 0,-1 0,0 0,0-1,0 1,0-1,0 0,0 0,-1 0,1-1,-1 1,0-1,0 0,0 0,-1 0,1 0,-1 0,0-1,0 1,-1-1,1-1,21-130,-23 108,-1 4</inkml:trace>
</inkml:ink>
</file>

<file path=ppt/ink/ink7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4:23:24.78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1 476,'0'493,"28"-239,-29-39,-6-182,5-30,0 0,1 0,0 1,-1-1,1 0,0 1,1-1,-1 1,1-1,-1 0,1 1,0-1,0 1,0-1,1 1,-1-1,1 1,0-1,0 1,0-1,1 0,-1 0,1 0,-1 1,1-2,0 1,0 0,1 0,-1-1,1 2,79-17,143-27,159 41,-372-1</inkml:trace>
  <inkml:trace contextRef="#ctx0" brushRef="#br0" timeOffset="1653.058">339 24,'-5'13,"1"1,0 0,1 0,1 0,0 1,1-1,0 0,1 1,1-1,0 1,1-1,1 0,0 0,1 0,2 6,-5-17,0-1,0 0,-1 0,1 0,1 0,-1 0,0 0,0 0,1-1,-1 1,1 0,-1-1,1 1,0-1,0 1,0-1,0 0,0 0,0 0,0 0,0 0,0 0,0-1,0 1,1-1,-1 1,0-1,0 0,1 0,-1 0,0 0,0 0,1-1,-1 1,0-1,0 1,0-1,0 0,1 0,-1 0,0 0,0 0,-1 0,1-1,0 1,0-1,-1 1,2-2,10-14,0-1,-1 0,-1-1,-1 0,-1-1,6-16,6-14,-17 43,33-54,-36 60,0 0,0 0,0 0,0 0,0 0,1 0,-1 1,0-1,1 0,-1 1,0-1,1 1,-1 0,1-1,-1 1,0 0,1 0,-1 0,1 0,-1 0,1 0,-1 0,1 1,-1-1,0 0,1 1,-1-1,1 1,-1 0,0-1,0 1,1 0,-1 0,0 0,0 0,0 0,0 0,0 0,0 0,0 0,0 0,-1 0,1 1,0 0,10 14,-1 1,-1-1,-1 2,-1-1,0 1,-1 0,0 3,5 14,4 6,-3 1,-1 0,-3 1,-1 0,-2 0,-1 41,-3-78,0 0,0 0,0 1,-1-1,0 0,-1 0,1 0,-1 0,0 0,-1 0,0 0,1 0,-2 0,1-1,-1 1,0-1,0 1,0-1,-1 0,0 0,0-1,0 1,0-1,-1 0,0 0,0 0,0-1,0 0,-1 0,1 0,-1 0,0-1,1-2,1 0,-1 0,0 0,0-1,0 0,1 0,-1 0,0-1,1 1,-1-1,1 0,-1 0,1-1,0 1,0-1,0 0,1 0,-1-1,1 1,-1-1,1 1,0-1,0 0,1 0,-1 0,0-3,-2-1,1 0,0 0,1-1,0 0,0 1,1-1,0 0,0 0,1 0,0-1,1 1,0 0,1-7,3 1,0 1,1 0,0 0,1 0,1 1,0 0,1 0,0 1,1 0,0 0,1 1,1 1,0-1,0 1,1 1,0 0,0 1,4-1,8-6</inkml:trace>
</inkml:ink>
</file>

<file path=ppt/ink/ink7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4:23:25.09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255 28,'-15'29,"-9"19,0 6,-2-6,5-6,0-6,4-4,0-8,3-2,-1-6,2 0,-2-4,3-3</inkml:trace>
  <inkml:trace contextRef="#ctx0" brushRef="#br0" timeOffset="366.172">1 0,'15'27,"2"-2,0 0,2 0,1-2,1 0,18 14,45 52,-4 32,-70-106</inkml:trace>
</inkml:ink>
</file>

<file path=ppt/ink/ink7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4:24:03.46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25,'29'0,"24"0,7 0,-1 0,-6 0,-7 0,-7 0,-5 0,-4 0,-6-4,-3-3,0 1,1 1,1 2,-7 6,-7 2</inkml:trace>
</inkml:ink>
</file>

<file path=ppt/ink/ink7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4:24:03.71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77,'38'-5,"32"-1,9-5,1-1,-9 3,-6 2,-10-3,-10 1,-11 2</inkml:trace>
</inkml:ink>
</file>

<file path=ppt/ink/ink7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4:24:04.03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199 148,'-19'28,"0"2,2 0,2 1,0 1,2 0,2 1,-7 29,17-55,-1-1,1 1,0 0,1 0,0 0,0 0,0 0,1 0,0 0,1 0,-1 0,1-1,0 1,1-1,0 1,0-1,0 0,1 0,0 0,0-1,0 1,1-1,0 0,0 0,0 0,0-1,1 0,0 0,0 0,0-1,0 0,0 0,1-1,-1 1,1-2,2 2,14 3,1-1,-1-1,1-1,0-1,0-1,0-1,0-1,0-1,0-1,-1-1,1-2,-1 0,18-8,1 1,0-1,-1-3,-1-1,0-2,-2-2,-1-1,0-2,20-19,-49 39,-1-1,0 1,-1-1,1-1,-1 1,-1-1,1 0,-1 0,0-1,-1 1,0-1,0 0,0 0,-1-1,-1 1,1-1,-1 1,-1-1,0 0,0 0,0 0,-1 1,-1-1,1 0,-1 0,-1 0,0 1,0-1,-1 1,0-1,-3-6,-3 4,0-1,-1 1,-1 0,1 1,-2 0,1 1,-1 1,-1-1,0 2,0 0,0 0,-1 1,0 1,0 1,0-1,-7 1,-13-3,0 2,0 2,0 0,0 3,-1 1,-18 3,-1 3</inkml:trace>
  <inkml:trace contextRef="#ctx0" brushRef="#br0" timeOffset="496.004">1 345,'1501'0,"-1448"5,-36 1</inkml:trace>
</inkml:ink>
</file>

<file path=ppt/ink/ink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3:41:47.07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354 89,'-59'42,"3"3,1 3,3 1,-13 19,57-58,0 1,0 0,1 0,1 0,0 1,0-1,1 2,-2 8,6-17,0 1,0-1,0 0,0 0,1 0,0 0,0 1,0-1,1 0,-1 0,1 0,0 1,0-1,0 0,1 0,-1 0,1-1,0 1,0 0,1-1,-1 1,1-1,-1 0,1 0,0 0,0 0,1 0,0 0,10 4,1 0,-1-1,1-1,0-1,1 0,-1-1,1 0,-1-2,1 1,0-2,-1 0,1-1,0-1,6 2,9-1,-1-1,0-1,0-2,0-1,0-1,-1-1,-1-2,1-1,-1-1,-1-2,-12 6,-1 0,0-1,-1 0,0-1,-1-1,0 0,0-1,-1 0,-1 0,0-1,-1-1,0 0,-1 0,-1-1,0 1,-1-2,0 1,-2-1,2-6,-5 13,0-1,0 0,-1 1,-1-1,1 1,-2-1,1 1,-1-1,-1 1,1 0,-2 0,1 0,-1 0,-1 1,1-1,-1 1,-1 0,0 1,0-1,0 1,-1 0,0 1,0-1,-1 2,0-1,0 1,0 0,0 0,-1 1,0 1,0-1,0 1,-6-1,-5-1,0 1,0 1,0 1,-1 0,1 2,0 0,0 2,-1 0,1 1,0 1,-15 5,-3 4</inkml:trace>
</inkml:ink>
</file>

<file path=ppt/ink/ink7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4:24:01.60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944 0,'49'10,"-36"-8,-1 0,1 1,-1 0,1 1,-1 1,0-1,-1 2,10 5,-20-10,0-1,0 1,0 0,-1-1,1 1,0 0,0 0,-1 0,1-1,-1 1,1 0,-1 0,1 0,-1 0,1 0,-1 0,0 0,0 0,0 0,1 0,-1 0,0 0,0 0,0 0,0 0,-1 0,1 0,0 0,0 0,-1 0,1 0,0 0,-1 0,1 0,-1 0,1 0,-1 0,1-1,-1 1,0 0,0 0,1-1,-1 1,0 0,0-1,0 1,0-1,1 1,-1-1,-1 1,-50 27,50-27,-107 39,-2-4,-99 17,-93 29,270-73,-55 28,88-35,0 0,0 1,0-1,0 0,0 0,1 0,-1 0,1 0,-1 0,1 0,0 0,0 0,0 0,0-1,0 1,0 0,0 0,1-1,-1 1,0-1,1 1,0-1,-1 0,1 1,0-1,-1 0,1 0,0 0,0 0,0-1,0 1,0 0,0-1,0 0,0 1,1-1,2 2,44 18,1-3,0-1,2-3,-1-2,2-3,1-1,-46-6,28 3,-24-3,0 0,0 0,-1 1,1 1,0 0,-1 1,0 0,0 0,10 6,-20-8,0 0,0 0,0 1,-1-1,1 0,-1 0,1 0,-1 0,0 1,0-1,0 0,0 0,0 1,0-1,-1 0,1 0,-1 0,0 0,1 0,-1 0,0 1,0-2,0 1,-1 0,1 0,0 0,-1 0,1-1,-1 1,1-1,-1 1,0-1,0 0,0 0,0 1,0-1,0-1,0 1,0 0,0 0,-85 57,-2-4,-2-4,-60 23,146-71,-91 40,55-25,0 1,2 2,1 1,-12 11,48-31,1-1,0 1,0 0,0 0,-1 0,1 0,0 0,0 0,0 0,1 1,-1-1,0 0,0 0,1 1,-1-1,0 1,1-1,0 0,-1 1,1-1,0 1,0-1,-1 1,1-1,0 1,1-1,-1 1,0-1,0 1,1-1,-1 0,0 1,1-1,0 1,-1-1,1 0,0 1,0-1,0 0,-1 0,1 0,0 0,1 0,-1 0,0 0,0 0,0 0,1 0,-1-1,0 1,1 0,-1-1,0 1,1-1,-1 0,1 1,-1-1,1 0,-1 0,1 0,0 0,28 6,1-1,1-2,-1-1,0-2,1-1,-1-1,0-1,15-5,-45 8,365-49,-330 44,-19-1</inkml:trace>
  <inkml:trace contextRef="#ctx0" brushRef="#br0" timeOffset="368.388">1509 170,'-33'265,"21"-200,-48 286,58-342,2-5,-1 1,1-1,-1 0,0 1,-1-1,1 0,-1 0,0 0,0 0,0 0,0 0,-1 0,1 0,-1-1,0 0,0 1,-1-1,1 0,-1-1,1 1,-1-1,-3 3,-7-5</inkml:trace>
  <inkml:trace contextRef="#ctx0" brushRef="#br0" timeOffset="615.785">1452 170,'39'-5,"26"-1,13 0,-3-4,-10 0,-5 2,-9 2,-7 2,-8 1,-4 2,-3 1,-7 5,-11 2,-8 5,-9-1,-4-1</inkml:trace>
  <inkml:trace contextRef="#ctx0" brushRef="#br0" timeOffset="812.909">1368 593,'38'0,"28"-4,6-3,-3 1,-9 1,-10 2,-14 1</inkml:trace>
  <inkml:trace contextRef="#ctx0" brushRef="#br0" timeOffset="1427.236">1989 706,'-5'18,"0"-1,2 1,0 0,1 0,0 0,2 0,0 1,1-1,1 0,1 0,1 0,0-1,1 1,1-1,-6-15,1 1,0-1,0 0,0 0,0 0,1 0,-1 0,0 0,1 0,0 0,-1-1,1 1,0 0,0-1,0 0,0 1,0-1,0 0,0 0,0 0,0 0,1 0,-1-1,0 1,1-1,-1 1,0-1,1 0,-1 0,1 0,-1 0,0-1,1 1,-1-1,0 1,1-1,-1 0,0 0,0 0,0 0,1 0,15-15,-1-1,0 0,-1-1,-1-1,0-1,-2 0,0-1,-1 0,27-41,-39 61,0 0,1 1,-1-1,0 0,0 0,1 1,-1-1,0 0,1 1,-1-1,1 0,-1 1,1-1,-1 1,1-1,0 1,-1-1,1 1,0-1,-1 1,1 0,0-1,-1 1,1 0,0 0,0-1,-1 1,1 0,0 0,0 0,-1 0,1 0,0 0,0 0,-1 0,1 0,0 1,0-1,-1 0,1 0,0 1,0-1,-1 0,1 1,0-1,-1 1,1-1,-1 0,1 1,-1 0,1-1,-1 1,1-1,-1 1,1 0,-1-1,1 1,-1 0,0-1,0 1,1 0,-1 0,0-1,0 1,0 0,0 0,14 57,-13-54,5 35,2-4,-3 0,-1 1,-1-1,-2 1,-2 0,-2 9,-1-6,-2-1,-2 0,-1 0,-2-1,-2-1,-1 0,-9 15,19-46,1 1,-2-1,1 1,0-1,-1-1,0 1,0-1,-1 1,1-1,-1-1,0 1,0-1,0 0,0-1,0 1,-2-1,5-1,0 0,0-1,0 1,0-1,0 1,0-1,0 0,0-1,0 1,0 0,0-1,0 0,0 0,0 0,0 0,0 0,0 0,0-1,1 1,-1-1,1 0,-1 0,1 0,-1 0,1 0,0-1,0 1,0 0,1-1,-1 0,1 1,-1-1,1 0,0 0,0 0,-3-7,1 0,1 1,-1-1,2-1,-1 1,2 0,-1 0,1 0,1 0,0-1,0 1,1 0,0 0,1 0,0 1,1-1,4-8,96-149,-91 149,127-113,-122 115</inkml:trace>
</inkml:ink>
</file>

<file path=ppt/ink/ink7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4:23:59.29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1 346,'0'0,"1"0,-1 0,1 0,-1 0,1 0,-1 0,1 0,-1 0,1 0,-1-1,1 1,-1 0,1 0,-1 0,1 0,-1-1,1 1,-1 0,1-1,-1 1,0 0,1-1,-1 1,0 0,1-1,-1 1,0-1,1 1,-1 0,0-1,0 1,0-1,1 1,-1-1,0 1,0-1,0 1,0-1,0 1,0-1,0 1,0-1,0 1,0-1,0 0,0 1,0 0,0-1,-1 1,1-1,0 1,0-1,-1 1,1-1,0 1,0-1,-1 1,1 0,-1-1,1 1,0 0,-1-1,1 1,182-8,-117 10,160-2,-201 0</inkml:trace>
  <inkml:trace contextRef="#ctx0" brushRef="#br0" timeOffset="415.473">1 572,'313'-1,"-241"-11,53 1,-74 18,-33-8</inkml:trace>
  <inkml:trace contextRef="#ctx0" brushRef="#br0" timeOffset="986.061">424 7,'-2'-1,"0"0,0 0,-1 0,1 1,0-1,-1 1,1-1,-1 1,1 0,-1 0,1 0,0 0,-1 0,1 0,-1 1,1-1,0 1,-1 0,1-1,0 1,-3 1,44 35,158 91,-180-114,0 0,-1 2,-1 0,-1 1,0 0,-1 1,-1 1,7 13,15 81,-32-108,-1-1,1 1,-1 0,0 0,-1 0,1 0,-1 0,0-1,0 1,0 0,-1 0,0 0,0 0,0 0,-1 0,1-1,-1 1,0-1,0 1,-1-1,1 0,-1 0,0 0,0 0,-1 0,1-1,-1 1,0-1,1 0,-4 1,-164 90,135-77,-72 51,107-66,-1-1,1 1,-1 0,1 0,0 1,0-1,0 0,0 0,0 1,0-1,1 0,-1 1,1-1,-1 1,1-1,0 0,0 1,0-1,1 1,-1-1,1 2,3 12</inkml:trace>
</inkml:ink>
</file>

<file path=ppt/ink/ink7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4:24:09.45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1 283,'87'21,"-62"-18,0-2,1 0,-1-2,0-1,0 0,24-7,-48 8,26-4,1 1,-1 1,0 2,1 0,19 3,-36 9,-15-5</inkml:trace>
  <inkml:trace contextRef="#ctx0" brushRef="#br0" timeOffset="326.948">1 537,'14'5,"15"1,7 0,2-1,0-1,-3-2,-1-1,-3 0,-1-1,-1-1,-1 1,-4-5,-8-2</inkml:trace>
  <inkml:trace contextRef="#ctx0" brushRef="#br0" timeOffset="1209.957">283 0,'-1'2,"0"0,-1 0,1 0,0 0,0 0,0 1,0-1,0 0,1 1,-1-1,1 0,-1 1,1-1,0 1,0-1,0 1,0-1,1 0,-1 1,1-1,-1 0,1 1,0-1,0 0,0 1,0-1,0 0,0 0,2 1,46 62,-45-60,173 146,-134-120,48 38,-88-67,-1 1,0-1,0 0,0 1,0-1,0 1,-1-1,1 1,-1 0,0 0,0 0,0-1,0 1,0 0,0 1,-1-1,0 0,1 0,-1 0,0 0,-1 0,1 0,0 0,-1 0,0 0,0 0,0 0,0 0,0 0,0 0,-1-1,0 1,-1 2,-80 80,51-57,-105 78,19-23,19-20,96-62</inkml:trace>
</inkml:ink>
</file>

<file path=ppt/ink/ink7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4:24:14.58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51 114,'-1'45,"-1"0,-2 0,-3 0,-7 25,-1-38,8-48,11-4,1 0,2 1,-1 0,2 0,1 1,0 0,1 0,1 1,1 1,0 0,1 0,1 1,0 1,1 0,0 1,11-6,-10 8,0 0,0 1,1 1,0 1,0 0,1 1,0 1,0 1,1 1,-1 0,20-1,-36 5,0 0,0 0,1 0,-1 0,0 0,0 0,0 1,0-1,0 1,0-1,0 1,0 0,0 0,0 0,0 0,0 0,-1 0,1 0,0 1,-1-1,1 1,-1-1,0 1,1 0,-1-1,0 1,0 0,0 0,0 0,0 0,-1 0,1 0,0 0,-1 0,0 0,1 0,-1 0,0 0,0 1,0-1,-1 4,1 0,-1 0,0-1,-1 1,1 0,-1 0,0-1,-1 1,1-1,-1 1,0-1,0 0,-4 4,-2 0,-1-1,0 0,0 0,0 0,-1-2,0 1,-1-1,1-1,-1 0,-1-1,-51 26,62-29,1-1,0 0,0 1,0-1,0 1,0-1,-1 1,1-1,0 1,0 0,0 0,1-1,-1 1,0 0,0 0,0 0,1 0,-1 0,0 0,1 0,-1 0,1 0,-1 0,1 0,0 1,-1-1,1 0,0 0,0 0,0 1,0-1,0 0,0 0,0 0,0 1,0-1,1 0,-1 0,0 0,1 0,-1 1,1-1,-1 0,1 0,0 0,-1 0,1 0,0 0,0-1,0 1,0 0,0 0,0 0,0-1,0 1,16 10,0 0,1-1,0-1,1-1,0 0,19 3,-18-4</inkml:trace>
</inkml:ink>
</file>

<file path=ppt/ink/ink7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4:24:12.32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109 13,'18'73,"-15"-36,-2-1,-2 0,-1 1,-2-1,-1 0,-2 0,-1-1,-2 0,-1 0,-2-1,-1-1,-6 7,-15 40,62-116,-17 20</inkml:trace>
  <inkml:trace contextRef="#ctx0" brushRef="#br0" timeOffset="327.681">109 13,'31'7,"0"-1,0-2,0-1,0-1,1-2,-1-1,0-2,22-4,72-3,-18-4,-107 14,-1 0,1 0,-1 0,1 0,-1 0,1 0,-1 0,1 0,-1 1,1-1,-1 0,1 0,0 0,-1 0,1 1,-1-1,1 0,-1 0,1 1,0-1,-1 0,1 1,0-1,-1 0,1 1,0-1,-1 1,1-1,0 0,0 1,0-1,-1 1,1-1,0 1,0-1,0 1,0-1,0 1,0-1,0 1,0-1,0 0,0 1,0-1,0 1,0-1,0 1,1-1,-1 1,0-1,0 1,0-1,1 0,-1 1,0-1,1 1,-1-1,0 0,1 1,-1-1,0 0,1 0,-1 1,-14 7</inkml:trace>
  <inkml:trace contextRef="#ctx0" brushRef="#br0" timeOffset="563.24">53 380,'43'5,"24"1,6 0,-6-1,-8-1,-11-2,-12-1</inkml:trace>
  <inkml:trace contextRef="#ctx0" brushRef="#br0" timeOffset="880.086">589 493,'-38'19,"-18"12,-4 4,8 2,9-1,11-2,15-6,12-4,11 0,9 0,7-4,4-6,3-9,-3-6</inkml:trace>
  <inkml:trace contextRef="#ctx0" brushRef="#br0" timeOffset="1617.143">702 662,'252'-1,"-251"2,0-1,0 1,0-1,1 0,-1 1,0-1,0 0,0 0,1 0,-1 0,0 0,0 0,1 0,-1 0,0 0,0 0,0-1,1 1,-1-1,0 1,0-1,0 1,0-1,0 0,0 1,0-1,0 0,0 0,0 0,0 0,0 0,-1 0,1 0,0 0,-1 0,1 0,-1 0,1 0,-1 0,0-1,1 1,-1 0,0 0,0 0,0-1,0 1,0 0,0 0,0-1,0 1,0 0,0 0,-1 0,1-1,-1 1,1 0,-1 0,1 0,-1 0,0 0,1 0,-1 0,0 0,0 0,0 0,-80-97,81 98,-1-1,1 1,-1-1,1 1,-1-1,1 1,-1 0,1-1,-1 1,0 0,1-1,-1 1,1 0,-1 0,0-1,1 1,-1 0,0 0,0 0,1 0,-1 0,0 0,1 0,-1 0,0 0,1 0,-1 0,0 1,1-1,-1 0,0 0,1 1,-1-1,1 0,-1 1,0-1,1 1,-1-1,1 1,-1-1,1 1,-1-1,1 1,0-1,-1 1,1 0,0-1,-1 1,1 0,0-1,0 1,0 0,0-1,-1 1,1 0,0 0,-6 42,6-42,-24 205,25-128,0-77,1 0,-1 0,0 0,0-1,0 1,1 0,-1-1,0 1,1-1,-1 1,0-1,1 0,-1 0,1 0,-1 1,1-1,-1-1,0 1,1 0,-1 0,1 0,-1-1,0 1,1-1,-1 1,0-1,1 1,-1-1,0 0,0 0,0 1,0-1,1 0,-1 0,0 0,-1 0,1 0,0-1,0 1,0 0,-1 0,1-1,0 1,-1 0,0-1,1 0,0 1,129-153,-115 138,-3 2</inkml:trace>
</inkml:ink>
</file>

<file path=ppt/ink/ink7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4:24:16.75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0 283,'0'9,"10"4,7-1,6 3,4-2,2-2,1-4,1-3,-1-2,-1-1,0-1,0-1,-1 1,-4-1</inkml:trace>
  <inkml:trace contextRef="#ctx0" brushRef="#br0" timeOffset="744.221">536 0,'0'314,"-1"-306,1-1,-1 1,2 0,-1 0,1-1,0 1,1-1,0 1,0-1,1 1,-1-1,2 0,-1 0,1-1,0 1,0-1,1 0,0 0,0 0,0 0,1-1,0 0,0 0,0-1,0 1,1-1,0-1,0 1,0-1,0-1,0 1,1-1,3 0,1-3,0-1,-1 0,1-1,-1 0,0-1,0 0,0-1,-1 0,1 0,-1-2,-1 1,1-1,-1 0,0-1,-1 0,1-1,-2 1,1-2,-1 1,-1-1,0 0,4-8,31-64,-42 112,-2-6,1-14,0-1,1 0,0 1,1-1,0 1,0 0,1-1,0 1,1-1,-1 0,2 1,0-1,0 0,0 0,5 6,-2-11,0 0,0-1,0 0,0 0,1-1,-1 1,1-1,0-1,0 1,-1-1,1 0,0-1,0 0,0 0,0 0,0-1,0 0,0 0,0-1,-1 0,1 0,-1-1,4-1,0-4,1 0,-1 0,-1-1,1 0,-2-1,1 0,-1 0,-1-1,0 0,0 0,-1-1,-1 0,2-4,-1 3,53-143,-53 143,47-133,-51 124</inkml:trace>
  <inkml:trace contextRef="#ctx0" brushRef="#br0" timeOffset="4244.511">1523 254,'5'0,"7"0,5 0,5 0,4 0,2 0,1 0,0 0,1 0,-1 0,-5 5,-2 1,1 1,0-2,-3-7,0-2,1-1,-3 0</inkml:trace>
  <inkml:trace contextRef="#ctx0" brushRef="#br0" timeOffset="4503.921">1609 452,'53'5,"21"1,5 0,-8-1,-11-6,-10-3,-10-1,-11 1</inkml:trace>
  <inkml:trace contextRef="#ctx0" brushRef="#br0" timeOffset="4984.59">2540 141,'-13'2,"1"1,-1 0,1 0,0 2,0-1,0 2,1-1,-1 2,2-1,-1 1,1 1,0 0,0 1,1 0,0 0,0 1,2 0,-1 0,1 1,0 0,1 0,1 1,-1-1,2 1,0 1,0-1,1 1,1-1,0 1,1 0,0 2,1-8,2 1,-1 0,1-1,0 1,0-1,1 1,0-1,0 0,1 0,0 0,0-1,0 0,1 1,0-1,0-1,1 1,0-1,0 0,0 0,0-1,4 2,3 3,1-2,0 0,0-1,0 0,1-1,0 0,0-1,0-1,0-1,7 1,-5 0,0-1,-1 0,1-1,0-1,0 0,0-1,-1-1,1-1,0 0,-1-1,0-1,0-1,0 0,-1-1,0 0,0-1,-1-1,0-1,0 0,2-3,-9 6,-1-1,0-1,0 1,0-1,-1 0,0 0,-1-1,0 1,-1-1,0 0,0 0,-1 0,0 0,-1 0,0-1,-1 1,0 0,-1-1,0 1,0 0,-1 0,0 0,-1 0,0 0,-1 0,0 1,-1-1,1 1,-2 0,1 1,-1-1,-1 1,0 0,0 1,0-1,-1 1,0 1,0 0,0 0,-1 0,0 1,0 1,-1-1,-1 1,-107-13,86 17</inkml:trace>
  <inkml:trace contextRef="#ctx0" brushRef="#br0" timeOffset="5500.158">2201 311,'56'17,"454"75,-322-60,21-3,-137-29,-60 0</inkml:trace>
</inkml:ink>
</file>

<file path=ppt/ink/ink7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4:24:28.70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0 283,'186'-11,"-152"4,0 2,0 1,0 2,0 2,17 1,81-2,-28-23,-112 31,-4-1</inkml:trace>
  <inkml:trace contextRef="#ctx0" brushRef="#br0" timeOffset="387.811">0 509,'29'0,"19"-5,6-1,-1 0,-5 1,-6 1,-5 2,-4 1,-3 1,-2 0,0 0,-1 0,-5 0</inkml:trace>
  <inkml:trace contextRef="#ctx0" brushRef="#br0" timeOffset="986.805">254 1,'1'9,"0"0,0-1,1 1,0 0,1-1,0 0,0 1,1-1,0 0,0-1,1 1,0-1,0 0,0 0,1 0,0-1,1 0,0 0,-1-1,2 1,-1-2,1 1,-1-1,1 0,1-1,-1 1,0-2,1 1,-1-1,1 0,0-1,0 0,1-1,-9 0,165 41,-156-37,-1-1,0 1,0 1,0 0,-1 0,1 0,-1 1,0 0,-1 1,0 0,0 0,0 1,-1 0,0 0,4 8,-8-11,0-1,0 1,0 0,-1 1,0-1,0 0,0 0,-1 0,0 1,0-1,0 0,0 1,-1-1,0 0,0 0,0 0,-1 0,0 0,0 0,0 0,-1 0,1-1,-1 1,0-1,-2 2,-3 4,0-1,-1 0,0 0,0-1,-1 0,0-1,0 0,-1 0,1-2,-6 3,-126 59,-15 24,127-58,22-16</inkml:trace>
</inkml:ink>
</file>

<file path=ppt/ink/ink7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4:24:34.22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19,'6'4,"0"-1,0 0,1-1,-1 1,1-1,-1 0,1 0,0-1,-1 0,1 0,0-1,5 0,2 1,224 1,-69-46,-163 43,-4 3</inkml:trace>
</inkml:ink>
</file>

<file path=ppt/ink/ink7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4:24:34.50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30,'19'5,"16"1,7-5,1-2,-2-2,-3 0,-3-4,-3-1,-3 1,0 1,-1 2,-5 2</inkml:trace>
</inkml:ink>
</file>

<file path=ppt/ink/ink7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4:24:35.31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 53,'-5'125,"6"-116,1 15,1 0,1 0,1 0,1-1,1 0,1 0,1 0,1-1,1-1,1 0,6 8,-15-26,-1-1,0 1,1-1,-1 1,1-1,0 0,0 0,0 0,0-1,0 1,0-1,1 1,-1-1,0 0,1-1,-1 1,1 0,-1-1,1 0,-1 0,1 0,-1 0,1 0,-1-1,1 0,-1 1,0-1,1 0,-1-1,0 1,0-1,0 1,0-1,0 0,0 0,0-1,99-87,-20 0,-80 90,0-1,0 1,0 0,-1 0,1 0,0 1,0-1,0 0,0 1,0-1,0 1,-1 0,1-1,0 1,0 0,-1 0,1 0,-1 1,1-1,-1 0,1 0,-1 1,0-1,0 1,1-1,-1 1,0 0,0-1,-1 1,1 0,0 0,-1-1,1 1,-1 0,1 0,-1 0,0 0,0 1,7 11,-3-7,0 0,1 0,0-1,0 1,0-1,1 0,0-1,0 0,1 0,0 0,0 0,0-1,0 0,0-1,1 0,-1 0,1 0,0-1,0 0,0-1,0 0,0 0,1-1,-1 1,0-2,0 1,8-3,-6 2,0-2,0 1,0-1,0-1,0 0,-1 0,1-1,-1 0,-1 0,1-1,-1 0,0-1,0 0,-1 0,1-1,-2 0,1 0,-1 0,-1-1,1 0,-1 0,-1-1,0 1,0-1,-1 0,0-1,-1 4,4-8,-1 0,-1-1,0 0,-1 0,-1 0,0 0,-2 0,1-1,-2 1,-2-11,-9-29,7 32</inkml:trace>
</inkml:ink>
</file>

<file path=ppt/ink/ink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3:41:44.78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237 41,'-5'73,"-3"1,-4-1,-2-1,-4 0,-3-1,-5 4,19-53,0-1,-1 0,-2-1,0 0,-1 0,-1-1,0 0,-2-1,-1 0,-11 21,51-55,-11 2,-3 0</inkml:trace>
  <inkml:trace contextRef="#ctx0" brushRef="#br0" timeOffset="329.011">264 68,'119'-22,"-76"19,217-29,-182 22,-111 20,16-1</inkml:trace>
  <inkml:trace contextRef="#ctx0" brushRef="#br0" timeOffset="583.469">95 408,'29'4,"23"-2,9-2,-2-2,-6 1,-12 0</inkml:trace>
  <inkml:trace contextRef="#ctx0" brushRef="#br0" timeOffset="1385.079">547 633,'0'0,"-13"22,1-1,1 2,2-1,0 2,1-1,1 1,1 0,2 0,0 1,1 0,2 2,1-25,0 0,0-1,0 1,0 0,1 0,-1 0,1 0,-1 0,1 0,0-1,0 1,0 0,0-1,0 1,0 0,0-1,0 1,1-1,-1 0,1 1,-1-1,1 0,-1 0,1 0,0 0,-1 0,1 0,0-1,0 1,0 0,0-1,-1 0,1 1,0-1,0 0,0 0,0 0,0 0,0 0,0-1,0 1,0 0,-1-1,1 0,0 1,0-1,0 0,-1 0,1 0,0 0,-1 0,1 0,-1-1,1 1,-1 0,0-1,0 1,0-1,1 0,-1 1,0-2,115-125,3 7,-119 120,1 0,-1-1,0 1,1 0,-1 0,1 0,-1 0,1 0,0 0,-1 1,1-1,0 0,0 0,0 0,-1 1,1-1,0 0,0 1,0-1,0 1,0-1,0 1,0-1,0 1,1 0,-1-1,0 1,0 0,0 0,0 0,0 0,0 0,1 0,-1 0,0 1,0-1,0 0,0 0,0 1,0-1,0 1,0-1,0 1,0 0,0-1,0 1,0 0,0-1,0 1,-1 0,1 0,0 0,-1 0,1 0,0 0,-1 0,0 0,1 0,-1 0,1 1,1 19,-1 0,0 1,-2-1,0 1,-1-1,-2 0,0 0,-3 8,-5 30,8-19,-2 0,-2 0,-1-1,-2 0,-2-1,-2 0,-1-1,-1-1,-3 0,0-2,-3 0,-20 24,37-52,-1-1,0 1,1-1,-2-1,1 0,0 0,-1 0,0-1,0 0,0 0,-5 1,11-4,0 1,-1-1,1 1,-1-1,1 0,-1 0,1 0,-1 0,1 0,0-1,-1 1,1-1,-1 0,1 1,0-1,0 0,-1 0,1-1,0 1,0 0,0-1,0 1,0-1,1 0,-1 0,0 1,1-1,-1 0,1 0,0 0,0-1,-1 1,1 0,1 0,-1-1,0 1,1-1,-1 1,1 0,-1-2,1-14,1-1,0 1,1-1,1 1,1 0,1 0,0 0,1 1,1 0,1 0,0 0,1 1,1 1,0-1,2 2,7-10,18-31,-23 33</inkml:trace>
</inkml:ink>
</file>

<file path=ppt/ink/ink7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4:24:31.26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143 58,'-27'192,"-31"41,34-122,21-87</inkml:trace>
  <inkml:trace contextRef="#ctx0" brushRef="#br0" timeOffset="311.209">1 1,'48'5,"20"1,5-5,-7-2,-4-2,-8 1,-9-1,-6 2,-6 0,-4 0,-1 1,-6 4,-12 7,-7 2</inkml:trace>
  <inkml:trace contextRef="#ctx0" brushRef="#br0" timeOffset="564.653">86 311,'0'10,"10"3,7-1,6-2,4-3,2-3,1-1,0-3,0 0,0 0,-1-1,0 1,-1 0,1-1,-6 1</inkml:trace>
  <inkml:trace contextRef="#ctx0" brushRef="#br0" timeOffset="986.367">622 509,'-19'4,"-12"8,1 5,-1 0,1 2,1 3,5 2,6 2,7 2,10-5,5-1,6-4,7-5,5-6,4-2,2-4,-4-6,-6-2</inkml:trace>
  <inkml:trace contextRef="#ctx0" brushRef="#br0" timeOffset="1734.546">791 650,'123'11,"9"11,-131-21,0 0,0-1,0 1,0-1,0 1,0-1,0 1,0-1,0 0,0 1,0-1,1 0,-1 0,0 0,0 0,0 0,0 0,0 0,1 0,-1 0,0-1,0 1,0-1,0 1,0 0,0-1,0 0,0 1,0-1,0 0,0 1,0-1,0 0,0 0,-1 0,1 0,0 1,-1-1,1 0,-1 0,1-1,-1 1,1 0,-1 0,1 0,-1 0,0 0,0 0,0 0,0-1,0 1,0 0,0 0,0 0,0 0,0-1,-1 1,1 0,0 0,-1 0,1 0,-1 0,1 0,-1 0,0 0,-55-80,55 80,1 0,-1 0,1 0,-1-1,1 1,-1 0,0 0,0 0,0 0,1 0,-1 0,0 0,0 1,0-1,0 0,0 0,-1 1,1-1,0 1,0-1,0 1,-1-1,1 1,0 0,0 0,-1 0,1-1,0 1,0 0,-1 0,1 1,0-1,-1 0,1 0,0 1,0-1,-1 1,1-1,0 1,0-1,0 1,0 0,0-1,0 1,0 0,0 0,0 0,0 0,0 0,0 0,1 0,-1 0,0 0,1 0,-1 1,-3 12,0-1,1 0,1 1,0 0,1-1,0 1,1 0,1 0,0 4,0 10,-1-16,0-1,1 0,0 0,1 1,0-1,1 0,0 0,0-1,1 1,1-1,0 2,-3-11,0-1,0 1,0-1,0 0,0 1,0-1,0 0,0 0,0 0,1-1,-1 1,0 0,0-1,-1 1,1-1,0 0,0 1,0-1,0 0,0 0,-1 0,1-1,0 1,-1 0,1-1,-1 1,0-1,1 1,-1-1,0 1,0-1,0 0,0 0,0-1,4-2,78-95,-63 78</inkml:trace>
  <inkml:trace contextRef="#ctx0" brushRef="#br0" timeOffset="2472.67">1468 565,'2'55,"-1"-34,0 0,-1 0,-1 0,-1 0,-1 0,-1 0,-6 19,10-41,0 0,-1 1,1-1,0 0,-1 1,1-1,-1 0,1 1,-1-1,1 1,-1-1,1 1,-1-1,0 1,1-1,-1 1,0-1,1 1,-1 0,0 0,0-1,1 1,-1 0,0 0,0 0,1 0,-1 0,0 0,0 0,1 0,-1 0,0 0,0 0,0 0,1 1,-1-1,0 0,1 0,-1 1,0-1,1 1,-1-1,0 1,1-1,-1 1,1-1,-1 1,1-1,-1 1,1 0,3-20,1 0,0 0,2 0,0 1,2 0,0 1,0-1,2 1,0 1,1 0,0 0,3-1,-10 11,1 0,-1 0,1 0,0 1,0-1,0 1,1 0,0 1,0-1,0 1,1 0,-1 1,1 0,0 0,0 0,0 1,0 0,0 0,1 1,-1 0,1 0,-1 0,0 1,2 1,-7-1,0 1,0-1,1 1,-1 0,0 0,-1 0,1 0,0 1,0-1,0 0,-1 1,1-1,-1 1,1 0,-1-1,1 1,-1 0,0 0,0 0,0 0,0 0,0 0,-1 0,1 0,-1 0,1 0,-1 1,0-1,1 0,-1 0,0 0,-1 1,1-1,0 0,-1 0,1 0,-1 0,0 2,-42 72,14-47,25-27,0 0,0 0,1 0,-1 1,1-1,0 1,0 0,0 0,0 0,1 0,-1 0,1 1,-1-1,1 1,0 0,1 0,-1 0,1-1,-1 1,1 0,1 1,-1-1,0 0,1 0,0 0,0 0,0 1,0-1,1 0,0 0,0 0,0 0,0 0,1 0,-1 0,2 1,79 66,-37-40,-42-28,-1-1,1 0,0 0,0 0,0 0,0 0,1-1,-1 1,0-1,1 0,-1 0,1 0,-1 0,1-1,-1 1,1-1,0 0,-1 0,1 0,2-1,9-3</inkml:trace>
</inkml:ink>
</file>

<file path=ppt/ink/ink7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4:24:39.93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21,'284'0,"-146"-21,-138 21,1 0,0 0,-1 0,1 1,-1-1,1 0,-1 0,1 0,0 1,-1-1,1 0,-1 0,1 1,-1-1,1 1,-1-1,0 0,1 1,-1-1,1 1,-1-1,0 1,1-1,-1 1,0-1,0 1,1-1,-1 1,0 0,0-1,0 1,0-1,0 1,0 0,0-1,0 1,0-1,0 1,0 0,0-1,0 1,0-1,0 1,-1 0,1-1,0 1,-1-1,1 1,0-1,-1 1,1-1,0 1,-1-1,-7 10</inkml:trace>
</inkml:ink>
</file>

<file path=ppt/ink/ink7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4:24:40.67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0,'59'33,"-37"-26,1 0,-1-2,1-1,1 0,-1-2,0-1,0-1,1 0,13-4,28 2,-9 2,-32 0</inkml:trace>
</inkml:ink>
</file>

<file path=ppt/ink/ink7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4:24:42.36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110 0,'-2'41,"-2"0,-1 0,-2 0,-2-1,-2-1,-1 1,-2-2,-17 32,30-69,-1 1,1 0,-1 0,1 0,0 0,0 1,0-1,0 0,0 0,1 1,-1-1,1 0,-1 1,1-1,0 0,0 1,0-1,0 1,0-1,0 0,1 1,-1-1,1 0,0 1,0-1,0 0,0 0,0 0,0 0,1 0,-1 0,0 0,1 0,0 0,-1-1,1 1,0-1,0 1,0-1,1 1,9 1,0-1,0-1,0 0,0 0,0-1,0-1,0 0,0 0,0-1,0-1,0 0,0-1,-1 0,0-1,0 0,0 0,0-2,7-6,-5 0</inkml:trace>
  <inkml:trace contextRef="#ctx0" brushRef="#br0" timeOffset="302.924">393 29,'-162'568,"152"-536,5-21,1 1,0-1,1 1,0 0,1 0,0 0,0 0,2 0,0 0,0 1,1-1,0 1,16 5,-5-17</inkml:trace>
  <inkml:trace contextRef="#ctx0" brushRef="#br0" timeOffset="832.814">957 226,'-22'-1,"0"1,0 0,0 2,0 0,1 2,-1 0,1 1,0 1,0 2,1 0,-1 1,2 0,0 2,0 0,0 2,13-8,1-1,1 1,-1 0,0 0,1 0,0 1,0-1,1 1,0 0,0 0,0 0,0 1,1-1,0 1,1-1,0 1,0 0,0 0,0-1,1 1,0 0,1 0,0-1,0 1,0 0,1-1,0 1,0-1,0 1,1-1,0 0,0 0,1 0,0-1,0 1,0-1,1 0,-1 0,1 0,0-1,1 0,-1 0,1 0,0 0,0-1,0 0,0 0,4 0,5-1,1-1,-1-1,1-1,-1 0,0-1,1 0,-1-2,0 1,-1-2,1 0,-1-1,0 0,0-1,0-1,-1 0,-1-1,1 0,-1-1,-1 0,4-5,188-186,-256 285,-75 148,119-218,2 0,0 0,0 1,1 0,1 0,1 1,0-1,1 1,0 0,2 0,-1 9,7-7</inkml:trace>
  <inkml:trace contextRef="#ctx0" brushRef="#br0" timeOffset="1184.774">1550 311,'-45'36,"2"1,2 3,1 1,2 2,-27 41,61-80,0 0,0 0,1 0,0 0,0 1,0-1,0 1,0-1,1 1,0 0,0 0,1 0,-1 1,1-1,0 0,0 1,1-1,0 0,0 1,0-1,0 0,1 1,0-1,0 0,1 0,-1 0,1 1,0-2,0 1,1 0,0 0,-1-1,2 1,-1-1,0 0,1 0,1 1,7 0,1-1,0 0,0 0,0-2,1 1,-1-2,1 0,-1 0,1-2,-1 1,1-2,10-2,-3 1,0-1,0-2,-1 0,0-1,0-1,-1 0,0-2,0 0,-1-2,0 0,-1 0,13-14,-19 14,0 0,0-1,-2 0,1-1,-2 0,0-1,0 0,-2 0,0 0,0-1,-2 0,0-1,-2 8,-1 0,0 0,0 0,-1-1,0 1,-1 0,0 0,0 0,-1 0,-1 0,1 0,-1 0,-1 0,1 1,-2 0,1 0,-1 0,0 0,-1 1,0-1,0 1,-4-3,2 5,1 1,0 0,-1 0,0 1,0 0,0 0,0 1,-1 0,1 0,-1 1,1 0,-1 1,1 0,-1 0,1 1,-1 0,1 0,-1 1,1 0,0 1,0 0,-3 1,-22 9</inkml:trace>
  <inkml:trace contextRef="#ctx0" brushRef="#br0" timeOffset="2168.829">2255 254,'-118'324,"22"-145,196-326,43-206,-131 328,-7 18,-6 14,-7 30,3 0,0 0,3 0,1 1,1-1,4 11,-4-37,0-1,1 0,0 0,1 0,0 0,1 0,0-1,0 1,1-1,0 0,1 0,0 0,1 0,-1-1,1 0,1 0,0-1,0 0,0 0,1 0,0-1,0 0,1-1,0 0,0 0,0-1,0 0,1 0,1-1,-5-3,1 0,-1 0,0-1,0 0,1 0,-1-1,0 0,0 0,0 0,-1-1,1 0,0 0,-1 0,0-1,0 1,0-1,0-1,-1 1,1-1,1-2,71-107,-31-38,-28 79,-15-6,-12 61</inkml:trace>
</inkml:ink>
</file>

<file path=ppt/ink/ink7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4:25:19.293"/>
    </inkml:context>
    <inkml:brush xml:id="br0">
      <inkml:brushProperty name="width" value="0.1" units="cm"/>
      <inkml:brushProperty name="height" value="0.2" units="cm"/>
      <inkml:brushProperty name="color" value="#00FDFF"/>
      <inkml:brushProperty name="tip" value="rectangle"/>
      <inkml:brushProperty name="rasterOp" value="maskPen"/>
      <inkml:brushProperty name="ignorePressure" value="1"/>
    </inkml:brush>
  </inkml:definitions>
  <inkml:trace contextRef="#ctx0" brushRef="#br0">256 28,'12'-28,"-13"29,1-1,0 0,0 1,0-1,0 0,0 1,0-1,1 0,-1 1,0-1,0 0,0 1,0-1,0 0,0 1,0-1,1 0,-1 1,0-1,0 0,0 0,1 1,-1-1,0 0,0 0,1 0,-1 1,0-1,1 0,-1 0,0 0,1 0,-1 0,0 1,1-1,-1 0,0 0,1 0,-1 0,0 0,1 0,-1 0,0 0,1 0,-1 0,0 0,1-1,-1 1,0 0,1 0,-1 0,0 0,0 0,1-1,-1 1,0 0,1 0,-1-1,0 1,3 25,-2 1,-1-1,-1 1,-1-1,-1 0,-5 18,-6 77,-44 485,57-145,0-423,-2 0,-2 0,-1 0,-2-1,-1 0,-2 0,-2-1,-1-1,-5 9,-81 132,99-174,0 0,1-1,-1 1,0 0,1 0,-1 0,1 0,-1 0,1 0,-1 0,1 0,0 0,-1 0,1 0,0 0,0 0,0 0,0 0,0 1,0-1,0 0,0 0,0 0,1 0,-1 0,0 0,1 0,-1 0,1 0,-1 0,1 0,-1 0,1 0,0-1,-1 1,1 0,0 0,0-1,0 1,0 0,-1-1,1 1,0-1,0 1,0-1,0 1,0-1,0 0,0 1,1-1,-1 0,0 0,0 0,0 0,0 0,0 0,0 0,0 0,0 0,0-1,0 1,0 0,0-1,0 1,0-1,0 1,0-1,0 1,0-1,0 0,214-38,-45 17,-95 6,0 3,77-3,-29 4,-93 7,0 1,1 2,-1 1,1 2,0 0,7 3,135 33,-10-14,-82-14,-1-2,1-4,33-6,-24 2,298-27,262 28,-348 29,1750-30,-1595-27,257 28,-400 27,-10-14,-118 1,-1-8,11-8,-28 1,183-29,-77 4,28-5,-22 4,-55 27,-108-25,107-34,-220 57,0 0,1-1,-1 0,0 1,0-2,0 1,-1 0,1-1,-1 1,0-1,0 0,0 0,-1 0,1-1,-1 1,0-1,0 1,0-1,-1 0,0 0,0 1,0-1,0 0,-1 0,0 0,0 0,0 0,-1 0,0-3,5-35,95-355,-44 162,-47 186,-2 24,-2 0,-1-1,-1 1,-2-1,0 0,-4-20,-54-252,52 274,6 22,0-1,0 0,-1 0,0 0,0 0,0 0,0 1,0-1,-1 1,1-1,-1 1,0-1,0 1,-1 0,1 0,-1 0,1 0,-1 0,0 1,0-1,0 1,-1-1,1 1,0 1,-1-1,1 0,-1 1,0-1,-2 1,-23-2,-1 1,1 2,0 1,0 1,0 1,-23 7,-67 6,-308-13,30-31,57 16,-215-23,133 13,-540 3,648 21,-538-2,536-16,1-14,-90-29,223 31,0 8,-1 8,0 7,-134 17,218-4,-606 31,293-42,297-9,80 6,1 2,-1 2,0 1,-33 3,-314 46,-34-43,332-18,73 10,1 1,0 0,-1 0,1 1,-1 0,0 1,1 0,-1 1,1 0,-1 0,0 1,-198 72,207-73,0-2,-1 1,0-1,0 1,0 0,0 0,0 1,0-1,1 0,-1 1,0 0,0 0,0-1,1 2,-1-1,1 0,-1 0,1 1,-1 0,1-1,0 1,0 0,0 0,0 0,0 0,0 1,0-1,1 0,-1 1,1-1,0 1,0 0,0-1,0 1,0 0,0 0,1 0,-1 1,40 108,-3-27,-31-50,-1 1,-1-1,-2 1,-2 0,-5 30,-22 138,-1 251,1-113,30-147,8-150,-4-27</inkml:trace>
</inkml:ink>
</file>

<file path=ppt/ink/ink7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4:25:30.447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0 172,'7'-5,"0"1,0 1,1-1,-1 1,1 0,0 1,-1 0,1 0,0 1,0 0,0 0,0 1,0 0,8 1,-1-1,442 1,-232-30,509 30,502-1,-1015-28,-23 16,79-23,-252 31,70-11,0 4,71 2,542 10,-483 27,-84-17,-75-1,0-3,1-2,-1-4,29-5,25 2,9 13,-87-3,-1-1,1-3,-1-1,1-2,37-5,13 2,133 3,-223-1,1 0,-1 1,1-1,-1 1,1-1,-1 1,1 0,-1 0,0 0,1 0,-1 0,0 1,0-1,0 1,0 0,0-1,0 1,0 0,-1 0,1 0,-1 0,1 0,0 3,5 12</inkml:trace>
</inkml:ink>
</file>

<file path=ppt/ink/ink7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4:25:37.232"/>
    </inkml:context>
    <inkml:brush xml:id="br0">
      <inkml:brushProperty name="width" value="0.1" units="cm"/>
      <inkml:brushProperty name="height" value="0.2" units="cm"/>
      <inkml:brushProperty name="color" value="#00F9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1,'8'10,"0"0,0-1,0 0,1 0,1 0,0-1,0-1,0 0,1 0,0-1,0 0,1-1,-1-1,1 1,0-2,0 0,1 0,-1-1,1-1,-1 0,1 0,-1-2,1 1,0-2,3 0,112-33,-78 20,0 2,1 2,0 2,43-1,-24 8,0 3,0 4,52 9,-51-5,1-4,0-3,44-5,5 1,-64 2,179 12,-139-1,1-3,0-5,42-6,-2 1,281 2,-155 27,57 2,668-29,-375 17,183-4,-508-15,440-26,-176 0,121 27,-151-27,422 29,-396-30,429 29,-579-27,363 26,-319 30,2444-30,-2690-26,-188 26,-6 0,1 0,-1 0,1 1,0-1,-1 1,1 0,-1 0,1 0,0 0,-1 1,1-1,-1 1,1 0,-1 0,1 0,-1 1,0-1,1 1,-1-1,0 1,0 0,0 1,-1-1,1 0,0 1,-1 0,2 1,-4 7</inkml:trace>
</inkml:ink>
</file>

<file path=ppt/ink/ink7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4:25:38.178"/>
    </inkml:context>
    <inkml:brush xml:id="br0">
      <inkml:brushProperty name="width" value="0.1" units="cm"/>
      <inkml:brushProperty name="height" value="0.2" units="cm"/>
      <inkml:brushProperty name="color" value="#00F9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0 201,'58'-27,"0"2,2 4,0 1,1 4,1 2,12 1,169-13,77 7,-265 10,0 3,1 3,-1 2,30 4,55 42,-51-10,-65-27,-2 1</inkml:trace>
</inkml:ink>
</file>

<file path=ppt/ink/ink7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4:31:18.990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57,'86'23,"158"-15,-149-10,424 2,-275 28,300-28,-280-27,299 26,-317-27,71-1,429 29,-549-28,283 28,537 0,-820 28,169-28,-334-2,-29 1,0 1,1-1,-1 1,0-1,0 1,1 0,-1 0,0 0,1 1,-1-1,0 1,0 0,1 0,-1 0,0 0,0 0,0 1,0-1,-1 1,1 0,0 0,-1 0,1 0,-1 1,1-1,-1 1,0 0,8 13,-2 0</inkml:trace>
</inkml:ink>
</file>

<file path=ppt/ink/ink7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4:31:27.694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85,'0'0,"0"-1,0 0,0 0,0 0,0 1,0-1,0 0,0 0,0 1,1-1,-1 0,0 0,0 1,1-1,-1 0,1 0,-1 1,0-1,1 0,-1 1,1-1,0 1,-1-1,1 1,-1-1,1 1,0-1,-1 1,1-1,0 1,0 0,-1 0,1-1,0 1,0 0,-1 0,1 0,0 0,0 0,0 0,-1 0,1 0,0 0,0 0,-1 0,1 0,0 0,0 1,-1-1,1 0,0 1,0-1,-1 1,1-1,0 0,-1 1,1 0,-1-1,1 1,-1-1,1 1,-1 0,1-1,-1 1,1 0,-1-1,0 1,1 0,2 1,20 8,0 0,1-1,0-2,0-1,1 0,10-1,-26-3,43 5,1-3,0-2,49-4,-11 0,322 1,-304-12,-83 9,0 0,1 1,-1 2,1 0,-1 2,0 1,20 4,3 3,1-3,-1-3,1-1,36-4,85 3,35 26,407-26,309-1,-528-30,460 31,-618-28,-132 26,91-10,2-24,29-5,-29 12,85 29,-273-1,-1 1,0 0,0 0,0 0,0 1,0 1,0-1,0 1,-1 0,1 1,-1 0,0 0,0 1,-1 0,5 4,6 4</inkml:trace>
</inkml:ink>
</file>

<file path=ppt/ink/ink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3:40:19.75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7169 431,'-92'77,"90"-75,0 0,0 1,1-1,-1 1,1-1,0 1,0 0,0 0,0-1,0 1,0 0,1 0,0 0,-1 0,1 0,0 0,0 0,1 0,-1 0,1-1,-1 1,1 0,0 0,0 0,0-1,0 1,1 0,-1-1,1 1,0-1,-1 0,1 1,0-1,0 0,1 0,-1 0,0-1,2 2,16 12,44 45,-63-58,0 0,0 0,0 0,0 0,0 0,0 0,0 0,0 0,-1 1,0-1,1 0,-1 0,0 1,0-1,0 0,0 1,0-1,-1 0,1 1,-1-1,1 0,-1 0,0 0,0 0,0 0,0 0,0 0,-1 0,1 0,0 0,-1 0,0-1,1 1,-2 0,-72 35,49-32</inkml:trace>
  <inkml:trace contextRef="#ctx0" brushRef="#br0" timeOffset="397.607">7056 7,'-14'29,"-10"19,-1 1</inkml:trace>
  <inkml:trace contextRef="#ctx0" brushRef="#br0" timeOffset="-736.767">6152 571,'-8'11,"0"0,0 0,1 1,0 0,1 0,1 1,0-1,1 1,0 0,0 0,2 1,0-1,0 1,1-1,1 1,0 0,2 11,-1-23,-1 0,1 0,-1 1,1-1,0 0,0 0,0 0,0 0,0 0,0 0,1 0,-1 0,1-1,-1 1,1 0,0-1,0 0,-1 1,1-1,0 0,0 0,0 0,1 0,-1 0,0 0,0 0,0-1,1 1,-1-1,0 0,0 0,1 0,-1 0,0 0,1 0,-1-1,2 1,2-2,0 0,0-1,0 1,0-1,-1 0,1 0,-1-1,0 0,0 1,0-2,-1 1,1-1,0-1,-1 3,0-1,0 0,-1 0,1 0,-1-1,0 1,0-1,-1 1,1-1,-1 0,0 0,0 0,-1-1,1 1,-1 0,0-1,-1 1,1 0,-1-1,0 1,-1-1,1 1,-1 0,0-1,0 1,-1 0,0 0,0 0,0 0,0 0,-1 0,1 0,-1 1,-1 0,1-1,-1 1,1 0,-1 1,0-1,-1 1,0-1,-17-5</inkml:trace>
  <inkml:trace contextRef="#ctx0" brushRef="#br0" timeOffset="-315.828">6435 825,'11'-13,"-1"0,0 0,-1-1,-1-1,0 0,-1 0,3-8,19-38,-28 60,0 1,-1 0,1-1,0 1,0 0,-1 0,1-1,0 1,-1 0,1 0,0 0,0 0,-1 0,1 0,0 0,0 0,-1 1,1-1,0 0,-1 0,1 0,0 1,0-1,-1 0,1 1,-1-1,1 1,0-1,-1 1,1-1,-1 1,1-1,-1 1,1 0,-1-1,0 1,1-1,-1 1,0 0,1 0,-1-1,0 1,0 0,0-1,0 1,0 0,1 0,-1-1,-1 1,1 0,0 0,0-1,0 1,0 0,0-1,-1 1,1 0,0 0,-1-1,1 1,0 0,2 7,0-2,1 0,-1 0,1 0,1-1,-1 1,1-1,0 0,0 0,0-1,1 1,-1-1,1 0,0 0,1 0,-1 0,1-1,-1 0,1-1,0 1,0-1,0 0,1 0,-1-1,0 0,1 0,-1-1,0 1,1-1,-1-1,1 1,-1-1,0 0,1-1,-1 1,2-1,0 0,1-1,-2 0,1 0,0 0,-1-1,1 0,-1-1,0 0,0 0,2-3,4-6</inkml:trace>
  <inkml:trace contextRef="#ctx0" brushRef="#br0" timeOffset="-2349.934">4064 374,'-41'68,"3"3,3 0,-2 16,-11 24,22-53,14-28,-1-1,-1-1,-1 0,-2-1,0-1,-10 10,27-36,0 1,-1 0,1-1,0 1,0-1,0 1,-1-1,1 1,0-1,0 1,-1-1,1 1,-1-1,1 0,0 1,-1-1,1 1,-1-1,1 0,-1 0,1 1,-1-1,1 0,-1 0,1 1,-1-1,1 0,-1 0,1 0,-1 0,1 0,-1 0,0 0,1 0,-1 0,1 0,-1 0,1 0,-1 0,1 0,-1-1,1 1,-1 0,1 0,-1-1,1 1,-1 0,1-1,-1 1,1 0,-1-1,1 1,0-1,-1 1,1-1,0 1,-1-1,1 1,0-1,0 1,0-1,-1 1,1-1,0 1,0-1,0 1,0-1,2-41,20-22,3 1,2 1,3 1,31-44,-14 21,39-69,-86 153,0 0,-1 1,1-1,0 0,0 0,0 1,0-1,0 0,0 1,0-1,0 0,0 1,0-1,0 0,0 1,0-1,0 0,0 1,0-1,0 0,1 0,-1 1,0-1,0 0,0 0,0 1,1-1,-1 0,0 0,0 1,1-1,-1 0,0 0,0 0,1 1,-1-1,0 0,0 0,1 0,-1 0,0 0,1 0,-1 0,0 0,1 1,-1-1,0 0,1 0,-1 0,0-1,1 1,-1 0,0 0,0 0,1 0,-1 0,0 0,1 0,-1 0,0-1,-2 33,-7 7,1 0,2 1,2 0,2 0,2 1,1-1,5 25,33 31,-37-93,0-1,0 1,0-1,0 1,0-1,1 0,-1 0,1 0,-1 0,1-1,-1 1,1-1,0 1,0-1,0 0,0 0,0-1,0 1,0 0,0-1,0 0,1 0,-1 0,0 0,0 0,0-1,0 1,0-1,0 0,0 0,2-1,3-3,-1 0,0-1,0 0,0 0,-1-1,0 0,0 0,-1-1,1 1,-2-1,1 0,-1 0,2-8,10-13,11-20,-2-1,-2-2,-2 0,9-40,-22 69,5-51,-33 93,11-4</inkml:trace>
  <inkml:trace contextRef="#ctx0" brushRef="#br0" timeOffset="-1914.429">4431 882,'18'-8,"-1"0,0 0,0-2,-1 0,0-1,0-1,-2 0,1-1,-2-1,0 0,0-1,1-4,-12 18,0-1,0 0,-1 0,1 0,-1 0,0-1,1 1,-1 0,0-1,0 1,0 0,-1-1,1 1,0-1,-1 0,0 1,0-1,0 1,0-1,0 1,0-1,0 0,-1 1,0-1,1 1,-1-1,0 1,0 0,0-1,0 1,-1 0,1 0,-1 0,1 0,-1 0,0 0,0 0,0 0,0 1,0-1,0 1,0-1,0 1,-1 0,1 0,0 0,-1 0,1 0,-6 0,-1 0,1 0,0 1,0 0,0 0,0 1,0 0,0 1,0-1,0 2,0-1,0 1,1 0,-1 0,1 1,0 0,0 1,1-1,-1 1,1 1,0-1,0 1,1 0,-1 0,-2 4,0 0,0 0,1 1,0 0,1 0,0 0,1 1,0 0,1 0,1 0,0 1,0-1,1 1,1-1,-1 4,3-12,-1 0,0-1,1 1,-1-1,1 1,0-1,0 0,0 1,1-1,-1 0,1 0,0 1,0-2,0 1,0 0,1 0,-1 0,1-1,-1 0,1 1,0-1,0 0,0 0,0-1,0 1,0-1,1 1,-1-1,1 0,-1 0,1 0,-1-1,1 1,8 1,0-1,1 0,-1-1,0 0,0-1,1 0,-1-1,0-1,1 0,12-4</inkml:trace>
  <inkml:trace contextRef="#ctx0" brushRef="#br0" timeOffset="-1501.345">4798 741,'-1'78,"1"-76,0 0,0 0,1 0,-1-1,1 1,0 0,0 0,-1-1,1 1,0-1,0 1,0 0,1-1,-1 0,0 1,0-1,1 0,-1 0,1 0,-1 1,1-2,0 1,-1 0,1 0,0 0,0-1,-1 1,1-1,0 1,0-1,0 0,0 0,0 0,-1 0,1 0,0 0,0-1,0 1,1-1,91-51,-39 14,-53 37,0 1,0-1,0 1,0 0,0-1,0 1,0 0,0 0,-1 0,1 0,0 0,0 1,0-1,0 1,0-1,0 1,0 0,-1-1,1 1,0 0,-1 0,1 0,0 1,-1-1,1 0,-1 0,0 1,1-1,-1 1,0-1,0 1,0 0,0 0,0-1,0 1,-1 0,1 0,-1 0,1 0,-1-1,0 1,1 0,-1 0,0 0,0 0,-1 0,1 1,11 28,-9-27,0-1,0 1,0-1,0 1,1-1,0 0,-1 0,1 0,0 0,0 0,1-1,-1 1,0-1,1 0,0 0,-1 0,1-1,0 1,0-1,0 0,0 0,0 0,0-1,0 1,0-1,0 0,0 0,0-1,0 1,0-1,0 0,0 0,0 0,0 0,0-1,0 1,-1-1,1 0,0-1,-1 1,2-1,4-5,1 1,-1-1,0-1,0 1,-1-1,-1-1,1 0,-2 0,1 0,-1-1,-1 0,0 0,0 0,-2-1,4-11,-3-2</inkml:trace>
  <inkml:trace contextRef="#ctx0" brushRef="#br0" timeOffset="-1169.982">5729 120,'-39'197,"23"-130,3 1,3 0,1 18,9-72,-3 8,1 1,1-1,2 0,0 1,1-1,1 0,1 0,1 0,1 0,1-1,9 19,-16-40,0-1,0 1,0 0,1-1,-1 1,0 0,0-1,0 1,0-1,1 1,-1 0,0-1,0 1,1 0,-1 0,0-1,1 1,-1 0,0 0,1-1,-1 1,0 0,1 0,-1 0,0 0,1-1,-1 1,1 0,-1 0,0 0,1 0,-1 0,1 0,-1 0,0 0,1 0,-1 0,1 0,-1 0,0 1,1-1,-1 0,0 0,1 0,-1 0,1 1,-1-1,0 0,0 0,1 1,-1-1,0 0,1 1,-1-1,0 0,0 1,0-1,1 0,-1 1,0-1,0 0,0 1,0-1,0 1,0-1,1 1,1-15</inkml:trace>
  <inkml:trace contextRef="#ctx0" brushRef="#br0" timeOffset="-935.276">5475 571,'43'5,"34"2,8-1,-10-1</inkml:trace>
  <inkml:trace contextRef="#ctx0" brushRef="#br0" timeOffset="-5401.036">85 261,'-34'219,"16"-137,11-48,0-6,1 0,1-1,1 2,2-1,1 0,1 0,1 1,2-1,2 8,3-3,-6-16,1 0,1-1,1 1,1-1,0 1,1-2,0 1,1-1,1 0,1-1,0 0,1 0,0-1,-7-8,-1 0,2-1,-1 0,0 0,1 0,0 0,0-1,0 0,0 0,1 0,-1 0,1-1,-1 0,1 0,0-1,0 1,0-1,0-1,0 1,0-1,0 0,0 0,0-1,0 0,0 0,0 0,0-1,0 0,2-1,12-11,0 0,-1-2,-1 0,-1-2,0 1,-1-2,-1 0,-1-1,-1-1,0 0,-2-1,-2 8,102-203,-93 180,12-21,-3 0,-3-2,6-26,-26 69,0-1,-1 1,-1-1,0 0,-1 0,-2 1,1-1,-2 0,0 0,-2 1,-4-18,8 34,0 0,1 0,-1 0,0 0,0 0,0 0,0 0,0 0,-1 0,1 0,0 0,0 0,-1 0,1 0,0 0,-1 0,1 1,-1-1,1 0,-1 0,1 0,-1 0,0 1,0-1,1 0,-1 1,0-1,0 0,0 1,1-1,-1 1,0-1,0 1,0 0,0-1,0 1,0 0,0 0,0 0,0 0,0 0,0 0,0 0,0 0,0 0,0 0,0 0,0 1,0-1,0 0,0 1,0-1,0 1,0-1,0 1,0-1,1 1,-1-1,0 1,-9 119,8-22,-11-18,5 1,2 0,5 1,4 29,-1 25,-3-126,1 0,0 0,0 0,1 1,0-1,1 0,0 0,0 0,1-1,1 1,0-1,0 1,0-1,1 0,1-1,0 1,1 1,15-8,-14-9</inkml:trace>
  <inkml:trace contextRef="#ctx0" brushRef="#br0" timeOffset="-4789.249">1214 656,'-6'-3,"1"1,0 0,-1 1,0-1,1 1,-1 0,0 1,0-1,1 1,-1 0,0 1,0-1,1 1,-1 0,0 1,1-1,-1 1,1 0,0 1,0-1,-1 1,1 0,1-2,1 0,0 0,-1 1,1-1,0 1,0-1,0 1,0 0,0 0,1 1,-1-1,1 0,-1 1,1-1,0 1,0 0,0 0,0 0,0 0,1 0,0 0,-1 1,1-1,0 0,0 1,1-1,-1 0,1 1,0-1,0 1,0-1,0 1,1-1,-1 1,1-1,0 1,0-1,0 0,0 0,1 1,-1-1,1 0,0 0,0 0,0-1,0 1,0 0,1-1,-1 1,1-1,2 2,41 18,44 30,-88-50,-1 0,1 0,0 0,-1 1,1-1,-1 1,1-1,-1 1,0-1,0 1,0-1,-1 1,1 0,-1-1,1 1,-1 0,0 0,0 0,0-1,0 1,-1 0,1 0,-1-1,1 1,-1 0,0-1,0 1,-1-1,1 1,0-1,-1 1,1-1,-1 0,-1 1,-4 7,0-2,0 1,-1-1,0 0,-1-1,0 0,0 0,-1-1,1 0,-1 0,0-1,-1-1,1 0,-1 0,0-1,0 0,0-1,-1-1,1 1,0-2,-1 0,-9-1,19 2,1-1,0 0,-1 1,1-1,-1 0,1 0,-1 0,1 0,0 0,-1-1,1 1,-1 0,1-1,0 1,-1-1,1 1,0-1,0 0,-1 1,1-1,0 0,0 0,0 0,0 0,0 0,0 0,0 0,0 0,0-1,1 1,-1 0,0 0,1-1,-1 1,1 0,-1-1,1 1,0 0,0-1,0 1,-1-1,1 1,0-1,1 1,-1 0,0-1,0 1,1-1,-1 1,0 0,1-1,0 1,-1 0,1 0,0-1,-1 1,1 0,1-1,8-10</inkml:trace>
  <inkml:trace contextRef="#ctx0" brushRef="#br0" timeOffset="-4589.25">1468 825,'-10'39,"-8"17,0 3,2-2,4-12</inkml:trace>
  <inkml:trace contextRef="#ctx0" brushRef="#br0" timeOffset="-4390.433">1468 431,'-5'9,"-1"4</inkml:trace>
  <inkml:trace contextRef="#ctx0" brushRef="#br0" timeOffset="-3970.086">1637 995,'149'-215,"-150"215,1-1,0 1,0-1,0 1,0 0,1-1,-1 1,0-1,0 1,0-1,0 1,0-1,1 1,-1 0,0-1,0 1,1-1,-1 1,0 0,0-1,1 1,-1 0,0 0,1-1,-1 1,1 0,-1 0,0-1,1 1,-1 0,1 0,-1 0,1 0,-1-1,1 1,-1 0,0 0,1 0,-1 0,1 0,-1 0,1 0,-1 0,1 1,-1-1,1 0,-1 0,0 0,1 0,-1 1,1-1,-1 0,0 0,1 1,-1-1,0 0,1 1,-1-1,0 0,1 1,-1-1,0 0,0 1,1-1,-1 1,0-1,0 1,0-1,0 0,0 1,3 37,-3-34,0 21,-1-18,-1-1,1 1,1-1,-1 1,1-1,0 1,1-1,-1 1,1-1,0 1,1-1,0 0,0 1,0-1,1 0,0 0,0-1,0 1,1 0,0-1,0 0,0 0,1 0,-1-1,1 1,0-1,1 0,-1-1,1 1,3 1,-2-4,0 0,0 0,0 0,0-1,0 0,0 0,0-1,0 0,0 0,0-1,0 1,-1-2,1 1,0-1,-1 0,0 0,0-1,0 0,0 0,0 0,-1-1,0 1,0-1,0-1,0 1,-1-1,0 0,0 1,-1-2,1 1,-2 0,1-1,0-2,6-16,10-64,-27 75,-2 4</inkml:trace>
  <inkml:trace contextRef="#ctx0" brushRef="#br0" timeOffset="-3314.079">2541 712,'-21'7,"1"1,1 1,0 1,0 1,1 0,0 1,1 1,0 1,1 0,1 1,-12 15,26-29,-1 0,1 0,0 1,-1-1,1 0,0 0,0 1,0-1,0 1,0-1,0 1,0-1,1 1,-1 0,0-1,1 1,0 0,-1 0,1-1,0 1,0 0,0 0,0 0,0-1,0 1,0 0,1 0,-1-1,1 1,-1 0,1-1,0 1,-1 0,1-1,0 1,0-1,0 1,0-1,1 0,-1 1,0-1,1 0,-1 0,0 0,1 0,-1 0,1 0,0 0,-1-1,1 1,0-1,-1 1,1-1,0 1,14-2,-1-1,0-1,0 0,0-1,-1-1,1 0,-1 0,0-2,0 0,-1 0,0-1,0-1,11-10,129-86,-151 104,0 0,0 1,1-1,-1 0,0 1,1-1,-1 1,0 0,1 0,-1 0,1 0,-1 0,0 1,1-1,-1 1,0-1,1 1,-1 0,0 0,0 0,0 0,0 1,0-1,0 0,0 1,0-1,0 1,0 0,-1 0,1 0,-1-1,0 1,1 0,-1 1,0-1,1 2,21 90,-17-1,-5 0,-4 0,-4 0,-4 0,-10 30,14-80,-3 0,-1-1,-1 0,-3 0,-1-1,-3-1,0-1,-3-1,-1-1,-3 1,25-36,0 1,-1-1,1 0,-1 1,0-1,1 0,-1 0,0 0,0 0,-1 0,1-1,0 1,0-1,-1 1,1-1,-1 0,0 0,1 0,-1 0,0 0,1-1,-1 1,0-1,0 0,1 1,-1-1,0-1,0 1,0 0,1-1,-1 1,0-1,1 0,-1 0,0 0,1 0,-1 0,1-1,0 1,-1-1,1 0,0 0,0 1,0-1,0 0,0-1,0 1,-2-13,1 0,0-1,1 1,1-1,0 1,1-1,1 0,0 1,1-1,1 1,0 0,1 0,4-8,-7 17,12-48,2 1,3 0,2 1,2 0,21-33,27-13,-53 73</inkml:trace>
  <inkml:trace contextRef="#ctx0" brushRef="#br0" timeOffset="10704.901">11289 798,'18'0,"3"1,0-1,0-1,0-1,0-1,-1 0,1-2,17-6,20-11,-1-3,-1-3,-1-2,-1-2,-2-3,-2-2,-1-2,-2-2,8-12,-43 41,-1 0,-1-1,0 0,-1 0,0-1,-1 0,0-1,-2 0,1 0,-2-1,0 1,-1-1,-1 0,0 0,-1-1,-1 1,0 0,-1-6,-1 17,1 0,-1 0,0 0,0 0,-1 0,1 0,-1 1,0-1,-1 0,1 1,-1-1,0 1,0 0,0 0,-1 0,1 0,-1 1,0-1,0 1,0 0,0 0,-1 1,1-1,-1 1,0 0,1 0,-1 0,0 1,0 0,0 0,0 0,-1 1,1-1,0 1,0 0,0 1,0-1,-3 2,-13 5,1 2,0 0,1 2,0 0,0 1,1 1,1 0,0 2,1 0,0 1,1 0,1 1,1 1,1 0,0 1,1 0,1 1,1 0,1 0,0 1,2 0,0 0,1 2,1 0,0 0,1 0,1 0,1 1,2-1,2 20,-1-34,1 0,0 0,0 0,1-1,0 1,1-1,0 0,0 0,0-1,1 1,0-1,1-1,0 1,0-1,0 0,1-1,-1 1,1-2,1 1,-1-1,1 0,-1-1,1 0,0 0,6 0,-1 1,1 1,0 0,0-1,1-1,-1 0,1-1,-1 0,1-2,0 0,0-1,-1 0,1-1,2-1,72-20,-73 15</inkml:trace>
  <inkml:trace contextRef="#ctx0" brushRef="#br0" timeOffset="11649.965">12615 402,'-43'12,"0"2,0 3,2 0,0 3,1 2,1 1,-31 25,65-43,-1 0,1 0,0 1,0-1,0 1,1 0,0 1,0-1,1 1,0 0,0 0,1 0,-1 0,0 6,2-10,1 0,-1 0,1 0,0 1,0-1,0 0,0 0,1 0,-1 1,1-1,0 0,0 0,0 0,0 0,0 0,1 0,-1-1,1 1,0 0,0-1,0 1,0-1,0 0,1 1,-1-1,0 0,1 0,0-1,0 1,-1-1,1 1,0-1,0 0,1 0,7 0,0 0,0-1,-1-1,1 0,0-1,0 0,-1 0,0-1,1 0,-1-1,0 0,-1-1,1 0,-1-1,0 1,0-2,0 1,-1-1,6-7,8-3,181-140,-203 157,1-1,0 1,-1-1,1 1,0 0,-1-1,1 1,0 0,0 0,-1-1,1 1,0 0,0 0,0 0,-1 0,1 0,0 0,0 0,-1 0,1 1,0-1,0 0,-1 0,1 1,0-1,0 0,-1 1,1-1,0 1,-1-1,1 0,-1 1,1 0,0-1,-1 1,1-1,-1 1,0 0,1-1,-1 1,0 0,1 0,-1-1,0 1,1 0,-1 0,0-1,0 1,0 0,0 0,0 0,0-1,0 2,1 52,-2-44,1 8,6 89,-6-105,1 1,-1-1,1 1,0-1,0 0,0 1,0-1,0 0,0 0,1 0,-1 0,1 0,-1 0,1 0,0 0,0-1,0 1,0-1,0 1,0-1,0 0,0 0,1 0,-1 0,0 0,1 0,-1-1,1 1,-1-1,1 0,-1 1,0-1,1 0,-1-1,1 1,-1 0,1-1,2 0,10-4,0-1,0 0,0-1,-1-1,0 0,0-1,-1-1,0 0,0-1,4-5,25-19,80-80,-122 114,0 0,0 1,1-1,-1 0,0 0,0 0,1 1,-1-1,1 0,-1 1,0-1,1 0,-1 1,1-1,0 0,-1 1,1-1,0 1,-1-1,1 1,0 0,-1-1,1 1,0 0,0-1,-1 1,1 0,0 0,0-1,0 1,-1 0,1 0,0 0,0 0,0 0,0 0,-1 1,1-1,0 0,0 0,-1 1,1-1,0 0,0 1,-1-1,1 0,0 1,-1-1,1 1,0 0,-1-1,1 1,-1-1,1 1,-1 0,1-1,-1 1,1 0,-1 0,0-1,0 1,1 0,-1 0,0 0,0 0,-1 23,-1-19,1 0,0-1,1 1,-1 0,1 0,0 0,0 0,0 0,1-1,0 1,0 0,0 0,0-1,1 1,0-1,0 1,0-1,0 0,1 1,0-1,0-1,0 1,0 0,0-1,1 1,2 1,1-4,0 1,1-2,-1 1,0-1,1 0,-1 0,0-1,1 0,-1 0,0-1,0 0,0 0,0-1,0 0,-1 0,1 0,-1-1,0 0,0-1,0 1,-1-1,1 0,-1 0,0-1,-1 1,1-1,0-2,17-13,64-55,-86 75,0 1,1-1,-1 1,0-1,0 1,1-1,-1 1,0-1,1 1,-1-1,0 1,1 0,-1-1,1 1,-1 0,0-1,1 1,-1 0,1 0,-1-1,1 1,-1 0,1 0,-1 0,1 0,0 0,-1 0,1 0,-1 0,1 0,-1 0,1 0,-1 0,1 0,-1 0,1 0,-1 0,1 1,-1-1,1 0,-1 0,1 1,-1-1,1 0,-1 1,0-1,1 0,-1 1,1-1,-1 1,0-1,1 1,-1-1,0 1,4 32,-4-21,0-7,-1 0,1 0,0 0,1-1,0 1,-1 0,1 0,1 0,-1-1,1 1,0-1,0 1,0-1,0 0,1 0,0 0,0 0,0 0,0 0,1-1,-1 0,1 1,0-1,0-1,0 1,0-1,0 1,1-1,-1 0,5 1,4-2,1-1,-1 0,1-1,-1 0,0-1,0 0,0-1,0-1,0 0,-1-1,1 0,-1-1,-1 0,1-1,-1 0,0-1,-1 0,1-1,-2 0,1-1,-1 0,36-56,-32 44</inkml:trace>
  <inkml:trace contextRef="#ctx0" brushRef="#br0" timeOffset="8003.208">9059 741,'-5'24,"-1"13,0 0</inkml:trace>
  <inkml:trace contextRef="#ctx0" brushRef="#br0" timeOffset="8252.803">9116 402,'9'-10,"4"-3</inkml:trace>
  <inkml:trace contextRef="#ctx0" brushRef="#br0" timeOffset="8481.229">9314 911,'-5'0,"-1"-10,4-3,4-4,0-4,6-3,1-3,3-1,5-1,0 0,1 0,3 0,2 1,2 4,-2 12,-7 12,-4 11,-6 4</inkml:trace>
  <inkml:trace contextRef="#ctx0" brushRef="#br0" timeOffset="8852.813">9935 571,'-6'-2,"-1"1,1-1,0 1,-1 0,1 0,-1 1,1 0,-1 0,1 0,-1 1,1 0,-1 1,1-1,0 1,0 0,0 1,0-1,0 1,0 0,1 1,-1-1,1 1,0 0,0 1,-1 0,6-2,0 0,0 0,0 0,0 0,1 0,-1 0,1 0,0 0,0-1,0 1,0 0,0-1,1 1,-1 0,1-1,0 0,-1 1,1-1,0 0,0 0,1 0,-1 0,0 0,1-1,-1 1,1-1,-1 1,1-1,0 0,0 0,-1 0,1-1,0 1,0-1,6 5,-7-5,0 0,1 1,-1-1,0 1,0 0,0-1,0 1,0 0,0 0,0 0,0 0,-1 1,1-1,0 0,0 1,-1-1,1 1,-1 0,0-1,1 1,-1 0,0 0,0 0,0 0,0 0,-1 0,1 0,0 0,-1 0,0 0,1 1,-1-1,0 0,0 0,0 0,0 0,-1 1,1-1,0 0,-1 0,0 0,1 0,-1 0,0 0,0 0,0 0,0 0,-2 1,-109 59,94-55,-33-1,47-10</inkml:trace>
  <inkml:trace contextRef="#ctx0" brushRef="#br0" timeOffset="9219.225">10414 148,'-81'220,"48"-41,-18 43,44-203,-2-7</inkml:trace>
  <inkml:trace contextRef="#ctx0" brushRef="#br0" timeOffset="9465.41">10103 515,'39'-5,"31"-1,9 0,-4 1,-10 2,-12 0,-9 2,-13 1</inkml:trace>
  <inkml:trace contextRef="#ctx0" brushRef="#br0" timeOffset="7388.932">8184 345,'110'-47,"-3"-5,-2-4,26-23,-127 76,4-2,0 0,0 0,0-1,-1 0,0 0,0-1,0 1,-1-2,0 1,0-1,-1 1,0-2,2-4,-7 12,0 1,0-1,-1 1,1-1,0 1,0-1,-1 1,1-1,0 1,-1-1,1 1,-1 0,1-1,0 1,-1 0,1-1,-1 1,1 0,-1-1,1 1,-1 0,1 0,-1 0,1-1,-1 1,0 0,1 0,-1 0,1 0,-1 0,1 0,-1 0,1 0,-1 0,0 0,1 1,-1-1,1 0,-1 0,1 0,-1 1,1-1,-1 0,1 1,-1-1,1 0,0 1,-1-1,1 0,-1 1,1-1,0 1,-1-1,1 1,0-1,0 1,-1-1,1 1,0-1,0 1,0-1,0 1,0 0,0-1,0 1,0-1,0 1,0-1,0 1,0 0,-24 32,3 1,0 1,2 1,2 1,1 1,2 0,2 1,1 0,3 1,-1 7,2-8,-21 120,-7-2,-17 32,42-156,-1 0,-2 0,-1-1,-1-1,-2 0,-2-1,0-1,-12 12,-36 5,65-45,0-1,0 0,0 1,0-1,-1 0,1 0,0 0,0 0,0 0,0-1,0 1,-1-1,1 1,0-1,0 0,0 0,0 0,1 0,-1 0,0 0,0-1,1 1,-1 0,0-1,1 1,0-1,-1 0,1 1,0-1,0 0,0 0,0 0,0 0,0 0,0-2,-14-78,15 56</inkml:trace>
  <inkml:trace contextRef="#ctx0" brushRef="#br0" timeOffset="7736.742">8184 769,'59'-2,"0"-2,0-2,-1-3,0-3,-1-2,34-14,58-49,-149 78,0-1,-1 1,1-1,0 0,-1 1,1-1,0 1,0-1,-1 1,1-1,0 1,0-1,0 1,0-1,0 1,0-1,-1 1,1-1,0 1,0-1,1 1,-1-1,0 1,0-1,0 1,0-1,0 1,1-1,-1 1,0-1,0 1,1-1,-1 1,0-1,1 0,-1 1,0-1,1 0,-1 1,0-1,1 0,-1 1,1-1,-1 0,1 0,-1 1,1-1,-1 0,1 0,-1 0,1 0,-1 0,1 0,-1 0,1 0,-1 0,1 0,-1 0,1 0,-1 0,1 0,-1 0,1-1,-1 1,1 0,-1 0,1 0,-1-1,1 1,-19 43,17-42,-21 41,15-33,1 1,0 1,0-1,1 1,0 0,1 0,0 0,1 1,1-1,-1 1,2 0,0 0,0 0,1-1,1 5,15 3,-4-18</inkml:trace>
  <inkml:trace contextRef="#ctx0" brushRef="#br0" timeOffset="13255.666">113 1446,'575'30,"-360"-31,88-17,191-11,21 1,67-11,-186 12,198-3,1980 31,-1961-12,73-24,-653 33,974-35,132 8,684 30,-720-29,-208 28,-808 0</inkml:trace>
</inkml:ink>
</file>

<file path=ppt/ink/ink7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4:31:30.143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6 1,'-1'1,"0"0,1 0,-1 1,0-1,1 0,0 0,-1 1,1-1,0 0,-1 1,1-1,0 0,0 1,0-1,0 0,1 1,-1-1,0 0,0 1,1-1,-1 0,1 0,-1 1,1-1,0 0,-1 0,1 0,0 0,0 0,0 0,0 0,0 0,0 0,0 0,0 0,0 0,0-1,0 1,0-1,1 1,-1-1,0 1,0-1,1 1,0-1,66 10,-66-10,289-27,498 24,-276 31,87 1,-2 0,740-30,-911 29,12-55,-18-3,24 2,-157 17,-226 2,0 3,0 3,0 2,0 3,45 9,10 1,1-4,-1-6,13-5,26 1,255 2,-321 15,-78-12,0 0,0-1,0 0,0 0,0-2,0 1,0-1,0-1,9-2,19-5,1 1,-1 2,1 2,28 1,740 3,-561 28,-61-18,37 8,-26 7,197-26,-197 28,281-27,1-1,-282-29,196 28,-251-25,336 25,-377-16,-101 17,0 0,0 0,0 0,0 0,0 0,1 0,-1 1,0-1,0 0,0 1,0-1,0 0,0 1,0-1,0 1,0 0,0-1,0 1,-1 0,1-1,0 1,0 0,-1 0,1 0,0 0,-1 0,1 0,-1 0,1 0,-1 0,1 0,-1 0,0 0,0 0,1 0,4 15</inkml:trace>
</inkml:ink>
</file>

<file path=ppt/ink/ink7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4:31:18.990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57,'86'23,"158"-15,-149-10,424 2,-275 28,300-28,-280-27,299 26,-317-27,71-1,429 29,-549-28,283 28,537 0,-820 28,169-28,-334-2,-29 1,0 1,1-1,-1 1,0-1,0 1,1 0,-1 0,0 0,1 1,-1-1,0 1,0 0,1 0,-1 0,0 0,0 0,0 1,0-1,-1 1,1 0,0 0,-1 0,1 0,-1 1,1-1,-1 1,0 0,8 13,-2 0</inkml:trace>
</inkml:ink>
</file>

<file path=ppt/ink/ink7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4:31:27.694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85,'0'0,"0"-1,0 0,0 0,0 0,0 1,0-1,0 0,0 0,0 1,1-1,-1 0,0 0,0 1,1-1,-1 0,1 0,-1 1,0-1,1 0,-1 1,1-1,0 1,-1-1,1 1,-1-1,1 1,0-1,-1 1,1-1,0 1,0 0,-1 0,1-1,0 1,0 0,-1 0,1 0,0 0,0 0,0 0,-1 0,1 0,0 0,0 0,-1 0,1 0,0 0,0 1,-1-1,1 0,0 1,0-1,-1 1,1-1,0 0,-1 1,1 0,-1-1,1 1,-1-1,1 1,-1 0,1-1,-1 1,1 0,-1-1,0 1,1 0,2 1,20 8,0 0,1-1,0-2,0-1,1 0,10-1,-26-3,43 5,1-3,0-2,49-4,-11 0,322 1,-304-12,-83 9,0 0,1 1,-1 2,1 0,-1 2,0 1,20 4,3 3,1-3,-1-3,1-1,36-4,85 3,35 26,407-26,309-1,-528-30,460 31,-618-28,-132 26,91-10,2-24,29-5,-29 12,85 29,-273-1,-1 1,0 0,0 0,0 0,0 1,0 1,0-1,0 1,-1 0,1 1,-1 0,0 0,0 1,-1 0,5 4,6 4</inkml:trace>
</inkml:ink>
</file>

<file path=ppt/ink/ink7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4:31:30.143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6 1,'-1'1,"0"0,1 0,-1 1,0-1,1 0,0 0,-1 1,1-1,0 0,-1 1,1-1,0 0,0 1,0-1,0 0,1 1,-1-1,0 0,0 1,1-1,-1 0,1 0,-1 1,1-1,0 0,-1 0,1 0,0 0,0 0,0 0,0 0,0 0,0 0,0 0,0 0,0 0,0-1,0 1,0-1,1 1,-1-1,0 1,0-1,1 1,0-1,66 10,-66-10,289-27,498 24,-276 31,87 1,-2 0,740-30,-911 29,12-55,-18-3,24 2,-157 17,-226 2,0 3,0 3,0 2,0 3,45 9,10 1,1-4,-1-6,13-5,26 1,255 2,-321 15,-78-12,0 0,0-1,0 0,0 0,0-2,0 1,0-1,0-1,9-2,19-5,1 1,-1 2,1 2,28 1,740 3,-561 28,-61-18,37 8,-26 7,197-26,-197 28,281-27,1-1,-282-29,196 28,-251-25,336 25,-377-16,-101 17,0 0,0 0,0 0,0 0,0 0,1 0,-1 1,0-1,0 0,0 1,0-1,0 0,0 1,0-1,0 1,0 0,0-1,0 1,-1 0,1-1,0 1,0 0,-1 0,1 0,0 0,-1 0,1 0,-1 0,1 0,-1 0,1 0,-1 0,0 0,0 0,1 0,4 15</inkml:trace>
</inkml:ink>
</file>

<file path=ppt/ink/ink7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4:31:52.71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254 59,'1'0,"1"0,-1 0,0 0,1 0,-1 1,0-1,1 1,-1-1,0 1,0-1,1 1,-1 0,0 0,0-1,0 1,0 0,0 0,0 0,0 0,0 0,-1 0,1 1,0-1,-1 0,1 0,0 0,-1 1,0-1,1 0,-1 1,0-1,1 0,-1 1,0-1,0 0,0 1,0-1,-1 1,1-1,0 0,0 1,-1-1,1 0,-1 0,0 2,2 4,28 195,-59 53,13-182,12-67,2-6</inkml:trace>
  <inkml:trace contextRef="#ctx0" brushRef="#br0" timeOffset="419.146">0 86,'74'-16,"61"-14,-98 19,0 2,1 2,0 1,1 2,-1 2,36 2,-51 5,-5 1</inkml:trace>
  <inkml:trace contextRef="#ctx0" brushRef="#br0" timeOffset="1117.953">621 426,'0'4,"0"7,0 7,0 4,0 3,0 3,0 1,0 1,0-1,0 0,0 0,0 0,0-1,0-4</inkml:trace>
</inkml:ink>
</file>

<file path=ppt/ink/ink7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4:32:32.41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0 169,'488'-29,"-296"1,-51 0,-70 28,72-11,-102 3,0 1,0 3,0 1,1 2,39 4,10-1,34-18,56-19,-154 32</inkml:trace>
</inkml:ink>
</file>

<file path=ppt/ink/ink7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4:32:32.66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52,'39'-5,"22"-1,5 0,-3 1,-9 2,-7-4,-3-1,-4 1,-9 2</inkml:trace>
</inkml:ink>
</file>

<file path=ppt/ink/ink7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4:31:48.64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2682 3201,'-29'255,"29"396,29-455,-28 170,25-223,-24 167,25-113,-27 142,-27-153,-22-295,33 84,-1 1,-2 0,0 1,-1 1,-2 1,0 1,-1 1,-1 1,0 1,-4 0,-86-71,113 87,0 0,0 0,0 0,1 0,-1 0,0 0,1-1,-1 1,1 0,0 0,-1-1,1 1,0 0,0 0,0-1,0 1,0 0,0-1,0 1,0 0,0 0,1-1,-1 1,0 0,1 0,-1-1,1 1,-1 0,1 0,0 0,0 0,-1 0,1 0,0 0,0 0,0 0,0 0,0 0,0 1,0-1,0 0,1 1,-1-1,0 1,0-1,2 1,60-19,115 3,98-17,-227 26,0 2,1 2,-1 3,42 5,-90-6,0 1,0 0,0-1,0 1,0 0,0 0,0 0,0 0,0 0,0 0,0 0,0 0,0 0,0 0,0 0,0 1,0-1,0 0,0 1,0-1,-1 1,1-1,0 1,0-1,0 1,-1 0,1-1,0 1,0 0,-1 0,1-1,-1 1,1 0,-1 0,1 0,-1 0,1 0,-1 0,0 0,0 0,1 0,-1 0,0 0,0 0,0 0,0 0,0 0,0 0,0 0,-1 0,1 0,0 0,-1 0,1-1,0 1,-1 0,1 0,-1 0,1 0,-1 0,0-1,1 1,-1 0,0 0,0-1,-19 26,-1-1,-1-1,-2-2,0 0,-14 9,-216 142,235-160</inkml:trace>
  <inkml:trace contextRef="#ctx0" brushRef="#br0" timeOffset="9737.398">2653 3201,'-1'-2,"0"0,0 1,-1-1,1 0,0 1,-1 0,0-1,1 1,-1 0,0 0,1 0,-1 0,0 0,0 0,0 0,0 1,0-1,0 1,0-1,0 1,0 0,0 0,0 0,-1 0,1 0,0 1,0-1,0 0,-1 2,-254 18,-166-20,225 28,-139-27,194 26,-14-15,71 3,85-16,0 0,1 0,-1 0,0-1,1 1,-1 0,1-1,-1 1,1 0,0-1,-1 1,1-1,0 1,0 0,0-1,0 1,0-1,1 1,-1 0,0-1,1 1,-1-1,1 1,-1 0,1 0,-1-1,1 1,0 0,0 0,0 0,0 0,0-1,0 1,0 1,0-1,0 0,0 0,1 0,2-4,17-29,69-134,-63 97,-27 71,1 0,0 1,0-1,0 0,0 1,0-1,-1 0,1 1,0-1,0 1,-1-1,1 1,0 0,-1-1,1 1,-1 0,1-1,-1 1,1 0,-1 0,1 0,-1-1,0 1,1 0,-1 0,0 0,0 0,0 0,1-1,-1 1,0 0,0 0,0 0,-1 0,1 0,0 0,0 0,0-1,-1 1,1 0,-1 1,3 5,37 229,28-5,-30-147,-196-284,89 132,56 58</inkml:trace>
  <inkml:trace contextRef="#ctx0" brushRef="#br0" timeOffset="10698.534">368 2072,'-2'1,"0"1,0-1,0 1,0-1,1 1,-1-1,0 1,1 0,0 0,-1 0,1 0,0 0,0 0,0 0,0 1,1-1,-1 0,1 0,-1 1,1-1,0 0,0 1,0-1,0 0,0 2,0-1,22 179,-19-134,-2 1,-1-1,-3 0,-3 1,-3 8,2-5,7-40,-2 0,1 0,-1-1,-1 1,0 0,0-1,-2 0,1 0,-1 0,-1-1,-3 6,-7 2</inkml:trace>
  <inkml:trace contextRef="#ctx0" brushRef="#br0" timeOffset="10969.596">1 2043,'38'-4,"32"-7,9-2,1 2,-9 3,-11-2,-12 0,-8 2,-7 3,-4 1,-7 8,-7 1</inkml:trace>
  <inkml:trace contextRef="#ctx0" brushRef="#br0" timeOffset="11505.617">621 2467,'18'-6,"0"1,1 1,-1 0,1 2,-1 0,1 1,0 1,17 2,-35-3,-1 1,1 0,0 0,0 0,0 0,0 0,0 0,0 1,0-1,0 0,-1 0,1 1,0-1,0 0,0 1,0-1,-1 1,1-1,0 1,-1 0,1-1,0 1,-1 0,1-1,-1 1,1 0,-1 0,1-1,-1 1,1 0,-1 0,0 0,0 0,1-1,-1 1,0 0,0 0,0 0,0 0,0 0,0 0,0 0,0 0,0-1,0 1,-1 0,1 0,0 0,-1 0,1 0,-31 41,23-32,-110 135,117-143,0 0,-1-1,1 1,0 0,0 0,1 0,-1-1,0 1,1 0,-1 0,1 0,-1 0,1 0,0 0,0 0,0 1,0-1,0 0,1 0,-1 0,0 0,1 0,0 0,-1-1,1 1,0 0,0 0,0 0,0-1,0 1,1 0,-1-1,0 1,1-1,-1 1,1-1,0 0,-1 0,1 0,0 0,0 0,0 0,-1 0,1-1,0 1,0 0,0-1,0 0,2 1,7 1,0-1,0 0,0-1,0 0,0 0,0-1,0-1,0 0,0 0,10-5,-1 0</inkml:trace>
  <inkml:trace contextRef="#ctx0" brushRef="#br0" timeOffset="13603.102">2710 3201,'47'-62,"182"-167,-81 96,77-66,13-31,-19 44,-81 62,26-31,205-189,-205 192,-155 142,-5 3</inkml:trace>
  <inkml:trace contextRef="#ctx0" brushRef="#br0" timeOffset="40780.692">4658 1366,'61'-47,"182"-196,-74 44,82-45,-92 108,108-131,-266 267,0 0,-1 0,1 0,0-1,-1 1,1 0,0 0,-1-1,1 1,0 0,-1-1,1 1,0 0,-1-1,1 1,-1-1,1 1,-1-1,1 1,-1-1,1 0,-1 1,0-1,1 0,-1 1,0-1,0 0,1 1,-1-1,0 0,0 1,0-1,0 0,0 0,0 1,0-1,0 0,0 0,0 1,0-1,-1 0,1 1,0-1,0 0,-1 1,1-1,0 0,-1 1,1-1,-1 1,1-1,-1 0,1 1,-1-1,1 1,-1 0,1-1,-1 1,0-1,1 1,-1 0,0 0,1-1,-1 1,0 0,0 0,1 0,-2 0,-64 5,47-2,-1-1,1 0,0-2,-1 0,1-2,0 0,-18-4,36 5,0 0,0 0,1 0,-1 1,0-1,0 0,-1 1,1-1,0 0,0 1,0-1,0 1,0 0,-1-1,1 1,0 0,0 0,0 0,-1 0,1 0,0 0,0 0,-1 0,1 0,0 1,0-1,0 0,-1 1,1-1,0 1,0 0,0-1,0 1,0 0,0-1,0 1,0 0,0 0,1 0,-1 0,0 0,0 0,1 0,-1 0,1 0,-1 0,1 0,-1 1,1-1,0 0,-1 0,1 0,0 1,0-1,0 0,0 0,0 1,78 185,-3 96,-51-203,-13-103,57-217,-54 203,-1 0,-2-1,-2-1,-1 0,-2 0,0-30,12-29,-14 79</inkml:trace>
  <inkml:trace contextRef="#ctx0" brushRef="#br0" timeOffset="42366.336">1101 210,'10'0,"8"0,5 0,4 0,2-5,1-2,0 1,0 1,0 1,-1 2,-1 1,1 1,-1 0,0 0,0 0,-4 0</inkml:trace>
  <inkml:trace contextRef="#ctx0" brushRef="#br0" timeOffset="42627.361">2005 97,'24'-5,"17"-2,7 1,0 1,-4 1,-4 2,-4 1,-4 1,-2 0,-1 0,-6 0</inkml:trace>
  <inkml:trace contextRef="#ctx0" brushRef="#br0" timeOffset="42877.231">2964 68,'38'-5,"28"-6,6-2,-3 2,-9 3,-10 2,-9 3,-6 1,-4 2,-8 0</inkml:trace>
  <inkml:trace contextRef="#ctx0" brushRef="#br0" timeOffset="43027.534">3811 40,'38'0,"23"0,5 0,-4 0,-7 0,-8 0,-13 0</inkml:trace>
  <inkml:trace contextRef="#ctx0" brushRef="#br0" timeOffset="43233.296">4912 40,'38'-10,"13"-2</inkml:trace>
  <inkml:trace contextRef="#ctx0" brushRef="#br0" timeOffset="43398.024">5814 11,'24'-4,"8"-3</inkml:trace>
  <inkml:trace contextRef="#ctx0" brushRef="#br0" timeOffset="48750.159">4037 633,'-121'106,"113"-97,-1 1,2 0,0 0,0 1,0-1,2 2,-1-1,1 0,1 1,0 0,1 0,0 1,1-1,-1 10,2-15,1 1,-1-1,1 1,1-1,-1 1,1-1,0 0,1 1,0-1,0 0,1 0,-1 0,2 0,-1 0,1-1,0 0,0 1,1-1,-1-1,1 1,1-1,-1 0,1 0,-1 1,1-1,-1-1,1 1,0-1,1 0,-1 0,0-1,1 0,0 0,0-1,0 1,0-2,0 1,0-1,1 0,-1 0,0-1,1 0,-1 0,0-1,1 0,-1 0,0-1,0 0,0 0,0 0,0-1,0 0,-1-1,0 1,1-1,-1-1,0 1,1-1,-2 0,1 0,-1-1,1 1,-2-1,1 0,0 0,-1-1,-1 1,1-1,-1 0,0 0,0 0,-1-1,0 1,0 0,-1-1,0 0,0 1,-1-1,0 1,0-1,-2-4,-2 7,0 1,0 0,-1 0,0 0,0 1,0 0,0-1,-1 2,1-1,-1 1,1 0,-1 0,0 0,0 1,0 0,0 0,0 0,0 1,0 0,0 0,0 1,0 0,0 0,-4 1,-6-1,-71 1,62-1</inkml:trace>
  <inkml:trace contextRef="#ctx0" brushRef="#br0" timeOffset="49316.895">4432 604,'-10'21,"1"0,2 0,0 1,1 0,1 0,1 1,1-1,1 1,1 0,2 6,-1-26,1 1,0 0,0-1,1 0,-1 1,1-1,-1 0,1 0,0 0,0 0,1 0,-1 0,1 0,-1-1,1 1,0-1,0 0,0 0,0 0,0 0,0-1,0 1,1-1,-1 1,1-1,-1-1,1 1,-1 0,1-1,0 1,-1-1,1 0,1-1,7 1,0 0,0-1,0-1,0 0,-1-1,1 0,0 0,-1-1,10-6,-13 7,0-1,-1-1,1 1,-1-1,0-1,0 1,-1-1,1-1,-1 1,-1-1,1 0,-1 0,-1 0,1-1,-1 0,0 0,-1 0,0 0,0-1,-1 1,0-1,0 1,-1-1,0 0,-1 0,0 0,-1-5,0 8,-1 1,0 0,-1 0,1 0,-1 0,0 0,0 0,-1 1,1 0,-1-1,0 1,0 1,-1-1,1 0,-1 1,1 0,-1 0,0 1,0-1,-1 1,1 0,0 0,-1 1,1 0,-1 0,1 0,-1 0,1 1,-1 0,0 0,1 1,-1-1,0 1,1 1,-1-1,-3 2,-16 4</inkml:trace>
  <inkml:trace contextRef="#ctx0" brushRef="#br0" timeOffset="49817.921">4855 322,'-2'7,"0"0,1 0,0 1,0-1,0 0,1 1,0-1,1 1,0-1,0 0,0 0,1 1,0-1,1 0,-1 0,3 2,-5-7,1 1,1-1,-1 1,0-1,1 0,-1 0,1 0,0 0,-1 0,1 0,0 0,0-1,0 1,0 0,1-1,-1 0,0 0,1 0,-1 0,1 0,-1 0,1 0,-1-1,1 1,0-1,-1 0,1 0,-1 0,1 0,0 0,-1 0,1-1,-1 0,1 1,-1-1,1 0,-1 0,1 0,-1 0,0-1,1 1,-1-1,0 1,0-1,0 0,0 0,-1 0,1 0,0 0,41-93,-41 91,-1 1,-1 0,1-1,0 1,-1-1,0 1,0-1,0 1,0-1,0 1,-1-1,1 1,-1-1,0 1,0 0,-1-1,1 1,-1 0,1 0,-1 0,0 0,0 0,0 0,-1 1,1-1,-1 1,-1-2,-13-5</inkml:trace>
  <inkml:trace contextRef="#ctx0" brushRef="#br0" timeOffset="50569.712">4149 124,'-10'15,"-3"9,1 5,2 3,8 1,5-1,0-1,2 0,3-7,1-6</inkml:trace>
  <inkml:trace contextRef="#ctx0" brushRef="#br0" timeOffset="51061.782">4318 1084,'5'24,"11"18,8 6,4-5,3-10,-5-5,-1-8,0-7,-5-6</inkml:trace>
</inkml:ink>
</file>

<file path=ppt/ink/ink7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4:32:51.07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284 86,'1'1,"1"0,0 0,-1 1,1-1,-1 0,1 1,-1-1,0 1,1-1,-1 1,0 0,0-1,0 1,0 0,0 0,-1 0,1 0,-1 0,1 0,-1 0,1 0,-1 0,0 0,0 0,0 2,1 6,9 26,-6-21,1 0,-2 0,0 0,-1 0,-1 0,0 1,-1-1,-2 16,-50 235,23-108,27-157,3-12</inkml:trace>
  <inkml:trace contextRef="#ctx0" brushRef="#br0" timeOffset="413.051">1 115,'5'-5,"1"-1,0 1,0 1,0-1,1 1,-1 0,1 0,0 1,0 0,0 0,1 1,-1 0,1 0,-1 1,1 0,0 0,-1 1,5 0,227-14,57-30,-283 43</inkml:trace>
  <inkml:trace contextRef="#ctx0" brushRef="#br0" timeOffset="1149.442">678 566,'32'-26,"103"-21,-133 47,0-1,0 1,0-1,-1 1,1 0,0 0,0 0,0 0,0 0,0 1,0-1,0 0,-1 1,1 0,0-1,0 1,-1 0,1 0,0 0,-1 0,1 0,-1 0,1 0,-1 1,0-1,1 0,-1 1,0-1,0 1,0 0,0-1,0 1,0 0,-1 0,1-1,-1 1,1 0,-1 0,1 0,-1 0,0-1,0 1,0 0,0 0,0 0,-1 0,1 0,-1 0,1-1,-1 1,1 0,-1 0,0-1,0 1,0 0,0-1,0 1,0-1,0 1,-1-1,1 1,-47 52,44-52,0 1,-1 0,1 0,0 0,0 0,1 1,-1-1,1 1,-1 0,1 0,1 0,-1 0,0 1,1-1,0 1,0 0,0-1,1 1,0 0,0 0,0 0,0 0,1 0,0 0,0 0,0 0,0 0,1 0,0 0,0 0,0 0,1 0,0 0,0 0,0-1,0 1,1-1,84 81,-86-83,0-1,0 1,0-1,0 1,-1-1,1 1,-1-1,1 1,-1 0,0-1,1 1,-1 0,0-1,0 1,0 0,0-1,-1 1,1 0,0-1,-1 1,1-1,-1 1,1 0,-1-1,0 1,0-1,0 0,0 1,0-1,0 0,0 1,0-1,0 0,0 0,-1 0,1 0,-1 0,1 0,-1 0,1-1,-1 1,-66 26,53-24,0 0,-1-1,1-1,0 0,-1-1,1-1,-1 0,1-1,-1-1,1 0,0-1,1-1,-1 0,-5-3,6-2</inkml:trace>
</inkml:ink>
</file>

<file path=ppt/ink/ink7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4:31:18.990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57,'86'23,"158"-15,-149-10,424 2,-275 28,300-28,-280-27,299 26,-317-27,71-1,429 29,-549-28,283 28,537 0,-820 28,169-28,-334-2,-29 1,0 1,1-1,-1 1,0-1,0 1,1 0,-1 0,0 0,1 1,-1-1,0 1,0 0,1 0,-1 0,0 0,0 0,0 1,0-1,-1 1,1 0,0 0,-1 0,1 0,-1 1,1-1,-1 1,0 0,8 13,-2 0</inkml:trace>
</inkml:ink>
</file>

<file path=ppt/ink/ink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3:40:54.29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820 84,'12'28,"-42"131,11-86,-105 513,120-556,-20 57,14-115,21-52,-5 53</inkml:trace>
  <inkml:trace contextRef="#ctx0" brushRef="#br0" timeOffset="362.051">256 141,'145'-17,"-41"7,412-54,-315 23,-193 39,-4 1,0 0,0-1,0 1,0 1,0-1,1 1,-1-1,0 1,0 0,1 1,-1-1,0 1,0 0,0 0,0 0,0 0,0 1,1 0,-4 1,-1 0,0 0,0 0,0 0,-1 0,1 0,-1 0,1 0,-1 0,0 0,0 0,-1 0,1 0,0-1,-1 1,0-1,1 1,-1-1,0 0,0 1,-2 0,-3 7,-7 12</inkml:trace>
  <inkml:trace contextRef="#ctx0" brushRef="#br0" timeOffset="631.636">1 1044,'48'10,"49"-2,23-7,1-4,-12-1,-8-5,-13-1,-12 2,-13-3,-9 0,-8 2,-7 3,-6 3,-3 1,-2 1,-1-4,-5-1</inkml:trace>
  <inkml:trace contextRef="#ctx0" brushRef="#br0" timeOffset="6767.499">1694 536,'-90'140,"76"-114,-142 277,156-303,1 0,-1 0,0 0,1 0,-1 1,0-1,0 0,0 0,1 0,-1 1,0-1,0 0,0 0,1 0,-1 1,0-1,0 0,0 0,0 1,0-1,0 0,1 1,-1-1,0 0,0 0,0 1,0-1,0 0,0 1,0-1,0 0,0 0,0 1,0-1,22-22,143-185,-50 40,-105 152,-21 51,7-23,0-3,1 0,0 1,1-1,0 1,0-1,1 1,1-1,0 1,0 0,1-1,0 1,1-1,0 1,1-1,0 0,1 0,0 0,0 0,1-1,0 1,1-1,0 0,0-1,1 0,0 0,1 0,3 2,-6-7,0 1,0-1,0 0,1-1,-1 1,1-1,0 0,-1-1,1 1,0-1,0 0,0-1,0 1,0-1,0 0,0-1,0 0,0 0,0 0,0 0,0-1,0 0,-1 0,1-1,-1 0,1 0,-1 0,0 0,0-1,-1 0,2-1,12-10,-2-1,1-1,-2 0,0-1,-1-1,-1 0,6-14,-13 23,0 0,-2-1,1 1,-1-1,-1-1,0 1,0 0,-1-1,-1 1,0-1,0 0,-1 1,-1-1,0 0,0 1,-1-1,-1 1,-1-3,-3-4</inkml:trace>
</inkml:ink>
</file>

<file path=ppt/ink/ink7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4:31:27.694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85,'0'0,"0"-1,0 0,0 0,0 0,0 1,0-1,0 0,0 0,0 1,1-1,-1 0,0 0,0 1,1-1,-1 0,1 0,-1 1,0-1,1 0,-1 1,1-1,0 1,-1-1,1 1,-1-1,1 1,0-1,-1 1,1-1,0 1,0 0,-1 0,1-1,0 1,0 0,-1 0,1 0,0 0,0 0,0 0,-1 0,1 0,0 0,0 0,-1 0,1 0,0 0,0 1,-1-1,1 0,0 1,0-1,-1 1,1-1,0 0,-1 1,1 0,-1-1,1 1,-1-1,1 1,-1 0,1-1,-1 1,1 0,-1-1,0 1,1 0,2 1,20 8,0 0,1-1,0-2,0-1,1 0,10-1,-26-3,43 5,1-3,0-2,49-4,-11 0,322 1,-304-12,-83 9,0 0,1 1,-1 2,1 0,-1 2,0 1,20 4,3 3,1-3,-1-3,1-1,36-4,85 3,35 26,407-26,309-1,-528-30,460 31,-618-28,-132 26,91-10,2-24,29-5,-29 12,85 29,-273-1,-1 1,0 0,0 0,0 0,0 1,0 1,0-1,0 1,-1 0,1 1,-1 0,0 0,0 1,-1 0,5 4,6 4</inkml:trace>
</inkml:ink>
</file>

<file path=ppt/ink/ink7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4:31:30.143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6 1,'-1'1,"0"0,1 0,-1 1,0-1,1 0,0 0,-1 1,1-1,0 0,-1 1,1-1,0 0,0 1,0-1,0 0,1 1,-1-1,0 0,0 1,1-1,-1 0,1 0,-1 1,1-1,0 0,-1 0,1 0,0 0,0 0,0 0,0 0,0 0,0 0,0 0,0 0,0 0,0-1,0 1,0-1,1 1,-1-1,0 1,0-1,1 1,0-1,66 10,-66-10,289-27,498 24,-276 31,87 1,-2 0,740-30,-911 29,12-55,-18-3,24 2,-157 17,-226 2,0 3,0 3,0 2,0 3,45 9,10 1,1-4,-1-6,13-5,26 1,255 2,-321 15,-78-12,0 0,0-1,0 0,0 0,0-2,0 1,0-1,0-1,9-2,19-5,1 1,-1 2,1 2,28 1,740 3,-561 28,-61-18,37 8,-26 7,197-26,-197 28,281-27,1-1,-282-29,196 28,-251-25,336 25,-377-16,-101 17,0 0,0 0,0 0,0 0,0 0,1 0,-1 1,0-1,0 0,0 1,0-1,0 0,0 1,0-1,0 1,0 0,0-1,0 1,-1 0,1-1,0 1,0 0,-1 0,1 0,0 0,-1 0,1 0,-1 0,1 0,-1 0,1 0,-1 0,0 0,0 0,1 0,4 15</inkml:trace>
</inkml:ink>
</file>

<file path=ppt/ink/ink7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4:31:52.71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254 59,'1'0,"1"0,-1 0,0 0,1 0,-1 1,0-1,1 1,-1-1,0 1,0-1,1 1,-1 0,0 0,0-1,0 1,0 0,0 0,0 0,0 0,0 0,-1 0,1 1,0-1,-1 0,1 0,0 0,-1 1,0-1,1 0,-1 1,0-1,1 0,-1 1,0-1,0 0,0 1,0-1,-1 1,1-1,0 0,0 1,-1-1,1 0,-1 0,0 2,2 4,28 195,-59 53,13-182,12-67,2-6</inkml:trace>
  <inkml:trace contextRef="#ctx0" brushRef="#br0" timeOffset="419.146">0 86,'74'-16,"61"-14,-98 19,0 2,1 2,0 1,1 2,-1 2,36 2,-51 5,-5 1</inkml:trace>
  <inkml:trace contextRef="#ctx0" brushRef="#br0" timeOffset="1117.953">621 426,'0'4,"0"7,0 7,0 4,0 3,0 3,0 1,0 1,0-1,0 0,0 0,0 0,0-1,0-4</inkml:trace>
</inkml:ink>
</file>

<file path=ppt/ink/ink7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4:32:32.41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0 169,'488'-29,"-296"1,-51 0,-70 28,72-11,-102 3,0 1,0 3,0 1,1 2,39 4,10-1,34-18,56-19,-154 32</inkml:trace>
</inkml:ink>
</file>

<file path=ppt/ink/ink7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4:32:32.66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52,'39'-5,"22"-1,5 0,-3 1,-9 2,-7-4,-3-1,-4 1,-9 2</inkml:trace>
</inkml:ink>
</file>

<file path=ppt/ink/ink7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4:31:48.64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2682 3201,'-29'255,"29"396,29-455,-28 170,25-223,-24 167,25-113,-27 142,-27-153,-22-295,33 84,-1 1,-2 0,0 1,-1 1,-2 1,0 1,-1 1,-1 1,0 1,-4 0,-86-71,113 87,0 0,0 0,0 0,1 0,-1 0,0 0,1-1,-1 1,1 0,0 0,-1-1,1 1,0 0,0 0,0-1,0 1,0 0,0-1,0 1,0 0,0 0,1-1,-1 1,0 0,1 0,-1-1,1 1,-1 0,1 0,0 0,0 0,-1 0,1 0,0 0,0 0,0 0,0 0,0 0,0 1,0-1,0 0,1 1,-1-1,0 1,0-1,2 1,60-19,115 3,98-17,-227 26,0 2,1 2,-1 3,42 5,-90-6,0 1,0 0,0-1,0 1,0 0,0 0,0 0,0 0,0 0,0 0,0 0,0 0,0 0,0 0,0 0,0 1,0-1,0 0,0 1,0-1,-1 1,1-1,0 1,0-1,0 1,-1 0,1-1,0 1,0 0,-1 0,1-1,-1 1,1 0,-1 0,1 0,-1 0,1 0,-1 0,0 0,0 0,1 0,-1 0,0 0,0 0,0 0,0 0,0 0,0 0,0 0,-1 0,1 0,0 0,-1 0,1-1,0 1,-1 0,1 0,-1 0,1 0,-1 0,0-1,1 1,-1 0,0 0,0-1,-19 26,-1-1,-1-1,-2-2,0 0,-14 9,-216 142,235-160</inkml:trace>
  <inkml:trace contextRef="#ctx0" brushRef="#br0" timeOffset="9737.398">2653 3201,'-1'-2,"0"0,0 1,-1-1,1 0,0 1,-1 0,0-1,1 1,-1 0,0 0,1 0,-1 0,0 0,0 0,0 0,0 1,0-1,0 1,0-1,0 1,0 0,0 0,0 0,-1 0,1 0,0 1,0-1,0 0,-1 2,-254 18,-166-20,225 28,-139-27,194 26,-14-15,71 3,85-16,0 0,1 0,-1 0,0-1,1 1,-1 0,1-1,-1 1,1 0,0-1,-1 1,1-1,0 1,0 0,0-1,0 1,0-1,1 1,-1 0,0-1,1 1,-1-1,1 1,-1 0,1 0,-1-1,1 1,0 0,0 0,0 0,0 0,0-1,0 1,0 1,0-1,0 0,0 0,1 0,2-4,17-29,69-134,-63 97,-27 71,1 0,0 1,0-1,0 0,0 1,0-1,-1 0,1 1,0-1,0 1,-1-1,1 1,0 0,-1-1,1 1,-1 0,1-1,-1 1,1 0,-1 0,1 0,-1-1,0 1,1 0,-1 0,0 0,0 0,0 0,1-1,-1 1,0 0,0 0,0 0,-1 0,1 0,0 0,0 0,0-1,-1 1,1 0,-1 1,3 5,37 229,28-5,-30-147,-196-284,89 132,56 58</inkml:trace>
  <inkml:trace contextRef="#ctx0" brushRef="#br0" timeOffset="10698.534">368 2072,'-2'1,"0"1,0-1,0 1,0-1,1 1,-1-1,0 1,1 0,0 0,-1 0,1 0,0 0,0 0,0 0,0 1,1-1,-1 0,1 0,-1 1,1-1,0 0,0 1,0-1,0 0,0 2,0-1,22 179,-19-134,-2 1,-1-1,-3 0,-3 1,-3 8,2-5,7-40,-2 0,1 0,-1-1,-1 1,0 0,0-1,-2 0,1 0,-1 0,-1-1,-3 6,-7 2</inkml:trace>
  <inkml:trace contextRef="#ctx0" brushRef="#br0" timeOffset="10969.596">1 2043,'38'-4,"32"-7,9-2,1 2,-9 3,-11-2,-12 0,-8 2,-7 3,-4 1,-7 8,-7 1</inkml:trace>
  <inkml:trace contextRef="#ctx0" brushRef="#br0" timeOffset="11505.617">621 2467,'18'-6,"0"1,1 1,-1 0,1 2,-1 0,1 1,0 1,17 2,-35-3,-1 1,1 0,0 0,0 0,0 0,0 0,0 0,0 1,0-1,0 0,-1 0,1 1,0-1,0 0,0 1,0-1,-1 1,1-1,0 1,-1 0,1-1,0 1,-1 0,1-1,-1 1,1 0,-1 0,1-1,-1 1,1 0,-1 0,0 0,0 0,1-1,-1 1,0 0,0 0,0 0,0 0,0 0,0 0,0 0,0 0,0-1,0 1,-1 0,1 0,0 0,-1 0,1 0,-31 41,23-32,-110 135,117-143,0 0,-1-1,1 1,0 0,0 0,1 0,-1-1,0 1,1 0,-1 0,1 0,-1 0,1 0,0 0,0 0,0 1,0-1,0 0,1 0,-1 0,0 0,1 0,0 0,-1-1,1 1,0 0,0 0,0 0,0-1,0 1,1 0,-1-1,0 1,1-1,-1 1,1-1,0 0,-1 0,1 0,0 0,0 0,0 0,-1 0,1-1,0 1,0 0,0-1,0 0,2 1,7 1,0-1,0 0,0-1,0 0,0 0,0-1,0-1,0 0,0 0,10-5,-1 0</inkml:trace>
  <inkml:trace contextRef="#ctx0" brushRef="#br0" timeOffset="13603.102">2710 3201,'47'-62,"182"-167,-81 96,77-66,13-31,-19 44,-81 62,26-31,205-189,-205 192,-155 142,-5 3</inkml:trace>
  <inkml:trace contextRef="#ctx0" brushRef="#br0" timeOffset="40780.692">4658 1366,'61'-47,"182"-196,-74 44,82-45,-92 108,108-131,-266 267,0 0,-1 0,1 0,0-1,-1 1,1 0,0 0,-1-1,1 1,0 0,-1-1,1 1,0 0,-1-1,1 1,-1-1,1 1,-1-1,1 1,-1-1,1 0,-1 1,0-1,1 0,-1 1,0-1,0 0,1 1,-1-1,0 0,0 1,0-1,0 0,0 0,0 1,0-1,0 0,0 0,0 1,0-1,-1 0,1 1,0-1,0 0,-1 1,1-1,0 0,-1 1,1-1,-1 1,1-1,-1 0,1 1,-1-1,1 1,-1 0,1-1,-1 1,0-1,1 1,-1 0,0 0,1-1,-1 1,0 0,0 0,1 0,-2 0,-64 5,47-2,-1-1,1 0,0-2,-1 0,1-2,0 0,-18-4,36 5,0 0,0 0,1 0,-1 1,0-1,0 0,-1 1,1-1,0 0,0 1,0-1,0 1,0 0,-1-1,1 1,0 0,0 0,0 0,-1 0,1 0,0 0,0 0,-1 0,1 0,0 1,0-1,0 0,-1 1,1-1,0 1,0 0,0-1,0 1,0 0,0-1,0 1,0 0,0 0,1 0,-1 0,0 0,0 0,1 0,-1 0,1 0,-1 0,1 0,-1 1,1-1,0 0,-1 0,1 0,0 1,0-1,0 0,0 0,0 1,78 185,-3 96,-51-203,-13-103,57-217,-54 203,-1 0,-2-1,-2-1,-1 0,-2 0,0-30,12-29,-14 79</inkml:trace>
  <inkml:trace contextRef="#ctx0" brushRef="#br0" timeOffset="42366.336">1101 210,'10'0,"8"0,5 0,4 0,2-5,1-2,0 1,0 1,0 1,-1 2,-1 1,1 1,-1 0,0 0,0 0,-4 0</inkml:trace>
  <inkml:trace contextRef="#ctx0" brushRef="#br0" timeOffset="42627.361">2005 97,'24'-5,"17"-2,7 1,0 1,-4 1,-4 2,-4 1,-4 1,-2 0,-1 0,-6 0</inkml:trace>
  <inkml:trace contextRef="#ctx0" brushRef="#br0" timeOffset="42877.231">2964 68,'38'-5,"28"-6,6-2,-3 2,-9 3,-10 2,-9 3,-6 1,-4 2,-8 0</inkml:trace>
  <inkml:trace contextRef="#ctx0" brushRef="#br0" timeOffset="43027.534">3811 40,'38'0,"23"0,5 0,-4 0,-7 0,-8 0,-13 0</inkml:trace>
  <inkml:trace contextRef="#ctx0" brushRef="#br0" timeOffset="43233.296">4912 40,'38'-10,"13"-2</inkml:trace>
  <inkml:trace contextRef="#ctx0" brushRef="#br0" timeOffset="43398.024">5814 11,'24'-4,"8"-3</inkml:trace>
  <inkml:trace contextRef="#ctx0" brushRef="#br0" timeOffset="48750.159">4037 633,'-121'106,"113"-97,-1 1,2 0,0 0,0 1,0-1,2 2,-1-1,1 0,1 1,0 0,1 0,0 1,1-1,-1 10,2-15,1 1,-1-1,1 1,1-1,-1 1,1-1,0 0,1 1,0-1,0 0,1 0,-1 0,2 0,-1 0,1-1,0 0,0 1,1-1,-1-1,1 1,1-1,-1 0,1 0,-1 1,1-1,-1-1,1 1,0-1,1 0,-1 0,0-1,1 0,0 0,0-1,0 1,0-2,0 1,0-1,1 0,-1 0,0-1,1 0,-1 0,0-1,1 0,-1 0,0-1,0 0,0 0,0 0,0-1,0 0,-1-1,0 1,1-1,-1-1,0 1,1-1,-2 0,1 0,-1-1,1 1,-2-1,1 0,0 0,-1-1,-1 1,1-1,-1 0,0 0,0 0,-1-1,0 1,0 0,-1-1,0 0,0 1,-1-1,0 1,0-1,-2-4,-2 7,0 1,0 0,-1 0,0 0,0 1,0 0,0-1,-1 2,1-1,-1 1,1 0,-1 0,0 0,0 1,0 0,0 0,0 0,0 1,0 0,0 0,0 1,0 0,0 0,-4 1,-6-1,-71 1,62-1</inkml:trace>
  <inkml:trace contextRef="#ctx0" brushRef="#br0" timeOffset="49316.895">4432 604,'-10'21,"1"0,2 0,0 1,1 0,1 0,1 1,1-1,1 1,1 0,2 6,-1-26,1 1,0 0,0-1,1 0,-1 1,1-1,-1 0,1 0,0 0,0 0,1 0,-1 0,1 0,-1-1,1 1,0-1,0 0,0 0,0 0,0 0,0-1,0 1,1-1,-1 1,1-1,-1-1,1 1,-1 0,1-1,0 1,-1-1,1 0,1-1,7 1,0 0,0-1,0-1,0 0,-1-1,1 0,0 0,-1-1,10-6,-13 7,0-1,-1-1,1 1,-1-1,0-1,0 1,-1-1,1-1,-1 1,-1-1,1 0,-1 0,-1 0,1-1,-1 0,0 0,-1 0,0 0,0-1,-1 1,0-1,0 1,-1-1,0 0,-1 0,0 0,-1-5,0 8,-1 1,0 0,-1 0,1 0,-1 0,0 0,0 0,-1 1,1 0,-1-1,0 1,0 1,-1-1,1 0,-1 1,1 0,-1 0,0 1,0-1,-1 1,1 0,0 0,-1 1,1 0,-1 0,1 0,-1 0,1 1,-1 0,0 0,1 1,-1-1,0 1,1 1,-1-1,-3 2,-16 4</inkml:trace>
  <inkml:trace contextRef="#ctx0" brushRef="#br0" timeOffset="49817.921">4855 322,'-2'7,"0"0,1 0,0 1,0-1,0 0,1 1,0-1,1 1,0-1,0 0,0 0,1 1,0-1,1 0,-1 0,3 2,-5-7,1 1,1-1,-1 1,0-1,1 0,-1 0,1 0,0 0,-1 0,1 0,0 0,0-1,0 1,0 0,1-1,-1 0,0 0,1 0,-1 0,1 0,-1 0,1 0,-1-1,1 1,0-1,-1 0,1 0,-1 0,1 0,0 0,-1 0,1-1,-1 0,1 1,-1-1,1 0,-1 0,1 0,-1 0,0-1,1 1,-1-1,0 1,0-1,0 0,0 0,-1 0,1 0,0 0,41-93,-41 91,-1 1,-1 0,1-1,0 1,-1-1,0 1,0-1,0 1,0-1,0 1,-1-1,1 1,-1-1,0 1,0 0,-1-1,1 1,-1 0,1 0,-1 0,0 0,0 0,0 0,-1 1,1-1,-1 1,-1-2,-13-5</inkml:trace>
  <inkml:trace contextRef="#ctx0" brushRef="#br0" timeOffset="50569.712">4149 124,'-10'15,"-3"9,1 5,2 3,8 1,5-1,0-1,2 0,3-7,1-6</inkml:trace>
  <inkml:trace contextRef="#ctx0" brushRef="#br0" timeOffset="51061.782">4318 1084,'5'24,"11"18,8 6,4-5,3-10,-5-5,-1-8,0-7,-5-6</inkml:trace>
</inkml:ink>
</file>

<file path=ppt/ink/ink7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4:32:51.07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284 86,'1'1,"1"0,0 0,-1 1,1-1,-1 0,1 1,-1-1,0 1,1-1,-1 1,0 0,0-1,0 1,0 0,0 0,-1 0,1 0,-1 0,1 0,-1 0,1 0,-1 0,0 0,0 0,0 2,1 6,9 26,-6-21,1 0,-2 0,0 0,-1 0,-1 0,0 1,-1-1,-2 16,-50 235,23-108,27-157,3-12</inkml:trace>
  <inkml:trace contextRef="#ctx0" brushRef="#br0" timeOffset="413.051">1 115,'5'-5,"1"-1,0 1,0 1,0-1,1 1,-1 0,1 0,0 1,0 0,0 0,1 1,-1 0,1 0,-1 1,1 0,0 0,-1 1,5 0,227-14,57-30,-283 43</inkml:trace>
  <inkml:trace contextRef="#ctx0" brushRef="#br0" timeOffset="1149.442">678 566,'32'-26,"103"-21,-133 47,0-1,0 1,0-1,-1 1,1 0,0 0,0 0,0 0,0 0,0 1,0-1,0 0,-1 1,1 0,0-1,0 1,-1 0,1 0,0 0,-1 0,1 0,-1 0,1 0,-1 1,0-1,1 0,-1 1,0-1,0 1,0 0,0-1,0 1,0 0,-1 0,1-1,-1 1,1 0,-1 0,1 0,-1 0,0-1,0 1,0 0,0 0,0 0,-1 0,1 0,-1 0,1-1,-1 1,1 0,-1 0,0-1,0 1,0 0,0-1,0 1,0-1,0 1,-1-1,1 1,-47 52,44-52,0 1,-1 0,1 0,0 0,0 0,1 1,-1-1,1 1,-1 0,1 0,1 0,-1 0,0 1,1-1,0 1,0 0,0-1,1 1,0 0,0 0,0 0,0 0,1 0,0 0,0 0,0 0,0 0,1 0,0 0,0 0,0 0,1 0,0 0,0 0,0-1,0 1,1-1,84 81,-86-83,0-1,0 1,0-1,0 1,-1-1,1 1,-1-1,1 1,-1 0,0-1,1 1,-1 0,0-1,0 1,0 0,0-1,-1 1,1 0,0-1,-1 1,1-1,-1 1,1 0,-1-1,0 1,0-1,0 0,0 1,0-1,0 0,0 1,0-1,0 0,0 0,-1 0,1 0,-1 0,1 0,-1 0,1-1,-1 1,-66 26,53-24,0 0,-1-1,1-1,0 0,-1-1,1-1,-1 0,1-1,-1-1,1 0,0-1,1-1,-1 0,-5-3,6-2</inkml:trace>
</inkml:ink>
</file>

<file path=ppt/ink/ink7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4:33:40.338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52 335,'0'683,"-30"-403,19-196,8-71,0-1,1 1,1 0,0 0,1 0,0 0,1 0,0 0,1 1,45 131,-43-142,-1 1,1-1,1 1,-1-1,0 0,1-1,0 1,0-1,-1 0,1 0,0 0,1-1,-1 0,0 0,0 0,1 0,-1-1,0 0,0 0,1-1,-1 1,0-1,1 0,-1-1,0 1,0-1,0 0,0 0,4-3,40-7,208 6,-149 8,259-2,-169-28,73 27,-281 1</inkml:trace>
  <inkml:trace contextRef="#ctx0" brushRef="#br0" timeOffset="1852.023">587 54,'-4'6,"0"1,1 0,0 1,0-1,0 1,1-1,0 1,1 0,-1 0,2-1,-1 1,1 0,0 0,1 0,0 0,0 0,1 0,39 90,-39-95,0 0,0 0,0-1,1 1,-1-1,1 0,-1 0,1 0,0 0,0 0,0-1,0 1,0-1,0 1,0-1,0 0,1-1,-1 1,0 0,1-1,-1 0,0 0,1 0,-1 0,0 0,1-1,-1 0,0 1,4-2,2-4,1 0,-1 0,0-1,-1 0,0 0,0-1,0 0,-1-1,-1 0,1 0,-1 0,-1 0,1-1,-2 0,1-1,-2 1,1 0,1-11,10-18,-4 7,24-39,-34 70,0 1,0-1,0 0,0 1,0-1,0 1,0-1,0 1,1 0,-1-1,0 1,0 0,0 0,0 0,0 0,1 0,-1 0,0 0,0 0,0 0,0 0,1 1,-1-1,0 1,0-1,0 1,0-1,0 1,0-1,0 1,0 0,0 0,0-1,-1 1,1 0,0 0,0 0,-1 0,1 0,-1 0,1 0,-1 0,1 0,0 1,20 50,68 280,-80-296,-1 2,-2-1,-1 0,-3 1,0 0,-3 0,-1 2,2-35,0-1,0 1,0-1,-1 1,1-1,-1 1,0-1,-1 1,1-1,-1 0,1 0,-1 0,-1 0,1 0,-1 0,1 0,-1-1,0 1,0-1,-1 0,1 0,-1 0,1 0,-1-1,0 1,0-1,0 0,0 0,-1-1,1 1,0-1,-1 0,1 0,-1 0,1-1,-1 1,1-1,-2 0,1-1,0 0,0 1,0-2,0 1,1 0,-1-1,0 0,1 0,0 0,-1-1,1 0,0 1,0-1,1-1,-1 1,0 0,1-1,0 0,0 0,0 0,1 0,-1 0,1-1,0 1,0-1,0 1,0-5,-3-6,1 0,1-1,1 0,0 1,1-1,1 0,0 1,1-5,0 10,1 1,0 0,0 0,1 0,0 0,1 0,0 1,0 0,1-1,-1 1,2 1,-1-1,1 1,1 0,-1 0,1 1,0 0,1 0,-1 1,16-10,1 0,1 2,0 1,0 1,21-6,-22 9</inkml:trace>
</inkml:ink>
</file>

<file path=ppt/ink/ink7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4:33:40.772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396 113,'-144'180,"-24"-16,146-143</inkml:trace>
  <inkml:trace contextRef="#ctx0" brushRef="#br0" timeOffset="364.142">1 0,'22'36,"1"-1,2-2,2 0,1-1,1-2,2-1,0-2,5 1,121 120,-70-67,-57-75,-22-14</inkml:trace>
</inkml:ink>
</file>

<file path=ppt/ink/ink7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4:31:18.990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57,'86'23,"158"-15,-149-10,424 2,-275 28,300-28,-280-27,299 26,-317-27,71-1,429 29,-549-28,283 28,537 0,-820 28,169-28,-334-2,-29 1,0 1,1-1,-1 1,0-1,0 1,1 0,-1 0,0 0,1 1,-1-1,0 1,0 0,1 0,-1 0,0 0,0 0,0 1,0-1,-1 1,1 0,0 0,-1 0,1 0,-1 1,1-1,-1 1,0 0,8 13,-2 0</inkml:trace>
</inkml:ink>
</file>

<file path=ppt/ink/ink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3:41:02.71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86 368,'45'-6,"-1"-3,0-1,0-3,-1-1,40-20,-69 28,-1-2,0 1,0-2,0 0,-1 0,0-1,-1-1,8-9,-16 17,0 0,0 0,-1-1,0 1,0 0,0-1,0 1,0-1,-1 0,1 0,-1 0,0 1,0-1,-1 0,1 0,-1 0,0-1,0 1,0 0,-1 0,1 0,-1 0,0 0,0 1,0-1,-1 0,1 0,-1 1,0-1,0 1,0-1,-1 1,1 0,-1 0,0-1,-3-2,-1 0,0 1,0-1,0 1,-1 1,1-1,-1 1,0 1,-1-1,1 1,0 1,-1 0,0 0,1 0,-1 1,0 1,0-1,0 1,0 1,0 0,1 0,-1 1,0 0,1 0,-4 2,-5 1,1 1,-1 1,1 1,0 0,1 1,0 0,0 2,1 0,0 0,1 1,1 1,-4 4,5-5,1 0,1 0,0 1,1 1,0-1,1 1,0 1,1-1,1 1,1 0,0 0,0 1,2-1,0 1,1-1,0 1,1 0,1 2,1-12,0 0,1 0,-1 0,1 0,0 0,1-1,-1 1,1-1,0 0,0 0,1 0,0-1,0 0,0 0,0 0,0 0,1-1,0 0,0 0,0 0,0-1,0 0,4 1,6 2,1-1,0-1,0-1,0 0,0-1,0-1,0-1,8-1,22-6,1-2,-2-2,0-2,0-2,8-7,65-51,-103 58</inkml:trace>
</inkml:ink>
</file>

<file path=ppt/ink/ink7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4:31:27.694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85,'0'0,"0"-1,0 0,0 0,0 0,0 1,0-1,0 0,0 0,0 1,1-1,-1 0,0 0,0 1,1-1,-1 0,1 0,-1 1,0-1,1 0,-1 1,1-1,0 1,-1-1,1 1,-1-1,1 1,0-1,-1 1,1-1,0 1,0 0,-1 0,1-1,0 1,0 0,-1 0,1 0,0 0,0 0,0 0,-1 0,1 0,0 0,0 0,-1 0,1 0,0 0,0 1,-1-1,1 0,0 1,0-1,-1 1,1-1,0 0,-1 1,1 0,-1-1,1 1,-1-1,1 1,-1 0,1-1,-1 1,1 0,-1-1,0 1,1 0,2 1,20 8,0 0,1-1,0-2,0-1,1 0,10-1,-26-3,43 5,1-3,0-2,49-4,-11 0,322 1,-304-12,-83 9,0 0,1 1,-1 2,1 0,-1 2,0 1,20 4,3 3,1-3,-1-3,1-1,36-4,85 3,35 26,407-26,309-1,-528-30,460 31,-618-28,-132 26,91-10,2-24,29-5,-29 12,85 29,-273-1,-1 1,0 0,0 0,0 0,0 1,0 1,0-1,0 1,-1 0,1 1,-1 0,0 0,0 1,-1 0,5 4,6 4</inkml:trace>
</inkml:ink>
</file>

<file path=ppt/ink/ink7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4:31:30.143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6 1,'-1'1,"0"0,1 0,-1 1,0-1,1 0,0 0,-1 1,1-1,0 0,-1 1,1-1,0 0,0 1,0-1,0 0,1 1,-1-1,0 0,0 1,1-1,-1 0,1 0,-1 1,1-1,0 0,-1 0,1 0,0 0,0 0,0 0,0 0,0 0,0 0,0 0,0 0,0 0,0-1,0 1,0-1,1 1,-1-1,0 1,0-1,1 1,0-1,66 10,-66-10,289-27,498 24,-276 31,87 1,-2 0,740-30,-911 29,12-55,-18-3,24 2,-157 17,-226 2,0 3,0 3,0 2,0 3,45 9,10 1,1-4,-1-6,13-5,26 1,255 2,-321 15,-78-12,0 0,0-1,0 0,0 0,0-2,0 1,0-1,0-1,9-2,19-5,1 1,-1 2,1 2,28 1,740 3,-561 28,-61-18,37 8,-26 7,197-26,-197 28,281-27,1-1,-282-29,196 28,-251-25,336 25,-377-16,-101 17,0 0,0 0,0 0,0 0,0 0,1 0,-1 1,0-1,0 0,0 1,0-1,0 0,0 1,0-1,0 1,0 0,0-1,0 1,-1 0,1-1,0 1,0 0,-1 0,1 0,0 0,-1 0,1 0,-1 0,1 0,-1 0,1 0,-1 0,0 0,0 0,1 0,4 15</inkml:trace>
</inkml:ink>
</file>

<file path=ppt/ink/ink7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4:31:52.71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254 59,'1'0,"1"0,-1 0,0 0,1 0,-1 1,0-1,1 1,-1-1,0 1,0-1,1 1,-1 0,0 0,0-1,0 1,0 0,0 0,0 0,0 0,0 0,-1 0,1 1,0-1,-1 0,1 0,0 0,-1 1,0-1,1 0,-1 1,0-1,1 0,-1 1,0-1,0 0,0 1,0-1,-1 1,1-1,0 0,0 1,-1-1,1 0,-1 0,0 2,2 4,28 195,-59 53,13-182,12-67,2-6</inkml:trace>
  <inkml:trace contextRef="#ctx0" brushRef="#br0" timeOffset="419.146">0 86,'74'-16,"61"-14,-98 19,0 2,1 2,0 1,1 2,-1 2,36 2,-51 5,-5 1</inkml:trace>
  <inkml:trace contextRef="#ctx0" brushRef="#br0" timeOffset="1117.953">621 426,'0'4,"0"7,0 7,0 4,0 3,0 3,0 1,0 1,0-1,0 0,0 0,0 0,0-1,0-4</inkml:trace>
</inkml:ink>
</file>

<file path=ppt/ink/ink7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4:32:32.41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0 169,'488'-29,"-296"1,-51 0,-70 28,72-11,-102 3,0 1,0 3,0 1,1 2,39 4,10-1,34-18,56-19,-154 32</inkml:trace>
</inkml:ink>
</file>

<file path=ppt/ink/ink7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4:32:32.66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52,'39'-5,"22"-1,5 0,-3 1,-9 2,-7-4,-3-1,-4 1,-9 2</inkml:trace>
</inkml:ink>
</file>

<file path=ppt/ink/ink7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4:31:48.64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2682 3201,'-29'255,"29"396,29-455,-28 170,25-223,-24 167,25-113,-27 142,-27-153,-22-295,33 84,-1 1,-2 0,0 1,-1 1,-2 1,0 1,-1 1,-1 1,0 1,-4 0,-86-71,113 87,0 0,0 0,0 0,1 0,-1 0,0 0,1-1,-1 1,1 0,0 0,-1-1,1 1,0 0,0 0,0-1,0 1,0 0,0-1,0 1,0 0,0 0,1-1,-1 1,0 0,1 0,-1-1,1 1,-1 0,1 0,0 0,0 0,-1 0,1 0,0 0,0 0,0 0,0 0,0 0,0 1,0-1,0 0,1 1,-1-1,0 1,0-1,2 1,60-19,115 3,98-17,-227 26,0 2,1 2,-1 3,42 5,-90-6,0 1,0 0,0-1,0 1,0 0,0 0,0 0,0 0,0 0,0 0,0 0,0 0,0 0,0 0,0 0,0 1,0-1,0 0,0 1,0-1,-1 1,1-1,0 1,0-1,0 1,-1 0,1-1,0 1,0 0,-1 0,1-1,-1 1,1 0,-1 0,1 0,-1 0,1 0,-1 0,0 0,0 0,1 0,-1 0,0 0,0 0,0 0,0 0,0 0,0 0,0 0,-1 0,1 0,0 0,-1 0,1-1,0 1,-1 0,1 0,-1 0,1 0,-1 0,0-1,1 1,-1 0,0 0,0-1,-19 26,-1-1,-1-1,-2-2,0 0,-14 9,-216 142,235-160</inkml:trace>
  <inkml:trace contextRef="#ctx0" brushRef="#br0" timeOffset="9737.398">2653 3201,'-1'-2,"0"0,0 1,-1-1,1 0,0 1,-1 0,0-1,1 1,-1 0,0 0,1 0,-1 0,0 0,0 0,0 0,0 1,0-1,0 1,0-1,0 1,0 0,0 0,0 0,-1 0,1 0,0 1,0-1,0 0,-1 2,-254 18,-166-20,225 28,-139-27,194 26,-14-15,71 3,85-16,0 0,1 0,-1 0,0-1,1 1,-1 0,1-1,-1 1,1 0,0-1,-1 1,1-1,0 1,0 0,0-1,0 1,0-1,1 1,-1 0,0-1,1 1,-1-1,1 1,-1 0,1 0,-1-1,1 1,0 0,0 0,0 0,0 0,0-1,0 1,0 1,0-1,0 0,0 0,1 0,2-4,17-29,69-134,-63 97,-27 71,1 0,0 1,0-1,0 0,0 1,0-1,-1 0,1 1,0-1,0 1,-1-1,1 1,0 0,-1-1,1 1,-1 0,1-1,-1 1,1 0,-1 0,1 0,-1-1,0 1,1 0,-1 0,0 0,0 0,0 0,1-1,-1 1,0 0,0 0,0 0,-1 0,1 0,0 0,0 0,0-1,-1 1,1 0,-1 1,3 5,37 229,28-5,-30-147,-196-284,89 132,56 58</inkml:trace>
  <inkml:trace contextRef="#ctx0" brushRef="#br0" timeOffset="10698.534">368 2072,'-2'1,"0"1,0-1,0 1,0-1,1 1,-1-1,0 1,1 0,0 0,-1 0,1 0,0 0,0 0,0 0,0 1,1-1,-1 0,1 0,-1 1,1-1,0 0,0 1,0-1,0 0,0 2,0-1,22 179,-19-134,-2 1,-1-1,-3 0,-3 1,-3 8,2-5,7-40,-2 0,1 0,-1-1,-1 1,0 0,0-1,-2 0,1 0,-1 0,-1-1,-3 6,-7 2</inkml:trace>
  <inkml:trace contextRef="#ctx0" brushRef="#br0" timeOffset="10969.596">1 2043,'38'-4,"32"-7,9-2,1 2,-9 3,-11-2,-12 0,-8 2,-7 3,-4 1,-7 8,-7 1</inkml:trace>
  <inkml:trace contextRef="#ctx0" brushRef="#br0" timeOffset="11505.617">621 2467,'18'-6,"0"1,1 1,-1 0,1 2,-1 0,1 1,0 1,17 2,-35-3,-1 1,1 0,0 0,0 0,0 0,0 0,0 0,0 1,0-1,0 0,-1 0,1 1,0-1,0 0,0 1,0-1,-1 1,1-1,0 1,-1 0,1-1,0 1,-1 0,1-1,-1 1,1 0,-1 0,1-1,-1 1,1 0,-1 0,0 0,0 0,1-1,-1 1,0 0,0 0,0 0,0 0,0 0,0 0,0 0,0 0,0-1,0 1,-1 0,1 0,0 0,-1 0,1 0,-31 41,23-32,-110 135,117-143,0 0,-1-1,1 1,0 0,0 0,1 0,-1-1,0 1,1 0,-1 0,1 0,-1 0,1 0,0 0,0 0,0 1,0-1,0 0,1 0,-1 0,0 0,1 0,0 0,-1-1,1 1,0 0,0 0,0 0,0-1,0 1,1 0,-1-1,0 1,1-1,-1 1,1-1,0 0,-1 0,1 0,0 0,0 0,0 0,-1 0,1-1,0 1,0 0,0-1,0 0,2 1,7 1,0-1,0 0,0-1,0 0,0 0,0-1,0-1,0 0,0 0,10-5,-1 0</inkml:trace>
  <inkml:trace contextRef="#ctx0" brushRef="#br0" timeOffset="13603.102">2710 3201,'47'-62,"182"-167,-81 96,77-66,13-31,-19 44,-81 62,26-31,205-189,-205 192,-155 142,-5 3</inkml:trace>
  <inkml:trace contextRef="#ctx0" brushRef="#br0" timeOffset="40780.692">4658 1366,'61'-47,"182"-196,-74 44,82-45,-92 108,108-131,-266 267,0 0,-1 0,1 0,0-1,-1 1,1 0,0 0,-1-1,1 1,0 0,-1-1,1 1,0 0,-1-1,1 1,-1-1,1 1,-1-1,1 1,-1-1,1 0,-1 1,0-1,1 0,-1 1,0-1,0 0,1 1,-1-1,0 0,0 1,0-1,0 0,0 0,0 1,0-1,0 0,0 0,0 1,0-1,-1 0,1 1,0-1,0 0,-1 1,1-1,0 0,-1 1,1-1,-1 1,1-1,-1 0,1 1,-1-1,1 1,-1 0,1-1,-1 1,0-1,1 1,-1 0,0 0,1-1,-1 1,0 0,0 0,1 0,-2 0,-64 5,47-2,-1-1,1 0,0-2,-1 0,1-2,0 0,-18-4,36 5,0 0,0 0,1 0,-1 1,0-1,0 0,-1 1,1-1,0 0,0 1,0-1,0 1,0 0,-1-1,1 1,0 0,0 0,0 0,-1 0,1 0,0 0,0 0,-1 0,1 0,0 1,0-1,0 0,-1 1,1-1,0 1,0 0,0-1,0 1,0 0,0-1,0 1,0 0,0 0,1 0,-1 0,0 0,0 0,1 0,-1 0,1 0,-1 0,1 0,-1 1,1-1,0 0,-1 0,1 0,0 1,0-1,0 0,0 0,0 1,78 185,-3 96,-51-203,-13-103,57-217,-54 203,-1 0,-2-1,-2-1,-1 0,-2 0,0-30,12-29,-14 79</inkml:trace>
  <inkml:trace contextRef="#ctx0" brushRef="#br0" timeOffset="42366.336">1101 210,'10'0,"8"0,5 0,4 0,2-5,1-2,0 1,0 1,0 1,-1 2,-1 1,1 1,-1 0,0 0,0 0,-4 0</inkml:trace>
  <inkml:trace contextRef="#ctx0" brushRef="#br0" timeOffset="42627.361">2005 97,'24'-5,"17"-2,7 1,0 1,-4 1,-4 2,-4 1,-4 1,-2 0,-1 0,-6 0</inkml:trace>
  <inkml:trace contextRef="#ctx0" brushRef="#br0" timeOffset="42877.231">2964 68,'38'-5,"28"-6,6-2,-3 2,-9 3,-10 2,-9 3,-6 1,-4 2,-8 0</inkml:trace>
  <inkml:trace contextRef="#ctx0" brushRef="#br0" timeOffset="43027.534">3811 40,'38'0,"23"0,5 0,-4 0,-7 0,-8 0,-13 0</inkml:trace>
  <inkml:trace contextRef="#ctx0" brushRef="#br0" timeOffset="43233.296">4912 40,'38'-10,"13"-2</inkml:trace>
  <inkml:trace contextRef="#ctx0" brushRef="#br0" timeOffset="43398.024">5814 11,'24'-4,"8"-3</inkml:trace>
  <inkml:trace contextRef="#ctx0" brushRef="#br0" timeOffset="48750.159">4037 633,'-121'106,"113"-97,-1 1,2 0,0 0,0 1,0-1,2 2,-1-1,1 0,1 1,0 0,1 0,0 1,1-1,-1 10,2-15,1 1,-1-1,1 1,1-1,-1 1,1-1,0 0,1 1,0-1,0 0,1 0,-1 0,2 0,-1 0,1-1,0 0,0 1,1-1,-1-1,1 1,1-1,-1 0,1 0,-1 1,1-1,-1-1,1 1,0-1,1 0,-1 0,0-1,1 0,0 0,0-1,0 1,0-2,0 1,0-1,1 0,-1 0,0-1,1 0,-1 0,0-1,1 0,-1 0,0-1,0 0,0 0,0 0,0-1,0 0,-1-1,0 1,1-1,-1-1,0 1,1-1,-2 0,1 0,-1-1,1 1,-2-1,1 0,0 0,-1-1,-1 1,1-1,-1 0,0 0,0 0,-1-1,0 1,0 0,-1-1,0 0,0 1,-1-1,0 1,0-1,-2-4,-2 7,0 1,0 0,-1 0,0 0,0 1,0 0,0-1,-1 2,1-1,-1 1,1 0,-1 0,0 0,0 1,0 0,0 0,0 0,0 1,0 0,0 0,0 1,0 0,0 0,-4 1,-6-1,-71 1,62-1</inkml:trace>
  <inkml:trace contextRef="#ctx0" brushRef="#br0" timeOffset="49316.895">4432 604,'-10'21,"1"0,2 0,0 1,1 0,1 0,1 1,1-1,1 1,1 0,2 6,-1-26,1 1,0 0,0-1,1 0,-1 1,1-1,-1 0,1 0,0 0,0 0,1 0,-1 0,1 0,-1-1,1 1,0-1,0 0,0 0,0 0,0 0,0-1,0 1,1-1,-1 1,1-1,-1-1,1 1,-1 0,1-1,0 1,-1-1,1 0,1-1,7 1,0 0,0-1,0-1,0 0,-1-1,1 0,0 0,-1-1,10-6,-13 7,0-1,-1-1,1 1,-1-1,0-1,0 1,-1-1,1-1,-1 1,-1-1,1 0,-1 0,-1 0,1-1,-1 0,0 0,-1 0,0 0,0-1,-1 1,0-1,0 1,-1-1,0 0,-1 0,0 0,-1-5,0 8,-1 1,0 0,-1 0,1 0,-1 0,0 0,0 0,-1 1,1 0,-1-1,0 1,0 1,-1-1,1 0,-1 1,1 0,-1 0,0 1,0-1,-1 1,1 0,0 0,-1 1,1 0,-1 0,1 0,-1 0,1 1,-1 0,0 0,1 1,-1-1,0 1,1 1,-1-1,-3 2,-16 4</inkml:trace>
  <inkml:trace contextRef="#ctx0" brushRef="#br0" timeOffset="49817.921">4855 322,'-2'7,"0"0,1 0,0 1,0-1,0 0,1 1,0-1,1 1,0-1,0 0,0 0,1 1,0-1,1 0,-1 0,3 2,-5-7,1 1,1-1,-1 1,0-1,1 0,-1 0,1 0,0 0,-1 0,1 0,0 0,0-1,0 1,0 0,1-1,-1 0,0 0,1 0,-1 0,1 0,-1 0,1 0,-1-1,1 1,0-1,-1 0,1 0,-1 0,1 0,0 0,-1 0,1-1,-1 0,1 1,-1-1,1 0,-1 0,1 0,-1 0,0-1,1 1,-1-1,0 1,0-1,0 0,0 0,-1 0,1 0,0 0,41-93,-41 91,-1 1,-1 0,1-1,0 1,-1-1,0 1,0-1,0 1,0-1,0 1,-1-1,1 1,-1-1,0 1,0 0,-1-1,1 1,-1 0,1 0,-1 0,0 0,0 0,0 0,-1 1,1-1,-1 1,-1-2,-13-5</inkml:trace>
  <inkml:trace contextRef="#ctx0" brushRef="#br0" timeOffset="50569.712">4149 124,'-10'15,"-3"9,1 5,2 3,8 1,5-1,0-1,2 0,3-7,1-6</inkml:trace>
  <inkml:trace contextRef="#ctx0" brushRef="#br0" timeOffset="51061.782">4318 1084,'5'24,"11"18,8 6,4-5,3-10,-5-5,-1-8,0-7,-5-6</inkml:trace>
</inkml:ink>
</file>

<file path=ppt/ink/ink7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4:32:51.07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284 86,'1'1,"1"0,0 0,-1 1,1-1,-1 0,1 1,-1-1,0 1,1-1,-1 1,0 0,0-1,0 1,0 0,0 0,-1 0,1 0,-1 0,1 0,-1 0,1 0,-1 0,0 0,0 0,0 2,1 6,9 26,-6-21,1 0,-2 0,0 0,-1 0,-1 0,0 1,-1-1,-2 16,-50 235,23-108,27-157,3-12</inkml:trace>
  <inkml:trace contextRef="#ctx0" brushRef="#br0" timeOffset="413.051">1 115,'5'-5,"1"-1,0 1,0 1,0-1,1 1,-1 0,1 0,0 1,0 0,0 0,1 1,-1 0,1 0,-1 1,1 0,0 0,-1 1,5 0,227-14,57-30,-283 43</inkml:trace>
  <inkml:trace contextRef="#ctx0" brushRef="#br0" timeOffset="1149.442">678 566,'32'-26,"103"-21,-133 47,0-1,0 1,0-1,-1 1,1 0,0 0,0 0,0 0,0 0,0 1,0-1,0 0,-1 1,1 0,0-1,0 1,-1 0,1 0,0 0,-1 0,1 0,-1 0,1 0,-1 1,0-1,1 0,-1 1,0-1,0 1,0 0,0-1,0 1,0 0,-1 0,1-1,-1 1,1 0,-1 0,1 0,-1 0,0-1,0 1,0 0,0 0,0 0,-1 0,1 0,-1 0,1-1,-1 1,1 0,-1 0,0-1,0 1,0 0,0-1,0 1,0-1,0 1,-1-1,1 1,-47 52,44-52,0 1,-1 0,1 0,0 0,0 0,1 1,-1-1,1 1,-1 0,1 0,1 0,-1 0,0 1,1-1,0 1,0 0,0-1,1 1,0 0,0 0,0 0,0 0,1 0,0 0,0 0,0 0,0 0,1 0,0 0,0 0,0 0,1 0,0 0,0 0,0-1,0 1,1-1,84 81,-86-83,0-1,0 1,0-1,0 1,-1-1,1 1,-1-1,1 1,-1 0,0-1,1 1,-1 0,0-1,0 1,0 0,0-1,-1 1,1 0,0-1,-1 1,1-1,-1 1,1 0,-1-1,0 1,0-1,0 0,0 1,0-1,0 0,0 1,0-1,0 0,0 0,-1 0,1 0,-1 0,1 0,-1 0,1-1,-1 1,-66 26,53-24,0 0,-1-1,1-1,0 0,-1-1,1-1,-1 0,1-1,-1-1,1 0,0-1,1-1,-1 0,-5-3,6-2</inkml:trace>
</inkml:ink>
</file>

<file path=ppt/ink/ink7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4:33:40.338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52 335,'0'683,"-30"-403,19-196,8-71,0-1,1 1,1 0,0 0,1 0,0 0,1 0,0 0,1 1,45 131,-43-142,-1 1,1-1,1 1,-1-1,0 0,1-1,0 1,0-1,-1 0,1 0,0 0,1-1,-1 0,0 0,0 0,1 0,-1-1,0 0,0 0,1-1,-1 1,0-1,1 0,-1-1,0 1,0-1,0 0,0 0,4-3,40-7,208 6,-149 8,259-2,-169-28,73 27,-281 1</inkml:trace>
  <inkml:trace contextRef="#ctx0" brushRef="#br0" timeOffset="1852.023">587 54,'-4'6,"0"1,1 0,0 1,0-1,0 1,1-1,0 1,1 0,-1 0,2-1,-1 1,1 0,0 0,1 0,0 0,0 0,1 0,39 90,-39-95,0 0,0 0,0-1,1 1,-1-1,1 0,-1 0,1 0,0 0,0 0,0-1,0 1,0-1,0 1,0-1,0 0,1-1,-1 1,0 0,1-1,-1 0,0 0,1 0,-1 0,0 0,1-1,-1 0,0 1,4-2,2-4,1 0,-1 0,0-1,-1 0,0 0,0-1,0 0,-1-1,-1 0,1 0,-1 0,-1 0,1-1,-2 0,1-1,-2 1,1 0,1-11,10-18,-4 7,24-39,-34 70,0 1,0-1,0 0,0 1,0-1,0 1,0-1,0 1,1 0,-1-1,0 1,0 0,0 0,0 0,0 0,1 0,-1 0,0 0,0 0,0 0,0 0,1 1,-1-1,0 1,0-1,0 1,0-1,0 1,0-1,0 1,0 0,0 0,0-1,-1 1,1 0,0 0,0 0,-1 0,1 0,-1 0,1 0,-1 0,1 0,0 1,20 50,68 280,-80-296,-1 2,-2-1,-1 0,-3 1,0 0,-3 0,-1 2,2-35,0-1,0 1,0-1,-1 1,1-1,-1 1,0-1,-1 1,1-1,-1 0,1 0,-1 0,-1 0,1 0,-1 0,1 0,-1-1,0 1,0-1,-1 0,1 0,-1 0,1 0,-1-1,0 1,0-1,0 0,0 0,-1-1,1 1,0-1,-1 0,1 0,-1 0,1-1,-1 1,1-1,-2 0,1-1,0 0,0 1,0-2,0 1,1 0,-1-1,0 0,1 0,0 0,-1-1,1 0,0 1,0-1,1-1,-1 1,0 0,1-1,0 0,0 0,0 0,1 0,-1 0,1-1,0 1,0-1,0 1,0-5,-3-6,1 0,1-1,1 0,0 1,1-1,1 0,0 1,1-5,0 10,1 1,0 0,0 0,1 0,0 0,1 0,0 1,0 0,1-1,-1 1,2 1,-1-1,1 1,1 0,-1 0,1 1,0 0,1 0,-1 1,16-10,1 0,1 2,0 1,0 1,21-6,-22 9</inkml:trace>
</inkml:ink>
</file>

<file path=ppt/ink/ink7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4:33:40.772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396 113,'-144'180,"-24"-16,146-143</inkml:trace>
  <inkml:trace contextRef="#ctx0" brushRef="#br0" timeOffset="364.142">1 0,'22'36,"1"-1,2-2,2 0,1-1,1-2,2-1,0-2,5 1,121 120,-70-67,-57-75,-22-14</inkml:trace>
</inkml:ink>
</file>

<file path=ppt/ink/ink7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4:33:50.95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0 121,'255'0,"-58"28,-197-27,1-1,0 0,0 0,0 0,-1 0,1 0,0 0,0 0,-1 0,1 0,0 0,0 0,0 0,-1-1,1 1,0 0,0 0,-1-1,1 1,0-1,-1 1,1 0,-1-1,1 1,0-1,-1 0,1 1,-1-1,1 1,-1-1,0 0,1 1,-1-1,1 0,-1 0,0 1,0-1,0 0,1 0,-1 1,0-1,0 0,0 0,0 0,0 1,0-1,0 0,-1 0,1 0,0 1,0-1,-1 0,1 1,0-1,-1 0,1 0,0 1,-1-1,1 1,-1-1,1 0,-1 1,0-1,-37-37,-55-27,85 52,14 11</inkml:trace>
</inkml:ink>
</file>

<file path=ppt/ink/ink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3:41:03.52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500 0,'-51'27,"2"3,1 1,2 3,1 1,1 3,3 1,-2 5,36-39,0 1,1-1,0 1,0 1,0-1,1 1,0 0,1 0,-1 0,1 1,1 0,-1 0,1 0,1 0,-1 0,1 0,1 1,0-1,0 1,0-1,1 1,1-1,-1 1,2 5,0-12,-1 1,0-1,1 0,0 0,0 0,-1 0,1 0,0 0,0-1,1 1,-1-1,0 1,1-1,-1 0,0 0,1 0,-1 0,1 0,0-1,-1 1,1-1,0 1,-1-1,1 0,0 0,-1-1,1 1,0 0,-1-1,1 1,-1-1,1 0,82-36,-57 18,-1-1,-1-1,-1-1,-1-2,5-7,70-65,-9 15,-90 82,0-1,0 1,0-1,0 1,0-1,0 1,1-1,-1 1,0-1,0 0,1 1,-1-1,0 0,0 1,1-1,-1 1,0-1,1 0,-1 0,1 1,-1-1,0 0,1 0,-1 1,1-1,-1 0,1 0,-1 0,0 0,1 0,-1 0,1 0,-1 0,1 0,-1 0,1 0,-1 0,1 0,-1 0,1 0,-1 0,1 0,-1 0,0-1,1 1,-1 0,1 0,-1-1,1 1,-17 45,-127 232,-23 117,158-372,0 0,1 1,1 0,1 1,1-1,1 1,1 0,2-1,0 1,1 5,1-20,0 0,0 1,0-1,1-1,0 1,1 0,0-1,0 1,1-1,0-1,1 1,0-1,0 0,0 0,1 0,0-1,0 0,0 0,1-1,0 0,0 0,1-1,-1 0,1-1,0 0,0 0,0-1,0 0,0 0,0-1,1 0,-1-1,3 0,-7-1,0 0,-1 0,1-1,0 1,-1-1,0 0,1 0,-1-1,0 1,0-1,0 0,-1 0,1 0,-1-1,1 1,-1-1,0 0,0 1,-1-1,1-1,-1 1,0 0,0-1,-1 1,1-1,-1 1,0-1,0 0,0 0,-1 1,0-1,0 0,0-1,0-9,-1 1,0 0,-1 0,0 0,-2 1,1-1,-2 1,0-1,0 1,-7-11,-2-1,0 1,-2 0,0 1,-1 1,-2 1,0 0,-1 1,-1 2,-1 0,-1 1,0 1,-1 1,-1 1,0 2,-3-1,-137-24,324 28,156-55,-174 26,-127 28</inkml:trace>
</inkml:ink>
</file>

<file path=ppt/ink/ink7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4:33:51.42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1,'73'12,"1"-3,0-3,49-3,43-32,-133 43,-27-2</inkml:trace>
</inkml:ink>
</file>

<file path=ppt/ink/ink7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4:33:51.65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0,'39'0,"21"0,7 0,-5 0,-7 0,-13 0</inkml:trace>
</inkml:ink>
</file>

<file path=ppt/ink/ink7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4:33:52.33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311 53,'-18'112,"8"309,-16-257,24-158,0-7</inkml:trace>
  <inkml:trace contextRef="#ctx0" brushRef="#br0" timeOffset="306.378">0 81,'48'-10,"21"-3,3 1,-5-2,-6 0,-7 4,-8 3,-8 7,-5 4,-3 2,-3-1,-5 3,-2 2,-4-2</inkml:trace>
  <inkml:trace contextRef="#ctx0" brushRef="#br0" timeOffset="874.501">537 617,'8'-1,"0"-2,0 0,1 1,0 0,-1 0,1 1,0 1,0-1,0 1,0 1,-1-1,1 2,0-1,0 1,-1 0,1 1,-1 0,0 1,0-1,2 2,-9-2,1 0,0-1,-1 1,0 0,0 0,0 0,0 0,0 0,0 0,-1 0,1 0,-1 1,0-1,0 0,0 0,-1 0,1 0,-1 0,1 0,-1 0,0 0,0 0,-1 0,1 0,-1 0,1 0,-1-1,0 1,0-1,0 1,0-1,0 0,-1 0,1 0,-1 0,1 0,-2 0,-13 18,17-18,0 0,0 1,0-1,0 0,0 0,0 0,1 1,-1-1,1 0,0 0,-1 0,1 0,0 0,0 0,0 0,1 0,-1 0,0 0,1-1,-1 1,1-1,-1 1,1-1,0 1,0-1,0 0,-1 0,1 0,0 0,1 0,-1 0,0-1,0 1,0-1,0 1,0-1,1 0,-1 0,0 0,0 0,1 0,-1 0,17 6,-16-5,-1 0,1-1,-1 1,1 0,-1 0,0 0,1 0,-1 1,0-1,0 1,0-1,0 1,0 0,0 0,0 0,-1 0,1 0,-1 0,1 0,-1 0,0 1,0-1,0 1,0-1,0 0,-1 1,1 0,-1-1,0 1,1-1,-1 1,0-1,-1 1,1 0,0-1,-1 1,1-1,-1 1,0-1,0 1,0-1,0 0,0 1,-1-1,1 0,-1 0,1 0,-1 0,-2 2,-4 1,0 1,-1-2,0 1,0-1,0 0,0-1,-1 0,0-1,1 0,-9 1,-25 6,1-4,27-8</inkml:trace>
  <inkml:trace contextRef="#ctx0" brushRef="#br0" timeOffset="1250.876">1158 645,'0'5,"0"6,-5 2,-1 3,0 3,-4 4,0 3,-3 1,-4 1,-5 1,-2 0,-3 0,4 0,6-10,5-9</inkml:trace>
  <inkml:trace contextRef="#ctx0" brushRef="#br0" timeOffset="1621.348">960 589,'12'20,"1"0,1-1,1 0,1-1,0-1,1 0,1-1,9 6,46 44,-23 11,-43-55</inkml:trace>
</inkml:ink>
</file>

<file path=ppt/ink/ink7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4:33:47.83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311 35,'0'566,"0"-542</inkml:trace>
  <inkml:trace contextRef="#ctx0" brushRef="#br0" timeOffset="532.443">1 64,'6'-6,"0"0,0 0,1 1,0 0,0 0,1 1,-1 0,1 0,0 0,0 1,0 1,0-1,1 1,-1 1,1-1,-1 1,1 1,-1 0,1 0,0 1,-1 0,6 1,-3-2,472 2,-459-2</inkml:trace>
  <inkml:trace contextRef="#ctx0" brushRef="#br0" timeOffset="2121.636">762 459,'102'5,"-100"-4,-1 0,1 0,-1 0,1 1,-1-1,1 0,-1 1,0-1,0 1,0-1,0 1,0 0,0 0,0-1,0 1,-1 0,1 0,-1 0,1 0,-1 0,0 0,0-1,0 1,0 0,0 0,0 0,0 0,-1 0,1 0,-1 0,1 0,-1-1,0 1,0 0,0 0,0-1,0 1,0 0,0-1,0 1,-2 0,-8 33,12-31,-1-1,1 1,-1 0,1-1,0 1,0-1,1 1,-1-1,1 0,-1 0,1 1,0-1,0 0,1 0,-1-1,1 1,-1 0,1-1,0 0,0 1,0-1,0 0,1 0,40 48,-44-48,1-1,-1 1,0-1,1 1,-1-1,0 1,0-1,0 1,-1-1,1 1,0-1,0 1,-1-1,1 0,-1 1,1-1,-1 1,0-1,0 0,1 0,-1 1,0-1,0 0,0 0,0 0,0 0,-1 0,1 0,0 0,0 0,-1-1,1 1,0 0,-1-1,1 1,-1-1,1 0,-1 1,1-1,-1 0,-64 8,64-8,-76-13,59 6</inkml:trace>
</inkml:ink>
</file>

<file path=ppt/ink/ink7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4:33:55.46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87 1,'-2'1,"1"0,-1 0,0 0,1 0,-1 1,1-1,0 1,-1-1,1 1,0-1,0 1,0 0,0-1,0 1,0 0,0 0,1 0,-1 0,1 0,-1 0,1 0,0-1,0 1,0 0,0 0,0 1,-2 7,-29 133,3 112,27-250,1 1,0-1,0 1,0-1,1 0,-1 1,1-1,1 0,-1 1,1-1,0 0,0 0,0 0,1-1,-1 1,1 0,0-1,1 0,-1 0,1 0,0 0,0 0,0-1,0 0,1 0,-1 0,1 0,0-1,0 1,0-1,5 1,-10-3,5 2,0-1,1 0,-1 0,1 0,-1-1,1 0,-1 0,1 0,-1-1,1 1,-1-1,1-1,2 0,-1-5</inkml:trace>
</inkml:ink>
</file>

<file path=ppt/ink/ink7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4:33:56.14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0 200,'72'-41,"-3"-4,60-50,-120 89,-8 4,0 1,1 0,-1 0,1 0,-1 0,1 0,-1 0,1 1,0-1,0 0,-1 1,1-1,0 1,0 0,-1 0,1 0,0-1,0 2,0-1,-1 0,1 0,0 0,0 1,0-1,-1 1,1 0,0-1,-1 1,1 0,-1 0,1 0,-1 0,1 0,-1 0,0 1,1-1,-1 0,0 1,0-1,0 1,0-1,0 1,0-1,-1 1,1 0,0 0,-1-1,1 1,-1 1,4 3,63 123,-38-67,-18-48</inkml:trace>
</inkml:ink>
</file>

<file path=ppt/ink/ink7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4:33:56.90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0 226,'34'0,"25"0,7 0,-2 0,-7 0,-10-5,-6-1,-7 0,-3 1,-3 1,-11 2,-8 1</inkml:trace>
  <inkml:trace contextRef="#ctx0" brushRef="#br0" timeOffset="248.941">227 0,'-10'39,"-3"26,1 8,2-5,3-8,3-10,1-8,3-7,0-5,0-2,1-1,-1-6</inkml:trace>
</inkml:ink>
</file>

<file path=ppt/ink/ink7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4:33:59.99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23 1,'-22'89,"22"-87,-1 0,1 1,0-1,0 0,0 1,0-1,1 0,-1 0,1 0,-1 1,1-1,0 0,0 0,0 0,0 0,0 0,0 0,0 0,1 0,-1-1,1 1,0 0,-1-1,1 0,0 1,0-1,0 0,0 0,0 0,0 0,0 0,0 0,0 0,0-1,0 1,1-1,1 0,2-1,1 0,-1-1,1 0,-1 0,1-1,-1 0,0 0,0 0,-1-1,1 0,-1 0,0-1,0 1,0-1,0 0,0-1,24-20,-28 24,1 0,-1 0,1 0,0 0,0 0,0 0,0 1,0-1,1 1,-1-1,0 1,1 0,-1 0,1 0,-1 0,1 1,-1-1,1 1,0-1,-1 1,1 0,0 0,-1 0,1 0,0 0,-1 1,1 0,-1-1,1 1,-1 0,1 0,-1 0,1 0,-1 1,0-1,0 1,1-1,-1 1,0 0,0 0,2 10,-1 0,-1 0,0 0,0 0,-2 1,1-1,-1 0,-1 0,-2 10,1 12,-12 111,1-69,12-62,0 1,0-1,-2 0,1 0,-2 0,0 0,-1-1,0 0,-1 0,0 0,-1 0,-1-1,0 0,-1-1,0 0,0 0,-9 6,17-15,-1-1,1 0,-1 0,1 0,-1 0,0 0,0 0,0 0,0 0,1-1,-1 1,0-1,0 1,0-1,0 0,0 0,0 0,0 0,0 0,0 0,0-1,0 1,0-1,0 1,0-1,0 0,0 0,1 0,-1 0,0 0,0 0,1 0,-1 0,1-1,-1 1,1-1,0 1,0-1,-1 1,1-3,-34-79,32 74,0-1,0 0,1 0,1-1,0 1,0 0,1-1,0 1,0 0,1-1,1 1,1-6,3-8</inkml:trace>
</inkml:ink>
</file>

<file path=ppt/ink/ink7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4:34:01.02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0 169,'36'-18,"-1"-2,-1-1,-1-1,-1-2,3-5,-32 26,0 0,0 0,0 0,1 0,-1 1,1-1,0 1,-1 0,1 0,0 1,0-1,1 1,-1 0,0 0,0 0,1 0,-1 1,0 0,1 0,-1 0,0 0,1 1,-1-1,0 1,0 0,1 1,-1-1,0 1,0-1,-1 1,1 1,0-1,0 0,-1 1,0 0,1 0,-1 0,0 0,-1 0,1 1,0-1,-1 1,1 0,8 19,0 0,-1 0,-2 1,0 0,-2 1,0-1,-2 1,0 0,-2 9,3 5,2 15,-3 0,-2 0,-2 0,-3 0,-2 2,-2-13,-2 0,-2-1,-2 0,-1-1,-3-1,-1 0,-2-1,-9 11,27-45,0 0,-1 0,0-1,0 1,0-1,0 0,-1 0,0 0,0 0,0 0,0-1,0 0,-1 0,1 0,-1-1,0 1,0-1,0 0,-3 0,5-3,0-1,0 0,0-1,1 1,-1 0,1-1,0 1,-1-1,1 0,1 0,-1 0,0 0,1 0,-1 0,1-1,0 1,0 0,0-1,0 1,1 0,-1-1,1 1,0-1,0 1,0-1,1 1,-1-1,1 1,0-2,-1 0,-1-16,0 0,1-1,2 1,0 0,1 0,1 0,1 1,1-1,0 1,2 1,0-1,1 1,1 0,1 1,1 0,0 1,2 1,-1 0,2 0,0 1,12-8,-15 17,1 0,0 1,0 0,0 1,0 0,1 1,0 1,-1 0,1 1,0 0,0 1,0 0,4 2,6-1</inkml:trace>
</inkml:ink>
</file>

<file path=ppt/ink/ink7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4:34:01.52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0 352,'61'-62,"-2"-3,-4-3,34-54,-89 120,0 0,1 1,-1-1,1 0,-1 1,1-1,0 1,0-1,0 1,-1-1,1 1,1 0,-1-1,0 1,0 0,0 0,1 0,-1 0,0 0,1 0,-1 0,1 0,-1 1,1-1,0 1,-1-1,1 1,-1-1,1 1,0 0,-1 0,1 0,0 0,0 0,-1 0,1 0,0 1,-1-1,1 0,-1 1,1 0,0-1,-1 1,1 0,-1 0,1 0,-1 0,0 0,0 0,1 0,-1 0,0 0,0 1,69 251,-16-151,-43-84</inkml:trace>
</inkml:ink>
</file>

<file path=ppt/ink/ink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3:41:09.43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0,'28'765,"-27"-691,0-74,-1 0,1 0,0 0,-1 0,1 1,0-1,0 0,-1 0,1-1,0 1,-1 0,1 0,0 0,-1 0,1-1,0 1,-1 0,1 0,0-1,-1 1,1-1,-1 1,1-1,-1 1,1-1,-1 1,1-1,-1 1,1-1,-1 1,1-1,-1 0,0 1,0-1,1 0,-1 1,0-1,0 0,0 1,0-1,0 0,1 0,-1 1,-1-1,2 0,28-50,2 1,2 2,2 1,3 2,1 1,15-10,-36 39,-2-1,0 1,1 1,1 1,0 0,1 2,1 0,-1 1,21-7,-39 16,1 1,0-1,-1 1,1 0,0-1,0 1,0 0,-1 0,1 0,0 1,0-1,-1 0,1 1,0-1,0 1,-1-1,1 1,0 0,-1 0,1 0,-1-1,1 2,-1-1,0 0,1 0,-1 0,0 1,0-1,0 0,0 1,0-1,0 1,0 0,0-1,-1 1,1 0,-1-1,1 1,-1 0,1 0,3 74,-7-56,-1-1,0 1,-2-1,0 0,-1-1,-1 1,0-1,-2-1,0 0,-1 0,0-1,-2 0,0-1,0-1,-1 0,-1 0,-1-2,1 0,-2-1,0 0,0-1,-1-1,-13 4,18-8,0 0,-1-1,1 0,-1-2,0 1,0-2,0 0,0 0,0-1,-1-1,1 0,0-1,-5-2,-7-25,27 11</inkml:trace>
  <inkml:trace contextRef="#ctx0" brushRef="#br0" timeOffset="567.682">565 818,'78'-58,"-8"8,-2-3,-3-3,-3-2,0-4,-57 56,1-1,-1 1,0-1,0 0,-1 0,0-1,0 1,-1-1,0 0,0 0,-1 0,0 0,0 0,-1-1,0 1,0-1,-1 1,-1 0,1-1,-1 1,0-1,-1 1,0 0,0 0,-1 0,-3-7,4 12,0 1,1-1,-1 0,0 1,-1-1,1 1,0-1,-1 1,1 0,-1 0,0 0,0 0,0 1,0-1,0 1,0 0,0 0,0 0,0 0,-1 0,1 1,0-1,0 1,-1 0,1 0,0 0,-1 1,1-1,0 1,-1-1,1 1,0 0,-1 1,-93 58,92-56,0 0,1 0,0 1,0-1,0 1,1 0,0 0,0 0,0 1,0-1,1 1,0-1,0 1,0 0,1 0,0 0,0 0,0 0,1 0,0 0,0 0,0 0,1 0,0 0,0 0,1-1,0 1,0 0,0-1,1 1,-1-1,1 1,0-1,1 0,-1 0,1-1,0 1,1-1,-1 0,1 0,-1 0,1-1,0 1,1-1,-1-1,1 1,140 25,-126-25,62 20,-81-22,1 0,0 0,0 0,-1 0,1 0,-1 1,1-1,-1 0,1 1,-1 0,0-1,0 1,0 0,0 0,0-1,0 1,0 0,-1 0,1 0,-1 0,1 0,-1 0,0 0,0 0,0 0,0 0,0 0,0 0,0 0,-1 0,1 0,-1 0,0 0,1 0,-1 0,0 0,-1 1,-125 177,120-160,6-4</inkml:trace>
  <inkml:trace contextRef="#ctx0" brushRef="#br0" timeOffset="814.54">1439 621,'-24'38,"-7"18,5-1,8-10</inkml:trace>
  <inkml:trace contextRef="#ctx0" brushRef="#br0" timeOffset="1050.323">1496 254,'-5'-5,"-2"-1</inkml:trace>
  <inkml:trace contextRef="#ctx0" brushRef="#br0" timeOffset="1248.27">1750 480,'-19'25,"1"0,2 2,0 0,2 0,1 2,1-1,2 2,0-1,-3 26,12-51,0 0,0 0,0 0,0 0,1 0,-1 1,1-1,1 0,-1 0,0 0,1 0,0 0,0 0,0 0,0 0,1 0,0 0,-1 0,1-1,1 1,-1-1,0 1,1-1,0 0,0 0,0 0,0 0,0-1,1 1,-1-1,1 0,-1 0,1 0,0-1,0 1,0-1,0 0,0 0,2 0,6-2,1-1,-1-1,1 0,-1-1,0 0,0-1,-1 0,0-1,0 0,0-1,0 0,-1 0,0-1,-1-1,0 0,0 0,-1-1,0 0,-1 0,0-1,2-4,1-2,0-1,-2 0,0-1,-1 0,-1-1,-1 1,0-1,0-13,-3 21</inkml:trace>
  <inkml:trace contextRef="#ctx0" brushRef="#br0" timeOffset="1699.193">2173 846,'22'-34,"1"2,2 1,1 0,2 2,0 1,2 1,1 2,1 1,29 5,-60 18,1 1,-1 0,1 1,-1-1,0 0,1 0,-1 0,0 1,1-1,-1 1,0-1,0 1,1 0,-1-1,0 1,0 0,0 0,0 0,0 0,0 0,0 0,0 0,0 0,-1 0,1 0,0 0,-1 1,1-1,-1 0,1 1,-1-1,1 0,-1 1,0-1,0 0,0 1,0-1,0 0,0 1,0-1,0 0,0 1,-1-1,1 1,-42 106,41-107,1 0,-1 0,1 0,-1 0,1 0,0 0,-1 0,1 0,0 0,0 0,0 0,0 0,-1 0,1 0,1 0,-1 0,0 0,0 0,0 0,0 0,1 0,-1 0,0 0,1 0,-1 0,1 0,-1 0,1 0,0-1,-1 1,1 0,0 0,0-1,-1 1,1 0,0-1,0 1,0-1,0 1,0-1,0 1,0-1,0 0,0 1,0-1,0 0,0 0,0 0,0 0,0 0,0 0,0 0,0 0,0 0,0 0,0-1,0 1,0 0,1-1,61-22,224-120,-286 143,0-1,1 0,-1 0,0 0,1 1,-1-1,1 1,-1-1,1 1,-1 0,1-1,-1 1,1 0,-1 0,1 0,-1 0,1 0,-1 1,1-1,-1 0,1 1,-1-1,1 1,-1-1,0 1,1 0,-1 0,0 0,0-1,1 1,-1 0,0 0,0 1,0-1,0 0,0 0,0 0,-1 1,1-1,0 0,-1 1,1-1,0 1,-1-1,0 1,1-1,-1 1,0-1,0 1,0-1,0 1,0-1,0 1,0-1,-1 1,1-1,0 1,-1-1,0 1,1-1,-1 0,0 1,-26 54,22-48,0 0,0 0,1 0,0 1,0 0,1 0,0 0,1 0,0 0,1 0,-1 1,2-1,-1 1,1-1,1 6,7 3,3-5</inkml:trace>
</inkml:ink>
</file>

<file path=ppt/ink/ink7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4:33:57.86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283 86,'2'1,"0"1,0-1,0 1,-1-1,1 1,0 0,-1-1,0 1,1 0,-1 0,0 0,0 0,0 1,0-1,0 0,-1 0,1 1,-1-1,1 0,-1 0,0 1,0-1,0 1,0-1,0 1,0 0,-21 147,5 70,-2-80,10-113,8-27,0 0,0-1,0 1,0 0,0 0,0-1,0 1,0 0,0-1,0 1,0 0,-1 0,1-1,0 1,0 0,0 0,-1-1,1 1,0 0,0 0,-1-1,1 1,0 0,0 0,-1 0,1 0,0 0,0-1,-1 1,1 0,0 0,-1 0,1 0,0 0,-1 0,1 0,0 0,-1 0,1 0,0 0,0 0,-1 0,1 1,0-1,-1 0,1 0,0 0,0 0,-1 0,1 1,0-1,0 0,-1 0,1 0,0 1,0-1,0 0,-1 0,1 1,-3-16</inkml:trace>
  <inkml:trace contextRef="#ctx0" brushRef="#br0" timeOffset="263.465">1 29,'38'0,"37"0,11 0,-1-4,-9-3,-8 1,-11 2,-10 0,-9 2,-5 1,-4 0,-7 1</inkml:trace>
  <inkml:trace contextRef="#ctx0" brushRef="#br0" timeOffset="1493.902">565 566,'17'0,"128"6,-144-6,0 0,1 0,-1 1,0-1,0 0,0 1,0-1,1 1,-1 0,0-1,0 1,0 0,0 0,0 0,-1-1,1 1,0 0,0 0,0 0,-1 0,1 1,-1-1,1 0,-1 0,1 0,-1 0,1 1,-1-1,0 0,0 0,0 0,0 1,0-1,0 0,0 0,0 1,0-1,0 0,-1 1,-29 44,10-18,19-26,0 0,0 1,1-1,-1 1,1-1,0 1,-1-1,1 1,0-1,1 1,-1-1,0 1,1-1,-1 1,1-1,0 0,0 1,0-1,0 0,0 1,0-1,1 0,-1 0,1 0,0 0,-1-1,1 1,0 0,1 0,0 0,-1 1,0-1,0 0,0 1,0-1,0 1,-1-1,1 1,-1 0,1 0,-1 0,0 0,0 0,-1 0,1 0,-1 0,1 0,-1 0,0 0,0 2,-3-1,1 1,-1-1,-1 0,1 0,-1 0,1 0,-1-1,0 1,0-1,-1 0,1 0,-1-1,1 1,-1-1,0 0,0 0,0 0,0-1,0 0,0 0,-1 0,1-1,-55-6,54 0</inkml:trace>
</inkml:ink>
</file>

<file path=ppt/ink/ink7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4:31:18.990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57,'86'23,"158"-15,-149-10,424 2,-275 28,300-28,-280-27,299 26,-317-27,71-1,429 29,-549-28,283 28,537 0,-820 28,169-28,-334-2,-29 1,0 1,1-1,-1 1,0-1,0 1,1 0,-1 0,0 0,1 1,-1-1,0 1,0 0,1 0,-1 0,0 0,0 0,0 1,0-1,-1 1,1 0,0 0,-1 0,1 0,-1 1,1-1,-1 1,0 0,8 13,-2 0</inkml:trace>
</inkml:ink>
</file>

<file path=ppt/ink/ink7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4:31:27.694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85,'0'0,"0"-1,0 0,0 0,0 0,0 1,0-1,0 0,0 0,0 1,1-1,-1 0,0 0,0 1,1-1,-1 0,1 0,-1 1,0-1,1 0,-1 1,1-1,0 1,-1-1,1 1,-1-1,1 1,0-1,-1 1,1-1,0 1,0 0,-1 0,1-1,0 1,0 0,-1 0,1 0,0 0,0 0,0 0,-1 0,1 0,0 0,0 0,-1 0,1 0,0 0,0 1,-1-1,1 0,0 1,0-1,-1 1,1-1,0 0,-1 1,1 0,-1-1,1 1,-1-1,1 1,-1 0,1-1,-1 1,1 0,-1-1,0 1,1 0,2 1,20 8,0 0,1-1,0-2,0-1,1 0,10-1,-26-3,43 5,1-3,0-2,49-4,-11 0,322 1,-304-12,-83 9,0 0,1 1,-1 2,1 0,-1 2,0 1,20 4,3 3,1-3,-1-3,1-1,36-4,85 3,35 26,407-26,309-1,-528-30,460 31,-618-28,-132 26,91-10,2-24,29-5,-29 12,85 29,-273-1,-1 1,0 0,0 0,0 0,0 1,0 1,0-1,0 1,-1 0,1 1,-1 0,0 0,0 1,-1 0,5 4,6 4</inkml:trace>
</inkml:ink>
</file>

<file path=ppt/ink/ink7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4:31:30.143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6 1,'-1'1,"0"0,1 0,-1 1,0-1,1 0,0 0,-1 1,1-1,0 0,-1 1,1-1,0 0,0 1,0-1,0 0,1 1,-1-1,0 0,0 1,1-1,-1 0,1 0,-1 1,1-1,0 0,-1 0,1 0,0 0,0 0,0 0,0 0,0 0,0 0,0 0,0 0,0 0,0-1,0 1,0-1,1 1,-1-1,0 1,0-1,1 1,0-1,66 10,-66-10,289-27,498 24,-276 31,87 1,-2 0,740-30,-911 29,12-55,-18-3,24 2,-157 17,-226 2,0 3,0 3,0 2,0 3,45 9,10 1,1-4,-1-6,13-5,26 1,255 2,-321 15,-78-12,0 0,0-1,0 0,0 0,0-2,0 1,0-1,0-1,9-2,19-5,1 1,-1 2,1 2,28 1,740 3,-561 28,-61-18,37 8,-26 7,197-26,-197 28,281-27,1-1,-282-29,196 28,-251-25,336 25,-377-16,-101 17,0 0,0 0,0 0,0 0,0 0,1 0,-1 1,0-1,0 0,0 1,0-1,0 0,0 1,0-1,0 1,0 0,0-1,0 1,-1 0,1-1,0 1,0 0,-1 0,1 0,0 0,-1 0,1 0,-1 0,1 0,-1 0,1 0,-1 0,0 0,0 0,1 0,4 15</inkml:trace>
</inkml:ink>
</file>

<file path=ppt/ink/ink7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4:31:52.71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254 59,'1'0,"1"0,-1 0,0 0,1 0,-1 1,0-1,1 1,-1-1,0 1,0-1,1 1,-1 0,0 0,0-1,0 1,0 0,0 0,0 0,0 0,0 0,-1 0,1 1,0-1,-1 0,1 0,0 0,-1 1,0-1,1 0,-1 1,0-1,1 0,-1 1,0-1,0 0,0 1,0-1,-1 1,1-1,0 0,0 1,-1-1,1 0,-1 0,0 2,2 4,28 195,-59 53,13-182,12-67,2-6</inkml:trace>
  <inkml:trace contextRef="#ctx0" brushRef="#br0" timeOffset="419.146">0 86,'74'-16,"61"-14,-98 19,0 2,1 2,0 1,1 2,-1 2,36 2,-51 5,-5 1</inkml:trace>
  <inkml:trace contextRef="#ctx0" brushRef="#br0" timeOffset="1117.953">621 426,'0'4,"0"7,0 7,0 4,0 3,0 3,0 1,0 1,0-1,0 0,0 0,0 0,0-1,0-4</inkml:trace>
</inkml:ink>
</file>

<file path=ppt/ink/ink7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4:32:32.41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0 169,'488'-29,"-296"1,-51 0,-70 28,72-11,-102 3,0 1,0 3,0 1,1 2,39 4,10-1,34-18,56-19,-154 32</inkml:trace>
</inkml:ink>
</file>

<file path=ppt/ink/ink7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4:32:32.66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52,'39'-5,"22"-1,5 0,-3 1,-9 2,-7-4,-3-1,-4 1,-9 2</inkml:trace>
</inkml:ink>
</file>

<file path=ppt/ink/ink7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4:31:48.64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2682 3201,'-29'255,"29"396,29-455,-28 170,25-223,-24 167,25-113,-27 142,-27-153,-22-295,33 84,-1 1,-2 0,0 1,-1 1,-2 1,0 1,-1 1,-1 1,0 1,-4 0,-86-71,113 87,0 0,0 0,0 0,1 0,-1 0,0 0,1-1,-1 1,1 0,0 0,-1-1,1 1,0 0,0 0,0-1,0 1,0 0,0-1,0 1,0 0,0 0,1-1,-1 1,0 0,1 0,-1-1,1 1,-1 0,1 0,0 0,0 0,-1 0,1 0,0 0,0 0,0 0,0 0,0 0,0 1,0-1,0 0,1 1,-1-1,0 1,0-1,2 1,60-19,115 3,98-17,-227 26,0 2,1 2,-1 3,42 5,-90-6,0 1,0 0,0-1,0 1,0 0,0 0,0 0,0 0,0 0,0 0,0 0,0 0,0 0,0 0,0 0,0 1,0-1,0 0,0 1,0-1,-1 1,1-1,0 1,0-1,0 1,-1 0,1-1,0 1,0 0,-1 0,1-1,-1 1,1 0,-1 0,1 0,-1 0,1 0,-1 0,0 0,0 0,1 0,-1 0,0 0,0 0,0 0,0 0,0 0,0 0,0 0,-1 0,1 0,0 0,-1 0,1-1,0 1,-1 0,1 0,-1 0,1 0,-1 0,0-1,1 1,-1 0,0 0,0-1,-19 26,-1-1,-1-1,-2-2,0 0,-14 9,-216 142,235-160</inkml:trace>
  <inkml:trace contextRef="#ctx0" brushRef="#br0" timeOffset="9737.398">2653 3201,'-1'-2,"0"0,0 1,-1-1,1 0,0 1,-1 0,0-1,1 1,-1 0,0 0,1 0,-1 0,0 0,0 0,0 0,0 1,0-1,0 1,0-1,0 1,0 0,0 0,0 0,-1 0,1 0,0 1,0-1,0 0,-1 2,-254 18,-166-20,225 28,-139-27,194 26,-14-15,71 3,85-16,0 0,1 0,-1 0,0-1,1 1,-1 0,1-1,-1 1,1 0,0-1,-1 1,1-1,0 1,0 0,0-1,0 1,0-1,1 1,-1 0,0-1,1 1,-1-1,1 1,-1 0,1 0,-1-1,1 1,0 0,0 0,0 0,0 0,0-1,0 1,0 1,0-1,0 0,0 0,1 0,2-4,17-29,69-134,-63 97,-27 71,1 0,0 1,0-1,0 0,0 1,0-1,-1 0,1 1,0-1,0 1,-1-1,1 1,0 0,-1-1,1 1,-1 0,1-1,-1 1,1 0,-1 0,1 0,-1-1,0 1,1 0,-1 0,0 0,0 0,0 0,1-1,-1 1,0 0,0 0,0 0,-1 0,1 0,0 0,0 0,0-1,-1 1,1 0,-1 1,3 5,37 229,28-5,-30-147,-196-284,89 132,56 58</inkml:trace>
  <inkml:trace contextRef="#ctx0" brushRef="#br0" timeOffset="10698.534">368 2072,'-2'1,"0"1,0-1,0 1,0-1,1 1,-1-1,0 1,1 0,0 0,-1 0,1 0,0 0,0 0,0 0,0 1,1-1,-1 0,1 0,-1 1,1-1,0 0,0 1,0-1,0 0,0 2,0-1,22 179,-19-134,-2 1,-1-1,-3 0,-3 1,-3 8,2-5,7-40,-2 0,1 0,-1-1,-1 1,0 0,0-1,-2 0,1 0,-1 0,-1-1,-3 6,-7 2</inkml:trace>
  <inkml:trace contextRef="#ctx0" brushRef="#br0" timeOffset="10969.596">1 2043,'38'-4,"32"-7,9-2,1 2,-9 3,-11-2,-12 0,-8 2,-7 3,-4 1,-7 8,-7 1</inkml:trace>
  <inkml:trace contextRef="#ctx0" brushRef="#br0" timeOffset="11505.617">621 2467,'18'-6,"0"1,1 1,-1 0,1 2,-1 0,1 1,0 1,17 2,-35-3,-1 1,1 0,0 0,0 0,0 0,0 0,0 0,0 1,0-1,0 0,-1 0,1 1,0-1,0 0,0 1,0-1,-1 1,1-1,0 1,-1 0,1-1,0 1,-1 0,1-1,-1 1,1 0,-1 0,1-1,-1 1,1 0,-1 0,0 0,0 0,1-1,-1 1,0 0,0 0,0 0,0 0,0 0,0 0,0 0,0 0,0-1,0 1,-1 0,1 0,0 0,-1 0,1 0,-31 41,23-32,-110 135,117-143,0 0,-1-1,1 1,0 0,0 0,1 0,-1-1,0 1,1 0,-1 0,1 0,-1 0,1 0,0 0,0 0,0 1,0-1,0 0,1 0,-1 0,0 0,1 0,0 0,-1-1,1 1,0 0,0 0,0 0,0-1,0 1,1 0,-1-1,0 1,1-1,-1 1,1-1,0 0,-1 0,1 0,0 0,0 0,0 0,-1 0,1-1,0 1,0 0,0-1,0 0,2 1,7 1,0-1,0 0,0-1,0 0,0 0,0-1,0-1,0 0,0 0,10-5,-1 0</inkml:trace>
  <inkml:trace contextRef="#ctx0" brushRef="#br0" timeOffset="13603.102">2710 3201,'47'-62,"182"-167,-81 96,77-66,13-31,-19 44,-81 62,26-31,205-189,-205 192,-155 142,-5 3</inkml:trace>
  <inkml:trace contextRef="#ctx0" brushRef="#br0" timeOffset="40780.692">4658 1366,'61'-47,"182"-196,-74 44,82-45,-92 108,108-131,-266 267,0 0,-1 0,1 0,0-1,-1 1,1 0,0 0,-1-1,1 1,0 0,-1-1,1 1,0 0,-1-1,1 1,-1-1,1 1,-1-1,1 1,-1-1,1 0,-1 1,0-1,1 0,-1 1,0-1,0 0,1 1,-1-1,0 0,0 1,0-1,0 0,0 0,0 1,0-1,0 0,0 0,0 1,0-1,-1 0,1 1,0-1,0 0,-1 1,1-1,0 0,-1 1,1-1,-1 1,1-1,-1 0,1 1,-1-1,1 1,-1 0,1-1,-1 1,0-1,1 1,-1 0,0 0,1-1,-1 1,0 0,0 0,1 0,-2 0,-64 5,47-2,-1-1,1 0,0-2,-1 0,1-2,0 0,-18-4,36 5,0 0,0 0,1 0,-1 1,0-1,0 0,-1 1,1-1,0 0,0 1,0-1,0 1,0 0,-1-1,1 1,0 0,0 0,0 0,-1 0,1 0,0 0,0 0,-1 0,1 0,0 1,0-1,0 0,-1 1,1-1,0 1,0 0,0-1,0 1,0 0,0-1,0 1,0 0,0 0,1 0,-1 0,0 0,0 0,1 0,-1 0,1 0,-1 0,1 0,-1 1,1-1,0 0,-1 0,1 0,0 1,0-1,0 0,0 0,0 1,78 185,-3 96,-51-203,-13-103,57-217,-54 203,-1 0,-2-1,-2-1,-1 0,-2 0,0-30,12-29,-14 79</inkml:trace>
  <inkml:trace contextRef="#ctx0" brushRef="#br0" timeOffset="42366.336">1101 210,'10'0,"8"0,5 0,4 0,2-5,1-2,0 1,0 1,0 1,-1 2,-1 1,1 1,-1 0,0 0,0 0,-4 0</inkml:trace>
  <inkml:trace contextRef="#ctx0" brushRef="#br0" timeOffset="42627.361">2005 97,'24'-5,"17"-2,7 1,0 1,-4 1,-4 2,-4 1,-4 1,-2 0,-1 0,-6 0</inkml:trace>
  <inkml:trace contextRef="#ctx0" brushRef="#br0" timeOffset="42877.231">2964 68,'38'-5,"28"-6,6-2,-3 2,-9 3,-10 2,-9 3,-6 1,-4 2,-8 0</inkml:trace>
  <inkml:trace contextRef="#ctx0" brushRef="#br0" timeOffset="43027.534">3811 40,'38'0,"23"0,5 0,-4 0,-7 0,-8 0,-13 0</inkml:trace>
  <inkml:trace contextRef="#ctx0" brushRef="#br0" timeOffset="43233.296">4912 40,'38'-10,"13"-2</inkml:trace>
  <inkml:trace contextRef="#ctx0" brushRef="#br0" timeOffset="43398.024">5814 11,'24'-4,"8"-3</inkml:trace>
  <inkml:trace contextRef="#ctx0" brushRef="#br0" timeOffset="48750.159">4037 633,'-121'106,"113"-97,-1 1,2 0,0 0,0 1,0-1,2 2,-1-1,1 0,1 1,0 0,1 0,0 1,1-1,-1 10,2-15,1 1,-1-1,1 1,1-1,-1 1,1-1,0 0,1 1,0-1,0 0,1 0,-1 0,2 0,-1 0,1-1,0 0,0 1,1-1,-1-1,1 1,1-1,-1 0,1 0,-1 1,1-1,-1-1,1 1,0-1,1 0,-1 0,0-1,1 0,0 0,0-1,0 1,0-2,0 1,0-1,1 0,-1 0,0-1,1 0,-1 0,0-1,1 0,-1 0,0-1,0 0,0 0,0 0,0-1,0 0,-1-1,0 1,1-1,-1-1,0 1,1-1,-2 0,1 0,-1-1,1 1,-2-1,1 0,0 0,-1-1,-1 1,1-1,-1 0,0 0,0 0,-1-1,0 1,0 0,-1-1,0 0,0 1,-1-1,0 1,0-1,-2-4,-2 7,0 1,0 0,-1 0,0 0,0 1,0 0,0-1,-1 2,1-1,-1 1,1 0,-1 0,0 0,0 1,0 0,0 0,0 0,0 1,0 0,0 0,0 1,0 0,0 0,-4 1,-6-1,-71 1,62-1</inkml:trace>
  <inkml:trace contextRef="#ctx0" brushRef="#br0" timeOffset="49316.895">4432 604,'-10'21,"1"0,2 0,0 1,1 0,1 0,1 1,1-1,1 1,1 0,2 6,-1-26,1 1,0 0,0-1,1 0,-1 1,1-1,-1 0,1 0,0 0,0 0,1 0,-1 0,1 0,-1-1,1 1,0-1,0 0,0 0,0 0,0 0,0-1,0 1,1-1,-1 1,1-1,-1-1,1 1,-1 0,1-1,0 1,-1-1,1 0,1-1,7 1,0 0,0-1,0-1,0 0,-1-1,1 0,0 0,-1-1,10-6,-13 7,0-1,-1-1,1 1,-1-1,0-1,0 1,-1-1,1-1,-1 1,-1-1,1 0,-1 0,-1 0,1-1,-1 0,0 0,-1 0,0 0,0-1,-1 1,0-1,0 1,-1-1,0 0,-1 0,0 0,-1-5,0 8,-1 1,0 0,-1 0,1 0,-1 0,0 0,0 0,-1 1,1 0,-1-1,0 1,0 1,-1-1,1 0,-1 1,1 0,-1 0,0 1,0-1,-1 1,1 0,0 0,-1 1,1 0,-1 0,1 0,-1 0,1 1,-1 0,0 0,1 1,-1-1,0 1,1 1,-1-1,-3 2,-16 4</inkml:trace>
  <inkml:trace contextRef="#ctx0" brushRef="#br0" timeOffset="49817.921">4855 322,'-2'7,"0"0,1 0,0 1,0-1,0 0,1 1,0-1,1 1,0-1,0 0,0 0,1 1,0-1,1 0,-1 0,3 2,-5-7,1 1,1-1,-1 1,0-1,1 0,-1 0,1 0,0 0,-1 0,1 0,0 0,0-1,0 1,0 0,1-1,-1 0,0 0,1 0,-1 0,1 0,-1 0,1 0,-1-1,1 1,0-1,-1 0,1 0,-1 0,1 0,0 0,-1 0,1-1,-1 0,1 1,-1-1,1 0,-1 0,1 0,-1 0,0-1,1 1,-1-1,0 1,0-1,0 0,0 0,-1 0,1 0,0 0,41-93,-41 91,-1 1,-1 0,1-1,0 1,-1-1,0 1,0-1,0 1,0-1,0 1,-1-1,1 1,-1-1,0 1,0 0,-1-1,1 1,-1 0,1 0,-1 0,0 0,0 0,0 0,-1 1,1-1,-1 1,-1-2,-13-5</inkml:trace>
  <inkml:trace contextRef="#ctx0" brushRef="#br0" timeOffset="50569.712">4149 124,'-10'15,"-3"9,1 5,2 3,8 1,5-1,0-1,2 0,3-7,1-6</inkml:trace>
  <inkml:trace contextRef="#ctx0" brushRef="#br0" timeOffset="51061.782">4318 1084,'5'24,"11"18,8 6,4-5,3-10,-5-5,-1-8,0-7,-5-6</inkml:trace>
</inkml:ink>
</file>

<file path=ppt/ink/ink7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4:32:51.07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284 86,'1'1,"1"0,0 0,-1 1,1-1,-1 0,1 1,-1-1,0 1,1-1,-1 1,0 0,0-1,0 1,0 0,0 0,-1 0,1 0,-1 0,1 0,-1 0,1 0,-1 0,0 0,0 0,0 2,1 6,9 26,-6-21,1 0,-2 0,0 0,-1 0,-1 0,0 1,-1-1,-2 16,-50 235,23-108,27-157,3-12</inkml:trace>
  <inkml:trace contextRef="#ctx0" brushRef="#br0" timeOffset="413.051">1 115,'5'-5,"1"-1,0 1,0 1,0-1,1 1,-1 0,1 0,0 1,0 0,0 0,1 1,-1 0,1 0,-1 1,1 0,0 0,-1 1,5 0,227-14,57-30,-283 43</inkml:trace>
  <inkml:trace contextRef="#ctx0" brushRef="#br0" timeOffset="1149.442">678 566,'32'-26,"103"-21,-133 47,0-1,0 1,0-1,-1 1,1 0,0 0,0 0,0 0,0 0,0 1,0-1,0 0,-1 1,1 0,0-1,0 1,-1 0,1 0,0 0,-1 0,1 0,-1 0,1 0,-1 1,0-1,1 0,-1 1,0-1,0 1,0 0,0-1,0 1,0 0,-1 0,1-1,-1 1,1 0,-1 0,1 0,-1 0,0-1,0 1,0 0,0 0,0 0,-1 0,1 0,-1 0,1-1,-1 1,1 0,-1 0,0-1,0 1,0 0,0-1,0 1,0-1,0 1,-1-1,1 1,-47 52,44-52,0 1,-1 0,1 0,0 0,0 0,1 1,-1-1,1 1,-1 0,1 0,1 0,-1 0,0 1,1-1,0 1,0 0,0-1,1 1,0 0,0 0,0 0,0 0,1 0,0 0,0 0,0 0,0 0,1 0,0 0,0 0,0 0,1 0,0 0,0 0,0-1,0 1,1-1,84 81,-86-83,0-1,0 1,0-1,0 1,-1-1,1 1,-1-1,1 1,-1 0,0-1,1 1,-1 0,0-1,0 1,0 0,0-1,-1 1,1 0,0-1,-1 1,1-1,-1 1,1 0,-1-1,0 1,0-1,0 0,0 1,0-1,0 0,0 1,0-1,0 0,0 0,-1 0,1 0,-1 0,1 0,-1 0,1-1,-1 1,-66 26,53-24,0 0,-1-1,1-1,0 0,-1-1,1-1,-1 0,1-1,-1-1,1 0,0-1,1-1,-1 0,-5-3,6-2</inkml:trace>
</inkml:ink>
</file>

<file path=ppt/ink/ink7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4:33:40.338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52 335,'0'683,"-30"-403,19-196,8-71,0-1,1 1,1 0,0 0,1 0,0 0,1 0,0 0,1 1,45 131,-43-142,-1 1,1-1,1 1,-1-1,0 0,1-1,0 1,0-1,-1 0,1 0,0 0,1-1,-1 0,0 0,0 0,1 0,-1-1,0 0,0 0,1-1,-1 1,0-1,1 0,-1-1,0 1,0-1,0 0,0 0,4-3,40-7,208 6,-149 8,259-2,-169-28,73 27,-281 1</inkml:trace>
  <inkml:trace contextRef="#ctx0" brushRef="#br0" timeOffset="1852.023">587 54,'-4'6,"0"1,1 0,0 1,0-1,0 1,1-1,0 1,1 0,-1 0,2-1,-1 1,1 0,0 0,1 0,0 0,0 0,1 0,39 90,-39-95,0 0,0 0,0-1,1 1,-1-1,1 0,-1 0,1 0,0 0,0 0,0-1,0 1,0-1,0 1,0-1,0 0,1-1,-1 1,0 0,1-1,-1 0,0 0,1 0,-1 0,0 0,1-1,-1 0,0 1,4-2,2-4,1 0,-1 0,0-1,-1 0,0 0,0-1,0 0,-1-1,-1 0,1 0,-1 0,-1 0,1-1,-2 0,1-1,-2 1,1 0,1-11,10-18,-4 7,24-39,-34 70,0 1,0-1,0 0,0 1,0-1,0 1,0-1,0 1,1 0,-1-1,0 1,0 0,0 0,0 0,0 0,1 0,-1 0,0 0,0 0,0 0,0 0,1 1,-1-1,0 1,0-1,0 1,0-1,0 1,0-1,0 1,0 0,0 0,0-1,-1 1,1 0,0 0,0 0,-1 0,1 0,-1 0,1 0,-1 0,1 0,0 1,20 50,68 280,-80-296,-1 2,-2-1,-1 0,-3 1,0 0,-3 0,-1 2,2-35,0-1,0 1,0-1,-1 1,1-1,-1 1,0-1,-1 1,1-1,-1 0,1 0,-1 0,-1 0,1 0,-1 0,1 0,-1-1,0 1,0-1,-1 0,1 0,-1 0,1 0,-1-1,0 1,0-1,0 0,0 0,-1-1,1 1,0-1,-1 0,1 0,-1 0,1-1,-1 1,1-1,-2 0,1-1,0 0,0 1,0-2,0 1,1 0,-1-1,0 0,1 0,0 0,-1-1,1 0,0 1,0-1,1-1,-1 1,0 0,1-1,0 0,0 0,0 0,1 0,-1 0,1-1,0 1,0-1,0 1,0-5,-3-6,1 0,1-1,1 0,0 1,1-1,1 0,0 1,1-5,0 10,1 1,0 0,0 0,1 0,0 0,1 0,0 1,0 0,1-1,-1 1,2 1,-1-1,1 1,1 0,-1 0,1 1,0 0,1 0,-1 1,16-10,1 0,1 2,0 1,0 1,21-6,-22 9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3:37:42.40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413 57,'-21'-2,"-1"2,1 0,-1 1,1 1,0 1,0 1,0 1,0 1,1 1,0 0,0 2,0 0,2 1,-1 1,1 1,1 0,-9 9,23-19,0 0,-1 1,1 0,0-1,1 1,-1 0,0 1,1-1,0 0,-1 1,1-1,1 1,-1 0,0 0,1-1,0 1,0 0,0 0,1 0,-1 0,1 1,0-1,0 0,0 0,1 0,-1 0,1 0,0 0,0 0,0 0,1 1,7 4,0 0,0 0,1-1,0 0,0 0,1-1,0-1,0 0,0 0,1-1,0-1,0 0,0 0,1-1,0-1,48 18,-14-3,104 51,-147-65,1 1,-1 0,0 0,0 0,0 0,-1 0,0 1,1-1,-2 1,1 0,0 0,-1 0,0 0,0 1,-1-1,1 0,-1 1,0-1,-1 1,1 0,-1-1,0 1,-1-1,1 1,-1 0,0-1,-1 0,1 1,-1-1,0 0,0 0,-1 0,0 0,1 0,-2 0,1-1,0 1,-1-1,0 0,0 0,0 0,-2 0,-13 9,-1-2,0 0,-1-1,0-1,-1-1,0-1,0-1,0-1,-1 0,1-2,-1-1,0-1,-7-1,26 1,0 0,0 0,1 0,-1-1,0 0,0 1,0-2,0 1,1 0,-1-1,0 1,0-1,1 0,-1-1,0 1,1 0,-1-1,1 0,0 0,-1 0,1 0,0-1,0 1,1-1,-1 1,0-1,1 0,0 0,0-1,-1 1,2 0,-1-1,0 1,1-1,0 1,-1-1,2 0,-1 0,0 1,1-1,-1 0,1-2,5-20,1 2</inkml:trace>
  <inkml:trace contextRef="#ctx0" brushRef="#br0" timeOffset="5499.527">384 0,'5'0,"7"5,5 2,5-1,3-1,3-1,1-2,-4-6,-2-2,-5 5,-5 2</inkml:trace>
  <inkml:trace contextRef="#ctx0" brushRef="#br0" timeOffset="6179.319">836 621,'-5'10,"-1"8,0 5,-4-1,0 1,7-4,8-9,3-8</inkml:trace>
</inkml:ink>
</file>

<file path=ppt/ink/ink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3:41:03.86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85 565,'-13'24,"1"1,1 0,1 1,1 0,1 1,1 0,2 0,1 0,1 1,1 8,2-32,0 1,0-1,0 0,1 0,-1 1,1-1,1 0,-1 0,0 0,1 0,0 0,0 0,0-1,0 1,1-1,-1 1,1-1,0 0,0 0,0 0,1 0,-1-1,1 1,-1-1,1 0,0 0,0 0,0 0,0-1,0 0,0 0,0 0,0 0,0-1,1 1,-1-1,0 0,1 0,-1-1,0 1,0-1,0 0,1 0,-1 0,2-2,19-8,0-1,-1-1,0-1,-1-1,-1-1,-1-1,0-1,-1-1,-1 0,-1-2,0 0,-2-1,0-1,-2 0,5-13,-7-4,-14 26</inkml:trace>
  <inkml:trace contextRef="#ctx0" brushRef="#br0" timeOffset="262.558">876 565,'-24'38,"-13"23,0 5,2-3,6-8,9-9,7-11</inkml:trace>
  <inkml:trace contextRef="#ctx0" brushRef="#br0" timeOffset="515.562">763 198,'0'0</inkml:trace>
  <inkml:trace contextRef="#ctx0" brushRef="#br0" timeOffset="712.008">1299 0,'-2'12,"-48"209,-76 211,2-164,118-244</inkml:trace>
  <inkml:trace contextRef="#ctx0" brushRef="#br0" timeOffset="4894.927">1610 621,'-5'19,"-6"17,-6 6,-1 1,4-2,-2-8,3-5,3-2,4-1,2-10,2-7</inkml:trace>
  <inkml:trace contextRef="#ctx0" brushRef="#br0" timeOffset="5085.286">1582 170,'0'5,"0"1</inkml:trace>
</inkml:ink>
</file>

<file path=ppt/ink/ink8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4:33:40.772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396 113,'-144'180,"-24"-16,146-143</inkml:trace>
  <inkml:trace contextRef="#ctx0" brushRef="#br0" timeOffset="364.142">1 0,'22'36,"1"-1,2-2,2 0,1-1,1-2,2-1,0-2,5 1,121 120,-70-67,-57-75,-22-14</inkml:trace>
</inkml:ink>
</file>

<file path=ppt/ink/ink8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4:33:50.95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0 121,'255'0,"-58"28,-197-27,1-1,0 0,0 0,0 0,-1 0,1 0,0 0,0 0,-1 0,1 0,0 0,0 0,0 0,-1-1,1 1,0 0,0 0,-1-1,1 1,0-1,-1 1,1 0,-1-1,1 1,0-1,-1 0,1 1,-1-1,1 1,-1-1,0 0,1 1,-1-1,1 0,-1 0,0 1,0-1,0 0,1 0,-1 1,0-1,0 0,0 0,0 0,0 1,0-1,0 0,-1 0,1 0,0 1,0-1,-1 0,1 1,0-1,-1 0,1 0,0 1,-1-1,1 1,-1-1,1 0,-1 1,0-1,-37-37,-55-27,85 52,14 11</inkml:trace>
</inkml:ink>
</file>

<file path=ppt/ink/ink8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4:33:51.42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1,'73'12,"1"-3,0-3,49-3,43-32,-133 43,-27-2</inkml:trace>
</inkml:ink>
</file>

<file path=ppt/ink/ink8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4:33:51.65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0,'39'0,"21"0,7 0,-5 0,-7 0,-13 0</inkml:trace>
</inkml:ink>
</file>

<file path=ppt/ink/ink8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4:33:52.33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311 53,'-18'112,"8"309,-16-257,24-158,0-7</inkml:trace>
  <inkml:trace contextRef="#ctx0" brushRef="#br0" timeOffset="306.378">0 81,'48'-10,"21"-3,3 1,-5-2,-6 0,-7 4,-8 3,-8 7,-5 4,-3 2,-3-1,-5 3,-2 2,-4-2</inkml:trace>
  <inkml:trace contextRef="#ctx0" brushRef="#br0" timeOffset="874.501">537 617,'8'-1,"0"-2,0 0,1 1,0 0,-1 0,1 1,0 1,0-1,0 1,0 1,-1-1,1 2,0-1,0 1,-1 0,1 1,-1 0,0 1,0-1,2 2,-9-2,1 0,0-1,-1 1,0 0,0 0,0 0,0 0,0 0,0 0,-1 0,1 0,-1 1,0-1,0 0,0 0,-1 0,1 0,-1 0,1 0,-1 0,0 0,0 0,-1 0,1 0,-1 0,1 0,-1-1,0 1,0-1,0 1,0-1,0 0,-1 0,1 0,-1 0,1 0,-2 0,-13 18,17-18,0 0,0 1,0-1,0 0,0 0,0 0,1 1,-1-1,1 0,0 0,-1 0,1 0,0 0,0 0,0 0,1 0,-1 0,0 0,1-1,-1 1,1-1,-1 1,1-1,0 1,0-1,0 0,-1 0,1 0,0 0,1 0,-1 0,0-1,0 1,0-1,0 1,0-1,1 0,-1 0,0 0,0 0,1 0,-1 0,17 6,-16-5,-1 0,1-1,-1 1,1 0,-1 0,0 0,1 0,-1 1,0-1,0 1,0-1,0 1,0 0,0 0,0 0,-1 0,1 0,-1 0,1 0,-1 0,0 1,0-1,0 1,0-1,0 0,-1 1,1 0,-1-1,0 1,1-1,-1 1,0-1,-1 1,1 0,0-1,-1 1,1-1,-1 1,0-1,0 1,0-1,0 0,0 1,-1-1,1 0,-1 0,1 0,-1 0,-2 2,-4 1,0 1,-1-2,0 1,0-1,0 0,0-1,-1 0,0-1,1 0,-9 1,-25 6,1-4,27-8</inkml:trace>
  <inkml:trace contextRef="#ctx0" brushRef="#br0" timeOffset="1250.876">1158 645,'0'5,"0"6,-5 2,-1 3,0 3,-4 4,0 3,-3 1,-4 1,-5 1,-2 0,-3 0,4 0,6-10,5-9</inkml:trace>
  <inkml:trace contextRef="#ctx0" brushRef="#br0" timeOffset="1621.348">960 589,'12'20,"1"0,1-1,1 0,1-1,0-1,1 0,1-1,9 6,46 44,-23 11,-43-55</inkml:trace>
</inkml:ink>
</file>

<file path=ppt/ink/ink8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4:33:47.83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311 35,'0'566,"0"-542</inkml:trace>
  <inkml:trace contextRef="#ctx0" brushRef="#br0" timeOffset="532.443">1 64,'6'-6,"0"0,0 0,1 1,0 0,0 0,1 1,-1 0,1 0,0 0,0 1,0 1,0-1,1 1,-1 1,1-1,-1 1,1 1,-1 0,1 0,0 1,-1 0,6 1,-3-2,472 2,-459-2</inkml:trace>
  <inkml:trace contextRef="#ctx0" brushRef="#br0" timeOffset="2121.636">762 459,'102'5,"-100"-4,-1 0,1 0,-1 0,1 1,-1-1,1 0,-1 1,0-1,0 1,0-1,0 1,0 0,0 0,0-1,0 1,-1 0,1 0,-1 0,1 0,-1 0,0 0,0-1,0 1,0 0,0 0,0 0,0 0,-1 0,1 0,-1 0,1 0,-1-1,0 1,0 0,0 0,0-1,0 1,0 0,0-1,0 1,-2 0,-8 33,12-31,-1-1,1 1,-1 0,1-1,0 1,0-1,1 1,-1-1,1 0,-1 0,1 1,0-1,0 0,1 0,-1-1,1 1,-1 0,1-1,0 0,0 1,0-1,0 0,1 0,40 48,-44-48,1-1,-1 1,0-1,1 1,-1-1,0 1,0-1,0 1,-1-1,1 1,0-1,0 1,-1-1,1 0,-1 1,1-1,-1 1,0-1,0 0,1 0,-1 1,0-1,0 0,0 0,0 0,0 0,-1 0,1 0,0 0,0 0,-1-1,1 1,0 0,-1-1,1 1,-1-1,1 0,-1 1,1-1,-1 0,-64 8,64-8,-76-13,59 6</inkml:trace>
</inkml:ink>
</file>

<file path=ppt/ink/ink8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4:33:55.46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87 1,'-2'1,"1"0,-1 0,0 0,1 0,-1 1,1-1,0 1,-1-1,1 1,0-1,0 1,0 0,0-1,0 1,0 0,0 0,1 0,-1 0,1 0,-1 0,1 0,0-1,0 1,0 0,0 0,0 1,-2 7,-29 133,3 112,27-250,1 1,0-1,0 1,0-1,1 0,-1 1,1-1,1 0,-1 1,1-1,0 0,0 0,0 0,1-1,-1 1,1 0,0-1,1 0,-1 0,1 0,0 0,0 0,0-1,0 0,1 0,-1 0,1 0,0-1,0 1,0-1,5 1,-10-3,5 2,0-1,1 0,-1 0,1 0,-1-1,1 0,-1 0,1 0,-1-1,1 1,-1-1,1-1,2 0,-1-5</inkml:trace>
</inkml:ink>
</file>

<file path=ppt/ink/ink8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4:33:56.14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0 200,'72'-41,"-3"-4,60-50,-120 89,-8 4,0 1,1 0,-1 0,1 0,-1 0,1 0,-1 0,1 1,0-1,0 0,-1 1,1-1,0 1,0 0,-1 0,1 0,0-1,0 2,0-1,-1 0,1 0,0 0,0 1,0-1,-1 1,1 0,0-1,-1 1,1 0,-1 0,1 0,-1 0,1 0,-1 0,0 1,1-1,-1 0,0 1,0-1,0 1,0-1,0 1,0-1,-1 1,1 0,0 0,-1-1,1 1,-1 1,4 3,63 123,-38-67,-18-48</inkml:trace>
</inkml:ink>
</file>

<file path=ppt/ink/ink8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4:33:56.90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0 226,'34'0,"25"0,7 0,-2 0,-7 0,-10-5,-6-1,-7 0,-3 1,-3 1,-11 2,-8 1</inkml:trace>
  <inkml:trace contextRef="#ctx0" brushRef="#br0" timeOffset="248.941">227 0,'-10'39,"-3"26,1 8,2-5,3-8,3-10,1-8,3-7,0-5,0-2,1-1,-1-6</inkml:trace>
</inkml:ink>
</file>

<file path=ppt/ink/ink8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4:33:59.99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23 1,'-22'89,"22"-87,-1 0,1 1,0-1,0 0,0 1,0-1,1 0,-1 0,1 0,-1 1,1-1,0 0,0 0,0 0,0 0,0 0,0 0,0 0,1 0,-1-1,1 1,0 0,-1-1,1 0,0 1,0-1,0 0,0 0,0 0,0 0,0 0,0 0,0 0,0-1,0 1,1-1,1 0,2-1,1 0,-1-1,1 0,-1 0,1-1,-1 0,0 0,0 0,-1-1,1 0,-1 0,0-1,0 1,0-1,0 0,0-1,24-20,-28 24,1 0,-1 0,1 0,0 0,0 0,0 0,0 1,0-1,1 1,-1-1,0 1,1 0,-1 0,1 0,-1 0,1 1,-1-1,1 1,0-1,-1 1,1 0,0 0,-1 0,1 0,0 0,-1 1,1 0,-1-1,1 1,-1 0,1 0,-1 0,1 0,-1 1,0-1,0 1,1-1,-1 1,0 0,0 0,2 10,-1 0,-1 0,0 0,0 0,-2 1,1-1,-1 0,-1 0,-2 10,1 12,-12 111,1-69,12-62,0 1,0-1,-2 0,1 0,-2 0,0 0,-1-1,0 0,-1 0,0 0,-1 0,-1-1,0 0,-1-1,0 0,0 0,-9 6,17-15,-1-1,1 0,-1 0,1 0,-1 0,0 0,0 0,0 0,0 0,1-1,-1 1,0-1,0 1,0-1,0 0,0 0,0 0,0 0,0 0,0 0,0-1,0 1,0-1,0 1,0-1,0 0,0 0,1 0,-1 0,0 0,0 0,1 0,-1 0,1-1,-1 1,1-1,0 1,0-1,-1 1,1-3,-34-79,32 74,0-1,0 0,1 0,1-1,0 1,0 0,1-1,0 1,0 0,1-1,1 1,1-6,3-8</inkml:trace>
</inkml:ink>
</file>

<file path=ppt/ink/ink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3:41:16.60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0 344,'68'-28,"-18"17,0 2,1 2,0 3,0 1,0 3,16 4,33-3,-48-9,-51 8,0 0,0 0,-1-1,1 1,0 0,-1-1,1 1,0 0,-1-1,1 1,-1-1,1 1,0-1,-1 1,0-1,1 0,-1 1,1-1,-1 0,0 1,1-1,-1 0,0 1,1-1,-1 0,0 0,0 1,0-1,0 0,0 0,0 1,0-1,0 0,0 0,0 1,0-1,-1 0,1 0,0 1,0-1,-1 0,1 1,0-1,-1 0,1 1,-1-1,1 1,-1-1,1 0,-1 1,0-1,1 1,-1 0,1-1,-1 1,0-1,1 1,-1 0,0 0,0-1,1 1,-1 0,0 0,0 0,1 0,-16-13,1 0,1 0,0-2,1 1,1-2,0 0,1 0,1-1,0-1,1 1,-4-15,5-4,10 27</inkml:trace>
</inkml:ink>
</file>

<file path=ppt/ink/ink8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4:34:01.02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0 169,'36'-18,"-1"-2,-1-1,-1-1,-1-2,3-5,-32 26,0 0,0 0,0 0,1 0,-1 1,1-1,0 1,-1 0,1 0,0 1,0-1,1 1,-1 0,0 0,0 0,1 0,-1 1,0 0,1 0,-1 0,0 0,1 1,-1-1,0 1,0 0,1 1,-1-1,0 1,0-1,-1 1,1 1,0-1,0 0,-1 1,0 0,1 0,-1 0,0 0,-1 0,1 1,0-1,-1 1,1 0,8 19,0 0,-1 0,-2 1,0 0,-2 1,0-1,-2 1,0 0,-2 9,3 5,2 15,-3 0,-2 0,-2 0,-3 0,-2 2,-2-13,-2 0,-2-1,-2 0,-1-1,-3-1,-1 0,-2-1,-9 11,27-45,0 0,-1 0,0-1,0 1,0-1,0 0,-1 0,0 0,0 0,0 0,0-1,0 0,-1 0,1 0,-1-1,0 1,0-1,0 0,-3 0,5-3,0-1,0 0,0-1,1 1,-1 0,1-1,0 1,-1-1,1 0,1 0,-1 0,0 0,1 0,-1 0,1-1,0 1,0 0,0-1,0 1,1 0,-1-1,1 1,0-1,0 1,0-1,1 1,-1-1,1 1,0-2,-1 0,-1-16,0 0,1-1,2 1,0 0,1 0,1 0,1 1,1-1,0 1,2 1,0-1,1 1,1 0,1 1,1 0,0 1,2 1,-1 0,2 0,0 1,12-8,-15 17,1 0,0 1,0 0,0 1,0 0,1 1,0 1,-1 0,1 1,0 0,0 1,0 0,4 2,6-1</inkml:trace>
</inkml:ink>
</file>

<file path=ppt/ink/ink8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4:34:01.52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0 352,'61'-62,"-2"-3,-4-3,34-54,-89 120,0 0,1 1,-1-1,1 0,-1 1,1-1,0 1,0-1,0 1,-1-1,1 1,1 0,-1-1,0 1,0 0,0 0,1 0,-1 0,0 0,1 0,-1 0,1 0,-1 1,1-1,0 1,-1-1,1 1,-1-1,1 1,0 0,-1 0,1 0,0 0,0 0,-1 0,1 0,0 1,-1-1,1 0,-1 1,1 0,0-1,-1 1,1 0,-1 0,1 0,-1 0,0 0,0 0,1 0,-1 0,0 0,0 1,69 251,-16-151,-43-84</inkml:trace>
</inkml:ink>
</file>

<file path=ppt/ink/ink8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4:33:57.86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283 86,'2'1,"0"1,0-1,0 1,-1-1,1 1,0 0,-1-1,0 1,1 0,-1 0,0 0,0 0,0 1,0-1,0 0,-1 0,1 1,-1-1,1 0,-1 0,0 1,0-1,0 1,0-1,0 1,0 0,-21 147,5 70,-2-80,10-113,8-27,0 0,0-1,0 1,0 0,0 0,0-1,0 1,0 0,0-1,0 1,0 0,-1 0,1-1,0 1,0 0,0 0,-1-1,1 1,0 0,0 0,-1-1,1 1,0 0,0 0,-1 0,1 0,0 0,0-1,-1 1,1 0,0 0,-1 0,1 0,0 0,-1 0,1 0,0 0,-1 0,1 0,0 0,0 0,-1 0,1 1,0-1,-1 0,1 0,0 0,0 0,-1 0,1 1,0-1,0 0,-1 0,1 0,0 1,0-1,0 0,-1 0,1 1,-3-16</inkml:trace>
  <inkml:trace contextRef="#ctx0" brushRef="#br0" timeOffset="263.465">1 29,'38'0,"37"0,11 0,-1-4,-9-3,-8 1,-11 2,-10 0,-9 2,-5 1,-4 0,-7 1</inkml:trace>
  <inkml:trace contextRef="#ctx0" brushRef="#br0" timeOffset="1493.902">565 566,'17'0,"128"6,-144-6,0 0,1 0,-1 1,0-1,0 0,0 1,0-1,1 1,-1 0,0-1,0 1,0 0,0 0,0 0,-1-1,1 1,0 0,0 0,0 0,-1 0,1 1,-1-1,1 0,-1 0,1 0,-1 0,1 1,-1-1,0 0,0 0,0 0,0 1,0-1,0 0,0 0,0 1,0-1,0 0,-1 1,-29 44,10-18,19-26,0 0,0 1,1-1,-1 1,1-1,0 1,-1-1,1 1,0-1,1 1,-1-1,0 1,1-1,-1 1,1-1,0 0,0 1,0-1,0 0,0 1,0-1,1 0,-1 0,1 0,0 0,-1-1,1 1,0 0,1 0,0 0,-1 1,0-1,0 0,0 1,0-1,0 1,-1-1,1 1,-1 0,1 0,-1 0,0 0,0 0,-1 0,1 0,-1 0,1 0,-1 0,0 0,0 2,-3-1,1 1,-1-1,-1 0,1 0,-1 0,1 0,-1-1,0 1,0-1,-1 0,1 0,-1-1,1 1,-1-1,0 0,0 0,0 0,0-1,0 0,0 0,-1 0,1-1,-55-6,54 0</inkml:trace>
</inkml:ink>
</file>

<file path=ppt/ink/ink8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4:34:13.24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28 2,'-16'73,"11"-47,2-1,0 1,2 0,1-1,1 1,2 0,0-1,1 0,2 1,1-2,0 1,2-1,1 0,3 4,-10-23,1-1,0 1,0-1,0 0,0 0,0-1,1 1,-1-1,1 0,0 0,0-1,1 1,-1-1,0 0,1-1,-1 1,1-1,-1 0,1-1,0 1,-1-1,1 0,0 0,-1-1,1 0,0 0,-1 0,1 0,-1-1,0 0,1 0,-1-1,0 0,0 0,-1 0,1 0,0 0,-1-1,0 0,0 0,0 0,-1-1,2 0,12-14,-1-1,-1 0,-1-1,-1 0,0-1,7-21,-2 8,-18 34,0-1,0 1,0 0,0 0,0 0,0 0,1-1,-1 1,0 0,1 0,-1 0,0 0,1 0,0 0,-1 0,1 0,0 0,-1 0,1 0,0 0,0 0,0 1,0-1,0 0,0 1,0-1,0 0,0 1,0 0,0-1,0 1,0-1,0 1,0 0,1 0,-1 0,0 0,0 0,0 0,0 0,1 0,-1 0,0 0,0 1,0-1,0 0,0 1,0-1,1 1,-1-1,0 1,0 0,-1-1,13 42,-13-37,1 1,0 0,0-1,0 1,0 0,1-1,0 0,0 1,1-1,0 0,0 0,0 0,0-1,1 1,-1-1,1 0,0 0,0 0,1 0,-1-1,1 0,0 0,0 0,0 0,0-1,1 0,-1 0,1 0,0 0,-2-2,1 0,-1 0,1 0,-1-1,1 0,-1 1,1-1,-1-1,0 1,1-1,-1 0,0 0,0 0,0 0,-1-1,1 1,0-1,-1 0,0 0,0 0,0-1,0 1,0-1,-1 0,1 0,48-106,-49 104,38-121,-47 43,2 65</inkml:trace>
</inkml:ink>
</file>

<file path=ppt/ink/ink8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4:34:17.19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1,'0'933,"3"-913,5-26,7-30,-15 36,3-7,9-29,1 1,2 1,2 0,1 2,1-1,1 2,14-13,-34 42,1 1,0-1,0 1,0-1,0 1,0 0,0-1,0 1,1 0,-1 0,0 0,1 0,-1 0,1 0,-1 0,1 1,-1-1,1 0,-1 1,1-1,0 1,-1 0,1 0,0-1,0 1,-1 0,1 1,0-1,-1 0,1 0,0 1,-1-1,1 1,0-1,-1 1,1 0,-1-1,1 1,-1 0,0 0,1 0,-1 0,0 0,1 1,-1-1,0 0,0 0,0 1,0-1,-1 1,2 0,5 20,1 1,-2-1,-1 2,-1-1,-1 0,-2 1,0 0,-1-1,-1 1,-1-1,-1 1,-3 6,6-28,-1 0,-1 0,1 0,1 0,-1 0,0 0,0 1,1-1,0 0,-1 0,1 1,0-1,0 0,0 1,0-1,0 0,1 1,-1-1,1 0,0 0,-1 0,1 0,0 1,0-1,0 0,1 0,-1-1,0 1,1 0,-1 0,1-1,0 1,-1-1,1 1,1 0,13-1</inkml:trace>
</inkml:ink>
</file>

<file path=ppt/ink/ink8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4:34:21.43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2,'10'4,"12"3,8-1,-2-6,0-3,-1-1,1 0,-1 1,1 1,0 1,0 0,0 1,0 0,0 0,1 0,-6 0</inkml:trace>
</inkml:ink>
</file>

<file path=ppt/ink/ink8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4:34:21.79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2,'19'5,"16"1,7 0,1-1,-2-7,-4-2,-2-1,-3 1,-2 1,-1 0,-1 2,-1 0,1 1,-5 0</inkml:trace>
</inkml:ink>
</file>

<file path=ppt/ink/ink8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4:34:19.31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423 116,'-4'6,"0"1,1 1,-1-1,1 0,0 1,1 0,0 0,0 0,1-1,0 1,0 1,1-1,0 0,1 0,-1 0,0 7,-11 178,-6 145,18-338,-1-11</inkml:trace>
  <inkml:trace contextRef="#ctx0" brushRef="#br0" timeOffset="363.974">0 143,'38'-14,"32"-10,14-1,-3 5,-5 4,-11 6,-12 0,-10 1,-7 2,-6 3,-2 2,-2 1,0 1,0 4,-4 3</inkml:trace>
  <inkml:trace contextRef="#ctx0" brushRef="#br0" timeOffset="977.682">621 567,'11'-2,"0"1,0 0,0 0,1 1,-1 1,0 0,0 1,0 0,0 0,9 4,-17-5,0 0,1 1,-1-1,1 1,-1-1,0 1,0 0,0 0,0 0,-1 1,1-1,0 1,-1 0,0-1,1 1,-1 0,0 0,-1 0,1 1,-1-1,1 0,-1 1,0-1,0 1,0-1,-1 1,1 0,-1-1,0 1,0-1,0 1,0 0,-1-1,0 2,-55 111,57-113,0 0,0 0,1-1,-1 1,1 0,0-1,0 1,0-1,0 1,0-1,1 0,-1 0,1 0,-1 0,1 0,0-1,0 1,-1-1,1 0,0 0,0 0,1 0,-1 0,0-1,0 1,0-1,0 0,1 0,8 4,-9-4,0 1,0-1,0 1,-1 0,1 0,0 0,0 0,-1 1,1-1,-1 1,1 0,-1-1,0 1,1 0,-1 0,0 1,0-1,-1 0,1 1,0-1,-1 1,1 0,-1-1,0 1,0 0,0 0,0 0,-1-1,1 1,-1 0,0 0,0 0,0 0,0 0,0 0,0 0,-1 0,0 0,1 0,-1 0,0 0,0-1,-1 1,1 0,-1-1,1 1,-1-1,0 0,0 1,0-1,0 0,0 0,0 0,-15 9,-1 0,0-2,0 0,-1-1,0 0,0-2,-1 0,1-1,-1-2,-18 2,14-3</inkml:trace>
  <inkml:trace contextRef="#ctx0" brushRef="#br0" timeOffset="1280.406">1298 736,'-24'29,"-8"14,2 5,1-7,5-4,7-4,1-8,4-3,-1-6,1-5</inkml:trace>
  <inkml:trace contextRef="#ctx0" brushRef="#br0" timeOffset="1582.15">1015 680,'10'19,"12"16,8 2,4 0,0-2,-1-7,0-4,-2-5,-6-1,-3-4,-4 0,-1-2,-4 2,2-1,-7 1,-5-6,-3-4</inkml:trace>
</inkml:ink>
</file>

<file path=ppt/ink/ink8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4:34:17.96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1 410,'23'-5,"1"0,-1-2,-1 0,1-2,-1 0,-1-1,0-2,0 0,-1-1,-1-1,0-1,3-4,-19 17,-1 0,1-1,0 1,-1-1,0 1,1-1,-1 0,0 0,-1 0,1 0,0 0,-1 0,0-1,0 1,0 0,0-1,0 1,-1-1,1 1,-1-1,0 1,0-1,-1 1,1-1,-1 1,1-1,-1 1,0-1,0 1,-1 0,1-1,-1 1,1 0,-1 0,0 0,0 0,-1 1,1-1,0 1,-1-1,0 1,0 0,1 0,-1 0,0 0,0 0,-1 1,0-1,-5 2,0 1,1 0,-1 1,0 0,0 0,1 1,0 0,-1 1,1-1,0 2,1-1,-1 1,1 0,0 1,0-1,0 1,1 1,0-1,0 1,1 0,0 1,-3 4,-1-2,1 0,-1 0,2 0,0 1,0 0,1 0,0 1,1 0,0 0,1 0,0 1,1-1,0 1,1 0,1 0,0 0,1 0,0 0,1 0,0 0,1 0,1 1,3-9,-1-1,1 1,0-1,0 0,0 0,1 0,-1-1,1 0,0-1,0 1,0-1,0-1,0 1,1-1,-1-1,0 1,1-1,-1 0,0-1,1 0,-1 0,0 0,4-2,-8 2,33-5,0-1,-1-3,1 0,-2-3,0-1,0-1,-2-2,15-10,-17 10,-1-1,-1-2,-1-1,-1-1,0-1,-2-1,-1-2,-1 0,11-17,-29 38,0 1,-1 0,1-1,-1 1,0-1,-1 0,1 0,-1 0,0 0,0-1,0 1,-1-1,1 1,-1-1,-1 1,1-1,-1 0,0 1,-1-1,1 1,-1-1,0 0,0 1,-1-1,1 1,-1 0,-1 0,1 0,-1 0,0 0,0 0,0 0,0 1,-1 0,0 0,-3-3,-1 5,1 2,-1-1,1 1,-1 0,1 0,-1 1,1 0,-1 0,1 1,0 0,-1 1,1-1,0 1,1 1,-1-1,1 1,-1 0,1 0,0 1,0 0,1 0,-3 3,-4 1,9-7,-1 0,1 0,-1 0,1 1,0-1,0 1,0 0,0-1,0 1,0 1,1-1,0 0,0 1,0-1,0 1,0 0,1-1,-1 1,1 0,0 0,0 0,1 0,-1 0,1 0,0 0,0 0,0 0,0 0,1 0,0 0,0 0,0 0,0 0,0 0,1-1,0 1,0 0,0-1,0 1,0-1,1 0,0 0,0 0,4 2,1-1,0-1,1 1,-1-2,1 1,-1-1,1 0,0-1,0 0,0 0,0-1,-1 0,1 0,6-2,93 12,-105-7,0-1,0 0,0 1,-1-1,1 1,-1 0,0 0,0 0,0 0,0 0,0 0,-1 0,1 1,-1-1,0 1,0-1,0 1,-1-1,1 1,-1 0,0-1,0 1,0 0,0-1,-1 1,1-1,-1 1,0-1,0 1,0-1,-1 1,1-1,-1 0,0 0,0 1,0-1,0-1,-1 1,1 0,-1 0,-9 24,3-4</inkml:trace>
  <inkml:trace contextRef="#ctx0" brushRef="#br0" timeOffset="414.615">1102 382,'38'-5,"0"-2,0-2,-1-1,0-2,-1-1,32-18,-56 25,-1-1,0 0,-1-1,1 0,-2-1,1 0,-1 0,-1-1,1 0,5-11,-11 16,0 1,0-1,-1 0,0 0,0 0,0 0,-1 0,1 0,-1 0,0-1,-1 1,1 0,-1-1,0 1,-1 0,1-1,-1 1,0 0,0-1,-1 1,1 0,-1 0,0 0,-1 0,1 1,-1-1,-2-2,-1 3,0-1,0 1,0 1,-1-1,1 1,-1 0,0 0,0 1,0 0,0 0,-1 1,1 0,0 0,-1 1,1 0,-1 0,1 0,0 1,-1 1,1-1,0 1,0 0,0 1,0-1,0 1,1 1,-1-1,1 1,0 0,-2 2,-6 5,0 0,1 1,0 1,1 0,0 1,1 0,1 0,0 1,1 0,1 1,-6 15,10-23,1-1,1 1,-1 0,1 0,1 0,-1 0,1 0,1 0,-1 0,1 0,1 0,0 1,0-1,0 0,1 0,0-1,1 1,0 0,0-1,1 1,-1-1,2 0,-1 0,1-1,0 1,5 4,9 4,1-2,0 0,1-1,0 0,1-2,0-1,1-1,-1-1,2 0,-1-2,1-1,-1-1,1-1,0 0,0-2,0-1,19-4,68-23,-94 18</inkml:trace>
</inkml:ink>
</file>

<file path=ppt/ink/ink8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4:34:24.98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311 23,'-1'474,"-25"-266,12-126,18-90,-1-5</inkml:trace>
  <inkml:trace contextRef="#ctx0" brushRef="#br0" timeOffset="373.376">1 79,'119'-24,"-51"16,131-18,-143 15,35 1,-74 15</inkml:trace>
  <inkml:trace contextRef="#ctx0" brushRef="#br0" timeOffset="1035.807">481 616,'20'-4,"-9"0,1 1,0 0,-1 1,1 0,0 1,0 1,0 0,0 0,0 1,0 1,0 0,0 0,11 5,-21-5,0 1,0-1,0 1,0-1,0 1,0 0,-1 0,1 0,-1 0,0 0,0 0,0 0,0 0,0 0,-1 1,0-1,1 0,-1 1,0-1,-1 0,1 0,-1 1,1-1,-1 0,0 0,0 0,0 0,-1 0,1 0,-1 0,1 0,-1 0,0-1,0 1,0-1,-1 1,-14 38,16-37,1 1,0-1,0 0,1 0,-1 0,1 0,0 1,0-1,0 0,0 0,1-1,-1 1,1 0,0 0,1-1,-1 1,0-1,1 0,0 0,0 0,0 0,0 0,0 0,1-1,-1 0,1 0,0 0,2 2,-2-2,0 0,0 0,0 1,0-1,-1 1,1 0,-1 0,0 0,0 1,0-1,0 1,-1 0,1 0,-1-1,0 2,0-1,0 0,-1 0,0 1,0-1,0 0,0 1,0 2,-3-3,0-1,0 1,-1 0,1 0,-1-1,0 1,0-1,0 0,0 0,-1 0,1-1,-1 1,0-1,1 1,-1-1,0-1,0 1,-1 0,1-1,0 0,0 0,-1 0,1-1,-1 1,1-1,-1 0,-11 2,1 0,-1 0,1-2,-1 0,0 0,1-2,-1 0,-2-1,-1-4</inkml:trace>
</inkml:ink>
</file>

<file path=ppt/ink/ink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3:41:17.20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18,'24'0,"17"0,7 0,0 0,-3 0,-5 0,-5 0,-2 0,-3 0,-2 0,0 0,-1 0,1 0,-1 0,1-5,0-1,-5 0</inkml:trace>
</inkml:ink>
</file>

<file path=ppt/ink/ink8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4:34:31.73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260 58,'1'-2,"-1"1,1-1,0 1,-1-1,1 1,-1-1,1 1,-1-1,0 1,0-1,0 0,1 1,-2-1,1 0,0 1,0-1,0 1,-1-1,1 0,-1 1,1-1,-1 1,0-1,0 1,1 0,-1-1,0 1,0 0,0-1,0 1,-1 0,1 0,0 0,0 0,-1 0,1 0,-1 1,1-1,-1 0,1 1,-1-1,1 1,-1-1,1 1,-1 0,0 0,1-1,-1 1,0 0,1 1,-1-1,1 0,-1 0,0 1,1-1,-1 1,1-1,-1 1,1 0,-1-1,0 2,-10 2,1 1,-1 0,1 1,0 0,1 1,0 0,0 1,0 0,1 0,0 1,1 0,0 1,0 0,-4 9,3-3,1 1,0 0,2 1,0 0,1 0,1 0,0 0,1 1,2 0,0-1,0 1,2 0,2 16,-3-29,1 0,0 0,-1 0,2-1,-1 1,1 0,0-1,0 1,0-1,1 0,0 1,0-1,0 0,1-1,-1 1,1-1,0 1,1-1,-1 0,1-1,0 1,0-1,0 0,0 0,0-1,1 1,-1-1,1 0,-1-1,1 1,0-1,0 0,0-1,0 1,3-1,66-24,-56 13</inkml:trace>
</inkml:ink>
</file>

<file path=ppt/ink/ink8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4:34:32.12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89 621,'-11'14,"1"0,1 1,0 0,1 1,1-1,0 1,1 1,1-1,0 1,1 0,1 0,1 1,0-1,2 4,0-18,0 0,1 0,-1 1,1-1,0 0,0 0,1 0,-1 0,0 0,1 0,0 0,0-1,0 1,0-1,0 1,0-1,1 1,-1-1,1 0,-1 0,1-1,0 1,0 0,0-1,0 0,0 1,0-1,0-1,0 1,1 0,-1-1,0 1,0-1,1 0,-1 0,0-1,1 1,-1 0,3-2,6 0,1 0,0-1,-1-1,1 0,-1-1,0 0,-1-1,1 0,8-7,-12 9,0-1,-1 0,1 0,-1-1,0 0,0 0,-1-1,0 0,0 0,0 0,-1-1,0 0,-1 0,0 0,0-1,0 1,-1-1,-1 0,1 0,-2 0,1 0,-1 0,0 0,-1-1,0 1,-1 0,-1 5,0 0,0 0,-1 0,0 1,0-1,0 1,0 0,0 0,-1 0,1 0,-1 0,0 1,0 0,1-1,-2 1,1 1,0-1,0 1,-1-1,1 1,0 1,-1-1,1 1,-1-1,1 1,-1 0,0 1,1-1,0 1,-1 0,1 0,-1 1,1-1,0 1,0 0,0 0,0 0,0 0,0 1,1 0,-1-1,1 1,0 1,-2 1,-20 16,2-1</inkml:trace>
  <inkml:trace contextRef="#ctx0" brushRef="#br0" timeOffset="480.673">682 537,'-10'1,"0"1,0 0,0 1,1 0,-1 0,1 1,0 0,0 1,0 0,0 0,1 1,0 0,0 1,1-1,0 2,-4 4,10-8,1-1,0 1,1-1,-1 1,1-1,-1 0,1 1,0-1,0 1,1-1,-1 0,1 0,-1 0,1 0,0 0,0 0,1 0,-1-1,0 1,1-1,0 0,-1 1,1-1,0 0,0-1,0 1,0 0,1-1,-1 0,0 0,1 0,14 11,72 65,-88-74,1 0,-1 0,0 0,0 0,0 0,-1 1,1-1,-1 0,1 1,-1-1,0 1,-1 0,1-1,-1 1,1 0,-1-1,0 1,-1 0,1-1,0 1,-1 0,0-1,0 1,0-1,0 1,-1-1,0 0,1 1,-3 1,-3 4,0-2,-1 1,0-1,0 0,-1-1,0 0,0 0,0-1,-1 0,1 0,-1-1,0-1,-1 0,1 0,-1-1,1 0,-1-1,0 0,-8 0,-29-15,31 2</inkml:trace>
  <inkml:trace contextRef="#ctx0" brushRef="#br0" timeOffset="1298.74">1359 311,'-30'34,"0"2,3 0,1 2,1 1,3 1,1 1,2 1,0 6,16-42,0 1,1 0,0 1,1-1,-1 0,1 0,1 1,-1-1,1 1,1-1,-1 0,1 1,1-1,-1 0,1 0,0 0,1 0,0 0,0 0,0 0,1-1,0 0,0 0,1 0,-1 0,1-1,1 1,-1-1,1-1,0 1,0-1,0 0,0 0,2 0,2 0,0-1,0 0,0 0,0-1,0-1,1 0,-1 0,1-1,-1 0,0-1,1 0,-1 0,0-1,1-1,-6 2,0 0,0 0,0-1,0 0,0 0,-1 0,1-1,0 1,-1-1,0 0,0-1,0 1,0-1,0 1,-1-1,0 0,0-1,0 1,0 0,0-1,-1 0,0 1,0-1,0 0,-1 0,0 0,1 0,-1-3,-1 5,0-1,0 1,0-1,0 1,-1 0,1-1,-1 1,0 0,0-1,0 1,0 0,-1 0,1 0,-1 0,0 0,0 0,0 0,0 1,0-1,-1 1,1 0,-1-1,0 1,1 0,-1 1,0-1,0 0,0 1,-1-1,1 1,0 0,0 0,-1 1,1-1,-2 0,-122 0,117 2,0 0,1 2,-1-1,1 1,0 0,0 1,0 0,0 0,1 1,0 1,-1-1,-4 6,1 2</inkml:trace>
  <inkml:trace contextRef="#ctx0" brushRef="#br0" timeOffset="1699.967">1867 481,'-31'20,"0"2,2 1,0 1,2 2,1 0,1 2,-20 29,42-54,0 0,0 0,0 0,0 1,1-1,-1 1,1 0,0-1,0 1,0 0,1 0,-1 0,1 0,0 1,0-1,1 0,-1 0,1 1,0-1,0 0,0 1,1-1,-1 0,1 0,0 1,0-1,1 0,-1 0,1 0,0 0,0 0,0-1,1 1,-1-1,2 2,5 0,1 0,-1-1,1 0,0-1,0 0,0-1,0 0,0 0,1-1,-1-1,1 1,-1-2,0 1,1-2,-1 1,0-1,0-1,0 0,0 0,0-1,-1 0,1-1,-1 0,0-1,-1 1,3-3,-4 1,0 1,0-1,-1 0,0 0,0-1,-1 0,0 0,0 0,-1-1,0 1,-1-1,0 0,0 0,-1 0,0-1,0 1,-1 0,-1-1,1 1,-1-1,-1 1,0-1,0 1,-1 0,0-1,-1 1,0 0,-1-2,1 6,0 0,0 1,-1-1,0 1,1 0,-1 0,0 0,-1 1,1 0,-1-1,0 2,1-1,-1 0,0 1,-1 0,1 0,0 0,-1 1,1 0,-1 0,1 0,-1 1,1 0,-1 0,1 0,-2 1,-18 3</inkml:trace>
  <inkml:trace contextRef="#ctx0" brushRef="#br0" timeOffset="7150.059">2205 283,'0'0,"0"-1,0 0,0 1,0-1,-1 0,1 1,0-1,0 1,-1-1,1 1,0-1,-1 0,1 1,0-1,-1 1,1 0,-1-1,1 1,-1-1,1 1,-1 0,1-1,-1 1,1 0,-1-1,0 1,1 0,-1 0,1 0,-1-1,0 1,1 0,-1 0,0 0,1 0,-1 0,1 0,-1 1,0-1,1 0,-1 0,0 0,1 0,-1 1,1-1,-1 0,1 1,-1-1,1 0,-1 1,1-1,-1 1,0-1,-31 20,27-15,0 0,1 0,-1 0,1 0,0 1,0 0,1 0,0 0,0 0,0 0,1 1,0-1,-1 7,2-11,1 1,-1-1,1 1,0-1,0 1,0-1,0 1,0-1,1 1,-1-1,1 0,-1 1,1-1,0 1,0-1,0 0,0 0,0 0,1 0,-1 0,1 0,-1 0,1 0,0 0,0-1,0 1,0 0,0-1,0 0,0 0,0 1,0-1,1-1,-1 1,0 0,1 0,-1-1,3 1,0 0,1 1,-1-1,1-1,-1 1,1-1,0 0,0 0,-1 0,1-1,-1 0,1 0,0 0,-1-1,0 0,1 0,-1-1,0 1,0-1,0 0,-1 0,1-1,-1 1,1-1,-1 0,0 0,-1 0,1-1,-1 0,0 1,0-1,0 0,0-2,-2 3,-1 1,0 0,0-1,0 1,0-1,0 1,-1-1,0 1,0 0,0 0,0-1,0 1,0 0,-1 0,1 0,-1 0,0 0,0 0,0 1,-1-1,1 1,0-1,-1 1,0 0,0 0,1 0,-1 0,0 1,0-1,-1 1,1 0,0 0,0 0,-3-1,-18-5</inkml:trace>
  <inkml:trace contextRef="#ctx0" brushRef="#br0" timeOffset="7612.895">2347 1,'9'2,"-1"1,1 0,-1 0,0 1,0 0,0 1,-1 0,0 0,0 1,0 0,0 0,-1 0,0 1,0 0,-1 0,0 0,0 1,0 0,-1 0,-1 0,1 0,-1 1,-1-1,1 1,-1 6,5 13,-1 1,-2 0,-1 0,-1 0,-2 0,-2 25,1-6,0-18,-2 0,0 0,-2 0,-1-1,-2 1,-1-1,-1-1,-1 0,-2 0,-12 19,14-32,0-1,-1 0,0-1,-2 0,1-1,-1 0,-3 0,-7 6</inkml:trace>
  <inkml:trace contextRef="#ctx0" brushRef="#br0" timeOffset="8563.726">1105 57,'-1'0,"0"0,-1 0,1 0,0 0,-1 0,1 0,-1 0,1 0,0 1,-1-1,1 1,0-1,0 1,-1-1,1 1,0 0,0 0,0-1,0 1,0 0,0 0,0 0,0 0,0 0,0 0,1 0,-1 1,0-1,0 1,-16 22,1 1,2 1,0 0,1 1,2 0,1 1,1 0,1 0,2 3,-3 18,2 1,3 1,1-1,3 1,3 12,-1 24,-2-69,0 0,2 0,0 0,1 0,0 0,2 0,0-1,1 0,0 0,2 0,0-1,1 0,0-1,1 0,1 0,0-1,1 0,1-1,0-1,1 0,0-1,9 6,21-1,-23-12</inkml:trace>
</inkml:ink>
</file>

<file path=ppt/ink/ink8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4:36:51.699"/>
    </inkml:context>
    <inkml:brush xml:id="br0">
      <inkml:brushProperty name="width" value="0.1" units="cm"/>
      <inkml:brushProperty name="height" value="0.1" units="cm"/>
      <inkml:brushProperty name="color" value="#AB008B"/>
      <inkml:brushProperty name="ignorePressure" value="1"/>
    </inkml:brush>
  </inkml:definitions>
  <inkml:trace contextRef="#ctx0" brushRef="#br0">1524 3045,'0'0</inkml:trace>
  <inkml:trace contextRef="#ctx0" brushRef="#br0" timeOffset="3294.935">1524 3045,'56'2,"680"-4,-369 2,-197-28,54 26,-81-24,336 25,-254 0,-83-26,309 27,-401 0,115-11,-25-8,-139 18,0 1,-1-1,1 0,0 0,-1 1,1-1,0 0,-1 0,1 0,-1 0,0 0,1 0,-1 0,0 0,0 1,1-1,-1 0,0 0,0 0,0 0,0 0,0 0,0 0,0 0,-1 0,1 0,0 0,-1 0,1 0,0 0,-1 0,1 0,-1 0,1 0,-1 1,0-1,1 0,-1 0,0 1,1-1,-1 0,0 1,0-1,0 1,0-1,0 1,1 0,-1-1,0 1,0 0,0-1,0 1,0 0,-5-6,-109-172,112 173,2 1,-1 0,0 0,0 1,0-1,0 0,-1 1,1-1,-1 1,0 0,0 0,0 0,-1 0,1 1,-1-1,1 1,-1 0,-2-1,4 4,0 0,0 1,0-1,0 1,0-1,0 1,1 0,-1 0,1 0,-1 0,1 0,-1 0,1 0,0 0,0 0,0 1,1-1,-1 0,0 1,1-1,-1 0,1 1,0 0,-3 8,-17 63,-34 79,32-117,6-13,2 1,1 0,1 1,0 1,2-1,-6 27,15-51,0 1,1-1,-1 1,0 0,1-1,-1 1,1 0,-1-1,1 1,0 0,0-1,0 1,0 0,0 0,0-1,0 1,1 0,-1 0,0-1,1 1,0-1,-1 1,1 0,0-1,0 1,0-1,0 1,0-1,0 0,0 0,0 1,1-1,-1 0,0 0,1 0,-1 0,1 0,-1 0,1-1,-1 1,1-1,0 1,-1-1,1 1,0-1,0 0,-1 0,2 0,15-5,0-1,-1-1,1-1,-1-1,-1 0,0-1,14-11,7-3,10-7,-1-2,-2-1,-2-3,14-16,-56 52,1 1,-1 0,0-1,0 1,0-1,0 1,1 0,-1-1,0 1,0 0,1-1,-1 1,0 0,1-1,-1 1,0 0,1-1,-1 1,1 0,-1 0,0 0,1-1,-1 1,1 0,-1 0,1 0,-1 0,0 0,1 0,-1 0,1 0,-1 0,1 0,-1 0,1 0,-1 0,0 0,1 1,-1-1,1 0,-1 0,0 0,1 1,-1-1,1 0,-1 0,0 1,1-1,-1 0,0 1,0-1,1 0,-1 1,0-1,0 0,1 1,-1-1,0 1,0-1,0 1,0-1,0 0,0 1,1-1,-1 1,0-1,0 1,2 12</inkml:trace>
  <inkml:trace contextRef="#ctx0" brushRef="#br0" timeOffset="4587.523">2935 2198,'-22'129,"-36"138,36-210,24-54,2-10</inkml:trace>
  <inkml:trace contextRef="#ctx0" brushRef="#br0" timeOffset="4865.868">2681 2226,'38'-10,"28"-2,11 0,-1 2,-10 3,-11 3,-11 2,-11 6,-13 2</inkml:trace>
  <inkml:trace contextRef="#ctx0" brushRef="#br0" timeOffset="5545.788">3133 2452,'115'-16,"-114"16,0 0,0 0,0 0,0 0,0 0,-1 0,1 0,0 0,0 0,0 0,0 1,0-1,0 0,0 1,-1-1,1 1,0-1,0 1,0-1,-1 1,1-1,0 1,-1 0,1-1,0 1,-1 0,1 0,-1 0,0-1,1 1,-1 0,1 0,-1 0,0 0,0 0,0 0,1 0,-1 0,0-1,0 1,0 0,0 0,0 0,-1 0,1 0,0 0,0 0,-1 0,1 0,0-1,-1 1,1 0,-1 0,-35 45,25-34,10-11,0 1,0-1,0 0,0 1,0-1,0 1,0-1,0 1,1-1,-1 1,1 0,-1-1,1 1,0 0,0-1,-1 1,1 0,0 0,1-1,-1 1,0 0,0-1,1 1,-1 0,1-1,-1 1,1-1,0 1,0 0,0-1,0 0,0 1,0-1,0 0,0 1,0-1,1 0,-1 0,0 0,1 0,-1 0,1 0,-1 0,1-1,-1 1,2 0,-1 0,1 0,-1 1,0-1,0 1,0-1,0 1,0 0,0 0,0 0,0 0,-1 0,1 1,-1-1,0 0,1 1,-1-1,0 1,-1-1,1 1,0-1,-1 1,1 0,-1-1,0 2,-2 1,-1 1,0-1,0 0,0 0,-1 0,0 0,0-1,0 1,0-1,-1 0,0 0,1-1,-2 1,1-1,0 0,0-1,-1 1,0-1,1 0,-1-1,0 1,0-1,0 0,0 0,-16 2</inkml:trace>
  <inkml:trace contextRef="#ctx0" brushRef="#br0" timeOffset="5969.079">3725 2481,'-9'9,"-4"9,-4 0,1 3,-2-3,2 0,0 3,-4 2,3 2,-1-4,3 0,-1-3,2-1,-1-3,2-3</inkml:trace>
  <inkml:trace contextRef="#ctx0" brushRef="#br0" timeOffset="6247.917">3556 2424,'5'24,"6"8,6 3,5 1,4-2,2-1,-4-1,-1-7,-4-2,-6-1,-4-4</inkml:trace>
</inkml:ink>
</file>

<file path=ppt/ink/ink8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4:31:18.990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57,'86'23,"158"-15,-149-10,424 2,-275 28,300-28,-280-27,299 26,-317-27,71-1,429 29,-549-28,283 28,537 0,-820 28,169-28,-334-2,-29 1,0 1,1-1,-1 1,0-1,0 1,1 0,-1 0,0 0,1 1,-1-1,0 1,0 0,1 0,-1 0,0 0,0 0,0 1,0-1,-1 1,1 0,0 0,-1 0,1 0,-1 1,1-1,-1 1,0 0,8 13,-2 0</inkml:trace>
</inkml:ink>
</file>

<file path=ppt/ink/ink8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4:31:27.694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85,'0'0,"0"-1,0 0,0 0,0 0,0 1,0-1,0 0,0 0,0 1,1-1,-1 0,0 0,0 1,1-1,-1 0,1 0,-1 1,0-1,1 0,-1 1,1-1,0 1,-1-1,1 1,-1-1,1 1,0-1,-1 1,1-1,0 1,0 0,-1 0,1-1,0 1,0 0,-1 0,1 0,0 0,0 0,0 0,-1 0,1 0,0 0,0 0,-1 0,1 0,0 0,0 1,-1-1,1 0,0 1,0-1,-1 1,1-1,0 0,-1 1,1 0,-1-1,1 1,-1-1,1 1,-1 0,1-1,-1 1,1 0,-1-1,0 1,1 0,2 1,20 8,0 0,1-1,0-2,0-1,1 0,10-1,-26-3,43 5,1-3,0-2,49-4,-11 0,322 1,-304-12,-83 9,0 0,1 1,-1 2,1 0,-1 2,0 1,20 4,3 3,1-3,-1-3,1-1,36-4,85 3,35 26,407-26,309-1,-528-30,460 31,-618-28,-132 26,91-10,2-24,29-5,-29 12,85 29,-273-1,-1 1,0 0,0 0,0 0,0 1,0 1,0-1,0 1,-1 0,1 1,-1 0,0 0,0 1,-1 0,5 4,6 4</inkml:trace>
</inkml:ink>
</file>

<file path=ppt/ink/ink8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4:31:30.143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6 1,'-1'1,"0"0,1 0,-1 1,0-1,1 0,0 0,-1 1,1-1,0 0,-1 1,1-1,0 0,0 1,0-1,0 0,1 1,-1-1,0 0,0 1,1-1,-1 0,1 0,-1 1,1-1,0 0,-1 0,1 0,0 0,0 0,0 0,0 0,0 0,0 0,0 0,0 0,0 0,0-1,0 1,0-1,1 1,-1-1,0 1,0-1,1 1,0-1,66 10,-66-10,289-27,498 24,-276 31,87 1,-2 0,740-30,-911 29,12-55,-18-3,24 2,-157 17,-226 2,0 3,0 3,0 2,0 3,45 9,10 1,1-4,-1-6,13-5,26 1,255 2,-321 15,-78-12,0 0,0-1,0 0,0 0,0-2,0 1,0-1,0-1,9-2,19-5,1 1,-1 2,1 2,28 1,740 3,-561 28,-61-18,37 8,-26 7,197-26,-197 28,281-27,1-1,-282-29,196 28,-251-25,336 25,-377-16,-101 17,0 0,0 0,0 0,0 0,0 0,1 0,-1 1,0-1,0 0,0 1,0-1,0 0,0 1,0-1,0 1,0 0,0-1,0 1,-1 0,1-1,0 1,0 0,-1 0,1 0,0 0,-1 0,1 0,-1 0,1 0,-1 0,1 0,-1 0,0 0,0 0,1 0,4 15</inkml:trace>
</inkml:ink>
</file>

<file path=ppt/ink/ink8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4:31:52.71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254 59,'1'0,"1"0,-1 0,0 0,1 0,-1 1,0-1,1 1,-1-1,0 1,0-1,1 1,-1 0,0 0,0-1,0 1,0 0,0 0,0 0,0 0,0 0,-1 0,1 1,0-1,-1 0,1 0,0 0,-1 1,0-1,1 0,-1 1,0-1,1 0,-1 1,0-1,0 0,0 1,0-1,-1 1,1-1,0 0,0 1,-1-1,1 0,-1 0,0 2,2 4,28 195,-59 53,13-182,12-67,2-6</inkml:trace>
  <inkml:trace contextRef="#ctx0" brushRef="#br0" timeOffset="419.146">0 86,'74'-16,"61"-14,-98 19,0 2,1 2,0 1,1 2,-1 2,36 2,-51 5,-5 1</inkml:trace>
  <inkml:trace contextRef="#ctx0" brushRef="#br0" timeOffset="1117.953">621 426,'0'4,"0"7,0 7,0 4,0 3,0 3,0 1,0 1,0-1,0 0,0 0,0 0,0-1,0-4</inkml:trace>
</inkml:ink>
</file>

<file path=ppt/ink/ink8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4:32:32.41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0 169,'488'-29,"-296"1,-51 0,-70 28,72-11,-102 3,0 1,0 3,0 1,1 2,39 4,10-1,34-18,56-19,-154 32</inkml:trace>
</inkml:ink>
</file>

<file path=ppt/ink/ink8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4:32:32.66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52,'39'-5,"22"-1,5 0,-3 1,-9 2,-7-4,-3-1,-4 1,-9 2</inkml:trace>
</inkml:ink>
</file>

<file path=ppt/ink/ink8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4:31:48.64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2682 3201,'-29'255,"29"396,29-455,-28 170,25-223,-24 167,25-113,-27 142,-27-153,-22-295,33 84,-1 1,-2 0,0 1,-1 1,-2 1,0 1,-1 1,-1 1,0 1,-4 0,-86-71,113 87,0 0,0 0,0 0,1 0,-1 0,0 0,1-1,-1 1,1 0,0 0,-1-1,1 1,0 0,0 0,0-1,0 1,0 0,0-1,0 1,0 0,0 0,1-1,-1 1,0 0,1 0,-1-1,1 1,-1 0,1 0,0 0,0 0,-1 0,1 0,0 0,0 0,0 0,0 0,0 0,0 1,0-1,0 0,1 1,-1-1,0 1,0-1,2 1,60-19,115 3,98-17,-227 26,0 2,1 2,-1 3,42 5,-90-6,0 1,0 0,0-1,0 1,0 0,0 0,0 0,0 0,0 0,0 0,0 0,0 0,0 0,0 0,0 0,0 1,0-1,0 0,0 1,0-1,-1 1,1-1,0 1,0-1,0 1,-1 0,1-1,0 1,0 0,-1 0,1-1,-1 1,1 0,-1 0,1 0,-1 0,1 0,-1 0,0 0,0 0,1 0,-1 0,0 0,0 0,0 0,0 0,0 0,0 0,0 0,-1 0,1 0,0 0,-1 0,1-1,0 1,-1 0,1 0,-1 0,1 0,-1 0,0-1,1 1,-1 0,0 0,0-1,-19 26,-1-1,-1-1,-2-2,0 0,-14 9,-216 142,235-160</inkml:trace>
  <inkml:trace contextRef="#ctx0" brushRef="#br0" timeOffset="9737.398">2653 3201,'-1'-2,"0"0,0 1,-1-1,1 0,0 1,-1 0,0-1,1 1,-1 0,0 0,1 0,-1 0,0 0,0 0,0 0,0 1,0-1,0 1,0-1,0 1,0 0,0 0,0 0,-1 0,1 0,0 1,0-1,0 0,-1 2,-254 18,-166-20,225 28,-139-27,194 26,-14-15,71 3,85-16,0 0,1 0,-1 0,0-1,1 1,-1 0,1-1,-1 1,1 0,0-1,-1 1,1-1,0 1,0 0,0-1,0 1,0-1,1 1,-1 0,0-1,1 1,-1-1,1 1,-1 0,1 0,-1-1,1 1,0 0,0 0,0 0,0 0,0-1,0 1,0 1,0-1,0 0,0 0,1 0,2-4,17-29,69-134,-63 97,-27 71,1 0,0 1,0-1,0 0,0 1,0-1,-1 0,1 1,0-1,0 1,-1-1,1 1,0 0,-1-1,1 1,-1 0,1-1,-1 1,1 0,-1 0,1 0,-1-1,0 1,1 0,-1 0,0 0,0 0,0 0,1-1,-1 1,0 0,0 0,0 0,-1 0,1 0,0 0,0 0,0-1,-1 1,1 0,-1 1,3 5,37 229,28-5,-30-147,-196-284,89 132,56 58</inkml:trace>
  <inkml:trace contextRef="#ctx0" brushRef="#br0" timeOffset="10698.534">368 2072,'-2'1,"0"1,0-1,0 1,0-1,1 1,-1-1,0 1,1 0,0 0,-1 0,1 0,0 0,0 0,0 0,0 1,1-1,-1 0,1 0,-1 1,1-1,0 0,0 1,0-1,0 0,0 2,0-1,22 179,-19-134,-2 1,-1-1,-3 0,-3 1,-3 8,2-5,7-40,-2 0,1 0,-1-1,-1 1,0 0,0-1,-2 0,1 0,-1 0,-1-1,-3 6,-7 2</inkml:trace>
  <inkml:trace contextRef="#ctx0" brushRef="#br0" timeOffset="10969.596">1 2043,'38'-4,"32"-7,9-2,1 2,-9 3,-11-2,-12 0,-8 2,-7 3,-4 1,-7 8,-7 1</inkml:trace>
  <inkml:trace contextRef="#ctx0" brushRef="#br0" timeOffset="11505.617">621 2467,'18'-6,"0"1,1 1,-1 0,1 2,-1 0,1 1,0 1,17 2,-35-3,-1 1,1 0,0 0,0 0,0 0,0 0,0 0,0 1,0-1,0 0,-1 0,1 1,0-1,0 0,0 1,0-1,-1 1,1-1,0 1,-1 0,1-1,0 1,-1 0,1-1,-1 1,1 0,-1 0,1-1,-1 1,1 0,-1 0,0 0,0 0,1-1,-1 1,0 0,0 0,0 0,0 0,0 0,0 0,0 0,0 0,0-1,0 1,-1 0,1 0,0 0,-1 0,1 0,-31 41,23-32,-110 135,117-143,0 0,-1-1,1 1,0 0,0 0,1 0,-1-1,0 1,1 0,-1 0,1 0,-1 0,1 0,0 0,0 0,0 1,0-1,0 0,1 0,-1 0,0 0,1 0,0 0,-1-1,1 1,0 0,0 0,0 0,0-1,0 1,1 0,-1-1,0 1,1-1,-1 1,1-1,0 0,-1 0,1 0,0 0,0 0,0 0,-1 0,1-1,0 1,0 0,0-1,0 0,2 1,7 1,0-1,0 0,0-1,0 0,0 0,0-1,0-1,0 0,0 0,10-5,-1 0</inkml:trace>
  <inkml:trace contextRef="#ctx0" brushRef="#br0" timeOffset="13603.102">2710 3201,'47'-62,"182"-167,-81 96,77-66,13-31,-19 44,-81 62,26-31,205-189,-205 192,-155 142,-5 3</inkml:trace>
  <inkml:trace contextRef="#ctx0" brushRef="#br0" timeOffset="40780.692">4658 1366,'61'-47,"182"-196,-74 44,82-45,-92 108,108-131,-266 267,0 0,-1 0,1 0,0-1,-1 1,1 0,0 0,-1-1,1 1,0 0,-1-1,1 1,0 0,-1-1,1 1,-1-1,1 1,-1-1,1 1,-1-1,1 0,-1 1,0-1,1 0,-1 1,0-1,0 0,1 1,-1-1,0 0,0 1,0-1,0 0,0 0,0 1,0-1,0 0,0 0,0 1,0-1,-1 0,1 1,0-1,0 0,-1 1,1-1,0 0,-1 1,1-1,-1 1,1-1,-1 0,1 1,-1-1,1 1,-1 0,1-1,-1 1,0-1,1 1,-1 0,0 0,1-1,-1 1,0 0,0 0,1 0,-2 0,-64 5,47-2,-1-1,1 0,0-2,-1 0,1-2,0 0,-18-4,36 5,0 0,0 0,1 0,-1 1,0-1,0 0,-1 1,1-1,0 0,0 1,0-1,0 1,0 0,-1-1,1 1,0 0,0 0,0 0,-1 0,1 0,0 0,0 0,-1 0,1 0,0 1,0-1,0 0,-1 1,1-1,0 1,0 0,0-1,0 1,0 0,0-1,0 1,0 0,0 0,1 0,-1 0,0 0,0 0,1 0,-1 0,1 0,-1 0,1 0,-1 1,1-1,0 0,-1 0,1 0,0 1,0-1,0 0,0 0,0 1,78 185,-3 96,-51-203,-13-103,57-217,-54 203,-1 0,-2-1,-2-1,-1 0,-2 0,0-30,12-29,-14 79</inkml:trace>
  <inkml:trace contextRef="#ctx0" brushRef="#br0" timeOffset="42366.336">1101 210,'10'0,"8"0,5 0,4 0,2-5,1-2,0 1,0 1,0 1,-1 2,-1 1,1 1,-1 0,0 0,0 0,-4 0</inkml:trace>
  <inkml:trace contextRef="#ctx0" brushRef="#br0" timeOffset="42627.361">2005 97,'24'-5,"17"-2,7 1,0 1,-4 1,-4 2,-4 1,-4 1,-2 0,-1 0,-6 0</inkml:trace>
  <inkml:trace contextRef="#ctx0" brushRef="#br0" timeOffset="42877.231">2964 68,'38'-5,"28"-6,6-2,-3 2,-9 3,-10 2,-9 3,-6 1,-4 2,-8 0</inkml:trace>
  <inkml:trace contextRef="#ctx0" brushRef="#br0" timeOffset="43027.534">3811 40,'38'0,"23"0,5 0,-4 0,-7 0,-8 0,-13 0</inkml:trace>
  <inkml:trace contextRef="#ctx0" brushRef="#br0" timeOffset="43233.296">4912 40,'38'-10,"13"-2</inkml:trace>
  <inkml:trace contextRef="#ctx0" brushRef="#br0" timeOffset="43398.024">5814 11,'24'-4,"8"-3</inkml:trace>
  <inkml:trace contextRef="#ctx0" brushRef="#br0" timeOffset="48750.159">4037 633,'-121'106,"113"-97,-1 1,2 0,0 0,0 1,0-1,2 2,-1-1,1 0,1 1,0 0,1 0,0 1,1-1,-1 10,2-15,1 1,-1-1,1 1,1-1,-1 1,1-1,0 0,1 1,0-1,0 0,1 0,-1 0,2 0,-1 0,1-1,0 0,0 1,1-1,-1-1,1 1,1-1,-1 0,1 0,-1 1,1-1,-1-1,1 1,0-1,1 0,-1 0,0-1,1 0,0 0,0-1,0 1,0-2,0 1,0-1,1 0,-1 0,0-1,1 0,-1 0,0-1,1 0,-1 0,0-1,0 0,0 0,0 0,0-1,0 0,-1-1,0 1,1-1,-1-1,0 1,1-1,-2 0,1 0,-1-1,1 1,-2-1,1 0,0 0,-1-1,-1 1,1-1,-1 0,0 0,0 0,-1-1,0 1,0 0,-1-1,0 0,0 1,-1-1,0 1,0-1,-2-4,-2 7,0 1,0 0,-1 0,0 0,0 1,0 0,0-1,-1 2,1-1,-1 1,1 0,-1 0,0 0,0 1,0 0,0 0,0 0,0 1,0 0,0 0,0 1,0 0,0 0,-4 1,-6-1,-71 1,62-1</inkml:trace>
  <inkml:trace contextRef="#ctx0" brushRef="#br0" timeOffset="49316.895">4432 604,'-10'21,"1"0,2 0,0 1,1 0,1 0,1 1,1-1,1 1,1 0,2 6,-1-26,1 1,0 0,0-1,1 0,-1 1,1-1,-1 0,1 0,0 0,0 0,1 0,-1 0,1 0,-1-1,1 1,0-1,0 0,0 0,0 0,0 0,0-1,0 1,1-1,-1 1,1-1,-1-1,1 1,-1 0,1-1,0 1,-1-1,1 0,1-1,7 1,0 0,0-1,0-1,0 0,-1-1,1 0,0 0,-1-1,10-6,-13 7,0-1,-1-1,1 1,-1-1,0-1,0 1,-1-1,1-1,-1 1,-1-1,1 0,-1 0,-1 0,1-1,-1 0,0 0,-1 0,0 0,0-1,-1 1,0-1,0 1,-1-1,0 0,-1 0,0 0,-1-5,0 8,-1 1,0 0,-1 0,1 0,-1 0,0 0,0 0,-1 1,1 0,-1-1,0 1,0 1,-1-1,1 0,-1 1,1 0,-1 0,0 1,0-1,-1 1,1 0,0 0,-1 1,1 0,-1 0,1 0,-1 0,1 1,-1 0,0 0,1 1,-1-1,0 1,1 1,-1-1,-3 2,-16 4</inkml:trace>
  <inkml:trace contextRef="#ctx0" brushRef="#br0" timeOffset="49817.921">4855 322,'-2'7,"0"0,1 0,0 1,0-1,0 0,1 1,0-1,1 1,0-1,0 0,0 0,1 1,0-1,1 0,-1 0,3 2,-5-7,1 1,1-1,-1 1,0-1,1 0,-1 0,1 0,0 0,-1 0,1 0,0 0,0-1,0 1,0 0,1-1,-1 0,0 0,1 0,-1 0,1 0,-1 0,1 0,-1-1,1 1,0-1,-1 0,1 0,-1 0,1 0,0 0,-1 0,1-1,-1 0,1 1,-1-1,1 0,-1 0,1 0,-1 0,0-1,1 1,-1-1,0 1,0-1,0 0,0 0,-1 0,1 0,0 0,41-93,-41 91,-1 1,-1 0,1-1,0 1,-1-1,0 1,0-1,0 1,0-1,0 1,-1-1,1 1,-1-1,0 1,0 0,-1-1,1 1,-1 0,1 0,-1 0,0 0,0 0,0 0,-1 1,1-1,-1 1,-1-2,-13-5</inkml:trace>
  <inkml:trace contextRef="#ctx0" brushRef="#br0" timeOffset="50569.712">4149 124,'-10'15,"-3"9,1 5,2 3,8 1,5-1,0-1,2 0,3-7,1-6</inkml:trace>
  <inkml:trace contextRef="#ctx0" brushRef="#br0" timeOffset="51061.782">4318 1084,'5'24,"11"18,8 6,4-5,3-10,-5-5,-1-8,0-7,-5-6</inkml:trace>
</inkml:ink>
</file>

<file path=ppt/ink/ink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3:41:17.45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0,'5'15,"20"4,16-5,6-6,0-4,-4-2,1-2,-3-6,-3-1,-3 0,-3 1,-2 2,-2 1,0 2,-5 1</inkml:trace>
</inkml:ink>
</file>

<file path=ppt/ink/ink8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4:32:51.07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284 86,'1'1,"1"0,0 0,-1 1,1-1,-1 0,1 1,-1-1,0 1,1-1,-1 1,0 0,0-1,0 1,0 0,0 0,-1 0,1 0,-1 0,1 0,-1 0,1 0,-1 0,0 0,0 0,0 2,1 6,9 26,-6-21,1 0,-2 0,0 0,-1 0,-1 0,0 1,-1-1,-2 16,-50 235,23-108,27-157,3-12</inkml:trace>
  <inkml:trace contextRef="#ctx0" brushRef="#br0" timeOffset="413.051">1 115,'5'-5,"1"-1,0 1,0 1,0-1,1 1,-1 0,1 0,0 1,0 0,0 0,1 1,-1 0,1 0,-1 1,1 0,0 0,-1 1,5 0,227-14,57-30,-283 43</inkml:trace>
  <inkml:trace contextRef="#ctx0" brushRef="#br0" timeOffset="1149.442">678 566,'32'-26,"103"-21,-133 47,0-1,0 1,0-1,-1 1,1 0,0 0,0 0,0 0,0 0,0 1,0-1,0 0,-1 1,1 0,0-1,0 1,-1 0,1 0,0 0,-1 0,1 0,-1 0,1 0,-1 1,0-1,1 0,-1 1,0-1,0 1,0 0,0-1,0 1,0 0,-1 0,1-1,-1 1,1 0,-1 0,1 0,-1 0,0-1,0 1,0 0,0 0,0 0,-1 0,1 0,-1 0,1-1,-1 1,1 0,-1 0,0-1,0 1,0 0,0-1,0 1,0-1,0 1,-1-1,1 1,-47 52,44-52,0 1,-1 0,1 0,0 0,0 0,1 1,-1-1,1 1,-1 0,1 0,1 0,-1 0,0 1,1-1,0 1,0 0,0-1,1 1,0 0,0 0,0 0,0 0,1 0,0 0,0 0,0 0,0 0,1 0,0 0,0 0,0 0,1 0,0 0,0 0,0-1,0 1,1-1,84 81,-86-83,0-1,0 1,0-1,0 1,-1-1,1 1,-1-1,1 1,-1 0,0-1,1 1,-1 0,0-1,0 1,0 0,0-1,-1 1,1 0,0-1,-1 1,1-1,-1 1,1 0,-1-1,0 1,0-1,0 0,0 1,0-1,0 0,0 1,0-1,0 0,0 0,-1 0,1 0,-1 0,1 0,-1 0,1-1,-1 1,-66 26,53-24,0 0,-1-1,1-1,0 0,-1-1,1-1,-1 0,1-1,-1-1,1 0,0-1,1-1,-1 0,-5-3,6-2</inkml:trace>
</inkml:ink>
</file>

<file path=ppt/ink/ink8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4:33:40.338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52 335,'0'683,"-30"-403,19-196,8-71,0-1,1 1,1 0,0 0,1 0,0 0,1 0,0 0,1 1,45 131,-43-142,-1 1,1-1,1 1,-1-1,0 0,1-1,0 1,0-1,-1 0,1 0,0 0,1-1,-1 0,0 0,0 0,1 0,-1-1,0 0,0 0,1-1,-1 1,0-1,1 0,-1-1,0 1,0-1,0 0,0 0,4-3,40-7,208 6,-149 8,259-2,-169-28,73 27,-281 1</inkml:trace>
  <inkml:trace contextRef="#ctx0" brushRef="#br0" timeOffset="1852.023">587 54,'-4'6,"0"1,1 0,0 1,0-1,0 1,1-1,0 1,1 0,-1 0,2-1,-1 1,1 0,0 0,1 0,0 0,0 0,1 0,39 90,-39-95,0 0,0 0,0-1,1 1,-1-1,1 0,-1 0,1 0,0 0,0 0,0-1,0 1,0-1,0 1,0-1,0 0,1-1,-1 1,0 0,1-1,-1 0,0 0,1 0,-1 0,0 0,1-1,-1 0,0 1,4-2,2-4,1 0,-1 0,0-1,-1 0,0 0,0-1,0 0,-1-1,-1 0,1 0,-1 0,-1 0,1-1,-2 0,1-1,-2 1,1 0,1-11,10-18,-4 7,24-39,-34 70,0 1,0-1,0 0,0 1,0-1,0 1,0-1,0 1,1 0,-1-1,0 1,0 0,0 0,0 0,0 0,1 0,-1 0,0 0,0 0,0 0,0 0,1 1,-1-1,0 1,0-1,0 1,0-1,0 1,0-1,0 1,0 0,0 0,0-1,-1 1,1 0,0 0,0 0,-1 0,1 0,-1 0,1 0,-1 0,1 0,0 1,20 50,68 280,-80-296,-1 2,-2-1,-1 0,-3 1,0 0,-3 0,-1 2,2-35,0-1,0 1,0-1,-1 1,1-1,-1 1,0-1,-1 1,1-1,-1 0,1 0,-1 0,-1 0,1 0,-1 0,1 0,-1-1,0 1,0-1,-1 0,1 0,-1 0,1 0,-1-1,0 1,0-1,0 0,0 0,-1-1,1 1,0-1,-1 0,1 0,-1 0,1-1,-1 1,1-1,-2 0,1-1,0 0,0 1,0-2,0 1,1 0,-1-1,0 0,1 0,0 0,-1-1,1 0,0 1,0-1,1-1,-1 1,0 0,1-1,0 0,0 0,0 0,1 0,-1 0,1-1,0 1,0-1,0 1,0-5,-3-6,1 0,1-1,1 0,0 1,1-1,1 0,0 1,1-5,0 10,1 1,0 0,0 0,1 0,0 0,1 0,0 1,0 0,1-1,-1 1,2 1,-1-1,1 1,1 0,-1 0,1 1,0 0,1 0,-1 1,16-10,1 0,1 2,0 1,0 1,21-6,-22 9</inkml:trace>
</inkml:ink>
</file>

<file path=ppt/ink/ink8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4:33:40.772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396 113,'-144'180,"-24"-16,146-143</inkml:trace>
  <inkml:trace contextRef="#ctx0" brushRef="#br0" timeOffset="364.142">1 0,'22'36,"1"-1,2-2,2 0,1-1,1-2,2-1,0-2,5 1,121 120,-70-67,-57-75,-22-14</inkml:trace>
</inkml:ink>
</file>

<file path=ppt/ink/ink8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4:33:50.95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0 121,'255'0,"-58"28,-197-27,1-1,0 0,0 0,0 0,-1 0,1 0,0 0,0 0,-1 0,1 0,0 0,0 0,0 0,-1-1,1 1,0 0,0 0,-1-1,1 1,0-1,-1 1,1 0,-1-1,1 1,0-1,-1 0,1 1,-1-1,1 1,-1-1,0 0,1 1,-1-1,1 0,-1 0,0 1,0-1,0 0,1 0,-1 1,0-1,0 0,0 0,0 0,0 1,0-1,0 0,-1 0,1 0,0 1,0-1,-1 0,1 1,0-1,-1 0,1 0,0 1,-1-1,1 1,-1-1,1 0,-1 1,0-1,-37-37,-55-27,85 52,14 11</inkml:trace>
</inkml:ink>
</file>

<file path=ppt/ink/ink8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4:33:51.42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1,'73'12,"1"-3,0-3,49-3,43-32,-133 43,-27-2</inkml:trace>
</inkml:ink>
</file>

<file path=ppt/ink/ink8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4:33:51.65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0,'39'0,"21"0,7 0,-5 0,-7 0,-13 0</inkml:trace>
</inkml:ink>
</file>

<file path=ppt/ink/ink8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4:33:52.33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311 53,'-18'112,"8"309,-16-257,24-158,0-7</inkml:trace>
  <inkml:trace contextRef="#ctx0" brushRef="#br0" timeOffset="306.378">0 81,'48'-10,"21"-3,3 1,-5-2,-6 0,-7 4,-8 3,-8 7,-5 4,-3 2,-3-1,-5 3,-2 2,-4-2</inkml:trace>
  <inkml:trace contextRef="#ctx0" brushRef="#br0" timeOffset="874.501">537 617,'8'-1,"0"-2,0 0,1 1,0 0,-1 0,1 1,0 1,0-1,0 1,0 1,-1-1,1 2,0-1,0 1,-1 0,1 1,-1 0,0 1,0-1,2 2,-9-2,1 0,0-1,-1 1,0 0,0 0,0 0,0 0,0 0,0 0,-1 0,1 0,-1 1,0-1,0 0,0 0,-1 0,1 0,-1 0,1 0,-1 0,0 0,0 0,-1 0,1 0,-1 0,1 0,-1-1,0 1,0-1,0 1,0-1,0 0,-1 0,1 0,-1 0,1 0,-2 0,-13 18,17-18,0 0,0 1,0-1,0 0,0 0,0 0,1 1,-1-1,1 0,0 0,-1 0,1 0,0 0,0 0,0 0,1 0,-1 0,0 0,1-1,-1 1,1-1,-1 1,1-1,0 1,0-1,0 0,-1 0,1 0,0 0,1 0,-1 0,0-1,0 1,0-1,0 1,0-1,1 0,-1 0,0 0,0 0,1 0,-1 0,17 6,-16-5,-1 0,1-1,-1 1,1 0,-1 0,0 0,1 0,-1 1,0-1,0 1,0-1,0 1,0 0,0 0,0 0,-1 0,1 0,-1 0,1 0,-1 0,0 1,0-1,0 1,0-1,0 0,-1 1,1 0,-1-1,0 1,1-1,-1 1,0-1,-1 1,1 0,0-1,-1 1,1-1,-1 1,0-1,0 1,0-1,0 0,0 1,-1-1,1 0,-1 0,1 0,-1 0,-2 2,-4 1,0 1,-1-2,0 1,0-1,0 0,0-1,-1 0,0-1,1 0,-9 1,-25 6,1-4,27-8</inkml:trace>
  <inkml:trace contextRef="#ctx0" brushRef="#br0" timeOffset="1250.876">1158 645,'0'5,"0"6,-5 2,-1 3,0 3,-4 4,0 3,-3 1,-4 1,-5 1,-2 0,-3 0,4 0,6-10,5-9</inkml:trace>
  <inkml:trace contextRef="#ctx0" brushRef="#br0" timeOffset="1621.348">960 589,'12'20,"1"0,1-1,1 0,1-1,0-1,1 0,1-1,9 6,46 44,-23 11,-43-55</inkml:trace>
</inkml:ink>
</file>

<file path=ppt/ink/ink8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4:33:47.83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311 35,'0'566,"0"-542</inkml:trace>
  <inkml:trace contextRef="#ctx0" brushRef="#br0" timeOffset="532.443">1 64,'6'-6,"0"0,0 0,1 1,0 0,0 0,1 1,-1 0,1 0,0 0,0 1,0 1,0-1,1 1,-1 1,1-1,-1 1,1 1,-1 0,1 0,0 1,-1 0,6 1,-3-2,472 2,-459-2</inkml:trace>
  <inkml:trace contextRef="#ctx0" brushRef="#br0" timeOffset="2121.636">762 459,'102'5,"-100"-4,-1 0,1 0,-1 0,1 1,-1-1,1 0,-1 1,0-1,0 1,0-1,0 1,0 0,0 0,0-1,0 1,-1 0,1 0,-1 0,1 0,-1 0,0 0,0-1,0 1,0 0,0 0,0 0,0 0,-1 0,1 0,-1 0,1 0,-1-1,0 1,0 0,0 0,0-1,0 1,0 0,0-1,0 1,-2 0,-8 33,12-31,-1-1,1 1,-1 0,1-1,0 1,0-1,1 1,-1-1,1 0,-1 0,1 1,0-1,0 0,1 0,-1-1,1 1,-1 0,1-1,0 0,0 1,0-1,0 0,1 0,40 48,-44-48,1-1,-1 1,0-1,1 1,-1-1,0 1,0-1,0 1,-1-1,1 1,0-1,0 1,-1-1,1 0,-1 1,1-1,-1 1,0-1,0 0,1 0,-1 1,0-1,0 0,0 0,0 0,0 0,-1 0,1 0,0 0,0 0,-1-1,1 1,0 0,-1-1,1 1,-1-1,1 0,-1 1,1-1,-1 0,-64 8,64-8,-76-13,59 6</inkml:trace>
</inkml:ink>
</file>

<file path=ppt/ink/ink8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4:33:55.46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87 1,'-2'1,"1"0,-1 0,0 0,1 0,-1 1,1-1,0 1,-1-1,1 1,0-1,0 1,0 0,0-1,0 1,0 0,0 0,1 0,-1 0,1 0,-1 0,1 0,0-1,0 1,0 0,0 0,0 1,-2 7,-29 133,3 112,27-250,1 1,0-1,0 1,0-1,1 0,-1 1,1-1,1 0,-1 1,1-1,0 0,0 0,0 0,1-1,-1 1,1 0,0-1,1 0,-1 0,1 0,0 0,0 0,0-1,0 0,1 0,-1 0,1 0,0-1,0 1,0-1,5 1,-10-3,5 2,0-1,1 0,-1 0,1 0,-1-1,1 0,-1 0,1 0,-1-1,1 1,-1-1,1-1,2 0,-1-5</inkml:trace>
</inkml:ink>
</file>

<file path=ppt/ink/ink8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4:33:56.14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0 200,'72'-41,"-3"-4,60-50,-120 89,-8 4,0 1,1 0,-1 0,1 0,-1 0,1 0,-1 0,1 1,0-1,0 0,-1 1,1-1,0 1,0 0,-1 0,1 0,0-1,0 2,0-1,-1 0,1 0,0 0,0 1,0-1,-1 1,1 0,0-1,-1 1,1 0,-1 0,1 0,-1 0,1 0,-1 0,0 1,1-1,-1 0,0 1,0-1,0 1,0-1,0 1,0-1,-1 1,1 0,0 0,-1-1,1 1,-1 1,4 3,63 123,-38-67,-18-48</inkml:trace>
</inkml:ink>
</file>

<file path=ppt/ink/ink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3:41:18.16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762 62,'-34'12,"1"3,0 1,1 1,1 1,1 2,0 1,2 2,0 1,-10 12,25-22,0 0,1 1,1 0,0 1,1 0,0 1,2 0,-7 18,13-29,-1 1,2 0,-1 0,1 0,0 0,0 1,1-1,0 0,0 0,1 1,0-1,0 0,0 0,1 0,0 0,1 0,-1-1,1 1,1-1,-1 1,1-1,0 0,1-1,3 5,-2-4,1 0,0 0,0-1,0 0,1 0,-1-1,1 0,0 0,1-1,-1 0,0 0,1-1,0 0,-1-1,1 0,0 0,0-1,0 0,0 0,0-1,-1-1,1 1,0-1,-1-1,1 1,3-3,15-5,0-2,-1 0,0-2,-1-1,-1-1,0-1,12-12,-23 20,-1-1,1-1,-2 0,0 0,0-1,-1 0,0-1,-1 0,-1 0,0-1,0-1,-2 1,0-1,0 0,-2 0,0-1,0 1,-2-1,0 0,0 0,-2 0,0 0,-1 0,0 0,-3-8,1 16,0 0,-1 0,0 0,0 1,-1 0,0-1,0 1,0 1,-1-1,0 1,0 0,-1 1,0-1,0 1,0 1,-1-1,1 1,-1 1,0-1,0 1,0 1,-1-1,-6 0,-67-8,45 9</inkml:trace>
  <inkml:trace contextRef="#ctx0" brushRef="#br0" timeOffset="483.241">0 287,'373'76,"-324"-70,1-1,0-3,49-4,-20 0,295-26,-2 27,-321-4,-34-1</inkml:trace>
</inkml:ink>
</file>

<file path=ppt/ink/ink8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4:33:56.90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0 226,'34'0,"25"0,7 0,-2 0,-7 0,-10-5,-6-1,-7 0,-3 1,-3 1,-11 2,-8 1</inkml:trace>
  <inkml:trace contextRef="#ctx0" brushRef="#br0" timeOffset="248.941">227 0,'-10'39,"-3"26,1 8,2-5,3-8,3-10,1-8,3-7,0-5,0-2,1-1,-1-6</inkml:trace>
</inkml:ink>
</file>

<file path=ppt/ink/ink8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4:33:59.99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23 1,'-22'89,"22"-87,-1 0,1 1,0-1,0 0,0 1,0-1,1 0,-1 0,1 0,-1 1,1-1,0 0,0 0,0 0,0 0,0 0,0 0,0 0,1 0,-1-1,1 1,0 0,-1-1,1 0,0 1,0-1,0 0,0 0,0 0,0 0,0 0,0 0,0 0,0-1,0 1,1-1,1 0,2-1,1 0,-1-1,1 0,-1 0,1-1,-1 0,0 0,0 0,-1-1,1 0,-1 0,0-1,0 1,0-1,0 0,0-1,24-20,-28 24,1 0,-1 0,1 0,0 0,0 0,0 0,0 1,0-1,1 1,-1-1,0 1,1 0,-1 0,1 0,-1 0,1 1,-1-1,1 1,0-1,-1 1,1 0,0 0,-1 0,1 0,0 0,-1 1,1 0,-1-1,1 1,-1 0,1 0,-1 0,1 0,-1 1,0-1,0 1,1-1,-1 1,0 0,0 0,2 10,-1 0,-1 0,0 0,0 0,-2 1,1-1,-1 0,-1 0,-2 10,1 12,-12 111,1-69,12-62,0 1,0-1,-2 0,1 0,-2 0,0 0,-1-1,0 0,-1 0,0 0,-1 0,-1-1,0 0,-1-1,0 0,0 0,-9 6,17-15,-1-1,1 0,-1 0,1 0,-1 0,0 0,0 0,0 0,0 0,1-1,-1 1,0-1,0 1,0-1,0 0,0 0,0 0,0 0,0 0,0 0,0-1,0 1,0-1,0 1,0-1,0 0,0 0,1 0,-1 0,0 0,0 0,1 0,-1 0,1-1,-1 1,1-1,0 1,0-1,-1 1,1-3,-34-79,32 74,0-1,0 0,1 0,1-1,0 1,0 0,1-1,0 1,0 0,1-1,1 1,1-6,3-8</inkml:trace>
</inkml:ink>
</file>

<file path=ppt/ink/ink8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4:34:01.02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0 169,'36'-18,"-1"-2,-1-1,-1-1,-1-2,3-5,-32 26,0 0,0 0,0 0,1 0,-1 1,1-1,0 1,-1 0,1 0,0 1,0-1,1 1,-1 0,0 0,0 0,1 0,-1 1,0 0,1 0,-1 0,0 0,1 1,-1-1,0 1,0 0,1 1,-1-1,0 1,0-1,-1 1,1 1,0-1,0 0,-1 1,0 0,1 0,-1 0,0 0,-1 0,1 1,0-1,-1 1,1 0,8 19,0 0,-1 0,-2 1,0 0,-2 1,0-1,-2 1,0 0,-2 9,3 5,2 15,-3 0,-2 0,-2 0,-3 0,-2 2,-2-13,-2 0,-2-1,-2 0,-1-1,-3-1,-1 0,-2-1,-9 11,27-45,0 0,-1 0,0-1,0 1,0-1,0 0,-1 0,0 0,0 0,0 0,0-1,0 0,-1 0,1 0,-1-1,0 1,0-1,0 0,-3 0,5-3,0-1,0 0,0-1,1 1,-1 0,1-1,0 1,-1-1,1 0,1 0,-1 0,0 0,1 0,-1 0,1-1,0 1,0 0,0-1,0 1,1 0,-1-1,1 1,0-1,0 1,0-1,1 1,-1-1,1 1,0-2,-1 0,-1-16,0 0,1-1,2 1,0 0,1 0,1 0,1 1,1-1,0 1,2 1,0-1,1 1,1 0,1 1,1 0,0 1,2 1,-1 0,2 0,0 1,12-8,-15 17,1 0,0 1,0 0,0 1,0 0,1 1,0 1,-1 0,1 1,0 0,0 1,0 0,4 2,6-1</inkml:trace>
</inkml:ink>
</file>

<file path=ppt/ink/ink8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4:34:01.52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0 352,'61'-62,"-2"-3,-4-3,34-54,-89 120,0 0,1 1,-1-1,1 0,-1 1,1-1,0 1,0-1,0 1,-1-1,1 1,1 0,-1-1,0 1,0 0,0 0,1 0,-1 0,0 0,1 0,-1 0,1 0,-1 1,1-1,0 1,-1-1,1 1,-1-1,1 1,0 0,-1 0,1 0,0 0,0 0,-1 0,1 0,0 1,-1-1,1 0,-1 1,1 0,0-1,-1 1,1 0,-1 0,1 0,-1 0,0 0,0 0,1 0,-1 0,0 0,0 1,69 251,-16-151,-43-84</inkml:trace>
</inkml:ink>
</file>

<file path=ppt/ink/ink8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4:33:57.86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283 86,'2'1,"0"1,0-1,0 1,-1-1,1 1,0 0,-1-1,0 1,1 0,-1 0,0 0,0 0,0 1,0-1,0 0,-1 0,1 1,-1-1,1 0,-1 0,0 1,0-1,0 1,0-1,0 1,0 0,-21 147,5 70,-2-80,10-113,8-27,0 0,0-1,0 1,0 0,0 0,0-1,0 1,0 0,0-1,0 1,0 0,-1 0,1-1,0 1,0 0,0 0,-1-1,1 1,0 0,0 0,-1-1,1 1,0 0,0 0,-1 0,1 0,0 0,0-1,-1 1,1 0,0 0,-1 0,1 0,0 0,-1 0,1 0,0 0,-1 0,1 0,0 0,0 0,-1 0,1 1,0-1,-1 0,1 0,0 0,0 0,-1 0,1 1,0-1,0 0,-1 0,1 0,0 1,0-1,0 0,-1 0,1 1,-3-16</inkml:trace>
  <inkml:trace contextRef="#ctx0" brushRef="#br0" timeOffset="263.465">1 29,'38'0,"37"0,11 0,-1-4,-9-3,-8 1,-11 2,-10 0,-9 2,-5 1,-4 0,-7 1</inkml:trace>
  <inkml:trace contextRef="#ctx0" brushRef="#br0" timeOffset="1493.902">565 566,'17'0,"128"6,-144-6,0 0,1 0,-1 1,0-1,0 0,0 1,0-1,1 1,-1 0,0-1,0 1,0 0,0 0,0 0,-1-1,1 1,0 0,0 0,0 0,-1 0,1 1,-1-1,1 0,-1 0,1 0,-1 0,1 1,-1-1,0 0,0 0,0 0,0 1,0-1,0 0,0 0,0 1,0-1,0 0,-1 1,-29 44,10-18,19-26,0 0,0 1,1-1,-1 1,1-1,0 1,-1-1,1 1,0-1,1 1,-1-1,0 1,1-1,-1 1,1-1,0 0,0 1,0-1,0 0,0 1,0-1,1 0,-1 0,1 0,0 0,-1-1,1 1,0 0,1 0,0 0,-1 1,0-1,0 0,0 1,0-1,0 1,-1-1,1 1,-1 0,1 0,-1 0,0 0,0 0,-1 0,1 0,-1 0,1 0,-1 0,0 0,0 2,-3-1,1 1,-1-1,-1 0,1 0,-1 0,1 0,-1-1,0 1,0-1,-1 0,1 0,-1-1,1 1,-1-1,0 0,0 0,0 0,0-1,0 0,0 0,-1 0,1-1,-55-6,54 0</inkml:trace>
</inkml:ink>
</file>

<file path=ppt/ink/ink8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4:34:13.24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28 2,'-16'73,"11"-47,2-1,0 1,2 0,1-1,1 1,2 0,0-1,1 0,2 1,1-2,0 1,2-1,1 0,3 4,-10-23,1-1,0 1,0-1,0 0,0 0,0-1,1 1,-1-1,1 0,0 0,0-1,1 1,-1-1,0 0,1-1,-1 1,1-1,-1 0,1-1,0 1,-1-1,1 0,0 0,-1-1,1 0,0 0,-1 0,1 0,-1-1,0 0,1 0,-1-1,0 0,0 0,-1 0,1 0,0 0,-1-1,0 0,0 0,0 0,-1-1,2 0,12-14,-1-1,-1 0,-1-1,-1 0,0-1,7-21,-2 8,-18 34,0-1,0 1,0 0,0 0,0 0,0 0,1-1,-1 1,0 0,1 0,-1 0,0 0,1 0,0 0,-1 0,1 0,0 0,-1 0,1 0,0 0,0 0,0 1,0-1,0 0,0 1,0-1,0 0,0 1,0 0,0-1,0 1,0-1,0 1,0 0,1 0,-1 0,0 0,0 0,0 0,0 0,1 0,-1 0,0 0,0 1,0-1,0 0,0 1,0-1,1 1,-1-1,0 1,0 0,-1-1,13 42,-13-37,1 1,0 0,0-1,0 1,0 0,1-1,0 0,0 1,1-1,0 0,0 0,0 0,0-1,1 1,-1-1,1 0,0 0,0 0,1 0,-1-1,1 0,0 0,0 0,0 0,0-1,1 0,-1 0,1 0,0 0,-2-2,1 0,-1 0,1 0,-1-1,1 0,-1 1,1-1,-1-1,0 1,1-1,-1 0,0 0,0 0,0 0,-1-1,1 1,0-1,-1 0,0 0,0 0,0-1,0 1,0-1,-1 0,1 0,48-106,-49 104,38-121,-47 43,2 65</inkml:trace>
</inkml:ink>
</file>

<file path=ppt/ink/ink8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4:34:17.19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1,'0'933,"3"-913,5-26,7-30,-15 36,3-7,9-29,1 1,2 1,2 0,1 2,1-1,1 2,14-13,-34 42,1 1,0-1,0 1,0-1,0 1,0 0,0-1,0 1,1 0,-1 0,0 0,1 0,-1 0,1 0,-1 0,1 1,-1-1,1 0,-1 1,1-1,0 1,-1 0,1 0,0-1,0 1,-1 0,1 1,0-1,-1 0,1 0,0 1,-1-1,1 1,0-1,-1 1,1 0,-1-1,1 1,-1 0,0 0,1 0,-1 0,0 0,1 1,-1-1,0 0,0 0,0 1,0-1,-1 1,2 0,5 20,1 1,-2-1,-1 2,-1-1,-1 0,-2 1,0 0,-1-1,-1 1,-1-1,-1 1,-3 6,6-28,-1 0,-1 0,1 0,1 0,-1 0,0 0,0 1,1-1,0 0,-1 0,1 1,0-1,0 0,0 1,0-1,0 0,1 1,-1-1,1 0,0 0,-1 0,1 0,0 1,0-1,0 0,1 0,-1-1,0 1,1 0,-1 0,1-1,0 1,-1-1,1 1,1 0,13-1</inkml:trace>
</inkml:ink>
</file>

<file path=ppt/ink/ink8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4:34:21.43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2,'10'4,"12"3,8-1,-2-6,0-3,-1-1,1 0,-1 1,1 1,0 1,0 0,0 1,0 0,0 0,1 0,-6 0</inkml:trace>
</inkml:ink>
</file>

<file path=ppt/ink/ink8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4:34:21.79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2,'19'5,"16"1,7 0,1-1,-2-7,-4-2,-2-1,-3 1,-2 1,-1 0,-1 2,-1 0,1 1,-5 0</inkml:trace>
</inkml:ink>
</file>

<file path=ppt/ink/ink8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4:34:19.31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423 116,'-4'6,"0"1,1 1,-1-1,1 0,0 1,1 0,0 0,0 0,1-1,0 1,0 1,1-1,0 0,1 0,-1 0,0 7,-11 178,-6 145,18-338,-1-11</inkml:trace>
  <inkml:trace contextRef="#ctx0" brushRef="#br0" timeOffset="363.974">0 143,'38'-14,"32"-10,14-1,-3 5,-5 4,-11 6,-12 0,-10 1,-7 2,-6 3,-2 2,-2 1,0 1,0 4,-4 3</inkml:trace>
  <inkml:trace contextRef="#ctx0" brushRef="#br0" timeOffset="977.682">621 567,'11'-2,"0"1,0 0,0 0,1 1,-1 1,0 0,0 1,0 0,0 0,9 4,-17-5,0 0,1 1,-1-1,1 1,-1-1,0 1,0 0,0 0,0 0,-1 1,1-1,0 1,-1 0,0-1,1 1,-1 0,0 0,-1 0,1 1,-1-1,1 0,-1 1,0-1,0 1,0-1,-1 1,1 0,-1-1,0 1,0-1,0 1,0 0,-1-1,0 2,-55 111,57-113,0 0,0 0,1-1,-1 1,1 0,0-1,0 1,0-1,0 1,0-1,1 0,-1 0,1 0,-1 0,1 0,0-1,0 1,-1-1,1 0,0 0,0 0,1 0,-1 0,0-1,0 1,0-1,0 0,1 0,8 4,-9-4,0 1,0-1,0 1,-1 0,1 0,0 0,0 0,-1 1,1-1,-1 1,1 0,-1-1,0 1,1 0,-1 0,0 1,0-1,-1 0,1 1,0-1,-1 1,1 0,-1-1,0 1,0 0,0 0,0 0,-1-1,1 1,-1 0,0 0,0 0,0 0,0 0,0 0,0 0,-1 0,0 0,1 0,-1 0,0 0,0-1,-1 1,1 0,-1-1,1 1,-1-1,0 0,0 1,0-1,0 0,0 0,0 0,-15 9,-1 0,0-2,0 0,-1-1,0 0,0-2,-1 0,1-1,-1-2,-18 2,14-3</inkml:trace>
  <inkml:trace contextRef="#ctx0" brushRef="#br0" timeOffset="1280.406">1298 736,'-24'29,"-8"14,2 5,1-7,5-4,7-4,1-8,4-3,-1-6,1-5</inkml:trace>
  <inkml:trace contextRef="#ctx0" brushRef="#br0" timeOffset="1582.15">1015 680,'10'19,"12"16,8 2,4 0,0-2,-1-7,0-4,-2-5,-6-1,-3-4,-4 0,-1-2,-4 2,2-1,-7 1,-5-6,-3-4</inkml:trace>
</inkml:ink>
</file>

<file path=ppt/ink/ink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3:41:14.85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1402 1,'3'0,"22"1,-33 9,-163 29,104-29,-333 67,227-41,172-36,0 0,0 0,-1-1,1 1,0 0,0 0,-1 0,1 0,0 1,-1-1,1 0,0 0,0 1,-1-1,1 1,0-1,0 1,0-1,0 1,0 0,0 0,0-1,0 1,0 0,0 0,0 0,0 0,1 0,-1 0,0 0,1 1,-1-1,1 0,-1 0,1 0,-1 1,1-1,0 0,0 0,0 1,0-1,0 0,0 0,0 1,0-1,0 0,0 1,1-1,-1 0,1 0,-1 0,1 1,-1-1,1 0,-1 0,1 0,0 0,0 0,0 0,0 0,0 0,0 0,12 5,-1-1,1 0,-1-1,2 0,-1-1,0-1,0 0,1 0,1-2,49 9,54 6,-97-14,1 0,-1 2,0 0,0 1,0 1,0 1,-1 1,0 1,-1 1,14 7,-31-15,0 1,0-1,0 0,0 1,0-1,0 1,-1 0,1 0,0-1,-1 1,1 0,-1 0,0 1,0-1,0 0,0 0,0 1,0-1,0 0,-1 1,1-1,-1 1,0-1,0 1,0-1,0 0,0 1,0-1,-1 1,1-1,-1 1,0-1,1 0,-1 1,0-1,-1 0,1 0,0 0,-1 0,1 0,-1 0,1 0,-1 0,0-1,0 1,-93 68,-328 114,84-42,90-16,246-126,1 1,0 0,0 0,-1 0,1 0,0 1,0-1,0 0,0 1,0-1,1 1,-1 0,0 0,1-1,-1 1,1 0,0 0,-1 1,1-1,0 0,0 0,1 1,-1-1,0 0,1 1,-1-1,1 0,0 1,0-1,0 1,0-1,0 1,1-1,-1 0,1 1,-1-1,1 0,0 1,0-1,0 0,0 0,0 0,1 0,-1 0,1 0,-1 0,1 0,0 0,-1-1,3 2,10 1,0 0,0 0,0-2,0 0,1 0,-1-2,1 0,-1 0,14-3,12 1,365-17,-161 7,-220 13</inkml:trace>
  <inkml:trace contextRef="#ctx0" brushRef="#br0" timeOffset="380.415">1937 114,'-204'505,"96"-330,26-62,81-113,1 0,-1 1,0-1,1 0,-1 1,1-1,-1 1,1 0,-1-1,1 1,-1-1,1 1,-1 0,1-1,0 1,-1 0,1-1,0 1,0 0,0-1,-1 1,1 0,0 0,0-1,0 1,0 0,0 0,0-1,1 1,-1 0,0-1,0 1,0 0,1 0,-1-1,0 1,1 0,-1-1,0 1,1-1,-1 1,1 0,-1-1,1 1,0-1,-1 1,1-1,-1 0,1 1,0-1,-1 0,1 1,0-1,-1 0,42-17,43-63,-67 60</inkml:trace>
  <inkml:trace contextRef="#ctx0" brushRef="#br0" timeOffset="684.228">1882 114,'455'0,"-327"-22,-117 27,-15 0</inkml:trace>
  <inkml:trace contextRef="#ctx0" brushRef="#br0" timeOffset="946.286">1712 538,'39'0,"26"0,8 0,-5 0,-8 0,-10 0,-8 0,-8 0,-3 0,-3 0,-2-5,-4-2</inkml:trace>
</inkml:ink>
</file>

<file path=ppt/ink/ink8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4:34:17.96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1 410,'23'-5,"1"0,-1-2,-1 0,1-2,-1 0,-1-1,0-2,0 0,-1-1,-1-1,0-1,3-4,-19 17,-1 0,1-1,0 1,-1-1,0 1,1-1,-1 0,0 0,-1 0,1 0,0 0,-1 0,0-1,0 1,0 0,0-1,0 1,-1-1,1 1,-1-1,0 1,0-1,-1 1,1-1,-1 1,1-1,-1 1,0-1,0 1,-1 0,1-1,-1 1,1 0,-1 0,0 0,0 0,-1 1,1-1,0 1,-1-1,0 1,0 0,1 0,-1 0,0 0,0 0,-1 1,0-1,-5 2,0 1,1 0,-1 1,0 0,0 0,1 1,0 0,-1 1,1-1,0 2,1-1,-1 1,1 0,0 1,0-1,0 1,1 1,0-1,0 1,1 0,0 1,-3 4,-1-2,1 0,-1 0,2 0,0 1,0 0,1 0,0 1,1 0,0 0,1 0,0 1,1-1,0 1,1 0,1 0,0 0,1 0,0 0,1 0,0 0,1 0,1 1,3-9,-1-1,1 1,0-1,0 0,0 0,1 0,-1-1,1 0,0-1,0 1,0-1,0-1,0 1,1-1,-1-1,0 1,1-1,-1 0,0-1,1 0,-1 0,0 0,4-2,-8 2,33-5,0-1,-1-3,1 0,-2-3,0-1,0-1,-2-2,15-10,-17 10,-1-1,-1-2,-1-1,-1-1,0-1,-2-1,-1-2,-1 0,11-17,-29 38,0 1,-1 0,1-1,-1 1,0-1,-1 0,1 0,-1 0,0 0,0-1,0 1,-1-1,1 1,-1-1,-1 1,1-1,-1 0,0 1,-1-1,1 1,-1-1,0 0,0 1,-1-1,1 1,-1 0,-1 0,1 0,-1 0,0 0,0 0,0 0,0 1,-1 0,0 0,-3-3,-1 5,1 2,-1-1,1 1,-1 0,1 0,-1 1,1 0,-1 0,1 1,0 0,-1 1,1-1,0 1,1 1,-1-1,1 1,-1 0,1 0,0 1,0 0,1 0,-3 3,-4 1,9-7,-1 0,1 0,-1 0,1 1,0-1,0 1,0 0,0-1,0 1,0 1,1-1,0 0,0 1,0-1,0 1,0 0,1-1,-1 1,1 0,0 0,0 0,1 0,-1 0,1 0,0 0,0 0,0 0,0 0,1 0,0 0,0 0,0 0,0 0,0 0,1-1,0 1,0 0,0-1,0 1,0-1,1 0,0 0,0 0,4 2,1-1,0-1,1 1,-1-2,1 1,-1-1,1 0,0-1,0 0,0 0,0-1,-1 0,1 0,6-2,93 12,-105-7,0-1,0 0,0 1,-1-1,1 1,-1 0,0 0,0 0,0 0,0 0,0 0,-1 0,1 1,-1-1,0 1,0-1,0 1,-1-1,1 1,-1 0,0-1,0 1,0 0,0-1,-1 1,1-1,-1 1,0-1,0 1,0-1,-1 1,1-1,-1 0,0 0,0 1,0-1,0-1,-1 1,1 0,-1 0,-9 24,3-4</inkml:trace>
  <inkml:trace contextRef="#ctx0" brushRef="#br0" timeOffset="414.615">1102 382,'38'-5,"0"-2,0-2,-1-1,0-2,-1-1,32-18,-56 25,-1-1,0 0,-1-1,1 0,-2-1,1 0,-1 0,-1-1,1 0,5-11,-11 16,0 1,0-1,-1 0,0 0,0 0,0 0,-1 0,1 0,-1 0,0-1,-1 1,1 0,-1-1,0 1,-1 0,1-1,-1 1,0 0,0-1,-1 1,1 0,-1 0,0 0,-1 0,1 1,-1-1,-2-2,-1 3,0-1,0 1,0 1,-1-1,1 1,-1 0,0 0,0 1,0 0,0 0,-1 1,1 0,0 0,-1 1,1 0,-1 0,1 0,0 1,-1 1,1-1,0 1,0 0,0 1,0-1,0 1,1 1,-1-1,1 1,0 0,-2 2,-6 5,0 0,1 1,0 1,1 0,0 1,1 0,1 0,0 1,1 0,1 1,-6 15,10-23,1-1,1 1,-1 0,1 0,1 0,-1 0,1 0,1 0,-1 0,1 0,1 0,0 1,0-1,0 0,1 0,0-1,1 1,0 0,0-1,1 1,-1-1,2 0,-1 0,1-1,0 1,5 4,9 4,1-2,0 0,1-1,0 0,1-2,0-1,1-1,-1-1,2 0,-1-2,1-1,-1-1,1-1,0 0,0-2,0-1,19-4,68-23,-94 18</inkml:trace>
</inkml:ink>
</file>

<file path=ppt/ink/ink8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4:34:24.98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311 23,'-1'474,"-25"-266,12-126,18-90,-1-5</inkml:trace>
  <inkml:trace contextRef="#ctx0" brushRef="#br0" timeOffset="373.376">1 79,'119'-24,"-51"16,131-18,-143 15,35 1,-74 15</inkml:trace>
  <inkml:trace contextRef="#ctx0" brushRef="#br0" timeOffset="1035.807">481 616,'20'-4,"-9"0,1 1,0 0,-1 1,1 0,0 1,0 1,0 0,0 0,0 1,0 1,0 0,0 0,11 5,-21-5,0 1,0-1,0 1,0-1,0 1,0 0,-1 0,1 0,-1 0,0 0,0 0,0 0,0 0,0 0,-1 1,0-1,1 0,-1 1,0-1,-1 0,1 0,-1 1,1-1,-1 0,0 0,0 0,0 0,-1 0,1 0,-1 0,1 0,-1 0,0-1,0 1,0-1,-1 1,-14 38,16-37,1 1,0-1,0 0,1 0,-1 0,1 0,0 1,0-1,0 0,0 0,1-1,-1 1,1 0,0 0,1-1,-1 1,0-1,1 0,0 0,0 0,0 0,0 0,0 0,1-1,-1 0,1 0,0 0,2 2,-2-2,0 0,0 0,0 1,0-1,-1 1,1 0,-1 0,0 0,0 1,0-1,0 1,-1 0,1 0,-1-1,0 2,0-1,0 0,-1 0,0 1,0-1,0 0,0 1,0 2,-3-3,0-1,0 1,-1 0,1 0,-1-1,0 1,0-1,0 0,0 0,-1 0,1-1,-1 1,0-1,1 1,-1-1,0-1,0 1,-1 0,1-1,0 0,0 0,-1 0,1-1,-1 1,1-1,-1 0,-11 2,1 0,-1 0,1-2,-1 0,0 0,1-2,-1 0,-2-1,-1-4</inkml:trace>
</inkml:ink>
</file>

<file path=ppt/ink/ink8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4:34:31.73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260 58,'1'-2,"-1"1,1-1,0 1,-1-1,1 1,-1-1,1 1,-1-1,0 1,0-1,0 0,1 1,-2-1,1 0,0 1,0-1,0 1,-1-1,1 0,-1 1,1-1,-1 1,0-1,0 1,1 0,-1-1,0 1,0 0,0-1,0 1,-1 0,1 0,0 0,0 0,-1 0,1 0,-1 1,1-1,-1 0,1 1,-1-1,1 1,-1-1,1 1,-1 0,0 0,1-1,-1 1,0 0,1 1,-1-1,1 0,-1 0,0 1,1-1,-1 1,1-1,-1 1,1 0,-1-1,0 2,-10 2,1 1,-1 0,1 1,0 0,1 1,0 0,0 1,0 0,1 0,0 1,1 0,0 1,0 0,-4 9,3-3,1 1,0 0,2 1,0 0,1 0,1 0,0 0,1 1,2 0,0-1,0 1,2 0,2 16,-3-29,1 0,0 0,-1 0,2-1,-1 1,1 0,0-1,0 1,0-1,1 0,0 1,0-1,0 0,1-1,-1 1,1-1,0 1,1-1,-1 0,1-1,0 1,0-1,0 0,0 0,0-1,1 1,-1-1,1 0,-1-1,1 1,0-1,0 0,0-1,0 1,3-1,66-24,-56 13</inkml:trace>
</inkml:ink>
</file>

<file path=ppt/ink/ink8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4:34:32.12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89 621,'-11'14,"1"0,1 1,0 0,1 1,1-1,0 1,1 1,1-1,0 1,1 0,1 0,1 1,0-1,2 4,0-18,0 0,1 0,-1 1,1-1,0 0,0 0,1 0,-1 0,0 0,1 0,0 0,0-1,0 1,0-1,0 1,0-1,1 1,-1-1,1 0,-1 0,1-1,0 1,0 0,0-1,0 0,0 1,0-1,0-1,0 1,1 0,-1-1,0 1,0-1,1 0,-1 0,0-1,1 1,-1 0,3-2,6 0,1 0,0-1,-1-1,1 0,-1-1,0 0,-1-1,1 0,8-7,-12 9,0-1,-1 0,1 0,-1-1,0 0,0 0,-1-1,0 0,0 0,0 0,-1-1,0 0,-1 0,0 0,0-1,0 1,-1-1,-1 0,1 0,-2 0,1 0,-1 0,0 0,-1-1,0 1,-1 0,-1 5,0 0,0 0,-1 0,0 1,0-1,0 1,0 0,0 0,-1 0,1 0,-1 0,0 1,0 0,1-1,-2 1,1 1,0-1,0 1,-1-1,1 1,0 1,-1-1,1 1,-1-1,1 1,-1 0,0 1,1-1,0 1,-1 0,1 0,-1 1,1-1,0 1,0 0,0 0,0 0,0 0,0 1,1 0,-1-1,1 1,0 1,-2 1,-20 16,2-1</inkml:trace>
  <inkml:trace contextRef="#ctx0" brushRef="#br0" timeOffset="480.673">682 537,'-10'1,"0"1,0 0,0 1,1 0,-1 0,1 1,0 0,0 1,0 0,0 0,1 1,0 0,0 1,1-1,0 2,-4 4,10-8,1-1,0 1,1-1,-1 1,1-1,-1 0,1 1,0-1,0 1,1-1,-1 0,1 0,-1 0,1 0,0 0,0 0,1 0,-1-1,0 1,1-1,0 0,-1 1,1-1,0 0,0-1,0 1,0 0,1-1,-1 0,0 0,1 0,14 11,72 65,-88-74,1 0,-1 0,0 0,0 0,0 0,-1 1,1-1,-1 0,1 1,-1-1,0 1,-1 0,1-1,-1 1,1 0,-1-1,0 1,-1 0,1-1,0 1,-1 0,0-1,0 1,0-1,0 1,-1-1,0 0,1 1,-3 1,-3 4,0-2,-1 1,0-1,0 0,-1-1,0 0,0 0,0-1,-1 0,1 0,-1-1,0-1,-1 0,1 0,-1-1,1 0,-1-1,0 0,-8 0,-29-15,31 2</inkml:trace>
  <inkml:trace contextRef="#ctx0" brushRef="#br0" timeOffset="1298.74">1359 311,'-30'34,"0"2,3 0,1 2,1 1,3 1,1 1,2 1,0 6,16-42,0 1,1 0,0 1,1-1,-1 0,1 0,1 1,-1-1,1 1,1-1,-1 0,1 1,1-1,-1 0,1 0,0 0,1 0,0 0,0 0,0 0,1-1,0 0,0 0,1 0,-1 0,1-1,1 1,-1-1,1-1,0 1,0-1,0 0,0 0,2 0,2 0,0-1,0 0,0 0,0-1,0-1,1 0,-1 0,1-1,-1 0,0-1,1 0,-1 0,0-1,1-1,-6 2,0 0,0 0,0-1,0 0,0 0,-1 0,1-1,0 1,-1-1,0 0,0-1,0 1,0-1,0 1,-1-1,0 0,0-1,0 1,0 0,0-1,-1 0,0 1,0-1,0 0,-1 0,0 0,1 0,-1-3,-1 5,0-1,0 1,0-1,0 1,-1 0,1-1,-1 1,0 0,0-1,0 1,0 0,-1 0,1 0,-1 0,0 0,0 0,0 0,0 1,0-1,-1 1,1 0,-1-1,0 1,1 0,-1 1,0-1,0 0,0 1,-1-1,1 1,0 0,0 0,-1 1,1-1,-2 0,-122 0,117 2,0 0,1 2,-1-1,1 1,0 0,0 1,0 0,0 0,1 1,0 1,-1-1,-4 6,1 2</inkml:trace>
  <inkml:trace contextRef="#ctx0" brushRef="#br0" timeOffset="1699.967">1867 481,'-31'20,"0"2,2 1,0 1,2 2,1 0,1 2,-20 29,42-54,0 0,0 0,0 0,0 1,1-1,-1 1,1 0,0-1,0 1,0 0,1 0,-1 0,1 0,0 1,0-1,1 0,-1 0,1 1,0-1,0 0,0 1,1-1,-1 0,1 0,0 1,0-1,1 0,-1 0,1 0,0 0,0 0,0-1,1 1,-1-1,2 2,5 0,1 0,-1-1,1 0,0-1,0 0,0-1,0 0,0 0,1-1,-1-1,1 1,-1-2,0 1,1-2,-1 1,0-1,0-1,0 0,0 0,0-1,-1 0,1-1,-1 0,0-1,-1 1,3-3,-4 1,0 1,0-1,-1 0,0 0,0-1,-1 0,0 0,0 0,-1-1,0 1,-1-1,0 0,0 0,-1 0,0-1,0 1,-1 0,-1-1,1 1,-1-1,-1 1,0-1,0 1,-1 0,0-1,-1 1,0 0,-1-2,1 6,0 0,0 1,-1-1,0 1,1 0,-1 0,0 0,-1 1,1 0,-1-1,0 2,1-1,-1 0,0 1,-1 0,1 0,0 0,-1 1,1 0,-1 0,1 0,-1 1,1 0,-1 0,1 0,-2 1,-18 3</inkml:trace>
  <inkml:trace contextRef="#ctx0" brushRef="#br0" timeOffset="7150.059">2205 283,'0'0,"0"-1,0 0,0 1,0-1,-1 0,1 1,0-1,0 1,-1-1,1 1,0-1,-1 0,1 1,0-1,-1 1,1 0,-1-1,1 1,-1-1,1 1,-1 0,1-1,-1 1,1 0,-1-1,0 1,1 0,-1 0,1 0,-1-1,0 1,1 0,-1 0,0 0,1 0,-1 0,1 0,-1 1,0-1,1 0,-1 0,0 0,1 0,-1 1,1-1,-1 0,1 1,-1-1,1 0,-1 1,1-1,-1 1,0-1,-31 20,27-15,0 0,1 0,-1 0,1 0,0 1,0 0,1 0,0 0,0 0,0 0,1 1,0-1,-1 7,2-11,1 1,-1-1,1 1,0-1,0 1,0-1,0 1,0-1,1 1,-1-1,1 0,-1 1,1-1,0 1,0-1,0 0,0 0,0 0,1 0,-1 0,1 0,-1 0,1 0,0 0,0-1,0 1,0 0,0-1,0 0,0 0,0 1,0-1,1-1,-1 1,0 0,1 0,-1-1,3 1,0 0,1 1,-1-1,1-1,-1 1,1-1,0 0,0 0,-1 0,1-1,-1 0,1 0,0 0,-1-1,0 0,1 0,-1-1,0 1,0-1,0 0,-1 0,1-1,-1 1,1-1,-1 0,0 0,-1 0,1-1,-1 0,0 1,0-1,0 0,0-2,-2 3,-1 1,0 0,0-1,0 1,0-1,0 1,-1-1,0 1,0 0,0 0,0-1,0 1,0 0,-1 0,1 0,-1 0,0 0,0 0,0 1,-1-1,1 1,0-1,-1 1,0 0,0 0,1 0,-1 0,0 1,0-1,-1 1,1 0,0 0,0 0,-3-1,-18-5</inkml:trace>
  <inkml:trace contextRef="#ctx0" brushRef="#br0" timeOffset="7612.895">2347 1,'9'2,"-1"1,1 0,-1 0,0 1,0 0,0 1,-1 0,0 0,0 1,0 0,0 0,-1 0,0 1,0 0,-1 0,0 0,0 1,0 0,-1 0,-1 0,1 0,-1 1,-1-1,1 1,-1 6,5 13,-1 1,-2 0,-1 0,-1 0,-2 0,-2 25,1-6,0-18,-2 0,0 0,-2 0,-1-1,-2 1,-1-1,-1-1,-1 0,-2 0,-12 19,14-32,0-1,-1 0,0-1,-2 0,1-1,-1 0,-3 0,-7 6</inkml:trace>
  <inkml:trace contextRef="#ctx0" brushRef="#br0" timeOffset="8563.726">1105 57,'-1'0,"0"0,-1 0,1 0,0 0,-1 0,1 0,-1 0,1 0,0 1,-1-1,1 1,0-1,0 1,-1-1,1 1,0 0,0 0,0-1,0 1,0 0,0 0,0 0,0 0,0 0,0 0,1 0,-1 1,0-1,0 1,-16 22,1 1,2 1,0 0,1 1,2 0,1 1,1 0,1 0,2 3,-3 18,2 1,3 1,1-1,3 1,3 12,-1 24,-2-69,0 0,2 0,0 0,1 0,0 0,2 0,0-1,1 0,0 0,2 0,0-1,1 0,0-1,1 0,1 0,0-1,1 0,1-1,0-1,1 0,0-1,9 6,21-1,-23-12</inkml:trace>
</inkml:ink>
</file>

<file path=ppt/ink/ink8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4:34:47.90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325 198,'-109'11,"94"-8,-3 0,0 1,1 0,-1 2,1 0,0 0,1 2,-15 8,30-16,1 0,-1 0,0 1,0-1,0 0,0 1,0-1,1 1,-1-1,0 1,0-1,1 1,-1-1,0 1,1 0,-1 0,0-1,1 1,-1 0,1 0,-1 0,1-1,0 1,-1 0,1 0,0 0,0 0,-1 0,1 0,0 0,0 0,0-1,0 1,0 0,0 0,1 0,-1 0,0 0,0 0,1 0,-1 0,0 0,1-1,-1 1,1 0,-1 0,1-1,0 1,-1 0,1 0,-1-1,1 1,0-1,0 1,0-1,-1 1,1-1,0 1,0-1,0 1,204 51,-203-52,1 1,-1 0,0 0,0-1,0 1,0 1,0-1,0 0,0 0,0 1,-1-1,1 1,0 0,-1-1,1 1,-1 0,0 0,0 0,1 0,-1 0,-1 0,1 0,0 0,0 0,-1 1,1-1,-1 0,0 0,1 1,-1-1,0 0,-1 1,1-1,0 0,-1 0,1 1,-1-1,0 0,1 0,-1 0,0 0,0 0,-1 0,0 2,-69 80,35-55,2 1,0 2,2 2,-25 34,56-66,-1 0,0 0,1 0,-1 0,1 0,-1 0,1 1,0-1,0 0,0 1,0-1,1 1,-1-1,1 1,-1-1,1 1,0 0,0-1,0 1,0-1,1 1,-1 0,1-1,-1 1,1-1,0 1,0-1,0 0,0 1,1-1,-1 0,1 0,-1 0,1 0,0 0,-1 0,3 1,8 4,0-1,0-1,1 0,0-1,0 0,0-1,0 0,0-1,1 0,-1-1,1-1,-1 0,1-1,-1-1,9-2,-17 2,0 0,0-1,0 0,-1 0,1-1,-1 1,0-1,0 0,0 0,0-1,-1 1,0-1,0 1,0-1,0 0,-1 0,0 0,0-1,8-18</inkml:trace>
  <inkml:trace contextRef="#ctx0" brushRef="#br0" timeOffset="373.341">127 1,'15'44,"1"-2,-2 0,-2 1,-2 0,-2 1,-1 0,-1 32,2 219,1-228,-2 0,-3 1,-3 0,-5 35,-1-76,-1-3</inkml:trace>
</inkml:ink>
</file>

<file path=ppt/ink/ink8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4:34:51.12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2,'19'5,"21"1,8 0,1-1,-3-2,-4-5,-6-3,-3-1,-2 1,-2 2,-2 0,1 2,-1 0,0 1,-4 0</inkml:trace>
</inkml:ink>
</file>

<file path=ppt/ink/ink8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4:34:51.37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0,'38'10,"33"3,8-1,-4-7,-11-4,-10-3,-11 0,-11-1</inkml:trace>
</inkml:ink>
</file>

<file path=ppt/ink/ink8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4:34:52.07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368 89,'-10'53,"2"1,3 0,2 0,3 14,-4 67,-21 14,24-140,-1 0,1 0,-2 0,1 0,-1-1,-1 1,1-1,-2 0,1 0,-1 0,0-1,-2 3,-5-18,9-4</inkml:trace>
  <inkml:trace contextRef="#ctx0" brushRef="#br0" timeOffset="280.306">1 117,'38'-10,"37"-8,11 0,-1 2,-8 0,-10 1,-10 5,-10 3,-8 2,-7 4,-3 0,-2 2,-6 4,-1 2,-4 0</inkml:trace>
  <inkml:trace contextRef="#ctx0" brushRef="#br0" timeOffset="1002.1">508 624,'28'-12,"-14"5,0 0,0 1,1 0,0 1,0 1,0 0,0 1,1 1,0 0,-1 1,11 1,-24 0,-1 0,0 0,1 1,-1-1,1 0,-1 1,1-1,-1 1,0-1,1 1,-1-1,0 1,0 0,0 0,1 0,-1 0,0-1,0 2,0-1,0 0,0 0,-1 0,1 0,0 1,0-1,-1 0,1 0,-1 1,1-1,-1 1,0-1,1 0,-1 1,0-1,0 1,0-1,0 1,0-1,0 0,-1 1,1-1,0 1,-1-1,1 0,-1 1,1-1,-1 0,0 1,0-1,0 0,1 0,-1 0,-50 62,49-62,0 0,0 0,0 0,0 0,0 0,0 0,0 1,1-1,-1 1,1 0,-1-1,1 1,-1 0,1 0,0 0,0 0,0 0,0 0,0 0,1 0,-1 0,0 0,1 0,0 1,-1-1,1 0,0 0,0 1,0-1,1 0,-1 0,0 0,1 1,0-1,-1 0,1 0,0 0,0 0,0 0,0 0,1 0,-1 0,0-1,1 1,32 19,49 41,-82-60,1 0,-1 0,1 1,-1-1,0 0,0 1,0-1,0 0,-1 1,1-1,-1 1,1 0,-1-1,0 1,0-1,0 1,0-1,-1 1,1-1,-1 1,1 0,-1-1,0 0,0 1,0-1,0 0,0 1,-1-1,1 0,-1 0,1 0,-1 0,0 0,0 0,0-1,0 1,0 0,-4 3,1 0,-1 0,0-1,0 0,-1 0,1 0,-1 0,0-1,0-1,0 1,0-1,0 0,-1 0,1-1,-1 0,1-1,-1 1,-2-2,-15-2</inkml:trace>
</inkml:ink>
</file>

<file path=ppt/ink/ink8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4:34:49.10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254 88,'-29'515,"4"-362,23-147,1-6</inkml:trace>
  <inkml:trace contextRef="#ctx0" brushRef="#br0" timeOffset="251.293">0 88,'39'-9,"36"-9,10 0,-4 2,-11 4,-8 4,-10 4,-9 2,-12 6,-6 3,-7 5,-7 5,-5-1</inkml:trace>
  <inkml:trace contextRef="#ctx0" brushRef="#br0" timeOffset="801.393">453 541,'14'-4,"1"1,1 0,-1 1,0 1,1 1,-1 0,0 1,1 0,-1 2,0-1,0 2,0 0,0 1,-13-4,-1-1,1 1,0 0,-1 0,1 0,-1 0,1 0,-1 0,0 0,1 0,-1 0,0 1,0-1,0 1,0-1,0 1,0-1,0 1,-1-1,1 1,0 0,-1-1,0 1,1 0,-1 0,0-1,0 1,0 0,0 0,0 0,0-1,0 1,-1 0,1-1,0 1,-1 0,-37 55,22-35,15-21,-1 1,1-1,0 1,0-1,0 1,0 0,0-1,0 1,1 0,-1 0,1 0,-1-1,1 1,-1 0,1 0,0 0,0 0,0 0,0 0,0 0,1 0,-1 0,1-1,-1 1,1 0,0 0,-1 0,1-1,0 1,0 0,0-1,0 1,1-1,-1 1,0-1,1 0,-1 1,0-1,1 0,0 0,-1 0,1 0,0 0,-1 0,1-1,0 1,0-1,1 1,-1-1,1 1,-1-1,0 1,1 0,-1 0,0-1,0 1,0 1,1-1,-1 0,0 1,0-1,-1 1,1-1,0 1,0 0,-1 0,1 0,-1 0,0 0,1 0,-1 0,0 0,0 0,-1 1,1-1,0 0,-1 1,1-1,-1 0,0 1,0-1,0 1,0-1,0 1,0-1,-1 0,1 1,-1-1,0 0,1 1,-1-1,0 0,-1 0,1 0,0 0,-1 1,-3 1,0 0,0-1,0 1,0-1,0 0,-1-1,0 1,1-1,-1-1,0 1,0-1,0 0,0 0,0 0,0-1,-1 0,1 0,0-1,0 1,0-2,0 1,-5-2,3-3</inkml:trace>
  <inkml:trace contextRef="#ctx0" brushRef="#br0" timeOffset="1420.586">931 512,'19'143,"-20"-141,1 0,0 0,0 0,0 1,0-1,0 0,1 0,-1 0,1 0,-1 0,1 0,0 0,-1 0,1 0,0-1,0 1,1 0,-1 0,0-1,1 1,-1-1,0 1,1-1,0 0,-1 1,1-1,0 0,0 0,0 0,0 0,-1 0,1-1,0 1,0-1,1 1,-1-1,0 0,0 0,0 0,0 0,0 0,0 0,0 0,0-1,0 1,0-1,0 1,2-2,143-138,-146 139,0 0,0 0,1 0,-1 0,0 1,1-1,-1 0,1 1,-1-1,1 1,-1-1,1 1,0 0,-1 0,1 0,-1 0,1 0,-1 0,1 0,0 0,-1 1,1-1,-1 0,1 1,-1-1,1 1,-1 0,0 0,1-1,-1 1,0 0,1 0,-1 0,0 0,0 1,0-1,0 0,0 0,0 1,0-1,-1 0,1 1,0-1,-1 1,1-1,0 2,18 78,-18-73,24 146,-13-71,-8-71,-1-1,-1 1,0-1,0 1,-1 0,-1 0,0 0,0 0,-1-1,-1 1,0 0,-1 0,0-1,0 0,-1 0,-1 0,-5 10,4-13,0-1,0 0,0 0,-1-1,0 0,-1 0,1 0,-1-1,0 0,0-1,-1 0,1 0,-1-1,0 0,0 0,0-1,0-1,0 1,-1-1,1-1,0 0,-3 0,7-1,0-1,1 1,-1-1,0-1,1 1,-1 0,1-1,0 0,0 0,0 0,0-1,0 1,1-1,0 0,0 0,0 0,0-1,0 1,1 0,0-1,0 0,0 0,0 1,1-1,0 0,0 0,0 0,1 0,0-1,0 1,0 0,0 0,1 0,0 0,0 0,0 0,1 0,-1 0,1 1,0-1,1 1,-1-1,4-3,6-16,-2 3</inkml:trace>
</inkml:ink>
</file>

<file path=ppt/ink/ink8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4:34:54.07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405 7,'-3'-1,"-1"0,0-1,1 2,-1-1,0 0,0 1,1-1,-1 1,0 0,0 0,0 1,1-1,-1 1,0 0,0 0,1 0,-3 1,2-1,-21 6,0 1,0 2,1 1,0 0,1 2,0 0,-10 10,31-22,-1 1,1 0,-1 0,1 0,0 0,0 1,0-1,0 0,0 1,0 0,1-1,-1 1,1 0,0 0,0-1,0 1,0 0,0 0,1 0,-1 1,1-1,0 0,0 0,0 0,0 0,1 0,-1 0,1 0,0 0,0 0,0 0,0 0,0 0,1-1,-1 1,1 0,0-1,-1 1,2-1,3 7,1 0,0-1,1 0,0-1,0 0,1 0,0 0,0-1,1-1,5 3,-12-6,3-1,-1 0,0 0,1 1,-1 0,0 0,0 0,0 1,-1 0,1-1,0 2,-1-1,0 0,0 1,0 0,0 0,-1 0,1 1,-1-1,0 1,-1-1,1 1,-1 0,0 0,0 0,0 1,-1-1,1 0,-1 1,-1-1,1 1,-1-1,0 5,-2-4,0 0,0-1,-1 1,0-1,0 0,0 1,-1-1,1-1,-1 1,-1 0,1-1,0 0,-1 0,0-1,0 1,0-1,0 0,-1 0,1 0,-1-1,-1 0,-127 26,64-32,69 4,0-1,0 1,0 0,0 0,0 0,-1-1,1 1,0-1,0 1,0-1,1 1,-1-1,0 0,0 1,0-1,0 0,0 1,1-1,-1 0,0 0,1 0,-1 0,1 0,-1 0,1 0,-1 0,1 0,0 0,-1 0,1 0,0 0,0 0,0 0,0-1,0 1,0 0,0 0,0 0,0 0,1 0,-1 0,0 0,1 0,-1 0,1 0,-1 0,1 0,-1 0,1 0,0 0,-1 0,1 1,0-1,0 0,0 0,0 1,-1-1,1 0,14-14</inkml:trace>
</inkml:ink>
</file>

<file path=ppt/ink/ink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3:41:30.58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788 1,'223'1,"-163"16,-59-17,0 1,-1-1,1 1,0-1,0 1,0-1,0 1,-1-1,1 1,0 0,-1-1,1 1,0 0,-1 0,1 0,-1-1,1 1,-1 0,0 0,1 0,-1 0,0 0,1 0,-1 0,0 0,0 0,0 0,0-1,0 1,0 0,0 0,0 0,-1 0,1 0,0 0,0 0,-1 0,1 0,-1 0,1 0,-1-1,1 1,-1 0,1 0,-1-1,0 1,1 0,-1-1,0 1,0 0,1-1,-1 1,0-1,0 1,0-1,0 0,0 1,0-1,-169 70,-214 54,202-57,179-67,-1 1,1 0,0 0,-1 0,1 0,0 1,0-1,0 1,0 0,0 0,1 0,-1 0,0 0,1 1,-1-1,1 1,0-1,0 1,0 0,0 0,1 0,-1 0,1 0,0 0,0 1,0-1,0 0,0 1,1-1,-1 0,1 1,0-1,0 1,1-1,-1 1,1-1,-1 0,1 1,1 2,6 0,0-1,0 0,0 0,1-1,-1 0,1-1,0 0,0 0,0-1,1 0,-1 0,4-1,-11 0,304 17,-143 18,-162-36,0 0,0 0,1 1,-1-1,0 0,0 1,0-1,0 0,0 1,0-1,0 1,0 0,0-1,0 1,-1 0,1 0,0 0,0-1,0 1,-1 0,1 0,-1 0,1 0,-1 0,1 0,-1 0,1 1,-1-1,0 0,0 0,1 0,-1 0,0 0,0 0,0 1,0-1,-1 0,1 0,0 0,0 0,-1 0,1 0,0 0,-1 0,1 1,-1-1,0-1,1 1,-1 0,0 0,0 1,-49 39,49-40,-230 116,165-88,-228 116,98-26,194-118,-1 0,1 1,-1 0,1-1,0 1,0 0,0 0,0 0,0 0,0 1,1-1,-1 0,1 1,-1-1,1 1,0 0,0-1,0 1,1 0,-1 0,0-1,1 1,0 0,0 0,0 0,0 0,0-1,0 1,1 0,0 0,-1 0,1-1,0 1,0 0,0-1,1 1,-1-1,1 1,-1-1,1 0,0 1,0-1,0 0,0 0,0-1,0 1,1 0,-1-1,1 1,-1-1,1 0,-1 0,1 0,2 1,15 3,1 0,0-1,0-2,0 0,0-1,0-1,0-1,9-2,26 1,343-55,-225 28,-121 23,-29-1</inkml:trace>
</inkml:ink>
</file>

<file path=ppt/ink/ink8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4:34:54.29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14 0,'-5'34,"-2"16,6-1,2-9</inkml:trace>
</inkml:ink>
</file>

<file path=ppt/ink/ink8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4:34:54.54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0,'0'0</inkml:trace>
</inkml:ink>
</file>

<file path=ppt/ink/ink8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4:34:54.84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0 875,'142'-233,"-142"232,0-1,1 1,-1-1,0 1,0 0,1 0,-1-1,1 1,-1 0,1-1,0 1,-1 0,1 0,0 0,0 0,0 0,0 0,0 0,0 0,0 0,0 0,0 1,1-1,-1 0,0 1,0-1,1 1,-1-1,0 1,1 0,-1 0,0-1,1 1,-1 0,0 0,1 0,-1 0,0 1,1-1,-1 0,0 0,1 1,-1-1,0 1,1-1,-1 1,0 0,0-1,0 1,0 0,0 0,1 1,5 80,-8-78,0 1,0 0,0 0,0 0,1 1,0-1,0 0,0 0,1 0,0 0,0 0,0 0,0 0,1 0,0-1,0 1,0 0,0-1,1 0,0 1,0-1,0 0,0-1,1 1,0 0,-1-1,1 0,1 0,-1 0,0 0,1-1,-1 0,1 1,0-2,1 2,1-2,1 0,-1-1,0 0,0 0,1 0,-1-1,0 0,0 0,0-1,0 0,0 0,0 0,0-1,-1 0,1-1,-1 0,0 0,0 0,0 0,-1-1,0 0,0 0,0-1,0 1,-1-1,0 0,0 0,0 0,-1-1,0 0,0 1,0-4,4-13</inkml:trace>
  <inkml:trace contextRef="#ctx0" brushRef="#br0" timeOffset="296.871">903 57,'-52'81,"3"3,4 2,4 2,4 1,30-76,2 0,0 0,0 0,1 0,1 1,0 0,1-1,0 1,1 0,0 0,2 0,-1 0,2 0,0 0,1 0,0-1,1 1,0-1,1 0,0 0,2-1,-1 1,1-1,1 0,0-1,1 0,0-1,1 1,1 0,-1-5,-1 0,1 0,0-1,0-1,0 0,1 0,-1-1,1 0,0-1,10 1,-2-3</inkml:trace>
  <inkml:trace contextRef="#ctx0" brushRef="#br0" timeOffset="748.685">1242 170,'-44'104,"20"-52,2 1,3 1,-11 52,22-68,3-27,1 1,1 0,0 0,1 0,0 1,1-1,0 0,1 1,1-1,0 0,0 1,1-1,1 0,0 0,0 0,2 0,-1-1,1 0,3 5,-5-11,-1 0,1 0,0-1,1 1,-1-1,1 0,0 1,0-1,0-1,0 1,1-1,-1 0,1 0,0 0,0 0,0-1,0 0,1 0,-1 0,0-1,1 0,0 0,-1 0,1-1,-1 0,1 0,0 0,-1-1,1 1,-1-1,1-1,-1 1,1-1,-1 0,0 0,2-4,0 1,-1-1,0 0,0-1,-1 1,0-1,0 0,0-1,-1 1,0-1,-1 0,0 0,0 0,0 0,-1 0,0-1,-1 1,0-1,0-4,0 7,-1 1,0 0,1 0,-2 0,1-1,-1 1,1 0,-2 0,1 0,0 0,-1 0,0 0,0 0,0 1,-1-1,0 1,0 0,0-1,0 1,0 0,-1 1,0-1,0 1,0 0,0-1,0 2,-1-1,0 0,1 1,-1 0,0 0,-2 0,0 1,1 1,-1 0,1 0,-1 0,1 1,-1 0,1 0,-1 1,1-1,0 2,0-1,0 1,0-1,0 2,0-1,-2 3,-9 4</inkml:trace>
  <inkml:trace contextRef="#ctx0" brushRef="#br0" timeOffset="1130.89">1637 338,'-3'3,"-32"39,2 1,2 1,1 2,3 1,-16 39,40-81,1-1,-1 1,1 0,1 0,-1 0,1 0,-1 1,2-1,-1 0,0 0,1 1,0-1,1 0,-1 1,1-1,0 0,0 0,0 0,1 0,0 0,0 0,0 0,1 0,-1-1,1 1,0-1,0 0,1 0,-1 0,1 0,3 2,-3-2,1 0,0-1,0 1,0-1,1 0,-1 0,1-1,0 0,0 0,0 0,0-1,0 1,0-1,0-1,0 1,0-1,0 0,0-1,1 1,-1-1,0-1,0 1,0-1,-1 0,1 0,3-2,2-1,-1 0,0-1,-1 0,0-1,0 0,0 0,0-1,-1 0,-1 0,0-1,0 0,0-1,-1 1,0-1,-1 0,0 0,-1-1,0 0,-1 0,0 0,0 0,-2 0,1 0,-1-1,-1 1,0 0,0-1,-1 1,-1 0,0-1,0 1,-1 0,-4-8,2 9,0 0,-1 1,0 0,0 0,-1 0,0 1,-1 0,0 0,0 1,0 0,-10-6,-5 0</inkml:trace>
  <inkml:trace contextRef="#ctx0" brushRef="#br0" timeOffset="1484.631">1919 170,'-9'38,"1"18,7-1,8-10,8-12,2-17,2-11,3-11,-2-10,-5-6,0 0,-2-1,-4-1,-3-1,-3-2,-7 4,-2 6</inkml:trace>
  <inkml:trace contextRef="#ctx0" brushRef="#br0" timeOffset="1815.843">2004 0,'21'6,"-1"1,0 1,0 1,0 0,-1 2,0 0,-1 1,-1 1,0 0,0 1,-2 1,0 1,0 0,-1 1,-2 1,1 0,-2 0,-1 1,0 1,3 10,-2 17,-2 0,-2 1,-2 0,-2 1,-2-1,-2 0,-3 1,-1-1,-3 0,-2-1,-4 10,9-42,0 1,0-1,-2 0,0-1,0 0,-1 0,-1 0,-1-1,0 0,0-1,-1 0,-1-1,-5 4,-77 24,71-33</inkml:trace>
  <inkml:trace contextRef="#ctx0" brushRef="#br0" timeOffset="2880.01">2089 254,'5'0,"1"-5,0-6,-6-1,-3-4,-6 1,-1-1,-4 1,-4 4,-4 8,2 5</inkml:trace>
</inkml:ink>
</file>

<file path=ppt/ink/ink8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4:36:36.662"/>
    </inkml:context>
    <inkml:brush xml:id="br0">
      <inkml:brushProperty name="width" value="0.1" units="cm"/>
      <inkml:brushProperty name="height" value="0.1" units="cm"/>
      <inkml:brushProperty name="color" value="#AB008B"/>
      <inkml:brushProperty name="ignorePressure" value="1"/>
    </inkml:brush>
  </inkml:definitions>
  <inkml:trace contextRef="#ctx0" brushRef="#br0">1439 2988,'0'-226,"-28"27,27 172,-1 0,2 0,0 0,2 0,1 0,7-26,-2 13,-2-1,-2 0,-1 0,-2-1,-4-38,0-13,-13-30,10 89,2 0,1-1,2 1,1 0,2-8,-2-101,-28-27,-1-55,18 83,-7-82,-8 81,26-336,0 461,-13-66,12 83,-1 0,0 0,0 1,-1-1,1 1,0-1,0 1,0 0,0 0,0 0,0 0,-1 0,1 0,0 1,0-1,0 1,0-1,0 1,0 0,0 0,0 0,0 0,1 0,-1 0,0 1,0-1,1 0,-1 1,1 0,0-1,-1 1,1 0,0-1,0 1,0 0,0 0,0 0,0 0,0 2,-6 5,-16 15,-1 0,-1-2,0-1,-2 0,-1-2,-15 7,42-26,0 0,0 0,0 0,0 0,-1 0,1 0,0 1,0-1,0 0,0 1,0-1,0 1,0-1,0 1,0-1,0 1,0 0,0-1,0 1,1 0,-1 0,0 0,0 0,1-1,-1 1,1 0,-1 0,1 0,-1 0,1 1,-1-1,1 0,0 0,0 0,0 0,0 0,-1 0,1 0,1 1,-1-1,0 0,0 0,0 0,1 0,-1 0,0 0,1 0,-1 0,1 0,-1 0,1 0,0 0,0 1,100 9,136 41,-83-15,-154-37,1 1,-1-1,1 1,-1-1,1 0,-1 1,1-1,0 0,-1 0,1 1,-1-1,1 0,0 0,-1 0,1 0,-1 0,1 0,0 0,-1 0,1 0,0 0,-1 0,1 0,-1 0,1 0,0-1,-1 1,1 0,-1 0,1-1,-1 1,1 0,-1-1,1 1,-1-1,1 1,-1 0,1-1,-1 1,0-1,1 0,-1 1,0-1,1 1,-1-1,0 1,0-1,0 0,0 1,1-1,-1 1,0-1,0 0,0 1,0-1,0 0,0 1,-1-1,1 1,0-1,0 0,0 1,0-1,-1 1,1-1,-24-39,21 36,-29-37,-2 1,-2 2,-1 1,-13-7,9-3,34 31</inkml:trace>
  <inkml:trace contextRef="#ctx0" brushRef="#br0" timeOffset="2279.246">254 674,'0'284,"-28"-116,26-143,2-26</inkml:trace>
  <inkml:trace contextRef="#ctx0" brushRef="#br0" timeOffset="2598.519">0 589,'5'0,"11"-5,8-1,4 0,2 1,2-4,-1 1,-1-4,0 1,0-4,-2 2,-4-2,-2 1,0 4,-4 7,-4 5</inkml:trace>
  <inkml:trace contextRef="#ctx0" brushRef="#br0" timeOffset="3240.936">395 928,'43'-2,"72"9,-113-5,1 0,-1 0,0 1,0-1,0 0,0 1,0-1,0 1,-1-1,1 1,-1 0,0 0,0 0,0 0,0 0,0 0,-1 0,1 0,-1 0,0 0,0 0,0 0,0 0,-1 0,1 0,-1 0,0 0,0 0,0 1,1 39,42-6,-41-36,1-1,0 0,0 1,-1-1,1 1,0-1,-1 1,1 0,-1 0,1 0,-1 0,1 0,-1 0,0 0,1 0,-1 1,0-1,0 0,0 1,0-1,0 1,0 0,0-1,-1 1,1-1,-1 1,1 0,-1 0,1-1,-1 1,0 0,0 0,0-1,0 1,0 0,0 0,-1-1,1 1,0 0,-1-1,0 1,-5 8,0-1,-1-1,-1 1,0-1,0 0,0-1,-1 0,0 0,0-1,-1 0,-1 0,-7 1,3-5</inkml:trace>
  <inkml:trace contextRef="#ctx0" brushRef="#br0" timeOffset="3880.881">762 900,'18'56,"21"56,-37-111,0 0,1-1,-1 1,0-1,0 1,0-1,0 0,1 1,-1-1,0 0,0-1,0 1,1 0,-1-1,0 1,0-1,0 1,0-1,0 0,0 0,0 0,0 0,0 0,0-1,-1 1,1-1,0 1,-1-1,1 1,-1-1,0 0,1 0,-1 0,0 1,0-1,0 0,0-1,-1 1,1 0,0-2,3-2,24-43,-26 42,1 0,0 0,1 0,-1 1,1 0,0 0,1 0,0 0,-1 0,2 1,-1 0,1 0,0 1,0-1,5-2,-10 7,0 0,1-1,-1 1,0 0,1 0,-1 0,0 0,1 0,-1 0,0 0,1 0,-1 0,0 1,1-1,-1 1,0-1,0 1,1-1,-1 1,0 0,0-1,0 1,0 0,0 0,0 0,0 0,0 0,0 0,0 0,-1 0,1 1,0-1,-1 0,1 0,-1 0,1 1,-1-1,0 0,1 1,-1-1,0 0,0 1,7 63,-7-62,8 174,-2-156,-2 0,0 1,-1-1,-2 1,0-1,-1 1,-1-1,-1 1,-1-1,0 0,-2 0,-1 0,0 0,-2-1,0 0,-1-1,-5 7,12-22,0-1,-1-1,1 1,-1 0,0 0,1-1,-1 0,0 1,0-1,-1 0,1-1,0 1,-1 0,1-1,-1 0,1 0,-1 0,0 0,1-1,-1 1,0-1,0 0,1 0,-1 0,0-1,0 1,1-1,-1 0,1 0,-1 0,1-1,-1 1,1-1,-1 0,1 0,0 0,0 0,0 0,0-1,1 1,-1-1,1 0,-1 0,1 0,0 0,0 0,0 0,1-1,-1 0,-2-6,1 1,1-1,-1 0,2 0,-1 0,1 0,1 0,0 0,0 0,1 0,1 0,-1 0,1 0,1 0,1-2,3-7</inkml:trace>
  <inkml:trace contextRef="#ctx0" brushRef="#br0" timeOffset="4618.091">565 1013,'4'0,"-2"0,-7 0,-3 5,-4 1,-6 0,1 4,3-5,9-4,5-5,3-4</inkml:trace>
  <inkml:trace contextRef="#ctx0" brushRef="#br0" timeOffset="6486.176">565 420,'-98'39,"-42"2,29 9,91-49,25-6</inkml:trace>
  <inkml:trace contextRef="#ctx0" brushRef="#br0" timeOffset="6984.921">254 449,'0'4,"0"7,0 7,0 4,0 3,0 3,0 1,0 0,0 1,0-1,0 0,0 0,0-1,0 1,-5-6,-1-10,0-9</inkml:trace>
  <inkml:trace contextRef="#ctx0" brushRef="#br0" timeOffset="15037.108">1524 3045,'0'0</inkml:trace>
  <inkml:trace contextRef="#ctx0" brushRef="#br0" timeOffset="18332.043">1524 3045,'56'2,"680"-4,-369 2,-197-28,54 26,-81-24,336 25,-254 0,-83-26,309 27,-401 0,115-11,-25-8,-139 18,0 1,-1-1,1 0,0 0,-1 1,1-1,0 0,-1 0,1 0,-1 0,0 0,1 0,-1 0,0 0,0 1,1-1,-1 0,0 0,0 0,0 0,0 0,0 0,0 0,0 0,-1 0,1 0,0 0,-1 0,1 0,0 0,-1 0,1 0,-1 0,1 0,-1 1,0-1,1 0,-1 0,0 1,1-1,-1 0,0 1,0-1,0 1,0-1,0 1,1 0,-1-1,0 1,0 0,0-1,0 1,0 0,-5-6,-109-172,112 173,2 1,-1 0,0 0,0 1,0-1,0 0,-1 1,1-1,-1 1,0 0,0 0,0 0,-1 0,1 1,-1-1,1 1,-1 0,-2-1,4 4,0 0,0 1,0-1,0 1,0-1,0 1,1 0,-1 0,1 0,-1 0,1 0,-1 0,1 0,0 0,0 0,0 1,1-1,-1 0,0 1,1-1,-1 0,1 1,0 0,-3 8,-17 63,-34 79,32-117,6-13,2 1,1 0,1 1,0 1,2-1,-6 27,15-51,0 1,1-1,-1 1,0 0,1-1,-1 1,1 0,-1-1,1 1,0 0,0-1,0 1,0 0,0 0,0-1,0 1,1 0,-1 0,0-1,1 1,0-1,-1 1,1 0,0-1,0 1,0-1,0 1,0-1,0 0,0 0,0 1,1-1,-1 0,0 0,1 0,-1 0,1 0,-1 0,1-1,-1 1,1-1,0 1,-1-1,1 1,0-1,0 0,-1 0,2 0,15-5,0-1,-1-1,1-1,-1-1,-1 0,0-1,14-11,7-3,10-7,-1-2,-2-1,-2-3,14-16,-56 52,1 1,-1 0,0-1,0 1,0-1,0 1,1 0,-1-1,0 1,0 0,1-1,-1 1,0 0,1-1,-1 1,0 0,1-1,-1 1,1 0,-1 0,0 0,1-1,-1 1,1 0,-1 0,1 0,-1 0,0 0,1 0,-1 0,1 0,-1 0,1 0,-1 0,1 0,-1 0,0 0,1 1,-1-1,1 0,-1 0,0 0,1 1,-1-1,1 0,-1 0,0 1,1-1,-1 0,0 1,0-1,1 0,-1 1,0-1,0 0,1 1,-1-1,0 1,0-1,0 1,0-1,0 0,0 1,1-1,-1 1,0-1,0 1,2 12</inkml:trace>
  <inkml:trace contextRef="#ctx0" brushRef="#br0" timeOffset="19624.631">2935 2198,'-22'129,"-36"138,36-210,24-54,2-10</inkml:trace>
  <inkml:trace contextRef="#ctx0" brushRef="#br0" timeOffset="19902.977">2681 2226,'38'-10,"28"-2,11 0,-1 2,-10 3,-11 3,-11 2,-11 6,-13 2</inkml:trace>
  <inkml:trace contextRef="#ctx0" brushRef="#br0" timeOffset="20582.896">3133 2452,'115'-16,"-114"16,0 0,0 0,0 0,0 0,0 0,-1 0,1 0,0 0,0 0,0 0,0 1,0-1,0 0,0 1,-1-1,1 1,0-1,0 1,0-1,-1 1,1-1,0 1,-1 0,1-1,0 1,-1 0,1 0,-1 0,0-1,1 1,-1 0,1 0,-1 0,0 0,0 0,0 0,1 0,-1 0,0-1,0 1,0 0,0 0,0 0,-1 0,1 0,0 0,0 0,-1 0,1 0,0-1,-1 1,1 0,-1 0,-35 45,25-34,10-11,0 1,0-1,0 0,0 1,0-1,0 1,0-1,0 1,1-1,-1 1,1 0,-1-1,1 1,0 0,0-1,-1 1,1 0,0 0,1-1,-1 1,0 0,0-1,1 1,-1 0,1-1,-1 1,1-1,0 1,0 0,0-1,0 0,0 1,0-1,0 0,0 1,0-1,1 0,-1 0,0 0,1 0,-1 0,1 0,-1 0,1-1,-1 1,2 0,-1 0,1 0,-1 1,0-1,0 1,0-1,0 1,0 0,0 0,0 0,0 0,-1 0,1 1,-1-1,0 0,1 1,-1-1,0 1,-1-1,1 1,0-1,-1 1,1 0,-1-1,0 2,-2 1,-1 1,0-1,0 0,0 0,-1 0,0 0,0-1,0 1,0-1,-1 0,0 0,1-1,-2 1,1-1,0 0,0-1,-1 1,0-1,1 0,-1-1,0 1,0-1,0 0,0 0,-16 2</inkml:trace>
  <inkml:trace contextRef="#ctx0" brushRef="#br0" timeOffset="21006.187">3725 2481,'-9'9,"-4"9,-4 0,1 3,-2-3,2 0,0 3,-4 2,3 2,-1-4,3 0,-1-3,2-1,-1-3,2-3</inkml:trace>
  <inkml:trace contextRef="#ctx0" brushRef="#br0" timeOffset="21285.026">3556 2424,'5'24,"6"8,6 3,5 1,4-2,2-1,-4-1,-1-7,-4-2,-6-1,-4-4</inkml:trace>
</inkml:ink>
</file>

<file path=ppt/ink/ink8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4:31:18.990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57,'86'23,"158"-15,-149-10,424 2,-275 28,300-28,-280-27,299 26,-317-27,71-1,429 29,-549-28,283 28,537 0,-820 28,169-28,-334-2,-29 1,0 1,1-1,-1 1,0-1,0 1,1 0,-1 0,0 0,1 1,-1-1,0 1,0 0,1 0,-1 0,0 0,0 0,0 1,0-1,-1 1,1 0,0 0,-1 0,1 0,-1 1,1-1,-1 1,0 0,8 13,-2 0</inkml:trace>
</inkml:ink>
</file>

<file path=ppt/ink/ink8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4:31:27.694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85,'0'0,"0"-1,0 0,0 0,0 0,0 1,0-1,0 0,0 0,0 1,1-1,-1 0,0 0,0 1,1-1,-1 0,1 0,-1 1,0-1,1 0,-1 1,1-1,0 1,-1-1,1 1,-1-1,1 1,0-1,-1 1,1-1,0 1,0 0,-1 0,1-1,0 1,0 0,-1 0,1 0,0 0,0 0,0 0,-1 0,1 0,0 0,0 0,-1 0,1 0,0 0,0 1,-1-1,1 0,0 1,0-1,-1 1,1-1,0 0,-1 1,1 0,-1-1,1 1,-1-1,1 1,-1 0,1-1,-1 1,1 0,-1-1,0 1,1 0,2 1,20 8,0 0,1-1,0-2,0-1,1 0,10-1,-26-3,43 5,1-3,0-2,49-4,-11 0,322 1,-304-12,-83 9,0 0,1 1,-1 2,1 0,-1 2,0 1,20 4,3 3,1-3,-1-3,1-1,36-4,85 3,35 26,407-26,309-1,-528-30,460 31,-618-28,-132 26,91-10,2-24,29-5,-29 12,85 29,-273-1,-1 1,0 0,0 0,0 0,0 1,0 1,0-1,0 1,-1 0,1 1,-1 0,0 0,0 1,-1 0,5 4,6 4</inkml:trace>
</inkml:ink>
</file>

<file path=ppt/ink/ink8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4:31:30.143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6 1,'-1'1,"0"0,1 0,-1 1,0-1,1 0,0 0,-1 1,1-1,0 0,-1 1,1-1,0 0,0 1,0-1,0 0,1 1,-1-1,0 0,0 1,1-1,-1 0,1 0,-1 1,1-1,0 0,-1 0,1 0,0 0,0 0,0 0,0 0,0 0,0 0,0 0,0 0,0 0,0-1,0 1,0-1,1 1,-1-1,0 1,0-1,1 1,0-1,66 10,-66-10,289-27,498 24,-276 31,87 1,-2 0,740-30,-911 29,12-55,-18-3,24 2,-157 17,-226 2,0 3,0 3,0 2,0 3,45 9,10 1,1-4,-1-6,13-5,26 1,255 2,-321 15,-78-12,0 0,0-1,0 0,0 0,0-2,0 1,0-1,0-1,9-2,19-5,1 1,-1 2,1 2,28 1,740 3,-561 28,-61-18,37 8,-26 7,197-26,-197 28,281-27,1-1,-282-29,196 28,-251-25,336 25,-377-16,-101 17,0 0,0 0,0 0,0 0,0 0,1 0,-1 1,0-1,0 0,0 1,0-1,0 0,0 1,0-1,0 1,0 0,0-1,0 1,-1 0,1-1,0 1,0 0,-1 0,1 0,0 0,-1 0,1 0,-1 0,1 0,-1 0,1 0,-1 0,0 0,0 0,1 0,4 15</inkml:trace>
</inkml:ink>
</file>

<file path=ppt/ink/ink8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4:31:52.71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254 59,'1'0,"1"0,-1 0,0 0,1 0,-1 1,0-1,1 1,-1-1,0 1,0-1,1 1,-1 0,0 0,0-1,0 1,0 0,0 0,0 0,0 0,0 0,-1 0,1 1,0-1,-1 0,1 0,0 0,-1 1,0-1,1 0,-1 1,0-1,1 0,-1 1,0-1,0 0,0 1,0-1,-1 1,1-1,0 0,0 1,-1-1,1 0,-1 0,0 2,2 4,28 195,-59 53,13-182,12-67,2-6</inkml:trace>
  <inkml:trace contextRef="#ctx0" brushRef="#br0" timeOffset="419.146">0 86,'74'-16,"61"-14,-98 19,0 2,1 2,0 1,1 2,-1 2,36 2,-51 5,-5 1</inkml:trace>
  <inkml:trace contextRef="#ctx0" brushRef="#br0" timeOffset="1117.953">621 426,'0'4,"0"7,0 7,0 4,0 3,0 3,0 1,0 1,0-1,0 0,0 0,0 0,0-1,0-4</inkml:trace>
</inkml:ink>
</file>

<file path=ppt/ink/ink8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4:32:32.41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0 169,'488'-29,"-296"1,-51 0,-70 28,72-11,-102 3,0 1,0 3,0 1,1 2,39 4,10-1,34-18,56-19,-154 32</inkml:trace>
</inkml:ink>
</file>

<file path=ppt/ink/ink8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4:32:32.66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52,'39'-5,"22"-1,5 0,-3 1,-9 2,-7-4,-3-1,-4 1,-9 2</inkml:trace>
</inkml:ink>
</file>

<file path=ppt/ink/ink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3:41:32.51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1,'10'9,"12"4,8-1,3-2,1-3,-1-3,-1-1,0-7,-2-3,-1 1,-1 0,0 2,-4-3,-3-1,-4 6,-5 3</inkml:trace>
</inkml:ink>
</file>

<file path=ppt/ink/ink8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4:31:48.64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2682 3201,'-29'255,"29"396,29-455,-28 170,25-223,-24 167,25-113,-27 142,-27-153,-22-295,33 84,-1 1,-2 0,0 1,-1 1,-2 1,0 1,-1 1,-1 1,0 1,-4 0,-86-71,113 87,0 0,0 0,0 0,1 0,-1 0,0 0,1-1,-1 1,1 0,0 0,-1-1,1 1,0 0,0 0,0-1,0 1,0 0,0-1,0 1,0 0,0 0,1-1,-1 1,0 0,1 0,-1-1,1 1,-1 0,1 0,0 0,0 0,-1 0,1 0,0 0,0 0,0 0,0 0,0 0,0 1,0-1,0 0,1 1,-1-1,0 1,0-1,2 1,60-19,115 3,98-17,-227 26,0 2,1 2,-1 3,42 5,-90-6,0 1,0 0,0-1,0 1,0 0,0 0,0 0,0 0,0 0,0 0,0 0,0 0,0 0,0 0,0 0,0 1,0-1,0 0,0 1,0-1,-1 1,1-1,0 1,0-1,0 1,-1 0,1-1,0 1,0 0,-1 0,1-1,-1 1,1 0,-1 0,1 0,-1 0,1 0,-1 0,0 0,0 0,1 0,-1 0,0 0,0 0,0 0,0 0,0 0,0 0,0 0,-1 0,1 0,0 0,-1 0,1-1,0 1,-1 0,1 0,-1 0,1 0,-1 0,0-1,1 1,-1 0,0 0,0-1,-19 26,-1-1,-1-1,-2-2,0 0,-14 9,-216 142,235-160</inkml:trace>
  <inkml:trace contextRef="#ctx0" brushRef="#br0" timeOffset="9737.398">2653 3201,'-1'-2,"0"0,0 1,-1-1,1 0,0 1,-1 0,0-1,1 1,-1 0,0 0,1 0,-1 0,0 0,0 0,0 0,0 1,0-1,0 1,0-1,0 1,0 0,0 0,0 0,-1 0,1 0,0 1,0-1,0 0,-1 2,-254 18,-166-20,225 28,-139-27,194 26,-14-15,71 3,85-16,0 0,1 0,-1 0,0-1,1 1,-1 0,1-1,-1 1,1 0,0-1,-1 1,1-1,0 1,0 0,0-1,0 1,0-1,1 1,-1 0,0-1,1 1,-1-1,1 1,-1 0,1 0,-1-1,1 1,0 0,0 0,0 0,0 0,0-1,0 1,0 1,0-1,0 0,0 0,1 0,2-4,17-29,69-134,-63 97,-27 71,1 0,0 1,0-1,0 0,0 1,0-1,-1 0,1 1,0-1,0 1,-1-1,1 1,0 0,-1-1,1 1,-1 0,1-1,-1 1,1 0,-1 0,1 0,-1-1,0 1,1 0,-1 0,0 0,0 0,0 0,1-1,-1 1,0 0,0 0,0 0,-1 0,1 0,0 0,0 0,0-1,-1 1,1 0,-1 1,3 5,37 229,28-5,-30-147,-196-284,89 132,56 58</inkml:trace>
  <inkml:trace contextRef="#ctx0" brushRef="#br0" timeOffset="10698.534">368 2072,'-2'1,"0"1,0-1,0 1,0-1,1 1,-1-1,0 1,1 0,0 0,-1 0,1 0,0 0,0 0,0 0,0 1,1-1,-1 0,1 0,-1 1,1-1,0 0,0 1,0-1,0 0,0 2,0-1,22 179,-19-134,-2 1,-1-1,-3 0,-3 1,-3 8,2-5,7-40,-2 0,1 0,-1-1,-1 1,0 0,0-1,-2 0,1 0,-1 0,-1-1,-3 6,-7 2</inkml:trace>
  <inkml:trace contextRef="#ctx0" brushRef="#br0" timeOffset="10969.596">1 2043,'38'-4,"32"-7,9-2,1 2,-9 3,-11-2,-12 0,-8 2,-7 3,-4 1,-7 8,-7 1</inkml:trace>
  <inkml:trace contextRef="#ctx0" brushRef="#br0" timeOffset="11505.617">621 2467,'18'-6,"0"1,1 1,-1 0,1 2,-1 0,1 1,0 1,17 2,-35-3,-1 1,1 0,0 0,0 0,0 0,0 0,0 0,0 1,0-1,0 0,-1 0,1 1,0-1,0 0,0 1,0-1,-1 1,1-1,0 1,-1 0,1-1,0 1,-1 0,1-1,-1 1,1 0,-1 0,1-1,-1 1,1 0,-1 0,0 0,0 0,1-1,-1 1,0 0,0 0,0 0,0 0,0 0,0 0,0 0,0 0,0-1,0 1,-1 0,1 0,0 0,-1 0,1 0,-31 41,23-32,-110 135,117-143,0 0,-1-1,1 1,0 0,0 0,1 0,-1-1,0 1,1 0,-1 0,1 0,-1 0,1 0,0 0,0 0,0 1,0-1,0 0,1 0,-1 0,0 0,1 0,0 0,-1-1,1 1,0 0,0 0,0 0,0-1,0 1,1 0,-1-1,0 1,1-1,-1 1,1-1,0 0,-1 0,1 0,0 0,0 0,0 0,-1 0,1-1,0 1,0 0,0-1,0 0,2 1,7 1,0-1,0 0,0-1,0 0,0 0,0-1,0-1,0 0,0 0,10-5,-1 0</inkml:trace>
  <inkml:trace contextRef="#ctx0" brushRef="#br0" timeOffset="13603.102">2710 3201,'47'-62,"182"-167,-81 96,77-66,13-31,-19 44,-81 62,26-31,205-189,-205 192,-155 142,-5 3</inkml:trace>
  <inkml:trace contextRef="#ctx0" brushRef="#br0" timeOffset="40780.692">4658 1366,'61'-47,"182"-196,-74 44,82-45,-92 108,108-131,-266 267,0 0,-1 0,1 0,0-1,-1 1,1 0,0 0,-1-1,1 1,0 0,-1-1,1 1,0 0,-1-1,1 1,-1-1,1 1,-1-1,1 1,-1-1,1 0,-1 1,0-1,1 0,-1 1,0-1,0 0,1 1,-1-1,0 0,0 1,0-1,0 0,0 0,0 1,0-1,0 0,0 0,0 1,0-1,-1 0,1 1,0-1,0 0,-1 1,1-1,0 0,-1 1,1-1,-1 1,1-1,-1 0,1 1,-1-1,1 1,-1 0,1-1,-1 1,0-1,1 1,-1 0,0 0,1-1,-1 1,0 0,0 0,1 0,-2 0,-64 5,47-2,-1-1,1 0,0-2,-1 0,1-2,0 0,-18-4,36 5,0 0,0 0,1 0,-1 1,0-1,0 0,-1 1,1-1,0 0,0 1,0-1,0 1,0 0,-1-1,1 1,0 0,0 0,0 0,-1 0,1 0,0 0,0 0,-1 0,1 0,0 1,0-1,0 0,-1 1,1-1,0 1,0 0,0-1,0 1,0 0,0-1,0 1,0 0,0 0,1 0,-1 0,0 0,0 0,1 0,-1 0,1 0,-1 0,1 0,-1 1,1-1,0 0,-1 0,1 0,0 1,0-1,0 0,0 0,0 1,78 185,-3 96,-51-203,-13-103,57-217,-54 203,-1 0,-2-1,-2-1,-1 0,-2 0,0-30,12-29,-14 79</inkml:trace>
  <inkml:trace contextRef="#ctx0" brushRef="#br0" timeOffset="42366.336">1101 210,'10'0,"8"0,5 0,4 0,2-5,1-2,0 1,0 1,0 1,-1 2,-1 1,1 1,-1 0,0 0,0 0,-4 0</inkml:trace>
  <inkml:trace contextRef="#ctx0" brushRef="#br0" timeOffset="42627.361">2005 97,'24'-5,"17"-2,7 1,0 1,-4 1,-4 2,-4 1,-4 1,-2 0,-1 0,-6 0</inkml:trace>
  <inkml:trace contextRef="#ctx0" brushRef="#br0" timeOffset="42877.231">2964 68,'38'-5,"28"-6,6-2,-3 2,-9 3,-10 2,-9 3,-6 1,-4 2,-8 0</inkml:trace>
  <inkml:trace contextRef="#ctx0" brushRef="#br0" timeOffset="43027.534">3811 40,'38'0,"23"0,5 0,-4 0,-7 0,-8 0,-13 0</inkml:trace>
  <inkml:trace contextRef="#ctx0" brushRef="#br0" timeOffset="43233.296">4912 40,'38'-10,"13"-2</inkml:trace>
  <inkml:trace contextRef="#ctx0" brushRef="#br0" timeOffset="43398.024">5814 11,'24'-4,"8"-3</inkml:trace>
  <inkml:trace contextRef="#ctx0" brushRef="#br0" timeOffset="48750.159">4037 633,'-121'106,"113"-97,-1 1,2 0,0 0,0 1,0-1,2 2,-1-1,1 0,1 1,0 0,1 0,0 1,1-1,-1 10,2-15,1 1,-1-1,1 1,1-1,-1 1,1-1,0 0,1 1,0-1,0 0,1 0,-1 0,2 0,-1 0,1-1,0 0,0 1,1-1,-1-1,1 1,1-1,-1 0,1 0,-1 1,1-1,-1-1,1 1,0-1,1 0,-1 0,0-1,1 0,0 0,0-1,0 1,0-2,0 1,0-1,1 0,-1 0,0-1,1 0,-1 0,0-1,1 0,-1 0,0-1,0 0,0 0,0 0,0-1,0 0,-1-1,0 1,1-1,-1-1,0 1,1-1,-2 0,1 0,-1-1,1 1,-2-1,1 0,0 0,-1-1,-1 1,1-1,-1 0,0 0,0 0,-1-1,0 1,0 0,-1-1,0 0,0 1,-1-1,0 1,0-1,-2-4,-2 7,0 1,0 0,-1 0,0 0,0 1,0 0,0-1,-1 2,1-1,-1 1,1 0,-1 0,0 0,0 1,0 0,0 0,0 0,0 1,0 0,0 0,0 1,0 0,0 0,-4 1,-6-1,-71 1,62-1</inkml:trace>
  <inkml:trace contextRef="#ctx0" brushRef="#br0" timeOffset="49316.895">4432 604,'-10'21,"1"0,2 0,0 1,1 0,1 0,1 1,1-1,1 1,1 0,2 6,-1-26,1 1,0 0,0-1,1 0,-1 1,1-1,-1 0,1 0,0 0,0 0,1 0,-1 0,1 0,-1-1,1 1,0-1,0 0,0 0,0 0,0 0,0-1,0 1,1-1,-1 1,1-1,-1-1,1 1,-1 0,1-1,0 1,-1-1,1 0,1-1,7 1,0 0,0-1,0-1,0 0,-1-1,1 0,0 0,-1-1,10-6,-13 7,0-1,-1-1,1 1,-1-1,0-1,0 1,-1-1,1-1,-1 1,-1-1,1 0,-1 0,-1 0,1-1,-1 0,0 0,-1 0,0 0,0-1,-1 1,0-1,0 1,-1-1,0 0,-1 0,0 0,-1-5,0 8,-1 1,0 0,-1 0,1 0,-1 0,0 0,0 0,-1 1,1 0,-1-1,0 1,0 1,-1-1,1 0,-1 1,1 0,-1 0,0 1,0-1,-1 1,1 0,0 0,-1 1,1 0,-1 0,1 0,-1 0,1 1,-1 0,0 0,1 1,-1-1,0 1,1 1,-1-1,-3 2,-16 4</inkml:trace>
  <inkml:trace contextRef="#ctx0" brushRef="#br0" timeOffset="49817.921">4855 322,'-2'7,"0"0,1 0,0 1,0-1,0 0,1 1,0-1,1 1,0-1,0 0,0 0,1 1,0-1,1 0,-1 0,3 2,-5-7,1 1,1-1,-1 1,0-1,1 0,-1 0,1 0,0 0,-1 0,1 0,0 0,0-1,0 1,0 0,1-1,-1 0,0 0,1 0,-1 0,1 0,-1 0,1 0,-1-1,1 1,0-1,-1 0,1 0,-1 0,1 0,0 0,-1 0,1-1,-1 0,1 1,-1-1,1 0,-1 0,1 0,-1 0,0-1,1 1,-1-1,0 1,0-1,0 0,0 0,-1 0,1 0,0 0,41-93,-41 91,-1 1,-1 0,1-1,0 1,-1-1,0 1,0-1,0 1,0-1,0 1,-1-1,1 1,-1-1,0 1,0 0,-1-1,1 1,-1 0,1 0,-1 0,0 0,0 0,0 0,-1 1,1-1,-1 1,-1-2,-13-5</inkml:trace>
  <inkml:trace contextRef="#ctx0" brushRef="#br0" timeOffset="50569.712">4149 124,'-10'15,"-3"9,1 5,2 3,8 1,5-1,0-1,2 0,3-7,1-6</inkml:trace>
  <inkml:trace contextRef="#ctx0" brushRef="#br0" timeOffset="51061.782">4318 1084,'5'24,"11"18,8 6,4-5,3-10,-5-5,-1-8,0-7,-5-6</inkml:trace>
</inkml:ink>
</file>

<file path=ppt/ink/ink8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4:32:51.07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284 86,'1'1,"1"0,0 0,-1 1,1-1,-1 0,1 1,-1-1,0 1,1-1,-1 1,0 0,0-1,0 1,0 0,0 0,-1 0,1 0,-1 0,1 0,-1 0,1 0,-1 0,0 0,0 0,0 2,1 6,9 26,-6-21,1 0,-2 0,0 0,-1 0,-1 0,0 1,-1-1,-2 16,-50 235,23-108,27-157,3-12</inkml:trace>
  <inkml:trace contextRef="#ctx0" brushRef="#br0" timeOffset="413.051">1 115,'5'-5,"1"-1,0 1,0 1,0-1,1 1,-1 0,1 0,0 1,0 0,0 0,1 1,-1 0,1 0,-1 1,1 0,0 0,-1 1,5 0,227-14,57-30,-283 43</inkml:trace>
  <inkml:trace contextRef="#ctx0" brushRef="#br0" timeOffset="1149.442">678 566,'32'-26,"103"-21,-133 47,0-1,0 1,0-1,-1 1,1 0,0 0,0 0,0 0,0 0,0 1,0-1,0 0,-1 1,1 0,0-1,0 1,-1 0,1 0,0 0,-1 0,1 0,-1 0,1 0,-1 1,0-1,1 0,-1 1,0-1,0 1,0 0,0-1,0 1,0 0,-1 0,1-1,-1 1,1 0,-1 0,1 0,-1 0,0-1,0 1,0 0,0 0,0 0,-1 0,1 0,-1 0,1-1,-1 1,1 0,-1 0,0-1,0 1,0 0,0-1,0 1,0-1,0 1,-1-1,1 1,-47 52,44-52,0 1,-1 0,1 0,0 0,0 0,1 1,-1-1,1 1,-1 0,1 0,1 0,-1 0,0 1,1-1,0 1,0 0,0-1,1 1,0 0,0 0,0 0,0 0,1 0,0 0,0 0,0 0,0 0,1 0,0 0,0 0,0 0,1 0,0 0,0 0,0-1,0 1,1-1,84 81,-86-83,0-1,0 1,0-1,0 1,-1-1,1 1,-1-1,1 1,-1 0,0-1,1 1,-1 0,0-1,0 1,0 0,0-1,-1 1,1 0,0-1,-1 1,1-1,-1 1,1 0,-1-1,0 1,0-1,0 0,0 1,0-1,0 0,0 1,0-1,0 0,0 0,-1 0,1 0,-1 0,1 0,-1 0,1-1,-1 1,-66 26,53-24,0 0,-1-1,1-1,0 0,-1-1,1-1,-1 0,1-1,-1-1,1 0,0-1,1-1,-1 0,-5-3,6-2</inkml:trace>
</inkml:ink>
</file>

<file path=ppt/ink/ink8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4:33:40.338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52 335,'0'683,"-30"-403,19-196,8-71,0-1,1 1,1 0,0 0,1 0,0 0,1 0,0 0,1 1,45 131,-43-142,-1 1,1-1,1 1,-1-1,0 0,1-1,0 1,0-1,-1 0,1 0,0 0,1-1,-1 0,0 0,0 0,1 0,-1-1,0 0,0 0,1-1,-1 1,0-1,1 0,-1-1,0 1,0-1,0 0,0 0,4-3,40-7,208 6,-149 8,259-2,-169-28,73 27,-281 1</inkml:trace>
  <inkml:trace contextRef="#ctx0" brushRef="#br0" timeOffset="1852.023">587 54,'-4'6,"0"1,1 0,0 1,0-1,0 1,1-1,0 1,1 0,-1 0,2-1,-1 1,1 0,0 0,1 0,0 0,0 0,1 0,39 90,-39-95,0 0,0 0,0-1,1 1,-1-1,1 0,-1 0,1 0,0 0,0 0,0-1,0 1,0-1,0 1,0-1,0 0,1-1,-1 1,0 0,1-1,-1 0,0 0,1 0,-1 0,0 0,1-1,-1 0,0 1,4-2,2-4,1 0,-1 0,0-1,-1 0,0 0,0-1,0 0,-1-1,-1 0,1 0,-1 0,-1 0,1-1,-2 0,1-1,-2 1,1 0,1-11,10-18,-4 7,24-39,-34 70,0 1,0-1,0 0,0 1,0-1,0 1,0-1,0 1,1 0,-1-1,0 1,0 0,0 0,0 0,0 0,1 0,-1 0,0 0,0 0,0 0,0 0,1 1,-1-1,0 1,0-1,0 1,0-1,0 1,0-1,0 1,0 0,0 0,0-1,-1 1,1 0,0 0,0 0,-1 0,1 0,-1 0,1 0,-1 0,1 0,0 1,20 50,68 280,-80-296,-1 2,-2-1,-1 0,-3 1,0 0,-3 0,-1 2,2-35,0-1,0 1,0-1,-1 1,1-1,-1 1,0-1,-1 1,1-1,-1 0,1 0,-1 0,-1 0,1 0,-1 0,1 0,-1-1,0 1,0-1,-1 0,1 0,-1 0,1 0,-1-1,0 1,0-1,0 0,0 0,-1-1,1 1,0-1,-1 0,1 0,-1 0,1-1,-1 1,1-1,-2 0,1-1,0 0,0 1,0-2,0 1,1 0,-1-1,0 0,1 0,0 0,-1-1,1 0,0 1,0-1,1-1,-1 1,0 0,1-1,0 0,0 0,0 0,1 0,-1 0,1-1,0 1,0-1,0 1,0-5,-3-6,1 0,1-1,1 0,0 1,1-1,1 0,0 1,1-5,0 10,1 1,0 0,0 0,1 0,0 0,1 0,0 1,0 0,1-1,-1 1,2 1,-1-1,1 1,1 0,-1 0,1 1,0 0,1 0,-1 1,16-10,1 0,1 2,0 1,0 1,21-6,-22 9</inkml:trace>
</inkml:ink>
</file>

<file path=ppt/ink/ink8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4:33:40.772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396 113,'-144'180,"-24"-16,146-143</inkml:trace>
  <inkml:trace contextRef="#ctx0" brushRef="#br0" timeOffset="364.142">1 0,'22'36,"1"-1,2-2,2 0,1-1,1-2,2-1,0-2,5 1,121 120,-70-67,-57-75,-22-14</inkml:trace>
</inkml:ink>
</file>

<file path=ppt/ink/ink8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4:33:50.95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0 121,'255'0,"-58"28,-197-27,1-1,0 0,0 0,0 0,-1 0,1 0,0 0,0 0,-1 0,1 0,0 0,0 0,0 0,-1-1,1 1,0 0,0 0,-1-1,1 1,0-1,-1 1,1 0,-1-1,1 1,0-1,-1 0,1 1,-1-1,1 1,-1-1,0 0,1 1,-1-1,1 0,-1 0,0 1,0-1,0 0,1 0,-1 1,0-1,0 0,0 0,0 0,0 1,0-1,0 0,-1 0,1 0,0 1,0-1,-1 0,1 1,0-1,-1 0,1 0,0 1,-1-1,1 1,-1-1,1 0,-1 1,0-1,-37-37,-55-27,85 52,14 11</inkml:trace>
</inkml:ink>
</file>

<file path=ppt/ink/ink8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4:33:51.42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1,'73'12,"1"-3,0-3,49-3,43-32,-133 43,-27-2</inkml:trace>
</inkml:ink>
</file>

<file path=ppt/ink/ink8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4:33:51.65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0,'39'0,"21"0,7 0,-5 0,-7 0,-13 0</inkml:trace>
</inkml:ink>
</file>

<file path=ppt/ink/ink8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4:33:52.33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311 53,'-18'112,"8"309,-16-257,24-158,0-7</inkml:trace>
  <inkml:trace contextRef="#ctx0" brushRef="#br0" timeOffset="306.378">0 81,'48'-10,"21"-3,3 1,-5-2,-6 0,-7 4,-8 3,-8 7,-5 4,-3 2,-3-1,-5 3,-2 2,-4-2</inkml:trace>
  <inkml:trace contextRef="#ctx0" brushRef="#br0" timeOffset="874.501">537 617,'8'-1,"0"-2,0 0,1 1,0 0,-1 0,1 1,0 1,0-1,0 1,0 1,-1-1,1 2,0-1,0 1,-1 0,1 1,-1 0,0 1,0-1,2 2,-9-2,1 0,0-1,-1 1,0 0,0 0,0 0,0 0,0 0,0 0,-1 0,1 0,-1 1,0-1,0 0,0 0,-1 0,1 0,-1 0,1 0,-1 0,0 0,0 0,-1 0,1 0,-1 0,1 0,-1-1,0 1,0-1,0 1,0-1,0 0,-1 0,1 0,-1 0,1 0,-2 0,-13 18,17-18,0 0,0 1,0-1,0 0,0 0,0 0,1 1,-1-1,1 0,0 0,-1 0,1 0,0 0,0 0,0 0,1 0,-1 0,0 0,1-1,-1 1,1-1,-1 1,1-1,0 1,0-1,0 0,-1 0,1 0,0 0,1 0,-1 0,0-1,0 1,0-1,0 1,0-1,1 0,-1 0,0 0,0 0,1 0,-1 0,17 6,-16-5,-1 0,1-1,-1 1,1 0,-1 0,0 0,1 0,-1 1,0-1,0 1,0-1,0 1,0 0,0 0,0 0,-1 0,1 0,-1 0,1 0,-1 0,0 1,0-1,0 1,0-1,0 0,-1 1,1 0,-1-1,0 1,1-1,-1 1,0-1,-1 1,1 0,0-1,-1 1,1-1,-1 1,0-1,0 1,0-1,0 0,0 1,-1-1,1 0,-1 0,1 0,-1 0,-2 2,-4 1,0 1,-1-2,0 1,0-1,0 0,0-1,-1 0,0-1,1 0,-9 1,-25 6,1-4,27-8</inkml:trace>
  <inkml:trace contextRef="#ctx0" brushRef="#br0" timeOffset="1250.876">1158 645,'0'5,"0"6,-5 2,-1 3,0 3,-4 4,0 3,-3 1,-4 1,-5 1,-2 0,-3 0,4 0,6-10,5-9</inkml:trace>
  <inkml:trace contextRef="#ctx0" brushRef="#br0" timeOffset="1621.348">960 589,'12'20,"1"0,1-1,1 0,1-1,0-1,1 0,1-1,9 6,46 44,-23 11,-43-55</inkml:trace>
</inkml:ink>
</file>

<file path=ppt/ink/ink8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4:33:47.83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311 35,'0'566,"0"-542</inkml:trace>
  <inkml:trace contextRef="#ctx0" brushRef="#br0" timeOffset="532.443">1 64,'6'-6,"0"0,0 0,1 1,0 0,0 0,1 1,-1 0,1 0,0 0,0 1,0 1,0-1,1 1,-1 1,1-1,-1 1,1 1,-1 0,1 0,0 1,-1 0,6 1,-3-2,472 2,-459-2</inkml:trace>
  <inkml:trace contextRef="#ctx0" brushRef="#br0" timeOffset="2121.636">762 459,'102'5,"-100"-4,-1 0,1 0,-1 0,1 1,-1-1,1 0,-1 1,0-1,0 1,0-1,0 1,0 0,0 0,0-1,0 1,-1 0,1 0,-1 0,1 0,-1 0,0 0,0-1,0 1,0 0,0 0,0 0,0 0,-1 0,1 0,-1 0,1 0,-1-1,0 1,0 0,0 0,0-1,0 1,0 0,0-1,0 1,-2 0,-8 33,12-31,-1-1,1 1,-1 0,1-1,0 1,0-1,1 1,-1-1,1 0,-1 0,1 1,0-1,0 0,1 0,-1-1,1 1,-1 0,1-1,0 0,0 1,0-1,0 0,1 0,40 48,-44-48,1-1,-1 1,0-1,1 1,-1-1,0 1,0-1,0 1,-1-1,1 1,0-1,0 1,-1-1,1 0,-1 1,1-1,-1 1,0-1,0 0,1 0,-1 1,0-1,0 0,0 0,0 0,0 0,-1 0,1 0,0 0,0 0,-1-1,1 1,0 0,-1-1,1 1,-1-1,1 0,-1 1,1-1,-1 0,-64 8,64-8,-76-13,59 6</inkml:trace>
</inkml:ink>
</file>

<file path=ppt/ink/ink8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4:33:55.46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87 1,'-2'1,"1"0,-1 0,0 0,1 0,-1 1,1-1,0 1,-1-1,1 1,0-1,0 1,0 0,0-1,0 1,0 0,0 0,1 0,-1 0,1 0,-1 0,1 0,0-1,0 1,0 0,0 0,0 1,-2 7,-29 133,3 112,27-250,1 1,0-1,0 1,0-1,1 0,-1 1,1-1,1 0,-1 1,1-1,0 0,0 0,0 0,1-1,-1 1,1 0,0-1,1 0,-1 0,1 0,0 0,0 0,0-1,0 0,1 0,-1 0,1 0,0-1,0 1,0-1,5 1,-10-3,5 2,0-1,1 0,-1 0,1 0,-1-1,1 0,-1 0,1 0,-1-1,1 1,-1-1,1-1,2 0,-1-5</inkml:trace>
</inkml:ink>
</file>

<file path=ppt/ink/ink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3:41:32.75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28,'39'5,"31"-3,9-3,-4 0,-10 0,-12-1,-4-3,-7-2,-5 0,-4 2,-3 2,-7 1</inkml:trace>
</inkml:ink>
</file>

<file path=ppt/ink/ink8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4:33:56.14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0 200,'72'-41,"-3"-4,60-50,-120 89,-8 4,0 1,1 0,-1 0,1 0,-1 0,1 0,-1 0,1 1,0-1,0 0,-1 1,1-1,0 1,0 0,-1 0,1 0,0-1,0 2,0-1,-1 0,1 0,0 0,0 1,0-1,-1 1,1 0,0-1,-1 1,1 0,-1 0,1 0,-1 0,1 0,-1 0,0 1,1-1,-1 0,0 1,0-1,0 1,0-1,0 1,0-1,-1 1,1 0,0 0,-1-1,1 1,-1 1,4 3,63 123,-38-67,-18-48</inkml:trace>
</inkml:ink>
</file>

<file path=ppt/ink/ink8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4:33:56.90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0 226,'34'0,"25"0,7 0,-2 0,-7 0,-10-5,-6-1,-7 0,-3 1,-3 1,-11 2,-8 1</inkml:trace>
  <inkml:trace contextRef="#ctx0" brushRef="#br0" timeOffset="248.941">227 0,'-10'39,"-3"26,1 8,2-5,3-8,3-10,1-8,3-7,0-5,0-2,1-1,-1-6</inkml:trace>
</inkml:ink>
</file>

<file path=ppt/ink/ink8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4:33:59.99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23 1,'-22'89,"22"-87,-1 0,1 1,0-1,0 0,0 1,0-1,1 0,-1 0,1 0,-1 1,1-1,0 0,0 0,0 0,0 0,0 0,0 0,0 0,1 0,-1-1,1 1,0 0,-1-1,1 0,0 1,0-1,0 0,0 0,0 0,0 0,0 0,0 0,0 0,0-1,0 1,1-1,1 0,2-1,1 0,-1-1,1 0,-1 0,1-1,-1 0,0 0,0 0,-1-1,1 0,-1 0,0-1,0 1,0-1,0 0,0-1,24-20,-28 24,1 0,-1 0,1 0,0 0,0 0,0 0,0 1,0-1,1 1,-1-1,0 1,1 0,-1 0,1 0,-1 0,1 1,-1-1,1 1,0-1,-1 1,1 0,0 0,-1 0,1 0,0 0,-1 1,1 0,-1-1,1 1,-1 0,1 0,-1 0,1 0,-1 1,0-1,0 1,1-1,-1 1,0 0,0 0,2 10,-1 0,-1 0,0 0,0 0,-2 1,1-1,-1 0,-1 0,-2 10,1 12,-12 111,1-69,12-62,0 1,0-1,-2 0,1 0,-2 0,0 0,-1-1,0 0,-1 0,0 0,-1 0,-1-1,0 0,-1-1,0 0,0 0,-9 6,17-15,-1-1,1 0,-1 0,1 0,-1 0,0 0,0 0,0 0,0 0,1-1,-1 1,0-1,0 1,0-1,0 0,0 0,0 0,0 0,0 0,0 0,0-1,0 1,0-1,0 1,0-1,0 0,0 0,1 0,-1 0,0 0,0 0,1 0,-1 0,1-1,-1 1,1-1,0 1,0-1,-1 1,1-3,-34-79,32 74,0-1,0 0,1 0,1-1,0 1,0 0,1-1,0 1,0 0,1-1,1 1,1-6,3-8</inkml:trace>
</inkml:ink>
</file>

<file path=ppt/ink/ink8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4:34:01.02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0 169,'36'-18,"-1"-2,-1-1,-1-1,-1-2,3-5,-32 26,0 0,0 0,0 0,1 0,-1 1,1-1,0 1,-1 0,1 0,0 1,0-1,1 1,-1 0,0 0,0 0,1 0,-1 1,0 0,1 0,-1 0,0 0,1 1,-1-1,0 1,0 0,1 1,-1-1,0 1,0-1,-1 1,1 1,0-1,0 0,-1 1,0 0,1 0,-1 0,0 0,-1 0,1 1,0-1,-1 1,1 0,8 19,0 0,-1 0,-2 1,0 0,-2 1,0-1,-2 1,0 0,-2 9,3 5,2 15,-3 0,-2 0,-2 0,-3 0,-2 2,-2-13,-2 0,-2-1,-2 0,-1-1,-3-1,-1 0,-2-1,-9 11,27-45,0 0,-1 0,0-1,0 1,0-1,0 0,-1 0,0 0,0 0,0 0,0-1,0 0,-1 0,1 0,-1-1,0 1,0-1,0 0,-3 0,5-3,0-1,0 0,0-1,1 1,-1 0,1-1,0 1,-1-1,1 0,1 0,-1 0,0 0,1 0,-1 0,1-1,0 1,0 0,0-1,0 1,1 0,-1-1,1 1,0-1,0 1,0-1,1 1,-1-1,1 1,0-2,-1 0,-1-16,0 0,1-1,2 1,0 0,1 0,1 0,1 1,1-1,0 1,2 1,0-1,1 1,1 0,1 1,1 0,0 1,2 1,-1 0,2 0,0 1,12-8,-15 17,1 0,0 1,0 0,0 1,0 0,1 1,0 1,-1 0,1 1,0 0,0 1,0 0,4 2,6-1</inkml:trace>
</inkml:ink>
</file>

<file path=ppt/ink/ink8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4:34:01.52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0 352,'61'-62,"-2"-3,-4-3,34-54,-89 120,0 0,1 1,-1-1,1 0,-1 1,1-1,0 1,0-1,0 1,-1-1,1 1,1 0,-1-1,0 1,0 0,0 0,1 0,-1 0,0 0,1 0,-1 0,1 0,-1 1,1-1,0 1,-1-1,1 1,-1-1,1 1,0 0,-1 0,1 0,0 0,0 0,-1 0,1 0,0 1,-1-1,1 0,-1 1,1 0,0-1,-1 1,1 0,-1 0,1 0,-1 0,0 0,0 0,1 0,-1 0,0 0,0 1,69 251,-16-151,-43-84</inkml:trace>
</inkml:ink>
</file>

<file path=ppt/ink/ink8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4:33:57.86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283 86,'2'1,"0"1,0-1,0 1,-1-1,1 1,0 0,-1-1,0 1,1 0,-1 0,0 0,0 0,0 1,0-1,0 0,-1 0,1 1,-1-1,1 0,-1 0,0 1,0-1,0 1,0-1,0 1,0 0,-21 147,5 70,-2-80,10-113,8-27,0 0,0-1,0 1,0 0,0 0,0-1,0 1,0 0,0-1,0 1,0 0,-1 0,1-1,0 1,0 0,0 0,-1-1,1 1,0 0,0 0,-1-1,1 1,0 0,0 0,-1 0,1 0,0 0,0-1,-1 1,1 0,0 0,-1 0,1 0,0 0,-1 0,1 0,0 0,-1 0,1 0,0 0,0 0,-1 0,1 1,0-1,-1 0,1 0,0 0,0 0,-1 0,1 1,0-1,0 0,-1 0,1 0,0 1,0-1,0 0,-1 0,1 1,-3-16</inkml:trace>
  <inkml:trace contextRef="#ctx0" brushRef="#br0" timeOffset="263.465">1 29,'38'0,"37"0,11 0,-1-4,-9-3,-8 1,-11 2,-10 0,-9 2,-5 1,-4 0,-7 1</inkml:trace>
  <inkml:trace contextRef="#ctx0" brushRef="#br0" timeOffset="1493.902">565 566,'17'0,"128"6,-144-6,0 0,1 0,-1 1,0-1,0 0,0 1,0-1,1 1,-1 0,0-1,0 1,0 0,0 0,0 0,-1-1,1 1,0 0,0 0,0 0,-1 0,1 1,-1-1,1 0,-1 0,1 0,-1 0,1 1,-1-1,0 0,0 0,0 0,0 1,0-1,0 0,0 0,0 1,0-1,0 0,-1 1,-29 44,10-18,19-26,0 0,0 1,1-1,-1 1,1-1,0 1,-1-1,1 1,0-1,1 1,-1-1,0 1,1-1,-1 1,1-1,0 0,0 1,0-1,0 0,0 1,0-1,1 0,-1 0,1 0,0 0,-1-1,1 1,0 0,1 0,0 0,-1 1,0-1,0 0,0 1,0-1,0 1,-1-1,1 1,-1 0,1 0,-1 0,0 0,0 0,-1 0,1 0,-1 0,1 0,-1 0,0 0,0 2,-3-1,1 1,-1-1,-1 0,1 0,-1 0,1 0,-1-1,0 1,0-1,-1 0,1 0,-1-1,1 1,-1-1,0 0,0 0,0 0,0-1,0 0,0 0,-1 0,1-1,-55-6,54 0</inkml:trace>
</inkml:ink>
</file>

<file path=ppt/ink/ink8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4:34:13.24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28 2,'-16'73,"11"-47,2-1,0 1,2 0,1-1,1 1,2 0,0-1,1 0,2 1,1-2,0 1,2-1,1 0,3 4,-10-23,1-1,0 1,0-1,0 0,0 0,0-1,1 1,-1-1,1 0,0 0,0-1,1 1,-1-1,0 0,1-1,-1 1,1-1,-1 0,1-1,0 1,-1-1,1 0,0 0,-1-1,1 0,0 0,-1 0,1 0,-1-1,0 0,1 0,-1-1,0 0,0 0,-1 0,1 0,0 0,-1-1,0 0,0 0,0 0,-1-1,2 0,12-14,-1-1,-1 0,-1-1,-1 0,0-1,7-21,-2 8,-18 34,0-1,0 1,0 0,0 0,0 0,0 0,1-1,-1 1,0 0,1 0,-1 0,0 0,1 0,0 0,-1 0,1 0,0 0,-1 0,1 0,0 0,0 0,0 1,0-1,0 0,0 1,0-1,0 0,0 1,0 0,0-1,0 1,0-1,0 1,0 0,1 0,-1 0,0 0,0 0,0 0,0 0,1 0,-1 0,0 0,0 1,0-1,0 0,0 1,0-1,1 1,-1-1,0 1,0 0,-1-1,13 42,-13-37,1 1,0 0,0-1,0 1,0 0,1-1,0 0,0 1,1-1,0 0,0 0,0 0,0-1,1 1,-1-1,1 0,0 0,0 0,1 0,-1-1,1 0,0 0,0 0,0 0,0-1,1 0,-1 0,1 0,0 0,-2-2,1 0,-1 0,1 0,-1-1,1 0,-1 1,1-1,-1-1,0 1,1-1,-1 0,0 0,0 0,0 0,-1-1,1 1,0-1,-1 0,0 0,0 0,0-1,0 1,0-1,-1 0,1 0,48-106,-49 104,38-121,-47 43,2 65</inkml:trace>
</inkml:ink>
</file>

<file path=ppt/ink/ink8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4:34:17.19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1,'0'933,"3"-913,5-26,7-30,-15 36,3-7,9-29,1 1,2 1,2 0,1 2,1-1,1 2,14-13,-34 42,1 1,0-1,0 1,0-1,0 1,0 0,0-1,0 1,1 0,-1 0,0 0,1 0,-1 0,1 0,-1 0,1 1,-1-1,1 0,-1 1,1-1,0 1,-1 0,1 0,0-1,0 1,-1 0,1 1,0-1,-1 0,1 0,0 1,-1-1,1 1,0-1,-1 1,1 0,-1-1,1 1,-1 0,0 0,1 0,-1 0,0 0,1 1,-1-1,0 0,0 0,0 1,0-1,-1 1,2 0,5 20,1 1,-2-1,-1 2,-1-1,-1 0,-2 1,0 0,-1-1,-1 1,-1-1,-1 1,-3 6,6-28,-1 0,-1 0,1 0,1 0,-1 0,0 0,0 1,1-1,0 0,-1 0,1 1,0-1,0 0,0 1,0-1,0 0,1 1,-1-1,1 0,0 0,-1 0,1 0,0 1,0-1,0 0,1 0,-1-1,0 1,1 0,-1 0,1-1,0 1,-1-1,1 1,1 0,13-1</inkml:trace>
</inkml:ink>
</file>

<file path=ppt/ink/ink8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4:34:21.43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2,'10'4,"12"3,8-1,-2-6,0-3,-1-1,1 0,-1 1,1 1,0 1,0 0,0 1,0 0,0 0,1 0,-6 0</inkml:trace>
</inkml:ink>
</file>

<file path=ppt/ink/ink8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4:34:21.79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2,'19'5,"16"1,7 0,1-1,-2-7,-4-2,-2-1,-3 1,-2 1,-1 0,-1 2,-1 0,1 1,-5 0</inkml:trace>
</inkml:ink>
</file>

<file path=ppt/ink/ink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3:41:33.09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256 32,'-41'36,"2"1,1 2,2 2,-18 28,8 35,46-101,-1 0,1 1,-1-1,1 1,0-1,0 0,1 1,-1-1,1 0,0 1,0-1,0 0,0 0,0 1,1-1,-1 0,1 0,0-1,0 1,0 0,0-1,1 1,-1-1,1 1,-1-1,1 0,0 0,0 0,0-1,0 1,1-1,14 5,0-2,0 0,1-1,0-1,-1-1,1-1,0 0,0-1,0-1,-1-1,1-1,14-5,-12 5,0-1,0-1,0-1,-1-1,0-1,-1-1,0 0,-1-2,1 0,-2-1,0 0,-1-2,0 0,-1-1,5-7,-17 16,0 0,0 0,-1 0,0 0,0 0,0 0,-1-1,-1 1,1-1,-1 1,0 0,-1-1,1 1,-1-1,-1 1,0 0,0 0,0 0,-1 0,0 0,0 0,-1 1,0-1,0 1,0 0,-1 0,0 1,0-1,0 1,-1 0,0 1,0-1,0 1,0 0,-1 1,1-1,-1 1,0 1,0-1,-1 1,-7-4,-1 1,0 1,0 0,0 2,-1-1,1 2,-17 0,2 1</inkml:trace>
</inkml:ink>
</file>

<file path=ppt/ink/ink8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4:34:19.31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423 116,'-4'6,"0"1,1 1,-1-1,1 0,0 1,1 0,0 0,0 0,1-1,0 1,0 1,1-1,0 0,1 0,-1 0,0 7,-11 178,-6 145,18-338,-1-11</inkml:trace>
  <inkml:trace contextRef="#ctx0" brushRef="#br0" timeOffset="363.974">0 143,'38'-14,"32"-10,14-1,-3 5,-5 4,-11 6,-12 0,-10 1,-7 2,-6 3,-2 2,-2 1,0 1,0 4,-4 3</inkml:trace>
  <inkml:trace contextRef="#ctx0" brushRef="#br0" timeOffset="977.682">621 567,'11'-2,"0"1,0 0,0 0,1 1,-1 1,0 0,0 1,0 0,0 0,9 4,-17-5,0 0,1 1,-1-1,1 1,-1-1,0 1,0 0,0 0,0 0,-1 1,1-1,0 1,-1 0,0-1,1 1,-1 0,0 0,-1 0,1 1,-1-1,1 0,-1 1,0-1,0 1,0-1,-1 1,1 0,-1-1,0 1,0-1,0 1,0 0,-1-1,0 2,-55 111,57-113,0 0,0 0,1-1,-1 1,1 0,0-1,0 1,0-1,0 1,0-1,1 0,-1 0,1 0,-1 0,1 0,0-1,0 1,-1-1,1 0,0 0,0 0,1 0,-1 0,0-1,0 1,0-1,0 0,1 0,8 4,-9-4,0 1,0-1,0 1,-1 0,1 0,0 0,0 0,-1 1,1-1,-1 1,1 0,-1-1,0 1,1 0,-1 0,0 1,0-1,-1 0,1 1,0-1,-1 1,1 0,-1-1,0 1,0 0,0 0,0 0,-1-1,1 1,-1 0,0 0,0 0,0 0,0 0,0 0,0 0,-1 0,0 0,1 0,-1 0,0 0,0-1,-1 1,1 0,-1-1,1 1,-1-1,0 0,0 1,0-1,0 0,0 0,0 0,-15 9,-1 0,0-2,0 0,-1-1,0 0,0-2,-1 0,1-1,-1-2,-18 2,14-3</inkml:trace>
  <inkml:trace contextRef="#ctx0" brushRef="#br0" timeOffset="1280.406">1298 736,'-24'29,"-8"14,2 5,1-7,5-4,7-4,1-8,4-3,-1-6,1-5</inkml:trace>
  <inkml:trace contextRef="#ctx0" brushRef="#br0" timeOffset="1582.15">1015 680,'10'19,"12"16,8 2,4 0,0-2,-1-7,0-4,-2-5,-6-1,-3-4,-4 0,-1-2,-4 2,2-1,-7 1,-5-6,-3-4</inkml:trace>
</inkml:ink>
</file>

<file path=ppt/ink/ink8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4:34:17.96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1 410,'23'-5,"1"0,-1-2,-1 0,1-2,-1 0,-1-1,0-2,0 0,-1-1,-1-1,0-1,3-4,-19 17,-1 0,1-1,0 1,-1-1,0 1,1-1,-1 0,0 0,-1 0,1 0,0 0,-1 0,0-1,0 1,0 0,0-1,0 1,-1-1,1 1,-1-1,0 1,0-1,-1 1,1-1,-1 1,1-1,-1 1,0-1,0 1,-1 0,1-1,-1 1,1 0,-1 0,0 0,0 0,-1 1,1-1,0 1,-1-1,0 1,0 0,1 0,-1 0,0 0,0 0,-1 1,0-1,-5 2,0 1,1 0,-1 1,0 0,0 0,1 1,0 0,-1 1,1-1,0 2,1-1,-1 1,1 0,0 1,0-1,0 1,1 1,0-1,0 1,1 0,0 1,-3 4,-1-2,1 0,-1 0,2 0,0 1,0 0,1 0,0 1,1 0,0 0,1 0,0 1,1-1,0 1,1 0,1 0,0 0,1 0,0 0,1 0,0 0,1 0,1 1,3-9,-1-1,1 1,0-1,0 0,0 0,1 0,-1-1,1 0,0-1,0 1,0-1,0-1,0 1,1-1,-1-1,0 1,1-1,-1 0,0-1,1 0,-1 0,0 0,4-2,-8 2,33-5,0-1,-1-3,1 0,-2-3,0-1,0-1,-2-2,15-10,-17 10,-1-1,-1-2,-1-1,-1-1,0-1,-2-1,-1-2,-1 0,11-17,-29 38,0 1,-1 0,1-1,-1 1,0-1,-1 0,1 0,-1 0,0 0,0-1,0 1,-1-1,1 1,-1-1,-1 1,1-1,-1 0,0 1,-1-1,1 1,-1-1,0 0,0 1,-1-1,1 1,-1 0,-1 0,1 0,-1 0,0 0,0 0,0 0,0 1,-1 0,0 0,-3-3,-1 5,1 2,-1-1,1 1,-1 0,1 0,-1 1,1 0,-1 0,1 1,0 0,-1 1,1-1,0 1,1 1,-1-1,1 1,-1 0,1 0,0 1,0 0,1 0,-3 3,-4 1,9-7,-1 0,1 0,-1 0,1 1,0-1,0 1,0 0,0-1,0 1,0 1,1-1,0 0,0 1,0-1,0 1,0 0,1-1,-1 1,1 0,0 0,0 0,1 0,-1 0,1 0,0 0,0 0,0 0,0 0,1 0,0 0,0 0,0 0,0 0,0 0,1-1,0 1,0 0,0-1,0 1,0-1,1 0,0 0,0 0,4 2,1-1,0-1,1 1,-1-2,1 1,-1-1,1 0,0-1,0 0,0 0,0-1,-1 0,1 0,6-2,93 12,-105-7,0-1,0 0,0 1,-1-1,1 1,-1 0,0 0,0 0,0 0,0 0,0 0,-1 0,1 1,-1-1,0 1,0-1,0 1,-1-1,1 1,-1 0,0-1,0 1,0 0,0-1,-1 1,1-1,-1 1,0-1,0 1,0-1,-1 1,1-1,-1 0,0 0,0 1,0-1,0-1,-1 1,1 0,-1 0,-9 24,3-4</inkml:trace>
  <inkml:trace contextRef="#ctx0" brushRef="#br0" timeOffset="414.615">1102 382,'38'-5,"0"-2,0-2,-1-1,0-2,-1-1,32-18,-56 25,-1-1,0 0,-1-1,1 0,-2-1,1 0,-1 0,-1-1,1 0,5-11,-11 16,0 1,0-1,-1 0,0 0,0 0,0 0,-1 0,1 0,-1 0,0-1,-1 1,1 0,-1-1,0 1,-1 0,1-1,-1 1,0 0,0-1,-1 1,1 0,-1 0,0 0,-1 0,1 1,-1-1,-2-2,-1 3,0-1,0 1,0 1,-1-1,1 1,-1 0,0 0,0 1,0 0,0 0,-1 1,1 0,0 0,-1 1,1 0,-1 0,1 0,0 1,-1 1,1-1,0 1,0 0,0 1,0-1,0 1,1 1,-1-1,1 1,0 0,-2 2,-6 5,0 0,1 1,0 1,1 0,0 1,1 0,1 0,0 1,1 0,1 1,-6 15,10-23,1-1,1 1,-1 0,1 0,1 0,-1 0,1 0,1 0,-1 0,1 0,1 0,0 1,0-1,0 0,1 0,0-1,1 1,0 0,0-1,1 1,-1-1,2 0,-1 0,1-1,0 1,5 4,9 4,1-2,0 0,1-1,0 0,1-2,0-1,1-1,-1-1,2 0,-1-2,1-1,-1-1,1-1,0 0,0-2,0-1,19-4,68-23,-94 18</inkml:trace>
</inkml:ink>
</file>

<file path=ppt/ink/ink8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4:34:24.98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311 23,'-1'474,"-25"-266,12-126,18-90,-1-5</inkml:trace>
  <inkml:trace contextRef="#ctx0" brushRef="#br0" timeOffset="373.376">1 79,'119'-24,"-51"16,131-18,-143 15,35 1,-74 15</inkml:trace>
  <inkml:trace contextRef="#ctx0" brushRef="#br0" timeOffset="1035.807">481 616,'20'-4,"-9"0,1 1,0 0,-1 1,1 0,0 1,0 1,0 0,0 0,0 1,0 1,0 0,0 0,11 5,-21-5,0 1,0-1,0 1,0-1,0 1,0 0,-1 0,1 0,-1 0,0 0,0 0,0 0,0 0,0 0,-1 1,0-1,1 0,-1 1,0-1,-1 0,1 0,-1 1,1-1,-1 0,0 0,0 0,0 0,-1 0,1 0,-1 0,1 0,-1 0,0-1,0 1,0-1,-1 1,-14 38,16-37,1 1,0-1,0 0,1 0,-1 0,1 0,0 1,0-1,0 0,0 0,1-1,-1 1,1 0,0 0,1-1,-1 1,0-1,1 0,0 0,0 0,0 0,0 0,0 0,1-1,-1 0,1 0,0 0,2 2,-2-2,0 0,0 0,0 1,0-1,-1 1,1 0,-1 0,0 0,0 1,0-1,0 1,-1 0,1 0,-1-1,0 2,0-1,0 0,-1 0,0 1,0-1,0 0,0 1,0 2,-3-3,0-1,0 1,-1 0,1 0,-1-1,0 1,0-1,0 0,0 0,-1 0,1-1,-1 1,0-1,1 1,-1-1,0-1,0 1,-1 0,1-1,0 0,0 0,-1 0,1-1,-1 1,1-1,-1 0,-11 2,1 0,-1 0,1-2,-1 0,0 0,1-2,-1 0,-2-1,-1-4</inkml:trace>
</inkml:ink>
</file>

<file path=ppt/ink/ink8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4:34:31.73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260 58,'1'-2,"-1"1,1-1,0 1,-1-1,1 1,-1-1,1 1,-1-1,0 1,0-1,0 0,1 1,-2-1,1 0,0 1,0-1,0 1,-1-1,1 0,-1 1,1-1,-1 1,0-1,0 1,1 0,-1-1,0 1,0 0,0-1,0 1,-1 0,1 0,0 0,0 0,-1 0,1 0,-1 1,1-1,-1 0,1 1,-1-1,1 1,-1-1,1 1,-1 0,0 0,1-1,-1 1,0 0,1 1,-1-1,1 0,-1 0,0 1,1-1,-1 1,1-1,-1 1,1 0,-1-1,0 2,-10 2,1 1,-1 0,1 1,0 0,1 1,0 0,0 1,0 0,1 0,0 1,1 0,0 1,0 0,-4 9,3-3,1 1,0 0,2 1,0 0,1 0,1 0,0 0,1 1,2 0,0-1,0 1,2 0,2 16,-3-29,1 0,0 0,-1 0,2-1,-1 1,1 0,0-1,0 1,0-1,1 0,0 1,0-1,0 0,1-1,-1 1,1-1,0 1,1-1,-1 0,1-1,0 1,0-1,0 0,0 0,0-1,1 1,-1-1,1 0,-1-1,1 1,0-1,0 0,0-1,0 1,3-1,66-24,-56 13</inkml:trace>
</inkml:ink>
</file>

<file path=ppt/ink/ink8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4:34:32.12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89 621,'-11'14,"1"0,1 1,0 0,1 1,1-1,0 1,1 1,1-1,0 1,1 0,1 0,1 1,0-1,2 4,0-18,0 0,1 0,-1 1,1-1,0 0,0 0,1 0,-1 0,0 0,1 0,0 0,0-1,0 1,0-1,0 1,0-1,1 1,-1-1,1 0,-1 0,1-1,0 1,0 0,0-1,0 0,0 1,0-1,0-1,0 1,1 0,-1-1,0 1,0-1,1 0,-1 0,0-1,1 1,-1 0,3-2,6 0,1 0,0-1,-1-1,1 0,-1-1,0 0,-1-1,1 0,8-7,-12 9,0-1,-1 0,1 0,-1-1,0 0,0 0,-1-1,0 0,0 0,0 0,-1-1,0 0,-1 0,0 0,0-1,0 1,-1-1,-1 0,1 0,-2 0,1 0,-1 0,0 0,-1-1,0 1,-1 0,-1 5,0 0,0 0,-1 0,0 1,0-1,0 1,0 0,0 0,-1 0,1 0,-1 0,0 1,0 0,1-1,-2 1,1 1,0-1,0 1,-1-1,1 1,0 1,-1-1,1 1,-1-1,1 1,-1 0,0 1,1-1,0 1,-1 0,1 0,-1 1,1-1,0 1,0 0,0 0,0 0,0 0,0 1,1 0,-1-1,1 1,0 1,-2 1,-20 16,2-1</inkml:trace>
  <inkml:trace contextRef="#ctx0" brushRef="#br0" timeOffset="480.673">682 537,'-10'1,"0"1,0 0,0 1,1 0,-1 0,1 1,0 0,0 1,0 0,0 0,1 1,0 0,0 1,1-1,0 2,-4 4,10-8,1-1,0 1,1-1,-1 1,1-1,-1 0,1 1,0-1,0 1,1-1,-1 0,1 0,-1 0,1 0,0 0,0 0,1 0,-1-1,0 1,1-1,0 0,-1 1,1-1,0 0,0-1,0 1,0 0,1-1,-1 0,0 0,1 0,14 11,72 65,-88-74,1 0,-1 0,0 0,0 0,0 0,-1 1,1-1,-1 0,1 1,-1-1,0 1,-1 0,1-1,-1 1,1 0,-1-1,0 1,-1 0,1-1,0 1,-1 0,0-1,0 1,0-1,0 1,-1-1,0 0,1 1,-3 1,-3 4,0-2,-1 1,0-1,0 0,-1-1,0 0,0 0,0-1,-1 0,1 0,-1-1,0-1,-1 0,1 0,-1-1,1 0,-1-1,0 0,-8 0,-29-15,31 2</inkml:trace>
  <inkml:trace contextRef="#ctx0" brushRef="#br0" timeOffset="1298.74">1359 311,'-30'34,"0"2,3 0,1 2,1 1,3 1,1 1,2 1,0 6,16-42,0 1,1 0,0 1,1-1,-1 0,1 0,1 1,-1-1,1 1,1-1,-1 0,1 1,1-1,-1 0,1 0,0 0,1 0,0 0,0 0,0 0,1-1,0 0,0 0,1 0,-1 0,1-1,1 1,-1-1,1-1,0 1,0-1,0 0,0 0,2 0,2 0,0-1,0 0,0 0,0-1,0-1,1 0,-1 0,1-1,-1 0,0-1,1 0,-1 0,0-1,1-1,-6 2,0 0,0 0,0-1,0 0,0 0,-1 0,1-1,0 1,-1-1,0 0,0-1,0 1,0-1,0 1,-1-1,0 0,0-1,0 1,0 0,0-1,-1 0,0 1,0-1,0 0,-1 0,0 0,1 0,-1-3,-1 5,0-1,0 1,0-1,0 1,-1 0,1-1,-1 1,0 0,0-1,0 1,0 0,-1 0,1 0,-1 0,0 0,0 0,0 0,0 1,0-1,-1 1,1 0,-1-1,0 1,1 0,-1 1,0-1,0 0,0 1,-1-1,1 1,0 0,0 0,-1 1,1-1,-2 0,-122 0,117 2,0 0,1 2,-1-1,1 1,0 0,0 1,0 0,0 0,1 1,0 1,-1-1,-4 6,1 2</inkml:trace>
  <inkml:trace contextRef="#ctx0" brushRef="#br0" timeOffset="1699.967">1867 481,'-31'20,"0"2,2 1,0 1,2 2,1 0,1 2,-20 29,42-54,0 0,0 0,0 0,0 1,1-1,-1 1,1 0,0-1,0 1,0 0,1 0,-1 0,1 0,0 1,0-1,1 0,-1 0,1 1,0-1,0 0,0 1,1-1,-1 0,1 0,0 1,0-1,1 0,-1 0,1 0,0 0,0 0,0-1,1 1,-1-1,2 2,5 0,1 0,-1-1,1 0,0-1,0 0,0-1,0 0,0 0,1-1,-1-1,1 1,-1-2,0 1,1-2,-1 1,0-1,0-1,0 0,0 0,0-1,-1 0,1-1,-1 0,0-1,-1 1,3-3,-4 1,0 1,0-1,-1 0,0 0,0-1,-1 0,0 0,0 0,-1-1,0 1,-1-1,0 0,0 0,-1 0,0-1,0 1,-1 0,-1-1,1 1,-1-1,-1 1,0-1,0 1,-1 0,0-1,-1 1,0 0,-1-2,1 6,0 0,0 1,-1-1,0 1,1 0,-1 0,0 0,-1 1,1 0,-1-1,0 2,1-1,-1 0,0 1,-1 0,1 0,0 0,-1 1,1 0,-1 0,1 0,-1 1,1 0,-1 0,1 0,-2 1,-18 3</inkml:trace>
  <inkml:trace contextRef="#ctx0" brushRef="#br0" timeOffset="7150.059">2205 283,'0'0,"0"-1,0 0,0 1,0-1,-1 0,1 1,0-1,0 1,-1-1,1 1,0-1,-1 0,1 1,0-1,-1 1,1 0,-1-1,1 1,-1-1,1 1,-1 0,1-1,-1 1,1 0,-1-1,0 1,1 0,-1 0,1 0,-1-1,0 1,1 0,-1 0,0 0,1 0,-1 0,1 0,-1 1,0-1,1 0,-1 0,0 0,1 0,-1 1,1-1,-1 0,1 1,-1-1,1 0,-1 1,1-1,-1 1,0-1,-31 20,27-15,0 0,1 0,-1 0,1 0,0 1,0 0,1 0,0 0,0 0,0 0,1 1,0-1,-1 7,2-11,1 1,-1-1,1 1,0-1,0 1,0-1,0 1,0-1,1 1,-1-1,1 0,-1 1,1-1,0 1,0-1,0 0,0 0,0 0,1 0,-1 0,1 0,-1 0,1 0,0 0,0-1,0 1,0 0,0-1,0 0,0 0,0 1,0-1,1-1,-1 1,0 0,1 0,-1-1,3 1,0 0,1 1,-1-1,1-1,-1 1,1-1,0 0,0 0,-1 0,1-1,-1 0,1 0,0 0,-1-1,0 0,1 0,-1-1,0 1,0-1,0 0,-1 0,1-1,-1 1,1-1,-1 0,0 0,-1 0,1-1,-1 0,0 1,0-1,0 0,0-2,-2 3,-1 1,0 0,0-1,0 1,0-1,0 1,-1-1,0 1,0 0,0 0,0-1,0 1,0 0,-1 0,1 0,-1 0,0 0,0 0,0 1,-1-1,1 1,0-1,-1 1,0 0,0 0,1 0,-1 0,0 1,0-1,-1 1,1 0,0 0,0 0,-3-1,-18-5</inkml:trace>
  <inkml:trace contextRef="#ctx0" brushRef="#br0" timeOffset="7612.895">2347 1,'9'2,"-1"1,1 0,-1 0,0 1,0 0,0 1,-1 0,0 0,0 1,0 0,0 0,-1 0,0 1,0 0,-1 0,0 0,0 1,0 0,-1 0,-1 0,1 0,-1 1,-1-1,1 1,-1 6,5 13,-1 1,-2 0,-1 0,-1 0,-2 0,-2 25,1-6,0-18,-2 0,0 0,-2 0,-1-1,-2 1,-1-1,-1-1,-1 0,-2 0,-12 19,14-32,0-1,-1 0,0-1,-2 0,1-1,-1 0,-3 0,-7 6</inkml:trace>
  <inkml:trace contextRef="#ctx0" brushRef="#br0" timeOffset="8563.726">1105 57,'-1'0,"0"0,-1 0,1 0,0 0,-1 0,1 0,-1 0,1 0,0 1,-1-1,1 1,0-1,0 1,-1-1,1 1,0 0,0 0,0-1,0 1,0 0,0 0,0 0,0 0,0 0,0 0,1 0,-1 1,0-1,0 1,-16 22,1 1,2 1,0 0,1 1,2 0,1 1,1 0,1 0,2 3,-3 18,2 1,3 1,1-1,3 1,3 12,-1 24,-2-69,0 0,2 0,0 0,1 0,0 0,2 0,0-1,1 0,0 0,2 0,0-1,1 0,0-1,1 0,1 0,0-1,1 0,1-1,0-1,1 0,0-1,9 6,21-1,-23-12</inkml:trace>
</inkml:ink>
</file>

<file path=ppt/ink/ink8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4:34:47.90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325 198,'-109'11,"94"-8,-3 0,0 1,1 0,-1 2,1 0,0 0,1 2,-15 8,30-16,1 0,-1 0,0 1,0-1,0 0,0 1,0-1,1 1,-1-1,0 1,0-1,1 1,-1-1,0 1,1 0,-1 0,0-1,1 1,-1 0,1 0,-1 0,1-1,0 1,-1 0,1 0,0 0,0 0,-1 0,1 0,0 0,0 0,0-1,0 1,0 0,0 0,1 0,-1 0,0 0,0 0,1 0,-1 0,0 0,1-1,-1 1,1 0,-1 0,1-1,0 1,-1 0,1 0,-1-1,1 1,0-1,0 1,0-1,-1 1,1-1,0 1,0-1,0 1,204 51,-203-52,1 1,-1 0,0 0,0-1,0 1,0 1,0-1,0 0,0 0,0 1,-1-1,1 1,0 0,-1-1,1 1,-1 0,0 0,0 0,1 0,-1 0,-1 0,1 0,0 0,0 0,-1 1,1-1,-1 0,0 0,1 1,-1-1,0 0,-1 1,1-1,0 0,-1 0,1 1,-1-1,0 0,1 0,-1 0,0 0,0 0,-1 0,0 2,-69 80,35-55,2 1,0 2,2 2,-25 34,56-66,-1 0,0 0,1 0,-1 0,1 0,-1 0,1 1,0-1,0 0,0 1,0-1,1 1,-1-1,1 1,-1-1,1 1,0 0,0-1,0 1,0-1,1 1,-1 0,1-1,-1 1,1-1,0 1,0-1,0 0,0 1,1-1,-1 0,1 0,-1 0,1 0,0 0,-1 0,3 1,8 4,0-1,0-1,1 0,0-1,0 0,0-1,0 0,0-1,1 0,-1-1,1-1,-1 0,1-1,-1-1,9-2,-17 2,0 0,0-1,0 0,-1 0,1-1,-1 1,0-1,0 0,0 0,0-1,-1 1,0-1,0 1,0-1,0 0,-1 0,0 0,0-1,8-18</inkml:trace>
  <inkml:trace contextRef="#ctx0" brushRef="#br0" timeOffset="373.341">127 1,'15'44,"1"-2,-2 0,-2 1,-2 0,-2 1,-1 0,-1 32,2 219,1-228,-2 0,-3 1,-3 0,-5 35,-1-76,-1-3</inkml:trace>
</inkml:ink>
</file>

<file path=ppt/ink/ink8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4:34:51.12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2,'19'5,"21"1,8 0,1-1,-3-2,-4-5,-6-3,-3-1,-2 1,-2 2,-2 0,1 2,-1 0,0 1,-4 0</inkml:trace>
</inkml:ink>
</file>

<file path=ppt/ink/ink8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4:34:51.37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0,'38'10,"33"3,8-1,-4-7,-11-4,-10-3,-11 0,-11-1</inkml:trace>
</inkml:ink>
</file>

<file path=ppt/ink/ink8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4:34:52.07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368 89,'-10'53,"2"1,3 0,2 0,3 14,-4 67,-21 14,24-140,-1 0,1 0,-2 0,1 0,-1-1,-1 1,1-1,-2 0,1 0,-1 0,0-1,-2 3,-5-18,9-4</inkml:trace>
  <inkml:trace contextRef="#ctx0" brushRef="#br0" timeOffset="280.306">1 117,'38'-10,"37"-8,11 0,-1 2,-8 0,-10 1,-10 5,-10 3,-8 2,-7 4,-3 0,-2 2,-6 4,-1 2,-4 0</inkml:trace>
  <inkml:trace contextRef="#ctx0" brushRef="#br0" timeOffset="1002.1">508 624,'28'-12,"-14"5,0 0,0 1,1 0,0 1,0 1,0 0,0 1,1 1,0 0,-1 1,11 1,-24 0,-1 0,0 0,1 1,-1-1,1 0,-1 1,1-1,-1 1,0-1,1 1,-1-1,0 1,0 0,0 0,1 0,-1 0,0-1,0 2,0-1,0 0,0 0,-1 0,1 0,0 1,0-1,-1 0,1 0,-1 1,1-1,-1 1,0-1,1 0,-1 1,0-1,0 1,0-1,0 1,0-1,0 0,-1 1,1-1,0 1,-1-1,1 0,-1 1,1-1,-1 0,0 1,0-1,0 0,1 0,-1 0,-50 62,49-62,0 0,0 0,0 0,0 0,0 0,0 0,0 1,1-1,-1 1,1 0,-1-1,1 1,-1 0,1 0,0 0,0 0,0 0,0 0,0 0,1 0,-1 0,0 0,1 0,0 1,-1-1,1 0,0 0,0 1,0-1,1 0,-1 0,0 0,1 1,0-1,-1 0,1 0,0 0,0 0,0 0,0 0,1 0,-1 0,0-1,1 1,32 19,49 41,-82-60,1 0,-1 0,1 1,-1-1,0 0,0 1,0-1,0 0,-1 1,1-1,-1 1,1 0,-1-1,0 1,0-1,0 1,0-1,-1 1,1-1,-1 1,1 0,-1-1,0 0,0 1,0-1,0 0,0 1,-1-1,1 0,-1 0,1 0,-1 0,0 0,0 0,0-1,0 1,0 0,-4 3,1 0,-1 0,0-1,0 0,-1 0,1 0,-1 0,0-1,0-1,0 1,0-1,0 0,-1 0,1-1,-1 0,1-1,-1 1,-2-2,-15-2</inkml:trace>
</inkml:ink>
</file>

<file path=ppt/ink/ink8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4:34:49.10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254 88,'-29'515,"4"-362,23-147,1-6</inkml:trace>
  <inkml:trace contextRef="#ctx0" brushRef="#br0" timeOffset="251.293">0 88,'39'-9,"36"-9,10 0,-4 2,-11 4,-8 4,-10 4,-9 2,-12 6,-6 3,-7 5,-7 5,-5-1</inkml:trace>
  <inkml:trace contextRef="#ctx0" brushRef="#br0" timeOffset="801.393">453 541,'14'-4,"1"1,1 0,-1 1,0 1,1 1,-1 0,0 1,1 0,-1 2,0-1,0 2,0 0,0 1,-13-4,-1-1,1 1,0 0,-1 0,1 0,-1 0,1 0,-1 0,0 0,1 0,-1 0,0 1,0-1,0 1,0-1,0 1,0-1,0 1,-1-1,1 1,0 0,-1-1,0 1,1 0,-1 0,0-1,0 1,0 0,0 0,0 0,0-1,0 1,-1 0,1-1,0 1,-1 0,-37 55,22-35,15-21,-1 1,1-1,0 1,0-1,0 1,0 0,0-1,0 1,1 0,-1 0,1 0,-1-1,1 1,-1 0,1 0,0 0,0 0,0 0,0 0,0 0,1 0,-1 0,1-1,-1 1,1 0,0 0,-1 0,1-1,0 1,0 0,0-1,0 1,1-1,-1 1,0-1,1 0,-1 1,0-1,1 0,0 0,-1 0,1 0,0 0,-1 0,1-1,0 1,0-1,1 1,-1-1,1 1,-1-1,0 1,1 0,-1 0,0-1,0 1,0 1,1-1,-1 0,0 1,0-1,-1 1,1-1,0 1,0 0,-1 0,1 0,-1 0,0 0,1 0,-1 0,0 0,0 0,-1 1,1-1,0 0,-1 1,1-1,-1 0,0 1,0-1,0 1,0-1,0 1,0-1,-1 0,1 1,-1-1,0 0,1 1,-1-1,0 0,-1 0,1 0,0 0,-1 1,-3 1,0 0,0-1,0 1,0-1,0 0,-1-1,0 1,1-1,-1-1,0 1,0-1,0 0,0 0,0 0,0-1,-1 0,1 0,0-1,0 1,0-2,0 1,-5-2,3-3</inkml:trace>
  <inkml:trace contextRef="#ctx0" brushRef="#br0" timeOffset="1420.586">931 512,'19'143,"-20"-141,1 0,0 0,0 0,0 1,0-1,0 0,1 0,-1 0,1 0,-1 0,1 0,0 0,-1 0,1 0,0-1,0 1,1 0,-1 0,0-1,1 1,-1-1,0 1,1-1,0 0,-1 1,1-1,0 0,0 0,0 0,0 0,-1 0,1-1,0 1,0-1,1 1,-1-1,0 0,0 0,0 0,0 0,0 0,0 0,0 0,0-1,0 1,0-1,0 1,2-2,143-138,-146 139,0 0,0 0,1 0,-1 0,0 1,1-1,-1 0,1 1,-1-1,1 1,-1-1,1 1,0 0,-1 0,1 0,-1 0,1 0,-1 0,1 0,0 0,-1 1,1-1,-1 0,1 1,-1-1,1 1,-1 0,0 0,1-1,-1 1,0 0,1 0,-1 0,0 0,0 1,0-1,0 0,0 0,0 1,0-1,-1 0,1 1,0-1,-1 1,1-1,0 2,18 78,-18-73,24 146,-13-71,-8-71,-1-1,-1 1,0-1,0 1,-1 0,-1 0,0 0,0 0,-1-1,-1 1,0 0,-1 0,0-1,0 0,-1 0,-1 0,-5 10,4-13,0-1,0 0,0 0,-1-1,0 0,-1 0,1 0,-1-1,0 0,0-1,-1 0,1 0,-1-1,0 0,0 0,0-1,0-1,0 1,-1-1,1-1,0 0,-3 0,7-1,0-1,1 1,-1-1,0-1,1 1,-1 0,1-1,0 0,0 0,0 0,0-1,0 1,1-1,0 0,0 0,0 0,0-1,0 1,1 0,0-1,0 0,0 0,0 1,1-1,0 0,0 0,0 0,1 0,0-1,0 1,0 0,0 0,1 0,0 0,0 0,0 0,1 0,-1 0,1 1,0-1,1 1,-1-1,4-3,6-16,-2 3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3:37:55.731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3726 89,'1'-88,"0"88,0 0,0 0,0 0,0 0,0 0,0 1,0-1,0 0,0 1,-1-1,1 1,0-1,0 1,0-1,-1 1,1 0,0-1,-1 1,1 0,0 0,-1-1,1 1,-1 0,1 0,-1 0,0 0,1 0,-1 0,0-1,1 1,-1 0,0 0,0 0,0 0,0 0,0 0,0 0,0 0,0 0,-1 0,1 1,19 129,-8-49,-11-71,0-1,1 1,0-1,0 1,1-1,1 0,0 0,0 0,1 0,0 0,1-1,0 1,0-1,1-1,4 6,-1-8,-1-1,1 0,0 0,1-1,-1-1,1 1,-1-1,1-1,0 0,0 0,1-1,-1 0,0-1,9-1,329-55,-106 12,-111 27,1 6,56 5,123 7,-306 0,0 0,1 0,-1-1,0 0,1 0,-1-1,0 1,0-1,0 0,1 0,-1-1,0 0,-1 0,1 0,0 0,0-1,-1 0,0 0,1 0,-1 0,0-1,-1 1,1-1,-1 0,1 0,-1-1,0 1,-1-1,1 1,-1-1,0 0,0 0,0-2,19-162,-18 144</inkml:trace>
  <inkml:trace contextRef="#ctx0" brushRef="#br0" timeOffset="15528.204">4431 2686,'-12'5,"-4"-1,0 2,1 0,0 0,0 2,1 0,0 0,0 2,1-1,0 2,0 0,2 0,-1 1,-5 8,16-18,0-1,0 1,0-1,0 0,1 1,-1 0,0-1,1 1,-1-1,1 1,0 0,-1-1,1 1,0 0,0-1,0 1,0 0,0-1,1 1,-1 0,0-1,1 1,0-1,-1 1,1-1,0 1,-1-1,1 1,0-1,0 1,0-1,0 0,1 0,-1 1,0-1,0 0,1 0,0 0,66 25,-32-15,-32-9,0 0,0 0,-1 0,1 0,-1 0,1 1,-1 0,0-1,0 1,0 1,-1-1,1 0,-1 1,0-1,0 1,0-1,0 1,0 0,-1 0,0 0,0 0,0 0,0 0,0 0,-1 1,0-1,0 0,0 0,-1 0,1 0,-1 0,0 1,0-1,0 0,-1-1,1 1,-1 0,0 0,0-1,0 1,-1-1,1 1,-3 1,-1 3,-1 0,0 0,-1 0,0-1,0 0,0-1,-1 0,0 0,0-1,0 0,-1-1,-10 4,2-2</inkml:trace>
  <inkml:trace contextRef="#ctx0" brushRef="#br0" timeOffset="10241.679">57 2488,'0'-14,"0"21,-1 26,-53 268,52 25,25-234,-22-90,0 1,0-1,0 0,0 0,1 0,-1 0,0 0,1-1,-1 1,1 0,0-1,-1 1,1-1,0 1,0-1,0 0,0 0,0 0,0 0,1 0,-1-1,0 1,0 0,1-1,-1 0,0 0,1 1,-1-1,0-1,1 1,-1 0,0 0,0-1,1 0,-1 1,0-1,0 0,0 0,1 0,9-8,-1-1,0-1,-1 1,0-2,0 1,-1-1,-1-1,0 1,0-2,-2 1,1-1,-2 0,0 0,-1 0,0-1,8-16,20-46,-3-1,-4-2,-3 0,-4-1,-3-1,2-70,-17 140,0-1,0 1,-2 0,1 0,-2 0,1 0,-2 0,1 1,-2-1,-3-7,8 19,-1 1,1-1,0 1,0-1,0 1,0-1,0 1,-1-1,1 0,0 1,0-1,-1 1,1-1,0 0,-1 1,1-1,0 0,-1 1,1-1,-1 0,1 1,0-1,-1 0,1 0,-1 0,1 1,-1-1,1 0,-1 0,1 0,-1 0,1 0,-1 0,1 0,-1 0,1 0,-1 0,1 0,-1 0,1 0,-1-1,1 1,0 0,-1 0,1 0,-1-1,1 1,-1 0,1-1,0 1,-1 0,1-1,0 1,-1 0,1-1,0 1,0-1,-1 1,1 0,0-1,0 1,0-1,-1 1,1-1,0 1,0-1,0 1,0-1,0 1,0-1,-8 42,7-35,-26 195,25-164,1 1,2-1,1 0,2 0,2 0,1 0,10 25,74 189,-58-202,-27-54,-1-6</inkml:trace>
  <inkml:trace contextRef="#ctx0" brushRef="#br0" timeOffset="10893.046">875 2601,'-6'0,"0"-1,0 1,1 0,-1 1,0-1,0 1,0 0,0 1,1 0,-1-1,1 2,-1-1,1 1,0-1,0 2,0-1,0 0,1 1,-1 0,1 0,0 0,0 1,0-1,1 1,-1 0,1 0,1 0,-1 1,1-1,0-3,0-1,1 0,-1 1,1 0,0-1,0 1,-1 0,1 0,0 0,1 0,-1 0,0 0,0 0,1 0,-1 0,1 0,0 0,0 0,0 1,0-1,0 0,0 0,0 0,1 0,-1 0,1 0,-1 0,1 0,0 0,0 0,0 0,0 0,0 0,0 0,1-1,-1 1,1-1,-1 1,1-1,-1 1,1-1,1 1,73 8,-73-11,1 0,0 1,0-1,0 0,0 1,0 0,0 0,0 0,0 1,0-1,0 1,0 0,0 0,0 0,-1 1,1-1,0 1,-1 0,1 0,-1 0,0 0,1 1,-1-1,0 1,-1 0,1 0,0 0,-1 0,0 1,0-1,0 1,0-1,0 1,-1 0,1-1,-1 1,0 0,0 0,-1 0,1 0,-4 7,0-1,0 1,-1-1,-1 0,0 0,0 0,-1-1,0 0,0 0,-1 0,0-1,-1 0,0-1,0 1,0-1,-1-1,0 0,-1 0,1-1,-1 0,0-1,-4 2,-18 1,24-9</inkml:trace>
  <inkml:trace contextRef="#ctx0" brushRef="#br0" timeOffset="11143.405">1186 2713,'-10'34,"2"11,2-7,3-15,1-11</inkml:trace>
  <inkml:trace contextRef="#ctx0" brushRef="#br0" timeOffset="11307.245">1101 2121,'0'0</inkml:trace>
  <inkml:trace contextRef="#ctx0" brushRef="#br0" timeOffset="11689.608">1327 2742,'78'-198,"-78"197,0-1,0 1,0 0,0 0,0 0,0 0,1-1,-1 1,0 0,1 0,-1 0,1 0,-1 0,1 0,0 0,-1 0,1 0,0 0,0 0,-1 1,1-1,0 0,0 0,0 1,0-1,0 1,0-1,0 1,0-1,0 1,1 0,-1-1,0 1,0 0,0 0,0 0,0 0,1 0,-1 0,0 0,0 0,0 0,0 1,1-1,-1 0,0 1,0-1,0 1,0-1,0 1,0-1,0 1,0 0,0 0,-1-1,1 1,0 0,0 0,-1 0,1 0,0 0,-1 0,1 0,-1 0,1 0,-1 0,0 0,1 1,10 36,-11-34,0 1,0-1,0 1,1-1,0 1,0-1,0 0,0 1,1-1,0 0,0 0,0 0,0 0,1 0,-1-1,1 1,0-1,0 1,0-1,1 0,-1 0,1-1,0 1,-1-1,1 1,0-1,1 0,-1-1,0 1,0-1,4 1,-2-5,0 0,0 0,0-1,-1 0,0 0,1 0,-2-1,1 1,0-1,-1-1,0 1,0 0,-1-1,1 0,-1 0,-1 0,1 0,-1 0,0 0,0-1,-1 1,0-1,0 0,0 1,-1-1,0 0,0 1,-1-6,1 6,-1 3,1-1,0 1,0-1,0 1,0-1,0 1,1-1,0 1,0 0,0-1,0 1,0 0,0-1,1 1,0 0,0 0,-1 0,2 1,-1-1,0 0,1 1,-1-1,1 1,0 0,13-5</inkml:trace>
  <inkml:trace contextRef="#ctx0" brushRef="#br0" timeOffset="12158.623">2005 2347,'-5'-1,"0"0,0 0,0 0,0 1,-1-1,1 1,0 1,0-1,0 1,0-1,0 2,0-1,0 0,0 1,0 0,1 0,-1 0,0 1,1 0,0 0,0 0,0 0,0 0,0 1,0 1,3-4,0 0,1-1,-1 1,0 0,1 0,-1 0,1 0,-1 0,1 0,0 0,-1 1,1-1,0 0,0 0,0 0,0 0,0 0,0 0,0 0,0 1,0-1,0 0,1 0,-1 0,0 0,1 0,-1 0,1 0,-1 0,1 0,0 0,-1 0,1 0,0-1,0 1,-1 0,1 0,0-1,0 1,0 0,0-1,0 1,0-1,0 1,0-1,0 0,0 1,0-1,0 0,1 0,-1 0,0 0,0 0,1 0,64 4,140-80,-202 75,1 1,0 0,0 0,0 1,-1-1,1 1,0 0,-1 1,1-1,-1 1,1-1,-1 1,0 1,0-1,0 1,0-1,0 1,0 0,-1 1,1-1,-1 0,0 1,0 0,0 0,-1 0,1 0,-1 0,45 123,-32-60,-4 0,-3 1,-3 0,-2 0,-5 24,2-76,-1 1,-1-1,0 1,-1-1,-1 0,0 0,-2 0,0 0,0-1,-1 0,-1-1,-1 1,0-2,-1 1,-3 2,12-14,-1 0,0 0,0 0,0-1,0 1,0-1,0 0,-1 1,1-1,0 0,-1 0,1-1,-1 1,1 0,-1-1,1 1,-1-1,1 0,-1 0,0 0,1 0,-1 0,1-1,-1 1,1-1,-1 0,1 0,-1 0,1 0,0 0,0 0,-1 0,1-1,0 1,0-1,0 0,0 1,1-1,-1 0,0 0,1 0,-1-1,1 1,0 0,0 0,0-1,0 1,0-1,0-1,-3-23,1 0,1 0,2-1,1 1,1 0,1-1,1 1,2 0,0 1,2 0,1 0,1 0,1 1,10-14,60-115,-64 127</inkml:trace>
  <inkml:trace contextRef="#ctx0" brushRef="#br0" timeOffset="13038.981">847 4238,'-222'644,"137"-445,118-288,263-548,-269 571,-3-2,-2 0,-1-14,-23 238,-1-129,2-1,0 1,2 0,1-1,2 1,0-1,1 1,2-2,1 1,1-1,1 0,1-1,1 0,8 10,-18-30,1-2,-1 1,1 0,0 0,0-1,0 1,1-1,-1 0,0 0,1-1,0 1,-1-1,1 1,0-1,0 0,-1 0,1-1,0 1,0-1,0 0,0 0,0 0,0-1,0 1,0-1,-1 0,1 0,0 0,0-1,-1 1,1-1,-1 0,1 0,-1 0,0 0,0-1,0 1,0-1,0 0,-1 0,1 0,-1 0,0 0,0-1,2-2,12-24,0 0,-2-1,-1-1,-1-1,-2 0,-2 0,5-34,-6 35,22-123,-26 82,-7 66</inkml:trace>
  <inkml:trace contextRef="#ctx0" brushRef="#br0" timeOffset="13412.867">1552 4407,'12'-21,"-2"-1,-1 0,-1-1,0 0,-2 0,-1 0,3-24,-16-7,8 53,0 0,0 0,-1 0,1 0,0 0,-1 0,1 0,-1 0,1 0,-1 0,0 0,1 0,-1 1,0-1,0 0,0 1,1-1,-1 0,0 1,0-1,0 1,0-1,0 1,0-1,0 1,0 0,0 0,0-1,0 1,-1 0,1 0,0 0,0 0,0 0,0 0,0 1,0-1,0 0,0 0,0 1,0-1,0 1,0-1,0 1,0-1,-8 9,1-1,0 1,1 1,-1-1,2 1,0 0,0 1,1-1,0 1,0 0,2 1,-1-1,1 1,1-1,0 3,1-12,-2 7,1 0,0 0,0 0,0 1,1-1,1 1,0-1,0 1,1-1,0 1,0-1,1 1,0-1,1 0,0 0,1 0,0-1,0 1,0-1,1 0,1 0,-1 0,3 1,-6-5,1 0,0-1,-1 0,1 1,1-1,-1 0,0 0,1-1,-1 1,1-1,0 0,0 0,0 0,0 0,0 0,0-1,0 0,1 0,-1 0,0-1,1 1,-1-1,1 0,-1 0,0-1,1 1,-1-1,4-1,15-8</inkml:trace>
  <inkml:trace contextRef="#ctx0" brushRef="#br0" timeOffset="13806.189">1892 4153,'-1'10,"0"-1,1 1,1-1,0 1,0-1,0 0,1 1,1-1,0 0,0 0,0-1,1 1,1-1,3 6,-6-13,1 0,-1 1,1-1,0 0,-1-1,1 1,0-1,0 1,-1-1,1 0,0 0,0 0,0 0,-1 0,1-1,0 1,0-1,-1 0,1 0,0 0,-1 0,1 0,-1 0,1-1,-1 0,0 1,0-1,1 0,-1 0,-1 0,1 0,0 0,0 0,-1-1,1 1,-1-1,0 1,0-1,0 1,0-1,0 0,0 0,1 0,88-126,-89 128,1 0,0 0,0 1,0-1,0 0,-1 1,1-1,0 1,0-1,0 1,1 0,-1 0,0 0,0 0,0 0,0 0,0 1,0-1,0 1,0-1,0 1,-1 0,1 0,0 0,0 0,0 0,-1 0,1 0,-1 1,1-1,-1 1,1-1,-1 1,0-1,0 1,0 0,0-1,0 1,0 0,0 0,0 0,-1 0,1 0,-1 1,14 15,-12-14,0 0,0-1,1 0,0 1,-1-1,1 0,0 0,0-1,1 1,-1-1,1 1,-1-1,1 0,0-1,-1 1,1-1,0 1,0-1,0 0,0 0,1-1,-1 1,0-1,0 0,0 0,0-1,0 1,1-1,-1 0,0 0,0 0,0 0,-1-1,1 1,0-1,0 0,-1-1,1 1,-1 0,0-1,3-2,3-7,-1 0,0-1,0 0,-1 0,-1 0,0-1,-1 0,-1 0,0 0,-1-1,0-1,7-115,-10 107</inkml:trace>
  <inkml:trace contextRef="#ctx0" brushRef="#br0" timeOffset="14054.851">2626 3137,'0'38,"4"33,7 8,2 0,3-8,-2-11,3-7,-2-7,1-6,-3-7,-2 3,1-7,-2-2,-2-1,2-6,0 0,-2 0,-3-3</inkml:trace>
  <inkml:trace contextRef="#ctx0" brushRef="#br0" timeOffset="14491.493">2512 3646,'57'-26,"0"2,2 4,0 2,37-6,37-17,-132 41,0 0,0-1,0 1,0 0,1-1,-1 1,0 0,0 0,0 0,0 0,0 0,0 0,0 0,0 1,1-1,-1 0,0 1,0-1,0 0,0 1,0 0,0-1,0 1,-1-1,1 1,0 0,0 0,0-1,-1 1,1 0,0 0,-1 0,1 0,-1 0,1 0,-1 0,1 0,-1 0,0 0,1 0,-1 0,0 0,0 0,0 1,0-1,0 0,0 0,0 0,0 0,0 0,-1 0,1 0,0 0,-1 0,1 0,-1 0,1 0,-1 0,1 0,-1 0,0 1,-3 24,1-13,1 1,0-1,1 1,1-1,0 1,1 0,0-1,1 1,1 0,0-11,0 0,0 1,0-1,0-1,1 1,-1 0,1-1,0 0,0 1,0-2,0 1,0 0,0-1,0 0,1 0,-1 0,1 0,-1-1,0 1,1-1,-1-1,1 1,-1 0,0-1,1 0,-1 0,0 0,0-1,1 1,-1-1,0 0,-1 0,1-1,0 1,-1-1,1 0,-1 0,0 0,1-1,5-3,-1-1,-1 0,1 0,-2 0,1-1,-1 0,0 0,-1-1,0 1,0-1,-1-1,-1 1,1 0,-2-1,1 0,-2 1,1-1,-1 0,-1 0,0 0,-1 0,0 0,0 0,-1 1,-1-1,0 1,0-1,-4-5,6 14,0 0,-1 0,0 0,1 0,-1 1,0-1,0 1,0-1,0 1,0 0,0-1,0 1,-1 0,1 0,0 1,-1-1,1 0,0 1,-1 0,1-1,-1 1,1 0,-1 0,1 0,-1 1,1-1,0 1,-1-1,1 1,-1 0,1 0,0 0,0 0,0 0,0 0,0 1,-2 0,-14 13</inkml:trace>
  <inkml:trace contextRef="#ctx0" brushRef="#br0" timeOffset="14906.354">3500 3533,'0'-1,"-1"-37,1 0,3 0,0 0,3 0,1 1,2-2,-9 38,0 0,0 1,-1-1,1 0,0 0,1 0,-1 0,0 0,0 1,0-1,0 0,1 0,-1 0,0 0,1 1,-1-1,1 0,-1 0,1 1,-1-1,1 0,-1 1,1-1,0 0,-1 1,1-1,0 1,-1-1,1 1,0 0,0-1,0 1,-1 0,1-1,0 1,0 0,0 0,0 0,-1 0,1 0,0 0,0 0,0 0,0 0,0 0,0 0,-1 1,1-1,0 0,0 1,0-1,-1 0,1 1,0-1,0 1,-1-1,1 1,0 0,-1-1,1 1,-1-1,1 1,-1 0,1 0,-1-1,1 1,-1 0,0 0,1 0,-1 0,13 23,45 64,-56-86,1 0,-1 0,0-1,1 1,0 0,-1-1,1 0,0 1,0-1,0 0,0-1,0 1,0 0,0-1,0 0,0 1,0-1,0-1,0 1,0 0,0-1,0 1,0-1,0 0,0 0,0 0,0 0,-1-1,1 1,0-1,-1 0,2-1,2-2,0-1,0 0,-1-1,0 1,0-1,0 0,-1-1,0 1,0-1,-1 0,0 1,0-1,-1-1,0 1,-1 0,0-1,0-1,5-15,-2 5</inkml:trace>
  <inkml:trace contextRef="#ctx0" brushRef="#br0" timeOffset="15144.902">3867 2488,'-9'34,"-4"15,1 5,2-7</inkml:trace>
  <inkml:trace contextRef="#ctx0" brushRef="#br0" timeOffset="16441.241">2061 4944,'7'78,"25"295,-15 141,-28-414,5-89</inkml:trace>
  <inkml:trace contextRef="#ctx0" brushRef="#br0" timeOffset="16844.914">2710 4520,'-10'9,"0"0,1 1,0 0,1 0,0 1,0 0,1 0,1 1,0 0,1 0,0 1,-2 6,7-18,-1 0,1 1,-1-1,1 1,0-1,0 0,0 1,0-1,-1 1,2-1,-1 0,0 1,0-1,0 1,1-1,-1 0,1 1,-1-1,1 0,-1 1,1-1,0 0,0 0,0 0,-1 0,1 0,0 0,0 0,0 0,1 0,-1 0,0 0,0-1,0 1,1 0,-1-1,55 0,3 3,-57 0,0 1,0-1,0 1,-1 0,1-1,-1 1,0 0,0 0,-1 0,1 0,-1 0,0 0,0 0,0 0,0 0,-1 0,0 0,0 0,0 0,0 0,0-1,-1 1,0 0,0-1,0 1,0-1,0 0,-2 2,-73 112,63-101</inkml:trace>
  <inkml:trace contextRef="#ctx0" brushRef="#br0" timeOffset="17089.756">3161 4181,'-14'38,"-5"18,0 4,5-3,3-7,10-7,4-6,2-4,0-9</inkml:trace>
  <inkml:trace contextRef="#ctx0" brushRef="#br0" timeOffset="17258.902">2936 4266,'48'-28,"20"-11,4 3,-5 6,-15 9</inkml:trace>
  <inkml:trace contextRef="#ctx0" brushRef="#br0" timeOffset="17543.673">2626 5225,'38'-19,"32"-16,14-7,-3 4,-10 4,-8 2,-10 7,-8 3,-8 5,-10 6</inkml:trace>
  <inkml:trace contextRef="#ctx0" brushRef="#br0" timeOffset="18744.87">4121 3899,'-1'0,"0"0,0 0,0 0,0 0,0 0,0 0,0 0,0 1,0-1,0 0,0 1,0-1,0 0,0 1,0-1,0 1,0 0,0-1,0 1,1 0,-1-1,0 1,1 0,-1 0,0-1,1 1,-1 0,1 0,-1 0,1 0,-1 0,1 0,0 0,0 0,-1 0,1 0,0 0,0 0,0 0,0 0,0 0,0 0,0 0,1 0,-1 0,0 0,1 0,-1 0,0 0,1 1,-1-2,-3 405,3 346,-1-747,1-1,-1 0,1 0,-1 1,1-1,0 0,0 1,1-1,-1 0,1 1,-1-1,1 0,0 0,0 1,1-1,-1 0,0 0,1 0,0-1,0 1,0 0,0-1,0 1,1-1,-1 1,1-1,-1 0,1 0,0 0,0-1,0 1,0-1,1 1,10-4</inkml:trace>
  <inkml:trace contextRef="#ctx0" brushRef="#br0" timeOffset="19946.94">4714 4323,'-39'39,"2"1,1 2,3 1,1 2,2 1,3 2,1 1,-2 71,27-117,1 1,0-1,0 1,0-1,1 1,-1-1,1 1,0-1,0 1,0-1,0 0,1 1,-1-1,1 0,0 0,0 0,0-1,0 1,1 0,-1-1,1 1,-1-1,1 0,0 0,0 0,0 0,0 0,0-1,0 1,1-1,-1 0,4 1,-3-2,1 0,0 0,-1 0,1 0,-1-1,1 0,-1 0,1 0,-1 0,1-1,-1 0,0 1,0-2,0 1,0 0,0-1,-1 0,1 0,-1 0,1 0,-1-1,0 1,0-2,61-90,51-179,-102 237,27-77,-26 137,39 124,21-59,-72-86,0 0,0 0,0 0,1-1,-1 1,0-1,1 1,-1-1,1 0,-1 0,1 0,0 0,-1-1,1 1,0-1,0 1,0-1,-1 0,1 0,0 0,0-1,-1 1,1-1,0 1,0-1,-1 0,1 0,-1 0,1 0,-1-1,1 1,-1-1,0 1,0-1,0 0,0 0,0 0,0 0,0 0,3-7,0 0,-1 0,0 0,0-1,-1 1,0-1,-1 0,0 0,-1 0,0-1,4-19,26-144,-14 68,-17 105,0 1,0-1,0 1,0-1,0 1,1-1,-1 0,0 1,0-1,1 1,-1-1,0 1,1 0,-1-1,0 1,1-1,-1 1,1 0,-1-1,1 1,-1 0,1-1,-1 1,1 0,-1 0,1-1,-1 1,1 0,0 0,-1 0,1 0,-1 0,1 0,-1 0,1 0,0 0,-1 0,1 0,-1 0,1 1,-1-1,1 0,-1 0,1 0,-1 1,1-1,-1 0,1 1,-1-1,1 1,-1-1,1 0,-1 1,0-1,1 1,-1-1,0 1,1-1,-1 1,0-1,0 1,0-1,1 1,-1-1,0 1,0 0,0-1,0 1,0 0,22 43,-21-41,3 8,2 7,1-1,0 0,1-1,0 0,2 0,0 0,0-2,1 1,1-1,1-1,13 12,-24-24,0 0,-1 1,1-1,0 0,0 0,1-1,-1 1,0 0,0-1,0 1,0-1,1 0,-1 1,0-1,0 0,0 0,1-1,-1 1,0 0,0-1,0 1,1-1,-1 0,0 0,0 0,0 0,0 0,-1 0,1 0,0-1,0 1,-1-1,1 1,-1-1,1 0,-1 0,0 1,1-1,-1 0,0 0,0-1,35-92,-5-98,-31 193,1 0,0-1,-1 1,1 0,-1 0,1-1,0 1,-1 0,1 0,0 0,-1 0,1 0,0 0,-1 0,1 0,0 0,-1 0,1 0,0 1,-1-1,1 0,0 0,-1 1,1-1,-1 0,1 1,0-1,-1 1,1-1,-1 1,1-1,-1 1,0-1,1 1,-1-1,0 1,1-1,-1 1,0 0,1-1,-1 1,0 0,0-1,0 1,0 0,0-1,0 1,0 0,0-1,0 1,0 0,0-1,0 1,0 0,0 0,0 1,1 0,5 13,-1-1,2 0,0-1,0 1,1-1,1-1,0 1,1-2,0 1,1-1,0-1,1 0,2 1,-12-10,1 0,-1 0,0 0,0 0,1 0,-1 0,0-1,1 0,-1 1,0-1,1 0,-1 0,1 0,-1 0,0 0,1-1,-1 1,1-1,-1 0,0 0,0 0,1 0,-1 0,0 0,0 0,0-1,0 1,0-1,-1 1,1-1,0 0,-1 0,1 1,-1-1,0-1,1 1,32-84,-31 76,5-22,-1-2,-2 1,-1-1,-2 0,-1 1,-2-1,-3-19,0 30,-3 5</inkml:trace>
  <inkml:trace contextRef="#ctx0" brushRef="#br0" timeOffset="26729.808">4572 597,'-4'2,"-1"0,1 1,-1-1,1 1,0 0,0 0,1 0,-1 1,0-1,1 1,0 0,0 0,0 0,1 1,-1-1,1 0,-1 4,1-4,-107 242,55-109,29-78,-30 73,-6-3,-6-2,-17 16,44-82,18-23,-3-1,-1-2,-2 0,-1-2,-16 13,23-26,5-3</inkml:trace>
  <inkml:trace contextRef="#ctx0" brushRef="#br0" timeOffset="27543.822">4488 597,'-5'-3,"1"1,-1 0,0 0,0 0,0 0,0 1,0 0,0 0,0 0,0 0,-1 1,1 0,0 0,0 1,-1-1,1 1,0 0,0 0,0 1,-2 1,-27 2,-163 0,178-2,23 4,32 9,413 108,-259-71,-189-54,-1 0,0-1,0 1,0-1,1 1,-1 0,-1-1,1 1,0-1,0 1,0 0,-1-1,1 1,-1 0,1-1,-1 1,0 0,1 0,-1-1,0 1,0 0,0 0,0 0,0 0,0 0,0 0,0 0,0 1,0-1,-1 0,-150-164,-1-18,146 171</inkml:trace>
</inkml:ink>
</file>

<file path=ppt/ink/ink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3:41:30.97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172 140,'-30'174,"21"-140,-101 351,88-281,22-169,1 39</inkml:trace>
  <inkml:trace contextRef="#ctx0" brushRef="#br0" timeOffset="318.018">143 28,'1'-1,"0"0,0 0,0-1,1 1,-1 0,0 0,0 0,1 1,-1-1,1 0,-1 0,1 1,-1-1,1 1,-1-1,1 1,-1 0,1 0,-1-1,1 1,0 0,-1 0,1 1,-1-1,1 0,0 0,-1 1,1-1,-1 1,1 0,-1-1,1 1,6 1,41 4,-1-3,1-1,0-3,0-1,42-9,18-5,-124 36,-4-9</inkml:trace>
  <inkml:trace contextRef="#ctx0" brushRef="#br0" timeOffset="564.018">2 479,'48'-5,"21"-1,3 0,-5 1,-15 1</inkml:trace>
  <inkml:trace contextRef="#ctx0" brushRef="#br0" timeOffset="867.008">707 620,'-33'34,"-21"20,-2 6,10-2,7-11,10-9,6-11,2-10,4-3,5-4</inkml:trace>
  <inkml:trace contextRef="#ctx0" brushRef="#br0" timeOffset="1152.052">454 592,'4'24,"8"13,5 4,1 1,1-7,-2-5,-4-2,0-7,-1-1,1 0,4-3,-1-5</inkml:trace>
</inkml:ink>
</file>

<file path=ppt/ink/ink9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4:34:54.07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405 7,'-3'-1,"-1"0,0-1,1 2,-1-1,0 0,0 1,1-1,-1 1,0 0,0 0,0 1,1-1,-1 1,0 0,0 0,1 0,-3 1,2-1,-21 6,0 1,0 2,1 1,0 0,1 2,0 0,-10 10,31-22,-1 1,1 0,-1 0,1 0,0 0,0 1,0-1,0 0,0 1,0 0,1-1,-1 1,1 0,0 0,0-1,0 1,0 0,0 0,1 0,-1 1,1-1,0 0,0 0,0 0,0 0,1 0,-1 0,1 0,0 0,0 0,0 0,0 0,0 0,1-1,-1 1,1 0,0-1,-1 1,2-1,3 7,1 0,0-1,1 0,0-1,0 0,1 0,0 0,0-1,1-1,5 3,-12-6,3-1,-1 0,0 0,1 1,-1 0,0 0,0 0,0 1,-1 0,1-1,0 2,-1-1,0 0,0 1,0 0,0 0,-1 0,1 1,-1-1,0 1,-1-1,1 1,-1 0,0 0,0 0,0 1,-1-1,1 0,-1 1,-1-1,1 1,-1-1,0 5,-2-4,0 0,0-1,-1 1,0-1,0 0,0 1,-1-1,1-1,-1 1,-1 0,1-1,0 0,-1 0,0-1,0 1,0-1,0 0,-1 0,1 0,-1-1,-1 0,-127 26,64-32,69 4,0-1,0 1,0 0,0 0,0 0,-1-1,1 1,0-1,0 1,0-1,1 1,-1-1,0 0,0 1,0-1,0 0,0 1,1-1,-1 0,0 0,1 0,-1 0,1 0,-1 0,1 0,-1 0,1 0,0 0,-1 0,1 0,0 0,0 0,0 0,0-1,0 1,0 0,0 0,0 0,0 0,1 0,-1 0,0 0,1 0,-1 0,1 0,-1 0,1 0,-1 0,1 0,0 0,-1 0,1 1,0-1,0 0,0 0,0 1,-1-1,1 0,14-14</inkml:trace>
</inkml:ink>
</file>

<file path=ppt/ink/ink9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4:34:54.29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14 0,'-5'34,"-2"16,6-1,2-9</inkml:trace>
</inkml:ink>
</file>

<file path=ppt/ink/ink9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4:34:54.54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0,'0'0</inkml:trace>
</inkml:ink>
</file>

<file path=ppt/ink/ink9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4:34:54.84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0 875,'142'-233,"-142"232,0-1,1 1,-1-1,0 1,0 0,1 0,-1-1,1 1,-1 0,1-1,0 1,-1 0,1 0,0 0,0 0,0 0,0 0,0 0,0 0,0 0,0 0,0 1,1-1,-1 0,0 1,0-1,1 1,-1-1,0 1,1 0,-1 0,0-1,1 1,-1 0,0 0,1 0,-1 0,0 1,1-1,-1 0,0 0,1 1,-1-1,0 1,1-1,-1 1,0 0,0-1,0 1,0 0,0 0,1 1,5 80,-8-78,0 1,0 0,0 0,0 0,1 1,0-1,0 0,0 0,1 0,0 0,0 0,0 0,0 0,1 0,0-1,0 1,0 0,0-1,1 0,0 1,0-1,0 0,0-1,1 1,0 0,-1-1,1 0,1 0,-1 0,0 0,1-1,-1 0,1 1,0-2,1 2,1-2,1 0,-1-1,0 0,0 0,1 0,-1-1,0 0,0 0,0-1,0 0,0 0,0 0,0-1,-1 0,1-1,-1 0,0 0,0 0,0 0,-1-1,0 0,0 0,0-1,0 1,-1-1,0 0,0 0,0 0,-1-1,0 0,0 1,0-4,4-13</inkml:trace>
  <inkml:trace contextRef="#ctx0" brushRef="#br0" timeOffset="296.871">903 57,'-52'81,"3"3,4 2,4 2,4 1,30-76,2 0,0 0,0 0,1 0,1 1,0 0,1-1,0 1,1 0,0 0,2 0,-1 0,2 0,0 0,1 0,0-1,1 1,0-1,1 0,0 0,2-1,-1 1,1-1,1 0,0-1,1 0,0-1,1 1,1 0,-1-5,-1 0,1 0,0-1,0-1,0 0,1 0,-1-1,1 0,0-1,10 1,-2-3</inkml:trace>
  <inkml:trace contextRef="#ctx0" brushRef="#br0" timeOffset="748.685">1242 170,'-44'104,"20"-52,2 1,3 1,-11 52,22-68,3-27,1 1,1 0,0 0,1 0,0 1,1-1,0 0,1 1,1-1,0 0,0 1,1-1,1 0,0 0,0 0,2 0,-1-1,1 0,3 5,-5-11,-1 0,1 0,0-1,1 1,-1-1,1 0,0 1,0-1,0-1,0 1,1-1,-1 0,1 0,0 0,0 0,0-1,0 0,1 0,-1 0,0-1,1 0,0 0,-1 0,1-1,-1 0,1 0,0 0,-1-1,1 1,-1-1,1-1,-1 1,1-1,-1 0,0 0,2-4,0 1,-1-1,0 0,0-1,-1 1,0-1,0 0,0-1,-1 1,0-1,-1 0,0 0,0 0,0 0,-1 0,0-1,-1 1,0-1,0-4,0 7,-1 1,0 0,1 0,-2 0,1-1,-1 1,1 0,-2 0,1 0,0 0,-1 0,0 0,0 0,0 1,-1-1,0 1,0 0,0-1,0 1,0 0,-1 1,0-1,0 1,0 0,0-1,0 2,-1-1,0 0,1 1,-1 0,0 0,-2 0,0 1,1 1,-1 0,1 0,-1 0,1 1,-1 0,1 0,-1 1,1-1,0 2,0-1,0 1,0-1,0 2,0-1,-2 3,-9 4</inkml:trace>
  <inkml:trace contextRef="#ctx0" brushRef="#br0" timeOffset="1130.89">1637 338,'-3'3,"-32"39,2 1,2 1,1 2,3 1,-16 39,40-81,1-1,-1 1,1 0,1 0,-1 0,1 0,-1 1,2-1,-1 0,0 0,1 1,0-1,1 0,-1 1,1-1,0 0,0 0,0 0,1 0,0 0,0 0,0 0,1 0,-1-1,1 1,0-1,0 0,1 0,-1 0,1 0,3 2,-3-2,1 0,0-1,0 1,0-1,1 0,-1 0,1-1,0 0,0 0,0 0,0-1,0 1,0-1,0-1,0 1,0-1,0 0,0-1,1 1,-1-1,0-1,0 1,0-1,-1 0,1 0,3-2,2-1,-1 0,0-1,-1 0,0-1,0 0,0 0,0-1,-1 0,-1 0,0-1,0 0,0-1,-1 1,0-1,-1 0,0 0,-1-1,0 0,-1 0,0 0,0 0,-2 0,1 0,-1-1,-1 1,0 0,0-1,-1 1,-1 0,0-1,0 1,-1 0,-4-8,2 9,0 0,-1 1,0 0,0 0,-1 0,0 1,-1 0,0 0,0 1,0 0,-10-6,-5 0</inkml:trace>
  <inkml:trace contextRef="#ctx0" brushRef="#br0" timeOffset="1484.631">1919 170,'-9'38,"1"18,7-1,8-10,8-12,2-17,2-11,3-11,-2-10,-5-6,0 0,-2-1,-4-1,-3-1,-3-2,-7 4,-2 6</inkml:trace>
  <inkml:trace contextRef="#ctx0" brushRef="#br0" timeOffset="1815.843">2004 0,'21'6,"-1"1,0 1,0 1,0 0,-1 2,0 0,-1 1,-1 1,0 0,0 1,-2 1,0 1,0 0,-1 1,-2 1,1 0,-2 0,-1 1,0 1,3 10,-2 17,-2 0,-2 1,-2 0,-2 1,-2-1,-2 0,-3 1,-1-1,-3 0,-2-1,-4 10,9-42,0 1,0-1,-2 0,0-1,0 0,-1 0,-1 0,-1-1,0 0,0-1,-1 0,-1-1,-5 4,-77 24,71-33</inkml:trace>
  <inkml:trace contextRef="#ctx0" brushRef="#br0" timeOffset="2880.01">2089 254,'5'0,"1"-5,0-6,-6-1,-3-4,-6 1,-1-1,-4 1,-4 4,-4 8,2 5</inkml:trace>
</inkml:ink>
</file>

<file path=ppt/ink/ink9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4:36:36.662"/>
    </inkml:context>
    <inkml:brush xml:id="br0">
      <inkml:brushProperty name="width" value="0.1" units="cm"/>
      <inkml:brushProperty name="height" value="0.1" units="cm"/>
      <inkml:brushProperty name="color" value="#AB008B"/>
      <inkml:brushProperty name="ignorePressure" value="1"/>
    </inkml:brush>
  </inkml:definitions>
  <inkml:trace contextRef="#ctx0" brushRef="#br0">1439 2988,'0'-226,"-28"27,27 172,-1 0,2 0,0 0,2 0,1 0,7-26,-2 13,-2-1,-2 0,-1 0,-2-1,-4-38,0-13,-13-30,10 89,2 0,1-1,2 1,1 0,2-8,-2-101,-28-27,-1-55,18 83,-7-82,-8 81,26-336,0 461,-13-66,12 83,-1 0,0 0,0 1,-1-1,1 1,0-1,0 1,0 0,0 0,0 0,0 0,-1 0,1 0,0 1,0-1,0 1,0-1,0 1,0 0,0 0,0 0,0 0,1 0,-1 0,0 1,0-1,1 0,-1 1,1 0,0-1,-1 1,1 0,0-1,0 1,0 0,0 0,0 0,0 0,0 2,-6 5,-16 15,-1 0,-1-2,0-1,-2 0,-1-2,-15 7,42-26,0 0,0 0,0 0,0 0,-1 0,1 0,0 1,0-1,0 0,0 1,0-1,0 1,0-1,0 1,0-1,0 1,0 0,0-1,0 1,1 0,-1 0,0 0,0 0,1-1,-1 1,1 0,-1 0,1 0,-1 0,1 1,-1-1,1 0,0 0,0 0,0 0,0 0,-1 0,1 0,1 1,-1-1,0 0,0 0,0 0,1 0,-1 0,0 0,1 0,-1 0,1 0,-1 0,1 0,0 0,0 1,100 9,136 41,-83-15,-154-37,1 1,-1-1,1 1,-1-1,1 0,-1 1,1-1,0 0,-1 0,1 1,-1-1,1 0,0 0,-1 0,1 0,-1 0,1 0,0 0,-1 0,1 0,0 0,-1 0,1 0,-1 0,1 0,0-1,-1 1,1 0,-1 0,1-1,-1 1,1 0,-1-1,1 1,-1-1,1 1,-1 0,1-1,-1 1,0-1,1 0,-1 1,0-1,1 1,-1-1,0 1,0-1,0 0,0 1,1-1,-1 1,0-1,0 0,0 1,0-1,0 0,0 1,-1-1,1 1,0-1,0 0,0 1,0-1,-1 1,1-1,-24-39,21 36,-29-37,-2 1,-2 2,-1 1,-13-7,9-3,34 31</inkml:trace>
  <inkml:trace contextRef="#ctx0" brushRef="#br0" timeOffset="2279.246">254 674,'0'284,"-28"-116,26-143,2-26</inkml:trace>
  <inkml:trace contextRef="#ctx0" brushRef="#br0" timeOffset="2598.519">0 589,'5'0,"11"-5,8-1,4 0,2 1,2-4,-1 1,-1-4,0 1,0-4,-2 2,-4-2,-2 1,0 4,-4 7,-4 5</inkml:trace>
  <inkml:trace contextRef="#ctx0" brushRef="#br0" timeOffset="3240.936">395 928,'43'-2,"72"9,-113-5,1 0,-1 0,0 1,0-1,0 0,0 1,0-1,0 1,-1-1,1 1,-1 0,0 0,0 0,0 0,0 0,0 0,-1 0,1 0,-1 0,0 0,0 0,0 0,0 0,-1 0,1 0,-1 0,0 0,0 0,0 1,1 39,42-6,-41-36,1-1,0 0,0 1,-1-1,1 1,0-1,-1 1,1 0,-1 0,1 0,-1 0,1 0,-1 0,0 0,1 0,-1 1,0-1,0 0,0 1,0-1,0 1,0 0,0-1,-1 1,1-1,-1 1,1 0,-1 0,1-1,-1 1,0 0,0 0,0-1,0 1,0 0,0 0,-1-1,1 1,0 0,-1-1,0 1,-5 8,0-1,-1-1,-1 1,0-1,0 0,0-1,-1 0,0 0,0-1,-1 0,-1 0,-7 1,3-5</inkml:trace>
  <inkml:trace contextRef="#ctx0" brushRef="#br0" timeOffset="3880.881">762 900,'18'56,"21"56,-37-111,0 0,1-1,-1 1,0-1,0 1,0-1,0 0,1 1,-1-1,0 0,0-1,0 1,1 0,-1-1,0 1,0-1,0 1,0-1,0 0,0 0,0 0,0 0,0 0,0-1,-1 1,1-1,0 1,-1-1,1 1,-1-1,0 0,1 0,-1 0,0 1,0-1,0 0,0-1,-1 1,1 0,0-2,3-2,24-43,-26 42,1 0,0 0,1 0,-1 1,1 0,0 0,1 0,0 0,-1 0,2 1,-1 0,1 0,0 1,0-1,5-2,-10 7,0 0,1-1,-1 1,0 0,1 0,-1 0,0 0,1 0,-1 0,0 0,1 0,-1 0,0 1,1-1,-1 1,0-1,0 1,1-1,-1 1,0 0,0-1,0 1,0 0,0 0,0 0,0 0,0 0,0 0,0 0,-1 0,1 1,0-1,-1 0,1 0,-1 0,1 1,-1-1,0 0,1 1,-1-1,0 0,0 1,7 63,-7-62,8 174,-2-156,-2 0,0 1,-1-1,-2 1,0-1,-1 1,-1-1,-1 1,-1-1,0 0,-2 0,-1 0,0 0,-2-1,0 0,-1-1,-5 7,12-22,0-1,-1-1,1 1,-1 0,0 0,1-1,-1 0,0 1,0-1,-1 0,1-1,0 1,-1 0,1-1,-1 0,1 0,-1 0,0 0,1-1,-1 1,0-1,0 0,1 0,-1 0,0-1,0 1,1-1,-1 0,1 0,-1 0,1-1,-1 1,1-1,-1 0,1 0,0 0,0 0,0 0,0-1,1 1,-1-1,1 0,-1 0,1 0,0 0,0 0,0 0,1-1,-1 0,-2-6,1 1,1-1,-1 0,2 0,-1 0,1 0,1 0,0 0,0 0,1 0,1 0,-1 0,1 0,1 0,1-2,3-7</inkml:trace>
  <inkml:trace contextRef="#ctx0" brushRef="#br0" timeOffset="4618.091">565 1013,'4'0,"-2"0,-7 0,-3 5,-4 1,-6 0,1 4,3-5,9-4,5-5,3-4</inkml:trace>
  <inkml:trace contextRef="#ctx0" brushRef="#br0" timeOffset="6486.176">565 420,'-98'39,"-42"2,29 9,91-49,25-6</inkml:trace>
  <inkml:trace contextRef="#ctx0" brushRef="#br0" timeOffset="6984.921">254 449,'0'4,"0"7,0 7,0 4,0 3,0 3,0 1,0 0,0 1,0-1,0 0,0 0,0-1,0 1,-5-6,-1-10,0-9</inkml:trace>
  <inkml:trace contextRef="#ctx0" brushRef="#br0" timeOffset="15037.108">1524 3045,'0'0</inkml:trace>
  <inkml:trace contextRef="#ctx0" brushRef="#br0" timeOffset="18332.043">1524 3045,'56'2,"680"-4,-369 2,-197-28,54 26,-81-24,336 25,-254 0,-83-26,309 27,-401 0,115-11,-25-8,-139 18,0 1,-1-1,1 0,0 0,-1 1,1-1,0 0,-1 0,1 0,-1 0,0 0,1 0,-1 0,0 0,0 1,1-1,-1 0,0 0,0 0,0 0,0 0,0 0,0 0,0 0,-1 0,1 0,0 0,-1 0,1 0,0 0,-1 0,1 0,-1 0,1 0,-1 1,0-1,1 0,-1 0,0 1,1-1,-1 0,0 1,0-1,0 1,0-1,0 1,1 0,-1-1,0 1,0 0,0-1,0 1,0 0,-5-6,-109-172,112 173,2 1,-1 0,0 0,0 1,0-1,0 0,-1 1,1-1,-1 1,0 0,0 0,0 0,-1 0,1 1,-1-1,1 1,-1 0,-2-1,4 4,0 0,0 1,0-1,0 1,0-1,0 1,1 0,-1 0,1 0,-1 0,1 0,-1 0,1 0,0 0,0 0,0 1,1-1,-1 0,0 1,1-1,-1 0,1 1,0 0,-3 8,-17 63,-34 79,32-117,6-13,2 1,1 0,1 1,0 1,2-1,-6 27,15-51,0 1,1-1,-1 1,0 0,1-1,-1 1,1 0,-1-1,1 1,0 0,0-1,0 1,0 0,0 0,0-1,0 1,1 0,-1 0,0-1,1 1,0-1,-1 1,1 0,0-1,0 1,0-1,0 1,0-1,0 0,0 0,0 1,1-1,-1 0,0 0,1 0,-1 0,1 0,-1 0,1-1,-1 1,1-1,0 1,-1-1,1 1,0-1,0 0,-1 0,2 0,15-5,0-1,-1-1,1-1,-1-1,-1 0,0-1,14-11,7-3,10-7,-1-2,-2-1,-2-3,14-16,-56 52,1 1,-1 0,0-1,0 1,0-1,0 1,1 0,-1-1,0 1,0 0,1-1,-1 1,0 0,1-1,-1 1,0 0,1-1,-1 1,1 0,-1 0,0 0,1-1,-1 1,1 0,-1 0,1 0,-1 0,0 0,1 0,-1 0,1 0,-1 0,1 0,-1 0,1 0,-1 0,0 0,1 1,-1-1,1 0,-1 0,0 0,1 1,-1-1,1 0,-1 0,0 1,1-1,-1 0,0 1,0-1,1 0,-1 1,0-1,0 0,1 1,-1-1,0 1,0-1,0 1,0-1,0 0,0 1,1-1,-1 1,0-1,0 1,2 12</inkml:trace>
  <inkml:trace contextRef="#ctx0" brushRef="#br0" timeOffset="19624.631">2935 2198,'-22'129,"-36"138,36-210,24-54,2-10</inkml:trace>
  <inkml:trace contextRef="#ctx0" brushRef="#br0" timeOffset="19902.977">2681 2226,'38'-10,"28"-2,11 0,-1 2,-10 3,-11 3,-11 2,-11 6,-13 2</inkml:trace>
  <inkml:trace contextRef="#ctx0" brushRef="#br0" timeOffset="20582.896">3133 2452,'115'-16,"-114"16,0 0,0 0,0 0,0 0,0 0,-1 0,1 0,0 0,0 0,0 0,0 1,0-1,0 0,0 1,-1-1,1 1,0-1,0 1,0-1,-1 1,1-1,0 1,-1 0,1-1,0 1,-1 0,1 0,-1 0,0-1,1 1,-1 0,1 0,-1 0,0 0,0 0,0 0,1 0,-1 0,0-1,0 1,0 0,0 0,0 0,-1 0,1 0,0 0,0 0,-1 0,1 0,0-1,-1 1,1 0,-1 0,-35 45,25-34,10-11,0 1,0-1,0 0,0 1,0-1,0 1,0-1,0 1,1-1,-1 1,1 0,-1-1,1 1,0 0,0-1,-1 1,1 0,0 0,1-1,-1 1,0 0,0-1,1 1,-1 0,1-1,-1 1,1-1,0 1,0 0,0-1,0 0,0 1,0-1,0 0,0 1,0-1,1 0,-1 0,0 0,1 0,-1 0,1 0,-1 0,1-1,-1 1,2 0,-1 0,1 0,-1 1,0-1,0 1,0-1,0 1,0 0,0 0,0 0,0 0,-1 0,1 1,-1-1,0 0,1 1,-1-1,0 1,-1-1,1 1,0-1,-1 1,1 0,-1-1,0 2,-2 1,-1 1,0-1,0 0,0 0,-1 0,0 0,0-1,0 1,0-1,-1 0,0 0,1-1,-2 1,1-1,0 0,0-1,-1 1,0-1,1 0,-1-1,0 1,0-1,0 0,0 0,-16 2</inkml:trace>
  <inkml:trace contextRef="#ctx0" brushRef="#br0" timeOffset="21006.187">3725 2481,'-9'9,"-4"9,-4 0,1 3,-2-3,2 0,0 3,-4 2,3 2,-1-4,3 0,-1-3,2-1,-1-3,2-3</inkml:trace>
  <inkml:trace contextRef="#ctx0" brushRef="#br0" timeOffset="21285.026">3556 2424,'5'24,"6"8,6 3,5 1,4-2,2-1,-4-1,-1-7,-4-2,-6-1,-4-4</inkml:trace>
</inkml:ink>
</file>

<file path=ppt/ink/ink9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4:37:47.168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170 1398,'2'-6,"0"1,0-1,-1 1,0-1,0 0,0 1,-1-1,1 0,-1 0,-1 0,1 1,-1-1,0 0,0 1,-1-1,0 0,0 1,0 0,0-1,-1 1,-1-2,-2-7,-27-67,20 53,2 1,1-2,1 1,1-1,0-12,-26-198,6 30,29 136,-1 72,0 0,1 1,-1-1,0 0,1 0,-1 0,1 1,-1-1,0 0,1 0,0 1,-1-1,1 0,-1 1,1-1,0 1,-1-1,1 1,0-1,0 1,0-1,-1 1,1 0,0-1,0 1,0 0,0 0,-1 0,1 0,0 0,0 0,0 0,0 0,0 0,0 0,0 0,-1 0,1 0,0 1,0-1,0 0,0 1,-1-1,1 1,0-1,-1 1,1-1,0 1,-1 0,1-1,0 1,38 29,233 303,-263-325,1-1,0 0,1-1,-1 0,1 0,0-1,0-1,1 0,-1 0,1-1,8 0,19 8,-33-10,1 0,-1 0,0 0,0-1,0 0,1 0,-1-1,0 1,0-1,0-1,0 1,0-1,0 0,0-1,-1 1,1-1,-1 0,1 0,-1-1,0 0,-1 0,1 0,-1 0,1-1,-1 1,1-4,6-5,-1-1,-1-1,0 1,-1-2,-1 1,0-1,-1 0,-1 0,1-5,-4 5,0 0,-2-1,0 1,-1 0,0 0,-1 0,-1 0,-1 0,0 0,-5-12,-13-65,-12-106,22 123,1-39,16 97</inkml:trace>
</inkml:ink>
</file>

<file path=ppt/ink/ink9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4:31:18.990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57,'86'23,"158"-15,-149-10,424 2,-275 28,300-28,-280-27,299 26,-317-27,71-1,429 29,-549-28,283 28,537 0,-820 28,169-28,-334-2,-29 1,0 1,1-1,-1 1,0-1,0 1,1 0,-1 0,0 0,1 1,-1-1,0 1,0 0,1 0,-1 0,0 0,0 0,0 1,0-1,-1 1,1 0,0 0,-1 0,1 0,-1 1,1-1,-1 1,0 0,8 13,-2 0</inkml:trace>
</inkml:ink>
</file>

<file path=ppt/ink/ink9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4:31:27.694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85,'0'0,"0"-1,0 0,0 0,0 0,0 1,0-1,0 0,0 0,0 1,1-1,-1 0,0 0,0 1,1-1,-1 0,1 0,-1 1,0-1,1 0,-1 1,1-1,0 1,-1-1,1 1,-1-1,1 1,0-1,-1 1,1-1,0 1,0 0,-1 0,1-1,0 1,0 0,-1 0,1 0,0 0,0 0,0 0,-1 0,1 0,0 0,0 0,-1 0,1 0,0 0,0 1,-1-1,1 0,0 1,0-1,-1 1,1-1,0 0,-1 1,1 0,-1-1,1 1,-1-1,1 1,-1 0,1-1,-1 1,1 0,-1-1,0 1,1 0,2 1,20 8,0 0,1-1,0-2,0-1,1 0,10-1,-26-3,43 5,1-3,0-2,49-4,-11 0,322 1,-304-12,-83 9,0 0,1 1,-1 2,1 0,-1 2,0 1,20 4,3 3,1-3,-1-3,1-1,36-4,85 3,35 26,407-26,309-1,-528-30,460 31,-618-28,-132 26,91-10,2-24,29-5,-29 12,85 29,-273-1,-1 1,0 0,0 0,0 0,0 1,0 1,0-1,0 1,-1 0,1 1,-1 0,0 0,0 1,-1 0,5 4,6 4</inkml:trace>
</inkml:ink>
</file>

<file path=ppt/ink/ink9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4:31:30.143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6 1,'-1'1,"0"0,1 0,-1 1,0-1,1 0,0 0,-1 1,1-1,0 0,-1 1,1-1,0 0,0 1,0-1,0 0,1 1,-1-1,0 0,0 1,1-1,-1 0,1 0,-1 1,1-1,0 0,-1 0,1 0,0 0,0 0,0 0,0 0,0 0,0 0,0 0,0 0,0 0,0-1,0 1,0-1,1 1,-1-1,0 1,0-1,1 1,0-1,66 10,-66-10,289-27,498 24,-276 31,87 1,-2 0,740-30,-911 29,12-55,-18-3,24 2,-157 17,-226 2,0 3,0 3,0 2,0 3,45 9,10 1,1-4,-1-6,13-5,26 1,255 2,-321 15,-78-12,0 0,0-1,0 0,0 0,0-2,0 1,0-1,0-1,9-2,19-5,1 1,-1 2,1 2,28 1,740 3,-561 28,-61-18,37 8,-26 7,197-26,-197 28,281-27,1-1,-282-29,196 28,-251-25,336 25,-377-16,-101 17,0 0,0 0,0 0,0 0,0 0,1 0,-1 1,0-1,0 0,0 1,0-1,0 0,0 1,0-1,0 1,0 0,0-1,0 1,-1 0,1-1,0 1,0 0,-1 0,1 0,0 0,-1 0,1 0,-1 0,1 0,-1 0,1 0,-1 0,0 0,0 0,1 0,4 15</inkml:trace>
</inkml:ink>
</file>

<file path=ppt/ink/ink9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4:31:52.71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254 59,'1'0,"1"0,-1 0,0 0,1 0,-1 1,0-1,1 1,-1-1,0 1,0-1,1 1,-1 0,0 0,0-1,0 1,0 0,0 0,0 0,0 0,0 0,-1 0,1 1,0-1,-1 0,1 0,0 0,-1 1,0-1,1 0,-1 1,0-1,1 0,-1 1,0-1,0 0,0 1,0-1,-1 1,1-1,0 0,0 1,-1-1,1 0,-1 0,0 2,2 4,28 195,-59 53,13-182,12-67,2-6</inkml:trace>
  <inkml:trace contextRef="#ctx0" brushRef="#br0" timeOffset="419.146">0 86,'74'-16,"61"-14,-98 19,0 2,1 2,0 1,1 2,-1 2,36 2,-51 5,-5 1</inkml:trace>
  <inkml:trace contextRef="#ctx0" brushRef="#br0" timeOffset="1117.953">621 426,'0'4,"0"7,0 7,0 4,0 3,0 3,0 1,0 1,0-1,0 0,0 0,0 0,0-1,0-4</inkml:trace>
</inkml:ink>
</file>

<file path=ppt/ink/ink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3:41:28.00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1 424,'121'-17,"75"7,-61 9,-44-21,-70 18</inkml:trace>
  <inkml:trace contextRef="#ctx0" brushRef="#br0" timeOffset="455.856">1 622,'56'-17,"143"-6,-2 6,-173 17</inkml:trace>
  <inkml:trace contextRef="#ctx0" brushRef="#br0" timeOffset="1036.678">311 1,'0'4,"0"0,0-1,0 1,0 0,1 0,0 0,0 0,0-1,0 1,0 0,1-1,-1 1,1-1,0 0,0 1,1-1,-1 0,0 0,1 0,0-1,0 1,0-1,0 1,0-1,0 0,1 0,2 1,142 55,-128-50,0 0,-1 1,0 2,-1-1,0 2,-1 1,0 0,-1 1,4 4,-17-15,1 1,-1-1,0 1,0 0,0 0,0 0,-1 0,1 0,-1 0,0 1,-1-1,1 1,-1 0,1-1,-2 1,1 0,0 0,-1 0,0 0,0-1,0 1,-1 0,0 0,0 0,0-1,0 1,-1 0,0-1,0 1,0-1,0 0,-1 0,1 0,-1 0,0 0,-1 0,1-1,0 1,-4 1,-151 100,-242 214,339-249,50-47</inkml:trace>
</inkml:ink>
</file>

<file path=ppt/ink/ink9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4:32:32.41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0 169,'488'-29,"-296"1,-51 0,-70 28,72-11,-102 3,0 1,0 3,0 1,1 2,39 4,10-1,34-18,56-19,-154 32</inkml:trace>
</inkml:ink>
</file>

<file path=ppt/ink/ink9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4:32:32.66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52,'39'-5,"22"-1,5 0,-3 1,-9 2,-7-4,-3-1,-4 1,-9 2</inkml:trace>
</inkml:ink>
</file>

<file path=ppt/ink/ink9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4:31:48.64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2682 3201,'-29'255,"29"396,29-455,-28 170,25-223,-24 167,25-113,-27 142,-27-153,-22-295,33 84,-1 1,-2 0,0 1,-1 1,-2 1,0 1,-1 1,-1 1,0 1,-4 0,-86-71,113 87,0 0,0 0,0 0,1 0,-1 0,0 0,1-1,-1 1,1 0,0 0,-1-1,1 1,0 0,0 0,0-1,0 1,0 0,0-1,0 1,0 0,0 0,1-1,-1 1,0 0,1 0,-1-1,1 1,-1 0,1 0,0 0,0 0,-1 0,1 0,0 0,0 0,0 0,0 0,0 0,0 1,0-1,0 0,1 1,-1-1,0 1,0-1,2 1,60-19,115 3,98-17,-227 26,0 2,1 2,-1 3,42 5,-90-6,0 1,0 0,0-1,0 1,0 0,0 0,0 0,0 0,0 0,0 0,0 0,0 0,0 0,0 0,0 0,0 1,0-1,0 0,0 1,0-1,-1 1,1-1,0 1,0-1,0 1,-1 0,1-1,0 1,0 0,-1 0,1-1,-1 1,1 0,-1 0,1 0,-1 0,1 0,-1 0,0 0,0 0,1 0,-1 0,0 0,0 0,0 0,0 0,0 0,0 0,0 0,-1 0,1 0,0 0,-1 0,1-1,0 1,-1 0,1 0,-1 0,1 0,-1 0,0-1,1 1,-1 0,0 0,0-1,-19 26,-1-1,-1-1,-2-2,0 0,-14 9,-216 142,235-160</inkml:trace>
  <inkml:trace contextRef="#ctx0" brushRef="#br0" timeOffset="9737.398">2653 3201,'-1'-2,"0"0,0 1,-1-1,1 0,0 1,-1 0,0-1,1 1,-1 0,0 0,1 0,-1 0,0 0,0 0,0 0,0 1,0-1,0 1,0-1,0 1,0 0,0 0,0 0,-1 0,1 0,0 1,0-1,0 0,-1 2,-254 18,-166-20,225 28,-139-27,194 26,-14-15,71 3,85-16,0 0,1 0,-1 0,0-1,1 1,-1 0,1-1,-1 1,1 0,0-1,-1 1,1-1,0 1,0 0,0-1,0 1,0-1,1 1,-1 0,0-1,1 1,-1-1,1 1,-1 0,1 0,-1-1,1 1,0 0,0 0,0 0,0 0,0-1,0 1,0 1,0-1,0 0,0 0,1 0,2-4,17-29,69-134,-63 97,-27 71,1 0,0 1,0-1,0 0,0 1,0-1,-1 0,1 1,0-1,0 1,-1-1,1 1,0 0,-1-1,1 1,-1 0,1-1,-1 1,1 0,-1 0,1 0,-1-1,0 1,1 0,-1 0,0 0,0 0,0 0,1-1,-1 1,0 0,0 0,0 0,-1 0,1 0,0 0,0 0,0-1,-1 1,1 0,-1 1,3 5,37 229,28-5,-30-147,-196-284,89 132,56 58</inkml:trace>
  <inkml:trace contextRef="#ctx0" brushRef="#br0" timeOffset="10698.534">368 2072,'-2'1,"0"1,0-1,0 1,0-1,1 1,-1-1,0 1,1 0,0 0,-1 0,1 0,0 0,0 0,0 0,0 1,1-1,-1 0,1 0,-1 1,1-1,0 0,0 1,0-1,0 0,0 2,0-1,22 179,-19-134,-2 1,-1-1,-3 0,-3 1,-3 8,2-5,7-40,-2 0,1 0,-1-1,-1 1,0 0,0-1,-2 0,1 0,-1 0,-1-1,-3 6,-7 2</inkml:trace>
  <inkml:trace contextRef="#ctx0" brushRef="#br0" timeOffset="10969.596">1 2043,'38'-4,"32"-7,9-2,1 2,-9 3,-11-2,-12 0,-8 2,-7 3,-4 1,-7 8,-7 1</inkml:trace>
  <inkml:trace contextRef="#ctx0" brushRef="#br0" timeOffset="11505.617">621 2467,'18'-6,"0"1,1 1,-1 0,1 2,-1 0,1 1,0 1,17 2,-35-3,-1 1,1 0,0 0,0 0,0 0,0 0,0 0,0 1,0-1,0 0,-1 0,1 1,0-1,0 0,0 1,0-1,-1 1,1-1,0 1,-1 0,1-1,0 1,-1 0,1-1,-1 1,1 0,-1 0,1-1,-1 1,1 0,-1 0,0 0,0 0,1-1,-1 1,0 0,0 0,0 0,0 0,0 0,0 0,0 0,0 0,0-1,0 1,-1 0,1 0,0 0,-1 0,1 0,-31 41,23-32,-110 135,117-143,0 0,-1-1,1 1,0 0,0 0,1 0,-1-1,0 1,1 0,-1 0,1 0,-1 0,1 0,0 0,0 0,0 1,0-1,0 0,1 0,-1 0,0 0,1 0,0 0,-1-1,1 1,0 0,0 0,0 0,0-1,0 1,1 0,-1-1,0 1,1-1,-1 1,1-1,0 0,-1 0,1 0,0 0,0 0,0 0,-1 0,1-1,0 1,0 0,0-1,0 0,2 1,7 1,0-1,0 0,0-1,0 0,0 0,0-1,0-1,0 0,0 0,10-5,-1 0</inkml:trace>
  <inkml:trace contextRef="#ctx0" brushRef="#br0" timeOffset="13603.102">2710 3201,'47'-62,"182"-167,-81 96,77-66,13-31,-19 44,-81 62,26-31,205-189,-205 192,-155 142,-5 3</inkml:trace>
  <inkml:trace contextRef="#ctx0" brushRef="#br0" timeOffset="40780.692">4658 1366,'61'-47,"182"-196,-74 44,82-45,-92 108,108-131,-266 267,0 0,-1 0,1 0,0-1,-1 1,1 0,0 0,-1-1,1 1,0 0,-1-1,1 1,0 0,-1-1,1 1,-1-1,1 1,-1-1,1 1,-1-1,1 0,-1 1,0-1,1 0,-1 1,0-1,0 0,1 1,-1-1,0 0,0 1,0-1,0 0,0 0,0 1,0-1,0 0,0 0,0 1,0-1,-1 0,1 1,0-1,0 0,-1 1,1-1,0 0,-1 1,1-1,-1 1,1-1,-1 0,1 1,-1-1,1 1,-1 0,1-1,-1 1,0-1,1 1,-1 0,0 0,1-1,-1 1,0 0,0 0,1 0,-2 0,-64 5,47-2,-1-1,1 0,0-2,-1 0,1-2,0 0,-18-4,36 5,0 0,0 0,1 0,-1 1,0-1,0 0,-1 1,1-1,0 0,0 1,0-1,0 1,0 0,-1-1,1 1,0 0,0 0,0 0,-1 0,1 0,0 0,0 0,-1 0,1 0,0 1,0-1,0 0,-1 1,1-1,0 1,0 0,0-1,0 1,0 0,0-1,0 1,0 0,0 0,1 0,-1 0,0 0,0 0,1 0,-1 0,1 0,-1 0,1 0,-1 1,1-1,0 0,-1 0,1 0,0 1,0-1,0 0,0 0,0 1,78 185,-3 96,-51-203,-13-103,57-217,-54 203,-1 0,-2-1,-2-1,-1 0,-2 0,0-30,12-29,-14 79</inkml:trace>
  <inkml:trace contextRef="#ctx0" brushRef="#br0" timeOffset="42366.336">1101 210,'10'0,"8"0,5 0,4 0,2-5,1-2,0 1,0 1,0 1,-1 2,-1 1,1 1,-1 0,0 0,0 0,-4 0</inkml:trace>
  <inkml:trace contextRef="#ctx0" brushRef="#br0" timeOffset="42627.361">2005 97,'24'-5,"17"-2,7 1,0 1,-4 1,-4 2,-4 1,-4 1,-2 0,-1 0,-6 0</inkml:trace>
  <inkml:trace contextRef="#ctx0" brushRef="#br0" timeOffset="42877.231">2964 68,'38'-5,"28"-6,6-2,-3 2,-9 3,-10 2,-9 3,-6 1,-4 2,-8 0</inkml:trace>
  <inkml:trace contextRef="#ctx0" brushRef="#br0" timeOffset="43027.534">3811 40,'38'0,"23"0,5 0,-4 0,-7 0,-8 0,-13 0</inkml:trace>
  <inkml:trace contextRef="#ctx0" brushRef="#br0" timeOffset="43233.296">4912 40,'38'-10,"13"-2</inkml:trace>
  <inkml:trace contextRef="#ctx0" brushRef="#br0" timeOffset="43398.024">5814 11,'24'-4,"8"-3</inkml:trace>
  <inkml:trace contextRef="#ctx0" brushRef="#br0" timeOffset="48750.159">4037 633,'-121'106,"113"-97,-1 1,2 0,0 0,0 1,0-1,2 2,-1-1,1 0,1 1,0 0,1 0,0 1,1-1,-1 10,2-15,1 1,-1-1,1 1,1-1,-1 1,1-1,0 0,1 1,0-1,0 0,1 0,-1 0,2 0,-1 0,1-1,0 0,0 1,1-1,-1-1,1 1,1-1,-1 0,1 0,-1 1,1-1,-1-1,1 1,0-1,1 0,-1 0,0-1,1 0,0 0,0-1,0 1,0-2,0 1,0-1,1 0,-1 0,0-1,1 0,-1 0,0-1,1 0,-1 0,0-1,0 0,0 0,0 0,0-1,0 0,-1-1,0 1,1-1,-1-1,0 1,1-1,-2 0,1 0,-1-1,1 1,-2-1,1 0,0 0,-1-1,-1 1,1-1,-1 0,0 0,0 0,-1-1,0 1,0 0,-1-1,0 0,0 1,-1-1,0 1,0-1,-2-4,-2 7,0 1,0 0,-1 0,0 0,0 1,0 0,0-1,-1 2,1-1,-1 1,1 0,-1 0,0 0,0 1,0 0,0 0,0 0,0 1,0 0,0 0,0 1,0 0,0 0,-4 1,-6-1,-71 1,62-1</inkml:trace>
  <inkml:trace contextRef="#ctx0" brushRef="#br0" timeOffset="49316.895">4432 604,'-10'21,"1"0,2 0,0 1,1 0,1 0,1 1,1-1,1 1,1 0,2 6,-1-26,1 1,0 0,0-1,1 0,-1 1,1-1,-1 0,1 0,0 0,0 0,1 0,-1 0,1 0,-1-1,1 1,0-1,0 0,0 0,0 0,0 0,0-1,0 1,1-1,-1 1,1-1,-1-1,1 1,-1 0,1-1,0 1,-1-1,1 0,1-1,7 1,0 0,0-1,0-1,0 0,-1-1,1 0,0 0,-1-1,10-6,-13 7,0-1,-1-1,1 1,-1-1,0-1,0 1,-1-1,1-1,-1 1,-1-1,1 0,-1 0,-1 0,1-1,-1 0,0 0,-1 0,0 0,0-1,-1 1,0-1,0 1,-1-1,0 0,-1 0,0 0,-1-5,0 8,-1 1,0 0,-1 0,1 0,-1 0,0 0,0 0,-1 1,1 0,-1-1,0 1,0 1,-1-1,1 0,-1 1,1 0,-1 0,0 1,0-1,-1 1,1 0,0 0,-1 1,1 0,-1 0,1 0,-1 0,1 1,-1 0,0 0,1 1,-1-1,0 1,1 1,-1-1,-3 2,-16 4</inkml:trace>
  <inkml:trace contextRef="#ctx0" brushRef="#br0" timeOffset="49817.921">4855 322,'-2'7,"0"0,1 0,0 1,0-1,0 0,1 1,0-1,1 1,0-1,0 0,0 0,1 1,0-1,1 0,-1 0,3 2,-5-7,1 1,1-1,-1 1,0-1,1 0,-1 0,1 0,0 0,-1 0,1 0,0 0,0-1,0 1,0 0,1-1,-1 0,0 0,1 0,-1 0,1 0,-1 0,1 0,-1-1,1 1,0-1,-1 0,1 0,-1 0,1 0,0 0,-1 0,1-1,-1 0,1 1,-1-1,1 0,-1 0,1 0,-1 0,0-1,1 1,-1-1,0 1,0-1,0 0,0 0,-1 0,1 0,0 0,41-93,-41 91,-1 1,-1 0,1-1,0 1,-1-1,0 1,0-1,0 1,0-1,0 1,-1-1,1 1,-1-1,0 1,0 0,-1-1,1 1,-1 0,1 0,-1 0,0 0,0 0,0 0,-1 1,1-1,-1 1,-1-2,-13-5</inkml:trace>
  <inkml:trace contextRef="#ctx0" brushRef="#br0" timeOffset="50569.712">4149 124,'-10'15,"-3"9,1 5,2 3,8 1,5-1,0-1,2 0,3-7,1-6</inkml:trace>
  <inkml:trace contextRef="#ctx0" brushRef="#br0" timeOffset="51061.782">4318 1084,'5'24,"11"18,8 6,4-5,3-10,-5-5,-1-8,0-7,-5-6</inkml:trace>
</inkml:ink>
</file>

<file path=ppt/ink/ink9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4:32:51.07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284 86,'1'1,"1"0,0 0,-1 1,1-1,-1 0,1 1,-1-1,0 1,1-1,-1 1,0 0,0-1,0 1,0 0,0 0,-1 0,1 0,-1 0,1 0,-1 0,1 0,-1 0,0 0,0 0,0 2,1 6,9 26,-6-21,1 0,-2 0,0 0,-1 0,-1 0,0 1,-1-1,-2 16,-50 235,23-108,27-157,3-12</inkml:trace>
  <inkml:trace contextRef="#ctx0" brushRef="#br0" timeOffset="413.051">1 115,'5'-5,"1"-1,0 1,0 1,0-1,1 1,-1 0,1 0,0 1,0 0,0 0,1 1,-1 0,1 0,-1 1,1 0,0 0,-1 1,5 0,227-14,57-30,-283 43</inkml:trace>
  <inkml:trace contextRef="#ctx0" brushRef="#br0" timeOffset="1149.442">678 566,'32'-26,"103"-21,-133 47,0-1,0 1,0-1,-1 1,1 0,0 0,0 0,0 0,0 0,0 1,0-1,0 0,-1 1,1 0,0-1,0 1,-1 0,1 0,0 0,-1 0,1 0,-1 0,1 0,-1 1,0-1,1 0,-1 1,0-1,0 1,0 0,0-1,0 1,0 0,-1 0,1-1,-1 1,1 0,-1 0,1 0,-1 0,0-1,0 1,0 0,0 0,0 0,-1 0,1 0,-1 0,1-1,-1 1,1 0,-1 0,0-1,0 1,0 0,0-1,0 1,0-1,0 1,-1-1,1 1,-47 52,44-52,0 1,-1 0,1 0,0 0,0 0,1 1,-1-1,1 1,-1 0,1 0,1 0,-1 0,0 1,1-1,0 1,0 0,0-1,1 1,0 0,0 0,0 0,0 0,1 0,0 0,0 0,0 0,0 0,1 0,0 0,0 0,0 0,1 0,0 0,0 0,0-1,0 1,1-1,84 81,-86-83,0-1,0 1,0-1,0 1,-1-1,1 1,-1-1,1 1,-1 0,0-1,1 1,-1 0,0-1,0 1,0 0,0-1,-1 1,1 0,0-1,-1 1,1-1,-1 1,1 0,-1-1,0 1,0-1,0 0,0 1,0-1,0 0,0 1,0-1,0 0,0 0,-1 0,1 0,-1 0,1 0,-1 0,1-1,-1 1,-66 26,53-24,0 0,-1-1,1-1,0 0,-1-1,1-1,-1 0,1-1,-1-1,1 0,0-1,1-1,-1 0,-5-3,6-2</inkml:trace>
</inkml:ink>
</file>

<file path=ppt/ink/ink9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4:33:40.338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52 335,'0'683,"-30"-403,19-196,8-71,0-1,1 1,1 0,0 0,1 0,0 0,1 0,0 0,1 1,45 131,-43-142,-1 1,1-1,1 1,-1-1,0 0,1-1,0 1,0-1,-1 0,1 0,0 0,1-1,-1 0,0 0,0 0,1 0,-1-1,0 0,0 0,1-1,-1 1,0-1,1 0,-1-1,0 1,0-1,0 0,0 0,4-3,40-7,208 6,-149 8,259-2,-169-28,73 27,-281 1</inkml:trace>
  <inkml:trace contextRef="#ctx0" brushRef="#br0" timeOffset="1852.023">587 54,'-4'6,"0"1,1 0,0 1,0-1,0 1,1-1,0 1,1 0,-1 0,2-1,-1 1,1 0,0 0,1 0,0 0,0 0,1 0,39 90,-39-95,0 0,0 0,0-1,1 1,-1-1,1 0,-1 0,1 0,0 0,0 0,0-1,0 1,0-1,0 1,0-1,0 0,1-1,-1 1,0 0,1-1,-1 0,0 0,1 0,-1 0,0 0,1-1,-1 0,0 1,4-2,2-4,1 0,-1 0,0-1,-1 0,0 0,0-1,0 0,-1-1,-1 0,1 0,-1 0,-1 0,1-1,-2 0,1-1,-2 1,1 0,1-11,10-18,-4 7,24-39,-34 70,0 1,0-1,0 0,0 1,0-1,0 1,0-1,0 1,1 0,-1-1,0 1,0 0,0 0,0 0,0 0,1 0,-1 0,0 0,0 0,0 0,0 0,1 1,-1-1,0 1,0-1,0 1,0-1,0 1,0-1,0 1,0 0,0 0,0-1,-1 1,1 0,0 0,0 0,-1 0,1 0,-1 0,1 0,-1 0,1 0,0 1,20 50,68 280,-80-296,-1 2,-2-1,-1 0,-3 1,0 0,-3 0,-1 2,2-35,0-1,0 1,0-1,-1 1,1-1,-1 1,0-1,-1 1,1-1,-1 0,1 0,-1 0,-1 0,1 0,-1 0,1 0,-1-1,0 1,0-1,-1 0,1 0,-1 0,1 0,-1-1,0 1,0-1,0 0,0 0,-1-1,1 1,0-1,-1 0,1 0,-1 0,1-1,-1 1,1-1,-2 0,1-1,0 0,0 1,0-2,0 1,1 0,-1-1,0 0,1 0,0 0,-1-1,1 0,0 1,0-1,1-1,-1 1,0 0,1-1,0 0,0 0,0 0,1 0,-1 0,1-1,0 1,0-1,0 1,0-5,-3-6,1 0,1-1,1 0,0 1,1-1,1 0,0 1,1-5,0 10,1 1,0 0,0 0,1 0,0 0,1 0,0 1,0 0,1-1,-1 1,2 1,-1-1,1 1,1 0,-1 0,1 1,0 0,1 0,-1 1,16-10,1 0,1 2,0 1,0 1,21-6,-22 9</inkml:trace>
</inkml:ink>
</file>

<file path=ppt/ink/ink9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4:33:40.772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396 113,'-144'180,"-24"-16,146-143</inkml:trace>
  <inkml:trace contextRef="#ctx0" brushRef="#br0" timeOffset="364.142">1 0,'22'36,"1"-1,2-2,2 0,1-1,1-2,2-1,0-2,5 1,121 120,-70-67,-57-75,-22-14</inkml:trace>
</inkml:ink>
</file>

<file path=ppt/ink/ink9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4:33:50.95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0 121,'255'0,"-58"28,-197-27,1-1,0 0,0 0,0 0,-1 0,1 0,0 0,0 0,-1 0,1 0,0 0,0 0,0 0,-1-1,1 1,0 0,0 0,-1-1,1 1,0-1,-1 1,1 0,-1-1,1 1,0-1,-1 0,1 1,-1-1,1 1,-1-1,0 0,1 1,-1-1,1 0,-1 0,0 1,0-1,0 0,1 0,-1 1,0-1,0 0,0 0,0 0,0 1,0-1,0 0,-1 0,1 0,0 1,0-1,-1 0,1 1,0-1,-1 0,1 0,0 1,-1-1,1 1,-1-1,1 0,-1 1,0-1,-37-37,-55-27,85 52,14 11</inkml:trace>
</inkml:ink>
</file>

<file path=ppt/ink/ink9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4:33:51.42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1,'73'12,"1"-3,0-3,49-3,43-32,-133 43,-27-2</inkml:trace>
</inkml:ink>
</file>

<file path=ppt/ink/ink9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4:33:51.65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0,'39'0,"21"0,7 0,-5 0,-7 0,-13 0</inkml:trace>
</inkml:ink>
</file>

<file path=ppt/ink/ink9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4:33:52.33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311 53,'-18'112,"8"309,-16-257,24-158,0-7</inkml:trace>
  <inkml:trace contextRef="#ctx0" brushRef="#br0" timeOffset="306.378">0 81,'48'-10,"21"-3,3 1,-5-2,-6 0,-7 4,-8 3,-8 7,-5 4,-3 2,-3-1,-5 3,-2 2,-4-2</inkml:trace>
  <inkml:trace contextRef="#ctx0" brushRef="#br0" timeOffset="874.501">537 617,'8'-1,"0"-2,0 0,1 1,0 0,-1 0,1 1,0 1,0-1,0 1,0 1,-1-1,1 2,0-1,0 1,-1 0,1 1,-1 0,0 1,0-1,2 2,-9-2,1 0,0-1,-1 1,0 0,0 0,0 0,0 0,0 0,0 0,-1 0,1 0,-1 1,0-1,0 0,0 0,-1 0,1 0,-1 0,1 0,-1 0,0 0,0 0,-1 0,1 0,-1 0,1 0,-1-1,0 1,0-1,0 1,0-1,0 0,-1 0,1 0,-1 0,1 0,-2 0,-13 18,17-18,0 0,0 1,0-1,0 0,0 0,0 0,1 1,-1-1,1 0,0 0,-1 0,1 0,0 0,0 0,0 0,1 0,-1 0,0 0,1-1,-1 1,1-1,-1 1,1-1,0 1,0-1,0 0,-1 0,1 0,0 0,1 0,-1 0,0-1,0 1,0-1,0 1,0-1,1 0,-1 0,0 0,0 0,1 0,-1 0,17 6,-16-5,-1 0,1-1,-1 1,1 0,-1 0,0 0,1 0,-1 1,0-1,0 1,0-1,0 1,0 0,0 0,0 0,-1 0,1 0,-1 0,1 0,-1 0,0 1,0-1,0 1,0-1,0 0,-1 1,1 0,-1-1,0 1,1-1,-1 1,0-1,-1 1,1 0,0-1,-1 1,1-1,-1 1,0-1,0 1,0-1,0 0,0 1,-1-1,1 0,-1 0,1 0,-1 0,-2 2,-4 1,0 1,-1-2,0 1,0-1,0 0,0-1,-1 0,0-1,1 0,-9 1,-25 6,1-4,27-8</inkml:trace>
  <inkml:trace contextRef="#ctx0" brushRef="#br0" timeOffset="1250.876">1158 645,'0'5,"0"6,-5 2,-1 3,0 3,-4 4,0 3,-3 1,-4 1,-5 1,-2 0,-3 0,4 0,6-10,5-9</inkml:trace>
  <inkml:trace contextRef="#ctx0" brushRef="#br0" timeOffset="1621.348">960 589,'12'20,"1"0,1-1,1 0,1-1,0-1,1 0,1-1,9 6,46 44,-23 11,-43-55</inkml:trace>
</inkml:ink>
</file>

<file path=ppt/ink/ink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3:41:41.59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594 480,'1'0,"0"-1,0 0,-1 1,1-1,0 0,-1 0,1 0,0 0,-1 1,1-1,-1 0,0 0,1 0,-1 0,0 0,0 0,1 0,-1 0,0 0,0 0,0 0,0-1,0 1,-1 0,1 0,0 0,0 0,-1 0,1 0,0 0,-1 1,1-1,-1 0,1 0,-1 0,0 0,1 0,-1 1,0-1,0 0,1 1,-1-1,0 0,0 1,0-1,0 1,0-1,0 1,0 0,0-1,0 1,0 0,0 0,-15-5,-1 0,1 2,-1 0,0 1,0 1,0 0,0 1,0 1,1 1,-3 0,1 0,0 1,0 0,0 1,1 1,0 0,0 2,0 0,-13 8,28-14,1 1,-1-1,1 0,-1 0,1 1,-1-1,1 1,0-1,0 1,0-1,0 1,0 0,0-1,0 1,1 0,-1 0,1 0,-1 0,1 0,0 0,-1-1,1 1,0 0,0 0,0 0,1 0,-1 0,0 0,1 0,0 0,-1 0,1-1,0 1,0 0,0 0,0-1,0 1,0-1,0 1,0-1,1 1,-1-1,1 0,-1 0,1 1,0-1,-1 0,1-1,0 1,-1 0,1 0,0-1,0 1,0-1,0 1,0-1,0 0,176 38,-123-20,-54-17,0-1,0 1,0 0,0 0,0 0,-1 0,1 0,0 0,0 0,-1 0,1 0,-1 0,1 0,-1 0,1 1,-1-1,0 0,0 0,1 0,-1 1,0-1,0 0,0 0,0 1,0-1,-1 0,1 0,0 1,-1-1,1 0,0 0,-1 0,1 0,-1 0,0 0,1 1,-1-1,0-1,0 1,0 0,0 0,0 1,-109 77,-137 64,238-138,-1 1,1 0,0 0,0 1,1 0,0 0,0 1,1 0,0 1,0 0,1 0,0 0,1 0,0 1,0 0,-1 6,6-14,0 1,0 0,0-1,0 1,0-1,1 1,-1-1,1 1,-1-1,1 1,0-1,0 1,0-1,1 0,-1 0,0 0,1 1,0-1,-1-1,1 1,0 0,0 0,0-1,0 1,0-1,0 1,1-1,-1 0,0 0,1 0,1 0,82 17,-78-17,48 7,-43-4,1-2,-1 0,0-1,1 0,-1-1,0 0,1-1,-1 0,4-2,-2-1,49-25,-53 15</inkml:trace>
  <inkml:trace contextRef="#ctx0" brushRef="#br0" timeOffset="532.193">452 0,'-26'228,"12"-61,-51 151,-6-27,-1 5,-11-98,37-97,38-83</inkml:trace>
</inkml:ink>
</file>

<file path=ppt/ink/ink9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4:33:47.83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311 35,'0'566,"0"-542</inkml:trace>
  <inkml:trace contextRef="#ctx0" brushRef="#br0" timeOffset="532.443">1 64,'6'-6,"0"0,0 0,1 1,0 0,0 0,1 1,-1 0,1 0,0 0,0 1,0 1,0-1,1 1,-1 1,1-1,-1 1,1 1,-1 0,1 0,0 1,-1 0,6 1,-3-2,472 2,-459-2</inkml:trace>
  <inkml:trace contextRef="#ctx0" brushRef="#br0" timeOffset="2121.636">762 459,'102'5,"-100"-4,-1 0,1 0,-1 0,1 1,-1-1,1 0,-1 1,0-1,0 1,0-1,0 1,0 0,0 0,0-1,0 1,-1 0,1 0,-1 0,1 0,-1 0,0 0,0-1,0 1,0 0,0 0,0 0,0 0,-1 0,1 0,-1 0,1 0,-1-1,0 1,0 0,0 0,0-1,0 1,0 0,0-1,0 1,-2 0,-8 33,12-31,-1-1,1 1,-1 0,1-1,0 1,0-1,1 1,-1-1,1 0,-1 0,1 1,0-1,0 0,1 0,-1-1,1 1,-1 0,1-1,0 0,0 1,0-1,0 0,1 0,40 48,-44-48,1-1,-1 1,0-1,1 1,-1-1,0 1,0-1,0 1,-1-1,1 1,0-1,0 1,-1-1,1 0,-1 1,1-1,-1 1,0-1,0 0,1 0,-1 1,0-1,0 0,0 0,0 0,0 0,-1 0,1 0,0 0,0 0,-1-1,1 1,0 0,-1-1,1 1,-1-1,1 0,-1 1,1-1,-1 0,-64 8,64-8,-76-13,59 6</inkml:trace>
</inkml:ink>
</file>

<file path=ppt/ink/ink9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4:33:55.46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87 1,'-2'1,"1"0,-1 0,0 0,1 0,-1 1,1-1,0 1,-1-1,1 1,0-1,0 1,0 0,0-1,0 1,0 0,0 0,1 0,-1 0,1 0,-1 0,1 0,0-1,0 1,0 0,0 0,0 1,-2 7,-29 133,3 112,27-250,1 1,0-1,0 1,0-1,1 0,-1 1,1-1,1 0,-1 1,1-1,0 0,0 0,0 0,1-1,-1 1,1 0,0-1,1 0,-1 0,1 0,0 0,0 0,0-1,0 0,1 0,-1 0,1 0,0-1,0 1,0-1,5 1,-10-3,5 2,0-1,1 0,-1 0,1 0,-1-1,1 0,-1 0,1 0,-1-1,1 1,-1-1,1-1,2 0,-1-5</inkml:trace>
</inkml:ink>
</file>

<file path=ppt/ink/ink9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4:33:56.14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0 200,'72'-41,"-3"-4,60-50,-120 89,-8 4,0 1,1 0,-1 0,1 0,-1 0,1 0,-1 0,1 1,0-1,0 0,-1 1,1-1,0 1,0 0,-1 0,1 0,0-1,0 2,0-1,-1 0,1 0,0 0,0 1,0-1,-1 1,1 0,0-1,-1 1,1 0,-1 0,1 0,-1 0,1 0,-1 0,0 1,1-1,-1 0,0 1,0-1,0 1,0-1,0 1,0-1,-1 1,1 0,0 0,-1-1,1 1,-1 1,4 3,63 123,-38-67,-18-48</inkml:trace>
</inkml:ink>
</file>

<file path=ppt/ink/ink9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4:33:56.90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0 226,'34'0,"25"0,7 0,-2 0,-7 0,-10-5,-6-1,-7 0,-3 1,-3 1,-11 2,-8 1</inkml:trace>
  <inkml:trace contextRef="#ctx0" brushRef="#br0" timeOffset="248.941">227 0,'-10'39,"-3"26,1 8,2-5,3-8,3-10,1-8,3-7,0-5,0-2,1-1,-1-6</inkml:trace>
</inkml:ink>
</file>

<file path=ppt/ink/ink9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4:33:59.99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23 1,'-22'89,"22"-87,-1 0,1 1,0-1,0 0,0 1,0-1,1 0,-1 0,1 0,-1 1,1-1,0 0,0 0,0 0,0 0,0 0,0 0,0 0,1 0,-1-1,1 1,0 0,-1-1,1 0,0 1,0-1,0 0,0 0,0 0,0 0,0 0,0 0,0 0,0-1,0 1,1-1,1 0,2-1,1 0,-1-1,1 0,-1 0,1-1,-1 0,0 0,0 0,-1-1,1 0,-1 0,0-1,0 1,0-1,0 0,0-1,24-20,-28 24,1 0,-1 0,1 0,0 0,0 0,0 0,0 1,0-1,1 1,-1-1,0 1,1 0,-1 0,1 0,-1 0,1 1,-1-1,1 1,0-1,-1 1,1 0,0 0,-1 0,1 0,0 0,-1 1,1 0,-1-1,1 1,-1 0,1 0,-1 0,1 0,-1 1,0-1,0 1,1-1,-1 1,0 0,0 0,2 10,-1 0,-1 0,0 0,0 0,-2 1,1-1,-1 0,-1 0,-2 10,1 12,-12 111,1-69,12-62,0 1,0-1,-2 0,1 0,-2 0,0 0,-1-1,0 0,-1 0,0 0,-1 0,-1-1,0 0,-1-1,0 0,0 0,-9 6,17-15,-1-1,1 0,-1 0,1 0,-1 0,0 0,0 0,0 0,0 0,1-1,-1 1,0-1,0 1,0-1,0 0,0 0,0 0,0 0,0 0,0 0,0-1,0 1,0-1,0 1,0-1,0 0,0 0,1 0,-1 0,0 0,0 0,1 0,-1 0,1-1,-1 1,1-1,0 1,0-1,-1 1,1-3,-34-79,32 74,0-1,0 0,1 0,1-1,0 1,0 0,1-1,0 1,0 0,1-1,1 1,1-6,3-8</inkml:trace>
</inkml:ink>
</file>

<file path=ppt/ink/ink9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4:34:01.02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0 169,'36'-18,"-1"-2,-1-1,-1-1,-1-2,3-5,-32 26,0 0,0 0,0 0,1 0,-1 1,1-1,0 1,-1 0,1 0,0 1,0-1,1 1,-1 0,0 0,0 0,1 0,-1 1,0 0,1 0,-1 0,0 0,1 1,-1-1,0 1,0 0,1 1,-1-1,0 1,0-1,-1 1,1 1,0-1,0 0,-1 1,0 0,1 0,-1 0,0 0,-1 0,1 1,0-1,-1 1,1 0,8 19,0 0,-1 0,-2 1,0 0,-2 1,0-1,-2 1,0 0,-2 9,3 5,2 15,-3 0,-2 0,-2 0,-3 0,-2 2,-2-13,-2 0,-2-1,-2 0,-1-1,-3-1,-1 0,-2-1,-9 11,27-45,0 0,-1 0,0-1,0 1,0-1,0 0,-1 0,0 0,0 0,0 0,0-1,0 0,-1 0,1 0,-1-1,0 1,0-1,0 0,-3 0,5-3,0-1,0 0,0-1,1 1,-1 0,1-1,0 1,-1-1,1 0,1 0,-1 0,0 0,1 0,-1 0,1-1,0 1,0 0,0-1,0 1,1 0,-1-1,1 1,0-1,0 1,0-1,1 1,-1-1,1 1,0-2,-1 0,-1-16,0 0,1-1,2 1,0 0,1 0,1 0,1 1,1-1,0 1,2 1,0-1,1 1,1 0,1 1,1 0,0 1,2 1,-1 0,2 0,0 1,12-8,-15 17,1 0,0 1,0 0,0 1,0 0,1 1,0 1,-1 0,1 1,0 0,0 1,0 0,4 2,6-1</inkml:trace>
</inkml:ink>
</file>

<file path=ppt/ink/ink9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4:34:01.52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0 352,'61'-62,"-2"-3,-4-3,34-54,-89 120,0 0,1 1,-1-1,1 0,-1 1,1-1,0 1,0-1,0 1,-1-1,1 1,1 0,-1-1,0 1,0 0,0 0,1 0,-1 0,0 0,1 0,-1 0,1 0,-1 1,1-1,0 1,-1-1,1 1,-1-1,1 1,0 0,-1 0,1 0,0 0,0 0,-1 0,1 0,0 1,-1-1,1 0,-1 1,1 0,0-1,-1 1,1 0,-1 0,1 0,-1 0,0 0,0 0,1 0,-1 0,0 0,0 1,69 251,-16-151,-43-84</inkml:trace>
</inkml:ink>
</file>

<file path=ppt/ink/ink9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4:33:57.86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283 86,'2'1,"0"1,0-1,0 1,-1-1,1 1,0 0,-1-1,0 1,1 0,-1 0,0 0,0 0,0 1,0-1,0 0,-1 0,1 1,-1-1,1 0,-1 0,0 1,0-1,0 1,0-1,0 1,0 0,-21 147,5 70,-2-80,10-113,8-27,0 0,0-1,0 1,0 0,0 0,0-1,0 1,0 0,0-1,0 1,0 0,-1 0,1-1,0 1,0 0,0 0,-1-1,1 1,0 0,0 0,-1-1,1 1,0 0,0 0,-1 0,1 0,0 0,0-1,-1 1,1 0,0 0,-1 0,1 0,0 0,-1 0,1 0,0 0,-1 0,1 0,0 0,0 0,-1 0,1 1,0-1,-1 0,1 0,0 0,0 0,-1 0,1 1,0-1,0 0,-1 0,1 0,0 1,0-1,0 0,-1 0,1 1,-3-16</inkml:trace>
  <inkml:trace contextRef="#ctx0" brushRef="#br0" timeOffset="263.465">1 29,'38'0,"37"0,11 0,-1-4,-9-3,-8 1,-11 2,-10 0,-9 2,-5 1,-4 0,-7 1</inkml:trace>
  <inkml:trace contextRef="#ctx0" brushRef="#br0" timeOffset="1493.902">565 566,'17'0,"128"6,-144-6,0 0,1 0,-1 1,0-1,0 0,0 1,0-1,1 1,-1 0,0-1,0 1,0 0,0 0,0 0,-1-1,1 1,0 0,0 0,0 0,-1 0,1 1,-1-1,1 0,-1 0,1 0,-1 0,1 1,-1-1,0 0,0 0,0 0,0 1,0-1,0 0,0 0,0 1,0-1,0 0,-1 1,-29 44,10-18,19-26,0 0,0 1,1-1,-1 1,1-1,0 1,-1-1,1 1,0-1,1 1,-1-1,0 1,1-1,-1 1,1-1,0 0,0 1,0-1,0 0,0 1,0-1,1 0,-1 0,1 0,0 0,-1-1,1 1,0 0,1 0,0 0,-1 1,0-1,0 0,0 1,0-1,0 1,-1-1,1 1,-1 0,1 0,-1 0,0 0,0 0,-1 0,1 0,-1 0,1 0,-1 0,0 0,0 2,-3-1,1 1,-1-1,-1 0,1 0,-1 0,1 0,-1-1,0 1,0-1,-1 0,1 0,-1-1,1 1,-1-1,0 0,0 0,0 0,0-1,0 0,0 0,-1 0,1-1,-55-6,54 0</inkml:trace>
</inkml:ink>
</file>

<file path=ppt/ink/ink9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4:34:13.24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28 2,'-16'73,"11"-47,2-1,0 1,2 0,1-1,1 1,2 0,0-1,1 0,2 1,1-2,0 1,2-1,1 0,3 4,-10-23,1-1,0 1,0-1,0 0,0 0,0-1,1 1,-1-1,1 0,0 0,0-1,1 1,-1-1,0 0,1-1,-1 1,1-1,-1 0,1-1,0 1,-1-1,1 0,0 0,-1-1,1 0,0 0,-1 0,1 0,-1-1,0 0,1 0,-1-1,0 0,0 0,-1 0,1 0,0 0,-1-1,0 0,0 0,0 0,-1-1,2 0,12-14,-1-1,-1 0,-1-1,-1 0,0-1,7-21,-2 8,-18 34,0-1,0 1,0 0,0 0,0 0,0 0,1-1,-1 1,0 0,1 0,-1 0,0 0,1 0,0 0,-1 0,1 0,0 0,-1 0,1 0,0 0,0 0,0 1,0-1,0 0,0 1,0-1,0 0,0 1,0 0,0-1,0 1,0-1,0 1,0 0,1 0,-1 0,0 0,0 0,0 0,0 0,1 0,-1 0,0 0,0 1,0-1,0 0,0 1,0-1,1 1,-1-1,0 1,0 0,-1-1,13 42,-13-37,1 1,0 0,0-1,0 1,0 0,1-1,0 0,0 1,1-1,0 0,0 0,0 0,0-1,1 1,-1-1,1 0,0 0,0 0,1 0,-1-1,1 0,0 0,0 0,0 0,0-1,1 0,-1 0,1 0,0 0,-2-2,1 0,-1 0,1 0,-1-1,1 0,-1 1,1-1,-1-1,0 1,1-1,-1 0,0 0,0 0,0 0,-1-1,1 1,0-1,-1 0,0 0,0 0,0-1,0 1,0-1,-1 0,1 0,48-106,-49 104,38-121,-47 43,2 65</inkml:trace>
</inkml:ink>
</file>

<file path=ppt/ink/ink9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4:34:17.19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1,'0'933,"3"-913,5-26,7-30,-15 36,3-7,9-29,1 1,2 1,2 0,1 2,1-1,1 2,14-13,-34 42,1 1,0-1,0 1,0-1,0 1,0 0,0-1,0 1,1 0,-1 0,0 0,1 0,-1 0,1 0,-1 0,1 1,-1-1,1 0,-1 1,1-1,0 1,-1 0,1 0,0-1,0 1,-1 0,1 1,0-1,-1 0,1 0,0 1,-1-1,1 1,0-1,-1 1,1 0,-1-1,1 1,-1 0,0 0,1 0,-1 0,0 0,1 1,-1-1,0 0,0 0,0 1,0-1,-1 1,2 0,5 20,1 1,-2-1,-1 2,-1-1,-1 0,-2 1,0 0,-1-1,-1 1,-1-1,-1 1,-3 6,6-28,-1 0,-1 0,1 0,1 0,-1 0,0 0,0 1,1-1,0 0,-1 0,1 1,0-1,0 0,0 1,0-1,0 0,1 1,-1-1,1 0,0 0,-1 0,1 0,0 1,0-1,0 0,1 0,-1-1,0 1,1 0,-1 0,1-1,0 1,-1-1,1 1,1 0,13-1</inkml:trace>
</inkml:ink>
</file>

<file path=ppt/ink/ink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3:41:44.16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723 1,'69'0,"-451"112,327-92,22-10,2 1,0 2,0 0,1 3,1 0,-12 10,39-25,1 0,-1-1,0 1,0 0,0 0,1 1,-1-1,1 0,-1 0,1 1,-1-1,1 1,0 0,-1-1,1 1,0 0,0-1,1 1,-1 0,0 0,0 0,1 0,-1 0,1 0,0 0,0 0,0 0,0 0,0 0,0 0,0 0,0 0,1 0,-1 0,1 0,0 0,-1 0,1 0,0 0,0-1,1 2,7 2,0 0,1 0,0-1,0-1,0 1,0-2,1 1,-1-1,1-1,-1 0,1-1,0 0,-1 0,9-2,1 2,335-3,-304 13,-50-10,-1 1,1-1,0 1,0-1,-1 1,1 0,0-1,0 1,-1 0,1 0,-1 0,1-1,-1 1,1 0,-1 0,0 0,1 0,-1 0,0 0,0 0,1 0,-1 0,0 0,0 0,0-1,0 1,0 0,0 0,-1 0,1 0,0 0,0 0,-1 0,1 0,-1 0,1 0,-1 0,1-1,-1 1,1 0,-1 0,0-1,1 1,-1 0,0-1,0 1,1-1,-1 1,0-1,0 1,0-1,-121 75,72-51,-353 188,369-193,-42 36,75-53,0-1,1 0,-1 1,0-1,1 1,0-1,-1 1,1-1,0 1,-1-1,1 1,0-1,0 1,0-1,1 1,-1 0,0-1,0 1,1-1,-1 0,1 1,-1-1,1 1,0-1,0 0,-1 1,1-1,0 0,0 0,0 0,1 1,-1-1,0 0,0-1,0 1,1 0,-1 0,0 0,1-1,-1 1,1-1,-1 1,1-1,-1 0,69 19,212-19,58-29,-204 29,-125 1</inkml:trace>
</inkml:ink>
</file>

<file path=ppt/ink/ink9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4:34:21.43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2,'10'4,"12"3,8-1,-2-6,0-3,-1-1,1 0,-1 1,1 1,0 1,0 0,0 1,0 0,0 0,1 0,-6 0</inkml:trace>
</inkml:ink>
</file>

<file path=ppt/ink/ink9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4:34:21.79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2,'19'5,"16"1,7 0,1-1,-2-7,-4-2,-2-1,-3 1,-2 1,-1 0,-1 2,-1 0,1 1,-5 0</inkml:trace>
</inkml:ink>
</file>

<file path=ppt/ink/ink9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4:34:19.31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423 116,'-4'6,"0"1,1 1,-1-1,1 0,0 1,1 0,0 0,0 0,1-1,0 1,0 1,1-1,0 0,1 0,-1 0,0 7,-11 178,-6 145,18-338,-1-11</inkml:trace>
  <inkml:trace contextRef="#ctx0" brushRef="#br0" timeOffset="363.974">0 143,'38'-14,"32"-10,14-1,-3 5,-5 4,-11 6,-12 0,-10 1,-7 2,-6 3,-2 2,-2 1,0 1,0 4,-4 3</inkml:trace>
  <inkml:trace contextRef="#ctx0" brushRef="#br0" timeOffset="977.682">621 567,'11'-2,"0"1,0 0,0 0,1 1,-1 1,0 0,0 1,0 0,0 0,9 4,-17-5,0 0,1 1,-1-1,1 1,-1-1,0 1,0 0,0 0,0 0,-1 1,1-1,0 1,-1 0,0-1,1 1,-1 0,0 0,-1 0,1 1,-1-1,1 0,-1 1,0-1,0 1,0-1,-1 1,1 0,-1-1,0 1,0-1,0 1,0 0,-1-1,0 2,-55 111,57-113,0 0,0 0,1-1,-1 1,1 0,0-1,0 1,0-1,0 1,0-1,1 0,-1 0,1 0,-1 0,1 0,0-1,0 1,-1-1,1 0,0 0,0 0,1 0,-1 0,0-1,0 1,0-1,0 0,1 0,8 4,-9-4,0 1,0-1,0 1,-1 0,1 0,0 0,0 0,-1 1,1-1,-1 1,1 0,-1-1,0 1,1 0,-1 0,0 1,0-1,-1 0,1 1,0-1,-1 1,1 0,-1-1,0 1,0 0,0 0,0 0,-1-1,1 1,-1 0,0 0,0 0,0 0,0 0,0 0,0 0,-1 0,0 0,1 0,-1 0,0 0,0-1,-1 1,1 0,-1-1,1 1,-1-1,0 0,0 1,0-1,0 0,0 0,0 0,-15 9,-1 0,0-2,0 0,-1-1,0 0,0-2,-1 0,1-1,-1-2,-18 2,14-3</inkml:trace>
  <inkml:trace contextRef="#ctx0" brushRef="#br0" timeOffset="1280.406">1298 736,'-24'29,"-8"14,2 5,1-7,5-4,7-4,1-8,4-3,-1-6,1-5</inkml:trace>
  <inkml:trace contextRef="#ctx0" brushRef="#br0" timeOffset="1582.15">1015 680,'10'19,"12"16,8 2,4 0,0-2,-1-7,0-4,-2-5,-6-1,-3-4,-4 0,-1-2,-4 2,2-1,-7 1,-5-6,-3-4</inkml:trace>
</inkml:ink>
</file>

<file path=ppt/ink/ink9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4:34:17.96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1 410,'23'-5,"1"0,-1-2,-1 0,1-2,-1 0,-1-1,0-2,0 0,-1-1,-1-1,0-1,3-4,-19 17,-1 0,1-1,0 1,-1-1,0 1,1-1,-1 0,0 0,-1 0,1 0,0 0,-1 0,0-1,0 1,0 0,0-1,0 1,-1-1,1 1,-1-1,0 1,0-1,-1 1,1-1,-1 1,1-1,-1 1,0-1,0 1,-1 0,1-1,-1 1,1 0,-1 0,0 0,0 0,-1 1,1-1,0 1,-1-1,0 1,0 0,1 0,-1 0,0 0,0 0,-1 1,0-1,-5 2,0 1,1 0,-1 1,0 0,0 0,1 1,0 0,-1 1,1-1,0 2,1-1,-1 1,1 0,0 1,0-1,0 1,1 1,0-1,0 1,1 0,0 1,-3 4,-1-2,1 0,-1 0,2 0,0 1,0 0,1 0,0 1,1 0,0 0,1 0,0 1,1-1,0 1,1 0,1 0,0 0,1 0,0 0,1 0,0 0,1 0,1 1,3-9,-1-1,1 1,0-1,0 0,0 0,1 0,-1-1,1 0,0-1,0 1,0-1,0-1,0 1,1-1,-1-1,0 1,1-1,-1 0,0-1,1 0,-1 0,0 0,4-2,-8 2,33-5,0-1,-1-3,1 0,-2-3,0-1,0-1,-2-2,15-10,-17 10,-1-1,-1-2,-1-1,-1-1,0-1,-2-1,-1-2,-1 0,11-17,-29 38,0 1,-1 0,1-1,-1 1,0-1,-1 0,1 0,-1 0,0 0,0-1,0 1,-1-1,1 1,-1-1,-1 1,1-1,-1 0,0 1,-1-1,1 1,-1-1,0 0,0 1,-1-1,1 1,-1 0,-1 0,1 0,-1 0,0 0,0 0,0 0,0 1,-1 0,0 0,-3-3,-1 5,1 2,-1-1,1 1,-1 0,1 0,-1 1,1 0,-1 0,1 1,0 0,-1 1,1-1,0 1,1 1,-1-1,1 1,-1 0,1 0,0 1,0 0,1 0,-3 3,-4 1,9-7,-1 0,1 0,-1 0,1 1,0-1,0 1,0 0,0-1,0 1,0 1,1-1,0 0,0 1,0-1,0 1,0 0,1-1,-1 1,1 0,0 0,0 0,1 0,-1 0,1 0,0 0,0 0,0 0,0 0,1 0,0 0,0 0,0 0,0 0,0 0,1-1,0 1,0 0,0-1,0 1,0-1,1 0,0 0,0 0,4 2,1-1,0-1,1 1,-1-2,1 1,-1-1,1 0,0-1,0 0,0 0,0-1,-1 0,1 0,6-2,93 12,-105-7,0-1,0 0,0 1,-1-1,1 1,-1 0,0 0,0 0,0 0,0 0,0 0,-1 0,1 1,-1-1,0 1,0-1,0 1,-1-1,1 1,-1 0,0-1,0 1,0 0,0-1,-1 1,1-1,-1 1,0-1,0 1,0-1,-1 1,1-1,-1 0,0 0,0 1,0-1,0-1,-1 1,1 0,-1 0,-9 24,3-4</inkml:trace>
  <inkml:trace contextRef="#ctx0" brushRef="#br0" timeOffset="414.615">1102 382,'38'-5,"0"-2,0-2,-1-1,0-2,-1-1,32-18,-56 25,-1-1,0 0,-1-1,1 0,-2-1,1 0,-1 0,-1-1,1 0,5-11,-11 16,0 1,0-1,-1 0,0 0,0 0,0 0,-1 0,1 0,-1 0,0-1,-1 1,1 0,-1-1,0 1,-1 0,1-1,-1 1,0 0,0-1,-1 1,1 0,-1 0,0 0,-1 0,1 1,-1-1,-2-2,-1 3,0-1,0 1,0 1,-1-1,1 1,-1 0,0 0,0 1,0 0,0 0,-1 1,1 0,0 0,-1 1,1 0,-1 0,1 0,0 1,-1 1,1-1,0 1,0 0,0 1,0-1,0 1,1 1,-1-1,1 1,0 0,-2 2,-6 5,0 0,1 1,0 1,1 0,0 1,1 0,1 0,0 1,1 0,1 1,-6 15,10-23,1-1,1 1,-1 0,1 0,1 0,-1 0,1 0,1 0,-1 0,1 0,1 0,0 1,0-1,0 0,1 0,0-1,1 1,0 0,0-1,1 1,-1-1,2 0,-1 0,1-1,0 1,5 4,9 4,1-2,0 0,1-1,0 0,1-2,0-1,1-1,-1-1,2 0,-1-2,1-1,-1-1,1-1,0 0,0-2,0-1,19-4,68-23,-94 18</inkml:trace>
</inkml:ink>
</file>

<file path=ppt/ink/ink9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4:34:24.98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311 23,'-1'474,"-25"-266,12-126,18-90,-1-5</inkml:trace>
  <inkml:trace contextRef="#ctx0" brushRef="#br0" timeOffset="373.376">1 79,'119'-24,"-51"16,131-18,-143 15,35 1,-74 15</inkml:trace>
  <inkml:trace contextRef="#ctx0" brushRef="#br0" timeOffset="1035.807">481 616,'20'-4,"-9"0,1 1,0 0,-1 1,1 0,0 1,0 1,0 0,0 0,0 1,0 1,0 0,0 0,11 5,-21-5,0 1,0-1,0 1,0-1,0 1,0 0,-1 0,1 0,-1 0,0 0,0 0,0 0,0 0,0 0,-1 1,0-1,1 0,-1 1,0-1,-1 0,1 0,-1 1,1-1,-1 0,0 0,0 0,0 0,-1 0,1 0,-1 0,1 0,-1 0,0-1,0 1,0-1,-1 1,-14 38,16-37,1 1,0-1,0 0,1 0,-1 0,1 0,0 1,0-1,0 0,0 0,1-1,-1 1,1 0,0 0,1-1,-1 1,0-1,1 0,0 0,0 0,0 0,0 0,0 0,1-1,-1 0,1 0,0 0,2 2,-2-2,0 0,0 0,0 1,0-1,-1 1,1 0,-1 0,0 0,0 1,0-1,0 1,-1 0,1 0,-1-1,0 2,0-1,0 0,-1 0,0 1,0-1,0 0,0 1,0 2,-3-3,0-1,0 1,-1 0,1 0,-1-1,0 1,0-1,0 0,0 0,-1 0,1-1,-1 1,0-1,1 1,-1-1,0-1,0 1,-1 0,1-1,0 0,0 0,-1 0,1-1,-1 1,1-1,-1 0,-11 2,1 0,-1 0,1-2,-1 0,0 0,1-2,-1 0,-2-1,-1-4</inkml:trace>
</inkml:ink>
</file>

<file path=ppt/ink/ink9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4:34:31.73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260 58,'1'-2,"-1"1,1-1,0 1,-1-1,1 1,-1-1,1 1,-1-1,0 1,0-1,0 0,1 1,-2-1,1 0,0 1,0-1,0 1,-1-1,1 0,-1 1,1-1,-1 1,0-1,0 1,1 0,-1-1,0 1,0 0,0-1,0 1,-1 0,1 0,0 0,0 0,-1 0,1 0,-1 1,1-1,-1 0,1 1,-1-1,1 1,-1-1,1 1,-1 0,0 0,1-1,-1 1,0 0,1 1,-1-1,1 0,-1 0,0 1,1-1,-1 1,1-1,-1 1,1 0,-1-1,0 2,-10 2,1 1,-1 0,1 1,0 0,1 1,0 0,0 1,0 0,1 0,0 1,1 0,0 1,0 0,-4 9,3-3,1 1,0 0,2 1,0 0,1 0,1 0,0 0,1 1,2 0,0-1,0 1,2 0,2 16,-3-29,1 0,0 0,-1 0,2-1,-1 1,1 0,0-1,0 1,0-1,1 0,0 1,0-1,0 0,1-1,-1 1,1-1,0 1,1-1,-1 0,1-1,0 1,0-1,0 0,0 0,0-1,1 1,-1-1,1 0,-1-1,1 1,0-1,0 0,0-1,0 1,3-1,66-24,-56 13</inkml:trace>
</inkml:ink>
</file>

<file path=ppt/ink/ink9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4:34:32.12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89 621,'-11'14,"1"0,1 1,0 0,1 1,1-1,0 1,1 1,1-1,0 1,1 0,1 0,1 1,0-1,2 4,0-18,0 0,1 0,-1 1,1-1,0 0,0 0,1 0,-1 0,0 0,1 0,0 0,0-1,0 1,0-1,0 1,0-1,1 1,-1-1,1 0,-1 0,1-1,0 1,0 0,0-1,0 0,0 1,0-1,0-1,0 1,1 0,-1-1,0 1,0-1,1 0,-1 0,0-1,1 1,-1 0,3-2,6 0,1 0,0-1,-1-1,1 0,-1-1,0 0,-1-1,1 0,8-7,-12 9,0-1,-1 0,1 0,-1-1,0 0,0 0,-1-1,0 0,0 0,0 0,-1-1,0 0,-1 0,0 0,0-1,0 1,-1-1,-1 0,1 0,-2 0,1 0,-1 0,0 0,-1-1,0 1,-1 0,-1 5,0 0,0 0,-1 0,0 1,0-1,0 1,0 0,0 0,-1 0,1 0,-1 0,0 1,0 0,1-1,-2 1,1 1,0-1,0 1,-1-1,1 1,0 1,-1-1,1 1,-1-1,1 1,-1 0,0 1,1-1,0 1,-1 0,1 0,-1 1,1-1,0 1,0 0,0 0,0 0,0 0,0 1,1 0,-1-1,1 1,0 1,-2 1,-20 16,2-1</inkml:trace>
  <inkml:trace contextRef="#ctx0" brushRef="#br0" timeOffset="480.673">682 537,'-10'1,"0"1,0 0,0 1,1 0,-1 0,1 1,0 0,0 1,0 0,0 0,1 1,0 0,0 1,1-1,0 2,-4 4,10-8,1-1,0 1,1-1,-1 1,1-1,-1 0,1 1,0-1,0 1,1-1,-1 0,1 0,-1 0,1 0,0 0,0 0,1 0,-1-1,0 1,1-1,0 0,-1 1,1-1,0 0,0-1,0 1,0 0,1-1,-1 0,0 0,1 0,14 11,72 65,-88-74,1 0,-1 0,0 0,0 0,0 0,-1 1,1-1,-1 0,1 1,-1-1,0 1,-1 0,1-1,-1 1,1 0,-1-1,0 1,-1 0,1-1,0 1,-1 0,0-1,0 1,0-1,0 1,-1-1,0 0,1 1,-3 1,-3 4,0-2,-1 1,0-1,0 0,-1-1,0 0,0 0,0-1,-1 0,1 0,-1-1,0-1,-1 0,1 0,-1-1,1 0,-1-1,0 0,-8 0,-29-15,31 2</inkml:trace>
  <inkml:trace contextRef="#ctx0" brushRef="#br0" timeOffset="1298.74">1359 311,'-30'34,"0"2,3 0,1 2,1 1,3 1,1 1,2 1,0 6,16-42,0 1,1 0,0 1,1-1,-1 0,1 0,1 1,-1-1,1 1,1-1,-1 0,1 1,1-1,-1 0,1 0,0 0,1 0,0 0,0 0,0 0,1-1,0 0,0 0,1 0,-1 0,1-1,1 1,-1-1,1-1,0 1,0-1,0 0,0 0,2 0,2 0,0-1,0 0,0 0,0-1,0-1,1 0,-1 0,1-1,-1 0,0-1,1 0,-1 0,0-1,1-1,-6 2,0 0,0 0,0-1,0 0,0 0,-1 0,1-1,0 1,-1-1,0 0,0-1,0 1,0-1,0 1,-1-1,0 0,0-1,0 1,0 0,0-1,-1 0,0 1,0-1,0 0,-1 0,0 0,1 0,-1-3,-1 5,0-1,0 1,0-1,0 1,-1 0,1-1,-1 1,0 0,0-1,0 1,0 0,-1 0,1 0,-1 0,0 0,0 0,0 0,0 1,0-1,-1 1,1 0,-1-1,0 1,1 0,-1 1,0-1,0 0,0 1,-1-1,1 1,0 0,0 0,-1 1,1-1,-2 0,-122 0,117 2,0 0,1 2,-1-1,1 1,0 0,0 1,0 0,0 0,1 1,0 1,-1-1,-4 6,1 2</inkml:trace>
  <inkml:trace contextRef="#ctx0" brushRef="#br0" timeOffset="1699.967">1867 481,'-31'20,"0"2,2 1,0 1,2 2,1 0,1 2,-20 29,42-54,0 0,0 0,0 0,0 1,1-1,-1 1,1 0,0-1,0 1,0 0,1 0,-1 0,1 0,0 1,0-1,1 0,-1 0,1 1,0-1,0 0,0 1,1-1,-1 0,1 0,0 1,0-1,1 0,-1 0,1 0,0 0,0 0,0-1,1 1,-1-1,2 2,5 0,1 0,-1-1,1 0,0-1,0 0,0-1,0 0,0 0,1-1,-1-1,1 1,-1-2,0 1,1-2,-1 1,0-1,0-1,0 0,0 0,0-1,-1 0,1-1,-1 0,0-1,-1 1,3-3,-4 1,0 1,0-1,-1 0,0 0,0-1,-1 0,0 0,0 0,-1-1,0 1,-1-1,0 0,0 0,-1 0,0-1,0 1,-1 0,-1-1,1 1,-1-1,-1 1,0-1,0 1,-1 0,0-1,-1 1,0 0,-1-2,1 6,0 0,0 1,-1-1,0 1,1 0,-1 0,0 0,-1 1,1 0,-1-1,0 2,1-1,-1 0,0 1,-1 0,1 0,0 0,-1 1,1 0,-1 0,1 0,-1 1,1 0,-1 0,1 0,-2 1,-18 3</inkml:trace>
  <inkml:trace contextRef="#ctx0" brushRef="#br0" timeOffset="7150.059">2205 283,'0'0,"0"-1,0 0,0 1,0-1,-1 0,1 1,0-1,0 1,-1-1,1 1,0-1,-1 0,1 1,0-1,-1 1,1 0,-1-1,1 1,-1-1,1 1,-1 0,1-1,-1 1,1 0,-1-1,0 1,1 0,-1 0,1 0,-1-1,0 1,1 0,-1 0,0 0,1 0,-1 0,1 0,-1 1,0-1,1 0,-1 0,0 0,1 0,-1 1,1-1,-1 0,1 1,-1-1,1 0,-1 1,1-1,-1 1,0-1,-31 20,27-15,0 0,1 0,-1 0,1 0,0 1,0 0,1 0,0 0,0 0,0 0,1 1,0-1,-1 7,2-11,1 1,-1-1,1 1,0-1,0 1,0-1,0 1,0-1,1 1,-1-1,1 0,-1 1,1-1,0 1,0-1,0 0,0 0,0 0,1 0,-1 0,1 0,-1 0,1 0,0 0,0-1,0 1,0 0,0-1,0 0,0 0,0 1,0-1,1-1,-1 1,0 0,1 0,-1-1,3 1,0 0,1 1,-1-1,1-1,-1 1,1-1,0 0,0 0,-1 0,1-1,-1 0,1 0,0 0,-1-1,0 0,1 0,-1-1,0 1,0-1,0 0,-1 0,1-1,-1 1,1-1,-1 0,0 0,-1 0,1-1,-1 0,0 1,0-1,0 0,0-2,-2 3,-1 1,0 0,0-1,0 1,0-1,0 1,-1-1,0 1,0 0,0 0,0-1,0 1,0 0,-1 0,1 0,-1 0,0 0,0 0,0 1,-1-1,1 1,0-1,-1 1,0 0,0 0,1 0,-1 0,0 1,0-1,-1 1,1 0,0 0,0 0,-3-1,-18-5</inkml:trace>
  <inkml:trace contextRef="#ctx0" brushRef="#br0" timeOffset="7612.895">2347 1,'9'2,"-1"1,1 0,-1 0,0 1,0 0,0 1,-1 0,0 0,0 1,0 0,0 0,-1 0,0 1,0 0,-1 0,0 0,0 1,0 0,-1 0,-1 0,1 0,-1 1,-1-1,1 1,-1 6,5 13,-1 1,-2 0,-1 0,-1 0,-2 0,-2 25,1-6,0-18,-2 0,0 0,-2 0,-1-1,-2 1,-1-1,-1-1,-1 0,-2 0,-12 19,14-32,0-1,-1 0,0-1,-2 0,1-1,-1 0,-3 0,-7 6</inkml:trace>
  <inkml:trace contextRef="#ctx0" brushRef="#br0" timeOffset="8563.726">1105 57,'-1'0,"0"0,-1 0,1 0,0 0,-1 0,1 0,-1 0,1 0,0 1,-1-1,1 1,0-1,0 1,-1-1,1 1,0 0,0 0,0-1,0 1,0 0,0 0,0 0,0 0,0 0,0 0,1 0,-1 1,0-1,0 1,-16 22,1 1,2 1,0 0,1 1,2 0,1 1,1 0,1 0,2 3,-3 18,2 1,3 1,1-1,3 1,3 12,-1 24,-2-69,0 0,2 0,0 0,1 0,0 0,2 0,0-1,1 0,0 0,2 0,0-1,1 0,0-1,1 0,1 0,0-1,1 0,1-1,0-1,1 0,0-1,9 6,21-1,-23-12</inkml:trace>
</inkml:ink>
</file>

<file path=ppt/ink/ink9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4:34:47.90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325 198,'-109'11,"94"-8,-3 0,0 1,1 0,-1 2,1 0,0 0,1 2,-15 8,30-16,1 0,-1 0,0 1,0-1,0 0,0 1,0-1,1 1,-1-1,0 1,0-1,1 1,-1-1,0 1,1 0,-1 0,0-1,1 1,-1 0,1 0,-1 0,1-1,0 1,-1 0,1 0,0 0,0 0,-1 0,1 0,0 0,0 0,0-1,0 1,0 0,0 0,1 0,-1 0,0 0,0 0,1 0,-1 0,0 0,1-1,-1 1,1 0,-1 0,1-1,0 1,-1 0,1 0,-1-1,1 1,0-1,0 1,0-1,-1 1,1-1,0 1,0-1,0 1,204 51,-203-52,1 1,-1 0,0 0,0-1,0 1,0 1,0-1,0 0,0 0,0 1,-1-1,1 1,0 0,-1-1,1 1,-1 0,0 0,0 0,1 0,-1 0,-1 0,1 0,0 0,0 0,-1 1,1-1,-1 0,0 0,1 1,-1-1,0 0,-1 1,1-1,0 0,-1 0,1 1,-1-1,0 0,1 0,-1 0,0 0,0 0,-1 0,0 2,-69 80,35-55,2 1,0 2,2 2,-25 34,56-66,-1 0,0 0,1 0,-1 0,1 0,-1 0,1 1,0-1,0 0,0 1,0-1,1 1,-1-1,1 1,-1-1,1 1,0 0,0-1,0 1,0-1,1 1,-1 0,1-1,-1 1,1-1,0 1,0-1,0 0,0 1,1-1,-1 0,1 0,-1 0,1 0,0 0,-1 0,3 1,8 4,0-1,0-1,1 0,0-1,0 0,0-1,0 0,0-1,1 0,-1-1,1-1,-1 0,1-1,-1-1,9-2,-17 2,0 0,0-1,0 0,-1 0,1-1,-1 1,0-1,0 0,0 0,0-1,-1 1,0-1,0 1,0-1,0 0,-1 0,0 0,0-1,8-18</inkml:trace>
  <inkml:trace contextRef="#ctx0" brushRef="#br0" timeOffset="373.341">127 1,'15'44,"1"-2,-2 0,-2 1,-2 0,-2 1,-1 0,-1 32,2 219,1-228,-2 0,-3 1,-3 0,-5 35,-1-76,-1-3</inkml:trace>
</inkml:ink>
</file>

<file path=ppt/ink/ink9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4:34:51.12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2,'19'5,"21"1,8 0,1-1,-3-2,-4-5,-6-3,-3-1,-2 1,-2 2,-2 0,1 2,-1 0,0 1,-4 0</inkml:trace>
</inkml:ink>
</file>

<file path=ppt/ink/ink9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4:34:51.37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0,'38'10,"33"3,8-1,-4-7,-11-4,-10-3,-11 0,-11-1</inkml:trace>
</inkml:ink>
</file>

<file path=ppt/ink/ink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3:41:46.49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41,'29'-5,"19"-2,6 1,-1 1,-5 1,-6 2,-5 1,-4 1,-3 0,-2 0,-1 0,0 0,0 0,1-4,-5-2</inkml:trace>
</inkml:ink>
</file>

<file path=ppt/ink/ink9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4:34:52.07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368 89,'-10'53,"2"1,3 0,2 0,3 14,-4 67,-21 14,24-140,-1 0,1 0,-2 0,1 0,-1-1,-1 1,1-1,-2 0,1 0,-1 0,0-1,-2 3,-5-18,9-4</inkml:trace>
  <inkml:trace contextRef="#ctx0" brushRef="#br0" timeOffset="280.306">1 117,'38'-10,"37"-8,11 0,-1 2,-8 0,-10 1,-10 5,-10 3,-8 2,-7 4,-3 0,-2 2,-6 4,-1 2,-4 0</inkml:trace>
  <inkml:trace contextRef="#ctx0" brushRef="#br0" timeOffset="1002.1">508 624,'28'-12,"-14"5,0 0,0 1,1 0,0 1,0 1,0 0,0 1,1 1,0 0,-1 1,11 1,-24 0,-1 0,0 0,1 1,-1-1,1 0,-1 1,1-1,-1 1,0-1,1 1,-1-1,0 1,0 0,0 0,1 0,-1 0,0-1,0 2,0-1,0 0,0 0,-1 0,1 0,0 1,0-1,-1 0,1 0,-1 1,1-1,-1 1,0-1,1 0,-1 1,0-1,0 1,0-1,0 1,0-1,0 0,-1 1,1-1,0 1,-1-1,1 0,-1 1,1-1,-1 0,0 1,0-1,0 0,1 0,-1 0,-50 62,49-62,0 0,0 0,0 0,0 0,0 0,0 0,0 1,1-1,-1 1,1 0,-1-1,1 1,-1 0,1 0,0 0,0 0,0 0,0 0,0 0,1 0,-1 0,0 0,1 0,0 1,-1-1,1 0,0 0,0 1,0-1,1 0,-1 0,0 0,1 1,0-1,-1 0,1 0,0 0,0 0,0 0,0 0,1 0,-1 0,0-1,1 1,32 19,49 41,-82-60,1 0,-1 0,1 1,-1-1,0 0,0 1,0-1,0 0,-1 1,1-1,-1 1,1 0,-1-1,0 1,0-1,0 1,0-1,-1 1,1-1,-1 1,1 0,-1-1,0 0,0 1,0-1,0 0,0 1,-1-1,1 0,-1 0,1 0,-1 0,0 0,0 0,0-1,0 1,0 0,-4 3,1 0,-1 0,0-1,0 0,-1 0,1 0,-1 0,0-1,0-1,0 1,0-1,0 0,-1 0,1-1,-1 0,1-1,-1 1,-2-2,-15-2</inkml:trace>
</inkml:ink>
</file>

<file path=ppt/ink/ink9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4:34:49.10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254 88,'-29'515,"4"-362,23-147,1-6</inkml:trace>
  <inkml:trace contextRef="#ctx0" brushRef="#br0" timeOffset="251.293">0 88,'39'-9,"36"-9,10 0,-4 2,-11 4,-8 4,-10 4,-9 2,-12 6,-6 3,-7 5,-7 5,-5-1</inkml:trace>
  <inkml:trace contextRef="#ctx0" brushRef="#br0" timeOffset="801.393">453 541,'14'-4,"1"1,1 0,-1 1,0 1,1 1,-1 0,0 1,1 0,-1 2,0-1,0 2,0 0,0 1,-13-4,-1-1,1 1,0 0,-1 0,1 0,-1 0,1 0,-1 0,0 0,1 0,-1 0,0 1,0-1,0 1,0-1,0 1,0-1,0 1,-1-1,1 1,0 0,-1-1,0 1,1 0,-1 0,0-1,0 1,0 0,0 0,0 0,0-1,0 1,-1 0,1-1,0 1,-1 0,-37 55,22-35,15-21,-1 1,1-1,0 1,0-1,0 1,0 0,0-1,0 1,1 0,-1 0,1 0,-1-1,1 1,-1 0,1 0,0 0,0 0,0 0,0 0,0 0,1 0,-1 0,1-1,-1 1,1 0,0 0,-1 0,1-1,0 1,0 0,0-1,0 1,1-1,-1 1,0-1,1 0,-1 1,0-1,1 0,0 0,-1 0,1 0,0 0,-1 0,1-1,0 1,0-1,1 1,-1-1,1 1,-1-1,0 1,1 0,-1 0,0-1,0 1,0 1,1-1,-1 0,0 1,0-1,-1 1,1-1,0 1,0 0,-1 0,1 0,-1 0,0 0,1 0,-1 0,0 0,0 0,-1 1,1-1,0 0,-1 1,1-1,-1 0,0 1,0-1,0 1,0-1,0 1,0-1,-1 0,1 1,-1-1,0 0,1 1,-1-1,0 0,-1 0,1 0,0 0,-1 1,-3 1,0 0,0-1,0 1,0-1,0 0,-1-1,0 1,1-1,-1-1,0 1,0-1,0 0,0 0,0 0,0-1,-1 0,1 0,0-1,0 1,0-2,0 1,-5-2,3-3</inkml:trace>
  <inkml:trace contextRef="#ctx0" brushRef="#br0" timeOffset="1420.586">931 512,'19'143,"-20"-141,1 0,0 0,0 0,0 1,0-1,0 0,1 0,-1 0,1 0,-1 0,1 0,0 0,-1 0,1 0,0-1,0 1,1 0,-1 0,0-1,1 1,-1-1,0 1,1-1,0 0,-1 1,1-1,0 0,0 0,0 0,0 0,-1 0,1-1,0 1,0-1,1 1,-1-1,0 0,0 0,0 0,0 0,0 0,0 0,0 0,0-1,0 1,0-1,0 1,2-2,143-138,-146 139,0 0,0 0,1 0,-1 0,0 1,1-1,-1 0,1 1,-1-1,1 1,-1-1,1 1,0 0,-1 0,1 0,-1 0,1 0,-1 0,1 0,0 0,-1 1,1-1,-1 0,1 1,-1-1,1 1,-1 0,0 0,1-1,-1 1,0 0,1 0,-1 0,0 0,0 1,0-1,0 0,0 0,0 1,0-1,-1 0,1 1,0-1,-1 1,1-1,0 2,18 78,-18-73,24 146,-13-71,-8-71,-1-1,-1 1,0-1,0 1,-1 0,-1 0,0 0,0 0,-1-1,-1 1,0 0,-1 0,0-1,0 0,-1 0,-1 0,-5 10,4-13,0-1,0 0,0 0,-1-1,0 0,-1 0,1 0,-1-1,0 0,0-1,-1 0,1 0,-1-1,0 0,0 0,0-1,0-1,0 1,-1-1,1-1,0 0,-3 0,7-1,0-1,1 1,-1-1,0-1,1 1,-1 0,1-1,0 0,0 0,0 0,0-1,0 1,1-1,0 0,0 0,0 0,0-1,0 1,1 0,0-1,0 0,0 0,0 1,1-1,0 0,0 0,0 0,1 0,0-1,0 1,0 0,0 0,1 0,0 0,0 0,0 0,1 0,-1 0,1 1,0-1,1 1,-1-1,4-3,6-16,-2 3</inkml:trace>
</inkml:ink>
</file>

<file path=ppt/ink/ink9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4:34:54.07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405 7,'-3'-1,"-1"0,0-1,1 2,-1-1,0 0,0 1,1-1,-1 1,0 0,0 0,0 1,1-1,-1 1,0 0,0 0,1 0,-3 1,2-1,-21 6,0 1,0 2,1 1,0 0,1 2,0 0,-10 10,31-22,-1 1,1 0,-1 0,1 0,0 0,0 1,0-1,0 0,0 1,0 0,1-1,-1 1,1 0,0 0,0-1,0 1,0 0,0 0,1 0,-1 1,1-1,0 0,0 0,0 0,0 0,1 0,-1 0,1 0,0 0,0 0,0 0,0 0,0 0,1-1,-1 1,1 0,0-1,-1 1,2-1,3 7,1 0,0-1,1 0,0-1,0 0,1 0,0 0,0-1,1-1,5 3,-12-6,3-1,-1 0,0 0,1 1,-1 0,0 0,0 0,0 1,-1 0,1-1,0 2,-1-1,0 0,0 1,0 0,0 0,-1 0,1 1,-1-1,0 1,-1-1,1 1,-1 0,0 0,0 0,0 1,-1-1,1 0,-1 1,-1-1,1 1,-1-1,0 5,-2-4,0 0,0-1,-1 1,0-1,0 0,0 1,-1-1,1-1,-1 1,-1 0,1-1,0 0,-1 0,0-1,0 1,0-1,0 0,-1 0,1 0,-1-1,-1 0,-127 26,64-32,69 4,0-1,0 1,0 0,0 0,0 0,-1-1,1 1,0-1,0 1,0-1,1 1,-1-1,0 0,0 1,0-1,0 0,0 1,1-1,-1 0,0 0,1 0,-1 0,1 0,-1 0,1 0,-1 0,1 0,0 0,-1 0,1 0,0 0,0 0,0 0,0-1,0 1,0 0,0 0,0 0,0 0,1 0,-1 0,0 0,1 0,-1 0,1 0,-1 0,1 0,-1 0,1 0,0 0,-1 0,1 1,0-1,0 0,0 0,0 1,-1-1,1 0,14-14</inkml:trace>
</inkml:ink>
</file>

<file path=ppt/ink/ink9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4:34:54.29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14 0,'-5'34,"-2"16,6-1,2-9</inkml:trace>
</inkml:ink>
</file>

<file path=ppt/ink/ink9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4:34:54.54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0,'0'0</inkml:trace>
</inkml:ink>
</file>

<file path=ppt/ink/ink9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4:34:54.84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0 875,'142'-233,"-142"232,0-1,1 1,-1-1,0 1,0 0,1 0,-1-1,1 1,-1 0,1-1,0 1,-1 0,1 0,0 0,0 0,0 0,0 0,0 0,0 0,0 0,0 0,0 1,1-1,-1 0,0 1,0-1,1 1,-1-1,0 1,1 0,-1 0,0-1,1 1,-1 0,0 0,1 0,-1 0,0 1,1-1,-1 0,0 0,1 1,-1-1,0 1,1-1,-1 1,0 0,0-1,0 1,0 0,0 0,1 1,5 80,-8-78,0 1,0 0,0 0,0 0,1 1,0-1,0 0,0 0,1 0,0 0,0 0,0 0,0 0,1 0,0-1,0 1,0 0,0-1,1 0,0 1,0-1,0 0,0-1,1 1,0 0,-1-1,1 0,1 0,-1 0,0 0,1-1,-1 0,1 1,0-2,1 2,1-2,1 0,-1-1,0 0,0 0,1 0,-1-1,0 0,0 0,0-1,0 0,0 0,0 0,0-1,-1 0,1-1,-1 0,0 0,0 0,0 0,-1-1,0 0,0 0,0-1,0 1,-1-1,0 0,0 0,0 0,-1-1,0 0,0 1,0-4,4-13</inkml:trace>
  <inkml:trace contextRef="#ctx0" brushRef="#br0" timeOffset="296.871">903 57,'-52'81,"3"3,4 2,4 2,4 1,30-76,2 0,0 0,0 0,1 0,1 1,0 0,1-1,0 1,1 0,0 0,2 0,-1 0,2 0,0 0,1 0,0-1,1 1,0-1,1 0,0 0,2-1,-1 1,1-1,1 0,0-1,1 0,0-1,1 1,1 0,-1-5,-1 0,1 0,0-1,0-1,0 0,1 0,-1-1,1 0,0-1,10 1,-2-3</inkml:trace>
  <inkml:trace contextRef="#ctx0" brushRef="#br0" timeOffset="748.685">1242 170,'-44'104,"20"-52,2 1,3 1,-11 52,22-68,3-27,1 1,1 0,0 0,1 0,0 1,1-1,0 0,1 1,1-1,0 0,0 1,1-1,1 0,0 0,0 0,2 0,-1-1,1 0,3 5,-5-11,-1 0,1 0,0-1,1 1,-1-1,1 0,0 1,0-1,0-1,0 1,1-1,-1 0,1 0,0 0,0 0,0-1,0 0,1 0,-1 0,0-1,1 0,0 0,-1 0,1-1,-1 0,1 0,0 0,-1-1,1 1,-1-1,1-1,-1 1,1-1,-1 0,0 0,2-4,0 1,-1-1,0 0,0-1,-1 1,0-1,0 0,0-1,-1 1,0-1,-1 0,0 0,0 0,0 0,-1 0,0-1,-1 1,0-1,0-4,0 7,-1 1,0 0,1 0,-2 0,1-1,-1 1,1 0,-2 0,1 0,0 0,-1 0,0 0,0 0,0 1,-1-1,0 1,0 0,0-1,0 1,0 0,-1 1,0-1,0 1,0 0,0-1,0 2,-1-1,0 0,1 1,-1 0,0 0,-2 0,0 1,1 1,-1 0,1 0,-1 0,1 1,-1 0,1 0,-1 1,1-1,0 2,0-1,0 1,0-1,0 2,0-1,-2 3,-9 4</inkml:trace>
  <inkml:trace contextRef="#ctx0" brushRef="#br0" timeOffset="1130.89">1637 338,'-3'3,"-32"39,2 1,2 1,1 2,3 1,-16 39,40-81,1-1,-1 1,1 0,1 0,-1 0,1 0,-1 1,2-1,-1 0,0 0,1 1,0-1,1 0,-1 1,1-1,0 0,0 0,0 0,1 0,0 0,0 0,0 0,1 0,-1-1,1 1,0-1,0 0,1 0,-1 0,1 0,3 2,-3-2,1 0,0-1,0 1,0-1,1 0,-1 0,1-1,0 0,0 0,0 0,0-1,0 1,0-1,0-1,0 1,0-1,0 0,0-1,1 1,-1-1,0-1,0 1,0-1,-1 0,1 0,3-2,2-1,-1 0,0-1,-1 0,0-1,0 0,0 0,0-1,-1 0,-1 0,0-1,0 0,0-1,-1 1,0-1,-1 0,0 0,-1-1,0 0,-1 0,0 0,0 0,-2 0,1 0,-1-1,-1 1,0 0,0-1,-1 1,-1 0,0-1,0 1,-1 0,-4-8,2 9,0 0,-1 1,0 0,0 0,-1 0,0 1,-1 0,0 0,0 1,0 0,-10-6,-5 0</inkml:trace>
  <inkml:trace contextRef="#ctx0" brushRef="#br0" timeOffset="1484.631">1919 170,'-9'38,"1"18,7-1,8-10,8-12,2-17,2-11,3-11,-2-10,-5-6,0 0,-2-1,-4-1,-3-1,-3-2,-7 4,-2 6</inkml:trace>
  <inkml:trace contextRef="#ctx0" brushRef="#br0" timeOffset="1815.843">2004 0,'21'6,"-1"1,0 1,0 1,0 0,-1 2,0 0,-1 1,-1 1,0 0,0 1,-2 1,0 1,0 0,-1 1,-2 1,1 0,-2 0,-1 1,0 1,3 10,-2 17,-2 0,-2 1,-2 0,-2 1,-2-1,-2 0,-3 1,-1-1,-3 0,-2-1,-4 10,9-42,0 1,0-1,-2 0,0-1,0 0,-1 0,-1 0,-1-1,0 0,0-1,-1 0,-1-1,-5 4,-77 24,71-33</inkml:trace>
  <inkml:trace contextRef="#ctx0" brushRef="#br0" timeOffset="2880.01">2089 254,'5'0,"1"-5,0-6,-6-1,-3-4,-6 1,-1-1,-4 1,-4 4,-4 8,2 5</inkml:trace>
</inkml:ink>
</file>

<file path=ppt/ink/ink9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4:36:36.662"/>
    </inkml:context>
    <inkml:brush xml:id="br0">
      <inkml:brushProperty name="width" value="0.1" units="cm"/>
      <inkml:brushProperty name="height" value="0.1" units="cm"/>
      <inkml:brushProperty name="color" value="#AB008B"/>
      <inkml:brushProperty name="ignorePressure" value="1"/>
    </inkml:brush>
  </inkml:definitions>
  <inkml:trace contextRef="#ctx0" brushRef="#br0">1439 2988,'0'-226,"-28"27,27 172,-1 0,2 0,0 0,2 0,1 0,7-26,-2 13,-2-1,-2 0,-1 0,-2-1,-4-38,0-13,-13-30,10 89,2 0,1-1,2 1,1 0,2-8,-2-101,-28-27,-1-55,18 83,-7-82,-8 81,26-336,0 461,-13-66,12 83,-1 0,0 0,0 1,-1-1,1 1,0-1,0 1,0 0,0 0,0 0,0 0,-1 0,1 0,0 1,0-1,0 1,0-1,0 1,0 0,0 0,0 0,0 0,1 0,-1 0,0 1,0-1,1 0,-1 1,1 0,0-1,-1 1,1 0,0-1,0 1,0 0,0 0,0 0,0 0,0 2,-6 5,-16 15,-1 0,-1-2,0-1,-2 0,-1-2,-15 7,42-26,0 0,0 0,0 0,0 0,-1 0,1 0,0 1,0-1,0 0,0 1,0-1,0 1,0-1,0 1,0-1,0 1,0 0,0-1,0 1,1 0,-1 0,0 0,0 0,1-1,-1 1,1 0,-1 0,1 0,-1 0,1 1,-1-1,1 0,0 0,0 0,0 0,0 0,-1 0,1 0,1 1,-1-1,0 0,0 0,0 0,1 0,-1 0,0 0,1 0,-1 0,1 0,-1 0,1 0,0 0,0 1,100 9,136 41,-83-15,-154-37,1 1,-1-1,1 1,-1-1,1 0,-1 1,1-1,0 0,-1 0,1 1,-1-1,1 0,0 0,-1 0,1 0,-1 0,1 0,0 0,-1 0,1 0,0 0,-1 0,1 0,-1 0,1 0,0-1,-1 1,1 0,-1 0,1-1,-1 1,1 0,-1-1,1 1,-1-1,1 1,-1 0,1-1,-1 1,0-1,1 0,-1 1,0-1,1 1,-1-1,0 1,0-1,0 0,0 1,1-1,-1 1,0-1,0 0,0 1,0-1,0 0,0 1,-1-1,1 1,0-1,0 0,0 1,0-1,-1 1,1-1,-24-39,21 36,-29-37,-2 1,-2 2,-1 1,-13-7,9-3,34 31</inkml:trace>
  <inkml:trace contextRef="#ctx0" brushRef="#br0" timeOffset="2279.246">254 674,'0'284,"-28"-116,26-143,2-26</inkml:trace>
  <inkml:trace contextRef="#ctx0" brushRef="#br0" timeOffset="2598.519">0 589,'5'0,"11"-5,8-1,4 0,2 1,2-4,-1 1,-1-4,0 1,0-4,-2 2,-4-2,-2 1,0 4,-4 7,-4 5</inkml:trace>
  <inkml:trace contextRef="#ctx0" brushRef="#br0" timeOffset="3240.936">395 928,'43'-2,"72"9,-113-5,1 0,-1 0,0 1,0-1,0 0,0 1,0-1,0 1,-1-1,1 1,-1 0,0 0,0 0,0 0,0 0,0 0,-1 0,1 0,-1 0,0 0,0 0,0 0,0 0,-1 0,1 0,-1 0,0 0,0 0,0 1,1 39,42-6,-41-36,1-1,0 0,0 1,-1-1,1 1,0-1,-1 1,1 0,-1 0,1 0,-1 0,1 0,-1 0,0 0,1 0,-1 1,0-1,0 0,0 1,0-1,0 1,0 0,0-1,-1 1,1-1,-1 1,1 0,-1 0,1-1,-1 1,0 0,0 0,0-1,0 1,0 0,0 0,-1-1,1 1,0 0,-1-1,0 1,-5 8,0-1,-1-1,-1 1,0-1,0 0,0-1,-1 0,0 0,0-1,-1 0,-1 0,-7 1,3-5</inkml:trace>
  <inkml:trace contextRef="#ctx0" brushRef="#br0" timeOffset="3880.881">762 900,'18'56,"21"56,-37-111,0 0,1-1,-1 1,0-1,0 1,0-1,0 0,1 1,-1-1,0 0,0-1,0 1,1 0,-1-1,0 1,0-1,0 1,0-1,0 0,0 0,0 0,0 0,0 0,0-1,-1 1,1-1,0 1,-1-1,1 1,-1-1,0 0,1 0,-1 0,0 1,0-1,0 0,0-1,-1 1,1 0,0-2,3-2,24-43,-26 42,1 0,0 0,1 0,-1 1,1 0,0 0,1 0,0 0,-1 0,2 1,-1 0,1 0,0 1,0-1,5-2,-10 7,0 0,1-1,-1 1,0 0,1 0,-1 0,0 0,1 0,-1 0,0 0,1 0,-1 0,0 1,1-1,-1 1,0-1,0 1,1-1,-1 1,0 0,0-1,0 1,0 0,0 0,0 0,0 0,0 0,0 0,0 0,-1 0,1 1,0-1,-1 0,1 0,-1 0,1 1,-1-1,0 0,1 1,-1-1,0 0,0 1,7 63,-7-62,8 174,-2-156,-2 0,0 1,-1-1,-2 1,0-1,-1 1,-1-1,-1 1,-1-1,0 0,-2 0,-1 0,0 0,-2-1,0 0,-1-1,-5 7,12-22,0-1,-1-1,1 1,-1 0,0 0,1-1,-1 0,0 1,0-1,-1 0,1-1,0 1,-1 0,1-1,-1 0,1 0,-1 0,0 0,1-1,-1 1,0-1,0 0,1 0,-1 0,0-1,0 1,1-1,-1 0,1 0,-1 0,1-1,-1 1,1-1,-1 0,1 0,0 0,0 0,0 0,0-1,1 1,-1-1,1 0,-1 0,1 0,0 0,0 0,0 0,1-1,-1 0,-2-6,1 1,1-1,-1 0,2 0,-1 0,1 0,1 0,0 0,0 0,1 0,1 0,-1 0,1 0,1 0,1-2,3-7</inkml:trace>
  <inkml:trace contextRef="#ctx0" brushRef="#br0" timeOffset="4618.091">565 1013,'4'0,"-2"0,-7 0,-3 5,-4 1,-6 0,1 4,3-5,9-4,5-5,3-4</inkml:trace>
  <inkml:trace contextRef="#ctx0" brushRef="#br0" timeOffset="6486.176">565 420,'-98'39,"-42"2,29 9,91-49,25-6</inkml:trace>
  <inkml:trace contextRef="#ctx0" brushRef="#br0" timeOffset="6984.921">254 449,'0'4,"0"7,0 7,0 4,0 3,0 3,0 1,0 0,0 1,0-1,0 0,0 0,0-1,0 1,-5-6,-1-10,0-9</inkml:trace>
  <inkml:trace contextRef="#ctx0" brushRef="#br0" timeOffset="15037.108">1524 3045,'0'0</inkml:trace>
  <inkml:trace contextRef="#ctx0" brushRef="#br0" timeOffset="18332.043">1524 3045,'56'2,"680"-4,-369 2,-197-28,54 26,-81-24,336 25,-254 0,-83-26,309 27,-401 0,115-11,-25-8,-139 18,0 1,-1-1,1 0,0 0,-1 1,1-1,0 0,-1 0,1 0,-1 0,0 0,1 0,-1 0,0 0,0 1,1-1,-1 0,0 0,0 0,0 0,0 0,0 0,0 0,0 0,-1 0,1 0,0 0,-1 0,1 0,0 0,-1 0,1 0,-1 0,1 0,-1 1,0-1,1 0,-1 0,0 1,1-1,-1 0,0 1,0-1,0 1,0-1,0 1,1 0,-1-1,0 1,0 0,0-1,0 1,0 0,-5-6,-109-172,112 173,2 1,-1 0,0 0,0 1,0-1,0 0,-1 1,1-1,-1 1,0 0,0 0,0 0,-1 0,1 1,-1-1,1 1,-1 0,-2-1,4 4,0 0,0 1,0-1,0 1,0-1,0 1,1 0,-1 0,1 0,-1 0,1 0,-1 0,1 0,0 0,0 0,0 1,1-1,-1 0,0 1,1-1,-1 0,1 1,0 0,-3 8,-17 63,-34 79,32-117,6-13,2 1,1 0,1 1,0 1,2-1,-6 27,15-51,0 1,1-1,-1 1,0 0,1-1,-1 1,1 0,-1-1,1 1,0 0,0-1,0 1,0 0,0 0,0-1,0 1,1 0,-1 0,0-1,1 1,0-1,-1 1,1 0,0-1,0 1,0-1,0 1,0-1,0 0,0 0,0 1,1-1,-1 0,0 0,1 0,-1 0,1 0,-1 0,1-1,-1 1,1-1,0 1,-1-1,1 1,0-1,0 0,-1 0,2 0,15-5,0-1,-1-1,1-1,-1-1,-1 0,0-1,14-11,7-3,10-7,-1-2,-2-1,-2-3,14-16,-56 52,1 1,-1 0,0-1,0 1,0-1,0 1,1 0,-1-1,0 1,0 0,1-1,-1 1,0 0,1-1,-1 1,0 0,1-1,-1 1,1 0,-1 0,0 0,1-1,-1 1,1 0,-1 0,1 0,-1 0,0 0,1 0,-1 0,1 0,-1 0,1 0,-1 0,1 0,-1 0,0 0,1 1,-1-1,1 0,-1 0,0 0,1 1,-1-1,1 0,-1 0,0 1,1-1,-1 0,0 1,0-1,1 0,-1 1,0-1,0 0,1 1,-1-1,0 1,0-1,0 1,0-1,0 0,0 1,1-1,-1 1,0-1,0 1,2 12</inkml:trace>
  <inkml:trace contextRef="#ctx0" brushRef="#br0" timeOffset="19624.631">2935 2198,'-22'129,"-36"138,36-210,24-54,2-10</inkml:trace>
  <inkml:trace contextRef="#ctx0" brushRef="#br0" timeOffset="19902.977">2681 2226,'38'-10,"28"-2,11 0,-1 2,-10 3,-11 3,-11 2,-11 6,-13 2</inkml:trace>
  <inkml:trace contextRef="#ctx0" brushRef="#br0" timeOffset="20582.896">3133 2452,'115'-16,"-114"16,0 0,0 0,0 0,0 0,0 0,-1 0,1 0,0 0,0 0,0 0,0 1,0-1,0 0,0 1,-1-1,1 1,0-1,0 1,0-1,-1 1,1-1,0 1,-1 0,1-1,0 1,-1 0,1 0,-1 0,0-1,1 1,-1 0,1 0,-1 0,0 0,0 0,0 0,1 0,-1 0,0-1,0 1,0 0,0 0,0 0,-1 0,1 0,0 0,0 0,-1 0,1 0,0-1,-1 1,1 0,-1 0,-35 45,25-34,10-11,0 1,0-1,0 0,0 1,0-1,0 1,0-1,0 1,1-1,-1 1,1 0,-1-1,1 1,0 0,0-1,-1 1,1 0,0 0,1-1,-1 1,0 0,0-1,1 1,-1 0,1-1,-1 1,1-1,0 1,0 0,0-1,0 0,0 1,0-1,0 0,0 1,0-1,1 0,-1 0,0 0,1 0,-1 0,1 0,-1 0,1-1,-1 1,2 0,-1 0,1 0,-1 1,0-1,0 1,0-1,0 1,0 0,0 0,0 0,0 0,-1 0,1 1,-1-1,0 0,1 1,-1-1,0 1,-1-1,1 1,0-1,-1 1,1 0,-1-1,0 2,-2 1,-1 1,0-1,0 0,0 0,-1 0,0 0,0-1,0 1,0-1,-1 0,0 0,1-1,-2 1,1-1,0 0,0-1,-1 1,0-1,1 0,-1-1,0 1,0-1,0 0,0 0,-16 2</inkml:trace>
  <inkml:trace contextRef="#ctx0" brushRef="#br0" timeOffset="21006.187">3725 2481,'-9'9,"-4"9,-4 0,1 3,-2-3,2 0,0 3,-4 2,3 2,-1-4,3 0,-1-3,2-1,-1-3,2-3</inkml:trace>
  <inkml:trace contextRef="#ctx0" brushRef="#br0" timeOffset="21285.026">3556 2424,'5'24,"6"8,6 3,5 1,4-2,2-1,-4-1,-1-7,-4-2,-6-1,-4-4</inkml:trace>
</inkml:ink>
</file>

<file path=ppt/ink/ink9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4:37:47.168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170 1398,'2'-6,"0"1,0-1,-1 1,0-1,0 0,0 1,-1-1,1 0,-1 0,-1 0,1 1,-1-1,0 0,0 1,-1-1,0 0,0 1,0 0,0-1,-1 1,-1-2,-2-7,-27-67,20 53,2 1,1-2,1 1,1-1,0-12,-26-198,6 30,29 136,-1 72,0 0,1 1,-1-1,0 0,1 0,-1 0,1 1,-1-1,0 0,1 0,0 1,-1-1,1 0,-1 1,1-1,0 1,-1-1,1 1,0-1,0 1,0-1,-1 1,1 0,0-1,0 1,0 0,0 0,-1 0,1 0,0 0,0 0,0 0,0 0,0 0,0 0,0 0,-1 0,1 0,0 1,0-1,0 0,0 1,-1-1,1 1,0-1,-1 1,1-1,0 1,-1 0,1-1,0 1,38 29,233 303,-263-325,1-1,0 0,1-1,-1 0,1 0,0-1,0-1,1 0,-1 0,1-1,8 0,19 8,-33-10,1 0,-1 0,0 0,0-1,0 0,1 0,-1-1,0 1,0-1,0-1,0 1,0-1,0 0,0-1,-1 1,1-1,-1 0,1 0,-1-1,0 0,-1 0,1 0,-1 0,1-1,-1 1,1-4,6-5,-1-1,-1-1,0 1,-1-2,-1 1,0-1,-1 0,-1 0,1-5,-4 5,0 0,-2-1,0 1,-1 0,0 0,-1 0,-1 0,-1 0,0 0,-5-12,-13-65,-12-106,22 123,1-39,16 97</inkml:trace>
</inkml:ink>
</file>

<file path=ppt/ink/ink9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4:38:02.38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664 1,'50'0,"115"12,-77 5,-89-17,0 0,1-1,-1 1,1 0,-1-1,1 1,-1 0,0 0,1-1,-1 1,1 0,-1 0,0 0,1 0,-1 0,0 0,1 0,-1 0,0 0,1 0,-1 0,1 0,-1 1,0-1,1 0,-1 0,1 1,-1-1,0 0,1 1,-1-1,1 0,-1 1,1-1,-1 1,1-1,0 1,-1-1,1 1,0-1,-1 1,1 0,0-1,0 1,-1-1,1 1,0 0,0-1,0 1,0 0,0-1,0 1,0 0,0-1,0 1,0 0,0-1,0 1,1-1,-1 1,0 0,0-1,1 1,-1-1,0 1,1-1,-1 1,1-1,-1 1,1 0,-210 32,179-26,-69 16,0 5,-86 36,130-29,54-34,0 0,1 0,-1 0,0 0,0 0,0 0,1 0,-1 0,1 0,-1 0,1 1,-1-1,1 0,-1 0,1 1,0-1,0 0,0 0,0 1,0-1,0 0,0 1,0-1,0 0,1 0,-1 1,1-1,-1 0,1 0,-1 1,1-1,-1 0,1 0,0 0,0 0,0 0,0 0,-1 0,1 0,0-1,0 1,1 0,-1 0,0-1,0 1,0-1,1 1,133 42,2-27,-115-13,48 21,-70-22,1 0,-1 0,0 0,0-1,0 1,0 0,-1 0,1 0,0 0,-1-1,1 1,-1 0,0 0,1-1,-1 1,0 0,0-1,0 1,0-1,0 1,-1-1,1 1,0-1,-1 0,1 0,-1 0,1 0,-1 0,0 0,1 0,-1 0,0-1,1 1,-3 0,4-1,-344 148,274-112,51-27,0 0,0 1,0 1,1 1,1 0,0 1,1 1,0 1,-5 7,20-20,-1 1,0 0,0 0,1-1,0 1,-1 0,1 0,0 0,1 1,-1-1,1 0,-1 0,1 0,0 1,0-1,0 0,0 0,1 0,-1 1,1-1,0 0,0 0,0 0,0 0,1 0,-1 0,1-1,0 1,0 0,0-1,0 1,0-1,0 0,1 0,-1 0,1 0,-1 0,1 0,0-1,0 1,0-1,0 0,0 1,0-2,0 1,3 0,7 3,-1-1,1 0,0-1,0-1,0 0,0-1,0 0,0-1,0 0,0-1,-1-1,5-1,45-6,241-50,-292 58</inkml:trace>
  <inkml:trace contextRef="#ctx0" brushRef="#br0" timeOffset="615.228">1314 143,'-1'-51,"-15"73,-23 152,11-2,-28 95,53-267,2-11</inkml:trace>
  <inkml:trace contextRef="#ctx0" brushRef="#br0" timeOffset="964.443">1229 58,'14'0,"20"0,8 0,2 0,-2 0,-2 0,-5 0,-2-5,-3-1,-1 0,-1 1,0 2,-5 5,-7 3</inkml:trace>
  <inkml:trace contextRef="#ctx0" brushRef="#br0" timeOffset="1237.268">1201 510,'24'0,"17"-5,7-1,0 0,-4 1,-4 1,-4 2,-8 1</inkml:trace>
  <inkml:trace contextRef="#ctx0" brushRef="#br0" timeOffset="1599.891">1878 510,'-9'5,"-9"11,-1 7,-2 1,3 0,-1-4,4 0,3 1,-1 2,-2 2,1 1,-2-4,2 0,-2 0,-3 2,-2-4,1-4</inkml:trace>
  <inkml:trace contextRef="#ctx0" brushRef="#br0" timeOffset="1952.147">1624 510,'5'19,"6"12,6-1,1 1,1-6,-2-2,0 0,3 0,-2 2,0-4,-3 0,2-4,-3 0,-4-3</inkml:trace>
</inkml:ink>
</file>

<file path=ppt/ink/ink9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4:38:04.68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1 284,'19'0,"11"0,6 0,1 0,-1 0,-2 0,-1 0,-2 0,-2 0,0 0,-1 0,0 0,-10 0,-7 0</inkml:trace>
  <inkml:trace contextRef="#ctx0" brushRef="#br0" timeOffset="251.482">1 482,'29'4,"28"3,10-6,-2-3,-7 0,-9-1,-7 1,-7 0,-5 1,-1 0,-7 1</inkml:trace>
  <inkml:trace contextRef="#ctx0" brushRef="#br0" timeOffset="665.962">1242 58,'-41'31,"1"1,2 2,1 2,2 1,-19 27,49-58,0 1,1-1,-1 1,1 0,1 0,-1 0,1 0,1 1,-1 0,1-1,1 1,-1 0,1 0,1 0,0 0,0 0,0-1,1 1,0 0,0 0,1 0,0-1,1 1,-1-1,2 2,1 1,1-1,0 0,1 0,0-1,0 0,1 0,0 0,0-1,1 0,0-1,0 0,1 0,-1-1,1 0,0-1,1 0,-1-1,1 0,-1 0,1-1,0-1,0 0,0 0,0-1,0 0,0-1,0 0,6-2,2-3,-1-1,0 0,0-1,-1-1,1 0,-2-2,0 0,0 0,-1-2,0 0,-1-1,-1 0,0-1,-1 0,-1-1,0 0,-1-1,7-17,-10 22,-1-1,-1 0,0 0,-1 0,0 0,-1 0,-1-1,0 0,-1 1,0-1,-1 0,-1 0,0 0,0 1,-2-1,-2-10,1 17,1 0,-1 0,0 0,0 0,0 1,-1 0,0 0,-1 0,1 1,-1 0,-4-3,-13-7</inkml:trace>
  <inkml:trace contextRef="#ctx0" brushRef="#br0" timeOffset="1167.466">707 199,'11'9,"0"0,1-1,0-1,1 0,-1 0,1-1,1-1,-1 0,5 0,19 3,-1-1,1-3,1 0,-1-3,0-1,23-3,14 1,11 1,268-17,-156 5,-191 14,-7-1</inkml:trace>
  <inkml:trace contextRef="#ctx0" brushRef="#br0" timeOffset="2506.634">1496 58,'0'-5,"-4"-1,-3-5,-3 0,-6 1,-5 3,-3 2,-3 3,4 5,0 4,0-1,3 4,1 1,3-3</inkml:trace>
</inkml:ink>
</file>

<file path=ppt/ink/ink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3:41:46.74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23,'38'5,"23"1,10 0,-2-6,-8-3,-5-1,-7 1,-7 0,-6 0,-4-3,2-1,0 1,-6 1</inkml:trace>
</inkml:ink>
</file>

<file path=ppt/ink/ink9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4:31:18.990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57,'86'23,"158"-15,-149-10,424 2,-275 28,300-28,-280-27,299 26,-317-27,71-1,429 29,-549-28,283 28,537 0,-820 28,169-28,-334-2,-29 1,0 1,1-1,-1 1,0-1,0 1,1 0,-1 0,0 0,1 1,-1-1,0 1,0 0,1 0,-1 0,0 0,0 0,0 1,0-1,-1 1,1 0,0 0,-1 0,1 0,-1 1,1-1,-1 1,0 0,8 13,-2 0</inkml:trace>
</inkml:ink>
</file>

<file path=ppt/ink/ink9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4:31:27.694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85,'0'0,"0"-1,0 0,0 0,0 0,0 1,0-1,0 0,0 0,0 1,1-1,-1 0,0 0,0 1,1-1,-1 0,1 0,-1 1,0-1,1 0,-1 1,1-1,0 1,-1-1,1 1,-1-1,1 1,0-1,-1 1,1-1,0 1,0 0,-1 0,1-1,0 1,0 0,-1 0,1 0,0 0,0 0,0 0,-1 0,1 0,0 0,0 0,-1 0,1 0,0 0,0 1,-1-1,1 0,0 1,0-1,-1 1,1-1,0 0,-1 1,1 0,-1-1,1 1,-1-1,1 1,-1 0,1-1,-1 1,1 0,-1-1,0 1,1 0,2 1,20 8,0 0,1-1,0-2,0-1,1 0,10-1,-26-3,43 5,1-3,0-2,49-4,-11 0,322 1,-304-12,-83 9,0 0,1 1,-1 2,1 0,-1 2,0 1,20 4,3 3,1-3,-1-3,1-1,36-4,85 3,35 26,407-26,309-1,-528-30,460 31,-618-28,-132 26,91-10,2-24,29-5,-29 12,85 29,-273-1,-1 1,0 0,0 0,0 0,0 1,0 1,0-1,0 1,-1 0,1 1,-1 0,0 0,0 1,-1 0,5 4,6 4</inkml:trace>
</inkml:ink>
</file>

<file path=ppt/ink/ink9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4:31:30.143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6 1,'-1'1,"0"0,1 0,-1 1,0-1,1 0,0 0,-1 1,1-1,0 0,-1 1,1-1,0 0,0 1,0-1,0 0,1 1,-1-1,0 0,0 1,1-1,-1 0,1 0,-1 1,1-1,0 0,-1 0,1 0,0 0,0 0,0 0,0 0,0 0,0 0,0 0,0 0,0 0,0-1,0 1,0-1,1 1,-1-1,0 1,0-1,1 1,0-1,66 10,-66-10,289-27,498 24,-276 31,87 1,-2 0,740-30,-911 29,12-55,-18-3,24 2,-157 17,-226 2,0 3,0 3,0 2,0 3,45 9,10 1,1-4,-1-6,13-5,26 1,255 2,-321 15,-78-12,0 0,0-1,0 0,0 0,0-2,0 1,0-1,0-1,9-2,19-5,1 1,-1 2,1 2,28 1,740 3,-561 28,-61-18,37 8,-26 7,197-26,-197 28,281-27,1-1,-282-29,196 28,-251-25,336 25,-377-16,-101 17,0 0,0 0,0 0,0 0,0 0,1 0,-1 1,0-1,0 0,0 1,0-1,0 0,0 1,0-1,0 1,0 0,0-1,0 1,-1 0,1-1,0 1,0 0,-1 0,1 0,0 0,-1 0,1 0,-1 0,1 0,-1 0,1 0,-1 0,0 0,0 0,1 0,4 15</inkml:trace>
</inkml:ink>
</file>

<file path=ppt/ink/ink9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4:31:52.71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254 59,'1'0,"1"0,-1 0,0 0,1 0,-1 1,0-1,1 1,-1-1,0 1,0-1,1 1,-1 0,0 0,0-1,0 1,0 0,0 0,0 0,0 0,0 0,-1 0,1 1,0-1,-1 0,1 0,0 0,-1 1,0-1,1 0,-1 1,0-1,1 0,-1 1,0-1,0 0,0 1,0-1,-1 1,1-1,0 0,0 1,-1-1,1 0,-1 0,0 2,2 4,28 195,-59 53,13-182,12-67,2-6</inkml:trace>
  <inkml:trace contextRef="#ctx0" brushRef="#br0" timeOffset="419.146">0 86,'74'-16,"61"-14,-98 19,0 2,1 2,0 1,1 2,-1 2,36 2,-51 5,-5 1</inkml:trace>
  <inkml:trace contextRef="#ctx0" brushRef="#br0" timeOffset="1117.953">621 426,'0'4,"0"7,0 7,0 4,0 3,0 3,0 1,0 1,0-1,0 0,0 0,0 0,0-1,0-4</inkml:trace>
</inkml:ink>
</file>

<file path=ppt/ink/ink9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4:32:32.41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0 169,'488'-29,"-296"1,-51 0,-70 28,72-11,-102 3,0 1,0 3,0 1,1 2,39 4,10-1,34-18,56-19,-154 32</inkml:trace>
</inkml:ink>
</file>

<file path=ppt/ink/ink9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4:32:32.66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52,'39'-5,"22"-1,5 0,-3 1,-9 2,-7-4,-3-1,-4 1,-9 2</inkml:trace>
</inkml:ink>
</file>

<file path=ppt/ink/ink9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4:31:48.64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2682 3201,'-29'255,"29"396,29-455,-28 170,25-223,-24 167,25-113,-27 142,-27-153,-22-295,33 84,-1 1,-2 0,0 1,-1 1,-2 1,0 1,-1 1,-1 1,0 1,-4 0,-86-71,113 87,0 0,0 0,0 0,1 0,-1 0,0 0,1-1,-1 1,1 0,0 0,-1-1,1 1,0 0,0 0,0-1,0 1,0 0,0-1,0 1,0 0,0 0,1-1,-1 1,0 0,1 0,-1-1,1 1,-1 0,1 0,0 0,0 0,-1 0,1 0,0 0,0 0,0 0,0 0,0 0,0 1,0-1,0 0,1 1,-1-1,0 1,0-1,2 1,60-19,115 3,98-17,-227 26,0 2,1 2,-1 3,42 5,-90-6,0 1,0 0,0-1,0 1,0 0,0 0,0 0,0 0,0 0,0 0,0 0,0 0,0 0,0 0,0 0,0 1,0-1,0 0,0 1,0-1,-1 1,1-1,0 1,0-1,0 1,-1 0,1-1,0 1,0 0,-1 0,1-1,-1 1,1 0,-1 0,1 0,-1 0,1 0,-1 0,0 0,0 0,1 0,-1 0,0 0,0 0,0 0,0 0,0 0,0 0,0 0,-1 0,1 0,0 0,-1 0,1-1,0 1,-1 0,1 0,-1 0,1 0,-1 0,0-1,1 1,-1 0,0 0,0-1,-19 26,-1-1,-1-1,-2-2,0 0,-14 9,-216 142,235-160</inkml:trace>
  <inkml:trace contextRef="#ctx0" brushRef="#br0" timeOffset="9737.398">2653 3201,'-1'-2,"0"0,0 1,-1-1,1 0,0 1,-1 0,0-1,1 1,-1 0,0 0,1 0,-1 0,0 0,0 0,0 0,0 1,0-1,0 1,0-1,0 1,0 0,0 0,0 0,-1 0,1 0,0 1,0-1,0 0,-1 2,-254 18,-166-20,225 28,-139-27,194 26,-14-15,71 3,85-16,0 0,1 0,-1 0,0-1,1 1,-1 0,1-1,-1 1,1 0,0-1,-1 1,1-1,0 1,0 0,0-1,0 1,0-1,1 1,-1 0,0-1,1 1,-1-1,1 1,-1 0,1 0,-1-1,1 1,0 0,0 0,0 0,0 0,0-1,0 1,0 1,0-1,0 0,0 0,1 0,2-4,17-29,69-134,-63 97,-27 71,1 0,0 1,0-1,0 0,0 1,0-1,-1 0,1 1,0-1,0 1,-1-1,1 1,0 0,-1-1,1 1,-1 0,1-1,-1 1,1 0,-1 0,1 0,-1-1,0 1,1 0,-1 0,0 0,0 0,0 0,1-1,-1 1,0 0,0 0,0 0,-1 0,1 0,0 0,0 0,0-1,-1 1,1 0,-1 1,3 5,37 229,28-5,-30-147,-196-284,89 132,56 58</inkml:trace>
  <inkml:trace contextRef="#ctx0" brushRef="#br0" timeOffset="10698.534">368 2072,'-2'1,"0"1,0-1,0 1,0-1,1 1,-1-1,0 1,1 0,0 0,-1 0,1 0,0 0,0 0,0 0,0 1,1-1,-1 0,1 0,-1 1,1-1,0 0,0 1,0-1,0 0,0 2,0-1,22 179,-19-134,-2 1,-1-1,-3 0,-3 1,-3 8,2-5,7-40,-2 0,1 0,-1-1,-1 1,0 0,0-1,-2 0,1 0,-1 0,-1-1,-3 6,-7 2</inkml:trace>
  <inkml:trace contextRef="#ctx0" brushRef="#br0" timeOffset="10969.596">1 2043,'38'-4,"32"-7,9-2,1 2,-9 3,-11-2,-12 0,-8 2,-7 3,-4 1,-7 8,-7 1</inkml:trace>
  <inkml:trace contextRef="#ctx0" brushRef="#br0" timeOffset="11505.617">621 2467,'18'-6,"0"1,1 1,-1 0,1 2,-1 0,1 1,0 1,17 2,-35-3,-1 1,1 0,0 0,0 0,0 0,0 0,0 0,0 1,0-1,0 0,-1 0,1 1,0-1,0 0,0 1,0-1,-1 1,1-1,0 1,-1 0,1-1,0 1,-1 0,1-1,-1 1,1 0,-1 0,1-1,-1 1,1 0,-1 0,0 0,0 0,1-1,-1 1,0 0,0 0,0 0,0 0,0 0,0 0,0 0,0 0,0-1,0 1,-1 0,1 0,0 0,-1 0,1 0,-31 41,23-32,-110 135,117-143,0 0,-1-1,1 1,0 0,0 0,1 0,-1-1,0 1,1 0,-1 0,1 0,-1 0,1 0,0 0,0 0,0 1,0-1,0 0,1 0,-1 0,0 0,1 0,0 0,-1-1,1 1,0 0,0 0,0 0,0-1,0 1,1 0,-1-1,0 1,1-1,-1 1,1-1,0 0,-1 0,1 0,0 0,0 0,0 0,-1 0,1-1,0 1,0 0,0-1,0 0,2 1,7 1,0-1,0 0,0-1,0 0,0 0,0-1,0-1,0 0,0 0,10-5,-1 0</inkml:trace>
  <inkml:trace contextRef="#ctx0" brushRef="#br0" timeOffset="13603.102">2710 3201,'47'-62,"182"-167,-81 96,77-66,13-31,-19 44,-81 62,26-31,205-189,-205 192,-155 142,-5 3</inkml:trace>
  <inkml:trace contextRef="#ctx0" brushRef="#br0" timeOffset="40780.692">4658 1366,'61'-47,"182"-196,-74 44,82-45,-92 108,108-131,-266 267,0 0,-1 0,1 0,0-1,-1 1,1 0,0 0,-1-1,1 1,0 0,-1-1,1 1,0 0,-1-1,1 1,-1-1,1 1,-1-1,1 1,-1-1,1 0,-1 1,0-1,1 0,-1 1,0-1,0 0,1 1,-1-1,0 0,0 1,0-1,0 0,0 0,0 1,0-1,0 0,0 0,0 1,0-1,-1 0,1 1,0-1,0 0,-1 1,1-1,0 0,-1 1,1-1,-1 1,1-1,-1 0,1 1,-1-1,1 1,-1 0,1-1,-1 1,0-1,1 1,-1 0,0 0,1-1,-1 1,0 0,0 0,1 0,-2 0,-64 5,47-2,-1-1,1 0,0-2,-1 0,1-2,0 0,-18-4,36 5,0 0,0 0,1 0,-1 1,0-1,0 0,-1 1,1-1,0 0,0 1,0-1,0 1,0 0,-1-1,1 1,0 0,0 0,0 0,-1 0,1 0,0 0,0 0,-1 0,1 0,0 1,0-1,0 0,-1 1,1-1,0 1,0 0,0-1,0 1,0 0,0-1,0 1,0 0,0 0,1 0,-1 0,0 0,0 0,1 0,-1 0,1 0,-1 0,1 0,-1 1,1-1,0 0,-1 0,1 0,0 1,0-1,0 0,0 0,0 1,78 185,-3 96,-51-203,-13-103,57-217,-54 203,-1 0,-2-1,-2-1,-1 0,-2 0,0-30,12-29,-14 79</inkml:trace>
  <inkml:trace contextRef="#ctx0" brushRef="#br0" timeOffset="42366.336">1101 210,'10'0,"8"0,5 0,4 0,2-5,1-2,0 1,0 1,0 1,-1 2,-1 1,1 1,-1 0,0 0,0 0,-4 0</inkml:trace>
  <inkml:trace contextRef="#ctx0" brushRef="#br0" timeOffset="42627.361">2005 97,'24'-5,"17"-2,7 1,0 1,-4 1,-4 2,-4 1,-4 1,-2 0,-1 0,-6 0</inkml:trace>
  <inkml:trace contextRef="#ctx0" brushRef="#br0" timeOffset="42877.231">2964 68,'38'-5,"28"-6,6-2,-3 2,-9 3,-10 2,-9 3,-6 1,-4 2,-8 0</inkml:trace>
  <inkml:trace contextRef="#ctx0" brushRef="#br0" timeOffset="43027.534">3811 40,'38'0,"23"0,5 0,-4 0,-7 0,-8 0,-13 0</inkml:trace>
  <inkml:trace contextRef="#ctx0" brushRef="#br0" timeOffset="43233.296">4912 40,'38'-10,"13"-2</inkml:trace>
  <inkml:trace contextRef="#ctx0" brushRef="#br0" timeOffset="43398.024">5814 11,'24'-4,"8"-3</inkml:trace>
  <inkml:trace contextRef="#ctx0" brushRef="#br0" timeOffset="48750.159">4037 633,'-121'106,"113"-97,-1 1,2 0,0 0,0 1,0-1,2 2,-1-1,1 0,1 1,0 0,1 0,0 1,1-1,-1 10,2-15,1 1,-1-1,1 1,1-1,-1 1,1-1,0 0,1 1,0-1,0 0,1 0,-1 0,2 0,-1 0,1-1,0 0,0 1,1-1,-1-1,1 1,1-1,-1 0,1 0,-1 1,1-1,-1-1,1 1,0-1,1 0,-1 0,0-1,1 0,0 0,0-1,0 1,0-2,0 1,0-1,1 0,-1 0,0-1,1 0,-1 0,0-1,1 0,-1 0,0-1,0 0,0 0,0 0,0-1,0 0,-1-1,0 1,1-1,-1-1,0 1,1-1,-2 0,1 0,-1-1,1 1,-2-1,1 0,0 0,-1-1,-1 1,1-1,-1 0,0 0,0 0,-1-1,0 1,0 0,-1-1,0 0,0 1,-1-1,0 1,0-1,-2-4,-2 7,0 1,0 0,-1 0,0 0,0 1,0 0,0-1,-1 2,1-1,-1 1,1 0,-1 0,0 0,0 1,0 0,0 0,0 0,0 1,0 0,0 0,0 1,0 0,0 0,-4 1,-6-1,-71 1,62-1</inkml:trace>
  <inkml:trace contextRef="#ctx0" brushRef="#br0" timeOffset="49316.895">4432 604,'-10'21,"1"0,2 0,0 1,1 0,1 0,1 1,1-1,1 1,1 0,2 6,-1-26,1 1,0 0,0-1,1 0,-1 1,1-1,-1 0,1 0,0 0,0 0,1 0,-1 0,1 0,-1-1,1 1,0-1,0 0,0 0,0 0,0 0,0-1,0 1,1-1,-1 1,1-1,-1-1,1 1,-1 0,1-1,0 1,-1-1,1 0,1-1,7 1,0 0,0-1,0-1,0 0,-1-1,1 0,0 0,-1-1,10-6,-13 7,0-1,-1-1,1 1,-1-1,0-1,0 1,-1-1,1-1,-1 1,-1-1,1 0,-1 0,-1 0,1-1,-1 0,0 0,-1 0,0 0,0-1,-1 1,0-1,0 1,-1-1,0 0,-1 0,0 0,-1-5,0 8,-1 1,0 0,-1 0,1 0,-1 0,0 0,0 0,-1 1,1 0,-1-1,0 1,0 1,-1-1,1 0,-1 1,1 0,-1 0,0 1,0-1,-1 1,1 0,0 0,-1 1,1 0,-1 0,1 0,-1 0,1 1,-1 0,0 0,1 1,-1-1,0 1,1 1,-1-1,-3 2,-16 4</inkml:trace>
  <inkml:trace contextRef="#ctx0" brushRef="#br0" timeOffset="49817.921">4855 322,'-2'7,"0"0,1 0,0 1,0-1,0 0,1 1,0-1,1 1,0-1,0 0,0 0,1 1,0-1,1 0,-1 0,3 2,-5-7,1 1,1-1,-1 1,0-1,1 0,-1 0,1 0,0 0,-1 0,1 0,0 0,0-1,0 1,0 0,1-1,-1 0,0 0,1 0,-1 0,1 0,-1 0,1 0,-1-1,1 1,0-1,-1 0,1 0,-1 0,1 0,0 0,-1 0,1-1,-1 0,1 1,-1-1,1 0,-1 0,1 0,-1 0,0-1,1 1,-1-1,0 1,0-1,0 0,0 0,-1 0,1 0,0 0,41-93,-41 91,-1 1,-1 0,1-1,0 1,-1-1,0 1,0-1,0 1,0-1,0 1,-1-1,1 1,-1-1,0 1,0 0,-1-1,1 1,-1 0,1 0,-1 0,0 0,0 0,0 0,-1 1,1-1,-1 1,-1-2,-13-5</inkml:trace>
  <inkml:trace contextRef="#ctx0" brushRef="#br0" timeOffset="50569.712">4149 124,'-10'15,"-3"9,1 5,2 3,8 1,5-1,0-1,2 0,3-7,1-6</inkml:trace>
  <inkml:trace contextRef="#ctx0" brushRef="#br0" timeOffset="51061.782">4318 1084,'5'24,"11"18,8 6,4-5,3-10,-5-5,-1-8,0-7,-5-6</inkml:trace>
</inkml:ink>
</file>

<file path=ppt/ink/ink9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4:32:51.07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284 86,'1'1,"1"0,0 0,-1 1,1-1,-1 0,1 1,-1-1,0 1,1-1,-1 1,0 0,0-1,0 1,0 0,0 0,-1 0,1 0,-1 0,1 0,-1 0,1 0,-1 0,0 0,0 0,0 2,1 6,9 26,-6-21,1 0,-2 0,0 0,-1 0,-1 0,0 1,-1-1,-2 16,-50 235,23-108,27-157,3-12</inkml:trace>
  <inkml:trace contextRef="#ctx0" brushRef="#br0" timeOffset="413.051">1 115,'5'-5,"1"-1,0 1,0 1,0-1,1 1,-1 0,1 0,0 1,0 0,0 0,1 1,-1 0,1 0,-1 1,1 0,0 0,-1 1,5 0,227-14,57-30,-283 43</inkml:trace>
  <inkml:trace contextRef="#ctx0" brushRef="#br0" timeOffset="1149.442">678 566,'32'-26,"103"-21,-133 47,0-1,0 1,0-1,-1 1,1 0,0 0,0 0,0 0,0 0,0 1,0-1,0 0,-1 1,1 0,0-1,0 1,-1 0,1 0,0 0,-1 0,1 0,-1 0,1 0,-1 1,0-1,1 0,-1 1,0-1,0 1,0 0,0-1,0 1,0 0,-1 0,1-1,-1 1,1 0,-1 0,1 0,-1 0,0-1,0 1,0 0,0 0,0 0,-1 0,1 0,-1 0,1-1,-1 1,1 0,-1 0,0-1,0 1,0 0,0-1,0 1,0-1,0 1,-1-1,1 1,-47 52,44-52,0 1,-1 0,1 0,0 0,0 0,1 1,-1-1,1 1,-1 0,1 0,1 0,-1 0,0 1,1-1,0 1,0 0,0-1,1 1,0 0,0 0,0 0,0 0,1 0,0 0,0 0,0 0,0 0,1 0,0 0,0 0,0 0,1 0,0 0,0 0,0-1,0 1,1-1,84 81,-86-83,0-1,0 1,0-1,0 1,-1-1,1 1,-1-1,1 1,-1 0,0-1,1 1,-1 0,0-1,0 1,0 0,0-1,-1 1,1 0,0-1,-1 1,1-1,-1 1,1 0,-1-1,0 1,0-1,0 0,0 1,0-1,0 0,0 1,0-1,0 0,0 0,-1 0,1 0,-1 0,1 0,-1 0,1-1,-1 1,-66 26,53-24,0 0,-1-1,1-1,0 0,-1-1,1-1,-1 0,1-1,-1-1,1 0,0-1,1-1,-1 0,-5-3,6-2</inkml:trace>
</inkml:ink>
</file>

<file path=ppt/ink/ink9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4:33:40.338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52 335,'0'683,"-30"-403,19-196,8-71,0-1,1 1,1 0,0 0,1 0,0 0,1 0,0 0,1 1,45 131,-43-142,-1 1,1-1,1 1,-1-1,0 0,1-1,0 1,0-1,-1 0,1 0,0 0,1-1,-1 0,0 0,0 0,1 0,-1-1,0 0,0 0,1-1,-1 1,0-1,1 0,-1-1,0 1,0-1,0 0,0 0,4-3,40-7,208 6,-149 8,259-2,-169-28,73 27,-281 1</inkml:trace>
  <inkml:trace contextRef="#ctx0" brushRef="#br0" timeOffset="1852.023">587 54,'-4'6,"0"1,1 0,0 1,0-1,0 1,1-1,0 1,1 0,-1 0,2-1,-1 1,1 0,0 0,1 0,0 0,0 0,1 0,39 90,-39-95,0 0,0 0,0-1,1 1,-1-1,1 0,-1 0,1 0,0 0,0 0,0-1,0 1,0-1,0 1,0-1,0 0,1-1,-1 1,0 0,1-1,-1 0,0 0,1 0,-1 0,0 0,1-1,-1 0,0 1,4-2,2-4,1 0,-1 0,0-1,-1 0,0 0,0-1,0 0,-1-1,-1 0,1 0,-1 0,-1 0,1-1,-2 0,1-1,-2 1,1 0,1-11,10-18,-4 7,24-39,-34 70,0 1,0-1,0 0,0 1,0-1,0 1,0-1,0 1,1 0,-1-1,0 1,0 0,0 0,0 0,0 0,1 0,-1 0,0 0,0 0,0 0,0 0,1 1,-1-1,0 1,0-1,0 1,0-1,0 1,0-1,0 1,0 0,0 0,0-1,-1 1,1 0,0 0,0 0,-1 0,1 0,-1 0,1 0,-1 0,1 0,0 1,20 50,68 280,-80-296,-1 2,-2-1,-1 0,-3 1,0 0,-3 0,-1 2,2-35,0-1,0 1,0-1,-1 1,1-1,-1 1,0-1,-1 1,1-1,-1 0,1 0,-1 0,-1 0,1 0,-1 0,1 0,-1-1,0 1,0-1,-1 0,1 0,-1 0,1 0,-1-1,0 1,0-1,0 0,0 0,-1-1,1 1,0-1,-1 0,1 0,-1 0,1-1,-1 1,1-1,-2 0,1-1,0 0,0 1,0-2,0 1,1 0,-1-1,0 0,1 0,0 0,-1-1,1 0,0 1,0-1,1-1,-1 1,0 0,1-1,0 0,0 0,0 0,1 0,-1 0,1-1,0 1,0-1,0 1,0-5,-3-6,1 0,1-1,1 0,0 1,1-1,1 0,0 1,1-5,0 10,1 1,0 0,0 0,1 0,0 0,1 0,0 1,0 0,1-1,-1 1,2 1,-1-1,1 1,1 0,-1 0,1 1,0 0,1 0,-1 1,16-10,1 0,1 2,0 1,0 1,21-6,-22 9</inkml:trace>
</inkml:ink>
</file>

<file path=ppt/ink/ink9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4:33:40.772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396 113,'-144'180,"-24"-16,146-143</inkml:trace>
  <inkml:trace contextRef="#ctx0" brushRef="#br0" timeOffset="364.142">1 0,'22'36,"1"-1,2-2,2 0,1-1,1-2,2-1,0-2,5 1,121 120,-70-67,-57-75,-22-14</inkml:trace>
</inkml:ink>
</file>

<file path=ppt/ink/ink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3:41:47.07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354 89,'-59'42,"3"3,1 3,3 1,-13 19,57-58,0 1,0 0,1 0,1 0,0 1,0-1,1 2,-2 8,6-17,0 1,0-1,0 0,0 0,1 0,0 0,0 1,0-1,1 0,-1 0,1 0,0 1,0-1,0 0,1 0,-1 0,1-1,0 1,0 0,1-1,-1 1,1-1,-1 0,1 0,0 0,0 0,1 0,0 0,10 4,1 0,-1-1,1-1,0-1,1 0,-1-1,1 0,-1-2,1 1,0-2,-1 0,1-1,0-1,6 2,9-1,-1-1,0-1,0-2,0-1,0-1,-1-1,-1-2,1-1,-1-1,-1-2,-12 6,-1 0,0-1,-1 0,0-1,-1-1,0 0,0-1,-1 0,-1 0,0-1,-1-1,0 0,-1 0,-1-1,0 1,-1-2,0 1,-2-1,2-6,-5 13,0-1,0 0,-1 1,-1-1,1 1,-2-1,1 1,-1-1,-1 1,1 0,-2 0,1 0,-1 0,-1 1,1-1,-1 1,-1 0,0 1,0-1,0 1,-1 0,0 1,0-1,-1 2,0-1,0 1,0 0,0 0,-1 1,0 1,0-1,0 1,-6-1,-5-1,0 1,0 1,0 1,-1 0,1 2,0 0,0 2,-1 0,1 1,0 1,-15 5,-3 4</inkml:trace>
</inkml:ink>
</file>

<file path=ppt/ink/ink9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4:33:50.95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0 121,'255'0,"-58"28,-197-27,1-1,0 0,0 0,0 0,-1 0,1 0,0 0,0 0,-1 0,1 0,0 0,0 0,0 0,-1-1,1 1,0 0,0 0,-1-1,1 1,0-1,-1 1,1 0,-1-1,1 1,0-1,-1 0,1 1,-1-1,1 1,-1-1,0 0,1 1,-1-1,1 0,-1 0,0 1,0-1,0 0,1 0,-1 1,0-1,0 0,0 0,0 0,0 1,0-1,0 0,-1 0,1 0,0 1,0-1,-1 0,1 1,0-1,-1 0,1 0,0 1,-1-1,1 1,-1-1,1 0,-1 1,0-1,-37-37,-55-27,85 52,14 11</inkml:trace>
</inkml:ink>
</file>

<file path=ppt/ink/ink9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4:33:51.42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1,'73'12,"1"-3,0-3,49-3,43-32,-133 43,-27-2</inkml:trace>
</inkml:ink>
</file>

<file path=ppt/ink/ink9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4:33:51.65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0,'39'0,"21"0,7 0,-5 0,-7 0,-13 0</inkml:trace>
</inkml:ink>
</file>

<file path=ppt/ink/ink9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4:33:52.33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311 53,'-18'112,"8"309,-16-257,24-158,0-7</inkml:trace>
  <inkml:trace contextRef="#ctx0" brushRef="#br0" timeOffset="306.378">0 81,'48'-10,"21"-3,3 1,-5-2,-6 0,-7 4,-8 3,-8 7,-5 4,-3 2,-3-1,-5 3,-2 2,-4-2</inkml:trace>
  <inkml:trace contextRef="#ctx0" brushRef="#br0" timeOffset="874.501">537 617,'8'-1,"0"-2,0 0,1 1,0 0,-1 0,1 1,0 1,0-1,0 1,0 1,-1-1,1 2,0-1,0 1,-1 0,1 1,-1 0,0 1,0-1,2 2,-9-2,1 0,0-1,-1 1,0 0,0 0,0 0,0 0,0 0,0 0,-1 0,1 0,-1 1,0-1,0 0,0 0,-1 0,1 0,-1 0,1 0,-1 0,0 0,0 0,-1 0,1 0,-1 0,1 0,-1-1,0 1,0-1,0 1,0-1,0 0,-1 0,1 0,-1 0,1 0,-2 0,-13 18,17-18,0 0,0 1,0-1,0 0,0 0,0 0,1 1,-1-1,1 0,0 0,-1 0,1 0,0 0,0 0,0 0,1 0,-1 0,0 0,1-1,-1 1,1-1,-1 1,1-1,0 1,0-1,0 0,-1 0,1 0,0 0,1 0,-1 0,0-1,0 1,0-1,0 1,0-1,1 0,-1 0,0 0,0 0,1 0,-1 0,17 6,-16-5,-1 0,1-1,-1 1,1 0,-1 0,0 0,1 0,-1 1,0-1,0 1,0-1,0 1,0 0,0 0,0 0,-1 0,1 0,-1 0,1 0,-1 0,0 1,0-1,0 1,0-1,0 0,-1 1,1 0,-1-1,0 1,1-1,-1 1,0-1,-1 1,1 0,0-1,-1 1,1-1,-1 1,0-1,0 1,0-1,0 0,0 1,-1-1,1 0,-1 0,1 0,-1 0,-2 2,-4 1,0 1,-1-2,0 1,0-1,0 0,0-1,-1 0,0-1,1 0,-9 1,-25 6,1-4,27-8</inkml:trace>
  <inkml:trace contextRef="#ctx0" brushRef="#br0" timeOffset="1250.876">1158 645,'0'5,"0"6,-5 2,-1 3,0 3,-4 4,0 3,-3 1,-4 1,-5 1,-2 0,-3 0,4 0,6-10,5-9</inkml:trace>
  <inkml:trace contextRef="#ctx0" brushRef="#br0" timeOffset="1621.348">960 589,'12'20,"1"0,1-1,1 0,1-1,0-1,1 0,1-1,9 6,46 44,-23 11,-43-55</inkml:trace>
</inkml:ink>
</file>

<file path=ppt/ink/ink9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4:33:47.83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311 35,'0'566,"0"-542</inkml:trace>
  <inkml:trace contextRef="#ctx0" brushRef="#br0" timeOffset="532.443">1 64,'6'-6,"0"0,0 0,1 1,0 0,0 0,1 1,-1 0,1 0,0 0,0 1,0 1,0-1,1 1,-1 1,1-1,-1 1,1 1,-1 0,1 0,0 1,-1 0,6 1,-3-2,472 2,-459-2</inkml:trace>
  <inkml:trace contextRef="#ctx0" brushRef="#br0" timeOffset="2121.636">762 459,'102'5,"-100"-4,-1 0,1 0,-1 0,1 1,-1-1,1 0,-1 1,0-1,0 1,0-1,0 1,0 0,0 0,0-1,0 1,-1 0,1 0,-1 0,1 0,-1 0,0 0,0-1,0 1,0 0,0 0,0 0,0 0,-1 0,1 0,-1 0,1 0,-1-1,0 1,0 0,0 0,0-1,0 1,0 0,0-1,0 1,-2 0,-8 33,12-31,-1-1,1 1,-1 0,1-1,0 1,0-1,1 1,-1-1,1 0,-1 0,1 1,0-1,0 0,1 0,-1-1,1 1,-1 0,1-1,0 0,0 1,0-1,0 0,1 0,40 48,-44-48,1-1,-1 1,0-1,1 1,-1-1,0 1,0-1,0 1,-1-1,1 1,0-1,0 1,-1-1,1 0,-1 1,1-1,-1 1,0-1,0 0,1 0,-1 1,0-1,0 0,0 0,0 0,0 0,-1 0,1 0,0 0,0 0,-1-1,1 1,0 0,-1-1,1 1,-1-1,1 0,-1 1,1-1,-1 0,-64 8,64-8,-76-13,59 6</inkml:trace>
</inkml:ink>
</file>

<file path=ppt/ink/ink9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4:33:55.46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87 1,'-2'1,"1"0,-1 0,0 0,1 0,-1 1,1-1,0 1,-1-1,1 1,0-1,0 1,0 0,0-1,0 1,0 0,0 0,1 0,-1 0,1 0,-1 0,1 0,0-1,0 1,0 0,0 0,0 1,-2 7,-29 133,3 112,27-250,1 1,0-1,0 1,0-1,1 0,-1 1,1-1,1 0,-1 1,1-1,0 0,0 0,0 0,1-1,-1 1,1 0,0-1,1 0,-1 0,1 0,0 0,0 0,0-1,0 0,1 0,-1 0,1 0,0-1,0 1,0-1,5 1,-10-3,5 2,0-1,1 0,-1 0,1 0,-1-1,1 0,-1 0,1 0,-1-1,1 1,-1-1,1-1,2 0,-1-5</inkml:trace>
</inkml:ink>
</file>

<file path=ppt/ink/ink9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4:33:56.14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0 200,'72'-41,"-3"-4,60-50,-120 89,-8 4,0 1,1 0,-1 0,1 0,-1 0,1 0,-1 0,1 1,0-1,0 0,-1 1,1-1,0 1,0 0,-1 0,1 0,0-1,0 2,0-1,-1 0,1 0,0 0,0 1,0-1,-1 1,1 0,0-1,-1 1,1 0,-1 0,1 0,-1 0,1 0,-1 0,0 1,1-1,-1 0,0 1,0-1,0 1,0-1,0 1,0-1,-1 1,1 0,0 0,-1-1,1 1,-1 1,4 3,63 123,-38-67,-18-48</inkml:trace>
</inkml:ink>
</file>

<file path=ppt/ink/ink9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4:33:56.90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0 226,'34'0,"25"0,7 0,-2 0,-7 0,-10-5,-6-1,-7 0,-3 1,-3 1,-11 2,-8 1</inkml:trace>
  <inkml:trace contextRef="#ctx0" brushRef="#br0" timeOffset="248.941">227 0,'-10'39,"-3"26,1 8,2-5,3-8,3-10,1-8,3-7,0-5,0-2,1-1,-1-6</inkml:trace>
</inkml:ink>
</file>

<file path=ppt/ink/ink9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4:33:59.99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23 1,'-22'89,"22"-87,-1 0,1 1,0-1,0 0,0 1,0-1,1 0,-1 0,1 0,-1 1,1-1,0 0,0 0,0 0,0 0,0 0,0 0,0 0,1 0,-1-1,1 1,0 0,-1-1,1 0,0 1,0-1,0 0,0 0,0 0,0 0,0 0,0 0,0 0,0-1,0 1,1-1,1 0,2-1,1 0,-1-1,1 0,-1 0,1-1,-1 0,0 0,0 0,-1-1,1 0,-1 0,0-1,0 1,0-1,0 0,0-1,24-20,-28 24,1 0,-1 0,1 0,0 0,0 0,0 0,0 1,0-1,1 1,-1-1,0 1,1 0,-1 0,1 0,-1 0,1 1,-1-1,1 1,0-1,-1 1,1 0,0 0,-1 0,1 0,0 0,-1 1,1 0,-1-1,1 1,-1 0,1 0,-1 0,1 0,-1 1,0-1,0 1,1-1,-1 1,0 0,0 0,2 10,-1 0,-1 0,0 0,0 0,-2 1,1-1,-1 0,-1 0,-2 10,1 12,-12 111,1-69,12-62,0 1,0-1,-2 0,1 0,-2 0,0 0,-1-1,0 0,-1 0,0 0,-1 0,-1-1,0 0,-1-1,0 0,0 0,-9 6,17-15,-1-1,1 0,-1 0,1 0,-1 0,0 0,0 0,0 0,0 0,1-1,-1 1,0-1,0 1,0-1,0 0,0 0,0 0,0 0,0 0,0 0,0-1,0 1,0-1,0 1,0-1,0 0,0 0,1 0,-1 0,0 0,0 0,1 0,-1 0,1-1,-1 1,1-1,0 1,0-1,-1 1,1-3,-34-79,32 74,0-1,0 0,1 0,1-1,0 1,0 0,1-1,0 1,0 0,1-1,1 1,1-6,3-8</inkml:trace>
</inkml:ink>
</file>

<file path=ppt/ink/ink9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4:34:01.02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0 169,'36'-18,"-1"-2,-1-1,-1-1,-1-2,3-5,-32 26,0 0,0 0,0 0,1 0,-1 1,1-1,0 1,-1 0,1 0,0 1,0-1,1 1,-1 0,0 0,0 0,1 0,-1 1,0 0,1 0,-1 0,0 0,1 1,-1-1,0 1,0 0,1 1,-1-1,0 1,0-1,-1 1,1 1,0-1,0 0,-1 1,0 0,1 0,-1 0,0 0,-1 0,1 1,0-1,-1 1,1 0,8 19,0 0,-1 0,-2 1,0 0,-2 1,0-1,-2 1,0 0,-2 9,3 5,2 15,-3 0,-2 0,-2 0,-3 0,-2 2,-2-13,-2 0,-2-1,-2 0,-1-1,-3-1,-1 0,-2-1,-9 11,27-45,0 0,-1 0,0-1,0 1,0-1,0 0,-1 0,0 0,0 0,0 0,0-1,0 0,-1 0,1 0,-1-1,0 1,0-1,0 0,-3 0,5-3,0-1,0 0,0-1,1 1,-1 0,1-1,0 1,-1-1,1 0,1 0,-1 0,0 0,1 0,-1 0,1-1,0 1,0 0,0-1,0 1,1 0,-1-1,1 1,0-1,0 1,0-1,1 1,-1-1,1 1,0-2,-1 0,-1-16,0 0,1-1,2 1,0 0,1 0,1 0,1 1,1-1,0 1,2 1,0-1,1 1,1 0,1 1,1 0,0 1,2 1,-1 0,2 0,0 1,12-8,-15 17,1 0,0 1,0 0,0 1,0 0,1 1,0 1,-1 0,1 1,0 0,0 1,0 0,4 2,6-1</inkml:trace>
</inkml:ink>
</file>

<file path=ppt/ink/ink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3:41:44.78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237 41,'-5'73,"-3"1,-4-1,-2-1,-4 0,-3-1,-5 4,19-53,0-1,-1 0,-2-1,0 0,-1 0,-1-1,0 0,-2-1,-1 0,-11 21,51-55,-11 2,-3 0</inkml:trace>
  <inkml:trace contextRef="#ctx0" brushRef="#br0" timeOffset="329.011">264 68,'119'-22,"-76"19,217-29,-182 22,-111 20,16-1</inkml:trace>
  <inkml:trace contextRef="#ctx0" brushRef="#br0" timeOffset="583.469">95 408,'29'4,"23"-2,9-2,-2-2,-6 1,-12 0</inkml:trace>
  <inkml:trace contextRef="#ctx0" brushRef="#br0" timeOffset="1385.079">547 633,'0'0,"-13"22,1-1,1 2,2-1,0 2,1-1,1 1,1 0,2 0,0 1,1 0,2 2,1-25,0 0,0-1,0 1,0 0,1 0,-1 0,1 0,-1 0,1 0,0-1,0 1,0 0,0-1,0 1,0 0,0-1,0 1,1-1,-1 0,1 1,-1-1,1 0,-1 0,1 0,0 0,-1 0,1 0,0-1,0 1,0 0,0-1,-1 0,1 1,0-1,0 0,0 0,0 0,0 0,0 0,0-1,0 1,0 0,-1-1,1 0,0 1,0-1,0 0,-1 0,1 0,0 0,-1 0,1 0,-1-1,1 1,-1 0,0-1,0 1,0-1,1 0,-1 1,0-2,115-125,3 7,-119 120,1 0,-1-1,0 1,1 0,-1 0,1 0,-1 0,1 0,0 0,-1 1,1-1,0 0,0 0,0 0,-1 1,1-1,0 0,0 1,0-1,0 1,0-1,0 1,0-1,0 1,1 0,-1-1,0 1,0 0,0 0,0 0,0 0,0 0,1 0,-1 0,0 1,0-1,0 0,0 0,0 1,0-1,0 1,0-1,0 1,0 0,0-1,0 1,0 0,0-1,0 1,-1 0,1 0,0 0,-1 0,1 0,0 0,-1 0,0 0,1 0,-1 0,1 1,1 19,-1 0,0 1,-2-1,0 1,-1-1,-2 0,0 0,-3 8,-5 30,8-19,-2 0,-2 0,-1-1,-2 0,-2-1,-2 0,-1-1,-1-1,-3 0,0-2,-3 0,-20 24,37-52,-1-1,0 1,1-1,-2-1,1 0,0 0,-1 0,0-1,0 0,0 0,-5 1,11-4,0 1,-1-1,1 1,-1-1,1 0,-1 0,1 0,-1 0,1 0,0-1,-1 1,1-1,-1 0,1 1,0-1,0 0,-1 0,1-1,0 1,0 0,0-1,0 1,0-1,1 0,-1 0,0 1,1-1,-1 0,1 0,0 0,0-1,-1 1,1 0,1 0,-1-1,0 1,1-1,-1 1,1 0,-1-2,1-14,1-1,0 1,1-1,1 1,1 0,1 0,0 0,1 1,1 0,1 0,0 0,1 1,1 1,0-1,2 2,7-10,18-31,-23 33</inkml:trace>
</inkml:ink>
</file>

<file path=ppt/ink/ink9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4:34:01.52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0 352,'61'-62,"-2"-3,-4-3,34-54,-89 120,0 0,1 1,-1-1,1 0,-1 1,1-1,0 1,0-1,0 1,-1-1,1 1,1 0,-1-1,0 1,0 0,0 0,1 0,-1 0,0 0,1 0,-1 0,1 0,-1 1,1-1,0 1,-1-1,1 1,-1-1,1 1,0 0,-1 0,1 0,0 0,0 0,-1 0,1 0,0 1,-1-1,1 0,-1 1,1 0,0-1,-1 1,1 0,-1 0,1 0,-1 0,0 0,0 0,1 0,-1 0,0 0,0 1,69 251,-16-151,-43-84</inkml:trace>
</inkml:ink>
</file>

<file path=ppt/ink/ink9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4:33:57.86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283 86,'2'1,"0"1,0-1,0 1,-1-1,1 1,0 0,-1-1,0 1,1 0,-1 0,0 0,0 0,0 1,0-1,0 0,-1 0,1 1,-1-1,1 0,-1 0,0 1,0-1,0 1,0-1,0 1,0 0,-21 147,5 70,-2-80,10-113,8-27,0 0,0-1,0 1,0 0,0 0,0-1,0 1,0 0,0-1,0 1,0 0,-1 0,1-1,0 1,0 0,0 0,-1-1,1 1,0 0,0 0,-1-1,1 1,0 0,0 0,-1 0,1 0,0 0,0-1,-1 1,1 0,0 0,-1 0,1 0,0 0,-1 0,1 0,0 0,-1 0,1 0,0 0,0 0,-1 0,1 1,0-1,-1 0,1 0,0 0,0 0,-1 0,1 1,0-1,0 0,-1 0,1 0,0 1,0-1,0 0,-1 0,1 1,-3-16</inkml:trace>
  <inkml:trace contextRef="#ctx0" brushRef="#br0" timeOffset="263.465">1 29,'38'0,"37"0,11 0,-1-4,-9-3,-8 1,-11 2,-10 0,-9 2,-5 1,-4 0,-7 1</inkml:trace>
  <inkml:trace contextRef="#ctx0" brushRef="#br0" timeOffset="1493.902">565 566,'17'0,"128"6,-144-6,0 0,1 0,-1 1,0-1,0 0,0 1,0-1,1 1,-1 0,0-1,0 1,0 0,0 0,0 0,-1-1,1 1,0 0,0 0,0 0,-1 0,1 1,-1-1,1 0,-1 0,1 0,-1 0,1 1,-1-1,0 0,0 0,0 0,0 1,0-1,0 0,0 0,0 1,0-1,0 0,-1 1,-29 44,10-18,19-26,0 0,0 1,1-1,-1 1,1-1,0 1,-1-1,1 1,0-1,1 1,-1-1,0 1,1-1,-1 1,1-1,0 0,0 1,0-1,0 0,0 1,0-1,1 0,-1 0,1 0,0 0,-1-1,1 1,0 0,1 0,0 0,-1 1,0-1,0 0,0 1,0-1,0 1,-1-1,1 1,-1 0,1 0,-1 0,0 0,0 0,-1 0,1 0,-1 0,1 0,-1 0,0 0,0 2,-3-1,1 1,-1-1,-1 0,1 0,-1 0,1 0,-1-1,0 1,0-1,-1 0,1 0,-1-1,1 1,-1-1,0 0,0 0,0 0,0-1,0 0,0 0,-1 0,1-1,-55-6,54 0</inkml:trace>
</inkml:ink>
</file>

<file path=ppt/ink/ink9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4:34:13.24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28 2,'-16'73,"11"-47,2-1,0 1,2 0,1-1,1 1,2 0,0-1,1 0,2 1,1-2,0 1,2-1,1 0,3 4,-10-23,1-1,0 1,0-1,0 0,0 0,0-1,1 1,-1-1,1 0,0 0,0-1,1 1,-1-1,0 0,1-1,-1 1,1-1,-1 0,1-1,0 1,-1-1,1 0,0 0,-1-1,1 0,0 0,-1 0,1 0,-1-1,0 0,1 0,-1-1,0 0,0 0,-1 0,1 0,0 0,-1-1,0 0,0 0,0 0,-1-1,2 0,12-14,-1-1,-1 0,-1-1,-1 0,0-1,7-21,-2 8,-18 34,0-1,0 1,0 0,0 0,0 0,0 0,1-1,-1 1,0 0,1 0,-1 0,0 0,1 0,0 0,-1 0,1 0,0 0,-1 0,1 0,0 0,0 0,0 1,0-1,0 0,0 1,0-1,0 0,0 1,0 0,0-1,0 1,0-1,0 1,0 0,1 0,-1 0,0 0,0 0,0 0,0 0,1 0,-1 0,0 0,0 1,0-1,0 0,0 1,0-1,1 1,-1-1,0 1,0 0,-1-1,13 42,-13-37,1 1,0 0,0-1,0 1,0 0,1-1,0 0,0 1,1-1,0 0,0 0,0 0,0-1,1 1,-1-1,1 0,0 0,0 0,1 0,-1-1,1 0,0 0,0 0,0 0,0-1,1 0,-1 0,1 0,0 0,-2-2,1 0,-1 0,1 0,-1-1,1 0,-1 1,1-1,-1-1,0 1,1-1,-1 0,0 0,0 0,0 0,-1-1,1 1,0-1,-1 0,0 0,0 0,0-1,0 1,0-1,-1 0,1 0,48-106,-49 104,38-121,-47 43,2 65</inkml:trace>
</inkml:ink>
</file>

<file path=ppt/ink/ink9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4:34:17.19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1,'0'933,"3"-913,5-26,7-30,-15 36,3-7,9-29,1 1,2 1,2 0,1 2,1-1,1 2,14-13,-34 42,1 1,0-1,0 1,0-1,0 1,0 0,0-1,0 1,1 0,-1 0,0 0,1 0,-1 0,1 0,-1 0,1 1,-1-1,1 0,-1 1,1-1,0 1,-1 0,1 0,0-1,0 1,-1 0,1 1,0-1,-1 0,1 0,0 1,-1-1,1 1,0-1,-1 1,1 0,-1-1,1 1,-1 0,0 0,1 0,-1 0,0 0,1 1,-1-1,0 0,0 0,0 1,0-1,-1 1,2 0,5 20,1 1,-2-1,-1 2,-1-1,-1 0,-2 1,0 0,-1-1,-1 1,-1-1,-1 1,-3 6,6-28,-1 0,-1 0,1 0,1 0,-1 0,0 0,0 1,1-1,0 0,-1 0,1 1,0-1,0 0,0 1,0-1,0 0,1 1,-1-1,1 0,0 0,-1 0,1 0,0 1,0-1,0 0,1 0,-1-1,0 1,1 0,-1 0,1-1,0 1,-1-1,1 1,1 0,13-1</inkml:trace>
</inkml:ink>
</file>

<file path=ppt/ink/ink9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4:34:21.43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2,'10'4,"12"3,8-1,-2-6,0-3,-1-1,1 0,-1 1,1 1,0 1,0 0,0 1,0 0,0 0,1 0,-6 0</inkml:trace>
</inkml:ink>
</file>

<file path=ppt/ink/ink9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4:34:21.79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2,'19'5,"16"1,7 0,1-1,-2-7,-4-2,-2-1,-3 1,-2 1,-1 0,-1 2,-1 0,1 1,-5 0</inkml:trace>
</inkml:ink>
</file>

<file path=ppt/ink/ink9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4:34:19.31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423 116,'-4'6,"0"1,1 1,-1-1,1 0,0 1,1 0,0 0,0 0,1-1,0 1,0 1,1-1,0 0,1 0,-1 0,0 7,-11 178,-6 145,18-338,-1-11</inkml:trace>
  <inkml:trace contextRef="#ctx0" brushRef="#br0" timeOffset="363.974">0 143,'38'-14,"32"-10,14-1,-3 5,-5 4,-11 6,-12 0,-10 1,-7 2,-6 3,-2 2,-2 1,0 1,0 4,-4 3</inkml:trace>
  <inkml:trace contextRef="#ctx0" brushRef="#br0" timeOffset="977.682">621 567,'11'-2,"0"1,0 0,0 0,1 1,-1 1,0 0,0 1,0 0,0 0,9 4,-17-5,0 0,1 1,-1-1,1 1,-1-1,0 1,0 0,0 0,0 0,-1 1,1-1,0 1,-1 0,0-1,1 1,-1 0,0 0,-1 0,1 1,-1-1,1 0,-1 1,0-1,0 1,0-1,-1 1,1 0,-1-1,0 1,0-1,0 1,0 0,-1-1,0 2,-55 111,57-113,0 0,0 0,1-1,-1 1,1 0,0-1,0 1,0-1,0 1,0-1,1 0,-1 0,1 0,-1 0,1 0,0-1,0 1,-1-1,1 0,0 0,0 0,1 0,-1 0,0-1,0 1,0-1,0 0,1 0,8 4,-9-4,0 1,0-1,0 1,-1 0,1 0,0 0,0 0,-1 1,1-1,-1 1,1 0,-1-1,0 1,1 0,-1 0,0 1,0-1,-1 0,1 1,0-1,-1 1,1 0,-1-1,0 1,0 0,0 0,0 0,-1-1,1 1,-1 0,0 0,0 0,0 0,0 0,0 0,0 0,-1 0,0 0,1 0,-1 0,0 0,0-1,-1 1,1 0,-1-1,1 1,-1-1,0 0,0 1,0-1,0 0,0 0,0 0,-15 9,-1 0,0-2,0 0,-1-1,0 0,0-2,-1 0,1-1,-1-2,-18 2,14-3</inkml:trace>
  <inkml:trace contextRef="#ctx0" brushRef="#br0" timeOffset="1280.406">1298 736,'-24'29,"-8"14,2 5,1-7,5-4,7-4,1-8,4-3,-1-6,1-5</inkml:trace>
  <inkml:trace contextRef="#ctx0" brushRef="#br0" timeOffset="1582.15">1015 680,'10'19,"12"16,8 2,4 0,0-2,-1-7,0-4,-2-5,-6-1,-3-4,-4 0,-1-2,-4 2,2-1,-7 1,-5-6,-3-4</inkml:trace>
</inkml:ink>
</file>

<file path=ppt/ink/ink9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4:34:17.96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1 410,'23'-5,"1"0,-1-2,-1 0,1-2,-1 0,-1-1,0-2,0 0,-1-1,-1-1,0-1,3-4,-19 17,-1 0,1-1,0 1,-1-1,0 1,1-1,-1 0,0 0,-1 0,1 0,0 0,-1 0,0-1,0 1,0 0,0-1,0 1,-1-1,1 1,-1-1,0 1,0-1,-1 1,1-1,-1 1,1-1,-1 1,0-1,0 1,-1 0,1-1,-1 1,1 0,-1 0,0 0,0 0,-1 1,1-1,0 1,-1-1,0 1,0 0,1 0,-1 0,0 0,0 0,-1 1,0-1,-5 2,0 1,1 0,-1 1,0 0,0 0,1 1,0 0,-1 1,1-1,0 2,1-1,-1 1,1 0,0 1,0-1,0 1,1 1,0-1,0 1,1 0,0 1,-3 4,-1-2,1 0,-1 0,2 0,0 1,0 0,1 0,0 1,1 0,0 0,1 0,0 1,1-1,0 1,1 0,1 0,0 0,1 0,0 0,1 0,0 0,1 0,1 1,3-9,-1-1,1 1,0-1,0 0,0 0,1 0,-1-1,1 0,0-1,0 1,0-1,0-1,0 1,1-1,-1-1,0 1,1-1,-1 0,0-1,1 0,-1 0,0 0,4-2,-8 2,33-5,0-1,-1-3,1 0,-2-3,0-1,0-1,-2-2,15-10,-17 10,-1-1,-1-2,-1-1,-1-1,0-1,-2-1,-1-2,-1 0,11-17,-29 38,0 1,-1 0,1-1,-1 1,0-1,-1 0,1 0,-1 0,0 0,0-1,0 1,-1-1,1 1,-1-1,-1 1,1-1,-1 0,0 1,-1-1,1 1,-1-1,0 0,0 1,-1-1,1 1,-1 0,-1 0,1 0,-1 0,0 0,0 0,0 0,0 1,-1 0,0 0,-3-3,-1 5,1 2,-1-1,1 1,-1 0,1 0,-1 1,1 0,-1 0,1 1,0 0,-1 1,1-1,0 1,1 1,-1-1,1 1,-1 0,1 0,0 1,0 0,1 0,-3 3,-4 1,9-7,-1 0,1 0,-1 0,1 1,0-1,0 1,0 0,0-1,0 1,0 1,1-1,0 0,0 1,0-1,0 1,0 0,1-1,-1 1,1 0,0 0,0 0,1 0,-1 0,1 0,0 0,0 0,0 0,0 0,1 0,0 0,0 0,0 0,0 0,0 0,1-1,0 1,0 0,0-1,0 1,0-1,1 0,0 0,0 0,4 2,1-1,0-1,1 1,-1-2,1 1,-1-1,1 0,0-1,0 0,0 0,0-1,-1 0,1 0,6-2,93 12,-105-7,0-1,0 0,0 1,-1-1,1 1,-1 0,0 0,0 0,0 0,0 0,0 0,-1 0,1 1,-1-1,0 1,0-1,0 1,-1-1,1 1,-1 0,0-1,0 1,0 0,0-1,-1 1,1-1,-1 1,0-1,0 1,0-1,-1 1,1-1,-1 0,0 0,0 1,0-1,0-1,-1 1,1 0,-1 0,-9 24,3-4</inkml:trace>
  <inkml:trace contextRef="#ctx0" brushRef="#br0" timeOffset="414.615">1102 382,'38'-5,"0"-2,0-2,-1-1,0-2,-1-1,32-18,-56 25,-1-1,0 0,-1-1,1 0,-2-1,1 0,-1 0,-1-1,1 0,5-11,-11 16,0 1,0-1,-1 0,0 0,0 0,0 0,-1 0,1 0,-1 0,0-1,-1 1,1 0,-1-1,0 1,-1 0,1-1,-1 1,0 0,0-1,-1 1,1 0,-1 0,0 0,-1 0,1 1,-1-1,-2-2,-1 3,0-1,0 1,0 1,-1-1,1 1,-1 0,0 0,0 1,0 0,0 0,-1 1,1 0,0 0,-1 1,1 0,-1 0,1 0,0 1,-1 1,1-1,0 1,0 0,0 1,0-1,0 1,1 1,-1-1,1 1,0 0,-2 2,-6 5,0 0,1 1,0 1,1 0,0 1,1 0,1 0,0 1,1 0,1 1,-6 15,10-23,1-1,1 1,-1 0,1 0,1 0,-1 0,1 0,1 0,-1 0,1 0,1 0,0 1,0-1,0 0,1 0,0-1,1 1,0 0,0-1,1 1,-1-1,2 0,-1 0,1-1,0 1,5 4,9 4,1-2,0 0,1-1,0 0,1-2,0-1,1-1,-1-1,2 0,-1-2,1-1,-1-1,1-1,0 0,0-2,0-1,19-4,68-23,-94 18</inkml:trace>
</inkml:ink>
</file>

<file path=ppt/ink/ink9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4:34:24.98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311 23,'-1'474,"-25"-266,12-126,18-90,-1-5</inkml:trace>
  <inkml:trace contextRef="#ctx0" brushRef="#br0" timeOffset="373.376">1 79,'119'-24,"-51"16,131-18,-143 15,35 1,-74 15</inkml:trace>
  <inkml:trace contextRef="#ctx0" brushRef="#br0" timeOffset="1035.807">481 616,'20'-4,"-9"0,1 1,0 0,-1 1,1 0,0 1,0 1,0 0,0 0,0 1,0 1,0 0,0 0,11 5,-21-5,0 1,0-1,0 1,0-1,0 1,0 0,-1 0,1 0,-1 0,0 0,0 0,0 0,0 0,0 0,-1 1,0-1,1 0,-1 1,0-1,-1 0,1 0,-1 1,1-1,-1 0,0 0,0 0,0 0,-1 0,1 0,-1 0,1 0,-1 0,0-1,0 1,0-1,-1 1,-14 38,16-37,1 1,0-1,0 0,1 0,-1 0,1 0,0 1,0-1,0 0,0 0,1-1,-1 1,1 0,0 0,1-1,-1 1,0-1,1 0,0 0,0 0,0 0,0 0,0 0,1-1,-1 0,1 0,0 0,2 2,-2-2,0 0,0 0,0 1,0-1,-1 1,1 0,-1 0,0 0,0 1,0-1,0 1,-1 0,1 0,-1-1,0 2,0-1,0 0,-1 0,0 1,0-1,0 0,0 1,0 2,-3-3,0-1,0 1,-1 0,1 0,-1-1,0 1,0-1,0 0,0 0,-1 0,1-1,-1 1,0-1,1 1,-1-1,0-1,0 1,-1 0,1-1,0 0,0 0,-1 0,1-1,-1 1,1-1,-1 0,-11 2,1 0,-1 0,1-2,-1 0,0 0,1-2,-1 0,-2-1,-1-4</inkml:trace>
</inkml:ink>
</file>

<file path=ppt/ink/ink9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4:34:31.73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260 58,'1'-2,"-1"1,1-1,0 1,-1-1,1 1,-1-1,1 1,-1-1,0 1,0-1,0 0,1 1,-2-1,1 0,0 1,0-1,0 1,-1-1,1 0,-1 1,1-1,-1 1,0-1,0 1,1 0,-1-1,0 1,0 0,0-1,0 1,-1 0,1 0,0 0,0 0,-1 0,1 0,-1 1,1-1,-1 0,1 1,-1-1,1 1,-1-1,1 1,-1 0,0 0,1-1,-1 1,0 0,1 1,-1-1,1 0,-1 0,0 1,1-1,-1 1,1-1,-1 1,1 0,-1-1,0 2,-10 2,1 1,-1 0,1 1,0 0,1 1,0 0,0 1,0 0,1 0,0 1,1 0,0 1,0 0,-4 9,3-3,1 1,0 0,2 1,0 0,1 0,1 0,0 0,1 1,2 0,0-1,0 1,2 0,2 16,-3-29,1 0,0 0,-1 0,2-1,-1 1,1 0,0-1,0 1,0-1,1 0,0 1,0-1,0 0,1-1,-1 1,1-1,0 1,1-1,-1 0,1-1,0 1,0-1,0 0,0 0,0-1,1 1,-1-1,1 0,-1-1,1 1,0-1,0 0,0-1,0 1,3-1,66-24,-56 13</inkml:trace>
</inkml:ink>
</file>

<file path=ppt/ink/ink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3:41:51.53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433 594,'42'-40,"-41"39,-1 0,1 0,0 1,-1-1,1 0,-1 0,1 0,-1 0,1 0,-1 0,0 0,0 0,1 0,-1 0,0 0,0 0,0 0,0 0,0 0,0-1,0 1,-1 0,1 0,0 0,-1 0,1 0,0 0,-1 0,1 1,-1-1,0 0,1 0,-1 0,0 0,1 1,-1-1,0 0,0 0,0 1,1-1,-1 1,0-1,0 1,0-1,0 1,0 0,0-1,0 1,0 0,-1 0,-9-2,0 1,0 1,0 0,0 1,0 0,0 0,0 1,0 1,1 0,-1 0,-2 2,-2-1,-221 64,234-68,0 0,0 1,0-1,0 1,0-1,0 1,0-1,0 1,0 0,1 0,-1 0,0 0,1 0,-1 1,0-1,1 0,-1 1,1-1,0 1,0-1,-1 1,1 0,0 0,0-1,1 1,-1 0,0 0,0 0,1 0,0 0,-1 0,1 0,0 0,0 0,0 0,0 0,0 0,0 0,1 0,-1 0,1 0,-1 0,1 0,0 0,0 0,0 0,0 1,7 2,-1 0,0 0,1-1,0 0,0 0,0-1,1 0,-1 0,1-1,-1 0,1 0,7-1,7 4,91 15,-113-20,1 1,-1-1,0 1,1 0,-1 0,0 0,0 0,1 0,-1 0,0 0,0 0,0 0,0 0,0 1,-1-1,1 0,0 1,-1-1,1 1,0-1,-1 0,0 1,1-1,-1 1,0 0,0-1,0 1,0-1,0 1,0-1,0 1,-1-1,1 1,0-1,-1 1,1-1,-1 0,0 1,1-1,-1 1,0-1,0 0,0 0,0 1,-46 54,-170 112,214-166,0 0,1-1,-1 1,1 0,0 0,-1 1,1-1,0 0,0 1,1-1,-1 1,0 0,1 0,0-1,-1 1,1 0,0 0,1 0,-1 0,1 0,-1 0,1 1,0-1,0 0,0 0,0 0,1 0,-1 0,1 0,0 0,0 0,0 0,0 0,0 0,1 0,-1-1,1 1,0-1,0 1,0-1,0 1,1 0,9 2,0 0,0-1,0-1,0 0,1 0,-1-2,1 1,0-1,-1-1,1-1,0 1,-1-2,9-1,-13 1,0 1,0-2,0 1,0-1,-1 0,1 0,-1-1,0 0,0-1,0 1,-1-1,0 0,6-6,3-3</inkml:trace>
  <inkml:trace contextRef="#ctx0" brushRef="#br0" timeOffset="433.966">404 1,'-16'68,"-8"346,8-304,-6-1,-19 56,-20 91,-37 204,67-354,29-97</inkml:trace>
</inkml:ink>
</file>

<file path=ppt/ink/ink9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4:34:32.12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89 621,'-11'14,"1"0,1 1,0 0,1 1,1-1,0 1,1 1,1-1,0 1,1 0,1 0,1 1,0-1,2 4,0-18,0 0,1 0,-1 1,1-1,0 0,0 0,1 0,-1 0,0 0,1 0,0 0,0-1,0 1,0-1,0 1,0-1,1 1,-1-1,1 0,-1 0,1-1,0 1,0 0,0-1,0 0,0 1,0-1,0-1,0 1,1 0,-1-1,0 1,0-1,1 0,-1 0,0-1,1 1,-1 0,3-2,6 0,1 0,0-1,-1-1,1 0,-1-1,0 0,-1-1,1 0,8-7,-12 9,0-1,-1 0,1 0,-1-1,0 0,0 0,-1-1,0 0,0 0,0 0,-1-1,0 0,-1 0,0 0,0-1,0 1,-1-1,-1 0,1 0,-2 0,1 0,-1 0,0 0,-1-1,0 1,-1 0,-1 5,0 0,0 0,-1 0,0 1,0-1,0 1,0 0,0 0,-1 0,1 0,-1 0,0 1,0 0,1-1,-2 1,1 1,0-1,0 1,-1-1,1 1,0 1,-1-1,1 1,-1-1,1 1,-1 0,0 1,1-1,0 1,-1 0,1 0,-1 1,1-1,0 1,0 0,0 0,0 0,0 0,0 1,1 0,-1-1,1 1,0 1,-2 1,-20 16,2-1</inkml:trace>
  <inkml:trace contextRef="#ctx0" brushRef="#br0" timeOffset="480.673">682 537,'-10'1,"0"1,0 0,0 1,1 0,-1 0,1 1,0 0,0 1,0 0,0 0,1 1,0 0,0 1,1-1,0 2,-4 4,10-8,1-1,0 1,1-1,-1 1,1-1,-1 0,1 1,0-1,0 1,1-1,-1 0,1 0,-1 0,1 0,0 0,0 0,1 0,-1-1,0 1,1-1,0 0,-1 1,1-1,0 0,0-1,0 1,0 0,1-1,-1 0,0 0,1 0,14 11,72 65,-88-74,1 0,-1 0,0 0,0 0,0 0,-1 1,1-1,-1 0,1 1,-1-1,0 1,-1 0,1-1,-1 1,1 0,-1-1,0 1,-1 0,1-1,0 1,-1 0,0-1,0 1,0-1,0 1,-1-1,0 0,1 1,-3 1,-3 4,0-2,-1 1,0-1,0 0,-1-1,0 0,0 0,0-1,-1 0,1 0,-1-1,0-1,-1 0,1 0,-1-1,1 0,-1-1,0 0,-8 0,-29-15,31 2</inkml:trace>
  <inkml:trace contextRef="#ctx0" brushRef="#br0" timeOffset="1298.74">1359 311,'-30'34,"0"2,3 0,1 2,1 1,3 1,1 1,2 1,0 6,16-42,0 1,1 0,0 1,1-1,-1 0,1 0,1 1,-1-1,1 1,1-1,-1 0,1 1,1-1,-1 0,1 0,0 0,1 0,0 0,0 0,0 0,1-1,0 0,0 0,1 0,-1 0,1-1,1 1,-1-1,1-1,0 1,0-1,0 0,0 0,2 0,2 0,0-1,0 0,0 0,0-1,0-1,1 0,-1 0,1-1,-1 0,0-1,1 0,-1 0,0-1,1-1,-6 2,0 0,0 0,0-1,0 0,0 0,-1 0,1-1,0 1,-1-1,0 0,0-1,0 1,0-1,0 1,-1-1,0 0,0-1,0 1,0 0,0-1,-1 0,0 1,0-1,0 0,-1 0,0 0,1 0,-1-3,-1 5,0-1,0 1,0-1,0 1,-1 0,1-1,-1 1,0 0,0-1,0 1,0 0,-1 0,1 0,-1 0,0 0,0 0,0 0,0 1,0-1,-1 1,1 0,-1-1,0 1,1 0,-1 1,0-1,0 0,0 1,-1-1,1 1,0 0,0 0,-1 1,1-1,-2 0,-122 0,117 2,0 0,1 2,-1-1,1 1,0 0,0 1,0 0,0 0,1 1,0 1,-1-1,-4 6,1 2</inkml:trace>
  <inkml:trace contextRef="#ctx0" brushRef="#br0" timeOffset="1699.967">1867 481,'-31'20,"0"2,2 1,0 1,2 2,1 0,1 2,-20 29,42-54,0 0,0 0,0 0,0 1,1-1,-1 1,1 0,0-1,0 1,0 0,1 0,-1 0,1 0,0 1,0-1,1 0,-1 0,1 1,0-1,0 0,0 1,1-1,-1 0,1 0,0 1,0-1,1 0,-1 0,1 0,0 0,0 0,0-1,1 1,-1-1,2 2,5 0,1 0,-1-1,1 0,0-1,0 0,0-1,0 0,0 0,1-1,-1-1,1 1,-1-2,0 1,1-2,-1 1,0-1,0-1,0 0,0 0,0-1,-1 0,1-1,-1 0,0-1,-1 1,3-3,-4 1,0 1,0-1,-1 0,0 0,0-1,-1 0,0 0,0 0,-1-1,0 1,-1-1,0 0,0 0,-1 0,0-1,0 1,-1 0,-1-1,1 1,-1-1,-1 1,0-1,0 1,-1 0,0-1,-1 1,0 0,-1-2,1 6,0 0,0 1,-1-1,0 1,1 0,-1 0,0 0,-1 1,1 0,-1-1,0 2,1-1,-1 0,0 1,-1 0,1 0,0 0,-1 1,1 0,-1 0,1 0,-1 1,1 0,-1 0,1 0,-2 1,-18 3</inkml:trace>
  <inkml:trace contextRef="#ctx0" brushRef="#br0" timeOffset="7150.059">2205 283,'0'0,"0"-1,0 0,0 1,0-1,-1 0,1 1,0-1,0 1,-1-1,1 1,0-1,-1 0,1 1,0-1,-1 1,1 0,-1-1,1 1,-1-1,1 1,-1 0,1-1,-1 1,1 0,-1-1,0 1,1 0,-1 0,1 0,-1-1,0 1,1 0,-1 0,0 0,1 0,-1 0,1 0,-1 1,0-1,1 0,-1 0,0 0,1 0,-1 1,1-1,-1 0,1 1,-1-1,1 0,-1 1,1-1,-1 1,0-1,-31 20,27-15,0 0,1 0,-1 0,1 0,0 1,0 0,1 0,0 0,0 0,0 0,1 1,0-1,-1 7,2-11,1 1,-1-1,1 1,0-1,0 1,0-1,0 1,0-1,1 1,-1-1,1 0,-1 1,1-1,0 1,0-1,0 0,0 0,0 0,1 0,-1 0,1 0,-1 0,1 0,0 0,0-1,0 1,0 0,0-1,0 0,0 0,0 1,0-1,1-1,-1 1,0 0,1 0,-1-1,3 1,0 0,1 1,-1-1,1-1,-1 1,1-1,0 0,0 0,-1 0,1-1,-1 0,1 0,0 0,-1-1,0 0,1 0,-1-1,0 1,0-1,0 0,-1 0,1-1,-1 1,1-1,-1 0,0 0,-1 0,1-1,-1 0,0 1,0-1,0 0,0-2,-2 3,-1 1,0 0,0-1,0 1,0-1,0 1,-1-1,0 1,0 0,0 0,0-1,0 1,0 0,-1 0,1 0,-1 0,0 0,0 0,0 1,-1-1,1 1,0-1,-1 1,0 0,0 0,1 0,-1 0,0 1,0-1,-1 1,1 0,0 0,0 0,-3-1,-18-5</inkml:trace>
  <inkml:trace contextRef="#ctx0" brushRef="#br0" timeOffset="7612.895">2347 1,'9'2,"-1"1,1 0,-1 0,0 1,0 0,0 1,-1 0,0 0,0 1,0 0,0 0,-1 0,0 1,0 0,-1 0,0 0,0 1,0 0,-1 0,-1 0,1 0,-1 1,-1-1,1 1,-1 6,5 13,-1 1,-2 0,-1 0,-1 0,-2 0,-2 25,1-6,0-18,-2 0,0 0,-2 0,-1-1,-2 1,-1-1,-1-1,-1 0,-2 0,-12 19,14-32,0-1,-1 0,0-1,-2 0,1-1,-1 0,-3 0,-7 6</inkml:trace>
  <inkml:trace contextRef="#ctx0" brushRef="#br0" timeOffset="8563.726">1105 57,'-1'0,"0"0,-1 0,1 0,0 0,-1 0,1 0,-1 0,1 0,0 1,-1-1,1 1,0-1,0 1,-1-1,1 1,0 0,0 0,0-1,0 1,0 0,0 0,0 0,0 0,0 0,0 0,1 0,-1 1,0-1,0 1,-16 22,1 1,2 1,0 0,1 1,2 0,1 1,1 0,1 0,2 3,-3 18,2 1,3 1,1-1,3 1,3 12,-1 24,-2-69,0 0,2 0,0 0,1 0,0 0,2 0,0-1,1 0,0 0,2 0,0-1,1 0,0-1,1 0,1 0,0-1,1 0,1-1,0-1,1 0,0-1,9 6,21-1,-23-12</inkml:trace>
</inkml:ink>
</file>

<file path=ppt/ink/ink9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4:34:47.90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325 198,'-109'11,"94"-8,-3 0,0 1,1 0,-1 2,1 0,0 0,1 2,-15 8,30-16,1 0,-1 0,0 1,0-1,0 0,0 1,0-1,1 1,-1-1,0 1,0-1,1 1,-1-1,0 1,1 0,-1 0,0-1,1 1,-1 0,1 0,-1 0,1-1,0 1,-1 0,1 0,0 0,0 0,-1 0,1 0,0 0,0 0,0-1,0 1,0 0,0 0,1 0,-1 0,0 0,0 0,1 0,-1 0,0 0,1-1,-1 1,1 0,-1 0,1-1,0 1,-1 0,1 0,-1-1,1 1,0-1,0 1,0-1,-1 1,1-1,0 1,0-1,0 1,204 51,-203-52,1 1,-1 0,0 0,0-1,0 1,0 1,0-1,0 0,0 0,0 1,-1-1,1 1,0 0,-1-1,1 1,-1 0,0 0,0 0,1 0,-1 0,-1 0,1 0,0 0,0 0,-1 1,1-1,-1 0,0 0,1 1,-1-1,0 0,-1 1,1-1,0 0,-1 0,1 1,-1-1,0 0,1 0,-1 0,0 0,0 0,-1 0,0 2,-69 80,35-55,2 1,0 2,2 2,-25 34,56-66,-1 0,0 0,1 0,-1 0,1 0,-1 0,1 1,0-1,0 0,0 1,0-1,1 1,-1-1,1 1,-1-1,1 1,0 0,0-1,0 1,0-1,1 1,-1 0,1-1,-1 1,1-1,0 1,0-1,0 0,0 1,1-1,-1 0,1 0,-1 0,1 0,0 0,-1 0,3 1,8 4,0-1,0-1,1 0,0-1,0 0,0-1,0 0,0-1,1 0,-1-1,1-1,-1 0,1-1,-1-1,9-2,-17 2,0 0,0-1,0 0,-1 0,1-1,-1 1,0-1,0 0,0 0,0-1,-1 1,0-1,0 1,0-1,0 0,-1 0,0 0,0-1,8-18</inkml:trace>
  <inkml:trace contextRef="#ctx0" brushRef="#br0" timeOffset="373.341">127 1,'15'44,"1"-2,-2 0,-2 1,-2 0,-2 1,-1 0,-1 32,2 219,1-228,-2 0,-3 1,-3 0,-5 35,-1-76,-1-3</inkml:trace>
</inkml:ink>
</file>

<file path=ppt/ink/ink9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4:34:51.12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2,'19'5,"21"1,8 0,1-1,-3-2,-4-5,-6-3,-3-1,-2 1,-2 2,-2 0,1 2,-1 0,0 1,-4 0</inkml:trace>
</inkml:ink>
</file>

<file path=ppt/ink/ink9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4:34:51.37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0,'38'10,"33"3,8-1,-4-7,-11-4,-10-3,-11 0,-11-1</inkml:trace>
</inkml:ink>
</file>

<file path=ppt/ink/ink9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4:34:52.07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368 89,'-10'53,"2"1,3 0,2 0,3 14,-4 67,-21 14,24-140,-1 0,1 0,-2 0,1 0,-1-1,-1 1,1-1,-2 0,1 0,-1 0,0-1,-2 3,-5-18,9-4</inkml:trace>
  <inkml:trace contextRef="#ctx0" brushRef="#br0" timeOffset="280.306">1 117,'38'-10,"37"-8,11 0,-1 2,-8 0,-10 1,-10 5,-10 3,-8 2,-7 4,-3 0,-2 2,-6 4,-1 2,-4 0</inkml:trace>
  <inkml:trace contextRef="#ctx0" brushRef="#br0" timeOffset="1002.1">508 624,'28'-12,"-14"5,0 0,0 1,1 0,0 1,0 1,0 0,0 1,1 1,0 0,-1 1,11 1,-24 0,-1 0,0 0,1 1,-1-1,1 0,-1 1,1-1,-1 1,0-1,1 1,-1-1,0 1,0 0,0 0,1 0,-1 0,0-1,0 2,0-1,0 0,0 0,-1 0,1 0,0 1,0-1,-1 0,1 0,-1 1,1-1,-1 1,0-1,1 0,-1 1,0-1,0 1,0-1,0 1,0-1,0 0,-1 1,1-1,0 1,-1-1,1 0,-1 1,1-1,-1 0,0 1,0-1,0 0,1 0,-1 0,-50 62,49-62,0 0,0 0,0 0,0 0,0 0,0 0,0 1,1-1,-1 1,1 0,-1-1,1 1,-1 0,1 0,0 0,0 0,0 0,0 0,0 0,1 0,-1 0,0 0,1 0,0 1,-1-1,1 0,0 0,0 1,0-1,1 0,-1 0,0 0,1 1,0-1,-1 0,1 0,0 0,0 0,0 0,0 0,1 0,-1 0,0-1,1 1,32 19,49 41,-82-60,1 0,-1 0,1 1,-1-1,0 0,0 1,0-1,0 0,-1 1,1-1,-1 1,1 0,-1-1,0 1,0-1,0 1,0-1,-1 1,1-1,-1 1,1 0,-1-1,0 0,0 1,0-1,0 0,0 1,-1-1,1 0,-1 0,1 0,-1 0,0 0,0 0,0-1,0 1,0 0,-4 3,1 0,-1 0,0-1,0 0,-1 0,1 0,-1 0,0-1,0-1,0 1,0-1,0 0,-1 0,1-1,-1 0,1-1,-1 1,-2-2,-15-2</inkml:trace>
</inkml:ink>
</file>

<file path=ppt/ink/ink9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4:34:49.10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254 88,'-29'515,"4"-362,23-147,1-6</inkml:trace>
  <inkml:trace contextRef="#ctx0" brushRef="#br0" timeOffset="251.293">0 88,'39'-9,"36"-9,10 0,-4 2,-11 4,-8 4,-10 4,-9 2,-12 6,-6 3,-7 5,-7 5,-5-1</inkml:trace>
  <inkml:trace contextRef="#ctx0" brushRef="#br0" timeOffset="801.393">453 541,'14'-4,"1"1,1 0,-1 1,0 1,1 1,-1 0,0 1,1 0,-1 2,0-1,0 2,0 0,0 1,-13-4,-1-1,1 1,0 0,-1 0,1 0,-1 0,1 0,-1 0,0 0,1 0,-1 0,0 1,0-1,0 1,0-1,0 1,0-1,0 1,-1-1,1 1,0 0,-1-1,0 1,1 0,-1 0,0-1,0 1,0 0,0 0,0 0,0-1,0 1,-1 0,1-1,0 1,-1 0,-37 55,22-35,15-21,-1 1,1-1,0 1,0-1,0 1,0 0,0-1,0 1,1 0,-1 0,1 0,-1-1,1 1,-1 0,1 0,0 0,0 0,0 0,0 0,0 0,1 0,-1 0,1-1,-1 1,1 0,0 0,-1 0,1-1,0 1,0 0,0-1,0 1,1-1,-1 1,0-1,1 0,-1 1,0-1,1 0,0 0,-1 0,1 0,0 0,-1 0,1-1,0 1,0-1,1 1,-1-1,1 1,-1-1,0 1,1 0,-1 0,0-1,0 1,0 1,1-1,-1 0,0 1,0-1,-1 1,1-1,0 1,0 0,-1 0,1 0,-1 0,0 0,1 0,-1 0,0 0,0 0,-1 1,1-1,0 0,-1 1,1-1,-1 0,0 1,0-1,0 1,0-1,0 1,0-1,-1 0,1 1,-1-1,0 0,1 1,-1-1,0 0,-1 0,1 0,0 0,-1 1,-3 1,0 0,0-1,0 1,0-1,0 0,-1-1,0 1,1-1,-1-1,0 1,0-1,0 0,0 0,0 0,0-1,-1 0,1 0,0-1,0 1,0-2,0 1,-5-2,3-3</inkml:trace>
  <inkml:trace contextRef="#ctx0" brushRef="#br0" timeOffset="1420.586">931 512,'19'143,"-20"-141,1 0,0 0,0 0,0 1,0-1,0 0,1 0,-1 0,1 0,-1 0,1 0,0 0,-1 0,1 0,0-1,0 1,1 0,-1 0,0-1,1 1,-1-1,0 1,1-1,0 0,-1 1,1-1,0 0,0 0,0 0,0 0,-1 0,1-1,0 1,0-1,1 1,-1-1,0 0,0 0,0 0,0 0,0 0,0 0,0 0,0-1,0 1,0-1,0 1,2-2,143-138,-146 139,0 0,0 0,1 0,-1 0,0 1,1-1,-1 0,1 1,-1-1,1 1,-1-1,1 1,0 0,-1 0,1 0,-1 0,1 0,-1 0,1 0,0 0,-1 1,1-1,-1 0,1 1,-1-1,1 1,-1 0,0 0,1-1,-1 1,0 0,1 0,-1 0,0 0,0 1,0-1,0 0,0 0,0 1,0-1,-1 0,1 1,0-1,-1 1,1-1,0 2,18 78,-18-73,24 146,-13-71,-8-71,-1-1,-1 1,0-1,0 1,-1 0,-1 0,0 0,0 0,-1-1,-1 1,0 0,-1 0,0-1,0 0,-1 0,-1 0,-5 10,4-13,0-1,0 0,0 0,-1-1,0 0,-1 0,1 0,-1-1,0 0,0-1,-1 0,1 0,-1-1,0 0,0 0,0-1,0-1,0 1,-1-1,1-1,0 0,-3 0,7-1,0-1,1 1,-1-1,0-1,1 1,-1 0,1-1,0 0,0 0,0 0,0-1,0 1,1-1,0 0,0 0,0 0,0-1,0 1,1 0,0-1,0 0,0 0,0 1,1-1,0 0,0 0,0 0,1 0,0-1,0 1,0 0,0 0,1 0,0 0,0 0,0 0,1 0,-1 0,1 1,0-1,1 1,-1-1,4-3,6-16,-2 3</inkml:trace>
</inkml:ink>
</file>

<file path=ppt/ink/ink9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4:34:54.07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405 7,'-3'-1,"-1"0,0-1,1 2,-1-1,0 0,0 1,1-1,-1 1,0 0,0 0,0 1,1-1,-1 1,0 0,0 0,1 0,-3 1,2-1,-21 6,0 1,0 2,1 1,0 0,1 2,0 0,-10 10,31-22,-1 1,1 0,-1 0,1 0,0 0,0 1,0-1,0 0,0 1,0 0,1-1,-1 1,1 0,0 0,0-1,0 1,0 0,0 0,1 0,-1 1,1-1,0 0,0 0,0 0,0 0,1 0,-1 0,1 0,0 0,0 0,0 0,0 0,0 0,1-1,-1 1,1 0,0-1,-1 1,2-1,3 7,1 0,0-1,1 0,0-1,0 0,1 0,0 0,0-1,1-1,5 3,-12-6,3-1,-1 0,0 0,1 1,-1 0,0 0,0 0,0 1,-1 0,1-1,0 2,-1-1,0 0,0 1,0 0,0 0,-1 0,1 1,-1-1,0 1,-1-1,1 1,-1 0,0 0,0 0,0 1,-1-1,1 0,-1 1,-1-1,1 1,-1-1,0 5,-2-4,0 0,0-1,-1 1,0-1,0 0,0 1,-1-1,1-1,-1 1,-1 0,1-1,0 0,-1 0,0-1,0 1,0-1,0 0,-1 0,1 0,-1-1,-1 0,-127 26,64-32,69 4,0-1,0 1,0 0,0 0,0 0,-1-1,1 1,0-1,0 1,0-1,1 1,-1-1,0 0,0 1,0-1,0 0,0 1,1-1,-1 0,0 0,1 0,-1 0,1 0,-1 0,1 0,-1 0,1 0,0 0,-1 0,1 0,0 0,0 0,0 0,0-1,0 1,0 0,0 0,0 0,0 0,1 0,-1 0,0 0,1 0,-1 0,1 0,-1 0,1 0,-1 0,1 0,0 0,-1 0,1 1,0-1,0 0,0 0,0 1,-1-1,1 0,14-14</inkml:trace>
</inkml:ink>
</file>

<file path=ppt/ink/ink9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4:34:54.29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14 0,'-5'34,"-2"16,6-1,2-9</inkml:trace>
</inkml:ink>
</file>

<file path=ppt/ink/ink9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4:34:54.54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0,'0'0</inkml:trace>
</inkml:ink>
</file>

<file path=ppt/ink/ink9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4:34:54.84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0 875,'142'-233,"-142"232,0-1,1 1,-1-1,0 1,0 0,1 0,-1-1,1 1,-1 0,1-1,0 1,-1 0,1 0,0 0,0 0,0 0,0 0,0 0,0 0,0 0,0 0,0 1,1-1,-1 0,0 1,0-1,1 1,-1-1,0 1,1 0,-1 0,0-1,1 1,-1 0,0 0,1 0,-1 0,0 1,1-1,-1 0,0 0,1 1,-1-1,0 1,1-1,-1 1,0 0,0-1,0 1,0 0,0 0,1 1,5 80,-8-78,0 1,0 0,0 0,0 0,1 1,0-1,0 0,0 0,1 0,0 0,0 0,0 0,0 0,1 0,0-1,0 1,0 0,0-1,1 0,0 1,0-1,0 0,0-1,1 1,0 0,-1-1,1 0,1 0,-1 0,0 0,1-1,-1 0,1 1,0-2,1 2,1-2,1 0,-1-1,0 0,0 0,1 0,-1-1,0 0,0 0,0-1,0 0,0 0,0 0,0-1,-1 0,1-1,-1 0,0 0,0 0,0 0,-1-1,0 0,0 0,0-1,0 1,-1-1,0 0,0 0,0 0,-1-1,0 0,0 1,0-4,4-13</inkml:trace>
  <inkml:trace contextRef="#ctx0" brushRef="#br0" timeOffset="296.871">903 57,'-52'81,"3"3,4 2,4 2,4 1,30-76,2 0,0 0,0 0,1 0,1 1,0 0,1-1,0 1,1 0,0 0,2 0,-1 0,2 0,0 0,1 0,0-1,1 1,0-1,1 0,0 0,2-1,-1 1,1-1,1 0,0-1,1 0,0-1,1 1,1 0,-1-5,-1 0,1 0,0-1,0-1,0 0,1 0,-1-1,1 0,0-1,10 1,-2-3</inkml:trace>
  <inkml:trace contextRef="#ctx0" brushRef="#br0" timeOffset="748.685">1242 170,'-44'104,"20"-52,2 1,3 1,-11 52,22-68,3-27,1 1,1 0,0 0,1 0,0 1,1-1,0 0,1 1,1-1,0 0,0 1,1-1,1 0,0 0,0 0,2 0,-1-1,1 0,3 5,-5-11,-1 0,1 0,0-1,1 1,-1-1,1 0,0 1,0-1,0-1,0 1,1-1,-1 0,1 0,0 0,0 0,0-1,0 0,1 0,-1 0,0-1,1 0,0 0,-1 0,1-1,-1 0,1 0,0 0,-1-1,1 1,-1-1,1-1,-1 1,1-1,-1 0,0 0,2-4,0 1,-1-1,0 0,0-1,-1 1,0-1,0 0,0-1,-1 1,0-1,-1 0,0 0,0 0,0 0,-1 0,0-1,-1 1,0-1,0-4,0 7,-1 1,0 0,1 0,-2 0,1-1,-1 1,1 0,-2 0,1 0,0 0,-1 0,0 0,0 0,0 1,-1-1,0 1,0 0,0-1,0 1,0 0,-1 1,0-1,0 1,0 0,0-1,0 2,-1-1,0 0,1 1,-1 0,0 0,-2 0,0 1,1 1,-1 0,1 0,-1 0,1 1,-1 0,1 0,-1 1,1-1,0 2,0-1,0 1,0-1,0 2,0-1,-2 3,-9 4</inkml:trace>
  <inkml:trace contextRef="#ctx0" brushRef="#br0" timeOffset="1130.89">1637 338,'-3'3,"-32"39,2 1,2 1,1 2,3 1,-16 39,40-81,1-1,-1 1,1 0,1 0,-1 0,1 0,-1 1,2-1,-1 0,0 0,1 1,0-1,1 0,-1 1,1-1,0 0,0 0,0 0,1 0,0 0,0 0,0 0,1 0,-1-1,1 1,0-1,0 0,1 0,-1 0,1 0,3 2,-3-2,1 0,0-1,0 1,0-1,1 0,-1 0,1-1,0 0,0 0,0 0,0-1,0 1,0-1,0-1,0 1,0-1,0 0,0-1,1 1,-1-1,0-1,0 1,0-1,-1 0,1 0,3-2,2-1,-1 0,0-1,-1 0,0-1,0 0,0 0,0-1,-1 0,-1 0,0-1,0 0,0-1,-1 1,0-1,-1 0,0 0,-1-1,0 0,-1 0,0 0,0 0,-2 0,1 0,-1-1,-1 1,0 0,0-1,-1 1,-1 0,0-1,0 1,-1 0,-4-8,2 9,0 0,-1 1,0 0,0 0,-1 0,0 1,-1 0,0 0,0 1,0 0,-10-6,-5 0</inkml:trace>
  <inkml:trace contextRef="#ctx0" brushRef="#br0" timeOffset="1484.631">1919 170,'-9'38,"1"18,7-1,8-10,8-12,2-17,2-11,3-11,-2-10,-5-6,0 0,-2-1,-4-1,-3-1,-3-2,-7 4,-2 6</inkml:trace>
  <inkml:trace contextRef="#ctx0" brushRef="#br0" timeOffset="1815.843">2004 0,'21'6,"-1"1,0 1,0 1,0 0,-1 2,0 0,-1 1,-1 1,0 0,0 1,-2 1,0 1,0 0,-1 1,-2 1,1 0,-2 0,-1 1,0 1,3 10,-2 17,-2 0,-2 1,-2 0,-2 1,-2-1,-2 0,-3 1,-1-1,-3 0,-2-1,-4 10,9-42,0 1,0-1,-2 0,0-1,0 0,-1 0,-1 0,-1-1,0 0,0-1,-1 0,-1-1,-5 4,-77 24,71-33</inkml:trace>
  <inkml:trace contextRef="#ctx0" brushRef="#br0" timeOffset="2880.01">2089 254,'5'0,"1"-5,0-6,-6-1,-3-4,-6 1,-1-1,-4 1,-4 4,-4 8,2 5</inkml:trace>
</inkml:ink>
</file>

<file path=ppt/ink/ink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3:41:53.38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589 18,'66'-17,"-100"32,-205 64,-77 33,315-112,-1 0,1 1,0-1,0 1,-1-1,1 1,0 0,0 0,0-1,-1 1,1 0,0 0,0 0,0 0,1 0,-1 0,0 1,0-1,0 0,1 0,-1 1,1-1,-1 0,1 1,0-1,-1 0,1 1,0-1,0 0,0 1,0-1,0 1,0-1,0 0,0 1,1-1,-1 0,1 1,-1-1,1 0,-1 1,1-1,0 0,-1 0,1 0,0 0,0 1,0-1,0 0,0-1,0 1,0 0,1 0,64 45,-51-41,0 0,0-1,1-1,-1 0,1-1,-1-1,13 0,48 5,124 11,-198-18,0 1,1-1,-1 1,0 0,0 0,0 0,1 0,-1 0,0 0,0 0,0 1,0-1,1 1,-1 0,0-1,0 1,0 0,0 0,0 0,-1 0,1 1,0-1,0 1,-1-1,1 1,-1-1,1 1,-1 0,0 0,0-1,0 1,0 0,0 0,0 0,0 0,-1 1,1-1,-1 0,1 0,-1 0,0 0,0 1,0-1,0 0,0 0,0 0,-1 2,-5 4,-1 0,0 0,0-1,-1 0,0-1,0 0,0 0,-1 0,0-1,0-1,-4 2,-32 20,-269 167,283-171,23-18,0 0,1 1,-1 0,1 0,0 1,1 0,-1 0,1 0,0 1,1 0,0 0,0 1,0 0,1-1,0 1,1 1,0-1,-1 2,4-8,0 0,-1 0,1 0,0 0,0 0,0 1,0-1,1 0,-1 0,1 0,-1 0,1 0,-1 0,1 0,0-1,0 1,0 0,0 0,0-1,1 1,-1 0,0-1,1 1,-1-1,1 0,0 1,-1-1,1 0,0 0,0 0,-1 0,1-1,0 1,0 0,0-1,0 1,2-1,84 6,-74-7,264-20,-110 8,-145 9,-5-2</inkml:trace>
</inkml:ink>
</file>

<file path=ppt/ink/ink9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4:36:36.662"/>
    </inkml:context>
    <inkml:brush xml:id="br0">
      <inkml:brushProperty name="width" value="0.1" units="cm"/>
      <inkml:brushProperty name="height" value="0.1" units="cm"/>
      <inkml:brushProperty name="color" value="#AB008B"/>
      <inkml:brushProperty name="ignorePressure" value="1"/>
    </inkml:brush>
  </inkml:definitions>
  <inkml:trace contextRef="#ctx0" brushRef="#br0">1439 2988,'0'-226,"-28"27,27 172,-1 0,2 0,0 0,2 0,1 0,7-26,-2 13,-2-1,-2 0,-1 0,-2-1,-4-38,0-13,-13-30,10 89,2 0,1-1,2 1,1 0,2-8,-2-101,-28-27,-1-55,18 83,-7-82,-8 81,26-336,0 461,-13-66,12 83,-1 0,0 0,0 1,-1-1,1 1,0-1,0 1,0 0,0 0,0 0,0 0,-1 0,1 0,0 1,0-1,0 1,0-1,0 1,0 0,0 0,0 0,0 0,1 0,-1 0,0 1,0-1,1 0,-1 1,1 0,0-1,-1 1,1 0,0-1,0 1,0 0,0 0,0 0,0 0,0 2,-6 5,-16 15,-1 0,-1-2,0-1,-2 0,-1-2,-15 7,42-26,0 0,0 0,0 0,0 0,-1 0,1 0,0 1,0-1,0 0,0 1,0-1,0 1,0-1,0 1,0-1,0 1,0 0,0-1,0 1,1 0,-1 0,0 0,0 0,1-1,-1 1,1 0,-1 0,1 0,-1 0,1 1,-1-1,1 0,0 0,0 0,0 0,0 0,-1 0,1 0,1 1,-1-1,0 0,0 0,0 0,1 0,-1 0,0 0,1 0,-1 0,1 0,-1 0,1 0,0 0,0 1,100 9,136 41,-83-15,-154-37,1 1,-1-1,1 1,-1-1,1 0,-1 1,1-1,0 0,-1 0,1 1,-1-1,1 0,0 0,-1 0,1 0,-1 0,1 0,0 0,-1 0,1 0,0 0,-1 0,1 0,-1 0,1 0,0-1,-1 1,1 0,-1 0,1-1,-1 1,1 0,-1-1,1 1,-1-1,1 1,-1 0,1-1,-1 1,0-1,1 0,-1 1,0-1,1 1,-1-1,0 1,0-1,0 0,0 1,1-1,-1 1,0-1,0 0,0 1,0-1,0 0,0 1,-1-1,1 1,0-1,0 0,0 1,0-1,-1 1,1-1,-24-39,21 36,-29-37,-2 1,-2 2,-1 1,-13-7,9-3,34 31</inkml:trace>
  <inkml:trace contextRef="#ctx0" brushRef="#br0" timeOffset="2279.246">254 674,'0'284,"-28"-116,26-143,2-26</inkml:trace>
  <inkml:trace contextRef="#ctx0" brushRef="#br0" timeOffset="2598.519">0 589,'5'0,"11"-5,8-1,4 0,2 1,2-4,-1 1,-1-4,0 1,0-4,-2 2,-4-2,-2 1,0 4,-4 7,-4 5</inkml:trace>
  <inkml:trace contextRef="#ctx0" brushRef="#br0" timeOffset="3240.936">395 928,'43'-2,"72"9,-113-5,1 0,-1 0,0 1,0-1,0 0,0 1,0-1,0 1,-1-1,1 1,-1 0,0 0,0 0,0 0,0 0,0 0,-1 0,1 0,-1 0,0 0,0 0,0 0,0 0,-1 0,1 0,-1 0,0 0,0 0,0 1,1 39,42-6,-41-36,1-1,0 0,0 1,-1-1,1 1,0-1,-1 1,1 0,-1 0,1 0,-1 0,1 0,-1 0,0 0,1 0,-1 1,0-1,0 0,0 1,0-1,0 1,0 0,0-1,-1 1,1-1,-1 1,1 0,-1 0,1-1,-1 1,0 0,0 0,0-1,0 1,0 0,0 0,-1-1,1 1,0 0,-1-1,0 1,-5 8,0-1,-1-1,-1 1,0-1,0 0,0-1,-1 0,0 0,0-1,-1 0,-1 0,-7 1,3-5</inkml:trace>
  <inkml:trace contextRef="#ctx0" brushRef="#br0" timeOffset="3880.881">762 900,'18'56,"21"56,-37-111,0 0,1-1,-1 1,0-1,0 1,0-1,0 0,1 1,-1-1,0 0,0-1,0 1,1 0,-1-1,0 1,0-1,0 1,0-1,0 0,0 0,0 0,0 0,0 0,0-1,-1 1,1-1,0 1,-1-1,1 1,-1-1,0 0,1 0,-1 0,0 1,0-1,0 0,0-1,-1 1,1 0,0-2,3-2,24-43,-26 42,1 0,0 0,1 0,-1 1,1 0,0 0,1 0,0 0,-1 0,2 1,-1 0,1 0,0 1,0-1,5-2,-10 7,0 0,1-1,-1 1,0 0,1 0,-1 0,0 0,1 0,-1 0,0 0,1 0,-1 0,0 1,1-1,-1 1,0-1,0 1,1-1,-1 1,0 0,0-1,0 1,0 0,0 0,0 0,0 0,0 0,0 0,0 0,-1 0,1 1,0-1,-1 0,1 0,-1 0,1 1,-1-1,0 0,1 1,-1-1,0 0,0 1,7 63,-7-62,8 174,-2-156,-2 0,0 1,-1-1,-2 1,0-1,-1 1,-1-1,-1 1,-1-1,0 0,-2 0,-1 0,0 0,-2-1,0 0,-1-1,-5 7,12-22,0-1,-1-1,1 1,-1 0,0 0,1-1,-1 0,0 1,0-1,-1 0,1-1,0 1,-1 0,1-1,-1 0,1 0,-1 0,0 0,1-1,-1 1,0-1,0 0,1 0,-1 0,0-1,0 1,1-1,-1 0,1 0,-1 0,1-1,-1 1,1-1,-1 0,1 0,0 0,0 0,0 0,0-1,1 1,-1-1,1 0,-1 0,1 0,0 0,0 0,0 0,1-1,-1 0,-2-6,1 1,1-1,-1 0,2 0,-1 0,1 0,1 0,0 0,0 0,1 0,1 0,-1 0,1 0,1 0,1-2,3-7</inkml:trace>
  <inkml:trace contextRef="#ctx0" brushRef="#br0" timeOffset="4618.091">565 1013,'4'0,"-2"0,-7 0,-3 5,-4 1,-6 0,1 4,3-5,9-4,5-5,3-4</inkml:trace>
  <inkml:trace contextRef="#ctx0" brushRef="#br0" timeOffset="6486.176">565 420,'-98'39,"-42"2,29 9,91-49,25-6</inkml:trace>
  <inkml:trace contextRef="#ctx0" brushRef="#br0" timeOffset="6984.921">254 449,'0'4,"0"7,0 7,0 4,0 3,0 3,0 1,0 0,0 1,0-1,0 0,0 0,0-1,0 1,-5-6,-1-10,0-9</inkml:trace>
  <inkml:trace contextRef="#ctx0" brushRef="#br0" timeOffset="15037.108">1524 3045,'0'0</inkml:trace>
  <inkml:trace contextRef="#ctx0" brushRef="#br0" timeOffset="18332.043">1524 3045,'56'2,"680"-4,-369 2,-197-28,54 26,-81-24,336 25,-254 0,-83-26,309 27,-401 0,115-11,-25-8,-139 18,0 1,-1-1,1 0,0 0,-1 1,1-1,0 0,-1 0,1 0,-1 0,0 0,1 0,-1 0,0 0,0 1,1-1,-1 0,0 0,0 0,0 0,0 0,0 0,0 0,0 0,-1 0,1 0,0 0,-1 0,1 0,0 0,-1 0,1 0,-1 0,1 0,-1 1,0-1,1 0,-1 0,0 1,1-1,-1 0,0 1,0-1,0 1,0-1,0 1,1 0,-1-1,0 1,0 0,0-1,0 1,0 0,-5-6,-109-172,112 173,2 1,-1 0,0 0,0 1,0-1,0 0,-1 1,1-1,-1 1,0 0,0 0,0 0,-1 0,1 1,-1-1,1 1,-1 0,-2-1,4 4,0 0,0 1,0-1,0 1,0-1,0 1,1 0,-1 0,1 0,-1 0,1 0,-1 0,1 0,0 0,0 0,0 1,1-1,-1 0,0 1,1-1,-1 0,1 1,0 0,-3 8,-17 63,-34 79,32-117,6-13,2 1,1 0,1 1,0 1,2-1,-6 27,15-51,0 1,1-1,-1 1,0 0,1-1,-1 1,1 0,-1-1,1 1,0 0,0-1,0 1,0 0,0 0,0-1,0 1,1 0,-1 0,0-1,1 1,0-1,-1 1,1 0,0-1,0 1,0-1,0 1,0-1,0 0,0 0,0 1,1-1,-1 0,0 0,1 0,-1 0,1 0,-1 0,1-1,-1 1,1-1,0 1,-1-1,1 1,0-1,0 0,-1 0,2 0,15-5,0-1,-1-1,1-1,-1-1,-1 0,0-1,14-11,7-3,10-7,-1-2,-2-1,-2-3,14-16,-56 52,1 1,-1 0,0-1,0 1,0-1,0 1,1 0,-1-1,0 1,0 0,1-1,-1 1,0 0,1-1,-1 1,0 0,1-1,-1 1,1 0,-1 0,0 0,1-1,-1 1,1 0,-1 0,1 0,-1 0,0 0,1 0,-1 0,1 0,-1 0,1 0,-1 0,1 0,-1 0,0 0,1 1,-1-1,1 0,-1 0,0 0,1 1,-1-1,1 0,-1 0,0 1,1-1,-1 0,0 1,0-1,1 0,-1 1,0-1,0 0,1 1,-1-1,0 1,0-1,0 1,0-1,0 0,0 1,1-1,-1 1,0-1,0 1,2 12</inkml:trace>
  <inkml:trace contextRef="#ctx0" brushRef="#br0" timeOffset="19624.631">2935 2198,'-22'129,"-36"138,36-210,24-54,2-10</inkml:trace>
  <inkml:trace contextRef="#ctx0" brushRef="#br0" timeOffset="19902.977">2681 2226,'38'-10,"28"-2,11 0,-1 2,-10 3,-11 3,-11 2,-11 6,-13 2</inkml:trace>
  <inkml:trace contextRef="#ctx0" brushRef="#br0" timeOffset="20582.896">3133 2452,'115'-16,"-114"16,0 0,0 0,0 0,0 0,0 0,-1 0,1 0,0 0,0 0,0 0,0 1,0-1,0 0,0 1,-1-1,1 1,0-1,0 1,0-1,-1 1,1-1,0 1,-1 0,1-1,0 1,-1 0,1 0,-1 0,0-1,1 1,-1 0,1 0,-1 0,0 0,0 0,0 0,1 0,-1 0,0-1,0 1,0 0,0 0,0 0,-1 0,1 0,0 0,0 0,-1 0,1 0,0-1,-1 1,1 0,-1 0,-35 45,25-34,10-11,0 1,0-1,0 0,0 1,0-1,0 1,0-1,0 1,1-1,-1 1,1 0,-1-1,1 1,0 0,0-1,-1 1,1 0,0 0,1-1,-1 1,0 0,0-1,1 1,-1 0,1-1,-1 1,1-1,0 1,0 0,0-1,0 0,0 1,0-1,0 0,0 1,0-1,1 0,-1 0,0 0,1 0,-1 0,1 0,-1 0,1-1,-1 1,2 0,-1 0,1 0,-1 1,0-1,0 1,0-1,0 1,0 0,0 0,0 0,0 0,-1 0,1 1,-1-1,0 0,1 1,-1-1,0 1,-1-1,1 1,0-1,-1 1,1 0,-1-1,0 2,-2 1,-1 1,0-1,0 0,0 0,-1 0,0 0,0-1,0 1,0-1,-1 0,0 0,1-1,-2 1,1-1,0 0,0-1,-1 1,0-1,1 0,-1-1,0 1,0-1,0 0,0 0,-16 2</inkml:trace>
  <inkml:trace contextRef="#ctx0" brushRef="#br0" timeOffset="21006.187">3725 2481,'-9'9,"-4"9,-4 0,1 3,-2-3,2 0,0 3,-4 2,3 2,-1-4,3 0,-1-3,2-1,-1-3,2-3</inkml:trace>
  <inkml:trace contextRef="#ctx0" brushRef="#br0" timeOffset="21285.026">3556 2424,'5'24,"6"8,6 3,5 1,4-2,2-1,-4-1,-1-7,-4-2,-6-1,-4-4</inkml:trace>
</inkml:ink>
</file>

<file path=ppt/ink/ink9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4:37:47.168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170 1398,'2'-6,"0"1,0-1,-1 1,0-1,0 0,0 1,-1-1,1 0,-1 0,-1 0,1 1,-1-1,0 0,0 1,-1-1,0 0,0 1,0 0,0-1,-1 1,-1-2,-2-7,-27-67,20 53,2 1,1-2,1 1,1-1,0-12,-26-198,6 30,29 136,-1 72,0 0,1 1,-1-1,0 0,1 0,-1 0,1 1,-1-1,0 0,1 0,0 1,-1-1,1 0,-1 1,1-1,0 1,-1-1,1 1,0-1,0 1,0-1,-1 1,1 0,0-1,0 1,0 0,0 0,-1 0,1 0,0 0,0 0,0 0,0 0,0 0,0 0,0 0,-1 0,1 0,0 1,0-1,0 0,0 1,-1-1,1 1,0-1,-1 1,1-1,0 1,-1 0,1-1,0 1,38 29,233 303,-263-325,1-1,0 0,1-1,-1 0,1 0,0-1,0-1,1 0,-1 0,1-1,8 0,19 8,-33-10,1 0,-1 0,0 0,0-1,0 0,1 0,-1-1,0 1,0-1,0-1,0 1,0-1,0 0,0-1,-1 1,1-1,-1 0,1 0,-1-1,0 0,-1 0,1 0,-1 0,1-1,-1 1,1-4,6-5,-1-1,-1-1,0 1,-1-2,-1 1,0-1,-1 0,-1 0,1-5,-4 5,0 0,-2-1,0 1,-1 0,0 0,-1 0,-1 0,-1 0,0 0,-5-12,-13-65,-12-106,22 123,1-39,16 97</inkml:trace>
</inkml:ink>
</file>

<file path=ppt/ink/ink9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4:38:02.38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664 1,'50'0,"115"12,-77 5,-89-17,0 0,1-1,-1 1,1 0,-1-1,1 1,-1 0,0 0,1-1,-1 1,1 0,-1 0,0 0,1 0,-1 0,0 0,1 0,-1 0,0 0,1 0,-1 0,1 0,-1 1,0-1,1 0,-1 0,1 1,-1-1,0 0,1 1,-1-1,1 0,-1 1,1-1,-1 1,1-1,0 1,-1-1,1 1,0-1,-1 1,1 0,0-1,0 1,-1-1,1 1,0 0,0-1,0 1,0 0,0-1,0 1,0 0,0-1,0 1,0 0,0-1,0 1,1-1,-1 1,0 0,0-1,1 1,-1-1,0 1,1-1,-1 1,1-1,-1 1,1 0,-210 32,179-26,-69 16,0 5,-86 36,130-29,54-34,0 0,1 0,-1 0,0 0,0 0,0 0,1 0,-1 0,1 0,-1 0,1 1,-1-1,1 0,-1 0,1 1,0-1,0 0,0 0,0 1,0-1,0 0,0 1,0-1,0 0,1 0,-1 1,1-1,-1 0,1 0,-1 1,1-1,-1 0,1 0,0 0,0 0,0 0,0 0,-1 0,1 0,0-1,0 1,1 0,-1 0,0-1,0 1,0-1,1 1,133 42,2-27,-115-13,48 21,-70-22,1 0,-1 0,0 0,0-1,0 1,0 0,-1 0,1 0,0 0,-1-1,1 1,-1 0,0 0,1-1,-1 1,0 0,0-1,0 1,0-1,0 1,-1-1,1 1,0-1,-1 0,1 0,-1 0,1 0,-1 0,0 0,1 0,-1 0,0-1,1 1,-3 0,4-1,-344 148,274-112,51-27,0 0,0 1,0 1,1 1,1 0,0 1,1 1,0 1,-5 7,20-20,-1 1,0 0,0 0,1-1,0 1,-1 0,1 0,0 0,1 1,-1-1,1 0,-1 0,1 0,0 1,0-1,0 0,0 0,1 0,-1 1,1-1,0 0,0 0,0 0,0 0,1 0,-1 0,1-1,0 1,0 0,0-1,0 1,0-1,0 0,1 0,-1 0,1 0,-1 0,1 0,0-1,0 1,0-1,0 0,0 1,0-2,0 1,3 0,7 3,-1-1,1 0,0-1,0-1,0 0,0-1,0 0,0-1,0 0,0-1,-1-1,5-1,45-6,241-50,-292 58</inkml:trace>
  <inkml:trace contextRef="#ctx0" brushRef="#br0" timeOffset="615.228">1314 143,'-1'-51,"-15"73,-23 152,11-2,-28 95,53-267,2-11</inkml:trace>
  <inkml:trace contextRef="#ctx0" brushRef="#br0" timeOffset="964.443">1229 58,'14'0,"20"0,8 0,2 0,-2 0,-2 0,-5 0,-2-5,-3-1,-1 0,-1 1,0 2,-5 5,-7 3</inkml:trace>
  <inkml:trace contextRef="#ctx0" brushRef="#br0" timeOffset="1237.268">1201 510,'24'0,"17"-5,7-1,0 0,-4 1,-4 1,-4 2,-8 1</inkml:trace>
  <inkml:trace contextRef="#ctx0" brushRef="#br0" timeOffset="1599.891">1878 510,'-9'5,"-9"11,-1 7,-2 1,3 0,-1-4,4 0,3 1,-1 2,-2 2,1 1,-2-4,2 0,-2 0,-3 2,-2-4,1-4</inkml:trace>
  <inkml:trace contextRef="#ctx0" brushRef="#br0" timeOffset="1952.147">1624 510,'5'19,"6"12,6-1,1 1,1-6,-2-2,0 0,3 0,-2 2,0-4,-3 0,2-4,-3 0,-4-3</inkml:trace>
</inkml:ink>
</file>

<file path=ppt/ink/ink9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4:38:04.68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1 284,'19'0,"11"0,6 0,1 0,-1 0,-2 0,-1 0,-2 0,-2 0,0 0,-1 0,0 0,-10 0,-7 0</inkml:trace>
  <inkml:trace contextRef="#ctx0" brushRef="#br0" timeOffset="251.482">1 482,'29'4,"28"3,10-6,-2-3,-7 0,-9-1,-7 1,-7 0,-5 1,-1 0,-7 1</inkml:trace>
  <inkml:trace contextRef="#ctx0" brushRef="#br0" timeOffset="665.962">1242 58,'-41'31,"1"1,2 2,1 2,2 1,-19 27,49-58,0 1,1-1,-1 1,1 0,1 0,-1 0,1 0,1 1,-1 0,1-1,1 1,-1 0,1 0,1 0,0 0,0 0,0-1,1 1,0 0,0 0,1 0,0-1,1 1,-1-1,2 2,1 1,1-1,0 0,1 0,0-1,0 0,1 0,0 0,0-1,1 0,0-1,0 0,1 0,-1-1,1 0,0-1,1 0,-1-1,1 0,-1 0,1-1,0-1,0 0,0 0,0-1,0 0,0-1,0 0,6-2,2-3,-1-1,0 0,0-1,-1-1,1 0,-2-2,0 0,0 0,-1-2,0 0,-1-1,-1 0,0-1,-1 0,-1-1,0 0,-1-1,7-17,-10 22,-1-1,-1 0,0 0,-1 0,0 0,-1 0,-1-1,0 0,-1 1,0-1,-1 0,-1 0,0 0,0 1,-2-1,-2-10,1 17,1 0,-1 0,0 0,0 0,0 1,-1 0,0 0,-1 0,1 1,-1 0,-4-3,-13-7</inkml:trace>
  <inkml:trace contextRef="#ctx0" brushRef="#br0" timeOffset="1167.466">707 199,'11'9,"0"0,1-1,0-1,1 0,-1 0,1-1,1-1,-1 0,5 0,19 3,-1-1,1-3,1 0,-1-3,0-1,23-3,14 1,11 1,268-17,-156 5,-191 14,-7-1</inkml:trace>
  <inkml:trace contextRef="#ctx0" brushRef="#br0" timeOffset="2506.634">1496 58,'0'-5,"-4"-1,-3-5,-3 0,-6 1,-5 3,-3 2,-3 3,4 5,0 4,0-1,3 4,1 1,3-3</inkml:trace>
</inkml:ink>
</file>

<file path=ppt/ink/ink9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4:38:11.20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0 368,'2'2,"-1"0,0 0,1-1,0 1,-1 0,1-1,0 1,0-1,-1 1,1-1,0 0,0 0,1 0,-1 0,0 0,0 0,0-1,1 1,-1-1,0 1,1-1,-1 0,0 0,1 0,0-1,0 2,147-13,-44-3,119-13,-201 28</inkml:trace>
  <inkml:trace contextRef="#ctx0" brushRef="#br0" timeOffset="3449.602">28 651,'-17'0,"21"0,178-11,-127 2,1 3,0 3,52 3,-98 0,40-5,-32-1</inkml:trace>
  <inkml:trace contextRef="#ctx0" brushRef="#br0" timeOffset="4439.099">282 1,'244'199,"-173"-147,-54-42,-1 1,0 1,-1 0,0 1,-1 1,-1 0,12 16,-23-27,1 0,-1 1,0 0,-1-1,1 1,-1 0,1 0,-1 0,0 0,-1 0,1 0,-1 0,0 0,0 0,0 0,0 0,-1 0,1 1,-1-1,0 0,0-1,-1 1,1 0,-1 0,0-1,0 1,0-1,-1 1,1-1,-1 0,0 1,-108 84,68-60,-157 132,92-69,100-86,4-4</inkml:trace>
</inkml:ink>
</file>

<file path=ppt/ink/ink9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4:38:20.37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27,'4'0,"12"0,8 0,4 0,2 0,2 0,-1 0,-1-4,0-3,0 1,-2 2,1 0,-5 2</inkml:trace>
</inkml:ink>
</file>

<file path=ppt/ink/ink9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4:38:17.97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311 29,'0'420,"-28"-217,4-123,21-71</inkml:trace>
  <inkml:trace contextRef="#ctx0" brushRef="#br0" timeOffset="350.749">0 29,'29'0,"19"-4,6-3,4 1,-4 2,-6 0,-6 2,-1 1,-2 1,-3 0,-4 0,-1 0,-2 0,-1 0,0 1,-5 3,-7 3</inkml:trace>
  <inkml:trace contextRef="#ctx0" brushRef="#br0" timeOffset="986.469">593 623,'194'-67,"-193"66,0 0,0 0,0 1,0-1,0 0,1 1,-1-1,0 1,0 0,0-1,1 1,-1 0,0 0,1-1,-1 1,0 0,0 0,1 1,-1-1,0 0,0 0,1 1,-1-1,0 0,0 1,1-1,-1 1,0 0,0-1,0 1,0 0,0 0,0 0,0-1,0 1,0 0,-1 0,1 1,0-1,-1 0,1 0,0 0,-1 0,0 0,1 1,-1-1,0 0,1 0,-1 1,0-1,0 0,0 1,0-1,0 0,0 0,-1 1,1-1,0 0,-1 0,1 1,0-1,-1 0,0 0,1 0,-1 0,0 0,-125 104,125-104,1 0,-1 0,1-1,-1 1,1 0,-1 0,1 0,-1 0,1 0,0 0,-1 0,1 0,0 0,0 0,0 0,-1 0,1 0,0 0,1 0,-1 0,0 0,0 0,0 0,1 0,-1 0,0 0,1-1,-1 1,1 0,-1 0,1 0,-1 0,1 0,0-1,-1 1,1 0,0-1,0 1,-1 0,1-1,0 1,0-1,0 1,0-1,0 0,0 1,0-1,0 0,0 0,0 1,61 17,-52-15,-7-3,0-1,0 1,0 1,-1-1,1 0,0 1,0-1,-1 1,1 0,0 0,-1 0,1 0,-1 0,1 1,-1-1,1 1,-1-1,0 1,0 0,0 0,0 0,0 0,0 0,-1 1,1-1,-1 1,1-1,-1 1,0-1,0 1,0-1,0 1,-1 0,1 0,-1 0,0-1,1 1,-1 0,0 0,-1 0,1-1,-1 1,1 0,-1 0,0-1,0 1,0 2,-10 4,1 1,-1-2,-1 1,0-1,0-1,0 0,-1-1,0 0,0-1,-13 3,4 0,15-4,-1-2,0 1,0-1,0 0,0 0,0-1,0 0,0-1,0 1,0-2,0 1,0-1,-5-1,2-4</inkml:trace>
  <inkml:trace contextRef="#ctx0" brushRef="#br0" timeOffset="1269.318">1298 566,'-9'24,"-9"13,-5 4,1 1,-1-2,4-4,0-7,4-4,4-1,4-6</inkml:trace>
  <inkml:trace contextRef="#ctx0" brushRef="#br0" timeOffset="1600.809">1101 538,'10'15,"12"13,8 3,-2 1,0-6,-6-1,-1-6,-4-1,-1-4,3 1,2 3,-2 2,0-1,-3 0,1-2,-3-1,1-1,-2-5</inkml:trace>
</inkml:ink>
</file>

<file path=ppt/ink/ink9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4:38:22.72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46,'40'8,"1"-2,-1-1,1-2,0-3,-1 0,1-3,11-3,177-24,-58 7,-147 18</inkml:trace>
</inkml:ink>
</file>

<file path=ppt/ink/ink9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4:38:23.04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26,'2'3,"0"0,0 0,0 0,0 0,0-1,1 1,-1-1,1 0,0 1,0-1,0 0,0-1,0 1,0 0,0-1,0 0,1 0,-1 0,0 0,1 0,-1 0,1-1,0 0,17 2,0-1,0-1,0 0,1-2,-1-1,0 0,0-2,11-4,57-9,147 0,-181 8,-31 7</inkml:trace>
</inkml:ink>
</file>

<file path=ppt/ink/ink9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5T14:38:23.44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594 98,'-36'14,"0"2,1 1,1 2,1 1,1 2,0 1,2 1,1 2,-22 25,47-48,0 1,0-1,0 1,1 0,0 1,-1-1,1 0,1 1,-1 0,1 0,0-1,0 1,0 1,0-1,1 0,0 0,0 1,1-1,-1 0,1 1,0-1,1 0,-1 1,1-1,0 0,1 0,-1 1,1-1,0 0,0 0,0-1,1 1,0 0,0-1,5 6,1-1,1 0,-1 0,1-1,1-1,-1 0,1 0,1-1,-1 0,1-1,0-1,0 0,1 0,-1-1,10 1,15 1,1-1,-1-2,0-1,32-5,-40 1,0-1,-1-1,1-2,-1 0,-1-2,0-1,0-2,0 0,-2-2,0-1,0-1,-2 0,0-2,-1-1,0-1,-2-1,-1 0,4-7,-18 22,0 0,0-1,-1 1,0-1,0 0,0-1,-1 1,0-1,-1 1,1-1,-1 0,-1 0,0 0,0 0,0 0,-1 0,0 0,-1 0,0 0,0 0,-1 0,0 0,0 1,-1-1,0 0,0 1,-1 0,1 0,-2 0,1 0,-5-5,-2 2,0 0,0 0,-1 1,0 1,-1 0,0 0,0 1,-1 1,0 0,-2 0,4 1,-23-10</inkml:trace>
  <inkml:trace contextRef="#ctx0" brushRef="#br0" timeOffset="471.789">1 295,'294'23,"1"-13,13-13,-49 1,161 2,-409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fld id="{337C7262-338B-43DD-B723-1D399B106AF4}" type="datetimeFigureOut">
              <a:rPr lang="en-US"/>
              <a:pPr>
                <a:defRPr/>
              </a:pPr>
              <a:t>9/25/2020</a:t>
            </a:fld>
            <a:endParaRPr lang="en-US"/>
          </a:p>
        </p:txBody>
      </p:sp>
      <p:sp>
        <p:nvSpPr>
          <p:cNvPr id="1536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286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286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86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fld id="{C489A728-E572-47E2-AE05-0F70427E072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897464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6019800"/>
            <a:ext cx="990600" cy="693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CF2E79-4A7A-4B81-9AD9-BE6D51B1ACA4}" type="datetime1">
              <a:rPr lang="en-US"/>
              <a:pPr>
                <a:defRPr/>
              </a:pPr>
              <a:t>9/25/2020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M. </a:t>
            </a:r>
            <a:r>
              <a:rPr lang="en-US" err="1"/>
              <a:t>Dugger</a:t>
            </a:r>
            <a:r>
              <a:rPr lang="en-US"/>
              <a:t>, July 2012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E3D502-792B-441D-B0F2-A7823674A72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56483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A4C591-4911-4CE1-BDE5-CA73653BD6D3}" type="datetime1">
              <a:rPr lang="en-US"/>
              <a:pPr>
                <a:defRPr/>
              </a:pPr>
              <a:t>9/25/2020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M. Dugger, February 2012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76FEBF-12D9-4B63-80C9-AC2EC862262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71359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A1628D-0069-4B42-9B8B-E46199A80FA9}" type="datetime1">
              <a:rPr lang="en-US"/>
              <a:pPr>
                <a:defRPr/>
              </a:pPr>
              <a:t>9/25/2020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M. Dugger, February 2012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10D38B-F386-4A81-A6E2-2FEF158BA2D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548012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0F01F5-D549-49DE-B6E4-65F2CC6BA3AF}" type="datetimeFigureOut">
              <a:rPr lang="en-US"/>
              <a:pPr>
                <a:defRPr/>
              </a:pPr>
              <a:t>9/25/2020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274F41-63FC-44E3-9837-CE29A466198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764573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0F01F5-D549-49DE-B6E4-65F2CC6BA3AF}" type="datetimeFigureOut">
              <a:rPr lang="en-US"/>
              <a:pPr>
                <a:defRPr/>
              </a:pPr>
              <a:t>9/25/2020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C02713-2856-4600-B412-1CF3AF4ABBD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328197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0F01F5-D549-49DE-B6E4-65F2CC6BA3AF}" type="datetimeFigureOut">
              <a:rPr lang="en-US"/>
              <a:pPr>
                <a:defRPr/>
              </a:pPr>
              <a:t>9/25/2020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C22586-AFFA-4359-9FD6-921864499A0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292953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0F01F5-D549-49DE-B6E4-65F2CC6BA3AF}" type="datetimeFigureOut">
              <a:rPr lang="en-US"/>
              <a:pPr>
                <a:defRPr/>
              </a:pPr>
              <a:t>9/25/2020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5A3949-BF25-4CC5-B166-C0017BB51E0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438794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0F01F5-D549-49DE-B6E4-65F2CC6BA3AF}" type="datetimeFigureOut">
              <a:rPr lang="en-US"/>
              <a:pPr>
                <a:defRPr/>
              </a:pPr>
              <a:t>9/25/2020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A63373-B8CB-4528-BCAA-F54F84A45CD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0107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0F01F5-D549-49DE-B6E4-65F2CC6BA3AF}" type="datetimeFigureOut">
              <a:rPr lang="en-US"/>
              <a:pPr>
                <a:defRPr/>
              </a:pPr>
              <a:t>9/25/2020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B47EEE-DD79-47C0-A320-9B1F19ECD17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713930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0F01F5-D549-49DE-B6E4-65F2CC6BA3AF}" type="datetimeFigureOut">
              <a:rPr lang="en-US"/>
              <a:pPr>
                <a:defRPr/>
              </a:pPr>
              <a:t>9/25/2020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A82D2A-1B7B-42C3-A39C-FE196C8B169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426357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0F01F5-D549-49DE-B6E4-65F2CC6BA3AF}" type="datetimeFigureOut">
              <a:rPr lang="en-US"/>
              <a:pPr>
                <a:defRPr/>
              </a:pPr>
              <a:t>9/25/2020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41C265-C3E0-431A-B61E-8F6A1C53E0E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15783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6019800"/>
            <a:ext cx="990600" cy="693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CD4D2D-A6EE-4899-973F-CF8FF9C9D12F}" type="datetime1">
              <a:rPr lang="en-US"/>
              <a:pPr>
                <a:defRPr/>
              </a:pPr>
              <a:t>9/25/2020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M. Dugger, February 2012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8BA499-14B1-4141-8B47-F388188B2A8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254547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0F01F5-D549-49DE-B6E4-65F2CC6BA3AF}" type="datetimeFigureOut">
              <a:rPr lang="en-US"/>
              <a:pPr>
                <a:defRPr/>
              </a:pPr>
              <a:t>9/25/2020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D3BCC6-7C5C-4374-8AA6-54E1C09FF43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253862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0F01F5-D549-49DE-B6E4-65F2CC6BA3AF}" type="datetimeFigureOut">
              <a:rPr lang="en-US"/>
              <a:pPr>
                <a:defRPr/>
              </a:pPr>
              <a:t>9/25/2020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C99F2A-3A1D-469E-B517-0152047D309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081073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0F01F5-D549-49DE-B6E4-65F2CC6BA3AF}" type="datetimeFigureOut">
              <a:rPr lang="en-US"/>
              <a:pPr>
                <a:defRPr/>
              </a:pPr>
              <a:t>9/25/2020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0AEDEB-0BAB-4ECB-8983-C9D26F3EB75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90675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DF2C1F-3D33-44D6-86C2-81BA1FAE5932}" type="datetime1">
              <a:rPr lang="en-US"/>
              <a:pPr>
                <a:defRPr/>
              </a:pPr>
              <a:t>9/25/2020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M. Dugger, February 2012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40E403-7565-40BD-ABD8-67E88CCEB91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20589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9398B0-7373-4C28-9177-1F6F76DE4BD9}" type="datetime1">
              <a:rPr lang="en-US"/>
              <a:pPr>
                <a:defRPr/>
              </a:pPr>
              <a:t>9/25/2020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M. Dugger, February 2012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257DC3-70DB-4631-B147-E2A4DDB86FE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59655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38FB66-6DEC-42E3-BD7A-9E7788CA7E89}" type="datetime1">
              <a:rPr lang="en-US"/>
              <a:pPr>
                <a:defRPr/>
              </a:pPr>
              <a:t>9/25/2020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M. Dugger, February 2012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1C851A-17E4-44F0-B24B-C4EAC964821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41921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14466C-41B5-486A-B60B-B7A9740CAFD5}" type="datetime1">
              <a:rPr lang="en-US"/>
              <a:pPr>
                <a:defRPr/>
              </a:pPr>
              <a:t>9/25/2020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M. Dugger, February 2012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764758-DE6A-4F7F-A0AE-317DE9E0DB2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52955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F0B636-6578-4011-ACD9-3D2DD7B42BDB}" type="datetime1">
              <a:rPr lang="en-US"/>
              <a:pPr>
                <a:defRPr/>
              </a:pPr>
              <a:t>9/25/2020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M. Dugger, February 2012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F44C33-9BFB-4386-B4D4-3309C16DD03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55882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9709FC-2D94-4786-B5DE-1B6CE5DB61E4}" type="datetime1">
              <a:rPr lang="en-US"/>
              <a:pPr>
                <a:defRPr/>
              </a:pPr>
              <a:t>9/25/2020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M. Dugger, February 2012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013E05-C0C9-45C9-9148-9BDAD060594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9624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A1E426-7615-4347-BDE6-297B8C55BF23}" type="datetime1">
              <a:rPr lang="en-US"/>
              <a:pPr>
                <a:defRPr/>
              </a:pPr>
              <a:t>9/25/2020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M. Dugger, February 2012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420C6C-8356-449D-9991-A8B1E3F98BC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85887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100" t="-100" r="-100" b="-1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24654E38-6604-42F9-97BF-AA3C0DE934F2}" type="datetime1">
              <a:rPr lang="en-US"/>
              <a:pPr>
                <a:defRPr/>
              </a:pPr>
              <a:t>9/25/2020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43200" y="6324600"/>
            <a:ext cx="3657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r>
              <a:rPr lang="en-US"/>
              <a:t>M. Dugger, February 2012</a:t>
            </a:r>
          </a:p>
        </p:txBody>
      </p:sp>
      <p:sp>
        <p:nvSpPr>
          <p:cNvPr id="1030" name="Rectangle 7"/>
          <p:cNvSpPr>
            <a:spLocks noChangeArrowheads="1"/>
          </p:cNvSpPr>
          <p:nvPr userDrawn="1"/>
        </p:nvSpPr>
        <p:spPr bwMode="auto">
          <a:xfrm>
            <a:off x="8153400" y="5943600"/>
            <a:ext cx="838200" cy="8382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507E74FC-11B3-447D-95B5-72066D98513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56" r:id="rId1"/>
    <p:sldLayoutId id="2147483857" r:id="rId2"/>
    <p:sldLayoutId id="2147483836" r:id="rId3"/>
    <p:sldLayoutId id="2147483837" r:id="rId4"/>
    <p:sldLayoutId id="2147483838" r:id="rId5"/>
    <p:sldLayoutId id="2147483839" r:id="rId6"/>
    <p:sldLayoutId id="2147483840" r:id="rId7"/>
    <p:sldLayoutId id="2147483841" r:id="rId8"/>
    <p:sldLayoutId id="2147483842" r:id="rId9"/>
    <p:sldLayoutId id="2147483843" r:id="rId10"/>
    <p:sldLayoutId id="2147483844" r:id="rId11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Times New Roman" pitchFamily="18" charset="0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Times New Roman" pitchFamily="18" charset="0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Times New Roman" pitchFamily="18" charset="0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Times New Roman" pitchFamily="18" charset="0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Times New Roman" pitchFamily="18" charset="0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Times New Roman" pitchFamily="18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530F01F5-D549-49DE-B6E4-65F2CC6BA3AF}" type="datetimeFigureOut">
              <a:rPr lang="en-US"/>
              <a:pPr>
                <a:defRPr/>
              </a:pPr>
              <a:t>9/25/2020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9C656E51-531B-42E0-A7F1-1459E8596FA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5" r:id="rId1"/>
    <p:sldLayoutId id="2147483846" r:id="rId2"/>
    <p:sldLayoutId id="2147483847" r:id="rId3"/>
    <p:sldLayoutId id="2147483848" r:id="rId4"/>
    <p:sldLayoutId id="2147483849" r:id="rId5"/>
    <p:sldLayoutId id="2147483850" r:id="rId6"/>
    <p:sldLayoutId id="2147483851" r:id="rId7"/>
    <p:sldLayoutId id="2147483852" r:id="rId8"/>
    <p:sldLayoutId id="2147483853" r:id="rId9"/>
    <p:sldLayoutId id="2147483854" r:id="rId10"/>
    <p:sldLayoutId id="2147483855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customXml" Target="../ink/ink4.xml"/><Relationship Id="rId3" Type="http://schemas.openxmlformats.org/officeDocument/2006/relationships/image" Target="../media/image3.png"/><Relationship Id="rId7" Type="http://schemas.openxmlformats.org/officeDocument/2006/relationships/image" Target="../media/image5.png"/><Relationship Id="rId2" Type="http://schemas.openxmlformats.org/officeDocument/2006/relationships/customXml" Target="../ink/ink1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3.xml"/><Relationship Id="rId5" Type="http://schemas.openxmlformats.org/officeDocument/2006/relationships/image" Target="../media/image4.png"/><Relationship Id="rId4" Type="http://schemas.openxmlformats.org/officeDocument/2006/relationships/customXml" Target="../ink/ink2.xml"/><Relationship Id="rId9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6.png"/><Relationship Id="rId18" Type="http://schemas.openxmlformats.org/officeDocument/2006/relationships/customXml" Target="../ink/ink111.xml"/><Relationship Id="rId26" Type="http://schemas.openxmlformats.org/officeDocument/2006/relationships/customXml" Target="../ink/ink115.xml"/><Relationship Id="rId39" Type="http://schemas.openxmlformats.org/officeDocument/2006/relationships/image" Target="../media/image29.png"/><Relationship Id="rId21" Type="http://schemas.openxmlformats.org/officeDocument/2006/relationships/image" Target="../media/image20.png"/><Relationship Id="rId34" Type="http://schemas.openxmlformats.org/officeDocument/2006/relationships/customXml" Target="../ink/ink119.xml"/><Relationship Id="rId42" Type="http://schemas.openxmlformats.org/officeDocument/2006/relationships/customXml" Target="../ink/ink123.xml"/><Relationship Id="rId47" Type="http://schemas.openxmlformats.org/officeDocument/2006/relationships/image" Target="../media/image33.png"/><Relationship Id="rId50" Type="http://schemas.openxmlformats.org/officeDocument/2006/relationships/customXml" Target="../ink/ink127.xml"/><Relationship Id="rId55" Type="http://schemas.openxmlformats.org/officeDocument/2006/relationships/image" Target="../media/image37.png"/><Relationship Id="rId7" Type="http://schemas.openxmlformats.org/officeDocument/2006/relationships/image" Target="../media/image13.png"/><Relationship Id="rId2" Type="http://schemas.openxmlformats.org/officeDocument/2006/relationships/customXml" Target="../ink/ink103.xml"/><Relationship Id="rId16" Type="http://schemas.openxmlformats.org/officeDocument/2006/relationships/customXml" Target="../ink/ink110.xml"/><Relationship Id="rId29" Type="http://schemas.openxmlformats.org/officeDocument/2006/relationships/image" Target="../media/image24.png"/><Relationship Id="rId11" Type="http://schemas.openxmlformats.org/officeDocument/2006/relationships/image" Target="../media/image15.png"/><Relationship Id="rId24" Type="http://schemas.openxmlformats.org/officeDocument/2006/relationships/customXml" Target="../ink/ink114.xml"/><Relationship Id="rId32" Type="http://schemas.openxmlformats.org/officeDocument/2006/relationships/customXml" Target="../ink/ink118.xml"/><Relationship Id="rId37" Type="http://schemas.openxmlformats.org/officeDocument/2006/relationships/image" Target="../media/image28.png"/><Relationship Id="rId40" Type="http://schemas.openxmlformats.org/officeDocument/2006/relationships/customXml" Target="../ink/ink122.xml"/><Relationship Id="rId45" Type="http://schemas.openxmlformats.org/officeDocument/2006/relationships/image" Target="../media/image32.png"/><Relationship Id="rId53" Type="http://schemas.openxmlformats.org/officeDocument/2006/relationships/image" Target="../media/image36.png"/><Relationship Id="rId58" Type="http://schemas.openxmlformats.org/officeDocument/2006/relationships/customXml" Target="../ink/ink131.xml"/><Relationship Id="rId5" Type="http://schemas.openxmlformats.org/officeDocument/2006/relationships/image" Target="../media/image12.png"/><Relationship Id="rId19" Type="http://schemas.openxmlformats.org/officeDocument/2006/relationships/image" Target="../media/image19.png"/><Relationship Id="rId4" Type="http://schemas.openxmlformats.org/officeDocument/2006/relationships/customXml" Target="../ink/ink104.xml"/><Relationship Id="rId9" Type="http://schemas.openxmlformats.org/officeDocument/2006/relationships/image" Target="../media/image14.png"/><Relationship Id="rId14" Type="http://schemas.openxmlformats.org/officeDocument/2006/relationships/customXml" Target="../ink/ink109.xml"/><Relationship Id="rId22" Type="http://schemas.openxmlformats.org/officeDocument/2006/relationships/customXml" Target="../ink/ink113.xml"/><Relationship Id="rId27" Type="http://schemas.openxmlformats.org/officeDocument/2006/relationships/image" Target="../media/image23.png"/><Relationship Id="rId30" Type="http://schemas.openxmlformats.org/officeDocument/2006/relationships/customXml" Target="../ink/ink117.xml"/><Relationship Id="rId35" Type="http://schemas.openxmlformats.org/officeDocument/2006/relationships/image" Target="../media/image27.png"/><Relationship Id="rId43" Type="http://schemas.openxmlformats.org/officeDocument/2006/relationships/image" Target="../media/image31.png"/><Relationship Id="rId48" Type="http://schemas.openxmlformats.org/officeDocument/2006/relationships/customXml" Target="../ink/ink126.xml"/><Relationship Id="rId56" Type="http://schemas.openxmlformats.org/officeDocument/2006/relationships/customXml" Target="../ink/ink130.xml"/><Relationship Id="rId8" Type="http://schemas.openxmlformats.org/officeDocument/2006/relationships/customXml" Target="../ink/ink106.xml"/><Relationship Id="rId51" Type="http://schemas.openxmlformats.org/officeDocument/2006/relationships/image" Target="../media/image35.png"/><Relationship Id="rId3" Type="http://schemas.openxmlformats.org/officeDocument/2006/relationships/image" Target="../media/image11.png"/><Relationship Id="rId12" Type="http://schemas.openxmlformats.org/officeDocument/2006/relationships/customXml" Target="../ink/ink108.xml"/><Relationship Id="rId17" Type="http://schemas.openxmlformats.org/officeDocument/2006/relationships/image" Target="../media/image18.png"/><Relationship Id="rId25" Type="http://schemas.openxmlformats.org/officeDocument/2006/relationships/image" Target="../media/image22.png"/><Relationship Id="rId33" Type="http://schemas.openxmlformats.org/officeDocument/2006/relationships/image" Target="../media/image26.png"/><Relationship Id="rId38" Type="http://schemas.openxmlformats.org/officeDocument/2006/relationships/customXml" Target="../ink/ink121.xml"/><Relationship Id="rId46" Type="http://schemas.openxmlformats.org/officeDocument/2006/relationships/customXml" Target="../ink/ink125.xml"/><Relationship Id="rId59" Type="http://schemas.openxmlformats.org/officeDocument/2006/relationships/image" Target="../media/image39.png"/><Relationship Id="rId20" Type="http://schemas.openxmlformats.org/officeDocument/2006/relationships/customXml" Target="../ink/ink112.xml"/><Relationship Id="rId41" Type="http://schemas.openxmlformats.org/officeDocument/2006/relationships/image" Target="../media/image30.png"/><Relationship Id="rId54" Type="http://schemas.openxmlformats.org/officeDocument/2006/relationships/customXml" Target="../ink/ink129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105.xml"/><Relationship Id="rId15" Type="http://schemas.openxmlformats.org/officeDocument/2006/relationships/image" Target="../media/image17.png"/><Relationship Id="rId23" Type="http://schemas.openxmlformats.org/officeDocument/2006/relationships/image" Target="../media/image21.png"/><Relationship Id="rId28" Type="http://schemas.openxmlformats.org/officeDocument/2006/relationships/customXml" Target="../ink/ink116.xml"/><Relationship Id="rId36" Type="http://schemas.openxmlformats.org/officeDocument/2006/relationships/customXml" Target="../ink/ink120.xml"/><Relationship Id="rId49" Type="http://schemas.openxmlformats.org/officeDocument/2006/relationships/image" Target="../media/image34.png"/><Relationship Id="rId57" Type="http://schemas.openxmlformats.org/officeDocument/2006/relationships/image" Target="../media/image38.png"/><Relationship Id="rId10" Type="http://schemas.openxmlformats.org/officeDocument/2006/relationships/customXml" Target="../ink/ink107.xml"/><Relationship Id="rId31" Type="http://schemas.openxmlformats.org/officeDocument/2006/relationships/image" Target="../media/image25.png"/><Relationship Id="rId44" Type="http://schemas.openxmlformats.org/officeDocument/2006/relationships/customXml" Target="../ink/ink124.xml"/><Relationship Id="rId52" Type="http://schemas.openxmlformats.org/officeDocument/2006/relationships/customXml" Target="../ink/ink12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13" Type="http://schemas.openxmlformats.org/officeDocument/2006/relationships/customXml" Target="../ink/ink137.xml"/><Relationship Id="rId3" Type="http://schemas.openxmlformats.org/officeDocument/2006/relationships/customXml" Target="../ink/ink132.xml"/><Relationship Id="rId7" Type="http://schemas.openxmlformats.org/officeDocument/2006/relationships/customXml" Target="../ink/ink134.xml"/><Relationship Id="rId12" Type="http://schemas.openxmlformats.org/officeDocument/2006/relationships/image" Target="../media/image45.png"/><Relationship Id="rId2" Type="http://schemas.openxmlformats.org/officeDocument/2006/relationships/image" Target="../media/image40.png"/><Relationship Id="rId16" Type="http://schemas.openxmlformats.org/officeDocument/2006/relationships/image" Target="../media/image4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png"/><Relationship Id="rId11" Type="http://schemas.openxmlformats.org/officeDocument/2006/relationships/customXml" Target="../ink/ink136.xml"/><Relationship Id="rId5" Type="http://schemas.openxmlformats.org/officeDocument/2006/relationships/customXml" Target="../ink/ink133.xml"/><Relationship Id="rId15" Type="http://schemas.openxmlformats.org/officeDocument/2006/relationships/customXml" Target="../ink/ink138.xml"/><Relationship Id="rId10" Type="http://schemas.openxmlformats.org/officeDocument/2006/relationships/image" Target="../media/image44.png"/><Relationship Id="rId4" Type="http://schemas.openxmlformats.org/officeDocument/2006/relationships/image" Target="../media/image41.png"/><Relationship Id="rId9" Type="http://schemas.openxmlformats.org/officeDocument/2006/relationships/customXml" Target="../ink/ink135.xml"/><Relationship Id="rId14" Type="http://schemas.openxmlformats.org/officeDocument/2006/relationships/image" Target="../media/image46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13" Type="http://schemas.openxmlformats.org/officeDocument/2006/relationships/customXml" Target="../ink/ink144.xml"/><Relationship Id="rId18" Type="http://schemas.openxmlformats.org/officeDocument/2006/relationships/image" Target="../media/image49.png"/><Relationship Id="rId3" Type="http://schemas.openxmlformats.org/officeDocument/2006/relationships/customXml" Target="../ink/ink139.xml"/><Relationship Id="rId21" Type="http://schemas.openxmlformats.org/officeDocument/2006/relationships/customXml" Target="../ink/ink148.xml"/><Relationship Id="rId7" Type="http://schemas.openxmlformats.org/officeDocument/2006/relationships/customXml" Target="../ink/ink141.xml"/><Relationship Id="rId12" Type="http://schemas.openxmlformats.org/officeDocument/2006/relationships/image" Target="../media/image46.png"/><Relationship Id="rId17" Type="http://schemas.openxmlformats.org/officeDocument/2006/relationships/customXml" Target="../ink/ink146.xml"/><Relationship Id="rId2" Type="http://schemas.openxmlformats.org/officeDocument/2006/relationships/image" Target="../media/image40.png"/><Relationship Id="rId16" Type="http://schemas.openxmlformats.org/officeDocument/2006/relationships/image" Target="../media/image48.png"/><Relationship Id="rId20" Type="http://schemas.openxmlformats.org/officeDocument/2006/relationships/image" Target="../media/image5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png"/><Relationship Id="rId11" Type="http://schemas.openxmlformats.org/officeDocument/2006/relationships/customXml" Target="../ink/ink143.xml"/><Relationship Id="rId5" Type="http://schemas.openxmlformats.org/officeDocument/2006/relationships/customXml" Target="../ink/ink140.xml"/><Relationship Id="rId15" Type="http://schemas.openxmlformats.org/officeDocument/2006/relationships/customXml" Target="../ink/ink145.xml"/><Relationship Id="rId10" Type="http://schemas.openxmlformats.org/officeDocument/2006/relationships/image" Target="../media/image45.png"/><Relationship Id="rId19" Type="http://schemas.openxmlformats.org/officeDocument/2006/relationships/customXml" Target="../ink/ink147.xml"/><Relationship Id="rId4" Type="http://schemas.openxmlformats.org/officeDocument/2006/relationships/image" Target="../media/image42.png"/><Relationship Id="rId9" Type="http://schemas.openxmlformats.org/officeDocument/2006/relationships/customXml" Target="../ink/ink142.xml"/><Relationship Id="rId14" Type="http://schemas.openxmlformats.org/officeDocument/2006/relationships/image" Target="../media/image47.png"/><Relationship Id="rId22" Type="http://schemas.openxmlformats.org/officeDocument/2006/relationships/image" Target="../media/image51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13" Type="http://schemas.openxmlformats.org/officeDocument/2006/relationships/customXml" Target="../ink/ink154.xml"/><Relationship Id="rId18" Type="http://schemas.openxmlformats.org/officeDocument/2006/relationships/image" Target="../media/image52.png"/><Relationship Id="rId3" Type="http://schemas.openxmlformats.org/officeDocument/2006/relationships/customXml" Target="../ink/ink149.xml"/><Relationship Id="rId7" Type="http://schemas.openxmlformats.org/officeDocument/2006/relationships/customXml" Target="../ink/ink151.xml"/><Relationship Id="rId12" Type="http://schemas.openxmlformats.org/officeDocument/2006/relationships/image" Target="../media/image46.png"/><Relationship Id="rId17" Type="http://schemas.openxmlformats.org/officeDocument/2006/relationships/customXml" Target="../ink/ink156.xml"/><Relationship Id="rId2" Type="http://schemas.openxmlformats.org/officeDocument/2006/relationships/image" Target="../media/image40.png"/><Relationship Id="rId16" Type="http://schemas.openxmlformats.org/officeDocument/2006/relationships/image" Target="../media/image51.png"/><Relationship Id="rId20" Type="http://schemas.openxmlformats.org/officeDocument/2006/relationships/image" Target="../media/image5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png"/><Relationship Id="rId11" Type="http://schemas.openxmlformats.org/officeDocument/2006/relationships/customXml" Target="../ink/ink153.xml"/><Relationship Id="rId5" Type="http://schemas.openxmlformats.org/officeDocument/2006/relationships/customXml" Target="../ink/ink150.xml"/><Relationship Id="rId15" Type="http://schemas.openxmlformats.org/officeDocument/2006/relationships/customXml" Target="../ink/ink155.xml"/><Relationship Id="rId10" Type="http://schemas.openxmlformats.org/officeDocument/2006/relationships/image" Target="../media/image45.png"/><Relationship Id="rId19" Type="http://schemas.openxmlformats.org/officeDocument/2006/relationships/customXml" Target="../ink/ink157.xml"/><Relationship Id="rId4" Type="http://schemas.openxmlformats.org/officeDocument/2006/relationships/image" Target="../media/image42.png"/><Relationship Id="rId9" Type="http://schemas.openxmlformats.org/officeDocument/2006/relationships/customXml" Target="../ink/ink152.xml"/><Relationship Id="rId14" Type="http://schemas.openxmlformats.org/officeDocument/2006/relationships/image" Target="../media/image47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13" Type="http://schemas.openxmlformats.org/officeDocument/2006/relationships/customXml" Target="../ink/ink163.xml"/><Relationship Id="rId18" Type="http://schemas.openxmlformats.org/officeDocument/2006/relationships/image" Target="../media/image52.png"/><Relationship Id="rId26" Type="http://schemas.openxmlformats.org/officeDocument/2006/relationships/image" Target="../media/image56.png"/><Relationship Id="rId3" Type="http://schemas.openxmlformats.org/officeDocument/2006/relationships/customXml" Target="../ink/ink158.xml"/><Relationship Id="rId21" Type="http://schemas.openxmlformats.org/officeDocument/2006/relationships/customXml" Target="../ink/ink167.xml"/><Relationship Id="rId7" Type="http://schemas.openxmlformats.org/officeDocument/2006/relationships/customXml" Target="../ink/ink160.xml"/><Relationship Id="rId12" Type="http://schemas.openxmlformats.org/officeDocument/2006/relationships/image" Target="../media/image46.png"/><Relationship Id="rId17" Type="http://schemas.openxmlformats.org/officeDocument/2006/relationships/customXml" Target="../ink/ink165.xml"/><Relationship Id="rId25" Type="http://schemas.openxmlformats.org/officeDocument/2006/relationships/customXml" Target="../ink/ink169.xml"/><Relationship Id="rId2" Type="http://schemas.openxmlformats.org/officeDocument/2006/relationships/image" Target="../media/image40.png"/><Relationship Id="rId16" Type="http://schemas.openxmlformats.org/officeDocument/2006/relationships/image" Target="../media/image51.png"/><Relationship Id="rId20" Type="http://schemas.openxmlformats.org/officeDocument/2006/relationships/image" Target="../media/image5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png"/><Relationship Id="rId11" Type="http://schemas.openxmlformats.org/officeDocument/2006/relationships/customXml" Target="../ink/ink162.xml"/><Relationship Id="rId24" Type="http://schemas.openxmlformats.org/officeDocument/2006/relationships/image" Target="../media/image55.png"/><Relationship Id="rId5" Type="http://schemas.openxmlformats.org/officeDocument/2006/relationships/customXml" Target="../ink/ink159.xml"/><Relationship Id="rId15" Type="http://schemas.openxmlformats.org/officeDocument/2006/relationships/customXml" Target="../ink/ink164.xml"/><Relationship Id="rId23" Type="http://schemas.openxmlformats.org/officeDocument/2006/relationships/customXml" Target="../ink/ink168.xml"/><Relationship Id="rId10" Type="http://schemas.openxmlformats.org/officeDocument/2006/relationships/image" Target="../media/image45.png"/><Relationship Id="rId19" Type="http://schemas.openxmlformats.org/officeDocument/2006/relationships/customXml" Target="../ink/ink166.xml"/><Relationship Id="rId4" Type="http://schemas.openxmlformats.org/officeDocument/2006/relationships/image" Target="../media/image42.png"/><Relationship Id="rId9" Type="http://schemas.openxmlformats.org/officeDocument/2006/relationships/customXml" Target="../ink/ink161.xml"/><Relationship Id="rId14" Type="http://schemas.openxmlformats.org/officeDocument/2006/relationships/image" Target="../media/image47.png"/><Relationship Id="rId22" Type="http://schemas.openxmlformats.org/officeDocument/2006/relationships/image" Target="../media/image54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13" Type="http://schemas.openxmlformats.org/officeDocument/2006/relationships/customXml" Target="../ink/ink175.xml"/><Relationship Id="rId18" Type="http://schemas.openxmlformats.org/officeDocument/2006/relationships/image" Target="../media/image52.png"/><Relationship Id="rId26" Type="http://schemas.openxmlformats.org/officeDocument/2006/relationships/image" Target="../media/image56.png"/><Relationship Id="rId3" Type="http://schemas.openxmlformats.org/officeDocument/2006/relationships/customXml" Target="../ink/ink170.xml"/><Relationship Id="rId21" Type="http://schemas.openxmlformats.org/officeDocument/2006/relationships/customXml" Target="../ink/ink179.xml"/><Relationship Id="rId7" Type="http://schemas.openxmlformats.org/officeDocument/2006/relationships/customXml" Target="../ink/ink172.xml"/><Relationship Id="rId12" Type="http://schemas.openxmlformats.org/officeDocument/2006/relationships/image" Target="../media/image46.png"/><Relationship Id="rId17" Type="http://schemas.openxmlformats.org/officeDocument/2006/relationships/customXml" Target="../ink/ink177.xml"/><Relationship Id="rId25" Type="http://schemas.openxmlformats.org/officeDocument/2006/relationships/customXml" Target="../ink/ink181.xml"/><Relationship Id="rId2" Type="http://schemas.openxmlformats.org/officeDocument/2006/relationships/image" Target="../media/image40.png"/><Relationship Id="rId16" Type="http://schemas.openxmlformats.org/officeDocument/2006/relationships/image" Target="../media/image51.png"/><Relationship Id="rId20" Type="http://schemas.openxmlformats.org/officeDocument/2006/relationships/image" Target="../media/image53.png"/><Relationship Id="rId29" Type="http://schemas.openxmlformats.org/officeDocument/2006/relationships/customXml" Target="../ink/ink18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png"/><Relationship Id="rId11" Type="http://schemas.openxmlformats.org/officeDocument/2006/relationships/customXml" Target="../ink/ink174.xml"/><Relationship Id="rId24" Type="http://schemas.openxmlformats.org/officeDocument/2006/relationships/image" Target="../media/image55.png"/><Relationship Id="rId5" Type="http://schemas.openxmlformats.org/officeDocument/2006/relationships/customXml" Target="../ink/ink171.xml"/><Relationship Id="rId15" Type="http://schemas.openxmlformats.org/officeDocument/2006/relationships/customXml" Target="../ink/ink176.xml"/><Relationship Id="rId23" Type="http://schemas.openxmlformats.org/officeDocument/2006/relationships/customXml" Target="../ink/ink180.xml"/><Relationship Id="rId28" Type="http://schemas.openxmlformats.org/officeDocument/2006/relationships/image" Target="../media/image57.png"/><Relationship Id="rId10" Type="http://schemas.openxmlformats.org/officeDocument/2006/relationships/image" Target="../media/image45.png"/><Relationship Id="rId19" Type="http://schemas.openxmlformats.org/officeDocument/2006/relationships/customXml" Target="../ink/ink178.xml"/><Relationship Id="rId4" Type="http://schemas.openxmlformats.org/officeDocument/2006/relationships/image" Target="../media/image42.png"/><Relationship Id="rId9" Type="http://schemas.openxmlformats.org/officeDocument/2006/relationships/customXml" Target="../ink/ink173.xml"/><Relationship Id="rId14" Type="http://schemas.openxmlformats.org/officeDocument/2006/relationships/image" Target="../media/image47.png"/><Relationship Id="rId22" Type="http://schemas.openxmlformats.org/officeDocument/2006/relationships/image" Target="../media/image54.png"/><Relationship Id="rId27" Type="http://schemas.openxmlformats.org/officeDocument/2006/relationships/customXml" Target="../ink/ink182.xml"/><Relationship Id="rId30" Type="http://schemas.openxmlformats.org/officeDocument/2006/relationships/image" Target="../media/image58.png"/></Relationships>
</file>

<file path=ppt/slides/_rels/slide17.xml.rels><?xml version="1.0" encoding="UTF-8" standalone="yes"?>
<Relationships xmlns="http://schemas.openxmlformats.org/package/2006/relationships"><Relationship Id="rId13" Type="http://schemas.openxmlformats.org/officeDocument/2006/relationships/customXml" Target="../ink/ink189.xml"/><Relationship Id="rId18" Type="http://schemas.openxmlformats.org/officeDocument/2006/relationships/image" Target="../media/image52.png"/><Relationship Id="rId26" Type="http://schemas.openxmlformats.org/officeDocument/2006/relationships/image" Target="../media/image56.png"/><Relationship Id="rId39" Type="http://schemas.openxmlformats.org/officeDocument/2006/relationships/customXml" Target="../ink/ink202.xml"/><Relationship Id="rId21" Type="http://schemas.openxmlformats.org/officeDocument/2006/relationships/customXml" Target="../ink/ink193.xml"/><Relationship Id="rId34" Type="http://schemas.openxmlformats.org/officeDocument/2006/relationships/image" Target="../media/image60.png"/><Relationship Id="rId42" Type="http://schemas.openxmlformats.org/officeDocument/2006/relationships/image" Target="../media/image64.png"/><Relationship Id="rId7" Type="http://schemas.openxmlformats.org/officeDocument/2006/relationships/customXml" Target="../ink/ink186.xml"/><Relationship Id="rId2" Type="http://schemas.openxmlformats.org/officeDocument/2006/relationships/image" Target="../media/image40.png"/><Relationship Id="rId16" Type="http://schemas.openxmlformats.org/officeDocument/2006/relationships/image" Target="../media/image51.png"/><Relationship Id="rId20" Type="http://schemas.openxmlformats.org/officeDocument/2006/relationships/image" Target="../media/image53.png"/><Relationship Id="rId29" Type="http://schemas.openxmlformats.org/officeDocument/2006/relationships/customXml" Target="../ink/ink197.xml"/><Relationship Id="rId41" Type="http://schemas.openxmlformats.org/officeDocument/2006/relationships/customXml" Target="../ink/ink20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png"/><Relationship Id="rId11" Type="http://schemas.openxmlformats.org/officeDocument/2006/relationships/customXml" Target="../ink/ink188.xml"/><Relationship Id="rId24" Type="http://schemas.openxmlformats.org/officeDocument/2006/relationships/image" Target="../media/image55.png"/><Relationship Id="rId32" Type="http://schemas.openxmlformats.org/officeDocument/2006/relationships/image" Target="../media/image59.png"/><Relationship Id="rId37" Type="http://schemas.openxmlformats.org/officeDocument/2006/relationships/customXml" Target="../ink/ink201.xml"/><Relationship Id="rId40" Type="http://schemas.openxmlformats.org/officeDocument/2006/relationships/image" Target="../media/image63.png"/><Relationship Id="rId5" Type="http://schemas.openxmlformats.org/officeDocument/2006/relationships/customXml" Target="../ink/ink185.xml"/><Relationship Id="rId15" Type="http://schemas.openxmlformats.org/officeDocument/2006/relationships/customXml" Target="../ink/ink190.xml"/><Relationship Id="rId23" Type="http://schemas.openxmlformats.org/officeDocument/2006/relationships/customXml" Target="../ink/ink194.xml"/><Relationship Id="rId28" Type="http://schemas.openxmlformats.org/officeDocument/2006/relationships/image" Target="../media/image57.png"/><Relationship Id="rId36" Type="http://schemas.openxmlformats.org/officeDocument/2006/relationships/image" Target="../media/image61.png"/><Relationship Id="rId10" Type="http://schemas.openxmlformats.org/officeDocument/2006/relationships/image" Target="../media/image45.png"/><Relationship Id="rId19" Type="http://schemas.openxmlformats.org/officeDocument/2006/relationships/customXml" Target="../ink/ink192.xml"/><Relationship Id="rId31" Type="http://schemas.openxmlformats.org/officeDocument/2006/relationships/customXml" Target="../ink/ink198.xml"/><Relationship Id="rId4" Type="http://schemas.openxmlformats.org/officeDocument/2006/relationships/image" Target="../media/image42.png"/><Relationship Id="rId9" Type="http://schemas.openxmlformats.org/officeDocument/2006/relationships/customXml" Target="../ink/ink187.xml"/><Relationship Id="rId14" Type="http://schemas.openxmlformats.org/officeDocument/2006/relationships/image" Target="../media/image47.png"/><Relationship Id="rId22" Type="http://schemas.openxmlformats.org/officeDocument/2006/relationships/image" Target="../media/image54.png"/><Relationship Id="rId27" Type="http://schemas.openxmlformats.org/officeDocument/2006/relationships/customXml" Target="../ink/ink196.xml"/><Relationship Id="rId30" Type="http://schemas.openxmlformats.org/officeDocument/2006/relationships/image" Target="../media/image58.png"/><Relationship Id="rId35" Type="http://schemas.openxmlformats.org/officeDocument/2006/relationships/customXml" Target="../ink/ink200.xml"/><Relationship Id="rId8" Type="http://schemas.openxmlformats.org/officeDocument/2006/relationships/image" Target="../media/image44.png"/><Relationship Id="rId3" Type="http://schemas.openxmlformats.org/officeDocument/2006/relationships/customXml" Target="../ink/ink184.xml"/><Relationship Id="rId12" Type="http://schemas.openxmlformats.org/officeDocument/2006/relationships/image" Target="../media/image46.png"/><Relationship Id="rId17" Type="http://schemas.openxmlformats.org/officeDocument/2006/relationships/customXml" Target="../ink/ink191.xml"/><Relationship Id="rId25" Type="http://schemas.openxmlformats.org/officeDocument/2006/relationships/customXml" Target="../ink/ink195.xml"/><Relationship Id="rId33" Type="http://schemas.openxmlformats.org/officeDocument/2006/relationships/customXml" Target="../ink/ink199.xml"/><Relationship Id="rId38" Type="http://schemas.openxmlformats.org/officeDocument/2006/relationships/image" Target="../media/image62.png"/></Relationships>
</file>

<file path=ppt/slides/_rels/slide18.xml.rels><?xml version="1.0" encoding="UTF-8" standalone="yes"?>
<Relationships xmlns="http://schemas.openxmlformats.org/package/2006/relationships"><Relationship Id="rId13" Type="http://schemas.openxmlformats.org/officeDocument/2006/relationships/customXml" Target="../ink/ink209.xml"/><Relationship Id="rId18" Type="http://schemas.openxmlformats.org/officeDocument/2006/relationships/image" Target="../media/image52.png"/><Relationship Id="rId26" Type="http://schemas.openxmlformats.org/officeDocument/2006/relationships/image" Target="../media/image57.png"/><Relationship Id="rId39" Type="http://schemas.openxmlformats.org/officeDocument/2006/relationships/customXml" Target="../ink/ink222.xml"/><Relationship Id="rId21" Type="http://schemas.openxmlformats.org/officeDocument/2006/relationships/customXml" Target="../ink/ink213.xml"/><Relationship Id="rId34" Type="http://schemas.openxmlformats.org/officeDocument/2006/relationships/image" Target="../media/image61.png"/><Relationship Id="rId42" Type="http://schemas.openxmlformats.org/officeDocument/2006/relationships/image" Target="../media/image65.png"/><Relationship Id="rId47" Type="http://schemas.openxmlformats.org/officeDocument/2006/relationships/customXml" Target="../ink/ink226.xml"/><Relationship Id="rId7" Type="http://schemas.openxmlformats.org/officeDocument/2006/relationships/customXml" Target="../ink/ink206.xml"/><Relationship Id="rId2" Type="http://schemas.openxmlformats.org/officeDocument/2006/relationships/image" Target="../media/image40.png"/><Relationship Id="rId16" Type="http://schemas.openxmlformats.org/officeDocument/2006/relationships/image" Target="../media/image51.png"/><Relationship Id="rId29" Type="http://schemas.openxmlformats.org/officeDocument/2006/relationships/customXml" Target="../ink/ink21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png"/><Relationship Id="rId11" Type="http://schemas.openxmlformats.org/officeDocument/2006/relationships/customXml" Target="../ink/ink208.xml"/><Relationship Id="rId24" Type="http://schemas.openxmlformats.org/officeDocument/2006/relationships/image" Target="../media/image56.png"/><Relationship Id="rId32" Type="http://schemas.openxmlformats.org/officeDocument/2006/relationships/image" Target="../media/image60.png"/><Relationship Id="rId37" Type="http://schemas.openxmlformats.org/officeDocument/2006/relationships/customXml" Target="../ink/ink221.xml"/><Relationship Id="rId40" Type="http://schemas.openxmlformats.org/officeDocument/2006/relationships/image" Target="../media/image64.png"/><Relationship Id="rId45" Type="http://schemas.openxmlformats.org/officeDocument/2006/relationships/customXml" Target="../ink/ink225.xml"/><Relationship Id="rId5" Type="http://schemas.openxmlformats.org/officeDocument/2006/relationships/customXml" Target="../ink/ink205.xml"/><Relationship Id="rId15" Type="http://schemas.openxmlformats.org/officeDocument/2006/relationships/customXml" Target="../ink/ink210.xml"/><Relationship Id="rId23" Type="http://schemas.openxmlformats.org/officeDocument/2006/relationships/customXml" Target="../ink/ink214.xml"/><Relationship Id="rId28" Type="http://schemas.openxmlformats.org/officeDocument/2006/relationships/image" Target="../media/image58.png"/><Relationship Id="rId36" Type="http://schemas.openxmlformats.org/officeDocument/2006/relationships/image" Target="../media/image62.png"/><Relationship Id="rId10" Type="http://schemas.openxmlformats.org/officeDocument/2006/relationships/image" Target="../media/image45.png"/><Relationship Id="rId19" Type="http://schemas.openxmlformats.org/officeDocument/2006/relationships/customXml" Target="../ink/ink212.xml"/><Relationship Id="rId31" Type="http://schemas.openxmlformats.org/officeDocument/2006/relationships/customXml" Target="../ink/ink218.xml"/><Relationship Id="rId44" Type="http://schemas.openxmlformats.org/officeDocument/2006/relationships/image" Target="../media/image66.png"/><Relationship Id="rId4" Type="http://schemas.openxmlformats.org/officeDocument/2006/relationships/image" Target="../media/image42.png"/><Relationship Id="rId9" Type="http://schemas.openxmlformats.org/officeDocument/2006/relationships/customXml" Target="../ink/ink207.xml"/><Relationship Id="rId14" Type="http://schemas.openxmlformats.org/officeDocument/2006/relationships/image" Target="../media/image47.png"/><Relationship Id="rId22" Type="http://schemas.openxmlformats.org/officeDocument/2006/relationships/image" Target="../media/image55.png"/><Relationship Id="rId27" Type="http://schemas.openxmlformats.org/officeDocument/2006/relationships/customXml" Target="../ink/ink216.xml"/><Relationship Id="rId30" Type="http://schemas.openxmlformats.org/officeDocument/2006/relationships/image" Target="../media/image59.png"/><Relationship Id="rId35" Type="http://schemas.openxmlformats.org/officeDocument/2006/relationships/customXml" Target="../ink/ink220.xml"/><Relationship Id="rId43" Type="http://schemas.openxmlformats.org/officeDocument/2006/relationships/customXml" Target="../ink/ink224.xml"/><Relationship Id="rId48" Type="http://schemas.openxmlformats.org/officeDocument/2006/relationships/image" Target="../media/image68.png"/><Relationship Id="rId8" Type="http://schemas.openxmlformats.org/officeDocument/2006/relationships/image" Target="../media/image44.png"/><Relationship Id="rId3" Type="http://schemas.openxmlformats.org/officeDocument/2006/relationships/customXml" Target="../ink/ink204.xml"/><Relationship Id="rId12" Type="http://schemas.openxmlformats.org/officeDocument/2006/relationships/image" Target="../media/image46.png"/><Relationship Id="rId17" Type="http://schemas.openxmlformats.org/officeDocument/2006/relationships/customXml" Target="../ink/ink211.xml"/><Relationship Id="rId25" Type="http://schemas.openxmlformats.org/officeDocument/2006/relationships/customXml" Target="../ink/ink215.xml"/><Relationship Id="rId33" Type="http://schemas.openxmlformats.org/officeDocument/2006/relationships/customXml" Target="../ink/ink219.xml"/><Relationship Id="rId38" Type="http://schemas.openxmlformats.org/officeDocument/2006/relationships/image" Target="../media/image63.png"/><Relationship Id="rId46" Type="http://schemas.openxmlformats.org/officeDocument/2006/relationships/image" Target="../media/image67.png"/><Relationship Id="rId20" Type="http://schemas.openxmlformats.org/officeDocument/2006/relationships/image" Target="../media/image54.png"/><Relationship Id="rId41" Type="http://schemas.openxmlformats.org/officeDocument/2006/relationships/customXml" Target="../ink/ink223.xml"/></Relationships>
</file>

<file path=ppt/slides/_rels/slide19.xml.rels><?xml version="1.0" encoding="UTF-8" standalone="yes"?>
<Relationships xmlns="http://schemas.openxmlformats.org/package/2006/relationships"><Relationship Id="rId13" Type="http://schemas.openxmlformats.org/officeDocument/2006/relationships/customXml" Target="../ink/ink232.xml"/><Relationship Id="rId18" Type="http://schemas.openxmlformats.org/officeDocument/2006/relationships/image" Target="../media/image52.png"/><Relationship Id="rId26" Type="http://schemas.openxmlformats.org/officeDocument/2006/relationships/image" Target="../media/image57.png"/><Relationship Id="rId39" Type="http://schemas.openxmlformats.org/officeDocument/2006/relationships/customXml" Target="../ink/ink245.xml"/><Relationship Id="rId21" Type="http://schemas.openxmlformats.org/officeDocument/2006/relationships/customXml" Target="../ink/ink236.xml"/><Relationship Id="rId34" Type="http://schemas.openxmlformats.org/officeDocument/2006/relationships/image" Target="../media/image61.png"/><Relationship Id="rId42" Type="http://schemas.openxmlformats.org/officeDocument/2006/relationships/image" Target="../media/image65.png"/><Relationship Id="rId47" Type="http://schemas.openxmlformats.org/officeDocument/2006/relationships/customXml" Target="../ink/ink249.xml"/><Relationship Id="rId50" Type="http://schemas.openxmlformats.org/officeDocument/2006/relationships/image" Target="../media/image70.png"/><Relationship Id="rId55" Type="http://schemas.openxmlformats.org/officeDocument/2006/relationships/customXml" Target="../ink/ink253.xml"/><Relationship Id="rId7" Type="http://schemas.openxmlformats.org/officeDocument/2006/relationships/customXml" Target="../ink/ink229.xml"/><Relationship Id="rId2" Type="http://schemas.openxmlformats.org/officeDocument/2006/relationships/image" Target="../media/image40.png"/><Relationship Id="rId16" Type="http://schemas.openxmlformats.org/officeDocument/2006/relationships/image" Target="../media/image51.png"/><Relationship Id="rId29" Type="http://schemas.openxmlformats.org/officeDocument/2006/relationships/customXml" Target="../ink/ink240.xml"/><Relationship Id="rId11" Type="http://schemas.openxmlformats.org/officeDocument/2006/relationships/customXml" Target="../ink/ink231.xml"/><Relationship Id="rId24" Type="http://schemas.openxmlformats.org/officeDocument/2006/relationships/image" Target="../media/image56.png"/><Relationship Id="rId32" Type="http://schemas.openxmlformats.org/officeDocument/2006/relationships/image" Target="../media/image60.png"/><Relationship Id="rId37" Type="http://schemas.openxmlformats.org/officeDocument/2006/relationships/customXml" Target="../ink/ink244.xml"/><Relationship Id="rId40" Type="http://schemas.openxmlformats.org/officeDocument/2006/relationships/image" Target="../media/image64.png"/><Relationship Id="rId45" Type="http://schemas.openxmlformats.org/officeDocument/2006/relationships/customXml" Target="../ink/ink248.xml"/><Relationship Id="rId53" Type="http://schemas.openxmlformats.org/officeDocument/2006/relationships/customXml" Target="../ink/ink252.xml"/><Relationship Id="rId58" Type="http://schemas.openxmlformats.org/officeDocument/2006/relationships/image" Target="../media/image74.png"/><Relationship Id="rId5" Type="http://schemas.openxmlformats.org/officeDocument/2006/relationships/customXml" Target="../ink/ink228.xml"/><Relationship Id="rId19" Type="http://schemas.openxmlformats.org/officeDocument/2006/relationships/customXml" Target="../ink/ink235.xml"/><Relationship Id="rId4" Type="http://schemas.openxmlformats.org/officeDocument/2006/relationships/image" Target="../media/image42.png"/><Relationship Id="rId9" Type="http://schemas.openxmlformats.org/officeDocument/2006/relationships/customXml" Target="../ink/ink230.xml"/><Relationship Id="rId14" Type="http://schemas.openxmlformats.org/officeDocument/2006/relationships/image" Target="../media/image47.png"/><Relationship Id="rId22" Type="http://schemas.openxmlformats.org/officeDocument/2006/relationships/image" Target="../media/image55.png"/><Relationship Id="rId27" Type="http://schemas.openxmlformats.org/officeDocument/2006/relationships/customXml" Target="../ink/ink239.xml"/><Relationship Id="rId30" Type="http://schemas.openxmlformats.org/officeDocument/2006/relationships/image" Target="../media/image59.png"/><Relationship Id="rId35" Type="http://schemas.openxmlformats.org/officeDocument/2006/relationships/customXml" Target="../ink/ink243.xml"/><Relationship Id="rId43" Type="http://schemas.openxmlformats.org/officeDocument/2006/relationships/customXml" Target="../ink/ink247.xml"/><Relationship Id="rId48" Type="http://schemas.openxmlformats.org/officeDocument/2006/relationships/image" Target="../media/image69.png"/><Relationship Id="rId56" Type="http://schemas.openxmlformats.org/officeDocument/2006/relationships/image" Target="../media/image73.png"/><Relationship Id="rId8" Type="http://schemas.openxmlformats.org/officeDocument/2006/relationships/image" Target="../media/image44.png"/><Relationship Id="rId51" Type="http://schemas.openxmlformats.org/officeDocument/2006/relationships/customXml" Target="../ink/ink251.xml"/><Relationship Id="rId3" Type="http://schemas.openxmlformats.org/officeDocument/2006/relationships/customXml" Target="../ink/ink227.xml"/><Relationship Id="rId12" Type="http://schemas.openxmlformats.org/officeDocument/2006/relationships/image" Target="../media/image46.png"/><Relationship Id="rId17" Type="http://schemas.openxmlformats.org/officeDocument/2006/relationships/customXml" Target="../ink/ink234.xml"/><Relationship Id="rId25" Type="http://schemas.openxmlformats.org/officeDocument/2006/relationships/customXml" Target="../ink/ink238.xml"/><Relationship Id="rId33" Type="http://schemas.openxmlformats.org/officeDocument/2006/relationships/customXml" Target="../ink/ink242.xml"/><Relationship Id="rId38" Type="http://schemas.openxmlformats.org/officeDocument/2006/relationships/image" Target="../media/image63.png"/><Relationship Id="rId46" Type="http://schemas.openxmlformats.org/officeDocument/2006/relationships/image" Target="../media/image67.png"/><Relationship Id="rId20" Type="http://schemas.openxmlformats.org/officeDocument/2006/relationships/image" Target="../media/image54.png"/><Relationship Id="rId41" Type="http://schemas.openxmlformats.org/officeDocument/2006/relationships/customXml" Target="../ink/ink246.xml"/><Relationship Id="rId54" Type="http://schemas.openxmlformats.org/officeDocument/2006/relationships/image" Target="../media/image7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png"/><Relationship Id="rId15" Type="http://schemas.openxmlformats.org/officeDocument/2006/relationships/customXml" Target="../ink/ink233.xml"/><Relationship Id="rId23" Type="http://schemas.openxmlformats.org/officeDocument/2006/relationships/customXml" Target="../ink/ink237.xml"/><Relationship Id="rId28" Type="http://schemas.openxmlformats.org/officeDocument/2006/relationships/image" Target="../media/image58.png"/><Relationship Id="rId36" Type="http://schemas.openxmlformats.org/officeDocument/2006/relationships/image" Target="../media/image62.png"/><Relationship Id="rId49" Type="http://schemas.openxmlformats.org/officeDocument/2006/relationships/customXml" Target="../ink/ink250.xml"/><Relationship Id="rId57" Type="http://schemas.openxmlformats.org/officeDocument/2006/relationships/customXml" Target="../ink/ink254.xml"/><Relationship Id="rId10" Type="http://schemas.openxmlformats.org/officeDocument/2006/relationships/image" Target="../media/image45.png"/><Relationship Id="rId31" Type="http://schemas.openxmlformats.org/officeDocument/2006/relationships/customXml" Target="../ink/ink241.xml"/><Relationship Id="rId44" Type="http://schemas.openxmlformats.org/officeDocument/2006/relationships/image" Target="../media/image66.png"/><Relationship Id="rId52" Type="http://schemas.openxmlformats.org/officeDocument/2006/relationships/image" Target="../media/image71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customXml" Target="../ink/ink8.xml"/><Relationship Id="rId3" Type="http://schemas.openxmlformats.org/officeDocument/2006/relationships/image" Target="../media/image3.png"/><Relationship Id="rId7" Type="http://schemas.openxmlformats.org/officeDocument/2006/relationships/image" Target="../media/image5.png"/><Relationship Id="rId2" Type="http://schemas.openxmlformats.org/officeDocument/2006/relationships/customXml" Target="../ink/ink5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7.xml"/><Relationship Id="rId11" Type="http://schemas.openxmlformats.org/officeDocument/2006/relationships/image" Target="../media/image7.png"/><Relationship Id="rId5" Type="http://schemas.openxmlformats.org/officeDocument/2006/relationships/image" Target="../media/image4.png"/><Relationship Id="rId10" Type="http://schemas.openxmlformats.org/officeDocument/2006/relationships/customXml" Target="../ink/ink9.xml"/><Relationship Id="rId4" Type="http://schemas.openxmlformats.org/officeDocument/2006/relationships/customXml" Target="../ink/ink6.xml"/><Relationship Id="rId9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13" Type="http://schemas.openxmlformats.org/officeDocument/2006/relationships/customXml" Target="../ink/ink260.xml"/><Relationship Id="rId18" Type="http://schemas.openxmlformats.org/officeDocument/2006/relationships/image" Target="../media/image52.png"/><Relationship Id="rId26" Type="http://schemas.openxmlformats.org/officeDocument/2006/relationships/image" Target="../media/image57.png"/><Relationship Id="rId39" Type="http://schemas.openxmlformats.org/officeDocument/2006/relationships/customXml" Target="../ink/ink273.xml"/><Relationship Id="rId21" Type="http://schemas.openxmlformats.org/officeDocument/2006/relationships/customXml" Target="../ink/ink264.xml"/><Relationship Id="rId34" Type="http://schemas.openxmlformats.org/officeDocument/2006/relationships/image" Target="../media/image61.png"/><Relationship Id="rId42" Type="http://schemas.openxmlformats.org/officeDocument/2006/relationships/image" Target="../media/image65.png"/><Relationship Id="rId47" Type="http://schemas.openxmlformats.org/officeDocument/2006/relationships/customXml" Target="../ink/ink277.xml"/><Relationship Id="rId50" Type="http://schemas.openxmlformats.org/officeDocument/2006/relationships/image" Target="../media/image70.png"/><Relationship Id="rId55" Type="http://schemas.openxmlformats.org/officeDocument/2006/relationships/customXml" Target="../ink/ink281.xml"/><Relationship Id="rId7" Type="http://schemas.openxmlformats.org/officeDocument/2006/relationships/customXml" Target="../ink/ink257.xml"/><Relationship Id="rId2" Type="http://schemas.openxmlformats.org/officeDocument/2006/relationships/image" Target="../media/image40.png"/><Relationship Id="rId16" Type="http://schemas.openxmlformats.org/officeDocument/2006/relationships/image" Target="../media/image51.png"/><Relationship Id="rId29" Type="http://schemas.openxmlformats.org/officeDocument/2006/relationships/customXml" Target="../ink/ink268.xml"/><Relationship Id="rId11" Type="http://schemas.openxmlformats.org/officeDocument/2006/relationships/customXml" Target="../ink/ink259.xml"/><Relationship Id="rId24" Type="http://schemas.openxmlformats.org/officeDocument/2006/relationships/image" Target="../media/image56.png"/><Relationship Id="rId32" Type="http://schemas.openxmlformats.org/officeDocument/2006/relationships/image" Target="../media/image60.png"/><Relationship Id="rId37" Type="http://schemas.openxmlformats.org/officeDocument/2006/relationships/customXml" Target="../ink/ink272.xml"/><Relationship Id="rId40" Type="http://schemas.openxmlformats.org/officeDocument/2006/relationships/image" Target="../media/image64.png"/><Relationship Id="rId45" Type="http://schemas.openxmlformats.org/officeDocument/2006/relationships/customXml" Target="../ink/ink276.xml"/><Relationship Id="rId53" Type="http://schemas.openxmlformats.org/officeDocument/2006/relationships/customXml" Target="../ink/ink280.xml"/><Relationship Id="rId58" Type="http://schemas.openxmlformats.org/officeDocument/2006/relationships/image" Target="../media/image75.png"/><Relationship Id="rId5" Type="http://schemas.openxmlformats.org/officeDocument/2006/relationships/customXml" Target="../ink/ink256.xml"/><Relationship Id="rId19" Type="http://schemas.openxmlformats.org/officeDocument/2006/relationships/customXml" Target="../ink/ink263.xml"/><Relationship Id="rId4" Type="http://schemas.openxmlformats.org/officeDocument/2006/relationships/image" Target="../media/image42.png"/><Relationship Id="rId9" Type="http://schemas.openxmlformats.org/officeDocument/2006/relationships/customXml" Target="../ink/ink258.xml"/><Relationship Id="rId14" Type="http://schemas.openxmlformats.org/officeDocument/2006/relationships/image" Target="../media/image47.png"/><Relationship Id="rId22" Type="http://schemas.openxmlformats.org/officeDocument/2006/relationships/image" Target="../media/image55.png"/><Relationship Id="rId27" Type="http://schemas.openxmlformats.org/officeDocument/2006/relationships/customXml" Target="../ink/ink267.xml"/><Relationship Id="rId30" Type="http://schemas.openxmlformats.org/officeDocument/2006/relationships/image" Target="../media/image59.png"/><Relationship Id="rId35" Type="http://schemas.openxmlformats.org/officeDocument/2006/relationships/customXml" Target="../ink/ink271.xml"/><Relationship Id="rId43" Type="http://schemas.openxmlformats.org/officeDocument/2006/relationships/customXml" Target="../ink/ink275.xml"/><Relationship Id="rId48" Type="http://schemas.openxmlformats.org/officeDocument/2006/relationships/image" Target="../media/image69.png"/><Relationship Id="rId56" Type="http://schemas.openxmlformats.org/officeDocument/2006/relationships/image" Target="../media/image73.png"/><Relationship Id="rId8" Type="http://schemas.openxmlformats.org/officeDocument/2006/relationships/image" Target="../media/image44.png"/><Relationship Id="rId51" Type="http://schemas.openxmlformats.org/officeDocument/2006/relationships/customXml" Target="../ink/ink279.xml"/><Relationship Id="rId3" Type="http://schemas.openxmlformats.org/officeDocument/2006/relationships/customXml" Target="../ink/ink255.xml"/><Relationship Id="rId12" Type="http://schemas.openxmlformats.org/officeDocument/2006/relationships/image" Target="../media/image46.png"/><Relationship Id="rId17" Type="http://schemas.openxmlformats.org/officeDocument/2006/relationships/customXml" Target="../ink/ink262.xml"/><Relationship Id="rId25" Type="http://schemas.openxmlformats.org/officeDocument/2006/relationships/customXml" Target="../ink/ink266.xml"/><Relationship Id="rId33" Type="http://schemas.openxmlformats.org/officeDocument/2006/relationships/customXml" Target="../ink/ink270.xml"/><Relationship Id="rId38" Type="http://schemas.openxmlformats.org/officeDocument/2006/relationships/image" Target="../media/image63.png"/><Relationship Id="rId46" Type="http://schemas.openxmlformats.org/officeDocument/2006/relationships/image" Target="../media/image67.png"/><Relationship Id="rId59" Type="http://schemas.openxmlformats.org/officeDocument/2006/relationships/customXml" Target="../ink/ink283.xml"/><Relationship Id="rId20" Type="http://schemas.openxmlformats.org/officeDocument/2006/relationships/image" Target="../media/image54.png"/><Relationship Id="rId41" Type="http://schemas.openxmlformats.org/officeDocument/2006/relationships/customXml" Target="../ink/ink274.xml"/><Relationship Id="rId54" Type="http://schemas.openxmlformats.org/officeDocument/2006/relationships/image" Target="../media/image7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png"/><Relationship Id="rId15" Type="http://schemas.openxmlformats.org/officeDocument/2006/relationships/customXml" Target="../ink/ink261.xml"/><Relationship Id="rId23" Type="http://schemas.openxmlformats.org/officeDocument/2006/relationships/customXml" Target="../ink/ink265.xml"/><Relationship Id="rId28" Type="http://schemas.openxmlformats.org/officeDocument/2006/relationships/image" Target="../media/image58.png"/><Relationship Id="rId36" Type="http://schemas.openxmlformats.org/officeDocument/2006/relationships/image" Target="../media/image62.png"/><Relationship Id="rId49" Type="http://schemas.openxmlformats.org/officeDocument/2006/relationships/customXml" Target="../ink/ink278.xml"/><Relationship Id="rId57" Type="http://schemas.openxmlformats.org/officeDocument/2006/relationships/customXml" Target="../ink/ink282.xml"/><Relationship Id="rId10" Type="http://schemas.openxmlformats.org/officeDocument/2006/relationships/image" Target="../media/image45.png"/><Relationship Id="rId31" Type="http://schemas.openxmlformats.org/officeDocument/2006/relationships/customXml" Target="../ink/ink269.xml"/><Relationship Id="rId44" Type="http://schemas.openxmlformats.org/officeDocument/2006/relationships/image" Target="../media/image66.png"/><Relationship Id="rId52" Type="http://schemas.openxmlformats.org/officeDocument/2006/relationships/image" Target="../media/image71.png"/><Relationship Id="rId60" Type="http://schemas.openxmlformats.org/officeDocument/2006/relationships/image" Target="../media/image76.png"/></Relationships>
</file>

<file path=ppt/slides/_rels/slide21.xml.rels><?xml version="1.0" encoding="UTF-8" standalone="yes"?>
<Relationships xmlns="http://schemas.openxmlformats.org/package/2006/relationships"><Relationship Id="rId13" Type="http://schemas.openxmlformats.org/officeDocument/2006/relationships/customXml" Target="../ink/ink289.xml"/><Relationship Id="rId18" Type="http://schemas.openxmlformats.org/officeDocument/2006/relationships/image" Target="../media/image52.png"/><Relationship Id="rId26" Type="http://schemas.openxmlformats.org/officeDocument/2006/relationships/image" Target="../media/image57.png"/><Relationship Id="rId39" Type="http://schemas.openxmlformats.org/officeDocument/2006/relationships/customXml" Target="../ink/ink302.xml"/><Relationship Id="rId21" Type="http://schemas.openxmlformats.org/officeDocument/2006/relationships/customXml" Target="../ink/ink293.xml"/><Relationship Id="rId34" Type="http://schemas.openxmlformats.org/officeDocument/2006/relationships/image" Target="../media/image61.png"/><Relationship Id="rId42" Type="http://schemas.openxmlformats.org/officeDocument/2006/relationships/image" Target="../media/image65.png"/><Relationship Id="rId47" Type="http://schemas.openxmlformats.org/officeDocument/2006/relationships/customXml" Target="../ink/ink306.xml"/><Relationship Id="rId50" Type="http://schemas.openxmlformats.org/officeDocument/2006/relationships/image" Target="../media/image70.png"/><Relationship Id="rId55" Type="http://schemas.openxmlformats.org/officeDocument/2006/relationships/customXml" Target="../ink/ink310.xml"/><Relationship Id="rId63" Type="http://schemas.openxmlformats.org/officeDocument/2006/relationships/customXml" Target="../ink/ink314.xml"/><Relationship Id="rId7" Type="http://schemas.openxmlformats.org/officeDocument/2006/relationships/customXml" Target="../ink/ink286.xml"/><Relationship Id="rId2" Type="http://schemas.openxmlformats.org/officeDocument/2006/relationships/image" Target="../media/image40.png"/><Relationship Id="rId16" Type="http://schemas.openxmlformats.org/officeDocument/2006/relationships/image" Target="../media/image51.png"/><Relationship Id="rId29" Type="http://schemas.openxmlformats.org/officeDocument/2006/relationships/customXml" Target="../ink/ink297.xml"/><Relationship Id="rId11" Type="http://schemas.openxmlformats.org/officeDocument/2006/relationships/customXml" Target="../ink/ink288.xml"/><Relationship Id="rId24" Type="http://schemas.openxmlformats.org/officeDocument/2006/relationships/image" Target="../media/image56.png"/><Relationship Id="rId32" Type="http://schemas.openxmlformats.org/officeDocument/2006/relationships/image" Target="../media/image60.png"/><Relationship Id="rId37" Type="http://schemas.openxmlformats.org/officeDocument/2006/relationships/customXml" Target="../ink/ink301.xml"/><Relationship Id="rId40" Type="http://schemas.openxmlformats.org/officeDocument/2006/relationships/image" Target="../media/image64.png"/><Relationship Id="rId45" Type="http://schemas.openxmlformats.org/officeDocument/2006/relationships/customXml" Target="../ink/ink305.xml"/><Relationship Id="rId53" Type="http://schemas.openxmlformats.org/officeDocument/2006/relationships/customXml" Target="../ink/ink309.xml"/><Relationship Id="rId58" Type="http://schemas.openxmlformats.org/officeDocument/2006/relationships/image" Target="../media/image75.png"/><Relationship Id="rId5" Type="http://schemas.openxmlformats.org/officeDocument/2006/relationships/customXml" Target="../ink/ink285.xml"/><Relationship Id="rId61" Type="http://schemas.openxmlformats.org/officeDocument/2006/relationships/customXml" Target="../ink/ink313.xml"/><Relationship Id="rId19" Type="http://schemas.openxmlformats.org/officeDocument/2006/relationships/customXml" Target="../ink/ink292.xml"/><Relationship Id="rId14" Type="http://schemas.openxmlformats.org/officeDocument/2006/relationships/image" Target="../media/image47.png"/><Relationship Id="rId22" Type="http://schemas.openxmlformats.org/officeDocument/2006/relationships/image" Target="../media/image55.png"/><Relationship Id="rId27" Type="http://schemas.openxmlformats.org/officeDocument/2006/relationships/customXml" Target="../ink/ink296.xml"/><Relationship Id="rId30" Type="http://schemas.openxmlformats.org/officeDocument/2006/relationships/image" Target="../media/image59.png"/><Relationship Id="rId35" Type="http://schemas.openxmlformats.org/officeDocument/2006/relationships/customXml" Target="../ink/ink300.xml"/><Relationship Id="rId43" Type="http://schemas.openxmlformats.org/officeDocument/2006/relationships/customXml" Target="../ink/ink304.xml"/><Relationship Id="rId48" Type="http://schemas.openxmlformats.org/officeDocument/2006/relationships/image" Target="../media/image69.png"/><Relationship Id="rId56" Type="http://schemas.openxmlformats.org/officeDocument/2006/relationships/image" Target="../media/image73.png"/><Relationship Id="rId64" Type="http://schemas.openxmlformats.org/officeDocument/2006/relationships/image" Target="../media/image79.png"/><Relationship Id="rId8" Type="http://schemas.openxmlformats.org/officeDocument/2006/relationships/image" Target="../media/image44.png"/><Relationship Id="rId51" Type="http://schemas.openxmlformats.org/officeDocument/2006/relationships/customXml" Target="../ink/ink308.xml"/><Relationship Id="rId3" Type="http://schemas.openxmlformats.org/officeDocument/2006/relationships/customXml" Target="../ink/ink284.xml"/><Relationship Id="rId12" Type="http://schemas.openxmlformats.org/officeDocument/2006/relationships/image" Target="../media/image46.png"/><Relationship Id="rId17" Type="http://schemas.openxmlformats.org/officeDocument/2006/relationships/customXml" Target="../ink/ink291.xml"/><Relationship Id="rId25" Type="http://schemas.openxmlformats.org/officeDocument/2006/relationships/customXml" Target="../ink/ink295.xml"/><Relationship Id="rId33" Type="http://schemas.openxmlformats.org/officeDocument/2006/relationships/customXml" Target="../ink/ink299.xml"/><Relationship Id="rId38" Type="http://schemas.openxmlformats.org/officeDocument/2006/relationships/image" Target="../media/image63.png"/><Relationship Id="rId46" Type="http://schemas.openxmlformats.org/officeDocument/2006/relationships/image" Target="../media/image67.png"/><Relationship Id="rId59" Type="http://schemas.openxmlformats.org/officeDocument/2006/relationships/customXml" Target="../ink/ink312.xml"/><Relationship Id="rId20" Type="http://schemas.openxmlformats.org/officeDocument/2006/relationships/image" Target="../media/image54.png"/><Relationship Id="rId41" Type="http://schemas.openxmlformats.org/officeDocument/2006/relationships/customXml" Target="../ink/ink303.xml"/><Relationship Id="rId54" Type="http://schemas.openxmlformats.org/officeDocument/2006/relationships/image" Target="../media/image72.png"/><Relationship Id="rId62" Type="http://schemas.openxmlformats.org/officeDocument/2006/relationships/image" Target="../media/image7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png"/><Relationship Id="rId15" Type="http://schemas.openxmlformats.org/officeDocument/2006/relationships/customXml" Target="../ink/ink290.xml"/><Relationship Id="rId23" Type="http://schemas.openxmlformats.org/officeDocument/2006/relationships/customXml" Target="../ink/ink294.xml"/><Relationship Id="rId28" Type="http://schemas.openxmlformats.org/officeDocument/2006/relationships/image" Target="../media/image58.png"/><Relationship Id="rId36" Type="http://schemas.openxmlformats.org/officeDocument/2006/relationships/image" Target="../media/image62.png"/><Relationship Id="rId49" Type="http://schemas.openxmlformats.org/officeDocument/2006/relationships/customXml" Target="../ink/ink307.xml"/><Relationship Id="rId57" Type="http://schemas.openxmlformats.org/officeDocument/2006/relationships/customXml" Target="../ink/ink311.xml"/><Relationship Id="rId10" Type="http://schemas.openxmlformats.org/officeDocument/2006/relationships/image" Target="../media/image45.png"/><Relationship Id="rId31" Type="http://schemas.openxmlformats.org/officeDocument/2006/relationships/customXml" Target="../ink/ink298.xml"/><Relationship Id="rId44" Type="http://schemas.openxmlformats.org/officeDocument/2006/relationships/image" Target="../media/image66.png"/><Relationship Id="rId52" Type="http://schemas.openxmlformats.org/officeDocument/2006/relationships/image" Target="../media/image71.png"/><Relationship Id="rId60" Type="http://schemas.openxmlformats.org/officeDocument/2006/relationships/image" Target="../media/image77.png"/><Relationship Id="rId4" Type="http://schemas.openxmlformats.org/officeDocument/2006/relationships/image" Target="../media/image42.png"/><Relationship Id="rId9" Type="http://schemas.openxmlformats.org/officeDocument/2006/relationships/customXml" Target="../ink/ink287.xml"/></Relationships>
</file>

<file path=ppt/slides/_rels/slide22.xml.rels><?xml version="1.0" encoding="UTF-8" standalone="yes"?>
<Relationships xmlns="http://schemas.openxmlformats.org/package/2006/relationships"><Relationship Id="rId26" Type="http://schemas.openxmlformats.org/officeDocument/2006/relationships/image" Target="../media/image57.png"/><Relationship Id="rId21" Type="http://schemas.openxmlformats.org/officeDocument/2006/relationships/customXml" Target="../ink/ink324.xml"/><Relationship Id="rId42" Type="http://schemas.openxmlformats.org/officeDocument/2006/relationships/image" Target="../media/image65.png"/><Relationship Id="rId47" Type="http://schemas.openxmlformats.org/officeDocument/2006/relationships/customXml" Target="../ink/ink337.xml"/><Relationship Id="rId63" Type="http://schemas.openxmlformats.org/officeDocument/2006/relationships/customXml" Target="../ink/ink345.xml"/><Relationship Id="rId68" Type="http://schemas.openxmlformats.org/officeDocument/2006/relationships/image" Target="../media/image82.png"/><Relationship Id="rId7" Type="http://schemas.openxmlformats.org/officeDocument/2006/relationships/customXml" Target="../ink/ink317.xml"/><Relationship Id="rId2" Type="http://schemas.openxmlformats.org/officeDocument/2006/relationships/image" Target="../media/image40.png"/><Relationship Id="rId16" Type="http://schemas.openxmlformats.org/officeDocument/2006/relationships/image" Target="../media/image51.png"/><Relationship Id="rId29" Type="http://schemas.openxmlformats.org/officeDocument/2006/relationships/customXml" Target="../ink/ink328.xml"/><Relationship Id="rId11" Type="http://schemas.openxmlformats.org/officeDocument/2006/relationships/customXml" Target="../ink/ink319.xml"/><Relationship Id="rId24" Type="http://schemas.openxmlformats.org/officeDocument/2006/relationships/image" Target="../media/image56.png"/><Relationship Id="rId32" Type="http://schemas.openxmlformats.org/officeDocument/2006/relationships/image" Target="../media/image60.png"/><Relationship Id="rId37" Type="http://schemas.openxmlformats.org/officeDocument/2006/relationships/customXml" Target="../ink/ink332.xml"/><Relationship Id="rId40" Type="http://schemas.openxmlformats.org/officeDocument/2006/relationships/image" Target="../media/image64.png"/><Relationship Id="rId45" Type="http://schemas.openxmlformats.org/officeDocument/2006/relationships/customXml" Target="../ink/ink336.xml"/><Relationship Id="rId53" Type="http://schemas.openxmlformats.org/officeDocument/2006/relationships/customXml" Target="../ink/ink340.xml"/><Relationship Id="rId58" Type="http://schemas.openxmlformats.org/officeDocument/2006/relationships/image" Target="../media/image75.png"/><Relationship Id="rId66" Type="http://schemas.openxmlformats.org/officeDocument/2006/relationships/image" Target="../media/image81.png"/><Relationship Id="rId5" Type="http://schemas.openxmlformats.org/officeDocument/2006/relationships/customXml" Target="../ink/ink316.xml"/><Relationship Id="rId61" Type="http://schemas.openxmlformats.org/officeDocument/2006/relationships/customXml" Target="../ink/ink344.xml"/><Relationship Id="rId19" Type="http://schemas.openxmlformats.org/officeDocument/2006/relationships/customXml" Target="../ink/ink323.xml"/><Relationship Id="rId14" Type="http://schemas.openxmlformats.org/officeDocument/2006/relationships/image" Target="../media/image47.png"/><Relationship Id="rId22" Type="http://schemas.openxmlformats.org/officeDocument/2006/relationships/image" Target="../media/image55.png"/><Relationship Id="rId27" Type="http://schemas.openxmlformats.org/officeDocument/2006/relationships/customXml" Target="../ink/ink327.xml"/><Relationship Id="rId30" Type="http://schemas.openxmlformats.org/officeDocument/2006/relationships/image" Target="../media/image59.png"/><Relationship Id="rId35" Type="http://schemas.openxmlformats.org/officeDocument/2006/relationships/customXml" Target="../ink/ink331.xml"/><Relationship Id="rId43" Type="http://schemas.openxmlformats.org/officeDocument/2006/relationships/customXml" Target="../ink/ink335.xml"/><Relationship Id="rId48" Type="http://schemas.openxmlformats.org/officeDocument/2006/relationships/image" Target="../media/image69.png"/><Relationship Id="rId56" Type="http://schemas.openxmlformats.org/officeDocument/2006/relationships/image" Target="../media/image73.png"/><Relationship Id="rId64" Type="http://schemas.openxmlformats.org/officeDocument/2006/relationships/image" Target="../media/image80.png"/><Relationship Id="rId69" Type="http://schemas.openxmlformats.org/officeDocument/2006/relationships/customXml" Target="../ink/ink348.xml"/><Relationship Id="rId8" Type="http://schemas.openxmlformats.org/officeDocument/2006/relationships/image" Target="../media/image44.png"/><Relationship Id="rId51" Type="http://schemas.openxmlformats.org/officeDocument/2006/relationships/customXml" Target="../ink/ink339.xml"/><Relationship Id="rId3" Type="http://schemas.openxmlformats.org/officeDocument/2006/relationships/customXml" Target="../ink/ink315.xml"/><Relationship Id="rId12" Type="http://schemas.openxmlformats.org/officeDocument/2006/relationships/image" Target="../media/image46.png"/><Relationship Id="rId17" Type="http://schemas.openxmlformats.org/officeDocument/2006/relationships/customXml" Target="../ink/ink322.xml"/><Relationship Id="rId25" Type="http://schemas.openxmlformats.org/officeDocument/2006/relationships/customXml" Target="../ink/ink326.xml"/><Relationship Id="rId33" Type="http://schemas.openxmlformats.org/officeDocument/2006/relationships/customXml" Target="../ink/ink330.xml"/><Relationship Id="rId38" Type="http://schemas.openxmlformats.org/officeDocument/2006/relationships/image" Target="../media/image63.png"/><Relationship Id="rId46" Type="http://schemas.openxmlformats.org/officeDocument/2006/relationships/image" Target="../media/image67.png"/><Relationship Id="rId59" Type="http://schemas.openxmlformats.org/officeDocument/2006/relationships/customXml" Target="../ink/ink343.xml"/><Relationship Id="rId67" Type="http://schemas.openxmlformats.org/officeDocument/2006/relationships/customXml" Target="../ink/ink347.xml"/><Relationship Id="rId20" Type="http://schemas.openxmlformats.org/officeDocument/2006/relationships/image" Target="../media/image54.png"/><Relationship Id="rId41" Type="http://schemas.openxmlformats.org/officeDocument/2006/relationships/customXml" Target="../ink/ink334.xml"/><Relationship Id="rId54" Type="http://schemas.openxmlformats.org/officeDocument/2006/relationships/image" Target="../media/image72.png"/><Relationship Id="rId62" Type="http://schemas.openxmlformats.org/officeDocument/2006/relationships/image" Target="../media/image78.png"/><Relationship Id="rId70" Type="http://schemas.openxmlformats.org/officeDocument/2006/relationships/image" Target="../media/image8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png"/><Relationship Id="rId15" Type="http://schemas.openxmlformats.org/officeDocument/2006/relationships/customXml" Target="../ink/ink321.xml"/><Relationship Id="rId23" Type="http://schemas.openxmlformats.org/officeDocument/2006/relationships/customXml" Target="../ink/ink325.xml"/><Relationship Id="rId28" Type="http://schemas.openxmlformats.org/officeDocument/2006/relationships/image" Target="../media/image58.png"/><Relationship Id="rId36" Type="http://schemas.openxmlformats.org/officeDocument/2006/relationships/image" Target="../media/image62.png"/><Relationship Id="rId49" Type="http://schemas.openxmlformats.org/officeDocument/2006/relationships/customXml" Target="../ink/ink338.xml"/><Relationship Id="rId57" Type="http://schemas.openxmlformats.org/officeDocument/2006/relationships/customXml" Target="../ink/ink342.xml"/><Relationship Id="rId10" Type="http://schemas.openxmlformats.org/officeDocument/2006/relationships/image" Target="../media/image45.png"/><Relationship Id="rId31" Type="http://schemas.openxmlformats.org/officeDocument/2006/relationships/customXml" Target="../ink/ink329.xml"/><Relationship Id="rId44" Type="http://schemas.openxmlformats.org/officeDocument/2006/relationships/image" Target="../media/image66.png"/><Relationship Id="rId52" Type="http://schemas.openxmlformats.org/officeDocument/2006/relationships/image" Target="../media/image71.png"/><Relationship Id="rId60" Type="http://schemas.openxmlformats.org/officeDocument/2006/relationships/image" Target="../media/image77.png"/><Relationship Id="rId65" Type="http://schemas.openxmlformats.org/officeDocument/2006/relationships/customXml" Target="../ink/ink346.xml"/><Relationship Id="rId4" Type="http://schemas.openxmlformats.org/officeDocument/2006/relationships/image" Target="../media/image42.png"/><Relationship Id="rId9" Type="http://schemas.openxmlformats.org/officeDocument/2006/relationships/customXml" Target="../ink/ink318.xml"/><Relationship Id="rId13" Type="http://schemas.openxmlformats.org/officeDocument/2006/relationships/customXml" Target="../ink/ink320.xml"/><Relationship Id="rId18" Type="http://schemas.openxmlformats.org/officeDocument/2006/relationships/image" Target="../media/image52.png"/><Relationship Id="rId39" Type="http://schemas.openxmlformats.org/officeDocument/2006/relationships/customXml" Target="../ink/ink333.xml"/><Relationship Id="rId34" Type="http://schemas.openxmlformats.org/officeDocument/2006/relationships/image" Target="../media/image61.png"/><Relationship Id="rId50" Type="http://schemas.openxmlformats.org/officeDocument/2006/relationships/image" Target="../media/image70.png"/><Relationship Id="rId55" Type="http://schemas.openxmlformats.org/officeDocument/2006/relationships/customXml" Target="../ink/ink341.xml"/></Relationships>
</file>

<file path=ppt/slides/_rels/slide23.xml.rels><?xml version="1.0" encoding="UTF-8" standalone="yes"?>
<Relationships xmlns="http://schemas.openxmlformats.org/package/2006/relationships"><Relationship Id="rId26" Type="http://schemas.openxmlformats.org/officeDocument/2006/relationships/image" Target="../media/image57.png"/><Relationship Id="rId21" Type="http://schemas.openxmlformats.org/officeDocument/2006/relationships/customXml" Target="../ink/ink358.xml"/><Relationship Id="rId42" Type="http://schemas.openxmlformats.org/officeDocument/2006/relationships/image" Target="../media/image67.png"/><Relationship Id="rId47" Type="http://schemas.openxmlformats.org/officeDocument/2006/relationships/customXml" Target="../ink/ink371.xml"/><Relationship Id="rId63" Type="http://schemas.openxmlformats.org/officeDocument/2006/relationships/customXml" Target="../ink/ink379.xml"/><Relationship Id="rId68" Type="http://schemas.openxmlformats.org/officeDocument/2006/relationships/image" Target="../media/image85.png"/><Relationship Id="rId84" Type="http://schemas.openxmlformats.org/officeDocument/2006/relationships/image" Target="../media/image93.png"/><Relationship Id="rId16" Type="http://schemas.openxmlformats.org/officeDocument/2006/relationships/image" Target="../media/image51.png"/><Relationship Id="rId11" Type="http://schemas.openxmlformats.org/officeDocument/2006/relationships/customXml" Target="../ink/ink353.xml"/><Relationship Id="rId32" Type="http://schemas.openxmlformats.org/officeDocument/2006/relationships/image" Target="../media/image60.png"/><Relationship Id="rId37" Type="http://schemas.openxmlformats.org/officeDocument/2006/relationships/customXml" Target="../ink/ink366.xml"/><Relationship Id="rId53" Type="http://schemas.openxmlformats.org/officeDocument/2006/relationships/customXml" Target="../ink/ink374.xml"/><Relationship Id="rId58" Type="http://schemas.openxmlformats.org/officeDocument/2006/relationships/image" Target="../media/image78.png"/><Relationship Id="rId74" Type="http://schemas.openxmlformats.org/officeDocument/2006/relationships/image" Target="../media/image88.png"/><Relationship Id="rId79" Type="http://schemas.openxmlformats.org/officeDocument/2006/relationships/customXml" Target="../ink/ink387.xml"/><Relationship Id="rId5" Type="http://schemas.openxmlformats.org/officeDocument/2006/relationships/customXml" Target="../ink/ink350.xml"/><Relationship Id="rId19" Type="http://schemas.openxmlformats.org/officeDocument/2006/relationships/customXml" Target="../ink/ink357.xml"/><Relationship Id="rId14" Type="http://schemas.openxmlformats.org/officeDocument/2006/relationships/image" Target="../media/image47.png"/><Relationship Id="rId22" Type="http://schemas.openxmlformats.org/officeDocument/2006/relationships/image" Target="../media/image55.png"/><Relationship Id="rId27" Type="http://schemas.openxmlformats.org/officeDocument/2006/relationships/customXml" Target="../ink/ink361.xml"/><Relationship Id="rId30" Type="http://schemas.openxmlformats.org/officeDocument/2006/relationships/image" Target="../media/image59.png"/><Relationship Id="rId35" Type="http://schemas.openxmlformats.org/officeDocument/2006/relationships/customXml" Target="../ink/ink365.xml"/><Relationship Id="rId43" Type="http://schemas.openxmlformats.org/officeDocument/2006/relationships/customXml" Target="../ink/ink369.xml"/><Relationship Id="rId48" Type="http://schemas.openxmlformats.org/officeDocument/2006/relationships/image" Target="../media/image71.png"/><Relationship Id="rId56" Type="http://schemas.openxmlformats.org/officeDocument/2006/relationships/image" Target="../media/image77.png"/><Relationship Id="rId64" Type="http://schemas.openxmlformats.org/officeDocument/2006/relationships/image" Target="../media/image82.png"/><Relationship Id="rId69" Type="http://schemas.openxmlformats.org/officeDocument/2006/relationships/customXml" Target="../ink/ink382.xml"/><Relationship Id="rId77" Type="http://schemas.openxmlformats.org/officeDocument/2006/relationships/customXml" Target="../ink/ink386.xml"/><Relationship Id="rId8" Type="http://schemas.openxmlformats.org/officeDocument/2006/relationships/image" Target="../media/image44.png"/><Relationship Id="rId51" Type="http://schemas.openxmlformats.org/officeDocument/2006/relationships/customXml" Target="../ink/ink373.xml"/><Relationship Id="rId72" Type="http://schemas.openxmlformats.org/officeDocument/2006/relationships/image" Target="../media/image87.png"/><Relationship Id="rId80" Type="http://schemas.openxmlformats.org/officeDocument/2006/relationships/image" Target="../media/image91.png"/><Relationship Id="rId85" Type="http://schemas.openxmlformats.org/officeDocument/2006/relationships/customXml" Target="../ink/ink390.xml"/><Relationship Id="rId3" Type="http://schemas.openxmlformats.org/officeDocument/2006/relationships/customXml" Target="../ink/ink349.xml"/><Relationship Id="rId12" Type="http://schemas.openxmlformats.org/officeDocument/2006/relationships/image" Target="../media/image46.png"/><Relationship Id="rId17" Type="http://schemas.openxmlformats.org/officeDocument/2006/relationships/customXml" Target="../ink/ink356.xml"/><Relationship Id="rId25" Type="http://schemas.openxmlformats.org/officeDocument/2006/relationships/customXml" Target="../ink/ink360.xml"/><Relationship Id="rId33" Type="http://schemas.openxmlformats.org/officeDocument/2006/relationships/customXml" Target="../ink/ink364.xml"/><Relationship Id="rId38" Type="http://schemas.openxmlformats.org/officeDocument/2006/relationships/image" Target="../media/image63.png"/><Relationship Id="rId46" Type="http://schemas.openxmlformats.org/officeDocument/2006/relationships/image" Target="../media/image70.png"/><Relationship Id="rId59" Type="http://schemas.openxmlformats.org/officeDocument/2006/relationships/customXml" Target="../ink/ink377.xml"/><Relationship Id="rId67" Type="http://schemas.openxmlformats.org/officeDocument/2006/relationships/customXml" Target="../ink/ink381.xml"/><Relationship Id="rId20" Type="http://schemas.openxmlformats.org/officeDocument/2006/relationships/image" Target="../media/image54.png"/><Relationship Id="rId41" Type="http://schemas.openxmlformats.org/officeDocument/2006/relationships/customXml" Target="../ink/ink368.xml"/><Relationship Id="rId54" Type="http://schemas.openxmlformats.org/officeDocument/2006/relationships/image" Target="../media/image75.png"/><Relationship Id="rId62" Type="http://schemas.openxmlformats.org/officeDocument/2006/relationships/image" Target="../media/image81.png"/><Relationship Id="rId70" Type="http://schemas.openxmlformats.org/officeDocument/2006/relationships/image" Target="../media/image86.png"/><Relationship Id="rId75" Type="http://schemas.openxmlformats.org/officeDocument/2006/relationships/customXml" Target="../ink/ink385.xml"/><Relationship Id="rId83" Type="http://schemas.openxmlformats.org/officeDocument/2006/relationships/customXml" Target="../ink/ink389.xml"/><Relationship Id="rId88" Type="http://schemas.openxmlformats.org/officeDocument/2006/relationships/image" Target="../media/image9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png"/><Relationship Id="rId15" Type="http://schemas.openxmlformats.org/officeDocument/2006/relationships/customXml" Target="../ink/ink355.xml"/><Relationship Id="rId23" Type="http://schemas.openxmlformats.org/officeDocument/2006/relationships/customXml" Target="../ink/ink359.xml"/><Relationship Id="rId28" Type="http://schemas.openxmlformats.org/officeDocument/2006/relationships/image" Target="../media/image58.png"/><Relationship Id="rId36" Type="http://schemas.openxmlformats.org/officeDocument/2006/relationships/image" Target="../media/image62.png"/><Relationship Id="rId49" Type="http://schemas.openxmlformats.org/officeDocument/2006/relationships/customXml" Target="../ink/ink372.xml"/><Relationship Id="rId57" Type="http://schemas.openxmlformats.org/officeDocument/2006/relationships/customXml" Target="../ink/ink376.xml"/><Relationship Id="rId10" Type="http://schemas.openxmlformats.org/officeDocument/2006/relationships/image" Target="../media/image45.png"/><Relationship Id="rId31" Type="http://schemas.openxmlformats.org/officeDocument/2006/relationships/customXml" Target="../ink/ink363.xml"/><Relationship Id="rId44" Type="http://schemas.openxmlformats.org/officeDocument/2006/relationships/image" Target="../media/image69.png"/><Relationship Id="rId52" Type="http://schemas.openxmlformats.org/officeDocument/2006/relationships/image" Target="../media/image73.png"/><Relationship Id="rId60" Type="http://schemas.openxmlformats.org/officeDocument/2006/relationships/image" Target="../media/image80.png"/><Relationship Id="rId65" Type="http://schemas.openxmlformats.org/officeDocument/2006/relationships/customXml" Target="../ink/ink380.xml"/><Relationship Id="rId73" Type="http://schemas.openxmlformats.org/officeDocument/2006/relationships/customXml" Target="../ink/ink384.xml"/><Relationship Id="rId78" Type="http://schemas.openxmlformats.org/officeDocument/2006/relationships/image" Target="../media/image90.png"/><Relationship Id="rId81" Type="http://schemas.openxmlformats.org/officeDocument/2006/relationships/customXml" Target="../ink/ink388.xml"/><Relationship Id="rId86" Type="http://schemas.openxmlformats.org/officeDocument/2006/relationships/image" Target="../media/image94.png"/><Relationship Id="rId4" Type="http://schemas.openxmlformats.org/officeDocument/2006/relationships/image" Target="../media/image42.png"/><Relationship Id="rId9" Type="http://schemas.openxmlformats.org/officeDocument/2006/relationships/customXml" Target="../ink/ink352.xml"/><Relationship Id="rId13" Type="http://schemas.openxmlformats.org/officeDocument/2006/relationships/customXml" Target="../ink/ink354.xml"/><Relationship Id="rId18" Type="http://schemas.openxmlformats.org/officeDocument/2006/relationships/image" Target="../media/image52.png"/><Relationship Id="rId39" Type="http://schemas.openxmlformats.org/officeDocument/2006/relationships/customXml" Target="../ink/ink367.xml"/><Relationship Id="rId34" Type="http://schemas.openxmlformats.org/officeDocument/2006/relationships/image" Target="../media/image61.png"/><Relationship Id="rId50" Type="http://schemas.openxmlformats.org/officeDocument/2006/relationships/image" Target="../media/image72.png"/><Relationship Id="rId55" Type="http://schemas.openxmlformats.org/officeDocument/2006/relationships/customXml" Target="../ink/ink375.xml"/><Relationship Id="rId76" Type="http://schemas.openxmlformats.org/officeDocument/2006/relationships/image" Target="../media/image89.png"/><Relationship Id="rId7" Type="http://schemas.openxmlformats.org/officeDocument/2006/relationships/customXml" Target="../ink/ink351.xml"/><Relationship Id="rId71" Type="http://schemas.openxmlformats.org/officeDocument/2006/relationships/customXml" Target="../ink/ink383.xml"/><Relationship Id="rId2" Type="http://schemas.openxmlformats.org/officeDocument/2006/relationships/image" Target="../media/image40.png"/><Relationship Id="rId29" Type="http://schemas.openxmlformats.org/officeDocument/2006/relationships/customXml" Target="../ink/ink362.xml"/><Relationship Id="rId24" Type="http://schemas.openxmlformats.org/officeDocument/2006/relationships/image" Target="../media/image56.png"/><Relationship Id="rId40" Type="http://schemas.openxmlformats.org/officeDocument/2006/relationships/image" Target="../media/image64.png"/><Relationship Id="rId45" Type="http://schemas.openxmlformats.org/officeDocument/2006/relationships/customXml" Target="../ink/ink370.xml"/><Relationship Id="rId66" Type="http://schemas.openxmlformats.org/officeDocument/2006/relationships/image" Target="../media/image84.png"/><Relationship Id="rId87" Type="http://schemas.openxmlformats.org/officeDocument/2006/relationships/customXml" Target="../ink/ink391.xml"/><Relationship Id="rId61" Type="http://schemas.openxmlformats.org/officeDocument/2006/relationships/customXml" Target="../ink/ink378.xml"/><Relationship Id="rId82" Type="http://schemas.openxmlformats.org/officeDocument/2006/relationships/image" Target="../media/image92.png"/></Relationships>
</file>

<file path=ppt/slides/_rels/slide24.xml.rels><?xml version="1.0" encoding="UTF-8" standalone="yes"?>
<Relationships xmlns="http://schemas.openxmlformats.org/package/2006/relationships"><Relationship Id="rId26" Type="http://schemas.openxmlformats.org/officeDocument/2006/relationships/image" Target="../media/image57.png"/><Relationship Id="rId21" Type="http://schemas.openxmlformats.org/officeDocument/2006/relationships/customXml" Target="../ink/ink401.xml"/><Relationship Id="rId42" Type="http://schemas.openxmlformats.org/officeDocument/2006/relationships/image" Target="../media/image67.png"/><Relationship Id="rId47" Type="http://schemas.openxmlformats.org/officeDocument/2006/relationships/customXml" Target="../ink/ink414.xml"/><Relationship Id="rId63" Type="http://schemas.openxmlformats.org/officeDocument/2006/relationships/customXml" Target="../ink/ink422.xml"/><Relationship Id="rId68" Type="http://schemas.openxmlformats.org/officeDocument/2006/relationships/image" Target="../media/image85.png"/><Relationship Id="rId84" Type="http://schemas.openxmlformats.org/officeDocument/2006/relationships/image" Target="../media/image96.png"/><Relationship Id="rId89" Type="http://schemas.openxmlformats.org/officeDocument/2006/relationships/customXml" Target="../ink/ink435.xml"/><Relationship Id="rId16" Type="http://schemas.openxmlformats.org/officeDocument/2006/relationships/image" Target="../media/image51.png"/><Relationship Id="rId11" Type="http://schemas.openxmlformats.org/officeDocument/2006/relationships/customXml" Target="../ink/ink396.xml"/><Relationship Id="rId32" Type="http://schemas.openxmlformats.org/officeDocument/2006/relationships/image" Target="../media/image60.png"/><Relationship Id="rId37" Type="http://schemas.openxmlformats.org/officeDocument/2006/relationships/customXml" Target="../ink/ink409.xml"/><Relationship Id="rId53" Type="http://schemas.openxmlformats.org/officeDocument/2006/relationships/customXml" Target="../ink/ink417.xml"/><Relationship Id="rId58" Type="http://schemas.openxmlformats.org/officeDocument/2006/relationships/image" Target="../media/image78.png"/><Relationship Id="rId74" Type="http://schemas.openxmlformats.org/officeDocument/2006/relationships/image" Target="../media/image88.png"/><Relationship Id="rId79" Type="http://schemas.openxmlformats.org/officeDocument/2006/relationships/customXml" Target="../ink/ink430.xml"/><Relationship Id="rId102" Type="http://schemas.openxmlformats.org/officeDocument/2006/relationships/image" Target="../media/image105.png"/><Relationship Id="rId5" Type="http://schemas.openxmlformats.org/officeDocument/2006/relationships/customXml" Target="../ink/ink393.xml"/><Relationship Id="rId90" Type="http://schemas.openxmlformats.org/officeDocument/2006/relationships/image" Target="../media/image99.png"/><Relationship Id="rId95" Type="http://schemas.openxmlformats.org/officeDocument/2006/relationships/customXml" Target="../ink/ink438.xml"/><Relationship Id="rId22" Type="http://schemas.openxmlformats.org/officeDocument/2006/relationships/image" Target="../media/image55.png"/><Relationship Id="rId27" Type="http://schemas.openxmlformats.org/officeDocument/2006/relationships/customXml" Target="../ink/ink404.xml"/><Relationship Id="rId43" Type="http://schemas.openxmlformats.org/officeDocument/2006/relationships/customXml" Target="../ink/ink412.xml"/><Relationship Id="rId48" Type="http://schemas.openxmlformats.org/officeDocument/2006/relationships/image" Target="../media/image71.png"/><Relationship Id="rId64" Type="http://schemas.openxmlformats.org/officeDocument/2006/relationships/image" Target="../media/image82.png"/><Relationship Id="rId69" Type="http://schemas.openxmlformats.org/officeDocument/2006/relationships/customXml" Target="../ink/ink425.xml"/><Relationship Id="rId80" Type="http://schemas.openxmlformats.org/officeDocument/2006/relationships/image" Target="../media/image91.png"/><Relationship Id="rId85" Type="http://schemas.openxmlformats.org/officeDocument/2006/relationships/customXml" Target="../ink/ink433.xml"/><Relationship Id="rId12" Type="http://schemas.openxmlformats.org/officeDocument/2006/relationships/image" Target="../media/image46.png"/><Relationship Id="rId17" Type="http://schemas.openxmlformats.org/officeDocument/2006/relationships/customXml" Target="../ink/ink399.xml"/><Relationship Id="rId25" Type="http://schemas.openxmlformats.org/officeDocument/2006/relationships/customXml" Target="../ink/ink403.xml"/><Relationship Id="rId33" Type="http://schemas.openxmlformats.org/officeDocument/2006/relationships/customXml" Target="../ink/ink407.xml"/><Relationship Id="rId38" Type="http://schemas.openxmlformats.org/officeDocument/2006/relationships/image" Target="../media/image63.png"/><Relationship Id="rId46" Type="http://schemas.openxmlformats.org/officeDocument/2006/relationships/image" Target="../media/image70.png"/><Relationship Id="rId59" Type="http://schemas.openxmlformats.org/officeDocument/2006/relationships/customXml" Target="../ink/ink420.xml"/><Relationship Id="rId67" Type="http://schemas.openxmlformats.org/officeDocument/2006/relationships/customXml" Target="../ink/ink424.xml"/><Relationship Id="rId20" Type="http://schemas.openxmlformats.org/officeDocument/2006/relationships/image" Target="../media/image54.png"/><Relationship Id="rId41" Type="http://schemas.openxmlformats.org/officeDocument/2006/relationships/customXml" Target="../ink/ink411.xml"/><Relationship Id="rId54" Type="http://schemas.openxmlformats.org/officeDocument/2006/relationships/image" Target="../media/image75.png"/><Relationship Id="rId62" Type="http://schemas.openxmlformats.org/officeDocument/2006/relationships/image" Target="../media/image81.png"/><Relationship Id="rId70" Type="http://schemas.openxmlformats.org/officeDocument/2006/relationships/image" Target="../media/image86.png"/><Relationship Id="rId75" Type="http://schemas.openxmlformats.org/officeDocument/2006/relationships/customXml" Target="../ink/ink428.xml"/><Relationship Id="rId83" Type="http://schemas.openxmlformats.org/officeDocument/2006/relationships/customXml" Target="../ink/ink432.xml"/><Relationship Id="rId88" Type="http://schemas.openxmlformats.org/officeDocument/2006/relationships/image" Target="../media/image98.png"/><Relationship Id="rId91" Type="http://schemas.openxmlformats.org/officeDocument/2006/relationships/customXml" Target="../ink/ink436.xml"/><Relationship Id="rId96" Type="http://schemas.openxmlformats.org/officeDocument/2006/relationships/image" Target="../media/image10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png"/><Relationship Id="rId15" Type="http://schemas.openxmlformats.org/officeDocument/2006/relationships/customXml" Target="../ink/ink398.xml"/><Relationship Id="rId23" Type="http://schemas.openxmlformats.org/officeDocument/2006/relationships/customXml" Target="../ink/ink402.xml"/><Relationship Id="rId28" Type="http://schemas.openxmlformats.org/officeDocument/2006/relationships/image" Target="../media/image58.png"/><Relationship Id="rId36" Type="http://schemas.openxmlformats.org/officeDocument/2006/relationships/image" Target="../media/image62.png"/><Relationship Id="rId49" Type="http://schemas.openxmlformats.org/officeDocument/2006/relationships/customXml" Target="../ink/ink415.xml"/><Relationship Id="rId57" Type="http://schemas.openxmlformats.org/officeDocument/2006/relationships/customXml" Target="../ink/ink419.xml"/><Relationship Id="rId10" Type="http://schemas.openxmlformats.org/officeDocument/2006/relationships/image" Target="../media/image45.png"/><Relationship Id="rId31" Type="http://schemas.openxmlformats.org/officeDocument/2006/relationships/customXml" Target="../ink/ink406.xml"/><Relationship Id="rId44" Type="http://schemas.openxmlformats.org/officeDocument/2006/relationships/image" Target="../media/image69.png"/><Relationship Id="rId52" Type="http://schemas.openxmlformats.org/officeDocument/2006/relationships/image" Target="../media/image73.png"/><Relationship Id="rId60" Type="http://schemas.openxmlformats.org/officeDocument/2006/relationships/image" Target="../media/image80.png"/><Relationship Id="rId65" Type="http://schemas.openxmlformats.org/officeDocument/2006/relationships/customXml" Target="../ink/ink423.xml"/><Relationship Id="rId73" Type="http://schemas.openxmlformats.org/officeDocument/2006/relationships/customXml" Target="../ink/ink427.xml"/><Relationship Id="rId78" Type="http://schemas.openxmlformats.org/officeDocument/2006/relationships/image" Target="../media/image90.png"/><Relationship Id="rId81" Type="http://schemas.openxmlformats.org/officeDocument/2006/relationships/customXml" Target="../ink/ink431.xml"/><Relationship Id="rId86" Type="http://schemas.openxmlformats.org/officeDocument/2006/relationships/image" Target="../media/image97.png"/><Relationship Id="rId94" Type="http://schemas.openxmlformats.org/officeDocument/2006/relationships/image" Target="../media/image101.png"/><Relationship Id="rId99" Type="http://schemas.openxmlformats.org/officeDocument/2006/relationships/customXml" Target="../ink/ink440.xml"/><Relationship Id="rId101" Type="http://schemas.openxmlformats.org/officeDocument/2006/relationships/customXml" Target="../ink/ink441.xml"/><Relationship Id="rId4" Type="http://schemas.openxmlformats.org/officeDocument/2006/relationships/image" Target="../media/image42.png"/><Relationship Id="rId9" Type="http://schemas.openxmlformats.org/officeDocument/2006/relationships/customXml" Target="../ink/ink395.xml"/><Relationship Id="rId13" Type="http://schemas.openxmlformats.org/officeDocument/2006/relationships/customXml" Target="../ink/ink397.xml"/><Relationship Id="rId18" Type="http://schemas.openxmlformats.org/officeDocument/2006/relationships/image" Target="../media/image52.png"/><Relationship Id="rId39" Type="http://schemas.openxmlformats.org/officeDocument/2006/relationships/customXml" Target="../ink/ink410.xml"/><Relationship Id="rId34" Type="http://schemas.openxmlformats.org/officeDocument/2006/relationships/image" Target="../media/image61.png"/><Relationship Id="rId50" Type="http://schemas.openxmlformats.org/officeDocument/2006/relationships/image" Target="../media/image72.png"/><Relationship Id="rId55" Type="http://schemas.openxmlformats.org/officeDocument/2006/relationships/customXml" Target="../ink/ink418.xml"/><Relationship Id="rId76" Type="http://schemas.openxmlformats.org/officeDocument/2006/relationships/image" Target="../media/image89.png"/><Relationship Id="rId97" Type="http://schemas.openxmlformats.org/officeDocument/2006/relationships/customXml" Target="../ink/ink439.xml"/><Relationship Id="rId7" Type="http://schemas.openxmlformats.org/officeDocument/2006/relationships/customXml" Target="../ink/ink394.xml"/><Relationship Id="rId71" Type="http://schemas.openxmlformats.org/officeDocument/2006/relationships/customXml" Target="../ink/ink426.xml"/><Relationship Id="rId92" Type="http://schemas.openxmlformats.org/officeDocument/2006/relationships/image" Target="../media/image100.png"/><Relationship Id="rId2" Type="http://schemas.openxmlformats.org/officeDocument/2006/relationships/image" Target="../media/image40.png"/><Relationship Id="rId29" Type="http://schemas.openxmlformats.org/officeDocument/2006/relationships/customXml" Target="../ink/ink405.xml"/><Relationship Id="rId24" Type="http://schemas.openxmlformats.org/officeDocument/2006/relationships/image" Target="../media/image56.png"/><Relationship Id="rId40" Type="http://schemas.openxmlformats.org/officeDocument/2006/relationships/image" Target="../media/image64.png"/><Relationship Id="rId45" Type="http://schemas.openxmlformats.org/officeDocument/2006/relationships/customXml" Target="../ink/ink413.xml"/><Relationship Id="rId66" Type="http://schemas.openxmlformats.org/officeDocument/2006/relationships/image" Target="../media/image84.png"/><Relationship Id="rId87" Type="http://schemas.openxmlformats.org/officeDocument/2006/relationships/customXml" Target="../ink/ink434.xml"/><Relationship Id="rId61" Type="http://schemas.openxmlformats.org/officeDocument/2006/relationships/customXml" Target="../ink/ink421.xml"/><Relationship Id="rId82" Type="http://schemas.openxmlformats.org/officeDocument/2006/relationships/image" Target="../media/image92.png"/><Relationship Id="rId19" Type="http://schemas.openxmlformats.org/officeDocument/2006/relationships/customXml" Target="../ink/ink400.xml"/><Relationship Id="rId14" Type="http://schemas.openxmlformats.org/officeDocument/2006/relationships/image" Target="../media/image47.png"/><Relationship Id="rId30" Type="http://schemas.openxmlformats.org/officeDocument/2006/relationships/image" Target="../media/image59.png"/><Relationship Id="rId35" Type="http://schemas.openxmlformats.org/officeDocument/2006/relationships/customXml" Target="../ink/ink408.xml"/><Relationship Id="rId56" Type="http://schemas.openxmlformats.org/officeDocument/2006/relationships/image" Target="../media/image77.png"/><Relationship Id="rId77" Type="http://schemas.openxmlformats.org/officeDocument/2006/relationships/customXml" Target="../ink/ink429.xml"/><Relationship Id="rId100" Type="http://schemas.openxmlformats.org/officeDocument/2006/relationships/image" Target="../media/image104.png"/><Relationship Id="rId8" Type="http://schemas.openxmlformats.org/officeDocument/2006/relationships/image" Target="../media/image44.png"/><Relationship Id="rId51" Type="http://schemas.openxmlformats.org/officeDocument/2006/relationships/customXml" Target="../ink/ink416.xml"/><Relationship Id="rId72" Type="http://schemas.openxmlformats.org/officeDocument/2006/relationships/image" Target="../media/image87.png"/><Relationship Id="rId93" Type="http://schemas.openxmlformats.org/officeDocument/2006/relationships/customXml" Target="../ink/ink437.xml"/><Relationship Id="rId98" Type="http://schemas.openxmlformats.org/officeDocument/2006/relationships/image" Target="../media/image103.png"/><Relationship Id="rId3" Type="http://schemas.openxmlformats.org/officeDocument/2006/relationships/customXml" Target="../ink/ink392.xml"/></Relationships>
</file>

<file path=ppt/slides/_rels/slide25.xml.rels><?xml version="1.0" encoding="UTF-8" standalone="yes"?>
<Relationships xmlns="http://schemas.openxmlformats.org/package/2006/relationships"><Relationship Id="rId26" Type="http://schemas.openxmlformats.org/officeDocument/2006/relationships/image" Target="../media/image57.png"/><Relationship Id="rId21" Type="http://schemas.openxmlformats.org/officeDocument/2006/relationships/customXml" Target="../ink/ink451.xml"/><Relationship Id="rId42" Type="http://schemas.openxmlformats.org/officeDocument/2006/relationships/image" Target="../media/image67.png"/><Relationship Id="rId47" Type="http://schemas.openxmlformats.org/officeDocument/2006/relationships/customXml" Target="../ink/ink464.xml"/><Relationship Id="rId63" Type="http://schemas.openxmlformats.org/officeDocument/2006/relationships/customXml" Target="../ink/ink472.xml"/><Relationship Id="rId68" Type="http://schemas.openxmlformats.org/officeDocument/2006/relationships/image" Target="../media/image85.png"/><Relationship Id="rId84" Type="http://schemas.openxmlformats.org/officeDocument/2006/relationships/image" Target="../media/image96.png"/><Relationship Id="rId89" Type="http://schemas.openxmlformats.org/officeDocument/2006/relationships/customXml" Target="../ink/ink485.xml"/><Relationship Id="rId16" Type="http://schemas.openxmlformats.org/officeDocument/2006/relationships/image" Target="../media/image51.png"/><Relationship Id="rId11" Type="http://schemas.openxmlformats.org/officeDocument/2006/relationships/customXml" Target="../ink/ink446.xml"/><Relationship Id="rId32" Type="http://schemas.openxmlformats.org/officeDocument/2006/relationships/image" Target="../media/image60.png"/><Relationship Id="rId37" Type="http://schemas.openxmlformats.org/officeDocument/2006/relationships/customXml" Target="../ink/ink459.xml"/><Relationship Id="rId53" Type="http://schemas.openxmlformats.org/officeDocument/2006/relationships/customXml" Target="../ink/ink467.xml"/><Relationship Id="rId58" Type="http://schemas.openxmlformats.org/officeDocument/2006/relationships/image" Target="../media/image78.png"/><Relationship Id="rId74" Type="http://schemas.openxmlformats.org/officeDocument/2006/relationships/image" Target="../media/image88.png"/><Relationship Id="rId79" Type="http://schemas.openxmlformats.org/officeDocument/2006/relationships/customXml" Target="../ink/ink480.xml"/><Relationship Id="rId102" Type="http://schemas.openxmlformats.org/officeDocument/2006/relationships/image" Target="../media/image108.png"/><Relationship Id="rId5" Type="http://schemas.openxmlformats.org/officeDocument/2006/relationships/customXml" Target="../ink/ink443.xml"/><Relationship Id="rId90" Type="http://schemas.openxmlformats.org/officeDocument/2006/relationships/image" Target="../media/image99.png"/><Relationship Id="rId95" Type="http://schemas.openxmlformats.org/officeDocument/2006/relationships/customXml" Target="../ink/ink488.xml"/><Relationship Id="rId22" Type="http://schemas.openxmlformats.org/officeDocument/2006/relationships/image" Target="../media/image55.png"/><Relationship Id="rId27" Type="http://schemas.openxmlformats.org/officeDocument/2006/relationships/customXml" Target="../ink/ink454.xml"/><Relationship Id="rId43" Type="http://schemas.openxmlformats.org/officeDocument/2006/relationships/customXml" Target="../ink/ink462.xml"/><Relationship Id="rId48" Type="http://schemas.openxmlformats.org/officeDocument/2006/relationships/image" Target="../media/image71.png"/><Relationship Id="rId64" Type="http://schemas.openxmlformats.org/officeDocument/2006/relationships/image" Target="../media/image82.png"/><Relationship Id="rId69" Type="http://schemas.openxmlformats.org/officeDocument/2006/relationships/customXml" Target="../ink/ink475.xml"/><Relationship Id="rId80" Type="http://schemas.openxmlformats.org/officeDocument/2006/relationships/image" Target="../media/image91.png"/><Relationship Id="rId85" Type="http://schemas.openxmlformats.org/officeDocument/2006/relationships/customXml" Target="../ink/ink483.xml"/><Relationship Id="rId12" Type="http://schemas.openxmlformats.org/officeDocument/2006/relationships/image" Target="../media/image46.png"/><Relationship Id="rId17" Type="http://schemas.openxmlformats.org/officeDocument/2006/relationships/customXml" Target="../ink/ink449.xml"/><Relationship Id="rId33" Type="http://schemas.openxmlformats.org/officeDocument/2006/relationships/customXml" Target="../ink/ink457.xml"/><Relationship Id="rId38" Type="http://schemas.openxmlformats.org/officeDocument/2006/relationships/image" Target="../media/image63.png"/><Relationship Id="rId59" Type="http://schemas.openxmlformats.org/officeDocument/2006/relationships/customXml" Target="../ink/ink470.xml"/><Relationship Id="rId103" Type="http://schemas.openxmlformats.org/officeDocument/2006/relationships/customXml" Target="../ink/ink492.xml"/><Relationship Id="rId20" Type="http://schemas.openxmlformats.org/officeDocument/2006/relationships/image" Target="../media/image54.png"/><Relationship Id="rId41" Type="http://schemas.openxmlformats.org/officeDocument/2006/relationships/customXml" Target="../ink/ink461.xml"/><Relationship Id="rId54" Type="http://schemas.openxmlformats.org/officeDocument/2006/relationships/image" Target="../media/image75.png"/><Relationship Id="rId62" Type="http://schemas.openxmlformats.org/officeDocument/2006/relationships/image" Target="../media/image81.png"/><Relationship Id="rId70" Type="http://schemas.openxmlformats.org/officeDocument/2006/relationships/image" Target="../media/image86.png"/><Relationship Id="rId75" Type="http://schemas.openxmlformats.org/officeDocument/2006/relationships/customXml" Target="../ink/ink478.xml"/><Relationship Id="rId83" Type="http://schemas.openxmlformats.org/officeDocument/2006/relationships/customXml" Target="../ink/ink482.xml"/><Relationship Id="rId88" Type="http://schemas.openxmlformats.org/officeDocument/2006/relationships/image" Target="../media/image98.png"/><Relationship Id="rId91" Type="http://schemas.openxmlformats.org/officeDocument/2006/relationships/customXml" Target="../ink/ink486.xml"/><Relationship Id="rId96" Type="http://schemas.openxmlformats.org/officeDocument/2006/relationships/image" Target="../media/image10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png"/><Relationship Id="rId15" Type="http://schemas.openxmlformats.org/officeDocument/2006/relationships/customXml" Target="../ink/ink448.xml"/><Relationship Id="rId23" Type="http://schemas.openxmlformats.org/officeDocument/2006/relationships/customXml" Target="../ink/ink452.xml"/><Relationship Id="rId28" Type="http://schemas.openxmlformats.org/officeDocument/2006/relationships/image" Target="../media/image58.png"/><Relationship Id="rId36" Type="http://schemas.openxmlformats.org/officeDocument/2006/relationships/image" Target="../media/image62.png"/><Relationship Id="rId49" Type="http://schemas.openxmlformats.org/officeDocument/2006/relationships/customXml" Target="../ink/ink465.xml"/><Relationship Id="rId57" Type="http://schemas.openxmlformats.org/officeDocument/2006/relationships/customXml" Target="../ink/ink469.xml"/><Relationship Id="rId106" Type="http://schemas.openxmlformats.org/officeDocument/2006/relationships/image" Target="../media/image110.png"/><Relationship Id="rId10" Type="http://schemas.openxmlformats.org/officeDocument/2006/relationships/image" Target="../media/image45.png"/><Relationship Id="rId31" Type="http://schemas.openxmlformats.org/officeDocument/2006/relationships/customXml" Target="../ink/ink456.xml"/><Relationship Id="rId44" Type="http://schemas.openxmlformats.org/officeDocument/2006/relationships/image" Target="../media/image69.png"/><Relationship Id="rId52" Type="http://schemas.openxmlformats.org/officeDocument/2006/relationships/image" Target="../media/image73.png"/><Relationship Id="rId60" Type="http://schemas.openxmlformats.org/officeDocument/2006/relationships/image" Target="../media/image80.png"/><Relationship Id="rId65" Type="http://schemas.openxmlformats.org/officeDocument/2006/relationships/customXml" Target="../ink/ink473.xml"/><Relationship Id="rId73" Type="http://schemas.openxmlformats.org/officeDocument/2006/relationships/customXml" Target="../ink/ink477.xml"/><Relationship Id="rId78" Type="http://schemas.openxmlformats.org/officeDocument/2006/relationships/image" Target="../media/image90.png"/><Relationship Id="rId81" Type="http://schemas.openxmlformats.org/officeDocument/2006/relationships/customXml" Target="../ink/ink481.xml"/><Relationship Id="rId86" Type="http://schemas.openxmlformats.org/officeDocument/2006/relationships/image" Target="../media/image97.png"/><Relationship Id="rId94" Type="http://schemas.openxmlformats.org/officeDocument/2006/relationships/image" Target="../media/image101.png"/><Relationship Id="rId99" Type="http://schemas.openxmlformats.org/officeDocument/2006/relationships/customXml" Target="../ink/ink490.xml"/><Relationship Id="rId101" Type="http://schemas.openxmlformats.org/officeDocument/2006/relationships/customXml" Target="../ink/ink491.xml"/><Relationship Id="rId4" Type="http://schemas.openxmlformats.org/officeDocument/2006/relationships/image" Target="../media/image42.png"/><Relationship Id="rId9" Type="http://schemas.openxmlformats.org/officeDocument/2006/relationships/customXml" Target="../ink/ink445.xml"/><Relationship Id="rId13" Type="http://schemas.openxmlformats.org/officeDocument/2006/relationships/customXml" Target="../ink/ink447.xml"/><Relationship Id="rId18" Type="http://schemas.openxmlformats.org/officeDocument/2006/relationships/image" Target="../media/image52.png"/><Relationship Id="rId39" Type="http://schemas.openxmlformats.org/officeDocument/2006/relationships/customXml" Target="../ink/ink460.xml"/><Relationship Id="rId34" Type="http://schemas.openxmlformats.org/officeDocument/2006/relationships/image" Target="../media/image61.png"/><Relationship Id="rId50" Type="http://schemas.openxmlformats.org/officeDocument/2006/relationships/image" Target="../media/image72.png"/><Relationship Id="rId55" Type="http://schemas.openxmlformats.org/officeDocument/2006/relationships/customXml" Target="../ink/ink468.xml"/><Relationship Id="rId76" Type="http://schemas.openxmlformats.org/officeDocument/2006/relationships/image" Target="../media/image89.png"/><Relationship Id="rId97" Type="http://schemas.openxmlformats.org/officeDocument/2006/relationships/customXml" Target="../ink/ink489.xml"/><Relationship Id="rId104" Type="http://schemas.openxmlformats.org/officeDocument/2006/relationships/image" Target="../media/image109.png"/><Relationship Id="rId7" Type="http://schemas.openxmlformats.org/officeDocument/2006/relationships/customXml" Target="../ink/ink444.xml"/><Relationship Id="rId71" Type="http://schemas.openxmlformats.org/officeDocument/2006/relationships/customXml" Target="../ink/ink476.xml"/><Relationship Id="rId92" Type="http://schemas.openxmlformats.org/officeDocument/2006/relationships/image" Target="../media/image100.png"/><Relationship Id="rId2" Type="http://schemas.openxmlformats.org/officeDocument/2006/relationships/image" Target="../media/image40.png"/><Relationship Id="rId29" Type="http://schemas.openxmlformats.org/officeDocument/2006/relationships/customXml" Target="../ink/ink455.xml"/><Relationship Id="rId24" Type="http://schemas.openxmlformats.org/officeDocument/2006/relationships/image" Target="../media/image56.png"/><Relationship Id="rId40" Type="http://schemas.openxmlformats.org/officeDocument/2006/relationships/image" Target="../media/image64.png"/><Relationship Id="rId45" Type="http://schemas.openxmlformats.org/officeDocument/2006/relationships/customXml" Target="../ink/ink463.xml"/><Relationship Id="rId66" Type="http://schemas.openxmlformats.org/officeDocument/2006/relationships/image" Target="../media/image84.png"/><Relationship Id="rId87" Type="http://schemas.openxmlformats.org/officeDocument/2006/relationships/customXml" Target="../ink/ink484.xml"/><Relationship Id="rId61" Type="http://schemas.openxmlformats.org/officeDocument/2006/relationships/customXml" Target="../ink/ink471.xml"/><Relationship Id="rId82" Type="http://schemas.openxmlformats.org/officeDocument/2006/relationships/image" Target="../media/image92.png"/><Relationship Id="rId19" Type="http://schemas.openxmlformats.org/officeDocument/2006/relationships/customXml" Target="../ink/ink450.xml"/><Relationship Id="rId14" Type="http://schemas.openxmlformats.org/officeDocument/2006/relationships/image" Target="../media/image47.png"/><Relationship Id="rId30" Type="http://schemas.openxmlformats.org/officeDocument/2006/relationships/image" Target="../media/image59.png"/><Relationship Id="rId35" Type="http://schemas.openxmlformats.org/officeDocument/2006/relationships/customXml" Target="../ink/ink458.xml"/><Relationship Id="rId56" Type="http://schemas.openxmlformats.org/officeDocument/2006/relationships/image" Target="../media/image77.png"/><Relationship Id="rId77" Type="http://schemas.openxmlformats.org/officeDocument/2006/relationships/customXml" Target="../ink/ink479.xml"/><Relationship Id="rId100" Type="http://schemas.openxmlformats.org/officeDocument/2006/relationships/image" Target="../media/image107.png"/><Relationship Id="rId105" Type="http://schemas.openxmlformats.org/officeDocument/2006/relationships/customXml" Target="../ink/ink493.xml"/><Relationship Id="rId8" Type="http://schemas.openxmlformats.org/officeDocument/2006/relationships/image" Target="../media/image44.png"/><Relationship Id="rId51" Type="http://schemas.openxmlformats.org/officeDocument/2006/relationships/customXml" Target="../ink/ink466.xml"/><Relationship Id="rId72" Type="http://schemas.openxmlformats.org/officeDocument/2006/relationships/image" Target="../media/image87.png"/><Relationship Id="rId93" Type="http://schemas.openxmlformats.org/officeDocument/2006/relationships/customXml" Target="../ink/ink487.xml"/><Relationship Id="rId98" Type="http://schemas.openxmlformats.org/officeDocument/2006/relationships/image" Target="../media/image106.png"/><Relationship Id="rId3" Type="http://schemas.openxmlformats.org/officeDocument/2006/relationships/customXml" Target="../ink/ink442.xml"/><Relationship Id="rId25" Type="http://schemas.openxmlformats.org/officeDocument/2006/relationships/customXml" Target="../ink/ink453.xml"/><Relationship Id="rId46" Type="http://schemas.openxmlformats.org/officeDocument/2006/relationships/image" Target="../media/image70.png"/><Relationship Id="rId67" Type="http://schemas.openxmlformats.org/officeDocument/2006/relationships/customXml" Target="../ink/ink474.xml"/></Relationships>
</file>

<file path=ppt/slides/_rels/slide26.xml.rels><?xml version="1.0" encoding="UTF-8" standalone="yes"?>
<Relationships xmlns="http://schemas.openxmlformats.org/package/2006/relationships"><Relationship Id="rId26" Type="http://schemas.openxmlformats.org/officeDocument/2006/relationships/image" Target="../media/image57.png"/><Relationship Id="rId21" Type="http://schemas.openxmlformats.org/officeDocument/2006/relationships/customXml" Target="../ink/ink503.xml"/><Relationship Id="rId42" Type="http://schemas.openxmlformats.org/officeDocument/2006/relationships/image" Target="../media/image67.png"/><Relationship Id="rId47" Type="http://schemas.openxmlformats.org/officeDocument/2006/relationships/customXml" Target="../ink/ink516.xml"/><Relationship Id="rId63" Type="http://schemas.openxmlformats.org/officeDocument/2006/relationships/customXml" Target="../ink/ink524.xml"/><Relationship Id="rId68" Type="http://schemas.openxmlformats.org/officeDocument/2006/relationships/image" Target="../media/image85.png"/><Relationship Id="rId84" Type="http://schemas.openxmlformats.org/officeDocument/2006/relationships/image" Target="../media/image96.png"/><Relationship Id="rId89" Type="http://schemas.openxmlformats.org/officeDocument/2006/relationships/customXml" Target="../ink/ink537.xml"/><Relationship Id="rId112" Type="http://schemas.openxmlformats.org/officeDocument/2006/relationships/image" Target="../media/image116.png"/><Relationship Id="rId16" Type="http://schemas.openxmlformats.org/officeDocument/2006/relationships/image" Target="../media/image51.png"/><Relationship Id="rId107" Type="http://schemas.openxmlformats.org/officeDocument/2006/relationships/customXml" Target="../ink/ink546.xml"/><Relationship Id="rId11" Type="http://schemas.openxmlformats.org/officeDocument/2006/relationships/customXml" Target="../ink/ink498.xml"/><Relationship Id="rId32" Type="http://schemas.openxmlformats.org/officeDocument/2006/relationships/image" Target="../media/image60.png"/><Relationship Id="rId37" Type="http://schemas.openxmlformats.org/officeDocument/2006/relationships/customXml" Target="../ink/ink511.xml"/><Relationship Id="rId53" Type="http://schemas.openxmlformats.org/officeDocument/2006/relationships/customXml" Target="../ink/ink519.xml"/><Relationship Id="rId58" Type="http://schemas.openxmlformats.org/officeDocument/2006/relationships/image" Target="../media/image78.png"/><Relationship Id="rId74" Type="http://schemas.openxmlformats.org/officeDocument/2006/relationships/image" Target="../media/image88.png"/><Relationship Id="rId79" Type="http://schemas.openxmlformats.org/officeDocument/2006/relationships/customXml" Target="../ink/ink532.xml"/><Relationship Id="rId102" Type="http://schemas.openxmlformats.org/officeDocument/2006/relationships/image" Target="../media/image111.png"/><Relationship Id="rId5" Type="http://schemas.openxmlformats.org/officeDocument/2006/relationships/customXml" Target="../ink/ink495.xml"/><Relationship Id="rId90" Type="http://schemas.openxmlformats.org/officeDocument/2006/relationships/image" Target="../media/image99.png"/><Relationship Id="rId95" Type="http://schemas.openxmlformats.org/officeDocument/2006/relationships/customXml" Target="../ink/ink540.xml"/><Relationship Id="rId22" Type="http://schemas.openxmlformats.org/officeDocument/2006/relationships/image" Target="../media/image55.png"/><Relationship Id="rId27" Type="http://schemas.openxmlformats.org/officeDocument/2006/relationships/customXml" Target="../ink/ink506.xml"/><Relationship Id="rId43" Type="http://schemas.openxmlformats.org/officeDocument/2006/relationships/customXml" Target="../ink/ink514.xml"/><Relationship Id="rId48" Type="http://schemas.openxmlformats.org/officeDocument/2006/relationships/image" Target="../media/image71.png"/><Relationship Id="rId64" Type="http://schemas.openxmlformats.org/officeDocument/2006/relationships/image" Target="../media/image82.png"/><Relationship Id="rId69" Type="http://schemas.openxmlformats.org/officeDocument/2006/relationships/customXml" Target="../ink/ink527.xml"/><Relationship Id="rId113" Type="http://schemas.openxmlformats.org/officeDocument/2006/relationships/customXml" Target="../ink/ink549.xml"/><Relationship Id="rId80" Type="http://schemas.openxmlformats.org/officeDocument/2006/relationships/image" Target="../media/image91.png"/><Relationship Id="rId85" Type="http://schemas.openxmlformats.org/officeDocument/2006/relationships/customXml" Target="../ink/ink535.xml"/><Relationship Id="rId12" Type="http://schemas.openxmlformats.org/officeDocument/2006/relationships/image" Target="../media/image46.png"/><Relationship Id="rId17" Type="http://schemas.openxmlformats.org/officeDocument/2006/relationships/customXml" Target="../ink/ink501.xml"/><Relationship Id="rId33" Type="http://schemas.openxmlformats.org/officeDocument/2006/relationships/customXml" Target="../ink/ink509.xml"/><Relationship Id="rId38" Type="http://schemas.openxmlformats.org/officeDocument/2006/relationships/image" Target="../media/image63.png"/><Relationship Id="rId59" Type="http://schemas.openxmlformats.org/officeDocument/2006/relationships/customXml" Target="../ink/ink522.xml"/><Relationship Id="rId103" Type="http://schemas.openxmlformats.org/officeDocument/2006/relationships/customXml" Target="../ink/ink544.xml"/><Relationship Id="rId108" Type="http://schemas.openxmlformats.org/officeDocument/2006/relationships/image" Target="../media/image114.png"/><Relationship Id="rId54" Type="http://schemas.openxmlformats.org/officeDocument/2006/relationships/image" Target="../media/image75.png"/><Relationship Id="rId70" Type="http://schemas.openxmlformats.org/officeDocument/2006/relationships/image" Target="../media/image86.png"/><Relationship Id="rId75" Type="http://schemas.openxmlformats.org/officeDocument/2006/relationships/customXml" Target="../ink/ink530.xml"/><Relationship Id="rId91" Type="http://schemas.openxmlformats.org/officeDocument/2006/relationships/customXml" Target="../ink/ink538.xml"/><Relationship Id="rId96" Type="http://schemas.openxmlformats.org/officeDocument/2006/relationships/image" Target="../media/image10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png"/><Relationship Id="rId15" Type="http://schemas.openxmlformats.org/officeDocument/2006/relationships/customXml" Target="../ink/ink500.xml"/><Relationship Id="rId23" Type="http://schemas.openxmlformats.org/officeDocument/2006/relationships/customXml" Target="../ink/ink504.xml"/><Relationship Id="rId28" Type="http://schemas.openxmlformats.org/officeDocument/2006/relationships/image" Target="../media/image58.png"/><Relationship Id="rId36" Type="http://schemas.openxmlformats.org/officeDocument/2006/relationships/image" Target="../media/image62.png"/><Relationship Id="rId49" Type="http://schemas.openxmlformats.org/officeDocument/2006/relationships/customXml" Target="../ink/ink517.xml"/><Relationship Id="rId57" Type="http://schemas.openxmlformats.org/officeDocument/2006/relationships/customXml" Target="../ink/ink521.xml"/><Relationship Id="rId106" Type="http://schemas.openxmlformats.org/officeDocument/2006/relationships/image" Target="../media/image113.png"/><Relationship Id="rId114" Type="http://schemas.openxmlformats.org/officeDocument/2006/relationships/image" Target="../media/image117.png"/><Relationship Id="rId10" Type="http://schemas.openxmlformats.org/officeDocument/2006/relationships/image" Target="../media/image45.png"/><Relationship Id="rId31" Type="http://schemas.openxmlformats.org/officeDocument/2006/relationships/customXml" Target="../ink/ink508.xml"/><Relationship Id="rId44" Type="http://schemas.openxmlformats.org/officeDocument/2006/relationships/image" Target="../media/image69.png"/><Relationship Id="rId52" Type="http://schemas.openxmlformats.org/officeDocument/2006/relationships/image" Target="../media/image73.png"/><Relationship Id="rId60" Type="http://schemas.openxmlformats.org/officeDocument/2006/relationships/image" Target="../media/image80.png"/><Relationship Id="rId65" Type="http://schemas.openxmlformats.org/officeDocument/2006/relationships/customXml" Target="../ink/ink525.xml"/><Relationship Id="rId73" Type="http://schemas.openxmlformats.org/officeDocument/2006/relationships/customXml" Target="../ink/ink529.xml"/><Relationship Id="rId78" Type="http://schemas.openxmlformats.org/officeDocument/2006/relationships/image" Target="../media/image90.png"/><Relationship Id="rId81" Type="http://schemas.openxmlformats.org/officeDocument/2006/relationships/customXml" Target="../ink/ink533.xml"/><Relationship Id="rId86" Type="http://schemas.openxmlformats.org/officeDocument/2006/relationships/image" Target="../media/image97.png"/><Relationship Id="rId94" Type="http://schemas.openxmlformats.org/officeDocument/2006/relationships/image" Target="../media/image101.png"/><Relationship Id="rId99" Type="http://schemas.openxmlformats.org/officeDocument/2006/relationships/customXml" Target="../ink/ink542.xml"/><Relationship Id="rId101" Type="http://schemas.openxmlformats.org/officeDocument/2006/relationships/customXml" Target="../ink/ink543.xml"/><Relationship Id="rId4" Type="http://schemas.openxmlformats.org/officeDocument/2006/relationships/image" Target="../media/image42.png"/><Relationship Id="rId9" Type="http://schemas.openxmlformats.org/officeDocument/2006/relationships/customXml" Target="../ink/ink497.xml"/><Relationship Id="rId13" Type="http://schemas.openxmlformats.org/officeDocument/2006/relationships/customXml" Target="../ink/ink499.xml"/><Relationship Id="rId18" Type="http://schemas.openxmlformats.org/officeDocument/2006/relationships/image" Target="../media/image52.png"/><Relationship Id="rId39" Type="http://schemas.openxmlformats.org/officeDocument/2006/relationships/customXml" Target="../ink/ink512.xml"/><Relationship Id="rId109" Type="http://schemas.openxmlformats.org/officeDocument/2006/relationships/customXml" Target="../ink/ink547.xml"/><Relationship Id="rId34" Type="http://schemas.openxmlformats.org/officeDocument/2006/relationships/image" Target="../media/image61.png"/><Relationship Id="rId50" Type="http://schemas.openxmlformats.org/officeDocument/2006/relationships/image" Target="../media/image72.png"/><Relationship Id="rId55" Type="http://schemas.openxmlformats.org/officeDocument/2006/relationships/customXml" Target="../ink/ink520.xml"/><Relationship Id="rId76" Type="http://schemas.openxmlformats.org/officeDocument/2006/relationships/image" Target="../media/image89.png"/><Relationship Id="rId97" Type="http://schemas.openxmlformats.org/officeDocument/2006/relationships/customXml" Target="../ink/ink541.xml"/><Relationship Id="rId104" Type="http://schemas.openxmlformats.org/officeDocument/2006/relationships/image" Target="../media/image112.png"/><Relationship Id="rId7" Type="http://schemas.openxmlformats.org/officeDocument/2006/relationships/customXml" Target="../ink/ink496.xml"/><Relationship Id="rId71" Type="http://schemas.openxmlformats.org/officeDocument/2006/relationships/customXml" Target="../ink/ink528.xml"/><Relationship Id="rId92" Type="http://schemas.openxmlformats.org/officeDocument/2006/relationships/image" Target="../media/image100.png"/><Relationship Id="rId2" Type="http://schemas.openxmlformats.org/officeDocument/2006/relationships/image" Target="../media/image40.png"/><Relationship Id="rId29" Type="http://schemas.openxmlformats.org/officeDocument/2006/relationships/customXml" Target="../ink/ink507.xml"/><Relationship Id="rId24" Type="http://schemas.openxmlformats.org/officeDocument/2006/relationships/image" Target="../media/image56.png"/><Relationship Id="rId40" Type="http://schemas.openxmlformats.org/officeDocument/2006/relationships/image" Target="../media/image64.png"/><Relationship Id="rId45" Type="http://schemas.openxmlformats.org/officeDocument/2006/relationships/customXml" Target="../ink/ink515.xml"/><Relationship Id="rId66" Type="http://schemas.openxmlformats.org/officeDocument/2006/relationships/image" Target="../media/image84.png"/><Relationship Id="rId87" Type="http://schemas.openxmlformats.org/officeDocument/2006/relationships/customXml" Target="../ink/ink536.xml"/><Relationship Id="rId110" Type="http://schemas.openxmlformats.org/officeDocument/2006/relationships/image" Target="../media/image115.png"/><Relationship Id="rId115" Type="http://schemas.openxmlformats.org/officeDocument/2006/relationships/customXml" Target="../ink/ink550.xml"/><Relationship Id="rId61" Type="http://schemas.openxmlformats.org/officeDocument/2006/relationships/customXml" Target="../ink/ink523.xml"/><Relationship Id="rId82" Type="http://schemas.openxmlformats.org/officeDocument/2006/relationships/image" Target="../media/image92.png"/><Relationship Id="rId19" Type="http://schemas.openxmlformats.org/officeDocument/2006/relationships/customXml" Target="../ink/ink502.xml"/><Relationship Id="rId14" Type="http://schemas.openxmlformats.org/officeDocument/2006/relationships/image" Target="../media/image47.png"/><Relationship Id="rId30" Type="http://schemas.openxmlformats.org/officeDocument/2006/relationships/image" Target="../media/image59.png"/><Relationship Id="rId35" Type="http://schemas.openxmlformats.org/officeDocument/2006/relationships/customXml" Target="../ink/ink510.xml"/><Relationship Id="rId56" Type="http://schemas.openxmlformats.org/officeDocument/2006/relationships/image" Target="../media/image77.png"/><Relationship Id="rId77" Type="http://schemas.openxmlformats.org/officeDocument/2006/relationships/customXml" Target="../ink/ink531.xml"/><Relationship Id="rId100" Type="http://schemas.openxmlformats.org/officeDocument/2006/relationships/image" Target="../media/image107.png"/><Relationship Id="rId105" Type="http://schemas.openxmlformats.org/officeDocument/2006/relationships/customXml" Target="../ink/ink545.xml"/><Relationship Id="rId8" Type="http://schemas.openxmlformats.org/officeDocument/2006/relationships/image" Target="../media/image44.png"/><Relationship Id="rId51" Type="http://schemas.openxmlformats.org/officeDocument/2006/relationships/customXml" Target="../ink/ink518.xml"/><Relationship Id="rId72" Type="http://schemas.openxmlformats.org/officeDocument/2006/relationships/image" Target="../media/image87.png"/><Relationship Id="rId93" Type="http://schemas.openxmlformats.org/officeDocument/2006/relationships/customXml" Target="../ink/ink539.xml"/><Relationship Id="rId98" Type="http://schemas.openxmlformats.org/officeDocument/2006/relationships/image" Target="../media/image106.png"/><Relationship Id="rId3" Type="http://schemas.openxmlformats.org/officeDocument/2006/relationships/customXml" Target="../ink/ink494.xml"/><Relationship Id="rId25" Type="http://schemas.openxmlformats.org/officeDocument/2006/relationships/customXml" Target="../ink/ink505.xml"/><Relationship Id="rId46" Type="http://schemas.openxmlformats.org/officeDocument/2006/relationships/image" Target="../media/image70.png"/><Relationship Id="rId67" Type="http://schemas.openxmlformats.org/officeDocument/2006/relationships/customXml" Target="../ink/ink526.xml"/><Relationship Id="rId116" Type="http://schemas.openxmlformats.org/officeDocument/2006/relationships/image" Target="../media/image118.png"/><Relationship Id="rId20" Type="http://schemas.openxmlformats.org/officeDocument/2006/relationships/image" Target="../media/image54.png"/><Relationship Id="rId41" Type="http://schemas.openxmlformats.org/officeDocument/2006/relationships/customXml" Target="../ink/ink513.xml"/><Relationship Id="rId62" Type="http://schemas.openxmlformats.org/officeDocument/2006/relationships/image" Target="../media/image81.png"/><Relationship Id="rId83" Type="http://schemas.openxmlformats.org/officeDocument/2006/relationships/customXml" Target="../ink/ink534.xml"/><Relationship Id="rId88" Type="http://schemas.openxmlformats.org/officeDocument/2006/relationships/image" Target="../media/image98.png"/><Relationship Id="rId111" Type="http://schemas.openxmlformats.org/officeDocument/2006/relationships/customXml" Target="../ink/ink548.xml"/></Relationships>
</file>

<file path=ppt/slides/_rels/slide27.xml.rels><?xml version="1.0" encoding="UTF-8" standalone="yes"?>
<Relationships xmlns="http://schemas.openxmlformats.org/package/2006/relationships"><Relationship Id="rId26" Type="http://schemas.openxmlformats.org/officeDocument/2006/relationships/image" Target="../media/image57.png"/><Relationship Id="rId117" Type="http://schemas.openxmlformats.org/officeDocument/2006/relationships/customXml" Target="../ink/ink608.xml"/><Relationship Id="rId21" Type="http://schemas.openxmlformats.org/officeDocument/2006/relationships/customXml" Target="../ink/ink560.xml"/><Relationship Id="rId42" Type="http://schemas.openxmlformats.org/officeDocument/2006/relationships/image" Target="../media/image67.png"/><Relationship Id="rId47" Type="http://schemas.openxmlformats.org/officeDocument/2006/relationships/customXml" Target="../ink/ink573.xml"/><Relationship Id="rId63" Type="http://schemas.openxmlformats.org/officeDocument/2006/relationships/customXml" Target="../ink/ink581.xml"/><Relationship Id="rId68" Type="http://schemas.openxmlformats.org/officeDocument/2006/relationships/image" Target="../media/image85.png"/><Relationship Id="rId84" Type="http://schemas.openxmlformats.org/officeDocument/2006/relationships/image" Target="../media/image96.png"/><Relationship Id="rId89" Type="http://schemas.openxmlformats.org/officeDocument/2006/relationships/customXml" Target="../ink/ink594.xml"/><Relationship Id="rId112" Type="http://schemas.openxmlformats.org/officeDocument/2006/relationships/image" Target="../media/image119.png"/><Relationship Id="rId16" Type="http://schemas.openxmlformats.org/officeDocument/2006/relationships/image" Target="../media/image51.png"/><Relationship Id="rId107" Type="http://schemas.openxmlformats.org/officeDocument/2006/relationships/customXml" Target="../ink/ink603.xml"/><Relationship Id="rId11" Type="http://schemas.openxmlformats.org/officeDocument/2006/relationships/customXml" Target="../ink/ink555.xml"/><Relationship Id="rId32" Type="http://schemas.openxmlformats.org/officeDocument/2006/relationships/image" Target="../media/image60.png"/><Relationship Id="rId37" Type="http://schemas.openxmlformats.org/officeDocument/2006/relationships/customXml" Target="../ink/ink568.xml"/><Relationship Id="rId53" Type="http://schemas.openxmlformats.org/officeDocument/2006/relationships/customXml" Target="../ink/ink576.xml"/><Relationship Id="rId58" Type="http://schemas.openxmlformats.org/officeDocument/2006/relationships/image" Target="../media/image78.png"/><Relationship Id="rId74" Type="http://schemas.openxmlformats.org/officeDocument/2006/relationships/image" Target="../media/image88.png"/><Relationship Id="rId79" Type="http://schemas.openxmlformats.org/officeDocument/2006/relationships/customXml" Target="../ink/ink589.xml"/><Relationship Id="rId102" Type="http://schemas.openxmlformats.org/officeDocument/2006/relationships/image" Target="../media/image111.png"/><Relationship Id="rId123" Type="http://schemas.openxmlformats.org/officeDocument/2006/relationships/customXml" Target="../ink/ink611.xml"/><Relationship Id="rId5" Type="http://schemas.openxmlformats.org/officeDocument/2006/relationships/customXml" Target="../ink/ink552.xml"/><Relationship Id="rId90" Type="http://schemas.openxmlformats.org/officeDocument/2006/relationships/image" Target="../media/image99.png"/><Relationship Id="rId95" Type="http://schemas.openxmlformats.org/officeDocument/2006/relationships/customXml" Target="../ink/ink597.xml"/><Relationship Id="rId22" Type="http://schemas.openxmlformats.org/officeDocument/2006/relationships/image" Target="../media/image55.png"/><Relationship Id="rId27" Type="http://schemas.openxmlformats.org/officeDocument/2006/relationships/customXml" Target="../ink/ink563.xml"/><Relationship Id="rId43" Type="http://schemas.openxmlformats.org/officeDocument/2006/relationships/customXml" Target="../ink/ink571.xml"/><Relationship Id="rId48" Type="http://schemas.openxmlformats.org/officeDocument/2006/relationships/image" Target="../media/image71.png"/><Relationship Id="rId64" Type="http://schemas.openxmlformats.org/officeDocument/2006/relationships/image" Target="../media/image82.png"/><Relationship Id="rId69" Type="http://schemas.openxmlformats.org/officeDocument/2006/relationships/customXml" Target="../ink/ink584.xml"/><Relationship Id="rId113" Type="http://schemas.openxmlformats.org/officeDocument/2006/relationships/customXml" Target="../ink/ink606.xml"/><Relationship Id="rId118" Type="http://schemas.openxmlformats.org/officeDocument/2006/relationships/image" Target="../media/image122.png"/><Relationship Id="rId80" Type="http://schemas.openxmlformats.org/officeDocument/2006/relationships/image" Target="../media/image91.png"/><Relationship Id="rId85" Type="http://schemas.openxmlformats.org/officeDocument/2006/relationships/customXml" Target="../ink/ink592.xml"/><Relationship Id="rId12" Type="http://schemas.openxmlformats.org/officeDocument/2006/relationships/image" Target="../media/image46.png"/><Relationship Id="rId17" Type="http://schemas.openxmlformats.org/officeDocument/2006/relationships/customXml" Target="../ink/ink558.xml"/><Relationship Id="rId33" Type="http://schemas.openxmlformats.org/officeDocument/2006/relationships/customXml" Target="../ink/ink566.xml"/><Relationship Id="rId38" Type="http://schemas.openxmlformats.org/officeDocument/2006/relationships/image" Target="../media/image63.png"/><Relationship Id="rId59" Type="http://schemas.openxmlformats.org/officeDocument/2006/relationships/customXml" Target="../ink/ink579.xml"/><Relationship Id="rId103" Type="http://schemas.openxmlformats.org/officeDocument/2006/relationships/customXml" Target="../ink/ink601.xml"/><Relationship Id="rId108" Type="http://schemas.openxmlformats.org/officeDocument/2006/relationships/image" Target="../media/image114.png"/><Relationship Id="rId124" Type="http://schemas.openxmlformats.org/officeDocument/2006/relationships/image" Target="../media/image125.png"/><Relationship Id="rId54" Type="http://schemas.openxmlformats.org/officeDocument/2006/relationships/image" Target="../media/image75.png"/><Relationship Id="rId70" Type="http://schemas.openxmlformats.org/officeDocument/2006/relationships/image" Target="../media/image86.png"/><Relationship Id="rId75" Type="http://schemas.openxmlformats.org/officeDocument/2006/relationships/customXml" Target="../ink/ink587.xml"/><Relationship Id="rId91" Type="http://schemas.openxmlformats.org/officeDocument/2006/relationships/customXml" Target="../ink/ink595.xml"/><Relationship Id="rId96" Type="http://schemas.openxmlformats.org/officeDocument/2006/relationships/image" Target="../media/image10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png"/><Relationship Id="rId23" Type="http://schemas.openxmlformats.org/officeDocument/2006/relationships/customXml" Target="../ink/ink561.xml"/><Relationship Id="rId28" Type="http://schemas.openxmlformats.org/officeDocument/2006/relationships/image" Target="../media/image58.png"/><Relationship Id="rId49" Type="http://schemas.openxmlformats.org/officeDocument/2006/relationships/customXml" Target="../ink/ink574.xml"/><Relationship Id="rId114" Type="http://schemas.openxmlformats.org/officeDocument/2006/relationships/image" Target="../media/image120.png"/><Relationship Id="rId119" Type="http://schemas.openxmlformats.org/officeDocument/2006/relationships/customXml" Target="../ink/ink609.xml"/><Relationship Id="rId44" Type="http://schemas.openxmlformats.org/officeDocument/2006/relationships/image" Target="../media/image69.png"/><Relationship Id="rId60" Type="http://schemas.openxmlformats.org/officeDocument/2006/relationships/image" Target="../media/image80.png"/><Relationship Id="rId65" Type="http://schemas.openxmlformats.org/officeDocument/2006/relationships/customXml" Target="../ink/ink582.xml"/><Relationship Id="rId81" Type="http://schemas.openxmlformats.org/officeDocument/2006/relationships/customXml" Target="../ink/ink590.xml"/><Relationship Id="rId86" Type="http://schemas.openxmlformats.org/officeDocument/2006/relationships/image" Target="../media/image97.png"/><Relationship Id="rId4" Type="http://schemas.openxmlformats.org/officeDocument/2006/relationships/image" Target="../media/image42.png"/><Relationship Id="rId9" Type="http://schemas.openxmlformats.org/officeDocument/2006/relationships/customXml" Target="../ink/ink554.xml"/><Relationship Id="rId13" Type="http://schemas.openxmlformats.org/officeDocument/2006/relationships/customXml" Target="../ink/ink556.xml"/><Relationship Id="rId18" Type="http://schemas.openxmlformats.org/officeDocument/2006/relationships/image" Target="../media/image52.png"/><Relationship Id="rId39" Type="http://schemas.openxmlformats.org/officeDocument/2006/relationships/customXml" Target="../ink/ink569.xml"/><Relationship Id="rId109" Type="http://schemas.openxmlformats.org/officeDocument/2006/relationships/customXml" Target="../ink/ink604.xml"/><Relationship Id="rId34" Type="http://schemas.openxmlformats.org/officeDocument/2006/relationships/image" Target="../media/image61.png"/><Relationship Id="rId50" Type="http://schemas.openxmlformats.org/officeDocument/2006/relationships/image" Target="../media/image72.png"/><Relationship Id="rId55" Type="http://schemas.openxmlformats.org/officeDocument/2006/relationships/customXml" Target="../ink/ink577.xml"/><Relationship Id="rId76" Type="http://schemas.openxmlformats.org/officeDocument/2006/relationships/image" Target="../media/image89.png"/><Relationship Id="rId97" Type="http://schemas.openxmlformats.org/officeDocument/2006/relationships/customXml" Target="../ink/ink598.xml"/><Relationship Id="rId104" Type="http://schemas.openxmlformats.org/officeDocument/2006/relationships/image" Target="../media/image112.png"/><Relationship Id="rId120" Type="http://schemas.openxmlformats.org/officeDocument/2006/relationships/image" Target="../media/image123.png"/><Relationship Id="rId7" Type="http://schemas.openxmlformats.org/officeDocument/2006/relationships/customXml" Target="../ink/ink553.xml"/><Relationship Id="rId71" Type="http://schemas.openxmlformats.org/officeDocument/2006/relationships/customXml" Target="../ink/ink585.xml"/><Relationship Id="rId92" Type="http://schemas.openxmlformats.org/officeDocument/2006/relationships/image" Target="../media/image100.png"/><Relationship Id="rId2" Type="http://schemas.openxmlformats.org/officeDocument/2006/relationships/image" Target="../media/image40.png"/><Relationship Id="rId29" Type="http://schemas.openxmlformats.org/officeDocument/2006/relationships/customXml" Target="../ink/ink564.xml"/><Relationship Id="rId24" Type="http://schemas.openxmlformats.org/officeDocument/2006/relationships/image" Target="../media/image56.png"/><Relationship Id="rId40" Type="http://schemas.openxmlformats.org/officeDocument/2006/relationships/image" Target="../media/image64.png"/><Relationship Id="rId45" Type="http://schemas.openxmlformats.org/officeDocument/2006/relationships/customXml" Target="../ink/ink572.xml"/><Relationship Id="rId66" Type="http://schemas.openxmlformats.org/officeDocument/2006/relationships/image" Target="../media/image84.png"/><Relationship Id="rId87" Type="http://schemas.openxmlformats.org/officeDocument/2006/relationships/customXml" Target="../ink/ink593.xml"/><Relationship Id="rId110" Type="http://schemas.openxmlformats.org/officeDocument/2006/relationships/image" Target="../media/image115.png"/><Relationship Id="rId115" Type="http://schemas.openxmlformats.org/officeDocument/2006/relationships/customXml" Target="../ink/ink607.xml"/><Relationship Id="rId61" Type="http://schemas.openxmlformats.org/officeDocument/2006/relationships/customXml" Target="../ink/ink580.xml"/><Relationship Id="rId82" Type="http://schemas.openxmlformats.org/officeDocument/2006/relationships/image" Target="../media/image92.png"/><Relationship Id="rId19" Type="http://schemas.openxmlformats.org/officeDocument/2006/relationships/customXml" Target="../ink/ink559.xml"/><Relationship Id="rId14" Type="http://schemas.openxmlformats.org/officeDocument/2006/relationships/image" Target="../media/image47.png"/><Relationship Id="rId30" Type="http://schemas.openxmlformats.org/officeDocument/2006/relationships/image" Target="../media/image59.png"/><Relationship Id="rId35" Type="http://schemas.openxmlformats.org/officeDocument/2006/relationships/customXml" Target="../ink/ink567.xml"/><Relationship Id="rId56" Type="http://schemas.openxmlformats.org/officeDocument/2006/relationships/image" Target="../media/image77.png"/><Relationship Id="rId77" Type="http://schemas.openxmlformats.org/officeDocument/2006/relationships/customXml" Target="../ink/ink588.xml"/><Relationship Id="rId100" Type="http://schemas.openxmlformats.org/officeDocument/2006/relationships/image" Target="../media/image107.png"/><Relationship Id="rId105" Type="http://schemas.openxmlformats.org/officeDocument/2006/relationships/customXml" Target="../ink/ink602.xml"/><Relationship Id="rId8" Type="http://schemas.openxmlformats.org/officeDocument/2006/relationships/image" Target="../media/image44.png"/><Relationship Id="rId51" Type="http://schemas.openxmlformats.org/officeDocument/2006/relationships/customXml" Target="../ink/ink575.xml"/><Relationship Id="rId72" Type="http://schemas.openxmlformats.org/officeDocument/2006/relationships/image" Target="../media/image87.png"/><Relationship Id="rId93" Type="http://schemas.openxmlformats.org/officeDocument/2006/relationships/customXml" Target="../ink/ink596.xml"/><Relationship Id="rId98" Type="http://schemas.openxmlformats.org/officeDocument/2006/relationships/image" Target="../media/image106.png"/><Relationship Id="rId121" Type="http://schemas.openxmlformats.org/officeDocument/2006/relationships/customXml" Target="../ink/ink610.xml"/><Relationship Id="rId3" Type="http://schemas.openxmlformats.org/officeDocument/2006/relationships/customXml" Target="../ink/ink551.xml"/><Relationship Id="rId25" Type="http://schemas.openxmlformats.org/officeDocument/2006/relationships/customXml" Target="../ink/ink562.xml"/><Relationship Id="rId46" Type="http://schemas.openxmlformats.org/officeDocument/2006/relationships/image" Target="../media/image70.png"/><Relationship Id="rId67" Type="http://schemas.openxmlformats.org/officeDocument/2006/relationships/customXml" Target="../ink/ink583.xml"/><Relationship Id="rId116" Type="http://schemas.openxmlformats.org/officeDocument/2006/relationships/image" Target="../media/image121.png"/><Relationship Id="rId20" Type="http://schemas.openxmlformats.org/officeDocument/2006/relationships/image" Target="../media/image54.png"/><Relationship Id="rId41" Type="http://schemas.openxmlformats.org/officeDocument/2006/relationships/customXml" Target="../ink/ink570.xml"/><Relationship Id="rId62" Type="http://schemas.openxmlformats.org/officeDocument/2006/relationships/image" Target="../media/image81.png"/><Relationship Id="rId83" Type="http://schemas.openxmlformats.org/officeDocument/2006/relationships/customXml" Target="../ink/ink591.xml"/><Relationship Id="rId88" Type="http://schemas.openxmlformats.org/officeDocument/2006/relationships/image" Target="../media/image98.png"/><Relationship Id="rId111" Type="http://schemas.openxmlformats.org/officeDocument/2006/relationships/customXml" Target="../ink/ink605.xml"/><Relationship Id="rId15" Type="http://schemas.openxmlformats.org/officeDocument/2006/relationships/customXml" Target="../ink/ink557.xml"/><Relationship Id="rId36" Type="http://schemas.openxmlformats.org/officeDocument/2006/relationships/image" Target="../media/image62.png"/><Relationship Id="rId57" Type="http://schemas.openxmlformats.org/officeDocument/2006/relationships/customXml" Target="../ink/ink578.xml"/><Relationship Id="rId106" Type="http://schemas.openxmlformats.org/officeDocument/2006/relationships/image" Target="../media/image113.png"/><Relationship Id="rId10" Type="http://schemas.openxmlformats.org/officeDocument/2006/relationships/image" Target="../media/image45.png"/><Relationship Id="rId31" Type="http://schemas.openxmlformats.org/officeDocument/2006/relationships/customXml" Target="../ink/ink565.xml"/><Relationship Id="rId52" Type="http://schemas.openxmlformats.org/officeDocument/2006/relationships/image" Target="../media/image73.png"/><Relationship Id="rId73" Type="http://schemas.openxmlformats.org/officeDocument/2006/relationships/customXml" Target="../ink/ink586.xml"/><Relationship Id="rId78" Type="http://schemas.openxmlformats.org/officeDocument/2006/relationships/image" Target="../media/image90.png"/><Relationship Id="rId94" Type="http://schemas.openxmlformats.org/officeDocument/2006/relationships/image" Target="../media/image101.png"/><Relationship Id="rId99" Type="http://schemas.openxmlformats.org/officeDocument/2006/relationships/customXml" Target="../ink/ink599.xml"/><Relationship Id="rId101" Type="http://schemas.openxmlformats.org/officeDocument/2006/relationships/customXml" Target="../ink/ink600.xml"/><Relationship Id="rId122" Type="http://schemas.openxmlformats.org/officeDocument/2006/relationships/image" Target="../media/image124.png"/></Relationships>
</file>

<file path=ppt/slides/_rels/slide28.xml.rels><?xml version="1.0" encoding="UTF-8" standalone="yes"?>
<Relationships xmlns="http://schemas.openxmlformats.org/package/2006/relationships"><Relationship Id="rId117" Type="http://schemas.openxmlformats.org/officeDocument/2006/relationships/customXml" Target="../ink/ink669.xml"/><Relationship Id="rId21" Type="http://schemas.openxmlformats.org/officeDocument/2006/relationships/customXml" Target="../ink/ink621.xml"/><Relationship Id="rId42" Type="http://schemas.openxmlformats.org/officeDocument/2006/relationships/image" Target="../media/image67.png"/><Relationship Id="rId63" Type="http://schemas.openxmlformats.org/officeDocument/2006/relationships/customXml" Target="../ink/ink642.xml"/><Relationship Id="rId84" Type="http://schemas.openxmlformats.org/officeDocument/2006/relationships/image" Target="../media/image96.png"/><Relationship Id="rId16" Type="http://schemas.openxmlformats.org/officeDocument/2006/relationships/image" Target="../media/image51.png"/><Relationship Id="rId107" Type="http://schemas.openxmlformats.org/officeDocument/2006/relationships/customXml" Target="../ink/ink664.xml"/><Relationship Id="rId11" Type="http://schemas.openxmlformats.org/officeDocument/2006/relationships/customXml" Target="../ink/ink616.xml"/><Relationship Id="rId32" Type="http://schemas.openxmlformats.org/officeDocument/2006/relationships/image" Target="../media/image60.png"/><Relationship Id="rId37" Type="http://schemas.openxmlformats.org/officeDocument/2006/relationships/customXml" Target="../ink/ink629.xml"/><Relationship Id="rId53" Type="http://schemas.openxmlformats.org/officeDocument/2006/relationships/customXml" Target="../ink/ink637.xml"/><Relationship Id="rId58" Type="http://schemas.openxmlformats.org/officeDocument/2006/relationships/image" Target="../media/image78.png"/><Relationship Id="rId74" Type="http://schemas.openxmlformats.org/officeDocument/2006/relationships/image" Target="../media/image88.png"/><Relationship Id="rId79" Type="http://schemas.openxmlformats.org/officeDocument/2006/relationships/customXml" Target="../ink/ink650.xml"/><Relationship Id="rId102" Type="http://schemas.openxmlformats.org/officeDocument/2006/relationships/image" Target="../media/image111.png"/><Relationship Id="rId123" Type="http://schemas.openxmlformats.org/officeDocument/2006/relationships/customXml" Target="../ink/ink672.xml"/><Relationship Id="rId128" Type="http://schemas.openxmlformats.org/officeDocument/2006/relationships/image" Target="../media/image130.png"/><Relationship Id="rId5" Type="http://schemas.openxmlformats.org/officeDocument/2006/relationships/customXml" Target="../ink/ink613.xml"/><Relationship Id="rId90" Type="http://schemas.openxmlformats.org/officeDocument/2006/relationships/image" Target="../media/image99.png"/><Relationship Id="rId95" Type="http://schemas.openxmlformats.org/officeDocument/2006/relationships/customXml" Target="../ink/ink658.xml"/><Relationship Id="rId22" Type="http://schemas.openxmlformats.org/officeDocument/2006/relationships/image" Target="../media/image55.png"/><Relationship Id="rId27" Type="http://schemas.openxmlformats.org/officeDocument/2006/relationships/customXml" Target="../ink/ink624.xml"/><Relationship Id="rId43" Type="http://schemas.openxmlformats.org/officeDocument/2006/relationships/customXml" Target="../ink/ink632.xml"/><Relationship Id="rId48" Type="http://schemas.openxmlformats.org/officeDocument/2006/relationships/image" Target="../media/image71.png"/><Relationship Id="rId64" Type="http://schemas.openxmlformats.org/officeDocument/2006/relationships/image" Target="../media/image82.png"/><Relationship Id="rId69" Type="http://schemas.openxmlformats.org/officeDocument/2006/relationships/customXml" Target="../ink/ink645.xml"/><Relationship Id="rId113" Type="http://schemas.openxmlformats.org/officeDocument/2006/relationships/customXml" Target="../ink/ink667.xml"/><Relationship Id="rId118" Type="http://schemas.openxmlformats.org/officeDocument/2006/relationships/image" Target="../media/image122.png"/><Relationship Id="rId134" Type="http://schemas.openxmlformats.org/officeDocument/2006/relationships/image" Target="../media/image133.png"/><Relationship Id="rId80" Type="http://schemas.openxmlformats.org/officeDocument/2006/relationships/image" Target="../media/image91.png"/><Relationship Id="rId85" Type="http://schemas.openxmlformats.org/officeDocument/2006/relationships/customXml" Target="../ink/ink653.xml"/><Relationship Id="rId12" Type="http://schemas.openxmlformats.org/officeDocument/2006/relationships/image" Target="../media/image46.png"/><Relationship Id="rId17" Type="http://schemas.openxmlformats.org/officeDocument/2006/relationships/customXml" Target="../ink/ink619.xml"/><Relationship Id="rId33" Type="http://schemas.openxmlformats.org/officeDocument/2006/relationships/customXml" Target="../ink/ink627.xml"/><Relationship Id="rId38" Type="http://schemas.openxmlformats.org/officeDocument/2006/relationships/image" Target="../media/image63.png"/><Relationship Id="rId59" Type="http://schemas.openxmlformats.org/officeDocument/2006/relationships/customXml" Target="../ink/ink640.xml"/><Relationship Id="rId103" Type="http://schemas.openxmlformats.org/officeDocument/2006/relationships/customXml" Target="../ink/ink662.xml"/><Relationship Id="rId108" Type="http://schemas.openxmlformats.org/officeDocument/2006/relationships/image" Target="../media/image114.png"/><Relationship Id="rId124" Type="http://schemas.openxmlformats.org/officeDocument/2006/relationships/image" Target="../media/image128.png"/><Relationship Id="rId129" Type="http://schemas.openxmlformats.org/officeDocument/2006/relationships/customXml" Target="../ink/ink675.xml"/><Relationship Id="rId54" Type="http://schemas.openxmlformats.org/officeDocument/2006/relationships/image" Target="../media/image75.png"/><Relationship Id="rId70" Type="http://schemas.openxmlformats.org/officeDocument/2006/relationships/image" Target="../media/image86.png"/><Relationship Id="rId75" Type="http://schemas.openxmlformats.org/officeDocument/2006/relationships/customXml" Target="../ink/ink648.xml"/><Relationship Id="rId91" Type="http://schemas.openxmlformats.org/officeDocument/2006/relationships/customXml" Target="../ink/ink656.xml"/><Relationship Id="rId96" Type="http://schemas.openxmlformats.org/officeDocument/2006/relationships/image" Target="../media/image10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png"/><Relationship Id="rId23" Type="http://schemas.openxmlformats.org/officeDocument/2006/relationships/customXml" Target="../ink/ink622.xml"/><Relationship Id="rId28" Type="http://schemas.openxmlformats.org/officeDocument/2006/relationships/image" Target="../media/image58.png"/><Relationship Id="rId49" Type="http://schemas.openxmlformats.org/officeDocument/2006/relationships/customXml" Target="../ink/ink635.xml"/><Relationship Id="rId114" Type="http://schemas.openxmlformats.org/officeDocument/2006/relationships/image" Target="../media/image120.png"/><Relationship Id="rId119" Type="http://schemas.openxmlformats.org/officeDocument/2006/relationships/customXml" Target="../ink/ink670.xml"/><Relationship Id="rId44" Type="http://schemas.openxmlformats.org/officeDocument/2006/relationships/image" Target="../media/image69.png"/><Relationship Id="rId60" Type="http://schemas.openxmlformats.org/officeDocument/2006/relationships/image" Target="../media/image80.png"/><Relationship Id="rId65" Type="http://schemas.openxmlformats.org/officeDocument/2006/relationships/customXml" Target="../ink/ink643.xml"/><Relationship Id="rId81" Type="http://schemas.openxmlformats.org/officeDocument/2006/relationships/customXml" Target="../ink/ink651.xml"/><Relationship Id="rId86" Type="http://schemas.openxmlformats.org/officeDocument/2006/relationships/image" Target="../media/image97.png"/><Relationship Id="rId130" Type="http://schemas.openxmlformats.org/officeDocument/2006/relationships/image" Target="../media/image131.png"/><Relationship Id="rId13" Type="http://schemas.openxmlformats.org/officeDocument/2006/relationships/customXml" Target="../ink/ink617.xml"/><Relationship Id="rId18" Type="http://schemas.openxmlformats.org/officeDocument/2006/relationships/image" Target="../media/image52.png"/><Relationship Id="rId39" Type="http://schemas.openxmlformats.org/officeDocument/2006/relationships/customXml" Target="../ink/ink630.xml"/><Relationship Id="rId109" Type="http://schemas.openxmlformats.org/officeDocument/2006/relationships/customXml" Target="../ink/ink665.xml"/><Relationship Id="rId34" Type="http://schemas.openxmlformats.org/officeDocument/2006/relationships/image" Target="../media/image61.png"/><Relationship Id="rId50" Type="http://schemas.openxmlformats.org/officeDocument/2006/relationships/image" Target="../media/image72.png"/><Relationship Id="rId55" Type="http://schemas.openxmlformats.org/officeDocument/2006/relationships/customXml" Target="../ink/ink638.xml"/><Relationship Id="rId76" Type="http://schemas.openxmlformats.org/officeDocument/2006/relationships/image" Target="../media/image89.png"/><Relationship Id="rId97" Type="http://schemas.openxmlformats.org/officeDocument/2006/relationships/customXml" Target="../ink/ink659.xml"/><Relationship Id="rId104" Type="http://schemas.openxmlformats.org/officeDocument/2006/relationships/image" Target="../media/image112.png"/><Relationship Id="rId120" Type="http://schemas.openxmlformats.org/officeDocument/2006/relationships/image" Target="../media/image126.png"/><Relationship Id="rId125" Type="http://schemas.openxmlformats.org/officeDocument/2006/relationships/customXml" Target="../ink/ink673.xml"/><Relationship Id="rId7" Type="http://schemas.openxmlformats.org/officeDocument/2006/relationships/customXml" Target="../ink/ink614.xml"/><Relationship Id="rId71" Type="http://schemas.openxmlformats.org/officeDocument/2006/relationships/customXml" Target="../ink/ink646.xml"/><Relationship Id="rId92" Type="http://schemas.openxmlformats.org/officeDocument/2006/relationships/image" Target="../media/image100.png"/><Relationship Id="rId2" Type="http://schemas.openxmlformats.org/officeDocument/2006/relationships/image" Target="../media/image40.png"/><Relationship Id="rId29" Type="http://schemas.openxmlformats.org/officeDocument/2006/relationships/customXml" Target="../ink/ink625.xml"/><Relationship Id="rId24" Type="http://schemas.openxmlformats.org/officeDocument/2006/relationships/image" Target="../media/image56.png"/><Relationship Id="rId40" Type="http://schemas.openxmlformats.org/officeDocument/2006/relationships/image" Target="../media/image64.png"/><Relationship Id="rId45" Type="http://schemas.openxmlformats.org/officeDocument/2006/relationships/customXml" Target="../ink/ink633.xml"/><Relationship Id="rId66" Type="http://schemas.openxmlformats.org/officeDocument/2006/relationships/image" Target="../media/image84.png"/><Relationship Id="rId87" Type="http://schemas.openxmlformats.org/officeDocument/2006/relationships/customXml" Target="../ink/ink654.xml"/><Relationship Id="rId110" Type="http://schemas.openxmlformats.org/officeDocument/2006/relationships/image" Target="../media/image115.png"/><Relationship Id="rId115" Type="http://schemas.openxmlformats.org/officeDocument/2006/relationships/customXml" Target="../ink/ink668.xml"/><Relationship Id="rId131" Type="http://schemas.openxmlformats.org/officeDocument/2006/relationships/customXml" Target="../ink/ink676.xml"/><Relationship Id="rId61" Type="http://schemas.openxmlformats.org/officeDocument/2006/relationships/customXml" Target="../ink/ink641.xml"/><Relationship Id="rId82" Type="http://schemas.openxmlformats.org/officeDocument/2006/relationships/image" Target="../media/image92.png"/><Relationship Id="rId19" Type="http://schemas.openxmlformats.org/officeDocument/2006/relationships/customXml" Target="../ink/ink620.xml"/><Relationship Id="rId14" Type="http://schemas.openxmlformats.org/officeDocument/2006/relationships/image" Target="../media/image47.png"/><Relationship Id="rId30" Type="http://schemas.openxmlformats.org/officeDocument/2006/relationships/image" Target="../media/image59.png"/><Relationship Id="rId35" Type="http://schemas.openxmlformats.org/officeDocument/2006/relationships/customXml" Target="../ink/ink628.xml"/><Relationship Id="rId56" Type="http://schemas.openxmlformats.org/officeDocument/2006/relationships/image" Target="../media/image77.png"/><Relationship Id="rId77" Type="http://schemas.openxmlformats.org/officeDocument/2006/relationships/customXml" Target="../ink/ink649.xml"/><Relationship Id="rId100" Type="http://schemas.openxmlformats.org/officeDocument/2006/relationships/image" Target="../media/image107.png"/><Relationship Id="rId105" Type="http://schemas.openxmlformats.org/officeDocument/2006/relationships/customXml" Target="../ink/ink663.xml"/><Relationship Id="rId126" Type="http://schemas.openxmlformats.org/officeDocument/2006/relationships/image" Target="../media/image129.png"/><Relationship Id="rId8" Type="http://schemas.openxmlformats.org/officeDocument/2006/relationships/image" Target="../media/image44.png"/><Relationship Id="rId51" Type="http://schemas.openxmlformats.org/officeDocument/2006/relationships/customXml" Target="../ink/ink636.xml"/><Relationship Id="rId72" Type="http://schemas.openxmlformats.org/officeDocument/2006/relationships/image" Target="../media/image87.png"/><Relationship Id="rId93" Type="http://schemas.openxmlformats.org/officeDocument/2006/relationships/customXml" Target="../ink/ink657.xml"/><Relationship Id="rId98" Type="http://schemas.openxmlformats.org/officeDocument/2006/relationships/image" Target="../media/image106.png"/><Relationship Id="rId121" Type="http://schemas.openxmlformats.org/officeDocument/2006/relationships/customXml" Target="../ink/ink671.xml"/><Relationship Id="rId3" Type="http://schemas.openxmlformats.org/officeDocument/2006/relationships/customXml" Target="../ink/ink612.xml"/><Relationship Id="rId25" Type="http://schemas.openxmlformats.org/officeDocument/2006/relationships/customXml" Target="../ink/ink623.xml"/><Relationship Id="rId46" Type="http://schemas.openxmlformats.org/officeDocument/2006/relationships/image" Target="../media/image70.png"/><Relationship Id="rId67" Type="http://schemas.openxmlformats.org/officeDocument/2006/relationships/customXml" Target="../ink/ink644.xml"/><Relationship Id="rId116" Type="http://schemas.openxmlformats.org/officeDocument/2006/relationships/image" Target="../media/image121.png"/><Relationship Id="rId20" Type="http://schemas.openxmlformats.org/officeDocument/2006/relationships/image" Target="../media/image54.png"/><Relationship Id="rId41" Type="http://schemas.openxmlformats.org/officeDocument/2006/relationships/customXml" Target="../ink/ink631.xml"/><Relationship Id="rId62" Type="http://schemas.openxmlformats.org/officeDocument/2006/relationships/image" Target="../media/image81.png"/><Relationship Id="rId83" Type="http://schemas.openxmlformats.org/officeDocument/2006/relationships/customXml" Target="../ink/ink652.xml"/><Relationship Id="rId88" Type="http://schemas.openxmlformats.org/officeDocument/2006/relationships/image" Target="../media/image98.png"/><Relationship Id="rId111" Type="http://schemas.openxmlformats.org/officeDocument/2006/relationships/customXml" Target="../ink/ink666.xml"/><Relationship Id="rId132" Type="http://schemas.openxmlformats.org/officeDocument/2006/relationships/image" Target="../media/image132.png"/><Relationship Id="rId15" Type="http://schemas.openxmlformats.org/officeDocument/2006/relationships/customXml" Target="../ink/ink618.xml"/><Relationship Id="rId36" Type="http://schemas.openxmlformats.org/officeDocument/2006/relationships/image" Target="../media/image62.png"/><Relationship Id="rId57" Type="http://schemas.openxmlformats.org/officeDocument/2006/relationships/customXml" Target="../ink/ink639.xml"/><Relationship Id="rId106" Type="http://schemas.openxmlformats.org/officeDocument/2006/relationships/image" Target="../media/image113.png"/><Relationship Id="rId127" Type="http://schemas.openxmlformats.org/officeDocument/2006/relationships/customXml" Target="../ink/ink674.xml"/><Relationship Id="rId10" Type="http://schemas.openxmlformats.org/officeDocument/2006/relationships/image" Target="../media/image45.png"/><Relationship Id="rId31" Type="http://schemas.openxmlformats.org/officeDocument/2006/relationships/customXml" Target="../ink/ink626.xml"/><Relationship Id="rId52" Type="http://schemas.openxmlformats.org/officeDocument/2006/relationships/image" Target="../media/image73.png"/><Relationship Id="rId73" Type="http://schemas.openxmlformats.org/officeDocument/2006/relationships/customXml" Target="../ink/ink647.xml"/><Relationship Id="rId78" Type="http://schemas.openxmlformats.org/officeDocument/2006/relationships/image" Target="../media/image90.png"/><Relationship Id="rId94" Type="http://schemas.openxmlformats.org/officeDocument/2006/relationships/image" Target="../media/image101.png"/><Relationship Id="rId99" Type="http://schemas.openxmlformats.org/officeDocument/2006/relationships/customXml" Target="../ink/ink660.xml"/><Relationship Id="rId101" Type="http://schemas.openxmlformats.org/officeDocument/2006/relationships/customXml" Target="../ink/ink661.xml"/><Relationship Id="rId122" Type="http://schemas.openxmlformats.org/officeDocument/2006/relationships/image" Target="../media/image127.png"/><Relationship Id="rId4" Type="http://schemas.openxmlformats.org/officeDocument/2006/relationships/image" Target="../media/image42.png"/><Relationship Id="rId9" Type="http://schemas.openxmlformats.org/officeDocument/2006/relationships/customXml" Target="../ink/ink615.xml"/><Relationship Id="rId26" Type="http://schemas.openxmlformats.org/officeDocument/2006/relationships/image" Target="../media/image57.png"/><Relationship Id="rId47" Type="http://schemas.openxmlformats.org/officeDocument/2006/relationships/customXml" Target="../ink/ink634.xml"/><Relationship Id="rId68" Type="http://schemas.openxmlformats.org/officeDocument/2006/relationships/image" Target="../media/image85.png"/><Relationship Id="rId89" Type="http://schemas.openxmlformats.org/officeDocument/2006/relationships/customXml" Target="../ink/ink655.xml"/><Relationship Id="rId112" Type="http://schemas.openxmlformats.org/officeDocument/2006/relationships/image" Target="../media/image119.png"/><Relationship Id="rId133" Type="http://schemas.openxmlformats.org/officeDocument/2006/relationships/customXml" Target="../ink/ink677.xml"/></Relationships>
</file>

<file path=ppt/slides/_rels/slide29.xml.rels><?xml version="1.0" encoding="UTF-8" standalone="yes"?>
<Relationships xmlns="http://schemas.openxmlformats.org/package/2006/relationships"><Relationship Id="rId117" Type="http://schemas.openxmlformats.org/officeDocument/2006/relationships/customXml" Target="../ink/ink735.xml"/><Relationship Id="rId21" Type="http://schemas.openxmlformats.org/officeDocument/2006/relationships/customXml" Target="../ink/ink687.xml"/><Relationship Id="rId42" Type="http://schemas.openxmlformats.org/officeDocument/2006/relationships/image" Target="../media/image67.png"/><Relationship Id="rId63" Type="http://schemas.openxmlformats.org/officeDocument/2006/relationships/customXml" Target="../ink/ink708.xml"/><Relationship Id="rId84" Type="http://schemas.openxmlformats.org/officeDocument/2006/relationships/image" Target="../media/image96.png"/><Relationship Id="rId138" Type="http://schemas.openxmlformats.org/officeDocument/2006/relationships/image" Target="../media/image138.png"/><Relationship Id="rId107" Type="http://schemas.openxmlformats.org/officeDocument/2006/relationships/customXml" Target="../ink/ink730.xml"/><Relationship Id="rId11" Type="http://schemas.openxmlformats.org/officeDocument/2006/relationships/customXml" Target="../ink/ink682.xml"/><Relationship Id="rId32" Type="http://schemas.openxmlformats.org/officeDocument/2006/relationships/image" Target="../media/image60.png"/><Relationship Id="rId37" Type="http://schemas.openxmlformats.org/officeDocument/2006/relationships/customXml" Target="../ink/ink695.xml"/><Relationship Id="rId53" Type="http://schemas.openxmlformats.org/officeDocument/2006/relationships/customXml" Target="../ink/ink703.xml"/><Relationship Id="rId58" Type="http://schemas.openxmlformats.org/officeDocument/2006/relationships/image" Target="../media/image78.png"/><Relationship Id="rId74" Type="http://schemas.openxmlformats.org/officeDocument/2006/relationships/image" Target="../media/image88.png"/><Relationship Id="rId79" Type="http://schemas.openxmlformats.org/officeDocument/2006/relationships/customXml" Target="../ink/ink716.xml"/><Relationship Id="rId102" Type="http://schemas.openxmlformats.org/officeDocument/2006/relationships/image" Target="../media/image111.png"/><Relationship Id="rId123" Type="http://schemas.openxmlformats.org/officeDocument/2006/relationships/customXml" Target="../ink/ink738.xml"/><Relationship Id="rId128" Type="http://schemas.openxmlformats.org/officeDocument/2006/relationships/image" Target="../media/image130.png"/><Relationship Id="rId5" Type="http://schemas.openxmlformats.org/officeDocument/2006/relationships/customXml" Target="../ink/ink679.xml"/><Relationship Id="rId90" Type="http://schemas.openxmlformats.org/officeDocument/2006/relationships/image" Target="../media/image99.png"/><Relationship Id="rId95" Type="http://schemas.openxmlformats.org/officeDocument/2006/relationships/customXml" Target="../ink/ink724.xml"/><Relationship Id="rId22" Type="http://schemas.openxmlformats.org/officeDocument/2006/relationships/image" Target="../media/image55.png"/><Relationship Id="rId27" Type="http://schemas.openxmlformats.org/officeDocument/2006/relationships/customXml" Target="../ink/ink690.xml"/><Relationship Id="rId43" Type="http://schemas.openxmlformats.org/officeDocument/2006/relationships/customXml" Target="../ink/ink698.xml"/><Relationship Id="rId48" Type="http://schemas.openxmlformats.org/officeDocument/2006/relationships/image" Target="../media/image71.png"/><Relationship Id="rId64" Type="http://schemas.openxmlformats.org/officeDocument/2006/relationships/image" Target="../media/image82.png"/><Relationship Id="rId69" Type="http://schemas.openxmlformats.org/officeDocument/2006/relationships/customXml" Target="../ink/ink711.xml"/><Relationship Id="rId113" Type="http://schemas.openxmlformats.org/officeDocument/2006/relationships/customXml" Target="../ink/ink733.xml"/><Relationship Id="rId118" Type="http://schemas.openxmlformats.org/officeDocument/2006/relationships/image" Target="../media/image122.png"/><Relationship Id="rId134" Type="http://schemas.openxmlformats.org/officeDocument/2006/relationships/image" Target="../media/image136.png"/><Relationship Id="rId139" Type="http://schemas.openxmlformats.org/officeDocument/2006/relationships/customXml" Target="../ink/ink746.xml"/><Relationship Id="rId80" Type="http://schemas.openxmlformats.org/officeDocument/2006/relationships/image" Target="../media/image91.png"/><Relationship Id="rId85" Type="http://schemas.openxmlformats.org/officeDocument/2006/relationships/customXml" Target="../ink/ink719.xml"/><Relationship Id="rId12" Type="http://schemas.openxmlformats.org/officeDocument/2006/relationships/image" Target="../media/image46.png"/><Relationship Id="rId17" Type="http://schemas.openxmlformats.org/officeDocument/2006/relationships/customXml" Target="../ink/ink685.xml"/><Relationship Id="rId33" Type="http://schemas.openxmlformats.org/officeDocument/2006/relationships/customXml" Target="../ink/ink693.xml"/><Relationship Id="rId38" Type="http://schemas.openxmlformats.org/officeDocument/2006/relationships/image" Target="../media/image63.png"/><Relationship Id="rId59" Type="http://schemas.openxmlformats.org/officeDocument/2006/relationships/customXml" Target="../ink/ink706.xml"/><Relationship Id="rId103" Type="http://schemas.openxmlformats.org/officeDocument/2006/relationships/customXml" Target="../ink/ink728.xml"/><Relationship Id="rId108" Type="http://schemas.openxmlformats.org/officeDocument/2006/relationships/image" Target="../media/image114.png"/><Relationship Id="rId124" Type="http://schemas.openxmlformats.org/officeDocument/2006/relationships/image" Target="../media/image128.png"/><Relationship Id="rId129" Type="http://schemas.openxmlformats.org/officeDocument/2006/relationships/customXml" Target="../ink/ink741.xml"/><Relationship Id="rId54" Type="http://schemas.openxmlformats.org/officeDocument/2006/relationships/image" Target="../media/image75.png"/><Relationship Id="rId70" Type="http://schemas.openxmlformats.org/officeDocument/2006/relationships/image" Target="../media/image86.png"/><Relationship Id="rId75" Type="http://schemas.openxmlformats.org/officeDocument/2006/relationships/customXml" Target="../ink/ink714.xml"/><Relationship Id="rId91" Type="http://schemas.openxmlformats.org/officeDocument/2006/relationships/customXml" Target="../ink/ink722.xml"/><Relationship Id="rId96" Type="http://schemas.openxmlformats.org/officeDocument/2006/relationships/image" Target="../media/image102.png"/><Relationship Id="rId140" Type="http://schemas.openxmlformats.org/officeDocument/2006/relationships/image" Target="../media/image13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png"/><Relationship Id="rId23" Type="http://schemas.openxmlformats.org/officeDocument/2006/relationships/customXml" Target="../ink/ink688.xml"/><Relationship Id="rId28" Type="http://schemas.openxmlformats.org/officeDocument/2006/relationships/image" Target="../media/image58.png"/><Relationship Id="rId49" Type="http://schemas.openxmlformats.org/officeDocument/2006/relationships/customXml" Target="../ink/ink701.xml"/><Relationship Id="rId114" Type="http://schemas.openxmlformats.org/officeDocument/2006/relationships/image" Target="../media/image120.png"/><Relationship Id="rId119" Type="http://schemas.openxmlformats.org/officeDocument/2006/relationships/customXml" Target="../ink/ink736.xml"/><Relationship Id="rId44" Type="http://schemas.openxmlformats.org/officeDocument/2006/relationships/image" Target="../media/image69.png"/><Relationship Id="rId60" Type="http://schemas.openxmlformats.org/officeDocument/2006/relationships/image" Target="../media/image80.png"/><Relationship Id="rId65" Type="http://schemas.openxmlformats.org/officeDocument/2006/relationships/customXml" Target="../ink/ink709.xml"/><Relationship Id="rId81" Type="http://schemas.openxmlformats.org/officeDocument/2006/relationships/customXml" Target="../ink/ink717.xml"/><Relationship Id="rId86" Type="http://schemas.openxmlformats.org/officeDocument/2006/relationships/image" Target="../media/image97.png"/><Relationship Id="rId130" Type="http://schemas.openxmlformats.org/officeDocument/2006/relationships/image" Target="../media/image134.png"/><Relationship Id="rId135" Type="http://schemas.openxmlformats.org/officeDocument/2006/relationships/customXml" Target="../ink/ink744.xml"/><Relationship Id="rId13" Type="http://schemas.openxmlformats.org/officeDocument/2006/relationships/customXml" Target="../ink/ink683.xml"/><Relationship Id="rId18" Type="http://schemas.openxmlformats.org/officeDocument/2006/relationships/image" Target="../media/image52.png"/><Relationship Id="rId39" Type="http://schemas.openxmlformats.org/officeDocument/2006/relationships/customXml" Target="../ink/ink696.xml"/><Relationship Id="rId109" Type="http://schemas.openxmlformats.org/officeDocument/2006/relationships/customXml" Target="../ink/ink731.xml"/><Relationship Id="rId34" Type="http://schemas.openxmlformats.org/officeDocument/2006/relationships/image" Target="../media/image61.png"/><Relationship Id="rId50" Type="http://schemas.openxmlformats.org/officeDocument/2006/relationships/image" Target="../media/image72.png"/><Relationship Id="rId55" Type="http://schemas.openxmlformats.org/officeDocument/2006/relationships/customXml" Target="../ink/ink704.xml"/><Relationship Id="rId76" Type="http://schemas.openxmlformats.org/officeDocument/2006/relationships/image" Target="../media/image89.png"/><Relationship Id="rId97" Type="http://schemas.openxmlformats.org/officeDocument/2006/relationships/customXml" Target="../ink/ink725.xml"/><Relationship Id="rId104" Type="http://schemas.openxmlformats.org/officeDocument/2006/relationships/image" Target="../media/image112.png"/><Relationship Id="rId120" Type="http://schemas.openxmlformats.org/officeDocument/2006/relationships/image" Target="../media/image126.png"/><Relationship Id="rId125" Type="http://schemas.openxmlformats.org/officeDocument/2006/relationships/customXml" Target="../ink/ink739.xml"/><Relationship Id="rId141" Type="http://schemas.openxmlformats.org/officeDocument/2006/relationships/customXml" Target="../ink/ink747.xml"/><Relationship Id="rId7" Type="http://schemas.openxmlformats.org/officeDocument/2006/relationships/customXml" Target="../ink/ink680.xml"/><Relationship Id="rId71" Type="http://schemas.openxmlformats.org/officeDocument/2006/relationships/customXml" Target="../ink/ink712.xml"/><Relationship Id="rId92" Type="http://schemas.openxmlformats.org/officeDocument/2006/relationships/image" Target="../media/image100.png"/><Relationship Id="rId2" Type="http://schemas.openxmlformats.org/officeDocument/2006/relationships/image" Target="../media/image40.png"/><Relationship Id="rId29" Type="http://schemas.openxmlformats.org/officeDocument/2006/relationships/customXml" Target="../ink/ink691.xml"/><Relationship Id="rId24" Type="http://schemas.openxmlformats.org/officeDocument/2006/relationships/image" Target="../media/image56.png"/><Relationship Id="rId40" Type="http://schemas.openxmlformats.org/officeDocument/2006/relationships/image" Target="../media/image64.png"/><Relationship Id="rId45" Type="http://schemas.openxmlformats.org/officeDocument/2006/relationships/customXml" Target="../ink/ink699.xml"/><Relationship Id="rId66" Type="http://schemas.openxmlformats.org/officeDocument/2006/relationships/image" Target="../media/image84.png"/><Relationship Id="rId87" Type="http://schemas.openxmlformats.org/officeDocument/2006/relationships/customXml" Target="../ink/ink720.xml"/><Relationship Id="rId110" Type="http://schemas.openxmlformats.org/officeDocument/2006/relationships/image" Target="../media/image115.png"/><Relationship Id="rId115" Type="http://schemas.openxmlformats.org/officeDocument/2006/relationships/customXml" Target="../ink/ink734.xml"/><Relationship Id="rId131" Type="http://schemas.openxmlformats.org/officeDocument/2006/relationships/customXml" Target="../ink/ink742.xml"/><Relationship Id="rId136" Type="http://schemas.openxmlformats.org/officeDocument/2006/relationships/image" Target="../media/image137.png"/><Relationship Id="rId61" Type="http://schemas.openxmlformats.org/officeDocument/2006/relationships/customXml" Target="../ink/ink707.xml"/><Relationship Id="rId82" Type="http://schemas.openxmlformats.org/officeDocument/2006/relationships/image" Target="../media/image92.png"/><Relationship Id="rId19" Type="http://schemas.openxmlformats.org/officeDocument/2006/relationships/customXml" Target="../ink/ink686.xml"/><Relationship Id="rId14" Type="http://schemas.openxmlformats.org/officeDocument/2006/relationships/image" Target="../media/image47.png"/><Relationship Id="rId30" Type="http://schemas.openxmlformats.org/officeDocument/2006/relationships/image" Target="../media/image59.png"/><Relationship Id="rId35" Type="http://schemas.openxmlformats.org/officeDocument/2006/relationships/customXml" Target="../ink/ink694.xml"/><Relationship Id="rId56" Type="http://schemas.openxmlformats.org/officeDocument/2006/relationships/image" Target="../media/image77.png"/><Relationship Id="rId77" Type="http://schemas.openxmlformats.org/officeDocument/2006/relationships/customXml" Target="../ink/ink715.xml"/><Relationship Id="rId100" Type="http://schemas.openxmlformats.org/officeDocument/2006/relationships/image" Target="../media/image107.png"/><Relationship Id="rId105" Type="http://schemas.openxmlformats.org/officeDocument/2006/relationships/customXml" Target="../ink/ink729.xml"/><Relationship Id="rId126" Type="http://schemas.openxmlformats.org/officeDocument/2006/relationships/image" Target="../media/image129.png"/><Relationship Id="rId8" Type="http://schemas.openxmlformats.org/officeDocument/2006/relationships/image" Target="../media/image44.png"/><Relationship Id="rId51" Type="http://schemas.openxmlformats.org/officeDocument/2006/relationships/customXml" Target="../ink/ink702.xml"/><Relationship Id="rId72" Type="http://schemas.openxmlformats.org/officeDocument/2006/relationships/image" Target="../media/image87.png"/><Relationship Id="rId93" Type="http://schemas.openxmlformats.org/officeDocument/2006/relationships/customXml" Target="../ink/ink723.xml"/><Relationship Id="rId98" Type="http://schemas.openxmlformats.org/officeDocument/2006/relationships/image" Target="../media/image106.png"/><Relationship Id="rId121" Type="http://schemas.openxmlformats.org/officeDocument/2006/relationships/customXml" Target="../ink/ink737.xml"/><Relationship Id="rId142" Type="http://schemas.openxmlformats.org/officeDocument/2006/relationships/image" Target="../media/image140.png"/><Relationship Id="rId3" Type="http://schemas.openxmlformats.org/officeDocument/2006/relationships/customXml" Target="../ink/ink678.xml"/><Relationship Id="rId25" Type="http://schemas.openxmlformats.org/officeDocument/2006/relationships/customXml" Target="../ink/ink689.xml"/><Relationship Id="rId46" Type="http://schemas.openxmlformats.org/officeDocument/2006/relationships/image" Target="../media/image70.png"/><Relationship Id="rId67" Type="http://schemas.openxmlformats.org/officeDocument/2006/relationships/customXml" Target="../ink/ink710.xml"/><Relationship Id="rId116" Type="http://schemas.openxmlformats.org/officeDocument/2006/relationships/image" Target="../media/image121.png"/><Relationship Id="rId137" Type="http://schemas.openxmlformats.org/officeDocument/2006/relationships/customXml" Target="../ink/ink745.xml"/><Relationship Id="rId20" Type="http://schemas.openxmlformats.org/officeDocument/2006/relationships/image" Target="../media/image54.png"/><Relationship Id="rId41" Type="http://schemas.openxmlformats.org/officeDocument/2006/relationships/customXml" Target="../ink/ink697.xml"/><Relationship Id="rId62" Type="http://schemas.openxmlformats.org/officeDocument/2006/relationships/image" Target="../media/image81.png"/><Relationship Id="rId83" Type="http://schemas.openxmlformats.org/officeDocument/2006/relationships/customXml" Target="../ink/ink718.xml"/><Relationship Id="rId88" Type="http://schemas.openxmlformats.org/officeDocument/2006/relationships/image" Target="../media/image98.png"/><Relationship Id="rId111" Type="http://schemas.openxmlformats.org/officeDocument/2006/relationships/customXml" Target="../ink/ink732.xml"/><Relationship Id="rId132" Type="http://schemas.openxmlformats.org/officeDocument/2006/relationships/image" Target="../media/image135.png"/><Relationship Id="rId15" Type="http://schemas.openxmlformats.org/officeDocument/2006/relationships/customXml" Target="../ink/ink684.xml"/><Relationship Id="rId36" Type="http://schemas.openxmlformats.org/officeDocument/2006/relationships/image" Target="../media/image62.png"/><Relationship Id="rId57" Type="http://schemas.openxmlformats.org/officeDocument/2006/relationships/customXml" Target="../ink/ink705.xml"/><Relationship Id="rId106" Type="http://schemas.openxmlformats.org/officeDocument/2006/relationships/image" Target="../media/image113.png"/><Relationship Id="rId127" Type="http://schemas.openxmlformats.org/officeDocument/2006/relationships/customXml" Target="../ink/ink740.xml"/><Relationship Id="rId10" Type="http://schemas.openxmlformats.org/officeDocument/2006/relationships/image" Target="../media/image45.png"/><Relationship Id="rId31" Type="http://schemas.openxmlformats.org/officeDocument/2006/relationships/customXml" Target="../ink/ink692.xml"/><Relationship Id="rId52" Type="http://schemas.openxmlformats.org/officeDocument/2006/relationships/image" Target="../media/image73.png"/><Relationship Id="rId73" Type="http://schemas.openxmlformats.org/officeDocument/2006/relationships/customXml" Target="../ink/ink713.xml"/><Relationship Id="rId78" Type="http://schemas.openxmlformats.org/officeDocument/2006/relationships/image" Target="../media/image90.png"/><Relationship Id="rId94" Type="http://schemas.openxmlformats.org/officeDocument/2006/relationships/image" Target="../media/image101.png"/><Relationship Id="rId99" Type="http://schemas.openxmlformats.org/officeDocument/2006/relationships/customXml" Target="../ink/ink726.xml"/><Relationship Id="rId101" Type="http://schemas.openxmlformats.org/officeDocument/2006/relationships/customXml" Target="../ink/ink727.xml"/><Relationship Id="rId122" Type="http://schemas.openxmlformats.org/officeDocument/2006/relationships/image" Target="../media/image127.png"/><Relationship Id="rId4" Type="http://schemas.openxmlformats.org/officeDocument/2006/relationships/image" Target="../media/image42.png"/><Relationship Id="rId9" Type="http://schemas.openxmlformats.org/officeDocument/2006/relationships/customXml" Target="../ink/ink681.xml"/><Relationship Id="rId26" Type="http://schemas.openxmlformats.org/officeDocument/2006/relationships/image" Target="../media/image57.png"/><Relationship Id="rId47" Type="http://schemas.openxmlformats.org/officeDocument/2006/relationships/customXml" Target="../ink/ink700.xml"/><Relationship Id="rId68" Type="http://schemas.openxmlformats.org/officeDocument/2006/relationships/image" Target="../media/image85.png"/><Relationship Id="rId89" Type="http://schemas.openxmlformats.org/officeDocument/2006/relationships/customXml" Target="../ink/ink721.xml"/><Relationship Id="rId112" Type="http://schemas.openxmlformats.org/officeDocument/2006/relationships/image" Target="../media/image119.png"/><Relationship Id="rId133" Type="http://schemas.openxmlformats.org/officeDocument/2006/relationships/customXml" Target="../ink/ink743.xml"/><Relationship Id="rId16" Type="http://schemas.openxmlformats.org/officeDocument/2006/relationships/image" Target="../media/image51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customXml" Target="../ink/ink13.xml"/><Relationship Id="rId13" Type="http://schemas.openxmlformats.org/officeDocument/2006/relationships/image" Target="../media/image9.png"/><Relationship Id="rId3" Type="http://schemas.openxmlformats.org/officeDocument/2006/relationships/image" Target="../media/image3.png"/><Relationship Id="rId7" Type="http://schemas.openxmlformats.org/officeDocument/2006/relationships/image" Target="../media/image5.png"/><Relationship Id="rId12" Type="http://schemas.openxmlformats.org/officeDocument/2006/relationships/customXml" Target="../ink/ink15.xml"/><Relationship Id="rId2" Type="http://schemas.openxmlformats.org/officeDocument/2006/relationships/customXml" Target="../ink/ink10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12.xml"/><Relationship Id="rId11" Type="http://schemas.openxmlformats.org/officeDocument/2006/relationships/image" Target="../media/image8.png"/><Relationship Id="rId5" Type="http://schemas.openxmlformats.org/officeDocument/2006/relationships/image" Target="../media/image4.png"/><Relationship Id="rId10" Type="http://schemas.openxmlformats.org/officeDocument/2006/relationships/customXml" Target="../ink/ink14.xml"/><Relationship Id="rId4" Type="http://schemas.openxmlformats.org/officeDocument/2006/relationships/customXml" Target="../ink/ink11.xml"/><Relationship Id="rId9" Type="http://schemas.openxmlformats.org/officeDocument/2006/relationships/image" Target="../media/image6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2.png"/><Relationship Id="rId2" Type="http://schemas.openxmlformats.org/officeDocument/2006/relationships/image" Target="../media/image141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customXml" Target="../ink/ink750.xml"/><Relationship Id="rId3" Type="http://schemas.openxmlformats.org/officeDocument/2006/relationships/image" Target="../media/image142.png"/><Relationship Id="rId7" Type="http://schemas.openxmlformats.org/officeDocument/2006/relationships/image" Target="../media/image144.png"/><Relationship Id="rId2" Type="http://schemas.openxmlformats.org/officeDocument/2006/relationships/image" Target="../media/image141.png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749.xml"/><Relationship Id="rId5" Type="http://schemas.openxmlformats.org/officeDocument/2006/relationships/image" Target="../media/image143.png"/><Relationship Id="rId4" Type="http://schemas.openxmlformats.org/officeDocument/2006/relationships/customXml" Target="../ink/ink748.xml"/><Relationship Id="rId9" Type="http://schemas.openxmlformats.org/officeDocument/2006/relationships/image" Target="../media/image145.pn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customXml" Target="../ink/ink753.xml"/><Relationship Id="rId13" Type="http://schemas.openxmlformats.org/officeDocument/2006/relationships/image" Target="../media/image147.png"/><Relationship Id="rId18" Type="http://schemas.openxmlformats.org/officeDocument/2006/relationships/customXml" Target="../ink/ink758.xml"/><Relationship Id="rId3" Type="http://schemas.openxmlformats.org/officeDocument/2006/relationships/image" Target="../media/image142.png"/><Relationship Id="rId7" Type="http://schemas.openxmlformats.org/officeDocument/2006/relationships/image" Target="../media/image144.png"/><Relationship Id="rId12" Type="http://schemas.openxmlformats.org/officeDocument/2006/relationships/customXml" Target="../ink/ink755.xml"/><Relationship Id="rId17" Type="http://schemas.openxmlformats.org/officeDocument/2006/relationships/image" Target="../media/image149.png"/><Relationship Id="rId2" Type="http://schemas.openxmlformats.org/officeDocument/2006/relationships/image" Target="../media/image141.png"/><Relationship Id="rId16" Type="http://schemas.openxmlformats.org/officeDocument/2006/relationships/customXml" Target="../ink/ink757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752.xml"/><Relationship Id="rId11" Type="http://schemas.openxmlformats.org/officeDocument/2006/relationships/image" Target="../media/image146.png"/><Relationship Id="rId5" Type="http://schemas.openxmlformats.org/officeDocument/2006/relationships/image" Target="../media/image143.png"/><Relationship Id="rId15" Type="http://schemas.openxmlformats.org/officeDocument/2006/relationships/image" Target="../media/image148.png"/><Relationship Id="rId10" Type="http://schemas.openxmlformats.org/officeDocument/2006/relationships/customXml" Target="../ink/ink754.xml"/><Relationship Id="rId19" Type="http://schemas.openxmlformats.org/officeDocument/2006/relationships/image" Target="../media/image150.png"/><Relationship Id="rId4" Type="http://schemas.openxmlformats.org/officeDocument/2006/relationships/customXml" Target="../ink/ink751.xml"/><Relationship Id="rId9" Type="http://schemas.openxmlformats.org/officeDocument/2006/relationships/image" Target="../media/image145.png"/><Relationship Id="rId14" Type="http://schemas.openxmlformats.org/officeDocument/2006/relationships/customXml" Target="../ink/ink756.xml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customXml" Target="../ink/ink761.xml"/><Relationship Id="rId13" Type="http://schemas.openxmlformats.org/officeDocument/2006/relationships/image" Target="../media/image147.png"/><Relationship Id="rId18" Type="http://schemas.openxmlformats.org/officeDocument/2006/relationships/customXml" Target="../ink/ink766.xml"/><Relationship Id="rId3" Type="http://schemas.openxmlformats.org/officeDocument/2006/relationships/image" Target="../media/image142.png"/><Relationship Id="rId21" Type="http://schemas.openxmlformats.org/officeDocument/2006/relationships/image" Target="../media/image151.png"/><Relationship Id="rId7" Type="http://schemas.openxmlformats.org/officeDocument/2006/relationships/image" Target="../media/image144.png"/><Relationship Id="rId12" Type="http://schemas.openxmlformats.org/officeDocument/2006/relationships/customXml" Target="../ink/ink763.xml"/><Relationship Id="rId17" Type="http://schemas.openxmlformats.org/officeDocument/2006/relationships/image" Target="../media/image149.png"/><Relationship Id="rId2" Type="http://schemas.openxmlformats.org/officeDocument/2006/relationships/image" Target="../media/image141.png"/><Relationship Id="rId16" Type="http://schemas.openxmlformats.org/officeDocument/2006/relationships/customXml" Target="../ink/ink765.xml"/><Relationship Id="rId20" Type="http://schemas.openxmlformats.org/officeDocument/2006/relationships/customXml" Target="../ink/ink767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760.xml"/><Relationship Id="rId11" Type="http://schemas.openxmlformats.org/officeDocument/2006/relationships/image" Target="../media/image146.png"/><Relationship Id="rId5" Type="http://schemas.openxmlformats.org/officeDocument/2006/relationships/image" Target="../media/image143.png"/><Relationship Id="rId15" Type="http://schemas.openxmlformats.org/officeDocument/2006/relationships/image" Target="../media/image148.png"/><Relationship Id="rId23" Type="http://schemas.openxmlformats.org/officeDocument/2006/relationships/image" Target="../media/image152.png"/><Relationship Id="rId10" Type="http://schemas.openxmlformats.org/officeDocument/2006/relationships/customXml" Target="../ink/ink762.xml"/><Relationship Id="rId19" Type="http://schemas.openxmlformats.org/officeDocument/2006/relationships/image" Target="../media/image150.png"/><Relationship Id="rId4" Type="http://schemas.openxmlformats.org/officeDocument/2006/relationships/customXml" Target="../ink/ink759.xml"/><Relationship Id="rId9" Type="http://schemas.openxmlformats.org/officeDocument/2006/relationships/image" Target="../media/image145.png"/><Relationship Id="rId14" Type="http://schemas.openxmlformats.org/officeDocument/2006/relationships/customXml" Target="../ink/ink764.xml"/><Relationship Id="rId22" Type="http://schemas.openxmlformats.org/officeDocument/2006/relationships/customXml" Target="../ink/ink768.xml"/></Relationships>
</file>

<file path=ppt/slides/_rels/slide34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47.png"/><Relationship Id="rId18" Type="http://schemas.openxmlformats.org/officeDocument/2006/relationships/customXml" Target="../ink/ink776.xml"/><Relationship Id="rId26" Type="http://schemas.openxmlformats.org/officeDocument/2006/relationships/customXml" Target="../ink/ink780.xml"/><Relationship Id="rId39" Type="http://schemas.openxmlformats.org/officeDocument/2006/relationships/image" Target="../media/image160.png"/><Relationship Id="rId21" Type="http://schemas.openxmlformats.org/officeDocument/2006/relationships/image" Target="../media/image151.png"/><Relationship Id="rId34" Type="http://schemas.openxmlformats.org/officeDocument/2006/relationships/customXml" Target="../ink/ink784.xml"/><Relationship Id="rId42" Type="http://schemas.openxmlformats.org/officeDocument/2006/relationships/customXml" Target="../ink/ink788.xml"/><Relationship Id="rId47" Type="http://schemas.openxmlformats.org/officeDocument/2006/relationships/image" Target="../media/image164.png"/><Relationship Id="rId7" Type="http://schemas.openxmlformats.org/officeDocument/2006/relationships/image" Target="../media/image144.png"/><Relationship Id="rId2" Type="http://schemas.openxmlformats.org/officeDocument/2006/relationships/image" Target="../media/image141.png"/><Relationship Id="rId16" Type="http://schemas.openxmlformats.org/officeDocument/2006/relationships/customXml" Target="../ink/ink775.xml"/><Relationship Id="rId29" Type="http://schemas.openxmlformats.org/officeDocument/2006/relationships/image" Target="../media/image155.png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770.xml"/><Relationship Id="rId11" Type="http://schemas.openxmlformats.org/officeDocument/2006/relationships/image" Target="../media/image146.png"/><Relationship Id="rId24" Type="http://schemas.openxmlformats.org/officeDocument/2006/relationships/customXml" Target="../ink/ink779.xml"/><Relationship Id="rId32" Type="http://schemas.openxmlformats.org/officeDocument/2006/relationships/customXml" Target="../ink/ink783.xml"/><Relationship Id="rId37" Type="http://schemas.openxmlformats.org/officeDocument/2006/relationships/image" Target="../media/image159.png"/><Relationship Id="rId40" Type="http://schemas.openxmlformats.org/officeDocument/2006/relationships/customXml" Target="../ink/ink787.xml"/><Relationship Id="rId45" Type="http://schemas.openxmlformats.org/officeDocument/2006/relationships/image" Target="../media/image163.png"/><Relationship Id="rId5" Type="http://schemas.openxmlformats.org/officeDocument/2006/relationships/image" Target="../media/image143.png"/><Relationship Id="rId15" Type="http://schemas.openxmlformats.org/officeDocument/2006/relationships/image" Target="../media/image148.png"/><Relationship Id="rId23" Type="http://schemas.openxmlformats.org/officeDocument/2006/relationships/image" Target="../media/image152.png"/><Relationship Id="rId28" Type="http://schemas.openxmlformats.org/officeDocument/2006/relationships/customXml" Target="../ink/ink781.xml"/><Relationship Id="rId36" Type="http://schemas.openxmlformats.org/officeDocument/2006/relationships/customXml" Target="../ink/ink785.xml"/><Relationship Id="rId10" Type="http://schemas.openxmlformats.org/officeDocument/2006/relationships/customXml" Target="../ink/ink772.xml"/><Relationship Id="rId19" Type="http://schemas.openxmlformats.org/officeDocument/2006/relationships/image" Target="../media/image150.png"/><Relationship Id="rId31" Type="http://schemas.openxmlformats.org/officeDocument/2006/relationships/image" Target="../media/image156.png"/><Relationship Id="rId44" Type="http://schemas.openxmlformats.org/officeDocument/2006/relationships/customXml" Target="../ink/ink789.xml"/><Relationship Id="rId4" Type="http://schemas.openxmlformats.org/officeDocument/2006/relationships/customXml" Target="../ink/ink769.xml"/><Relationship Id="rId9" Type="http://schemas.openxmlformats.org/officeDocument/2006/relationships/image" Target="../media/image145.png"/><Relationship Id="rId14" Type="http://schemas.openxmlformats.org/officeDocument/2006/relationships/customXml" Target="../ink/ink774.xml"/><Relationship Id="rId22" Type="http://schemas.openxmlformats.org/officeDocument/2006/relationships/customXml" Target="../ink/ink778.xml"/><Relationship Id="rId27" Type="http://schemas.openxmlformats.org/officeDocument/2006/relationships/image" Target="../media/image154.png"/><Relationship Id="rId30" Type="http://schemas.openxmlformats.org/officeDocument/2006/relationships/customXml" Target="../ink/ink782.xml"/><Relationship Id="rId35" Type="http://schemas.openxmlformats.org/officeDocument/2006/relationships/image" Target="../media/image158.png"/><Relationship Id="rId43" Type="http://schemas.openxmlformats.org/officeDocument/2006/relationships/image" Target="../media/image162.png"/><Relationship Id="rId8" Type="http://schemas.openxmlformats.org/officeDocument/2006/relationships/customXml" Target="../ink/ink771.xml"/><Relationship Id="rId3" Type="http://schemas.openxmlformats.org/officeDocument/2006/relationships/image" Target="../media/image142.png"/><Relationship Id="rId12" Type="http://schemas.openxmlformats.org/officeDocument/2006/relationships/customXml" Target="../ink/ink773.xml"/><Relationship Id="rId17" Type="http://schemas.openxmlformats.org/officeDocument/2006/relationships/image" Target="../media/image149.png"/><Relationship Id="rId25" Type="http://schemas.openxmlformats.org/officeDocument/2006/relationships/image" Target="../media/image153.png"/><Relationship Id="rId33" Type="http://schemas.openxmlformats.org/officeDocument/2006/relationships/image" Target="../media/image157.png"/><Relationship Id="rId38" Type="http://schemas.openxmlformats.org/officeDocument/2006/relationships/customXml" Target="../ink/ink786.xml"/><Relationship Id="rId46" Type="http://schemas.openxmlformats.org/officeDocument/2006/relationships/customXml" Target="../ink/ink790.xml"/><Relationship Id="rId20" Type="http://schemas.openxmlformats.org/officeDocument/2006/relationships/customXml" Target="../ink/ink777.xml"/><Relationship Id="rId41" Type="http://schemas.openxmlformats.org/officeDocument/2006/relationships/image" Target="../media/image161.png"/></Relationships>
</file>

<file path=ppt/slides/_rels/slide35.xml.rels><?xml version="1.0" encoding="UTF-8" standalone="yes"?>
<Relationships xmlns="http://schemas.openxmlformats.org/package/2006/relationships"><Relationship Id="rId26" Type="http://schemas.openxmlformats.org/officeDocument/2006/relationships/customXml" Target="../ink/ink802.xml"/><Relationship Id="rId21" Type="http://schemas.openxmlformats.org/officeDocument/2006/relationships/image" Target="../media/image151.png"/><Relationship Id="rId34" Type="http://schemas.openxmlformats.org/officeDocument/2006/relationships/customXml" Target="../ink/ink806.xml"/><Relationship Id="rId42" Type="http://schemas.openxmlformats.org/officeDocument/2006/relationships/customXml" Target="../ink/ink810.xml"/><Relationship Id="rId47" Type="http://schemas.openxmlformats.org/officeDocument/2006/relationships/image" Target="../media/image164.png"/><Relationship Id="rId50" Type="http://schemas.openxmlformats.org/officeDocument/2006/relationships/customXml" Target="../ink/ink814.xml"/><Relationship Id="rId55" Type="http://schemas.openxmlformats.org/officeDocument/2006/relationships/image" Target="../media/image168.png"/><Relationship Id="rId63" Type="http://schemas.openxmlformats.org/officeDocument/2006/relationships/image" Target="../media/image172.png"/><Relationship Id="rId7" Type="http://schemas.openxmlformats.org/officeDocument/2006/relationships/image" Target="../media/image144.png"/><Relationship Id="rId2" Type="http://schemas.openxmlformats.org/officeDocument/2006/relationships/image" Target="../media/image141.png"/><Relationship Id="rId16" Type="http://schemas.openxmlformats.org/officeDocument/2006/relationships/customXml" Target="../ink/ink797.xml"/><Relationship Id="rId29" Type="http://schemas.openxmlformats.org/officeDocument/2006/relationships/image" Target="../media/image155.png"/><Relationship Id="rId11" Type="http://schemas.openxmlformats.org/officeDocument/2006/relationships/image" Target="../media/image146.png"/><Relationship Id="rId24" Type="http://schemas.openxmlformats.org/officeDocument/2006/relationships/customXml" Target="../ink/ink801.xml"/><Relationship Id="rId32" Type="http://schemas.openxmlformats.org/officeDocument/2006/relationships/customXml" Target="../ink/ink805.xml"/><Relationship Id="rId37" Type="http://schemas.openxmlformats.org/officeDocument/2006/relationships/image" Target="../media/image159.png"/><Relationship Id="rId40" Type="http://schemas.openxmlformats.org/officeDocument/2006/relationships/customXml" Target="../ink/ink809.xml"/><Relationship Id="rId45" Type="http://schemas.openxmlformats.org/officeDocument/2006/relationships/image" Target="../media/image163.png"/><Relationship Id="rId53" Type="http://schemas.openxmlformats.org/officeDocument/2006/relationships/image" Target="../media/image167.png"/><Relationship Id="rId58" Type="http://schemas.openxmlformats.org/officeDocument/2006/relationships/customXml" Target="../ink/ink818.xml"/><Relationship Id="rId66" Type="http://schemas.openxmlformats.org/officeDocument/2006/relationships/customXml" Target="../ink/ink822.xml"/><Relationship Id="rId5" Type="http://schemas.openxmlformats.org/officeDocument/2006/relationships/image" Target="../media/image143.png"/><Relationship Id="rId61" Type="http://schemas.openxmlformats.org/officeDocument/2006/relationships/image" Target="../media/image171.png"/><Relationship Id="rId19" Type="http://schemas.openxmlformats.org/officeDocument/2006/relationships/image" Target="../media/image150.png"/><Relationship Id="rId14" Type="http://schemas.openxmlformats.org/officeDocument/2006/relationships/customXml" Target="../ink/ink796.xml"/><Relationship Id="rId22" Type="http://schemas.openxmlformats.org/officeDocument/2006/relationships/customXml" Target="../ink/ink800.xml"/><Relationship Id="rId27" Type="http://schemas.openxmlformats.org/officeDocument/2006/relationships/image" Target="../media/image154.png"/><Relationship Id="rId30" Type="http://schemas.openxmlformats.org/officeDocument/2006/relationships/customXml" Target="../ink/ink804.xml"/><Relationship Id="rId35" Type="http://schemas.openxmlformats.org/officeDocument/2006/relationships/image" Target="../media/image158.png"/><Relationship Id="rId43" Type="http://schemas.openxmlformats.org/officeDocument/2006/relationships/image" Target="../media/image162.png"/><Relationship Id="rId48" Type="http://schemas.openxmlformats.org/officeDocument/2006/relationships/customXml" Target="../ink/ink813.xml"/><Relationship Id="rId56" Type="http://schemas.openxmlformats.org/officeDocument/2006/relationships/customXml" Target="../ink/ink817.xml"/><Relationship Id="rId64" Type="http://schemas.openxmlformats.org/officeDocument/2006/relationships/customXml" Target="../ink/ink821.xml"/><Relationship Id="rId8" Type="http://schemas.openxmlformats.org/officeDocument/2006/relationships/customXml" Target="../ink/ink793.xml"/><Relationship Id="rId51" Type="http://schemas.openxmlformats.org/officeDocument/2006/relationships/image" Target="../media/image166.png"/><Relationship Id="rId3" Type="http://schemas.openxmlformats.org/officeDocument/2006/relationships/image" Target="../media/image142.png"/><Relationship Id="rId12" Type="http://schemas.openxmlformats.org/officeDocument/2006/relationships/customXml" Target="../ink/ink795.xml"/><Relationship Id="rId17" Type="http://schemas.openxmlformats.org/officeDocument/2006/relationships/image" Target="../media/image149.png"/><Relationship Id="rId25" Type="http://schemas.openxmlformats.org/officeDocument/2006/relationships/image" Target="../media/image153.png"/><Relationship Id="rId33" Type="http://schemas.openxmlformats.org/officeDocument/2006/relationships/image" Target="../media/image157.png"/><Relationship Id="rId38" Type="http://schemas.openxmlformats.org/officeDocument/2006/relationships/customXml" Target="../ink/ink808.xml"/><Relationship Id="rId46" Type="http://schemas.openxmlformats.org/officeDocument/2006/relationships/customXml" Target="../ink/ink812.xml"/><Relationship Id="rId59" Type="http://schemas.openxmlformats.org/officeDocument/2006/relationships/image" Target="../media/image170.png"/><Relationship Id="rId67" Type="http://schemas.openxmlformats.org/officeDocument/2006/relationships/image" Target="../media/image174.png"/><Relationship Id="rId20" Type="http://schemas.openxmlformats.org/officeDocument/2006/relationships/customXml" Target="../ink/ink799.xml"/><Relationship Id="rId41" Type="http://schemas.openxmlformats.org/officeDocument/2006/relationships/image" Target="../media/image161.png"/><Relationship Id="rId54" Type="http://schemas.openxmlformats.org/officeDocument/2006/relationships/customXml" Target="../ink/ink816.xml"/><Relationship Id="rId62" Type="http://schemas.openxmlformats.org/officeDocument/2006/relationships/customXml" Target="../ink/ink820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792.xml"/><Relationship Id="rId15" Type="http://schemas.openxmlformats.org/officeDocument/2006/relationships/image" Target="../media/image148.png"/><Relationship Id="rId23" Type="http://schemas.openxmlformats.org/officeDocument/2006/relationships/image" Target="../media/image152.png"/><Relationship Id="rId28" Type="http://schemas.openxmlformats.org/officeDocument/2006/relationships/customXml" Target="../ink/ink803.xml"/><Relationship Id="rId36" Type="http://schemas.openxmlformats.org/officeDocument/2006/relationships/customXml" Target="../ink/ink807.xml"/><Relationship Id="rId49" Type="http://schemas.openxmlformats.org/officeDocument/2006/relationships/image" Target="../media/image165.png"/><Relationship Id="rId57" Type="http://schemas.openxmlformats.org/officeDocument/2006/relationships/image" Target="../media/image169.png"/><Relationship Id="rId10" Type="http://schemas.openxmlformats.org/officeDocument/2006/relationships/customXml" Target="../ink/ink794.xml"/><Relationship Id="rId31" Type="http://schemas.openxmlformats.org/officeDocument/2006/relationships/image" Target="../media/image156.png"/><Relationship Id="rId44" Type="http://schemas.openxmlformats.org/officeDocument/2006/relationships/customXml" Target="../ink/ink811.xml"/><Relationship Id="rId52" Type="http://schemas.openxmlformats.org/officeDocument/2006/relationships/customXml" Target="../ink/ink815.xml"/><Relationship Id="rId60" Type="http://schemas.openxmlformats.org/officeDocument/2006/relationships/customXml" Target="../ink/ink819.xml"/><Relationship Id="rId65" Type="http://schemas.openxmlformats.org/officeDocument/2006/relationships/image" Target="../media/image173.png"/><Relationship Id="rId4" Type="http://schemas.openxmlformats.org/officeDocument/2006/relationships/customXml" Target="../ink/ink791.xml"/><Relationship Id="rId9" Type="http://schemas.openxmlformats.org/officeDocument/2006/relationships/image" Target="../media/image145.png"/><Relationship Id="rId13" Type="http://schemas.openxmlformats.org/officeDocument/2006/relationships/image" Target="../media/image147.png"/><Relationship Id="rId18" Type="http://schemas.openxmlformats.org/officeDocument/2006/relationships/customXml" Target="../ink/ink798.xml"/><Relationship Id="rId39" Type="http://schemas.openxmlformats.org/officeDocument/2006/relationships/image" Target="../media/image160.png"/></Relationships>
</file>

<file path=ppt/slides/_rels/slide36.xml.rels><?xml version="1.0" encoding="UTF-8" standalone="yes"?>
<Relationships xmlns="http://schemas.openxmlformats.org/package/2006/relationships"><Relationship Id="rId26" Type="http://schemas.openxmlformats.org/officeDocument/2006/relationships/customXml" Target="../ink/ink834.xml"/><Relationship Id="rId21" Type="http://schemas.openxmlformats.org/officeDocument/2006/relationships/image" Target="../media/image151.png"/><Relationship Id="rId42" Type="http://schemas.openxmlformats.org/officeDocument/2006/relationships/customXml" Target="../ink/ink842.xml"/><Relationship Id="rId47" Type="http://schemas.openxmlformats.org/officeDocument/2006/relationships/image" Target="../media/image164.png"/><Relationship Id="rId63" Type="http://schemas.openxmlformats.org/officeDocument/2006/relationships/image" Target="../media/image172.png"/><Relationship Id="rId68" Type="http://schemas.openxmlformats.org/officeDocument/2006/relationships/customXml" Target="../ink/ink855.xml"/><Relationship Id="rId84" Type="http://schemas.openxmlformats.org/officeDocument/2006/relationships/customXml" Target="../ink/ink863.xml"/><Relationship Id="rId16" Type="http://schemas.openxmlformats.org/officeDocument/2006/relationships/customXml" Target="../ink/ink829.xml"/><Relationship Id="rId11" Type="http://schemas.openxmlformats.org/officeDocument/2006/relationships/image" Target="../media/image146.png"/><Relationship Id="rId32" Type="http://schemas.openxmlformats.org/officeDocument/2006/relationships/customXml" Target="../ink/ink837.xml"/><Relationship Id="rId37" Type="http://schemas.openxmlformats.org/officeDocument/2006/relationships/image" Target="../media/image159.png"/><Relationship Id="rId53" Type="http://schemas.openxmlformats.org/officeDocument/2006/relationships/image" Target="../media/image167.png"/><Relationship Id="rId58" Type="http://schemas.openxmlformats.org/officeDocument/2006/relationships/customXml" Target="../ink/ink850.xml"/><Relationship Id="rId74" Type="http://schemas.openxmlformats.org/officeDocument/2006/relationships/customXml" Target="../ink/ink858.xml"/><Relationship Id="rId79" Type="http://schemas.openxmlformats.org/officeDocument/2006/relationships/image" Target="../media/image181.png"/><Relationship Id="rId5" Type="http://schemas.openxmlformats.org/officeDocument/2006/relationships/image" Target="../media/image143.png"/><Relationship Id="rId19" Type="http://schemas.openxmlformats.org/officeDocument/2006/relationships/image" Target="../media/image150.png"/><Relationship Id="rId14" Type="http://schemas.openxmlformats.org/officeDocument/2006/relationships/customXml" Target="../ink/ink828.xml"/><Relationship Id="rId22" Type="http://schemas.openxmlformats.org/officeDocument/2006/relationships/customXml" Target="../ink/ink832.xml"/><Relationship Id="rId27" Type="http://schemas.openxmlformats.org/officeDocument/2006/relationships/image" Target="../media/image154.png"/><Relationship Id="rId30" Type="http://schemas.openxmlformats.org/officeDocument/2006/relationships/customXml" Target="../ink/ink836.xml"/><Relationship Id="rId35" Type="http://schemas.openxmlformats.org/officeDocument/2006/relationships/image" Target="../media/image158.png"/><Relationship Id="rId43" Type="http://schemas.openxmlformats.org/officeDocument/2006/relationships/image" Target="../media/image162.png"/><Relationship Id="rId48" Type="http://schemas.openxmlformats.org/officeDocument/2006/relationships/customXml" Target="../ink/ink845.xml"/><Relationship Id="rId56" Type="http://schemas.openxmlformats.org/officeDocument/2006/relationships/customXml" Target="../ink/ink849.xml"/><Relationship Id="rId64" Type="http://schemas.openxmlformats.org/officeDocument/2006/relationships/customXml" Target="../ink/ink853.xml"/><Relationship Id="rId69" Type="http://schemas.openxmlformats.org/officeDocument/2006/relationships/image" Target="../media/image176.png"/><Relationship Id="rId77" Type="http://schemas.openxmlformats.org/officeDocument/2006/relationships/image" Target="../media/image180.png"/><Relationship Id="rId8" Type="http://schemas.openxmlformats.org/officeDocument/2006/relationships/customXml" Target="../ink/ink825.xml"/><Relationship Id="rId51" Type="http://schemas.openxmlformats.org/officeDocument/2006/relationships/image" Target="../media/image166.png"/><Relationship Id="rId72" Type="http://schemas.openxmlformats.org/officeDocument/2006/relationships/customXml" Target="../ink/ink857.xml"/><Relationship Id="rId80" Type="http://schemas.openxmlformats.org/officeDocument/2006/relationships/customXml" Target="../ink/ink861.xml"/><Relationship Id="rId85" Type="http://schemas.openxmlformats.org/officeDocument/2006/relationships/image" Target="../media/image184.png"/><Relationship Id="rId3" Type="http://schemas.openxmlformats.org/officeDocument/2006/relationships/image" Target="../media/image142.png"/><Relationship Id="rId12" Type="http://schemas.openxmlformats.org/officeDocument/2006/relationships/customXml" Target="../ink/ink827.xml"/><Relationship Id="rId17" Type="http://schemas.openxmlformats.org/officeDocument/2006/relationships/image" Target="../media/image149.png"/><Relationship Id="rId25" Type="http://schemas.openxmlformats.org/officeDocument/2006/relationships/image" Target="../media/image153.png"/><Relationship Id="rId33" Type="http://schemas.openxmlformats.org/officeDocument/2006/relationships/image" Target="../media/image157.png"/><Relationship Id="rId38" Type="http://schemas.openxmlformats.org/officeDocument/2006/relationships/customXml" Target="../ink/ink840.xml"/><Relationship Id="rId46" Type="http://schemas.openxmlformats.org/officeDocument/2006/relationships/customXml" Target="../ink/ink844.xml"/><Relationship Id="rId59" Type="http://schemas.openxmlformats.org/officeDocument/2006/relationships/image" Target="../media/image170.png"/><Relationship Id="rId67" Type="http://schemas.openxmlformats.org/officeDocument/2006/relationships/image" Target="../media/image175.png"/><Relationship Id="rId20" Type="http://schemas.openxmlformats.org/officeDocument/2006/relationships/customXml" Target="../ink/ink831.xml"/><Relationship Id="rId41" Type="http://schemas.openxmlformats.org/officeDocument/2006/relationships/image" Target="../media/image161.png"/><Relationship Id="rId54" Type="http://schemas.openxmlformats.org/officeDocument/2006/relationships/customXml" Target="../ink/ink848.xml"/><Relationship Id="rId62" Type="http://schemas.openxmlformats.org/officeDocument/2006/relationships/customXml" Target="../ink/ink852.xml"/><Relationship Id="rId70" Type="http://schemas.openxmlformats.org/officeDocument/2006/relationships/customXml" Target="../ink/ink856.xml"/><Relationship Id="rId75" Type="http://schemas.openxmlformats.org/officeDocument/2006/relationships/image" Target="../media/image179.png"/><Relationship Id="rId83" Type="http://schemas.openxmlformats.org/officeDocument/2006/relationships/image" Target="../media/image183.png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824.xml"/><Relationship Id="rId15" Type="http://schemas.openxmlformats.org/officeDocument/2006/relationships/image" Target="../media/image148.png"/><Relationship Id="rId23" Type="http://schemas.openxmlformats.org/officeDocument/2006/relationships/image" Target="../media/image152.png"/><Relationship Id="rId28" Type="http://schemas.openxmlformats.org/officeDocument/2006/relationships/customXml" Target="../ink/ink835.xml"/><Relationship Id="rId36" Type="http://schemas.openxmlformats.org/officeDocument/2006/relationships/customXml" Target="../ink/ink839.xml"/><Relationship Id="rId49" Type="http://schemas.openxmlformats.org/officeDocument/2006/relationships/image" Target="../media/image165.png"/><Relationship Id="rId57" Type="http://schemas.openxmlformats.org/officeDocument/2006/relationships/image" Target="../media/image169.png"/><Relationship Id="rId10" Type="http://schemas.openxmlformats.org/officeDocument/2006/relationships/customXml" Target="../ink/ink826.xml"/><Relationship Id="rId31" Type="http://schemas.openxmlformats.org/officeDocument/2006/relationships/image" Target="../media/image156.png"/><Relationship Id="rId44" Type="http://schemas.openxmlformats.org/officeDocument/2006/relationships/customXml" Target="../ink/ink843.xml"/><Relationship Id="rId52" Type="http://schemas.openxmlformats.org/officeDocument/2006/relationships/customXml" Target="../ink/ink847.xml"/><Relationship Id="rId60" Type="http://schemas.openxmlformats.org/officeDocument/2006/relationships/customXml" Target="../ink/ink851.xml"/><Relationship Id="rId65" Type="http://schemas.openxmlformats.org/officeDocument/2006/relationships/image" Target="../media/image173.png"/><Relationship Id="rId73" Type="http://schemas.openxmlformats.org/officeDocument/2006/relationships/image" Target="../media/image178.png"/><Relationship Id="rId78" Type="http://schemas.openxmlformats.org/officeDocument/2006/relationships/customXml" Target="../ink/ink860.xml"/><Relationship Id="rId81" Type="http://schemas.openxmlformats.org/officeDocument/2006/relationships/image" Target="../media/image182.png"/><Relationship Id="rId4" Type="http://schemas.openxmlformats.org/officeDocument/2006/relationships/customXml" Target="../ink/ink823.xml"/><Relationship Id="rId9" Type="http://schemas.openxmlformats.org/officeDocument/2006/relationships/image" Target="../media/image145.png"/><Relationship Id="rId13" Type="http://schemas.openxmlformats.org/officeDocument/2006/relationships/image" Target="../media/image147.png"/><Relationship Id="rId18" Type="http://schemas.openxmlformats.org/officeDocument/2006/relationships/customXml" Target="../ink/ink830.xml"/><Relationship Id="rId39" Type="http://schemas.openxmlformats.org/officeDocument/2006/relationships/image" Target="../media/image160.png"/><Relationship Id="rId34" Type="http://schemas.openxmlformats.org/officeDocument/2006/relationships/customXml" Target="../ink/ink838.xml"/><Relationship Id="rId50" Type="http://schemas.openxmlformats.org/officeDocument/2006/relationships/customXml" Target="../ink/ink846.xml"/><Relationship Id="rId55" Type="http://schemas.openxmlformats.org/officeDocument/2006/relationships/image" Target="../media/image168.png"/><Relationship Id="rId76" Type="http://schemas.openxmlformats.org/officeDocument/2006/relationships/customXml" Target="../ink/ink859.xml"/><Relationship Id="rId7" Type="http://schemas.openxmlformats.org/officeDocument/2006/relationships/image" Target="../media/image144.png"/><Relationship Id="rId71" Type="http://schemas.openxmlformats.org/officeDocument/2006/relationships/image" Target="../media/image177.png"/><Relationship Id="rId2" Type="http://schemas.openxmlformats.org/officeDocument/2006/relationships/image" Target="../media/image141.png"/><Relationship Id="rId29" Type="http://schemas.openxmlformats.org/officeDocument/2006/relationships/image" Target="../media/image155.png"/><Relationship Id="rId24" Type="http://schemas.openxmlformats.org/officeDocument/2006/relationships/customXml" Target="../ink/ink833.xml"/><Relationship Id="rId40" Type="http://schemas.openxmlformats.org/officeDocument/2006/relationships/customXml" Target="../ink/ink841.xml"/><Relationship Id="rId45" Type="http://schemas.openxmlformats.org/officeDocument/2006/relationships/image" Target="../media/image163.png"/><Relationship Id="rId66" Type="http://schemas.openxmlformats.org/officeDocument/2006/relationships/customXml" Target="../ink/ink854.xml"/><Relationship Id="rId61" Type="http://schemas.openxmlformats.org/officeDocument/2006/relationships/image" Target="../media/image171.png"/><Relationship Id="rId82" Type="http://schemas.openxmlformats.org/officeDocument/2006/relationships/customXml" Target="../ink/ink862.xml"/></Relationships>
</file>

<file path=ppt/slides/_rels/slide37.xml.rels><?xml version="1.0" encoding="UTF-8" standalone="yes"?>
<Relationships xmlns="http://schemas.openxmlformats.org/package/2006/relationships"><Relationship Id="rId26" Type="http://schemas.openxmlformats.org/officeDocument/2006/relationships/customXml" Target="../ink/ink875.xml"/><Relationship Id="rId21" Type="http://schemas.openxmlformats.org/officeDocument/2006/relationships/image" Target="../media/image151.png"/><Relationship Id="rId42" Type="http://schemas.openxmlformats.org/officeDocument/2006/relationships/customXml" Target="../ink/ink883.xml"/><Relationship Id="rId47" Type="http://schemas.openxmlformats.org/officeDocument/2006/relationships/image" Target="../media/image164.png"/><Relationship Id="rId63" Type="http://schemas.openxmlformats.org/officeDocument/2006/relationships/image" Target="../media/image172.png"/><Relationship Id="rId68" Type="http://schemas.openxmlformats.org/officeDocument/2006/relationships/customXml" Target="../ink/ink896.xml"/><Relationship Id="rId84" Type="http://schemas.openxmlformats.org/officeDocument/2006/relationships/customXml" Target="../ink/ink904.xml"/><Relationship Id="rId16" Type="http://schemas.openxmlformats.org/officeDocument/2006/relationships/customXml" Target="../ink/ink870.xml"/><Relationship Id="rId11" Type="http://schemas.openxmlformats.org/officeDocument/2006/relationships/image" Target="../media/image146.png"/><Relationship Id="rId32" Type="http://schemas.openxmlformats.org/officeDocument/2006/relationships/customXml" Target="../ink/ink878.xml"/><Relationship Id="rId37" Type="http://schemas.openxmlformats.org/officeDocument/2006/relationships/image" Target="../media/image159.png"/><Relationship Id="rId53" Type="http://schemas.openxmlformats.org/officeDocument/2006/relationships/image" Target="../media/image167.png"/><Relationship Id="rId58" Type="http://schemas.openxmlformats.org/officeDocument/2006/relationships/customXml" Target="../ink/ink891.xml"/><Relationship Id="rId74" Type="http://schemas.openxmlformats.org/officeDocument/2006/relationships/customXml" Target="../ink/ink899.xml"/><Relationship Id="rId79" Type="http://schemas.openxmlformats.org/officeDocument/2006/relationships/image" Target="../media/image181.png"/><Relationship Id="rId5" Type="http://schemas.openxmlformats.org/officeDocument/2006/relationships/image" Target="../media/image143.png"/><Relationship Id="rId19" Type="http://schemas.openxmlformats.org/officeDocument/2006/relationships/image" Target="../media/image150.png"/><Relationship Id="rId14" Type="http://schemas.openxmlformats.org/officeDocument/2006/relationships/customXml" Target="../ink/ink869.xml"/><Relationship Id="rId22" Type="http://schemas.openxmlformats.org/officeDocument/2006/relationships/customXml" Target="../ink/ink873.xml"/><Relationship Id="rId27" Type="http://schemas.openxmlformats.org/officeDocument/2006/relationships/image" Target="../media/image154.png"/><Relationship Id="rId30" Type="http://schemas.openxmlformats.org/officeDocument/2006/relationships/customXml" Target="../ink/ink877.xml"/><Relationship Id="rId35" Type="http://schemas.openxmlformats.org/officeDocument/2006/relationships/image" Target="../media/image158.png"/><Relationship Id="rId43" Type="http://schemas.openxmlformats.org/officeDocument/2006/relationships/image" Target="../media/image162.png"/><Relationship Id="rId48" Type="http://schemas.openxmlformats.org/officeDocument/2006/relationships/customXml" Target="../ink/ink886.xml"/><Relationship Id="rId56" Type="http://schemas.openxmlformats.org/officeDocument/2006/relationships/customXml" Target="../ink/ink890.xml"/><Relationship Id="rId64" Type="http://schemas.openxmlformats.org/officeDocument/2006/relationships/customXml" Target="../ink/ink894.xml"/><Relationship Id="rId69" Type="http://schemas.openxmlformats.org/officeDocument/2006/relationships/image" Target="../media/image176.png"/><Relationship Id="rId77" Type="http://schemas.openxmlformats.org/officeDocument/2006/relationships/image" Target="../media/image180.png"/><Relationship Id="rId8" Type="http://schemas.openxmlformats.org/officeDocument/2006/relationships/customXml" Target="../ink/ink866.xml"/><Relationship Id="rId51" Type="http://schemas.openxmlformats.org/officeDocument/2006/relationships/image" Target="../media/image166.png"/><Relationship Id="rId72" Type="http://schemas.openxmlformats.org/officeDocument/2006/relationships/customXml" Target="../ink/ink898.xml"/><Relationship Id="rId80" Type="http://schemas.openxmlformats.org/officeDocument/2006/relationships/customXml" Target="../ink/ink902.xml"/><Relationship Id="rId85" Type="http://schemas.openxmlformats.org/officeDocument/2006/relationships/image" Target="../media/image184.png"/><Relationship Id="rId3" Type="http://schemas.openxmlformats.org/officeDocument/2006/relationships/image" Target="../media/image142.png"/><Relationship Id="rId12" Type="http://schemas.openxmlformats.org/officeDocument/2006/relationships/customXml" Target="../ink/ink868.xml"/><Relationship Id="rId17" Type="http://schemas.openxmlformats.org/officeDocument/2006/relationships/image" Target="../media/image149.png"/><Relationship Id="rId25" Type="http://schemas.openxmlformats.org/officeDocument/2006/relationships/image" Target="../media/image153.png"/><Relationship Id="rId33" Type="http://schemas.openxmlformats.org/officeDocument/2006/relationships/image" Target="../media/image157.png"/><Relationship Id="rId38" Type="http://schemas.openxmlformats.org/officeDocument/2006/relationships/customXml" Target="../ink/ink881.xml"/><Relationship Id="rId46" Type="http://schemas.openxmlformats.org/officeDocument/2006/relationships/customXml" Target="../ink/ink885.xml"/><Relationship Id="rId59" Type="http://schemas.openxmlformats.org/officeDocument/2006/relationships/image" Target="../media/image170.png"/><Relationship Id="rId67" Type="http://schemas.openxmlformats.org/officeDocument/2006/relationships/image" Target="../media/image175.png"/><Relationship Id="rId20" Type="http://schemas.openxmlformats.org/officeDocument/2006/relationships/customXml" Target="../ink/ink872.xml"/><Relationship Id="rId41" Type="http://schemas.openxmlformats.org/officeDocument/2006/relationships/image" Target="../media/image161.png"/><Relationship Id="rId54" Type="http://schemas.openxmlformats.org/officeDocument/2006/relationships/customXml" Target="../ink/ink889.xml"/><Relationship Id="rId62" Type="http://schemas.openxmlformats.org/officeDocument/2006/relationships/customXml" Target="../ink/ink893.xml"/><Relationship Id="rId70" Type="http://schemas.openxmlformats.org/officeDocument/2006/relationships/customXml" Target="../ink/ink897.xml"/><Relationship Id="rId75" Type="http://schemas.openxmlformats.org/officeDocument/2006/relationships/image" Target="../media/image179.png"/><Relationship Id="rId83" Type="http://schemas.openxmlformats.org/officeDocument/2006/relationships/image" Target="../media/image183.png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865.xml"/><Relationship Id="rId15" Type="http://schemas.openxmlformats.org/officeDocument/2006/relationships/image" Target="../media/image148.png"/><Relationship Id="rId23" Type="http://schemas.openxmlformats.org/officeDocument/2006/relationships/image" Target="../media/image152.png"/><Relationship Id="rId28" Type="http://schemas.openxmlformats.org/officeDocument/2006/relationships/customXml" Target="../ink/ink876.xml"/><Relationship Id="rId36" Type="http://schemas.openxmlformats.org/officeDocument/2006/relationships/customXml" Target="../ink/ink880.xml"/><Relationship Id="rId49" Type="http://schemas.openxmlformats.org/officeDocument/2006/relationships/image" Target="../media/image165.png"/><Relationship Id="rId57" Type="http://schemas.openxmlformats.org/officeDocument/2006/relationships/image" Target="../media/image169.png"/><Relationship Id="rId10" Type="http://schemas.openxmlformats.org/officeDocument/2006/relationships/customXml" Target="../ink/ink867.xml"/><Relationship Id="rId31" Type="http://schemas.openxmlformats.org/officeDocument/2006/relationships/image" Target="../media/image156.png"/><Relationship Id="rId44" Type="http://schemas.openxmlformats.org/officeDocument/2006/relationships/customXml" Target="../ink/ink884.xml"/><Relationship Id="rId52" Type="http://schemas.openxmlformats.org/officeDocument/2006/relationships/customXml" Target="../ink/ink888.xml"/><Relationship Id="rId60" Type="http://schemas.openxmlformats.org/officeDocument/2006/relationships/customXml" Target="../ink/ink892.xml"/><Relationship Id="rId65" Type="http://schemas.openxmlformats.org/officeDocument/2006/relationships/image" Target="../media/image173.png"/><Relationship Id="rId73" Type="http://schemas.openxmlformats.org/officeDocument/2006/relationships/image" Target="../media/image178.png"/><Relationship Id="rId78" Type="http://schemas.openxmlformats.org/officeDocument/2006/relationships/customXml" Target="../ink/ink901.xml"/><Relationship Id="rId81" Type="http://schemas.openxmlformats.org/officeDocument/2006/relationships/image" Target="../media/image182.png"/><Relationship Id="rId86" Type="http://schemas.openxmlformats.org/officeDocument/2006/relationships/customXml" Target="../ink/ink905.xml"/><Relationship Id="rId4" Type="http://schemas.openxmlformats.org/officeDocument/2006/relationships/customXml" Target="../ink/ink864.xml"/><Relationship Id="rId9" Type="http://schemas.openxmlformats.org/officeDocument/2006/relationships/image" Target="../media/image145.png"/><Relationship Id="rId13" Type="http://schemas.openxmlformats.org/officeDocument/2006/relationships/image" Target="../media/image147.png"/><Relationship Id="rId18" Type="http://schemas.openxmlformats.org/officeDocument/2006/relationships/customXml" Target="../ink/ink871.xml"/><Relationship Id="rId39" Type="http://schemas.openxmlformats.org/officeDocument/2006/relationships/image" Target="../media/image160.png"/><Relationship Id="rId34" Type="http://schemas.openxmlformats.org/officeDocument/2006/relationships/customXml" Target="../ink/ink879.xml"/><Relationship Id="rId50" Type="http://schemas.openxmlformats.org/officeDocument/2006/relationships/customXml" Target="../ink/ink887.xml"/><Relationship Id="rId55" Type="http://schemas.openxmlformats.org/officeDocument/2006/relationships/image" Target="../media/image168.png"/><Relationship Id="rId76" Type="http://schemas.openxmlformats.org/officeDocument/2006/relationships/customXml" Target="../ink/ink900.xml"/><Relationship Id="rId7" Type="http://schemas.openxmlformats.org/officeDocument/2006/relationships/image" Target="../media/image144.png"/><Relationship Id="rId71" Type="http://schemas.openxmlformats.org/officeDocument/2006/relationships/image" Target="../media/image177.png"/><Relationship Id="rId2" Type="http://schemas.openxmlformats.org/officeDocument/2006/relationships/image" Target="../media/image141.png"/><Relationship Id="rId29" Type="http://schemas.openxmlformats.org/officeDocument/2006/relationships/image" Target="../media/image155.png"/><Relationship Id="rId24" Type="http://schemas.openxmlformats.org/officeDocument/2006/relationships/customXml" Target="../ink/ink874.xml"/><Relationship Id="rId40" Type="http://schemas.openxmlformats.org/officeDocument/2006/relationships/customXml" Target="../ink/ink882.xml"/><Relationship Id="rId45" Type="http://schemas.openxmlformats.org/officeDocument/2006/relationships/image" Target="../media/image163.png"/><Relationship Id="rId66" Type="http://schemas.openxmlformats.org/officeDocument/2006/relationships/customXml" Target="../ink/ink895.xml"/><Relationship Id="rId87" Type="http://schemas.openxmlformats.org/officeDocument/2006/relationships/image" Target="../media/image185.png"/><Relationship Id="rId61" Type="http://schemas.openxmlformats.org/officeDocument/2006/relationships/image" Target="../media/image171.png"/><Relationship Id="rId82" Type="http://schemas.openxmlformats.org/officeDocument/2006/relationships/customXml" Target="../ink/ink903.xml"/></Relationships>
</file>

<file path=ppt/slides/_rels/slide38.xml.rels><?xml version="1.0" encoding="UTF-8" standalone="yes"?>
<Relationships xmlns="http://schemas.openxmlformats.org/package/2006/relationships"><Relationship Id="rId26" Type="http://schemas.openxmlformats.org/officeDocument/2006/relationships/customXml" Target="../ink/ink917.xml"/><Relationship Id="rId21" Type="http://schemas.openxmlformats.org/officeDocument/2006/relationships/image" Target="../media/image151.png"/><Relationship Id="rId42" Type="http://schemas.openxmlformats.org/officeDocument/2006/relationships/customXml" Target="../ink/ink925.xml"/><Relationship Id="rId47" Type="http://schemas.openxmlformats.org/officeDocument/2006/relationships/image" Target="../media/image164.png"/><Relationship Id="rId63" Type="http://schemas.openxmlformats.org/officeDocument/2006/relationships/image" Target="../media/image172.png"/><Relationship Id="rId68" Type="http://schemas.openxmlformats.org/officeDocument/2006/relationships/customXml" Target="../ink/ink938.xml"/><Relationship Id="rId84" Type="http://schemas.openxmlformats.org/officeDocument/2006/relationships/customXml" Target="../ink/ink946.xml"/><Relationship Id="rId89" Type="http://schemas.openxmlformats.org/officeDocument/2006/relationships/image" Target="../media/image186.png"/><Relationship Id="rId16" Type="http://schemas.openxmlformats.org/officeDocument/2006/relationships/customXml" Target="../ink/ink912.xml"/><Relationship Id="rId11" Type="http://schemas.openxmlformats.org/officeDocument/2006/relationships/image" Target="../media/image146.png"/><Relationship Id="rId32" Type="http://schemas.openxmlformats.org/officeDocument/2006/relationships/customXml" Target="../ink/ink920.xml"/><Relationship Id="rId37" Type="http://schemas.openxmlformats.org/officeDocument/2006/relationships/image" Target="../media/image159.png"/><Relationship Id="rId53" Type="http://schemas.openxmlformats.org/officeDocument/2006/relationships/image" Target="../media/image167.png"/><Relationship Id="rId58" Type="http://schemas.openxmlformats.org/officeDocument/2006/relationships/customXml" Target="../ink/ink933.xml"/><Relationship Id="rId74" Type="http://schemas.openxmlformats.org/officeDocument/2006/relationships/customXml" Target="../ink/ink941.xml"/><Relationship Id="rId79" Type="http://schemas.openxmlformats.org/officeDocument/2006/relationships/image" Target="../media/image181.png"/><Relationship Id="rId5" Type="http://schemas.openxmlformats.org/officeDocument/2006/relationships/image" Target="../media/image143.png"/><Relationship Id="rId90" Type="http://schemas.openxmlformats.org/officeDocument/2006/relationships/customXml" Target="../ink/ink949.xml"/><Relationship Id="rId14" Type="http://schemas.openxmlformats.org/officeDocument/2006/relationships/customXml" Target="../ink/ink911.xml"/><Relationship Id="rId22" Type="http://schemas.openxmlformats.org/officeDocument/2006/relationships/customXml" Target="../ink/ink915.xml"/><Relationship Id="rId27" Type="http://schemas.openxmlformats.org/officeDocument/2006/relationships/image" Target="../media/image154.png"/><Relationship Id="rId30" Type="http://schemas.openxmlformats.org/officeDocument/2006/relationships/customXml" Target="../ink/ink919.xml"/><Relationship Id="rId35" Type="http://schemas.openxmlformats.org/officeDocument/2006/relationships/image" Target="../media/image158.png"/><Relationship Id="rId43" Type="http://schemas.openxmlformats.org/officeDocument/2006/relationships/image" Target="../media/image162.png"/><Relationship Id="rId48" Type="http://schemas.openxmlformats.org/officeDocument/2006/relationships/customXml" Target="../ink/ink928.xml"/><Relationship Id="rId56" Type="http://schemas.openxmlformats.org/officeDocument/2006/relationships/customXml" Target="../ink/ink932.xml"/><Relationship Id="rId64" Type="http://schemas.openxmlformats.org/officeDocument/2006/relationships/customXml" Target="../ink/ink936.xml"/><Relationship Id="rId69" Type="http://schemas.openxmlformats.org/officeDocument/2006/relationships/image" Target="../media/image176.png"/><Relationship Id="rId77" Type="http://schemas.openxmlformats.org/officeDocument/2006/relationships/image" Target="../media/image180.png"/><Relationship Id="rId8" Type="http://schemas.openxmlformats.org/officeDocument/2006/relationships/customXml" Target="../ink/ink908.xml"/><Relationship Id="rId51" Type="http://schemas.openxmlformats.org/officeDocument/2006/relationships/image" Target="../media/image166.png"/><Relationship Id="rId72" Type="http://schemas.openxmlformats.org/officeDocument/2006/relationships/customXml" Target="../ink/ink940.xml"/><Relationship Id="rId80" Type="http://schemas.openxmlformats.org/officeDocument/2006/relationships/customXml" Target="../ink/ink944.xml"/><Relationship Id="rId85" Type="http://schemas.openxmlformats.org/officeDocument/2006/relationships/image" Target="../media/image184.png"/><Relationship Id="rId3" Type="http://schemas.openxmlformats.org/officeDocument/2006/relationships/image" Target="../media/image142.png"/><Relationship Id="rId12" Type="http://schemas.openxmlformats.org/officeDocument/2006/relationships/customXml" Target="../ink/ink910.xml"/><Relationship Id="rId17" Type="http://schemas.openxmlformats.org/officeDocument/2006/relationships/image" Target="../media/image149.png"/><Relationship Id="rId25" Type="http://schemas.openxmlformats.org/officeDocument/2006/relationships/image" Target="../media/image153.png"/><Relationship Id="rId33" Type="http://schemas.openxmlformats.org/officeDocument/2006/relationships/image" Target="../media/image157.png"/><Relationship Id="rId38" Type="http://schemas.openxmlformats.org/officeDocument/2006/relationships/customXml" Target="../ink/ink923.xml"/><Relationship Id="rId46" Type="http://schemas.openxmlformats.org/officeDocument/2006/relationships/customXml" Target="../ink/ink927.xml"/><Relationship Id="rId59" Type="http://schemas.openxmlformats.org/officeDocument/2006/relationships/image" Target="../media/image170.png"/><Relationship Id="rId67" Type="http://schemas.openxmlformats.org/officeDocument/2006/relationships/image" Target="../media/image175.png"/><Relationship Id="rId20" Type="http://schemas.openxmlformats.org/officeDocument/2006/relationships/customXml" Target="../ink/ink914.xml"/><Relationship Id="rId41" Type="http://schemas.openxmlformats.org/officeDocument/2006/relationships/image" Target="../media/image161.png"/><Relationship Id="rId54" Type="http://schemas.openxmlformats.org/officeDocument/2006/relationships/customXml" Target="../ink/ink931.xml"/><Relationship Id="rId62" Type="http://schemas.openxmlformats.org/officeDocument/2006/relationships/customXml" Target="../ink/ink935.xml"/><Relationship Id="rId70" Type="http://schemas.openxmlformats.org/officeDocument/2006/relationships/customXml" Target="../ink/ink939.xml"/><Relationship Id="rId75" Type="http://schemas.openxmlformats.org/officeDocument/2006/relationships/image" Target="../media/image179.png"/><Relationship Id="rId83" Type="http://schemas.openxmlformats.org/officeDocument/2006/relationships/image" Target="../media/image183.png"/><Relationship Id="rId88" Type="http://schemas.openxmlformats.org/officeDocument/2006/relationships/customXml" Target="../ink/ink948.xml"/><Relationship Id="rId91" Type="http://schemas.openxmlformats.org/officeDocument/2006/relationships/image" Target="../media/image187.png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907.xml"/><Relationship Id="rId15" Type="http://schemas.openxmlformats.org/officeDocument/2006/relationships/image" Target="../media/image148.png"/><Relationship Id="rId23" Type="http://schemas.openxmlformats.org/officeDocument/2006/relationships/image" Target="../media/image152.png"/><Relationship Id="rId28" Type="http://schemas.openxmlformats.org/officeDocument/2006/relationships/customXml" Target="../ink/ink918.xml"/><Relationship Id="rId36" Type="http://schemas.openxmlformats.org/officeDocument/2006/relationships/customXml" Target="../ink/ink922.xml"/><Relationship Id="rId49" Type="http://schemas.openxmlformats.org/officeDocument/2006/relationships/image" Target="../media/image165.png"/><Relationship Id="rId57" Type="http://schemas.openxmlformats.org/officeDocument/2006/relationships/image" Target="../media/image169.png"/><Relationship Id="rId10" Type="http://schemas.openxmlformats.org/officeDocument/2006/relationships/customXml" Target="../ink/ink909.xml"/><Relationship Id="rId31" Type="http://schemas.openxmlformats.org/officeDocument/2006/relationships/image" Target="../media/image156.png"/><Relationship Id="rId44" Type="http://schemas.openxmlformats.org/officeDocument/2006/relationships/customXml" Target="../ink/ink926.xml"/><Relationship Id="rId52" Type="http://schemas.openxmlformats.org/officeDocument/2006/relationships/customXml" Target="../ink/ink930.xml"/><Relationship Id="rId60" Type="http://schemas.openxmlformats.org/officeDocument/2006/relationships/customXml" Target="../ink/ink934.xml"/><Relationship Id="rId65" Type="http://schemas.openxmlformats.org/officeDocument/2006/relationships/image" Target="../media/image173.png"/><Relationship Id="rId73" Type="http://schemas.openxmlformats.org/officeDocument/2006/relationships/image" Target="../media/image178.png"/><Relationship Id="rId78" Type="http://schemas.openxmlformats.org/officeDocument/2006/relationships/customXml" Target="../ink/ink943.xml"/><Relationship Id="rId81" Type="http://schemas.openxmlformats.org/officeDocument/2006/relationships/image" Target="../media/image182.png"/><Relationship Id="rId86" Type="http://schemas.openxmlformats.org/officeDocument/2006/relationships/customXml" Target="../ink/ink947.xml"/><Relationship Id="rId4" Type="http://schemas.openxmlformats.org/officeDocument/2006/relationships/customXml" Target="../ink/ink906.xml"/><Relationship Id="rId9" Type="http://schemas.openxmlformats.org/officeDocument/2006/relationships/image" Target="../media/image145.png"/><Relationship Id="rId13" Type="http://schemas.openxmlformats.org/officeDocument/2006/relationships/image" Target="../media/image147.png"/><Relationship Id="rId18" Type="http://schemas.openxmlformats.org/officeDocument/2006/relationships/customXml" Target="../ink/ink913.xml"/><Relationship Id="rId39" Type="http://schemas.openxmlformats.org/officeDocument/2006/relationships/image" Target="../media/image160.png"/><Relationship Id="rId34" Type="http://schemas.openxmlformats.org/officeDocument/2006/relationships/customXml" Target="../ink/ink921.xml"/><Relationship Id="rId50" Type="http://schemas.openxmlformats.org/officeDocument/2006/relationships/customXml" Target="../ink/ink929.xml"/><Relationship Id="rId55" Type="http://schemas.openxmlformats.org/officeDocument/2006/relationships/image" Target="../media/image168.png"/><Relationship Id="rId76" Type="http://schemas.openxmlformats.org/officeDocument/2006/relationships/customXml" Target="../ink/ink942.xml"/><Relationship Id="rId7" Type="http://schemas.openxmlformats.org/officeDocument/2006/relationships/image" Target="../media/image144.png"/><Relationship Id="rId71" Type="http://schemas.openxmlformats.org/officeDocument/2006/relationships/image" Target="../media/image177.png"/><Relationship Id="rId2" Type="http://schemas.openxmlformats.org/officeDocument/2006/relationships/image" Target="../media/image141.png"/><Relationship Id="rId29" Type="http://schemas.openxmlformats.org/officeDocument/2006/relationships/image" Target="../media/image155.png"/><Relationship Id="rId24" Type="http://schemas.openxmlformats.org/officeDocument/2006/relationships/customXml" Target="../ink/ink916.xml"/><Relationship Id="rId40" Type="http://schemas.openxmlformats.org/officeDocument/2006/relationships/customXml" Target="../ink/ink924.xml"/><Relationship Id="rId45" Type="http://schemas.openxmlformats.org/officeDocument/2006/relationships/image" Target="../media/image163.png"/><Relationship Id="rId66" Type="http://schemas.openxmlformats.org/officeDocument/2006/relationships/customXml" Target="../ink/ink937.xml"/><Relationship Id="rId87" Type="http://schemas.openxmlformats.org/officeDocument/2006/relationships/image" Target="../media/image185.png"/><Relationship Id="rId61" Type="http://schemas.openxmlformats.org/officeDocument/2006/relationships/image" Target="../media/image171.png"/><Relationship Id="rId82" Type="http://schemas.openxmlformats.org/officeDocument/2006/relationships/customXml" Target="../ink/ink945.xml"/><Relationship Id="rId19" Type="http://schemas.openxmlformats.org/officeDocument/2006/relationships/image" Target="../media/image150.png"/></Relationships>
</file>

<file path=ppt/slides/_rels/slide39.xml.rels><?xml version="1.0" encoding="UTF-8" standalone="yes"?>
<Relationships xmlns="http://schemas.openxmlformats.org/package/2006/relationships"><Relationship Id="rId26" Type="http://schemas.openxmlformats.org/officeDocument/2006/relationships/customXml" Target="../ink/ink961.xml"/><Relationship Id="rId21" Type="http://schemas.openxmlformats.org/officeDocument/2006/relationships/image" Target="../media/image151.png"/><Relationship Id="rId42" Type="http://schemas.openxmlformats.org/officeDocument/2006/relationships/customXml" Target="../ink/ink969.xml"/><Relationship Id="rId47" Type="http://schemas.openxmlformats.org/officeDocument/2006/relationships/image" Target="../media/image164.png"/><Relationship Id="rId63" Type="http://schemas.openxmlformats.org/officeDocument/2006/relationships/image" Target="../media/image172.png"/><Relationship Id="rId68" Type="http://schemas.openxmlformats.org/officeDocument/2006/relationships/customXml" Target="../ink/ink982.xml"/><Relationship Id="rId84" Type="http://schemas.openxmlformats.org/officeDocument/2006/relationships/customXml" Target="../ink/ink990.xml"/><Relationship Id="rId89" Type="http://schemas.openxmlformats.org/officeDocument/2006/relationships/image" Target="../media/image186.png"/><Relationship Id="rId16" Type="http://schemas.openxmlformats.org/officeDocument/2006/relationships/customXml" Target="../ink/ink956.xml"/><Relationship Id="rId11" Type="http://schemas.openxmlformats.org/officeDocument/2006/relationships/image" Target="../media/image146.png"/><Relationship Id="rId32" Type="http://schemas.openxmlformats.org/officeDocument/2006/relationships/customXml" Target="../ink/ink964.xml"/><Relationship Id="rId37" Type="http://schemas.openxmlformats.org/officeDocument/2006/relationships/image" Target="../media/image159.png"/><Relationship Id="rId53" Type="http://schemas.openxmlformats.org/officeDocument/2006/relationships/image" Target="../media/image167.png"/><Relationship Id="rId58" Type="http://schemas.openxmlformats.org/officeDocument/2006/relationships/customXml" Target="../ink/ink977.xml"/><Relationship Id="rId74" Type="http://schemas.openxmlformats.org/officeDocument/2006/relationships/customXml" Target="../ink/ink985.xml"/><Relationship Id="rId79" Type="http://schemas.openxmlformats.org/officeDocument/2006/relationships/image" Target="../media/image181.png"/><Relationship Id="rId102" Type="http://schemas.openxmlformats.org/officeDocument/2006/relationships/customXml" Target="../ink/ink999.xml"/><Relationship Id="rId5" Type="http://schemas.openxmlformats.org/officeDocument/2006/relationships/image" Target="../media/image143.png"/><Relationship Id="rId90" Type="http://schemas.openxmlformats.org/officeDocument/2006/relationships/customXml" Target="../ink/ink993.xml"/><Relationship Id="rId95" Type="http://schemas.openxmlformats.org/officeDocument/2006/relationships/image" Target="../media/image189.png"/><Relationship Id="rId22" Type="http://schemas.openxmlformats.org/officeDocument/2006/relationships/customXml" Target="../ink/ink959.xml"/><Relationship Id="rId27" Type="http://schemas.openxmlformats.org/officeDocument/2006/relationships/image" Target="../media/image154.png"/><Relationship Id="rId43" Type="http://schemas.openxmlformats.org/officeDocument/2006/relationships/image" Target="../media/image162.png"/><Relationship Id="rId48" Type="http://schemas.openxmlformats.org/officeDocument/2006/relationships/customXml" Target="../ink/ink972.xml"/><Relationship Id="rId64" Type="http://schemas.openxmlformats.org/officeDocument/2006/relationships/customXml" Target="../ink/ink980.xml"/><Relationship Id="rId69" Type="http://schemas.openxmlformats.org/officeDocument/2006/relationships/image" Target="../media/image176.png"/><Relationship Id="rId80" Type="http://schemas.openxmlformats.org/officeDocument/2006/relationships/customXml" Target="../ink/ink988.xml"/><Relationship Id="rId85" Type="http://schemas.openxmlformats.org/officeDocument/2006/relationships/image" Target="../media/image184.png"/><Relationship Id="rId12" Type="http://schemas.openxmlformats.org/officeDocument/2006/relationships/customXml" Target="../ink/ink954.xml"/><Relationship Id="rId17" Type="http://schemas.openxmlformats.org/officeDocument/2006/relationships/image" Target="../media/image149.png"/><Relationship Id="rId33" Type="http://schemas.openxmlformats.org/officeDocument/2006/relationships/image" Target="../media/image157.png"/><Relationship Id="rId38" Type="http://schemas.openxmlformats.org/officeDocument/2006/relationships/customXml" Target="../ink/ink967.xml"/><Relationship Id="rId59" Type="http://schemas.openxmlformats.org/officeDocument/2006/relationships/image" Target="../media/image170.png"/><Relationship Id="rId103" Type="http://schemas.openxmlformats.org/officeDocument/2006/relationships/image" Target="../media/image193.png"/><Relationship Id="rId20" Type="http://schemas.openxmlformats.org/officeDocument/2006/relationships/customXml" Target="../ink/ink958.xml"/><Relationship Id="rId41" Type="http://schemas.openxmlformats.org/officeDocument/2006/relationships/image" Target="../media/image161.png"/><Relationship Id="rId54" Type="http://schemas.openxmlformats.org/officeDocument/2006/relationships/customXml" Target="../ink/ink975.xml"/><Relationship Id="rId62" Type="http://schemas.openxmlformats.org/officeDocument/2006/relationships/customXml" Target="../ink/ink979.xml"/><Relationship Id="rId70" Type="http://schemas.openxmlformats.org/officeDocument/2006/relationships/customXml" Target="../ink/ink983.xml"/><Relationship Id="rId75" Type="http://schemas.openxmlformats.org/officeDocument/2006/relationships/image" Target="../media/image179.png"/><Relationship Id="rId83" Type="http://schemas.openxmlformats.org/officeDocument/2006/relationships/image" Target="../media/image183.png"/><Relationship Id="rId88" Type="http://schemas.openxmlformats.org/officeDocument/2006/relationships/customXml" Target="../ink/ink992.xml"/><Relationship Id="rId91" Type="http://schemas.openxmlformats.org/officeDocument/2006/relationships/image" Target="../media/image187.png"/><Relationship Id="rId96" Type="http://schemas.openxmlformats.org/officeDocument/2006/relationships/customXml" Target="../ink/ink996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951.xml"/><Relationship Id="rId15" Type="http://schemas.openxmlformats.org/officeDocument/2006/relationships/image" Target="../media/image148.png"/><Relationship Id="rId23" Type="http://schemas.openxmlformats.org/officeDocument/2006/relationships/image" Target="../media/image152.png"/><Relationship Id="rId28" Type="http://schemas.openxmlformats.org/officeDocument/2006/relationships/customXml" Target="../ink/ink962.xml"/><Relationship Id="rId36" Type="http://schemas.openxmlformats.org/officeDocument/2006/relationships/customXml" Target="../ink/ink966.xml"/><Relationship Id="rId49" Type="http://schemas.openxmlformats.org/officeDocument/2006/relationships/image" Target="../media/image165.png"/><Relationship Id="rId57" Type="http://schemas.openxmlformats.org/officeDocument/2006/relationships/image" Target="../media/image169.png"/><Relationship Id="rId10" Type="http://schemas.openxmlformats.org/officeDocument/2006/relationships/customXml" Target="../ink/ink953.xml"/><Relationship Id="rId31" Type="http://schemas.openxmlformats.org/officeDocument/2006/relationships/image" Target="../media/image156.png"/><Relationship Id="rId44" Type="http://schemas.openxmlformats.org/officeDocument/2006/relationships/customXml" Target="../ink/ink970.xml"/><Relationship Id="rId52" Type="http://schemas.openxmlformats.org/officeDocument/2006/relationships/customXml" Target="../ink/ink974.xml"/><Relationship Id="rId60" Type="http://schemas.openxmlformats.org/officeDocument/2006/relationships/customXml" Target="../ink/ink978.xml"/><Relationship Id="rId65" Type="http://schemas.openxmlformats.org/officeDocument/2006/relationships/image" Target="../media/image173.png"/><Relationship Id="rId73" Type="http://schemas.openxmlformats.org/officeDocument/2006/relationships/image" Target="../media/image178.png"/><Relationship Id="rId78" Type="http://schemas.openxmlformats.org/officeDocument/2006/relationships/customXml" Target="../ink/ink987.xml"/><Relationship Id="rId81" Type="http://schemas.openxmlformats.org/officeDocument/2006/relationships/image" Target="../media/image182.png"/><Relationship Id="rId86" Type="http://schemas.openxmlformats.org/officeDocument/2006/relationships/customXml" Target="../ink/ink991.xml"/><Relationship Id="rId94" Type="http://schemas.openxmlformats.org/officeDocument/2006/relationships/customXml" Target="../ink/ink995.xml"/><Relationship Id="rId99" Type="http://schemas.openxmlformats.org/officeDocument/2006/relationships/image" Target="../media/image191.png"/><Relationship Id="rId101" Type="http://schemas.openxmlformats.org/officeDocument/2006/relationships/image" Target="../media/image192.png"/><Relationship Id="rId4" Type="http://schemas.openxmlformats.org/officeDocument/2006/relationships/customXml" Target="../ink/ink950.xml"/><Relationship Id="rId9" Type="http://schemas.openxmlformats.org/officeDocument/2006/relationships/image" Target="../media/image145.png"/><Relationship Id="rId13" Type="http://schemas.openxmlformats.org/officeDocument/2006/relationships/image" Target="../media/image147.png"/><Relationship Id="rId18" Type="http://schemas.openxmlformats.org/officeDocument/2006/relationships/customXml" Target="../ink/ink957.xml"/><Relationship Id="rId39" Type="http://schemas.openxmlformats.org/officeDocument/2006/relationships/image" Target="../media/image160.png"/><Relationship Id="rId34" Type="http://schemas.openxmlformats.org/officeDocument/2006/relationships/customXml" Target="../ink/ink965.xml"/><Relationship Id="rId50" Type="http://schemas.openxmlformats.org/officeDocument/2006/relationships/customXml" Target="../ink/ink973.xml"/><Relationship Id="rId55" Type="http://schemas.openxmlformats.org/officeDocument/2006/relationships/image" Target="../media/image168.png"/><Relationship Id="rId76" Type="http://schemas.openxmlformats.org/officeDocument/2006/relationships/customXml" Target="../ink/ink986.xml"/><Relationship Id="rId97" Type="http://schemas.openxmlformats.org/officeDocument/2006/relationships/image" Target="../media/image190.png"/><Relationship Id="rId104" Type="http://schemas.openxmlformats.org/officeDocument/2006/relationships/customXml" Target="../ink/ink1000.xml"/><Relationship Id="rId7" Type="http://schemas.openxmlformats.org/officeDocument/2006/relationships/image" Target="../media/image144.png"/><Relationship Id="rId71" Type="http://schemas.openxmlformats.org/officeDocument/2006/relationships/image" Target="../media/image177.png"/><Relationship Id="rId92" Type="http://schemas.openxmlformats.org/officeDocument/2006/relationships/customXml" Target="../ink/ink994.xml"/><Relationship Id="rId2" Type="http://schemas.openxmlformats.org/officeDocument/2006/relationships/image" Target="../media/image141.png"/><Relationship Id="rId29" Type="http://schemas.openxmlformats.org/officeDocument/2006/relationships/image" Target="../media/image155.png"/><Relationship Id="rId24" Type="http://schemas.openxmlformats.org/officeDocument/2006/relationships/customXml" Target="../ink/ink960.xml"/><Relationship Id="rId40" Type="http://schemas.openxmlformats.org/officeDocument/2006/relationships/customXml" Target="../ink/ink968.xml"/><Relationship Id="rId45" Type="http://schemas.openxmlformats.org/officeDocument/2006/relationships/image" Target="../media/image163.png"/><Relationship Id="rId66" Type="http://schemas.openxmlformats.org/officeDocument/2006/relationships/customXml" Target="../ink/ink981.xml"/><Relationship Id="rId87" Type="http://schemas.openxmlformats.org/officeDocument/2006/relationships/image" Target="../media/image185.png"/><Relationship Id="rId61" Type="http://schemas.openxmlformats.org/officeDocument/2006/relationships/image" Target="../media/image171.png"/><Relationship Id="rId82" Type="http://schemas.openxmlformats.org/officeDocument/2006/relationships/customXml" Target="../ink/ink989.xml"/><Relationship Id="rId19" Type="http://schemas.openxmlformats.org/officeDocument/2006/relationships/image" Target="../media/image150.png"/><Relationship Id="rId14" Type="http://schemas.openxmlformats.org/officeDocument/2006/relationships/customXml" Target="../ink/ink955.xml"/><Relationship Id="rId30" Type="http://schemas.openxmlformats.org/officeDocument/2006/relationships/customXml" Target="../ink/ink963.xml"/><Relationship Id="rId35" Type="http://schemas.openxmlformats.org/officeDocument/2006/relationships/image" Target="../media/image158.png"/><Relationship Id="rId56" Type="http://schemas.openxmlformats.org/officeDocument/2006/relationships/customXml" Target="../ink/ink976.xml"/><Relationship Id="rId77" Type="http://schemas.openxmlformats.org/officeDocument/2006/relationships/image" Target="../media/image180.png"/><Relationship Id="rId100" Type="http://schemas.openxmlformats.org/officeDocument/2006/relationships/customXml" Target="../ink/ink998.xml"/><Relationship Id="rId105" Type="http://schemas.openxmlformats.org/officeDocument/2006/relationships/image" Target="../media/image194.png"/><Relationship Id="rId8" Type="http://schemas.openxmlformats.org/officeDocument/2006/relationships/customXml" Target="../ink/ink952.xml"/><Relationship Id="rId51" Type="http://schemas.openxmlformats.org/officeDocument/2006/relationships/image" Target="../media/image166.png"/><Relationship Id="rId72" Type="http://schemas.openxmlformats.org/officeDocument/2006/relationships/customXml" Target="../ink/ink984.xml"/><Relationship Id="rId93" Type="http://schemas.openxmlformats.org/officeDocument/2006/relationships/image" Target="../media/image188.png"/><Relationship Id="rId98" Type="http://schemas.openxmlformats.org/officeDocument/2006/relationships/customXml" Target="../ink/ink997.xml"/><Relationship Id="rId3" Type="http://schemas.openxmlformats.org/officeDocument/2006/relationships/image" Target="../media/image142.png"/><Relationship Id="rId25" Type="http://schemas.openxmlformats.org/officeDocument/2006/relationships/image" Target="../media/image153.png"/><Relationship Id="rId46" Type="http://schemas.openxmlformats.org/officeDocument/2006/relationships/customXml" Target="../ink/ink971.xml"/><Relationship Id="rId67" Type="http://schemas.openxmlformats.org/officeDocument/2006/relationships/image" Target="../media/image175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customXml" Target="../ink/ink19.xml"/><Relationship Id="rId13" Type="http://schemas.openxmlformats.org/officeDocument/2006/relationships/image" Target="../media/image9.png"/><Relationship Id="rId3" Type="http://schemas.openxmlformats.org/officeDocument/2006/relationships/image" Target="../media/image3.png"/><Relationship Id="rId7" Type="http://schemas.openxmlformats.org/officeDocument/2006/relationships/image" Target="../media/image5.png"/><Relationship Id="rId12" Type="http://schemas.openxmlformats.org/officeDocument/2006/relationships/customXml" Target="../ink/ink21.xml"/><Relationship Id="rId2" Type="http://schemas.openxmlformats.org/officeDocument/2006/relationships/customXml" Target="../ink/ink16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18.xml"/><Relationship Id="rId11" Type="http://schemas.openxmlformats.org/officeDocument/2006/relationships/image" Target="../media/image8.png"/><Relationship Id="rId5" Type="http://schemas.openxmlformats.org/officeDocument/2006/relationships/image" Target="../media/image4.png"/><Relationship Id="rId15" Type="http://schemas.openxmlformats.org/officeDocument/2006/relationships/image" Target="../media/image10.png"/><Relationship Id="rId10" Type="http://schemas.openxmlformats.org/officeDocument/2006/relationships/customXml" Target="../ink/ink20.xml"/><Relationship Id="rId4" Type="http://schemas.openxmlformats.org/officeDocument/2006/relationships/customXml" Target="../ink/ink17.xml"/><Relationship Id="rId9" Type="http://schemas.openxmlformats.org/officeDocument/2006/relationships/image" Target="../media/image6.png"/><Relationship Id="rId14" Type="http://schemas.openxmlformats.org/officeDocument/2006/relationships/customXml" Target="../ink/ink22.xml"/></Relationships>
</file>

<file path=ppt/slides/_rels/slide40.xml.rels><?xml version="1.0" encoding="UTF-8" standalone="yes"?>
<Relationships xmlns="http://schemas.openxmlformats.org/package/2006/relationships"><Relationship Id="rId26" Type="http://schemas.openxmlformats.org/officeDocument/2006/relationships/customXml" Target="../ink/ink1012.xml"/><Relationship Id="rId117" Type="http://schemas.openxmlformats.org/officeDocument/2006/relationships/image" Target="../media/image200.png"/><Relationship Id="rId21" Type="http://schemas.openxmlformats.org/officeDocument/2006/relationships/image" Target="../media/image151.png"/><Relationship Id="rId42" Type="http://schemas.openxmlformats.org/officeDocument/2006/relationships/customXml" Target="../ink/ink1020.xml"/><Relationship Id="rId47" Type="http://schemas.openxmlformats.org/officeDocument/2006/relationships/image" Target="../media/image164.png"/><Relationship Id="rId63" Type="http://schemas.openxmlformats.org/officeDocument/2006/relationships/image" Target="../media/image172.png"/><Relationship Id="rId68" Type="http://schemas.openxmlformats.org/officeDocument/2006/relationships/customXml" Target="../ink/ink1033.xml"/><Relationship Id="rId84" Type="http://schemas.openxmlformats.org/officeDocument/2006/relationships/customXml" Target="../ink/ink1041.xml"/><Relationship Id="rId89" Type="http://schemas.openxmlformats.org/officeDocument/2006/relationships/image" Target="../media/image186.png"/><Relationship Id="rId112" Type="http://schemas.openxmlformats.org/officeDocument/2006/relationships/customXml" Target="../ink/ink1055.xml"/><Relationship Id="rId16" Type="http://schemas.openxmlformats.org/officeDocument/2006/relationships/customXml" Target="../ink/ink1007.xml"/><Relationship Id="rId107" Type="http://schemas.openxmlformats.org/officeDocument/2006/relationships/image" Target="../media/image195.png"/><Relationship Id="rId11" Type="http://schemas.openxmlformats.org/officeDocument/2006/relationships/image" Target="../media/image146.png"/><Relationship Id="rId32" Type="http://schemas.openxmlformats.org/officeDocument/2006/relationships/customXml" Target="../ink/ink1015.xml"/><Relationship Id="rId37" Type="http://schemas.openxmlformats.org/officeDocument/2006/relationships/image" Target="../media/image159.png"/><Relationship Id="rId53" Type="http://schemas.openxmlformats.org/officeDocument/2006/relationships/image" Target="../media/image167.png"/><Relationship Id="rId58" Type="http://schemas.openxmlformats.org/officeDocument/2006/relationships/customXml" Target="../ink/ink1028.xml"/><Relationship Id="rId74" Type="http://schemas.openxmlformats.org/officeDocument/2006/relationships/customXml" Target="../ink/ink1036.xml"/><Relationship Id="rId79" Type="http://schemas.openxmlformats.org/officeDocument/2006/relationships/image" Target="../media/image181.png"/><Relationship Id="rId102" Type="http://schemas.openxmlformats.org/officeDocument/2006/relationships/customXml" Target="../ink/ink1050.xml"/><Relationship Id="rId5" Type="http://schemas.openxmlformats.org/officeDocument/2006/relationships/image" Target="../media/image143.png"/><Relationship Id="rId90" Type="http://schemas.openxmlformats.org/officeDocument/2006/relationships/customXml" Target="../ink/ink1044.xml"/><Relationship Id="rId95" Type="http://schemas.openxmlformats.org/officeDocument/2006/relationships/image" Target="../media/image189.png"/><Relationship Id="rId22" Type="http://schemas.openxmlformats.org/officeDocument/2006/relationships/customXml" Target="../ink/ink1010.xml"/><Relationship Id="rId27" Type="http://schemas.openxmlformats.org/officeDocument/2006/relationships/image" Target="../media/image154.png"/><Relationship Id="rId43" Type="http://schemas.openxmlformats.org/officeDocument/2006/relationships/image" Target="../media/image162.png"/><Relationship Id="rId48" Type="http://schemas.openxmlformats.org/officeDocument/2006/relationships/customXml" Target="../ink/ink1023.xml"/><Relationship Id="rId64" Type="http://schemas.openxmlformats.org/officeDocument/2006/relationships/customXml" Target="../ink/ink1031.xml"/><Relationship Id="rId69" Type="http://schemas.openxmlformats.org/officeDocument/2006/relationships/image" Target="../media/image176.png"/><Relationship Id="rId113" Type="http://schemas.openxmlformats.org/officeDocument/2006/relationships/image" Target="../media/image198.png"/><Relationship Id="rId118" Type="http://schemas.openxmlformats.org/officeDocument/2006/relationships/customXml" Target="../ink/ink1058.xml"/><Relationship Id="rId80" Type="http://schemas.openxmlformats.org/officeDocument/2006/relationships/customXml" Target="../ink/ink1039.xml"/><Relationship Id="rId85" Type="http://schemas.openxmlformats.org/officeDocument/2006/relationships/image" Target="../media/image184.png"/><Relationship Id="rId12" Type="http://schemas.openxmlformats.org/officeDocument/2006/relationships/customXml" Target="../ink/ink1005.xml"/><Relationship Id="rId17" Type="http://schemas.openxmlformats.org/officeDocument/2006/relationships/image" Target="../media/image149.png"/><Relationship Id="rId33" Type="http://schemas.openxmlformats.org/officeDocument/2006/relationships/image" Target="../media/image157.png"/><Relationship Id="rId38" Type="http://schemas.openxmlformats.org/officeDocument/2006/relationships/customXml" Target="../ink/ink1018.xml"/><Relationship Id="rId59" Type="http://schemas.openxmlformats.org/officeDocument/2006/relationships/image" Target="../media/image170.png"/><Relationship Id="rId103" Type="http://schemas.openxmlformats.org/officeDocument/2006/relationships/image" Target="../media/image193.png"/><Relationship Id="rId108" Type="http://schemas.openxmlformats.org/officeDocument/2006/relationships/customXml" Target="../ink/ink1053.xml"/><Relationship Id="rId54" Type="http://schemas.openxmlformats.org/officeDocument/2006/relationships/customXml" Target="../ink/ink1026.xml"/><Relationship Id="rId70" Type="http://schemas.openxmlformats.org/officeDocument/2006/relationships/customXml" Target="../ink/ink1034.xml"/><Relationship Id="rId75" Type="http://schemas.openxmlformats.org/officeDocument/2006/relationships/image" Target="../media/image179.png"/><Relationship Id="rId91" Type="http://schemas.openxmlformats.org/officeDocument/2006/relationships/image" Target="../media/image187.png"/><Relationship Id="rId96" Type="http://schemas.openxmlformats.org/officeDocument/2006/relationships/customXml" Target="../ink/ink1047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1002.xml"/><Relationship Id="rId23" Type="http://schemas.openxmlformats.org/officeDocument/2006/relationships/image" Target="../media/image152.png"/><Relationship Id="rId28" Type="http://schemas.openxmlformats.org/officeDocument/2006/relationships/customXml" Target="../ink/ink1013.xml"/><Relationship Id="rId49" Type="http://schemas.openxmlformats.org/officeDocument/2006/relationships/image" Target="../media/image165.png"/><Relationship Id="rId114" Type="http://schemas.openxmlformats.org/officeDocument/2006/relationships/customXml" Target="../ink/ink1056.xml"/><Relationship Id="rId119" Type="http://schemas.openxmlformats.org/officeDocument/2006/relationships/image" Target="../media/image201.png"/><Relationship Id="rId10" Type="http://schemas.openxmlformats.org/officeDocument/2006/relationships/customXml" Target="../ink/ink1004.xml"/><Relationship Id="rId31" Type="http://schemas.openxmlformats.org/officeDocument/2006/relationships/image" Target="../media/image156.png"/><Relationship Id="rId44" Type="http://schemas.openxmlformats.org/officeDocument/2006/relationships/customXml" Target="../ink/ink1021.xml"/><Relationship Id="rId52" Type="http://schemas.openxmlformats.org/officeDocument/2006/relationships/customXml" Target="../ink/ink1025.xml"/><Relationship Id="rId60" Type="http://schemas.openxmlformats.org/officeDocument/2006/relationships/customXml" Target="../ink/ink1029.xml"/><Relationship Id="rId65" Type="http://schemas.openxmlformats.org/officeDocument/2006/relationships/image" Target="../media/image173.png"/><Relationship Id="rId73" Type="http://schemas.openxmlformats.org/officeDocument/2006/relationships/image" Target="../media/image178.png"/><Relationship Id="rId78" Type="http://schemas.openxmlformats.org/officeDocument/2006/relationships/customXml" Target="../ink/ink1038.xml"/><Relationship Id="rId81" Type="http://schemas.openxmlformats.org/officeDocument/2006/relationships/image" Target="../media/image182.png"/><Relationship Id="rId86" Type="http://schemas.openxmlformats.org/officeDocument/2006/relationships/customXml" Target="../ink/ink1042.xml"/><Relationship Id="rId94" Type="http://schemas.openxmlformats.org/officeDocument/2006/relationships/customXml" Target="../ink/ink1046.xml"/><Relationship Id="rId99" Type="http://schemas.openxmlformats.org/officeDocument/2006/relationships/image" Target="../media/image191.png"/><Relationship Id="rId101" Type="http://schemas.openxmlformats.org/officeDocument/2006/relationships/image" Target="../media/image192.png"/><Relationship Id="rId4" Type="http://schemas.openxmlformats.org/officeDocument/2006/relationships/customXml" Target="../ink/ink1001.xml"/><Relationship Id="rId9" Type="http://schemas.openxmlformats.org/officeDocument/2006/relationships/image" Target="../media/image145.png"/><Relationship Id="rId13" Type="http://schemas.openxmlformats.org/officeDocument/2006/relationships/image" Target="../media/image147.png"/><Relationship Id="rId18" Type="http://schemas.openxmlformats.org/officeDocument/2006/relationships/customXml" Target="../ink/ink1008.xml"/><Relationship Id="rId39" Type="http://schemas.openxmlformats.org/officeDocument/2006/relationships/image" Target="../media/image160.png"/><Relationship Id="rId109" Type="http://schemas.openxmlformats.org/officeDocument/2006/relationships/image" Target="../media/image196.png"/><Relationship Id="rId34" Type="http://schemas.openxmlformats.org/officeDocument/2006/relationships/customXml" Target="../ink/ink1016.xml"/><Relationship Id="rId50" Type="http://schemas.openxmlformats.org/officeDocument/2006/relationships/customXml" Target="../ink/ink1024.xml"/><Relationship Id="rId55" Type="http://schemas.openxmlformats.org/officeDocument/2006/relationships/image" Target="../media/image168.png"/><Relationship Id="rId76" Type="http://schemas.openxmlformats.org/officeDocument/2006/relationships/customXml" Target="../ink/ink1037.xml"/><Relationship Id="rId97" Type="http://schemas.openxmlformats.org/officeDocument/2006/relationships/image" Target="../media/image190.png"/><Relationship Id="rId104" Type="http://schemas.openxmlformats.org/officeDocument/2006/relationships/customXml" Target="../ink/ink1051.xml"/><Relationship Id="rId7" Type="http://schemas.openxmlformats.org/officeDocument/2006/relationships/image" Target="../media/image144.png"/><Relationship Id="rId71" Type="http://schemas.openxmlformats.org/officeDocument/2006/relationships/image" Target="../media/image177.png"/><Relationship Id="rId92" Type="http://schemas.openxmlformats.org/officeDocument/2006/relationships/customXml" Target="../ink/ink1045.xml"/><Relationship Id="rId2" Type="http://schemas.openxmlformats.org/officeDocument/2006/relationships/image" Target="../media/image141.png"/><Relationship Id="rId29" Type="http://schemas.openxmlformats.org/officeDocument/2006/relationships/image" Target="../media/image155.png"/><Relationship Id="rId24" Type="http://schemas.openxmlformats.org/officeDocument/2006/relationships/customXml" Target="../ink/ink1011.xml"/><Relationship Id="rId40" Type="http://schemas.openxmlformats.org/officeDocument/2006/relationships/customXml" Target="../ink/ink1019.xml"/><Relationship Id="rId45" Type="http://schemas.openxmlformats.org/officeDocument/2006/relationships/image" Target="../media/image163.png"/><Relationship Id="rId66" Type="http://schemas.openxmlformats.org/officeDocument/2006/relationships/customXml" Target="../ink/ink1032.xml"/><Relationship Id="rId87" Type="http://schemas.openxmlformats.org/officeDocument/2006/relationships/image" Target="../media/image185.png"/><Relationship Id="rId110" Type="http://schemas.openxmlformats.org/officeDocument/2006/relationships/customXml" Target="../ink/ink1054.xml"/><Relationship Id="rId115" Type="http://schemas.openxmlformats.org/officeDocument/2006/relationships/image" Target="../media/image199.png"/><Relationship Id="rId61" Type="http://schemas.openxmlformats.org/officeDocument/2006/relationships/image" Target="../media/image171.png"/><Relationship Id="rId82" Type="http://schemas.openxmlformats.org/officeDocument/2006/relationships/customXml" Target="../ink/ink1040.xml"/><Relationship Id="rId19" Type="http://schemas.openxmlformats.org/officeDocument/2006/relationships/image" Target="../media/image150.png"/><Relationship Id="rId14" Type="http://schemas.openxmlformats.org/officeDocument/2006/relationships/customXml" Target="../ink/ink1006.xml"/><Relationship Id="rId30" Type="http://schemas.openxmlformats.org/officeDocument/2006/relationships/customXml" Target="../ink/ink1014.xml"/><Relationship Id="rId35" Type="http://schemas.openxmlformats.org/officeDocument/2006/relationships/image" Target="../media/image158.png"/><Relationship Id="rId56" Type="http://schemas.openxmlformats.org/officeDocument/2006/relationships/customXml" Target="../ink/ink1027.xml"/><Relationship Id="rId77" Type="http://schemas.openxmlformats.org/officeDocument/2006/relationships/image" Target="../media/image180.png"/><Relationship Id="rId100" Type="http://schemas.openxmlformats.org/officeDocument/2006/relationships/customXml" Target="../ink/ink1049.xml"/><Relationship Id="rId105" Type="http://schemas.openxmlformats.org/officeDocument/2006/relationships/image" Target="../media/image194.png"/><Relationship Id="rId8" Type="http://schemas.openxmlformats.org/officeDocument/2006/relationships/customXml" Target="../ink/ink1003.xml"/><Relationship Id="rId51" Type="http://schemas.openxmlformats.org/officeDocument/2006/relationships/image" Target="../media/image166.png"/><Relationship Id="rId72" Type="http://schemas.openxmlformats.org/officeDocument/2006/relationships/customXml" Target="../ink/ink1035.xml"/><Relationship Id="rId93" Type="http://schemas.openxmlformats.org/officeDocument/2006/relationships/image" Target="../media/image188.png"/><Relationship Id="rId98" Type="http://schemas.openxmlformats.org/officeDocument/2006/relationships/customXml" Target="../ink/ink1048.xml"/><Relationship Id="rId3" Type="http://schemas.openxmlformats.org/officeDocument/2006/relationships/image" Target="../media/image142.png"/><Relationship Id="rId25" Type="http://schemas.openxmlformats.org/officeDocument/2006/relationships/image" Target="../media/image153.png"/><Relationship Id="rId46" Type="http://schemas.openxmlformats.org/officeDocument/2006/relationships/customXml" Target="../ink/ink1022.xml"/><Relationship Id="rId67" Type="http://schemas.openxmlformats.org/officeDocument/2006/relationships/image" Target="../media/image175.png"/><Relationship Id="rId116" Type="http://schemas.openxmlformats.org/officeDocument/2006/relationships/customXml" Target="../ink/ink1057.xml"/><Relationship Id="rId20" Type="http://schemas.openxmlformats.org/officeDocument/2006/relationships/customXml" Target="../ink/ink1009.xml"/><Relationship Id="rId41" Type="http://schemas.openxmlformats.org/officeDocument/2006/relationships/image" Target="../media/image161.png"/><Relationship Id="rId62" Type="http://schemas.openxmlformats.org/officeDocument/2006/relationships/customXml" Target="../ink/ink1030.xml"/><Relationship Id="rId83" Type="http://schemas.openxmlformats.org/officeDocument/2006/relationships/image" Target="../media/image183.png"/><Relationship Id="rId88" Type="http://schemas.openxmlformats.org/officeDocument/2006/relationships/customXml" Target="../ink/ink1043.xml"/><Relationship Id="rId111" Type="http://schemas.openxmlformats.org/officeDocument/2006/relationships/image" Target="../media/image197.png"/><Relationship Id="rId15" Type="http://schemas.openxmlformats.org/officeDocument/2006/relationships/image" Target="../media/image148.png"/><Relationship Id="rId36" Type="http://schemas.openxmlformats.org/officeDocument/2006/relationships/customXml" Target="../ink/ink1017.xml"/><Relationship Id="rId57" Type="http://schemas.openxmlformats.org/officeDocument/2006/relationships/image" Target="../media/image169.png"/><Relationship Id="rId106" Type="http://schemas.openxmlformats.org/officeDocument/2006/relationships/customXml" Target="../ink/ink1052.xml"/></Relationships>
</file>

<file path=ppt/slides/_rels/slide41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200.png"/><Relationship Id="rId21" Type="http://schemas.openxmlformats.org/officeDocument/2006/relationships/image" Target="../media/image151.png"/><Relationship Id="rId42" Type="http://schemas.openxmlformats.org/officeDocument/2006/relationships/customXml" Target="../ink/ink1078.xml"/><Relationship Id="rId47" Type="http://schemas.openxmlformats.org/officeDocument/2006/relationships/image" Target="../media/image164.png"/><Relationship Id="rId63" Type="http://schemas.openxmlformats.org/officeDocument/2006/relationships/image" Target="../media/image172.png"/><Relationship Id="rId68" Type="http://schemas.openxmlformats.org/officeDocument/2006/relationships/customXml" Target="../ink/ink1091.xml"/><Relationship Id="rId84" Type="http://schemas.openxmlformats.org/officeDocument/2006/relationships/customXml" Target="../ink/ink1099.xml"/><Relationship Id="rId89" Type="http://schemas.openxmlformats.org/officeDocument/2006/relationships/image" Target="../media/image186.png"/><Relationship Id="rId112" Type="http://schemas.openxmlformats.org/officeDocument/2006/relationships/customXml" Target="../ink/ink1113.xml"/><Relationship Id="rId16" Type="http://schemas.openxmlformats.org/officeDocument/2006/relationships/customXml" Target="../ink/ink1065.xml"/><Relationship Id="rId107" Type="http://schemas.openxmlformats.org/officeDocument/2006/relationships/image" Target="../media/image195.png"/><Relationship Id="rId11" Type="http://schemas.openxmlformats.org/officeDocument/2006/relationships/image" Target="../media/image146.png"/><Relationship Id="rId32" Type="http://schemas.openxmlformats.org/officeDocument/2006/relationships/customXml" Target="../ink/ink1073.xml"/><Relationship Id="rId37" Type="http://schemas.openxmlformats.org/officeDocument/2006/relationships/image" Target="../media/image159.png"/><Relationship Id="rId53" Type="http://schemas.openxmlformats.org/officeDocument/2006/relationships/image" Target="../media/image167.png"/><Relationship Id="rId58" Type="http://schemas.openxmlformats.org/officeDocument/2006/relationships/customXml" Target="../ink/ink1086.xml"/><Relationship Id="rId74" Type="http://schemas.openxmlformats.org/officeDocument/2006/relationships/customXml" Target="../ink/ink1094.xml"/><Relationship Id="rId79" Type="http://schemas.openxmlformats.org/officeDocument/2006/relationships/image" Target="../media/image181.png"/><Relationship Id="rId102" Type="http://schemas.openxmlformats.org/officeDocument/2006/relationships/customXml" Target="../ink/ink1108.xml"/><Relationship Id="rId123" Type="http://schemas.openxmlformats.org/officeDocument/2006/relationships/image" Target="../media/image203.png"/><Relationship Id="rId128" Type="http://schemas.openxmlformats.org/officeDocument/2006/relationships/customXml" Target="../ink/ink1121.xml"/><Relationship Id="rId5" Type="http://schemas.openxmlformats.org/officeDocument/2006/relationships/image" Target="../media/image143.png"/><Relationship Id="rId90" Type="http://schemas.openxmlformats.org/officeDocument/2006/relationships/customXml" Target="../ink/ink1102.xml"/><Relationship Id="rId95" Type="http://schemas.openxmlformats.org/officeDocument/2006/relationships/image" Target="../media/image189.png"/><Relationship Id="rId22" Type="http://schemas.openxmlformats.org/officeDocument/2006/relationships/customXml" Target="../ink/ink1068.xml"/><Relationship Id="rId27" Type="http://schemas.openxmlformats.org/officeDocument/2006/relationships/image" Target="../media/image154.png"/><Relationship Id="rId43" Type="http://schemas.openxmlformats.org/officeDocument/2006/relationships/image" Target="../media/image162.png"/><Relationship Id="rId48" Type="http://schemas.openxmlformats.org/officeDocument/2006/relationships/customXml" Target="../ink/ink1081.xml"/><Relationship Id="rId64" Type="http://schemas.openxmlformats.org/officeDocument/2006/relationships/customXml" Target="../ink/ink1089.xml"/><Relationship Id="rId69" Type="http://schemas.openxmlformats.org/officeDocument/2006/relationships/image" Target="../media/image176.png"/><Relationship Id="rId113" Type="http://schemas.openxmlformats.org/officeDocument/2006/relationships/image" Target="../media/image198.png"/><Relationship Id="rId118" Type="http://schemas.openxmlformats.org/officeDocument/2006/relationships/customXml" Target="../ink/ink1116.xml"/><Relationship Id="rId80" Type="http://schemas.openxmlformats.org/officeDocument/2006/relationships/customXml" Target="../ink/ink1097.xml"/><Relationship Id="rId85" Type="http://schemas.openxmlformats.org/officeDocument/2006/relationships/image" Target="../media/image184.png"/><Relationship Id="rId12" Type="http://schemas.openxmlformats.org/officeDocument/2006/relationships/customXml" Target="../ink/ink1063.xml"/><Relationship Id="rId17" Type="http://schemas.openxmlformats.org/officeDocument/2006/relationships/image" Target="../media/image149.png"/><Relationship Id="rId33" Type="http://schemas.openxmlformats.org/officeDocument/2006/relationships/image" Target="../media/image157.png"/><Relationship Id="rId38" Type="http://schemas.openxmlformats.org/officeDocument/2006/relationships/customXml" Target="../ink/ink1076.xml"/><Relationship Id="rId59" Type="http://schemas.openxmlformats.org/officeDocument/2006/relationships/image" Target="../media/image170.png"/><Relationship Id="rId103" Type="http://schemas.openxmlformats.org/officeDocument/2006/relationships/image" Target="../media/image193.png"/><Relationship Id="rId108" Type="http://schemas.openxmlformats.org/officeDocument/2006/relationships/customXml" Target="../ink/ink1111.xml"/><Relationship Id="rId124" Type="http://schemas.openxmlformats.org/officeDocument/2006/relationships/customXml" Target="../ink/ink1119.xml"/><Relationship Id="rId129" Type="http://schemas.openxmlformats.org/officeDocument/2006/relationships/image" Target="../media/image206.png"/><Relationship Id="rId54" Type="http://schemas.openxmlformats.org/officeDocument/2006/relationships/customXml" Target="../ink/ink1084.xml"/><Relationship Id="rId70" Type="http://schemas.openxmlformats.org/officeDocument/2006/relationships/customXml" Target="../ink/ink1092.xml"/><Relationship Id="rId75" Type="http://schemas.openxmlformats.org/officeDocument/2006/relationships/image" Target="../media/image179.png"/><Relationship Id="rId91" Type="http://schemas.openxmlformats.org/officeDocument/2006/relationships/image" Target="../media/image187.png"/><Relationship Id="rId96" Type="http://schemas.openxmlformats.org/officeDocument/2006/relationships/customXml" Target="../ink/ink1105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1060.xml"/><Relationship Id="rId23" Type="http://schemas.openxmlformats.org/officeDocument/2006/relationships/image" Target="../media/image152.png"/><Relationship Id="rId28" Type="http://schemas.openxmlformats.org/officeDocument/2006/relationships/customXml" Target="../ink/ink1071.xml"/><Relationship Id="rId49" Type="http://schemas.openxmlformats.org/officeDocument/2006/relationships/image" Target="../media/image165.png"/><Relationship Id="rId114" Type="http://schemas.openxmlformats.org/officeDocument/2006/relationships/customXml" Target="../ink/ink1114.xml"/><Relationship Id="rId119" Type="http://schemas.openxmlformats.org/officeDocument/2006/relationships/image" Target="../media/image201.png"/><Relationship Id="rId44" Type="http://schemas.openxmlformats.org/officeDocument/2006/relationships/customXml" Target="../ink/ink1079.xml"/><Relationship Id="rId60" Type="http://schemas.openxmlformats.org/officeDocument/2006/relationships/customXml" Target="../ink/ink1087.xml"/><Relationship Id="rId65" Type="http://schemas.openxmlformats.org/officeDocument/2006/relationships/image" Target="../media/image173.png"/><Relationship Id="rId81" Type="http://schemas.openxmlformats.org/officeDocument/2006/relationships/image" Target="../media/image182.png"/><Relationship Id="rId86" Type="http://schemas.openxmlformats.org/officeDocument/2006/relationships/customXml" Target="../ink/ink1100.xml"/><Relationship Id="rId13" Type="http://schemas.openxmlformats.org/officeDocument/2006/relationships/image" Target="../media/image147.png"/><Relationship Id="rId18" Type="http://schemas.openxmlformats.org/officeDocument/2006/relationships/customXml" Target="../ink/ink1066.xml"/><Relationship Id="rId39" Type="http://schemas.openxmlformats.org/officeDocument/2006/relationships/image" Target="../media/image160.png"/><Relationship Id="rId109" Type="http://schemas.openxmlformats.org/officeDocument/2006/relationships/image" Target="../media/image196.png"/><Relationship Id="rId34" Type="http://schemas.openxmlformats.org/officeDocument/2006/relationships/customXml" Target="../ink/ink1074.xml"/><Relationship Id="rId50" Type="http://schemas.openxmlformats.org/officeDocument/2006/relationships/customXml" Target="../ink/ink1082.xml"/><Relationship Id="rId55" Type="http://schemas.openxmlformats.org/officeDocument/2006/relationships/image" Target="../media/image168.png"/><Relationship Id="rId76" Type="http://schemas.openxmlformats.org/officeDocument/2006/relationships/customXml" Target="../ink/ink1095.xml"/><Relationship Id="rId97" Type="http://schemas.openxmlformats.org/officeDocument/2006/relationships/image" Target="../media/image190.png"/><Relationship Id="rId104" Type="http://schemas.openxmlformats.org/officeDocument/2006/relationships/customXml" Target="../ink/ink1109.xml"/><Relationship Id="rId120" Type="http://schemas.openxmlformats.org/officeDocument/2006/relationships/customXml" Target="../ink/ink1117.xml"/><Relationship Id="rId125" Type="http://schemas.openxmlformats.org/officeDocument/2006/relationships/image" Target="../media/image204.png"/><Relationship Id="rId7" Type="http://schemas.openxmlformats.org/officeDocument/2006/relationships/image" Target="../media/image144.png"/><Relationship Id="rId71" Type="http://schemas.openxmlformats.org/officeDocument/2006/relationships/image" Target="../media/image177.png"/><Relationship Id="rId92" Type="http://schemas.openxmlformats.org/officeDocument/2006/relationships/customXml" Target="../ink/ink1103.xml"/><Relationship Id="rId2" Type="http://schemas.openxmlformats.org/officeDocument/2006/relationships/image" Target="../media/image141.png"/><Relationship Id="rId29" Type="http://schemas.openxmlformats.org/officeDocument/2006/relationships/image" Target="../media/image155.png"/><Relationship Id="rId24" Type="http://schemas.openxmlformats.org/officeDocument/2006/relationships/customXml" Target="../ink/ink1069.xml"/><Relationship Id="rId40" Type="http://schemas.openxmlformats.org/officeDocument/2006/relationships/customXml" Target="../ink/ink1077.xml"/><Relationship Id="rId45" Type="http://schemas.openxmlformats.org/officeDocument/2006/relationships/image" Target="../media/image163.png"/><Relationship Id="rId66" Type="http://schemas.openxmlformats.org/officeDocument/2006/relationships/customXml" Target="../ink/ink1090.xml"/><Relationship Id="rId87" Type="http://schemas.openxmlformats.org/officeDocument/2006/relationships/image" Target="../media/image185.png"/><Relationship Id="rId110" Type="http://schemas.openxmlformats.org/officeDocument/2006/relationships/customXml" Target="../ink/ink1112.xml"/><Relationship Id="rId115" Type="http://schemas.openxmlformats.org/officeDocument/2006/relationships/image" Target="../media/image199.png"/><Relationship Id="rId61" Type="http://schemas.openxmlformats.org/officeDocument/2006/relationships/image" Target="../media/image171.png"/><Relationship Id="rId82" Type="http://schemas.openxmlformats.org/officeDocument/2006/relationships/customXml" Target="../ink/ink1098.xml"/><Relationship Id="rId19" Type="http://schemas.openxmlformats.org/officeDocument/2006/relationships/image" Target="../media/image150.png"/><Relationship Id="rId14" Type="http://schemas.openxmlformats.org/officeDocument/2006/relationships/customXml" Target="../ink/ink1064.xml"/><Relationship Id="rId30" Type="http://schemas.openxmlformats.org/officeDocument/2006/relationships/customXml" Target="../ink/ink1072.xml"/><Relationship Id="rId35" Type="http://schemas.openxmlformats.org/officeDocument/2006/relationships/image" Target="../media/image158.png"/><Relationship Id="rId56" Type="http://schemas.openxmlformats.org/officeDocument/2006/relationships/customXml" Target="../ink/ink1085.xml"/><Relationship Id="rId77" Type="http://schemas.openxmlformats.org/officeDocument/2006/relationships/image" Target="../media/image180.png"/><Relationship Id="rId100" Type="http://schemas.openxmlformats.org/officeDocument/2006/relationships/customXml" Target="../ink/ink1107.xml"/><Relationship Id="rId105" Type="http://schemas.openxmlformats.org/officeDocument/2006/relationships/image" Target="../media/image194.png"/><Relationship Id="rId126" Type="http://schemas.openxmlformats.org/officeDocument/2006/relationships/customXml" Target="../ink/ink1120.xml"/><Relationship Id="rId8" Type="http://schemas.openxmlformats.org/officeDocument/2006/relationships/customXml" Target="../ink/ink1061.xml"/><Relationship Id="rId51" Type="http://schemas.openxmlformats.org/officeDocument/2006/relationships/image" Target="../media/image166.png"/><Relationship Id="rId72" Type="http://schemas.openxmlformats.org/officeDocument/2006/relationships/customXml" Target="../ink/ink1093.xml"/><Relationship Id="rId93" Type="http://schemas.openxmlformats.org/officeDocument/2006/relationships/image" Target="../media/image188.png"/><Relationship Id="rId98" Type="http://schemas.openxmlformats.org/officeDocument/2006/relationships/customXml" Target="../ink/ink1106.xml"/><Relationship Id="rId121" Type="http://schemas.openxmlformats.org/officeDocument/2006/relationships/image" Target="../media/image202.png"/><Relationship Id="rId3" Type="http://schemas.openxmlformats.org/officeDocument/2006/relationships/image" Target="../media/image142.png"/><Relationship Id="rId25" Type="http://schemas.openxmlformats.org/officeDocument/2006/relationships/image" Target="../media/image153.png"/><Relationship Id="rId46" Type="http://schemas.openxmlformats.org/officeDocument/2006/relationships/customXml" Target="../ink/ink1080.xml"/><Relationship Id="rId67" Type="http://schemas.openxmlformats.org/officeDocument/2006/relationships/image" Target="../media/image175.png"/><Relationship Id="rId116" Type="http://schemas.openxmlformats.org/officeDocument/2006/relationships/customXml" Target="../ink/ink1115.xml"/><Relationship Id="rId20" Type="http://schemas.openxmlformats.org/officeDocument/2006/relationships/customXml" Target="../ink/ink1067.xml"/><Relationship Id="rId41" Type="http://schemas.openxmlformats.org/officeDocument/2006/relationships/image" Target="../media/image161.png"/><Relationship Id="rId62" Type="http://schemas.openxmlformats.org/officeDocument/2006/relationships/customXml" Target="../ink/ink1088.xml"/><Relationship Id="rId83" Type="http://schemas.openxmlformats.org/officeDocument/2006/relationships/image" Target="../media/image183.png"/><Relationship Id="rId88" Type="http://schemas.openxmlformats.org/officeDocument/2006/relationships/customXml" Target="../ink/ink1101.xml"/><Relationship Id="rId111" Type="http://schemas.openxmlformats.org/officeDocument/2006/relationships/image" Target="../media/image197.png"/><Relationship Id="rId15" Type="http://schemas.openxmlformats.org/officeDocument/2006/relationships/image" Target="../media/image148.png"/><Relationship Id="rId36" Type="http://schemas.openxmlformats.org/officeDocument/2006/relationships/customXml" Target="../ink/ink1075.xml"/><Relationship Id="rId57" Type="http://schemas.openxmlformats.org/officeDocument/2006/relationships/image" Target="../media/image169.png"/><Relationship Id="rId106" Type="http://schemas.openxmlformats.org/officeDocument/2006/relationships/customXml" Target="../ink/ink1110.xml"/><Relationship Id="rId127" Type="http://schemas.openxmlformats.org/officeDocument/2006/relationships/image" Target="../media/image205.png"/><Relationship Id="rId10" Type="http://schemas.openxmlformats.org/officeDocument/2006/relationships/customXml" Target="../ink/ink1062.xml"/><Relationship Id="rId31" Type="http://schemas.openxmlformats.org/officeDocument/2006/relationships/image" Target="../media/image156.png"/><Relationship Id="rId52" Type="http://schemas.openxmlformats.org/officeDocument/2006/relationships/customXml" Target="../ink/ink1083.xml"/><Relationship Id="rId73" Type="http://schemas.openxmlformats.org/officeDocument/2006/relationships/image" Target="../media/image178.png"/><Relationship Id="rId78" Type="http://schemas.openxmlformats.org/officeDocument/2006/relationships/customXml" Target="../ink/ink1096.xml"/><Relationship Id="rId94" Type="http://schemas.openxmlformats.org/officeDocument/2006/relationships/customXml" Target="../ink/ink1104.xml"/><Relationship Id="rId99" Type="http://schemas.openxmlformats.org/officeDocument/2006/relationships/image" Target="../media/image191.png"/><Relationship Id="rId101" Type="http://schemas.openxmlformats.org/officeDocument/2006/relationships/image" Target="../media/image192.png"/><Relationship Id="rId122" Type="http://schemas.openxmlformats.org/officeDocument/2006/relationships/customXml" Target="../ink/ink1118.xml"/><Relationship Id="rId4" Type="http://schemas.openxmlformats.org/officeDocument/2006/relationships/customXml" Target="../ink/ink1059.xml"/><Relationship Id="rId9" Type="http://schemas.openxmlformats.org/officeDocument/2006/relationships/image" Target="../media/image145.png"/><Relationship Id="rId26" Type="http://schemas.openxmlformats.org/officeDocument/2006/relationships/customXml" Target="../ink/ink1070.xml"/></Relationships>
</file>

<file path=ppt/slides/_rels/slide42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200.png"/><Relationship Id="rId21" Type="http://schemas.openxmlformats.org/officeDocument/2006/relationships/image" Target="../media/image151.png"/><Relationship Id="rId42" Type="http://schemas.openxmlformats.org/officeDocument/2006/relationships/customXml" Target="../ink/ink1141.xml"/><Relationship Id="rId63" Type="http://schemas.openxmlformats.org/officeDocument/2006/relationships/image" Target="../media/image172.png"/><Relationship Id="rId84" Type="http://schemas.openxmlformats.org/officeDocument/2006/relationships/customXml" Target="../ink/ink1162.xml"/><Relationship Id="rId138" Type="http://schemas.openxmlformats.org/officeDocument/2006/relationships/customXml" Target="../ink/ink1189.xml"/><Relationship Id="rId107" Type="http://schemas.openxmlformats.org/officeDocument/2006/relationships/image" Target="../media/image195.png"/><Relationship Id="rId11" Type="http://schemas.openxmlformats.org/officeDocument/2006/relationships/image" Target="../media/image146.png"/><Relationship Id="rId32" Type="http://schemas.openxmlformats.org/officeDocument/2006/relationships/customXml" Target="../ink/ink1136.xml"/><Relationship Id="rId53" Type="http://schemas.openxmlformats.org/officeDocument/2006/relationships/image" Target="../media/image167.png"/><Relationship Id="rId74" Type="http://schemas.openxmlformats.org/officeDocument/2006/relationships/customXml" Target="../ink/ink1157.xml"/><Relationship Id="rId128" Type="http://schemas.openxmlformats.org/officeDocument/2006/relationships/customXml" Target="../ink/ink1184.xml"/><Relationship Id="rId5" Type="http://schemas.openxmlformats.org/officeDocument/2006/relationships/image" Target="../media/image143.png"/><Relationship Id="rId90" Type="http://schemas.openxmlformats.org/officeDocument/2006/relationships/customXml" Target="../ink/ink1165.xml"/><Relationship Id="rId95" Type="http://schemas.openxmlformats.org/officeDocument/2006/relationships/image" Target="../media/image189.png"/><Relationship Id="rId22" Type="http://schemas.openxmlformats.org/officeDocument/2006/relationships/customXml" Target="../ink/ink1131.xml"/><Relationship Id="rId27" Type="http://schemas.openxmlformats.org/officeDocument/2006/relationships/image" Target="../media/image154.png"/><Relationship Id="rId43" Type="http://schemas.openxmlformats.org/officeDocument/2006/relationships/image" Target="../media/image162.png"/><Relationship Id="rId48" Type="http://schemas.openxmlformats.org/officeDocument/2006/relationships/customXml" Target="../ink/ink1144.xml"/><Relationship Id="rId64" Type="http://schemas.openxmlformats.org/officeDocument/2006/relationships/customXml" Target="../ink/ink1152.xml"/><Relationship Id="rId69" Type="http://schemas.openxmlformats.org/officeDocument/2006/relationships/image" Target="../media/image176.png"/><Relationship Id="rId113" Type="http://schemas.openxmlformats.org/officeDocument/2006/relationships/image" Target="../media/image198.png"/><Relationship Id="rId118" Type="http://schemas.openxmlformats.org/officeDocument/2006/relationships/customXml" Target="../ink/ink1179.xml"/><Relationship Id="rId134" Type="http://schemas.openxmlformats.org/officeDocument/2006/relationships/customXml" Target="../ink/ink1187.xml"/><Relationship Id="rId139" Type="http://schemas.openxmlformats.org/officeDocument/2006/relationships/image" Target="../media/image211.png"/><Relationship Id="rId80" Type="http://schemas.openxmlformats.org/officeDocument/2006/relationships/customXml" Target="../ink/ink1160.xml"/><Relationship Id="rId85" Type="http://schemas.openxmlformats.org/officeDocument/2006/relationships/image" Target="../media/image184.png"/><Relationship Id="rId12" Type="http://schemas.openxmlformats.org/officeDocument/2006/relationships/customXml" Target="../ink/ink1126.xml"/><Relationship Id="rId17" Type="http://schemas.openxmlformats.org/officeDocument/2006/relationships/image" Target="../media/image149.png"/><Relationship Id="rId33" Type="http://schemas.openxmlformats.org/officeDocument/2006/relationships/image" Target="../media/image157.png"/><Relationship Id="rId38" Type="http://schemas.openxmlformats.org/officeDocument/2006/relationships/customXml" Target="../ink/ink1139.xml"/><Relationship Id="rId59" Type="http://schemas.openxmlformats.org/officeDocument/2006/relationships/image" Target="../media/image170.png"/><Relationship Id="rId103" Type="http://schemas.openxmlformats.org/officeDocument/2006/relationships/image" Target="../media/image193.png"/><Relationship Id="rId108" Type="http://schemas.openxmlformats.org/officeDocument/2006/relationships/customXml" Target="../ink/ink1174.xml"/><Relationship Id="rId124" Type="http://schemas.openxmlformats.org/officeDocument/2006/relationships/customXml" Target="../ink/ink1182.xml"/><Relationship Id="rId129" Type="http://schemas.openxmlformats.org/officeDocument/2006/relationships/image" Target="../media/image206.png"/><Relationship Id="rId54" Type="http://schemas.openxmlformats.org/officeDocument/2006/relationships/customXml" Target="../ink/ink1147.xml"/><Relationship Id="rId70" Type="http://schemas.openxmlformats.org/officeDocument/2006/relationships/customXml" Target="../ink/ink1155.xml"/><Relationship Id="rId75" Type="http://schemas.openxmlformats.org/officeDocument/2006/relationships/image" Target="../media/image179.png"/><Relationship Id="rId91" Type="http://schemas.openxmlformats.org/officeDocument/2006/relationships/image" Target="../media/image187.png"/><Relationship Id="rId96" Type="http://schemas.openxmlformats.org/officeDocument/2006/relationships/customXml" Target="../ink/ink1168.xml"/><Relationship Id="rId140" Type="http://schemas.openxmlformats.org/officeDocument/2006/relationships/customXml" Target="../ink/ink1190.xml"/><Relationship Id="rId145" Type="http://schemas.openxmlformats.org/officeDocument/2006/relationships/image" Target="../media/image214.png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1123.xml"/><Relationship Id="rId23" Type="http://schemas.openxmlformats.org/officeDocument/2006/relationships/image" Target="../media/image152.png"/><Relationship Id="rId28" Type="http://schemas.openxmlformats.org/officeDocument/2006/relationships/customXml" Target="../ink/ink1134.xml"/><Relationship Id="rId49" Type="http://schemas.openxmlformats.org/officeDocument/2006/relationships/image" Target="../media/image165.png"/><Relationship Id="rId114" Type="http://schemas.openxmlformats.org/officeDocument/2006/relationships/customXml" Target="../ink/ink1177.xml"/><Relationship Id="rId119" Type="http://schemas.openxmlformats.org/officeDocument/2006/relationships/image" Target="../media/image201.png"/><Relationship Id="rId44" Type="http://schemas.openxmlformats.org/officeDocument/2006/relationships/customXml" Target="../ink/ink1142.xml"/><Relationship Id="rId60" Type="http://schemas.openxmlformats.org/officeDocument/2006/relationships/customXml" Target="../ink/ink1150.xml"/><Relationship Id="rId65" Type="http://schemas.openxmlformats.org/officeDocument/2006/relationships/image" Target="../media/image173.png"/><Relationship Id="rId81" Type="http://schemas.openxmlformats.org/officeDocument/2006/relationships/image" Target="../media/image182.png"/><Relationship Id="rId86" Type="http://schemas.openxmlformats.org/officeDocument/2006/relationships/customXml" Target="../ink/ink1163.xml"/><Relationship Id="rId130" Type="http://schemas.openxmlformats.org/officeDocument/2006/relationships/customXml" Target="../ink/ink1185.xml"/><Relationship Id="rId135" Type="http://schemas.openxmlformats.org/officeDocument/2006/relationships/image" Target="../media/image209.png"/><Relationship Id="rId13" Type="http://schemas.openxmlformats.org/officeDocument/2006/relationships/image" Target="../media/image147.png"/><Relationship Id="rId18" Type="http://schemas.openxmlformats.org/officeDocument/2006/relationships/customXml" Target="../ink/ink1129.xml"/><Relationship Id="rId39" Type="http://schemas.openxmlformats.org/officeDocument/2006/relationships/image" Target="../media/image160.png"/><Relationship Id="rId109" Type="http://schemas.openxmlformats.org/officeDocument/2006/relationships/image" Target="../media/image196.png"/><Relationship Id="rId34" Type="http://schemas.openxmlformats.org/officeDocument/2006/relationships/customXml" Target="../ink/ink1137.xml"/><Relationship Id="rId50" Type="http://schemas.openxmlformats.org/officeDocument/2006/relationships/customXml" Target="../ink/ink1145.xml"/><Relationship Id="rId55" Type="http://schemas.openxmlformats.org/officeDocument/2006/relationships/image" Target="../media/image168.png"/><Relationship Id="rId76" Type="http://schemas.openxmlformats.org/officeDocument/2006/relationships/customXml" Target="../ink/ink1158.xml"/><Relationship Id="rId97" Type="http://schemas.openxmlformats.org/officeDocument/2006/relationships/image" Target="../media/image190.png"/><Relationship Id="rId104" Type="http://schemas.openxmlformats.org/officeDocument/2006/relationships/customXml" Target="../ink/ink1172.xml"/><Relationship Id="rId120" Type="http://schemas.openxmlformats.org/officeDocument/2006/relationships/customXml" Target="../ink/ink1180.xml"/><Relationship Id="rId125" Type="http://schemas.openxmlformats.org/officeDocument/2006/relationships/image" Target="../media/image204.png"/><Relationship Id="rId141" Type="http://schemas.openxmlformats.org/officeDocument/2006/relationships/image" Target="../media/image212.png"/><Relationship Id="rId146" Type="http://schemas.openxmlformats.org/officeDocument/2006/relationships/customXml" Target="../ink/ink1193.xml"/><Relationship Id="rId7" Type="http://schemas.openxmlformats.org/officeDocument/2006/relationships/image" Target="../media/image144.png"/><Relationship Id="rId71" Type="http://schemas.openxmlformats.org/officeDocument/2006/relationships/image" Target="../media/image177.png"/><Relationship Id="rId92" Type="http://schemas.openxmlformats.org/officeDocument/2006/relationships/customXml" Target="../ink/ink1166.xml"/><Relationship Id="rId2" Type="http://schemas.openxmlformats.org/officeDocument/2006/relationships/image" Target="../media/image141.png"/><Relationship Id="rId29" Type="http://schemas.openxmlformats.org/officeDocument/2006/relationships/image" Target="../media/image155.png"/><Relationship Id="rId24" Type="http://schemas.openxmlformats.org/officeDocument/2006/relationships/customXml" Target="../ink/ink1132.xml"/><Relationship Id="rId40" Type="http://schemas.openxmlformats.org/officeDocument/2006/relationships/customXml" Target="../ink/ink1140.xml"/><Relationship Id="rId45" Type="http://schemas.openxmlformats.org/officeDocument/2006/relationships/image" Target="../media/image163.png"/><Relationship Id="rId66" Type="http://schemas.openxmlformats.org/officeDocument/2006/relationships/customXml" Target="../ink/ink1153.xml"/><Relationship Id="rId87" Type="http://schemas.openxmlformats.org/officeDocument/2006/relationships/image" Target="../media/image185.png"/><Relationship Id="rId110" Type="http://schemas.openxmlformats.org/officeDocument/2006/relationships/customXml" Target="../ink/ink1175.xml"/><Relationship Id="rId115" Type="http://schemas.openxmlformats.org/officeDocument/2006/relationships/image" Target="../media/image199.png"/><Relationship Id="rId131" Type="http://schemas.openxmlformats.org/officeDocument/2006/relationships/image" Target="../media/image207.png"/><Relationship Id="rId136" Type="http://schemas.openxmlformats.org/officeDocument/2006/relationships/customXml" Target="../ink/ink1188.xml"/><Relationship Id="rId61" Type="http://schemas.openxmlformats.org/officeDocument/2006/relationships/image" Target="../media/image171.png"/><Relationship Id="rId82" Type="http://schemas.openxmlformats.org/officeDocument/2006/relationships/customXml" Target="../ink/ink1161.xml"/><Relationship Id="rId19" Type="http://schemas.openxmlformats.org/officeDocument/2006/relationships/image" Target="../media/image150.png"/><Relationship Id="rId14" Type="http://schemas.openxmlformats.org/officeDocument/2006/relationships/customXml" Target="../ink/ink1127.xml"/><Relationship Id="rId30" Type="http://schemas.openxmlformats.org/officeDocument/2006/relationships/customXml" Target="../ink/ink1135.xml"/><Relationship Id="rId35" Type="http://schemas.openxmlformats.org/officeDocument/2006/relationships/image" Target="../media/image158.png"/><Relationship Id="rId56" Type="http://schemas.openxmlformats.org/officeDocument/2006/relationships/customXml" Target="../ink/ink1148.xml"/><Relationship Id="rId77" Type="http://schemas.openxmlformats.org/officeDocument/2006/relationships/image" Target="../media/image180.png"/><Relationship Id="rId100" Type="http://schemas.openxmlformats.org/officeDocument/2006/relationships/customXml" Target="../ink/ink1170.xml"/><Relationship Id="rId105" Type="http://schemas.openxmlformats.org/officeDocument/2006/relationships/image" Target="../media/image194.png"/><Relationship Id="rId126" Type="http://schemas.openxmlformats.org/officeDocument/2006/relationships/customXml" Target="../ink/ink1183.xml"/><Relationship Id="rId147" Type="http://schemas.openxmlformats.org/officeDocument/2006/relationships/image" Target="../media/image215.png"/><Relationship Id="rId8" Type="http://schemas.openxmlformats.org/officeDocument/2006/relationships/customXml" Target="../ink/ink1124.xml"/><Relationship Id="rId51" Type="http://schemas.openxmlformats.org/officeDocument/2006/relationships/image" Target="../media/image166.png"/><Relationship Id="rId72" Type="http://schemas.openxmlformats.org/officeDocument/2006/relationships/customXml" Target="../ink/ink1156.xml"/><Relationship Id="rId93" Type="http://schemas.openxmlformats.org/officeDocument/2006/relationships/image" Target="../media/image188.png"/><Relationship Id="rId98" Type="http://schemas.openxmlformats.org/officeDocument/2006/relationships/customXml" Target="../ink/ink1169.xml"/><Relationship Id="rId121" Type="http://schemas.openxmlformats.org/officeDocument/2006/relationships/image" Target="../media/image202.png"/><Relationship Id="rId142" Type="http://schemas.openxmlformats.org/officeDocument/2006/relationships/customXml" Target="../ink/ink1191.xml"/><Relationship Id="rId3" Type="http://schemas.openxmlformats.org/officeDocument/2006/relationships/image" Target="../media/image142.png"/><Relationship Id="rId25" Type="http://schemas.openxmlformats.org/officeDocument/2006/relationships/image" Target="../media/image153.png"/><Relationship Id="rId46" Type="http://schemas.openxmlformats.org/officeDocument/2006/relationships/customXml" Target="../ink/ink1143.xml"/><Relationship Id="rId67" Type="http://schemas.openxmlformats.org/officeDocument/2006/relationships/image" Target="../media/image175.png"/><Relationship Id="rId116" Type="http://schemas.openxmlformats.org/officeDocument/2006/relationships/customXml" Target="../ink/ink1178.xml"/><Relationship Id="rId137" Type="http://schemas.openxmlformats.org/officeDocument/2006/relationships/image" Target="../media/image210.png"/><Relationship Id="rId20" Type="http://schemas.openxmlformats.org/officeDocument/2006/relationships/customXml" Target="../ink/ink1130.xml"/><Relationship Id="rId41" Type="http://schemas.openxmlformats.org/officeDocument/2006/relationships/image" Target="../media/image161.png"/><Relationship Id="rId62" Type="http://schemas.openxmlformats.org/officeDocument/2006/relationships/customXml" Target="../ink/ink1151.xml"/><Relationship Id="rId83" Type="http://schemas.openxmlformats.org/officeDocument/2006/relationships/image" Target="../media/image183.png"/><Relationship Id="rId88" Type="http://schemas.openxmlformats.org/officeDocument/2006/relationships/customXml" Target="../ink/ink1164.xml"/><Relationship Id="rId111" Type="http://schemas.openxmlformats.org/officeDocument/2006/relationships/image" Target="../media/image197.png"/><Relationship Id="rId132" Type="http://schemas.openxmlformats.org/officeDocument/2006/relationships/customXml" Target="../ink/ink1186.xml"/><Relationship Id="rId15" Type="http://schemas.openxmlformats.org/officeDocument/2006/relationships/image" Target="../media/image148.png"/><Relationship Id="rId36" Type="http://schemas.openxmlformats.org/officeDocument/2006/relationships/customXml" Target="../ink/ink1138.xml"/><Relationship Id="rId57" Type="http://schemas.openxmlformats.org/officeDocument/2006/relationships/image" Target="../media/image169.png"/><Relationship Id="rId106" Type="http://schemas.openxmlformats.org/officeDocument/2006/relationships/customXml" Target="../ink/ink1173.xml"/><Relationship Id="rId127" Type="http://schemas.openxmlformats.org/officeDocument/2006/relationships/image" Target="../media/image205.png"/><Relationship Id="rId10" Type="http://schemas.openxmlformats.org/officeDocument/2006/relationships/customXml" Target="../ink/ink1125.xml"/><Relationship Id="rId31" Type="http://schemas.openxmlformats.org/officeDocument/2006/relationships/image" Target="../media/image156.png"/><Relationship Id="rId52" Type="http://schemas.openxmlformats.org/officeDocument/2006/relationships/customXml" Target="../ink/ink1146.xml"/><Relationship Id="rId73" Type="http://schemas.openxmlformats.org/officeDocument/2006/relationships/image" Target="../media/image178.png"/><Relationship Id="rId78" Type="http://schemas.openxmlformats.org/officeDocument/2006/relationships/customXml" Target="../ink/ink1159.xml"/><Relationship Id="rId94" Type="http://schemas.openxmlformats.org/officeDocument/2006/relationships/customXml" Target="../ink/ink1167.xml"/><Relationship Id="rId99" Type="http://schemas.openxmlformats.org/officeDocument/2006/relationships/image" Target="../media/image191.png"/><Relationship Id="rId101" Type="http://schemas.openxmlformats.org/officeDocument/2006/relationships/image" Target="../media/image192.png"/><Relationship Id="rId122" Type="http://schemas.openxmlformats.org/officeDocument/2006/relationships/customXml" Target="../ink/ink1181.xml"/><Relationship Id="rId143" Type="http://schemas.openxmlformats.org/officeDocument/2006/relationships/image" Target="../media/image213.png"/><Relationship Id="rId4" Type="http://schemas.openxmlformats.org/officeDocument/2006/relationships/customXml" Target="../ink/ink1122.xml"/><Relationship Id="rId9" Type="http://schemas.openxmlformats.org/officeDocument/2006/relationships/image" Target="../media/image145.png"/><Relationship Id="rId26" Type="http://schemas.openxmlformats.org/officeDocument/2006/relationships/customXml" Target="../ink/ink1133.xml"/><Relationship Id="rId47" Type="http://schemas.openxmlformats.org/officeDocument/2006/relationships/image" Target="../media/image164.png"/><Relationship Id="rId68" Type="http://schemas.openxmlformats.org/officeDocument/2006/relationships/customXml" Target="../ink/ink1154.xml"/><Relationship Id="rId89" Type="http://schemas.openxmlformats.org/officeDocument/2006/relationships/image" Target="../media/image186.png"/><Relationship Id="rId112" Type="http://schemas.openxmlformats.org/officeDocument/2006/relationships/customXml" Target="../ink/ink1176.xml"/><Relationship Id="rId133" Type="http://schemas.openxmlformats.org/officeDocument/2006/relationships/image" Target="../media/image208.png"/><Relationship Id="rId16" Type="http://schemas.openxmlformats.org/officeDocument/2006/relationships/customXml" Target="../ink/ink1128.xml"/><Relationship Id="rId37" Type="http://schemas.openxmlformats.org/officeDocument/2006/relationships/image" Target="../media/image159.png"/><Relationship Id="rId58" Type="http://schemas.openxmlformats.org/officeDocument/2006/relationships/customXml" Target="../ink/ink1149.xml"/><Relationship Id="rId79" Type="http://schemas.openxmlformats.org/officeDocument/2006/relationships/image" Target="../media/image181.png"/><Relationship Id="rId102" Type="http://schemas.openxmlformats.org/officeDocument/2006/relationships/customXml" Target="../ink/ink1171.xml"/><Relationship Id="rId123" Type="http://schemas.openxmlformats.org/officeDocument/2006/relationships/image" Target="../media/image203.png"/><Relationship Id="rId144" Type="http://schemas.openxmlformats.org/officeDocument/2006/relationships/customXml" Target="../ink/ink1192.xml"/></Relationships>
</file>

<file path=ppt/slides/_rels/slide43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200.png"/><Relationship Id="rId21" Type="http://schemas.openxmlformats.org/officeDocument/2006/relationships/image" Target="../media/image151.png"/><Relationship Id="rId42" Type="http://schemas.openxmlformats.org/officeDocument/2006/relationships/customXml" Target="../ink/ink1213.xml"/><Relationship Id="rId63" Type="http://schemas.openxmlformats.org/officeDocument/2006/relationships/image" Target="../media/image172.png"/><Relationship Id="rId84" Type="http://schemas.openxmlformats.org/officeDocument/2006/relationships/customXml" Target="../ink/ink1234.xml"/><Relationship Id="rId138" Type="http://schemas.openxmlformats.org/officeDocument/2006/relationships/customXml" Target="../ink/ink1261.xml"/><Relationship Id="rId159" Type="http://schemas.openxmlformats.org/officeDocument/2006/relationships/image" Target="../media/image221.png"/><Relationship Id="rId107" Type="http://schemas.openxmlformats.org/officeDocument/2006/relationships/image" Target="../media/image195.png"/><Relationship Id="rId11" Type="http://schemas.openxmlformats.org/officeDocument/2006/relationships/image" Target="../media/image146.png"/><Relationship Id="rId32" Type="http://schemas.openxmlformats.org/officeDocument/2006/relationships/customXml" Target="../ink/ink1208.xml"/><Relationship Id="rId53" Type="http://schemas.openxmlformats.org/officeDocument/2006/relationships/image" Target="../media/image167.png"/><Relationship Id="rId74" Type="http://schemas.openxmlformats.org/officeDocument/2006/relationships/customXml" Target="../ink/ink1229.xml"/><Relationship Id="rId128" Type="http://schemas.openxmlformats.org/officeDocument/2006/relationships/customXml" Target="../ink/ink1256.xml"/><Relationship Id="rId149" Type="http://schemas.openxmlformats.org/officeDocument/2006/relationships/image" Target="../media/image216.png"/><Relationship Id="rId5" Type="http://schemas.openxmlformats.org/officeDocument/2006/relationships/image" Target="../media/image143.png"/><Relationship Id="rId95" Type="http://schemas.openxmlformats.org/officeDocument/2006/relationships/image" Target="../media/image189.png"/><Relationship Id="rId160" Type="http://schemas.openxmlformats.org/officeDocument/2006/relationships/customXml" Target="../ink/ink1272.xml"/><Relationship Id="rId22" Type="http://schemas.openxmlformats.org/officeDocument/2006/relationships/customXml" Target="../ink/ink1203.xml"/><Relationship Id="rId43" Type="http://schemas.openxmlformats.org/officeDocument/2006/relationships/image" Target="../media/image162.png"/><Relationship Id="rId64" Type="http://schemas.openxmlformats.org/officeDocument/2006/relationships/customXml" Target="../ink/ink1224.xml"/><Relationship Id="rId118" Type="http://schemas.openxmlformats.org/officeDocument/2006/relationships/customXml" Target="../ink/ink1251.xml"/><Relationship Id="rId139" Type="http://schemas.openxmlformats.org/officeDocument/2006/relationships/image" Target="../media/image211.png"/><Relationship Id="rId85" Type="http://schemas.openxmlformats.org/officeDocument/2006/relationships/image" Target="../media/image184.png"/><Relationship Id="rId150" Type="http://schemas.openxmlformats.org/officeDocument/2006/relationships/customXml" Target="../ink/ink1267.xml"/><Relationship Id="rId12" Type="http://schemas.openxmlformats.org/officeDocument/2006/relationships/customXml" Target="../ink/ink1198.xml"/><Relationship Id="rId17" Type="http://schemas.openxmlformats.org/officeDocument/2006/relationships/image" Target="../media/image149.png"/><Relationship Id="rId33" Type="http://schemas.openxmlformats.org/officeDocument/2006/relationships/image" Target="../media/image157.png"/><Relationship Id="rId38" Type="http://schemas.openxmlformats.org/officeDocument/2006/relationships/customXml" Target="../ink/ink1211.xml"/><Relationship Id="rId59" Type="http://schemas.openxmlformats.org/officeDocument/2006/relationships/image" Target="../media/image170.png"/><Relationship Id="rId103" Type="http://schemas.openxmlformats.org/officeDocument/2006/relationships/image" Target="../media/image193.png"/><Relationship Id="rId108" Type="http://schemas.openxmlformats.org/officeDocument/2006/relationships/customXml" Target="../ink/ink1246.xml"/><Relationship Id="rId124" Type="http://schemas.openxmlformats.org/officeDocument/2006/relationships/customXml" Target="../ink/ink1254.xml"/><Relationship Id="rId129" Type="http://schemas.openxmlformats.org/officeDocument/2006/relationships/image" Target="../media/image206.png"/><Relationship Id="rId54" Type="http://schemas.openxmlformats.org/officeDocument/2006/relationships/customXml" Target="../ink/ink1219.xml"/><Relationship Id="rId70" Type="http://schemas.openxmlformats.org/officeDocument/2006/relationships/customXml" Target="../ink/ink1227.xml"/><Relationship Id="rId75" Type="http://schemas.openxmlformats.org/officeDocument/2006/relationships/image" Target="../media/image179.png"/><Relationship Id="rId91" Type="http://schemas.openxmlformats.org/officeDocument/2006/relationships/image" Target="../media/image187.png"/><Relationship Id="rId96" Type="http://schemas.openxmlformats.org/officeDocument/2006/relationships/customXml" Target="../ink/ink1240.xml"/><Relationship Id="rId140" Type="http://schemas.openxmlformats.org/officeDocument/2006/relationships/customXml" Target="../ink/ink1262.xml"/><Relationship Id="rId145" Type="http://schemas.openxmlformats.org/officeDocument/2006/relationships/image" Target="../media/image214.png"/><Relationship Id="rId161" Type="http://schemas.openxmlformats.org/officeDocument/2006/relationships/image" Target="../media/image222.png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1195.xml"/><Relationship Id="rId23" Type="http://schemas.openxmlformats.org/officeDocument/2006/relationships/image" Target="../media/image152.png"/><Relationship Id="rId28" Type="http://schemas.openxmlformats.org/officeDocument/2006/relationships/customXml" Target="../ink/ink1206.xml"/><Relationship Id="rId49" Type="http://schemas.openxmlformats.org/officeDocument/2006/relationships/image" Target="../media/image165.png"/><Relationship Id="rId114" Type="http://schemas.openxmlformats.org/officeDocument/2006/relationships/customXml" Target="../ink/ink1249.xml"/><Relationship Id="rId119" Type="http://schemas.openxmlformats.org/officeDocument/2006/relationships/image" Target="../media/image201.png"/><Relationship Id="rId44" Type="http://schemas.openxmlformats.org/officeDocument/2006/relationships/customXml" Target="../ink/ink1214.xml"/><Relationship Id="rId60" Type="http://schemas.openxmlformats.org/officeDocument/2006/relationships/customXml" Target="../ink/ink1222.xml"/><Relationship Id="rId65" Type="http://schemas.openxmlformats.org/officeDocument/2006/relationships/image" Target="../media/image173.png"/><Relationship Id="rId81" Type="http://schemas.openxmlformats.org/officeDocument/2006/relationships/image" Target="../media/image182.png"/><Relationship Id="rId86" Type="http://schemas.openxmlformats.org/officeDocument/2006/relationships/customXml" Target="../ink/ink1235.xml"/><Relationship Id="rId130" Type="http://schemas.openxmlformats.org/officeDocument/2006/relationships/customXml" Target="../ink/ink1257.xml"/><Relationship Id="rId135" Type="http://schemas.openxmlformats.org/officeDocument/2006/relationships/image" Target="../media/image209.png"/><Relationship Id="rId151" Type="http://schemas.openxmlformats.org/officeDocument/2006/relationships/image" Target="../media/image217.png"/><Relationship Id="rId156" Type="http://schemas.openxmlformats.org/officeDocument/2006/relationships/customXml" Target="../ink/ink1270.xml"/><Relationship Id="rId13" Type="http://schemas.openxmlformats.org/officeDocument/2006/relationships/image" Target="../media/image147.png"/><Relationship Id="rId18" Type="http://schemas.openxmlformats.org/officeDocument/2006/relationships/customXml" Target="../ink/ink1201.xml"/><Relationship Id="rId39" Type="http://schemas.openxmlformats.org/officeDocument/2006/relationships/image" Target="../media/image160.png"/><Relationship Id="rId109" Type="http://schemas.openxmlformats.org/officeDocument/2006/relationships/image" Target="../media/image196.png"/><Relationship Id="rId34" Type="http://schemas.openxmlformats.org/officeDocument/2006/relationships/customXml" Target="../ink/ink1209.xml"/><Relationship Id="rId50" Type="http://schemas.openxmlformats.org/officeDocument/2006/relationships/customXml" Target="../ink/ink1217.xml"/><Relationship Id="rId55" Type="http://schemas.openxmlformats.org/officeDocument/2006/relationships/image" Target="../media/image168.png"/><Relationship Id="rId76" Type="http://schemas.openxmlformats.org/officeDocument/2006/relationships/customXml" Target="../ink/ink1230.xml"/><Relationship Id="rId97" Type="http://schemas.openxmlformats.org/officeDocument/2006/relationships/image" Target="../media/image190.png"/><Relationship Id="rId104" Type="http://schemas.openxmlformats.org/officeDocument/2006/relationships/customXml" Target="../ink/ink1244.xml"/><Relationship Id="rId120" Type="http://schemas.openxmlformats.org/officeDocument/2006/relationships/customXml" Target="../ink/ink1252.xml"/><Relationship Id="rId125" Type="http://schemas.openxmlformats.org/officeDocument/2006/relationships/image" Target="../media/image204.png"/><Relationship Id="rId141" Type="http://schemas.openxmlformats.org/officeDocument/2006/relationships/image" Target="../media/image212.png"/><Relationship Id="rId146" Type="http://schemas.openxmlformats.org/officeDocument/2006/relationships/customXml" Target="../ink/ink1265.xml"/><Relationship Id="rId7" Type="http://schemas.openxmlformats.org/officeDocument/2006/relationships/image" Target="../media/image144.png"/><Relationship Id="rId71" Type="http://schemas.openxmlformats.org/officeDocument/2006/relationships/image" Target="../media/image177.png"/><Relationship Id="rId92" Type="http://schemas.openxmlformats.org/officeDocument/2006/relationships/customXml" Target="../ink/ink1238.xml"/><Relationship Id="rId2" Type="http://schemas.openxmlformats.org/officeDocument/2006/relationships/image" Target="../media/image141.png"/><Relationship Id="rId29" Type="http://schemas.openxmlformats.org/officeDocument/2006/relationships/image" Target="../media/image155.png"/><Relationship Id="rId24" Type="http://schemas.openxmlformats.org/officeDocument/2006/relationships/customXml" Target="../ink/ink1204.xml"/><Relationship Id="rId40" Type="http://schemas.openxmlformats.org/officeDocument/2006/relationships/customXml" Target="../ink/ink1212.xml"/><Relationship Id="rId45" Type="http://schemas.openxmlformats.org/officeDocument/2006/relationships/image" Target="../media/image163.png"/><Relationship Id="rId66" Type="http://schemas.openxmlformats.org/officeDocument/2006/relationships/customXml" Target="../ink/ink1225.xml"/><Relationship Id="rId87" Type="http://schemas.openxmlformats.org/officeDocument/2006/relationships/image" Target="../media/image185.png"/><Relationship Id="rId110" Type="http://schemas.openxmlformats.org/officeDocument/2006/relationships/customXml" Target="../ink/ink1247.xml"/><Relationship Id="rId115" Type="http://schemas.openxmlformats.org/officeDocument/2006/relationships/image" Target="../media/image199.png"/><Relationship Id="rId131" Type="http://schemas.openxmlformats.org/officeDocument/2006/relationships/image" Target="../media/image207.png"/><Relationship Id="rId136" Type="http://schemas.openxmlformats.org/officeDocument/2006/relationships/customXml" Target="../ink/ink1260.xml"/><Relationship Id="rId157" Type="http://schemas.openxmlformats.org/officeDocument/2006/relationships/image" Target="../media/image220.png"/><Relationship Id="rId61" Type="http://schemas.openxmlformats.org/officeDocument/2006/relationships/image" Target="../media/image171.png"/><Relationship Id="rId82" Type="http://schemas.openxmlformats.org/officeDocument/2006/relationships/customXml" Target="../ink/ink1233.xml"/><Relationship Id="rId152" Type="http://schemas.openxmlformats.org/officeDocument/2006/relationships/customXml" Target="../ink/ink1268.xml"/><Relationship Id="rId19" Type="http://schemas.openxmlformats.org/officeDocument/2006/relationships/image" Target="../media/image150.png"/><Relationship Id="rId14" Type="http://schemas.openxmlformats.org/officeDocument/2006/relationships/customXml" Target="../ink/ink1199.xml"/><Relationship Id="rId30" Type="http://schemas.openxmlformats.org/officeDocument/2006/relationships/customXml" Target="../ink/ink1207.xml"/><Relationship Id="rId35" Type="http://schemas.openxmlformats.org/officeDocument/2006/relationships/image" Target="../media/image158.png"/><Relationship Id="rId56" Type="http://schemas.openxmlformats.org/officeDocument/2006/relationships/customXml" Target="../ink/ink1220.xml"/><Relationship Id="rId77" Type="http://schemas.openxmlformats.org/officeDocument/2006/relationships/image" Target="../media/image180.png"/><Relationship Id="rId100" Type="http://schemas.openxmlformats.org/officeDocument/2006/relationships/customXml" Target="../ink/ink1242.xml"/><Relationship Id="rId105" Type="http://schemas.openxmlformats.org/officeDocument/2006/relationships/image" Target="../media/image194.png"/><Relationship Id="rId126" Type="http://schemas.openxmlformats.org/officeDocument/2006/relationships/customXml" Target="../ink/ink1255.xml"/><Relationship Id="rId147" Type="http://schemas.openxmlformats.org/officeDocument/2006/relationships/image" Target="../media/image215.png"/><Relationship Id="rId8" Type="http://schemas.openxmlformats.org/officeDocument/2006/relationships/customXml" Target="../ink/ink1196.xml"/><Relationship Id="rId51" Type="http://schemas.openxmlformats.org/officeDocument/2006/relationships/image" Target="../media/image166.png"/><Relationship Id="rId72" Type="http://schemas.openxmlformats.org/officeDocument/2006/relationships/customXml" Target="../ink/ink1228.xml"/><Relationship Id="rId93" Type="http://schemas.openxmlformats.org/officeDocument/2006/relationships/image" Target="../media/image188.png"/><Relationship Id="rId98" Type="http://schemas.openxmlformats.org/officeDocument/2006/relationships/customXml" Target="../ink/ink1241.xml"/><Relationship Id="rId121" Type="http://schemas.openxmlformats.org/officeDocument/2006/relationships/image" Target="../media/image202.png"/><Relationship Id="rId142" Type="http://schemas.openxmlformats.org/officeDocument/2006/relationships/customXml" Target="../ink/ink1263.xml"/><Relationship Id="rId3" Type="http://schemas.openxmlformats.org/officeDocument/2006/relationships/image" Target="../media/image142.png"/><Relationship Id="rId25" Type="http://schemas.openxmlformats.org/officeDocument/2006/relationships/image" Target="../media/image153.png"/><Relationship Id="rId46" Type="http://schemas.openxmlformats.org/officeDocument/2006/relationships/customXml" Target="../ink/ink1215.xml"/><Relationship Id="rId67" Type="http://schemas.openxmlformats.org/officeDocument/2006/relationships/image" Target="../media/image175.png"/><Relationship Id="rId116" Type="http://schemas.openxmlformats.org/officeDocument/2006/relationships/customXml" Target="../ink/ink1250.xml"/><Relationship Id="rId137" Type="http://schemas.openxmlformats.org/officeDocument/2006/relationships/image" Target="../media/image210.png"/><Relationship Id="rId158" Type="http://schemas.openxmlformats.org/officeDocument/2006/relationships/customXml" Target="../ink/ink1271.xml"/><Relationship Id="rId20" Type="http://schemas.openxmlformats.org/officeDocument/2006/relationships/customXml" Target="../ink/ink1202.xml"/><Relationship Id="rId41" Type="http://schemas.openxmlformats.org/officeDocument/2006/relationships/image" Target="../media/image161.png"/><Relationship Id="rId62" Type="http://schemas.openxmlformats.org/officeDocument/2006/relationships/customXml" Target="../ink/ink1223.xml"/><Relationship Id="rId83" Type="http://schemas.openxmlformats.org/officeDocument/2006/relationships/image" Target="../media/image183.png"/><Relationship Id="rId88" Type="http://schemas.openxmlformats.org/officeDocument/2006/relationships/customXml" Target="../ink/ink1236.xml"/><Relationship Id="rId111" Type="http://schemas.openxmlformats.org/officeDocument/2006/relationships/image" Target="../media/image197.png"/><Relationship Id="rId132" Type="http://schemas.openxmlformats.org/officeDocument/2006/relationships/customXml" Target="../ink/ink1258.xml"/><Relationship Id="rId153" Type="http://schemas.openxmlformats.org/officeDocument/2006/relationships/image" Target="../media/image218.png"/><Relationship Id="rId15" Type="http://schemas.openxmlformats.org/officeDocument/2006/relationships/image" Target="../media/image148.png"/><Relationship Id="rId36" Type="http://schemas.openxmlformats.org/officeDocument/2006/relationships/customXml" Target="../ink/ink1210.xml"/><Relationship Id="rId57" Type="http://schemas.openxmlformats.org/officeDocument/2006/relationships/image" Target="../media/image169.png"/><Relationship Id="rId106" Type="http://schemas.openxmlformats.org/officeDocument/2006/relationships/customXml" Target="../ink/ink1245.xml"/><Relationship Id="rId127" Type="http://schemas.openxmlformats.org/officeDocument/2006/relationships/image" Target="../media/image205.png"/><Relationship Id="rId10" Type="http://schemas.openxmlformats.org/officeDocument/2006/relationships/customXml" Target="../ink/ink1197.xml"/><Relationship Id="rId31" Type="http://schemas.openxmlformats.org/officeDocument/2006/relationships/image" Target="../media/image156.png"/><Relationship Id="rId52" Type="http://schemas.openxmlformats.org/officeDocument/2006/relationships/customXml" Target="../ink/ink1218.xml"/><Relationship Id="rId73" Type="http://schemas.openxmlformats.org/officeDocument/2006/relationships/image" Target="../media/image178.png"/><Relationship Id="rId78" Type="http://schemas.openxmlformats.org/officeDocument/2006/relationships/customXml" Target="../ink/ink1231.xml"/><Relationship Id="rId94" Type="http://schemas.openxmlformats.org/officeDocument/2006/relationships/customXml" Target="../ink/ink1239.xml"/><Relationship Id="rId99" Type="http://schemas.openxmlformats.org/officeDocument/2006/relationships/image" Target="../media/image191.png"/><Relationship Id="rId101" Type="http://schemas.openxmlformats.org/officeDocument/2006/relationships/image" Target="../media/image192.png"/><Relationship Id="rId122" Type="http://schemas.openxmlformats.org/officeDocument/2006/relationships/customXml" Target="../ink/ink1253.xml"/><Relationship Id="rId143" Type="http://schemas.openxmlformats.org/officeDocument/2006/relationships/image" Target="../media/image213.png"/><Relationship Id="rId148" Type="http://schemas.openxmlformats.org/officeDocument/2006/relationships/customXml" Target="../ink/ink1266.xml"/><Relationship Id="rId4" Type="http://schemas.openxmlformats.org/officeDocument/2006/relationships/customXml" Target="../ink/ink1194.xml"/><Relationship Id="rId9" Type="http://schemas.openxmlformats.org/officeDocument/2006/relationships/image" Target="../media/image145.png"/><Relationship Id="rId26" Type="http://schemas.openxmlformats.org/officeDocument/2006/relationships/customXml" Target="../ink/ink1205.xml"/><Relationship Id="rId47" Type="http://schemas.openxmlformats.org/officeDocument/2006/relationships/image" Target="../media/image164.png"/><Relationship Id="rId68" Type="http://schemas.openxmlformats.org/officeDocument/2006/relationships/customXml" Target="../ink/ink1226.xml"/><Relationship Id="rId89" Type="http://schemas.openxmlformats.org/officeDocument/2006/relationships/image" Target="../media/image186.png"/><Relationship Id="rId112" Type="http://schemas.openxmlformats.org/officeDocument/2006/relationships/customXml" Target="../ink/ink1248.xml"/><Relationship Id="rId133" Type="http://schemas.openxmlformats.org/officeDocument/2006/relationships/image" Target="../media/image208.png"/><Relationship Id="rId154" Type="http://schemas.openxmlformats.org/officeDocument/2006/relationships/customXml" Target="../ink/ink1269.xml"/><Relationship Id="rId16" Type="http://schemas.openxmlformats.org/officeDocument/2006/relationships/customXml" Target="../ink/ink1200.xml"/><Relationship Id="rId37" Type="http://schemas.openxmlformats.org/officeDocument/2006/relationships/image" Target="../media/image159.png"/><Relationship Id="rId58" Type="http://schemas.openxmlformats.org/officeDocument/2006/relationships/customXml" Target="../ink/ink1221.xml"/><Relationship Id="rId79" Type="http://schemas.openxmlformats.org/officeDocument/2006/relationships/image" Target="../media/image181.png"/><Relationship Id="rId102" Type="http://schemas.openxmlformats.org/officeDocument/2006/relationships/customXml" Target="../ink/ink1243.xml"/><Relationship Id="rId123" Type="http://schemas.openxmlformats.org/officeDocument/2006/relationships/image" Target="../media/image203.png"/><Relationship Id="rId144" Type="http://schemas.openxmlformats.org/officeDocument/2006/relationships/customXml" Target="../ink/ink1264.xml"/><Relationship Id="rId90" Type="http://schemas.openxmlformats.org/officeDocument/2006/relationships/customXml" Target="../ink/ink1237.xml"/><Relationship Id="rId27" Type="http://schemas.openxmlformats.org/officeDocument/2006/relationships/image" Target="../media/image154.png"/><Relationship Id="rId48" Type="http://schemas.openxmlformats.org/officeDocument/2006/relationships/customXml" Target="../ink/ink1216.xml"/><Relationship Id="rId69" Type="http://schemas.openxmlformats.org/officeDocument/2006/relationships/image" Target="../media/image176.png"/><Relationship Id="rId113" Type="http://schemas.openxmlformats.org/officeDocument/2006/relationships/image" Target="../media/image198.png"/><Relationship Id="rId134" Type="http://schemas.openxmlformats.org/officeDocument/2006/relationships/customXml" Target="../ink/ink1259.xml"/><Relationship Id="rId80" Type="http://schemas.openxmlformats.org/officeDocument/2006/relationships/customXml" Target="../ink/ink1232.xml"/><Relationship Id="rId155" Type="http://schemas.openxmlformats.org/officeDocument/2006/relationships/image" Target="../media/image219.png"/></Relationships>
</file>

<file path=ppt/slides/_rels/slide44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200.png"/><Relationship Id="rId21" Type="http://schemas.openxmlformats.org/officeDocument/2006/relationships/image" Target="../media/image151.png"/><Relationship Id="rId42" Type="http://schemas.openxmlformats.org/officeDocument/2006/relationships/customXml" Target="../ink/ink1292.xml"/><Relationship Id="rId63" Type="http://schemas.openxmlformats.org/officeDocument/2006/relationships/image" Target="../media/image172.png"/><Relationship Id="rId84" Type="http://schemas.openxmlformats.org/officeDocument/2006/relationships/customXml" Target="../ink/ink1313.xml"/><Relationship Id="rId138" Type="http://schemas.openxmlformats.org/officeDocument/2006/relationships/customXml" Target="../ink/ink1340.xml"/><Relationship Id="rId159" Type="http://schemas.openxmlformats.org/officeDocument/2006/relationships/image" Target="../media/image221.png"/><Relationship Id="rId107" Type="http://schemas.openxmlformats.org/officeDocument/2006/relationships/image" Target="../media/image195.png"/><Relationship Id="rId11" Type="http://schemas.openxmlformats.org/officeDocument/2006/relationships/image" Target="../media/image146.png"/><Relationship Id="rId32" Type="http://schemas.openxmlformats.org/officeDocument/2006/relationships/customXml" Target="../ink/ink1287.xml"/><Relationship Id="rId53" Type="http://schemas.openxmlformats.org/officeDocument/2006/relationships/image" Target="../media/image167.png"/><Relationship Id="rId74" Type="http://schemas.openxmlformats.org/officeDocument/2006/relationships/customXml" Target="../ink/ink1308.xml"/><Relationship Id="rId128" Type="http://schemas.openxmlformats.org/officeDocument/2006/relationships/customXml" Target="../ink/ink1335.xml"/><Relationship Id="rId149" Type="http://schemas.openxmlformats.org/officeDocument/2006/relationships/image" Target="../media/image216.png"/><Relationship Id="rId5" Type="http://schemas.openxmlformats.org/officeDocument/2006/relationships/image" Target="../media/image143.png"/><Relationship Id="rId95" Type="http://schemas.openxmlformats.org/officeDocument/2006/relationships/image" Target="../media/image189.png"/><Relationship Id="rId160" Type="http://schemas.openxmlformats.org/officeDocument/2006/relationships/customXml" Target="../ink/ink1351.xml"/><Relationship Id="rId22" Type="http://schemas.openxmlformats.org/officeDocument/2006/relationships/customXml" Target="../ink/ink1282.xml"/><Relationship Id="rId43" Type="http://schemas.openxmlformats.org/officeDocument/2006/relationships/image" Target="../media/image162.png"/><Relationship Id="rId64" Type="http://schemas.openxmlformats.org/officeDocument/2006/relationships/customXml" Target="../ink/ink1303.xml"/><Relationship Id="rId118" Type="http://schemas.openxmlformats.org/officeDocument/2006/relationships/customXml" Target="../ink/ink1330.xml"/><Relationship Id="rId139" Type="http://schemas.openxmlformats.org/officeDocument/2006/relationships/image" Target="../media/image211.png"/><Relationship Id="rId85" Type="http://schemas.openxmlformats.org/officeDocument/2006/relationships/image" Target="../media/image184.png"/><Relationship Id="rId150" Type="http://schemas.openxmlformats.org/officeDocument/2006/relationships/customXml" Target="../ink/ink1346.xml"/><Relationship Id="rId12" Type="http://schemas.openxmlformats.org/officeDocument/2006/relationships/customXml" Target="../ink/ink1277.xml"/><Relationship Id="rId17" Type="http://schemas.openxmlformats.org/officeDocument/2006/relationships/image" Target="../media/image149.png"/><Relationship Id="rId33" Type="http://schemas.openxmlformats.org/officeDocument/2006/relationships/image" Target="../media/image157.png"/><Relationship Id="rId38" Type="http://schemas.openxmlformats.org/officeDocument/2006/relationships/customXml" Target="../ink/ink1290.xml"/><Relationship Id="rId59" Type="http://schemas.openxmlformats.org/officeDocument/2006/relationships/image" Target="../media/image170.png"/><Relationship Id="rId103" Type="http://schemas.openxmlformats.org/officeDocument/2006/relationships/image" Target="../media/image193.png"/><Relationship Id="rId108" Type="http://schemas.openxmlformats.org/officeDocument/2006/relationships/customXml" Target="../ink/ink1325.xml"/><Relationship Id="rId124" Type="http://schemas.openxmlformats.org/officeDocument/2006/relationships/customXml" Target="../ink/ink1333.xml"/><Relationship Id="rId129" Type="http://schemas.openxmlformats.org/officeDocument/2006/relationships/image" Target="../media/image206.png"/><Relationship Id="rId54" Type="http://schemas.openxmlformats.org/officeDocument/2006/relationships/customXml" Target="../ink/ink1298.xml"/><Relationship Id="rId70" Type="http://schemas.openxmlformats.org/officeDocument/2006/relationships/customXml" Target="../ink/ink1306.xml"/><Relationship Id="rId75" Type="http://schemas.openxmlformats.org/officeDocument/2006/relationships/image" Target="../media/image179.png"/><Relationship Id="rId91" Type="http://schemas.openxmlformats.org/officeDocument/2006/relationships/image" Target="../media/image187.png"/><Relationship Id="rId96" Type="http://schemas.openxmlformats.org/officeDocument/2006/relationships/customXml" Target="../ink/ink1319.xml"/><Relationship Id="rId140" Type="http://schemas.openxmlformats.org/officeDocument/2006/relationships/customXml" Target="../ink/ink1341.xml"/><Relationship Id="rId145" Type="http://schemas.openxmlformats.org/officeDocument/2006/relationships/image" Target="../media/image214.png"/><Relationship Id="rId161" Type="http://schemas.openxmlformats.org/officeDocument/2006/relationships/image" Target="../media/image222.png"/><Relationship Id="rId166" Type="http://schemas.openxmlformats.org/officeDocument/2006/relationships/customXml" Target="../ink/ink1354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1274.xml"/><Relationship Id="rId23" Type="http://schemas.openxmlformats.org/officeDocument/2006/relationships/image" Target="../media/image152.png"/><Relationship Id="rId28" Type="http://schemas.openxmlformats.org/officeDocument/2006/relationships/customXml" Target="../ink/ink1285.xml"/><Relationship Id="rId49" Type="http://schemas.openxmlformats.org/officeDocument/2006/relationships/image" Target="../media/image165.png"/><Relationship Id="rId114" Type="http://schemas.openxmlformats.org/officeDocument/2006/relationships/customXml" Target="../ink/ink1328.xml"/><Relationship Id="rId119" Type="http://schemas.openxmlformats.org/officeDocument/2006/relationships/image" Target="../media/image201.png"/><Relationship Id="rId44" Type="http://schemas.openxmlformats.org/officeDocument/2006/relationships/customXml" Target="../ink/ink1293.xml"/><Relationship Id="rId60" Type="http://schemas.openxmlformats.org/officeDocument/2006/relationships/customXml" Target="../ink/ink1301.xml"/><Relationship Id="rId65" Type="http://schemas.openxmlformats.org/officeDocument/2006/relationships/image" Target="../media/image173.png"/><Relationship Id="rId81" Type="http://schemas.openxmlformats.org/officeDocument/2006/relationships/image" Target="../media/image182.png"/><Relationship Id="rId86" Type="http://schemas.openxmlformats.org/officeDocument/2006/relationships/customXml" Target="../ink/ink1314.xml"/><Relationship Id="rId130" Type="http://schemas.openxmlformats.org/officeDocument/2006/relationships/customXml" Target="../ink/ink1336.xml"/><Relationship Id="rId135" Type="http://schemas.openxmlformats.org/officeDocument/2006/relationships/image" Target="../media/image209.png"/><Relationship Id="rId151" Type="http://schemas.openxmlformats.org/officeDocument/2006/relationships/image" Target="../media/image217.png"/><Relationship Id="rId156" Type="http://schemas.openxmlformats.org/officeDocument/2006/relationships/customXml" Target="../ink/ink1349.xml"/><Relationship Id="rId13" Type="http://schemas.openxmlformats.org/officeDocument/2006/relationships/image" Target="../media/image147.png"/><Relationship Id="rId18" Type="http://schemas.openxmlformats.org/officeDocument/2006/relationships/customXml" Target="../ink/ink1280.xml"/><Relationship Id="rId39" Type="http://schemas.openxmlformats.org/officeDocument/2006/relationships/image" Target="../media/image160.png"/><Relationship Id="rId109" Type="http://schemas.openxmlformats.org/officeDocument/2006/relationships/image" Target="../media/image196.png"/><Relationship Id="rId34" Type="http://schemas.openxmlformats.org/officeDocument/2006/relationships/customXml" Target="../ink/ink1288.xml"/><Relationship Id="rId50" Type="http://schemas.openxmlformats.org/officeDocument/2006/relationships/customXml" Target="../ink/ink1296.xml"/><Relationship Id="rId55" Type="http://schemas.openxmlformats.org/officeDocument/2006/relationships/image" Target="../media/image168.png"/><Relationship Id="rId76" Type="http://schemas.openxmlformats.org/officeDocument/2006/relationships/customXml" Target="../ink/ink1309.xml"/><Relationship Id="rId97" Type="http://schemas.openxmlformats.org/officeDocument/2006/relationships/image" Target="../media/image190.png"/><Relationship Id="rId104" Type="http://schemas.openxmlformats.org/officeDocument/2006/relationships/customXml" Target="../ink/ink1323.xml"/><Relationship Id="rId120" Type="http://schemas.openxmlformats.org/officeDocument/2006/relationships/customXml" Target="../ink/ink1331.xml"/><Relationship Id="rId125" Type="http://schemas.openxmlformats.org/officeDocument/2006/relationships/image" Target="../media/image204.png"/><Relationship Id="rId141" Type="http://schemas.openxmlformats.org/officeDocument/2006/relationships/image" Target="../media/image212.png"/><Relationship Id="rId146" Type="http://schemas.openxmlformats.org/officeDocument/2006/relationships/customXml" Target="../ink/ink1344.xml"/><Relationship Id="rId167" Type="http://schemas.openxmlformats.org/officeDocument/2006/relationships/image" Target="../media/image225.png"/><Relationship Id="rId7" Type="http://schemas.openxmlformats.org/officeDocument/2006/relationships/image" Target="../media/image144.png"/><Relationship Id="rId71" Type="http://schemas.openxmlformats.org/officeDocument/2006/relationships/image" Target="../media/image177.png"/><Relationship Id="rId92" Type="http://schemas.openxmlformats.org/officeDocument/2006/relationships/customXml" Target="../ink/ink1317.xml"/><Relationship Id="rId162" Type="http://schemas.openxmlformats.org/officeDocument/2006/relationships/customXml" Target="../ink/ink1352.xml"/><Relationship Id="rId2" Type="http://schemas.openxmlformats.org/officeDocument/2006/relationships/image" Target="../media/image141.png"/><Relationship Id="rId29" Type="http://schemas.openxmlformats.org/officeDocument/2006/relationships/image" Target="../media/image155.png"/><Relationship Id="rId24" Type="http://schemas.openxmlformats.org/officeDocument/2006/relationships/customXml" Target="../ink/ink1283.xml"/><Relationship Id="rId40" Type="http://schemas.openxmlformats.org/officeDocument/2006/relationships/customXml" Target="../ink/ink1291.xml"/><Relationship Id="rId45" Type="http://schemas.openxmlformats.org/officeDocument/2006/relationships/image" Target="../media/image163.png"/><Relationship Id="rId66" Type="http://schemas.openxmlformats.org/officeDocument/2006/relationships/customXml" Target="../ink/ink1304.xml"/><Relationship Id="rId87" Type="http://schemas.openxmlformats.org/officeDocument/2006/relationships/image" Target="../media/image185.png"/><Relationship Id="rId110" Type="http://schemas.openxmlformats.org/officeDocument/2006/relationships/customXml" Target="../ink/ink1326.xml"/><Relationship Id="rId115" Type="http://schemas.openxmlformats.org/officeDocument/2006/relationships/image" Target="../media/image199.png"/><Relationship Id="rId131" Type="http://schemas.openxmlformats.org/officeDocument/2006/relationships/image" Target="../media/image207.png"/><Relationship Id="rId136" Type="http://schemas.openxmlformats.org/officeDocument/2006/relationships/customXml" Target="../ink/ink1339.xml"/><Relationship Id="rId157" Type="http://schemas.openxmlformats.org/officeDocument/2006/relationships/image" Target="../media/image220.png"/><Relationship Id="rId61" Type="http://schemas.openxmlformats.org/officeDocument/2006/relationships/image" Target="../media/image171.png"/><Relationship Id="rId82" Type="http://schemas.openxmlformats.org/officeDocument/2006/relationships/customXml" Target="../ink/ink1312.xml"/><Relationship Id="rId152" Type="http://schemas.openxmlformats.org/officeDocument/2006/relationships/customXml" Target="../ink/ink1347.xml"/><Relationship Id="rId19" Type="http://schemas.openxmlformats.org/officeDocument/2006/relationships/image" Target="../media/image150.png"/><Relationship Id="rId14" Type="http://schemas.openxmlformats.org/officeDocument/2006/relationships/customXml" Target="../ink/ink1278.xml"/><Relationship Id="rId30" Type="http://schemas.openxmlformats.org/officeDocument/2006/relationships/customXml" Target="../ink/ink1286.xml"/><Relationship Id="rId35" Type="http://schemas.openxmlformats.org/officeDocument/2006/relationships/image" Target="../media/image158.png"/><Relationship Id="rId56" Type="http://schemas.openxmlformats.org/officeDocument/2006/relationships/customXml" Target="../ink/ink1299.xml"/><Relationship Id="rId77" Type="http://schemas.openxmlformats.org/officeDocument/2006/relationships/image" Target="../media/image180.png"/><Relationship Id="rId100" Type="http://schemas.openxmlformats.org/officeDocument/2006/relationships/customXml" Target="../ink/ink1321.xml"/><Relationship Id="rId105" Type="http://schemas.openxmlformats.org/officeDocument/2006/relationships/image" Target="../media/image194.png"/><Relationship Id="rId126" Type="http://schemas.openxmlformats.org/officeDocument/2006/relationships/customXml" Target="../ink/ink1334.xml"/><Relationship Id="rId147" Type="http://schemas.openxmlformats.org/officeDocument/2006/relationships/image" Target="../media/image215.png"/><Relationship Id="rId8" Type="http://schemas.openxmlformats.org/officeDocument/2006/relationships/customXml" Target="../ink/ink1275.xml"/><Relationship Id="rId51" Type="http://schemas.openxmlformats.org/officeDocument/2006/relationships/image" Target="../media/image166.png"/><Relationship Id="rId72" Type="http://schemas.openxmlformats.org/officeDocument/2006/relationships/customXml" Target="../ink/ink1307.xml"/><Relationship Id="rId93" Type="http://schemas.openxmlformats.org/officeDocument/2006/relationships/image" Target="../media/image188.png"/><Relationship Id="rId98" Type="http://schemas.openxmlformats.org/officeDocument/2006/relationships/customXml" Target="../ink/ink1320.xml"/><Relationship Id="rId121" Type="http://schemas.openxmlformats.org/officeDocument/2006/relationships/image" Target="../media/image202.png"/><Relationship Id="rId142" Type="http://schemas.openxmlformats.org/officeDocument/2006/relationships/customXml" Target="../ink/ink1342.xml"/><Relationship Id="rId163" Type="http://schemas.openxmlformats.org/officeDocument/2006/relationships/image" Target="../media/image223.png"/><Relationship Id="rId3" Type="http://schemas.openxmlformats.org/officeDocument/2006/relationships/image" Target="../media/image142.png"/><Relationship Id="rId25" Type="http://schemas.openxmlformats.org/officeDocument/2006/relationships/image" Target="../media/image153.png"/><Relationship Id="rId46" Type="http://schemas.openxmlformats.org/officeDocument/2006/relationships/customXml" Target="../ink/ink1294.xml"/><Relationship Id="rId67" Type="http://schemas.openxmlformats.org/officeDocument/2006/relationships/image" Target="../media/image175.png"/><Relationship Id="rId116" Type="http://schemas.openxmlformats.org/officeDocument/2006/relationships/customXml" Target="../ink/ink1329.xml"/><Relationship Id="rId137" Type="http://schemas.openxmlformats.org/officeDocument/2006/relationships/image" Target="../media/image210.png"/><Relationship Id="rId158" Type="http://schemas.openxmlformats.org/officeDocument/2006/relationships/customXml" Target="../ink/ink1350.xml"/><Relationship Id="rId20" Type="http://schemas.openxmlformats.org/officeDocument/2006/relationships/customXml" Target="../ink/ink1281.xml"/><Relationship Id="rId41" Type="http://schemas.openxmlformats.org/officeDocument/2006/relationships/image" Target="../media/image161.png"/><Relationship Id="rId62" Type="http://schemas.openxmlformats.org/officeDocument/2006/relationships/customXml" Target="../ink/ink1302.xml"/><Relationship Id="rId83" Type="http://schemas.openxmlformats.org/officeDocument/2006/relationships/image" Target="../media/image183.png"/><Relationship Id="rId88" Type="http://schemas.openxmlformats.org/officeDocument/2006/relationships/customXml" Target="../ink/ink1315.xml"/><Relationship Id="rId111" Type="http://schemas.openxmlformats.org/officeDocument/2006/relationships/image" Target="../media/image197.png"/><Relationship Id="rId132" Type="http://schemas.openxmlformats.org/officeDocument/2006/relationships/customXml" Target="../ink/ink1337.xml"/><Relationship Id="rId153" Type="http://schemas.openxmlformats.org/officeDocument/2006/relationships/image" Target="../media/image218.png"/><Relationship Id="rId15" Type="http://schemas.openxmlformats.org/officeDocument/2006/relationships/image" Target="../media/image148.png"/><Relationship Id="rId36" Type="http://schemas.openxmlformats.org/officeDocument/2006/relationships/customXml" Target="../ink/ink1289.xml"/><Relationship Id="rId57" Type="http://schemas.openxmlformats.org/officeDocument/2006/relationships/image" Target="../media/image169.png"/><Relationship Id="rId106" Type="http://schemas.openxmlformats.org/officeDocument/2006/relationships/customXml" Target="../ink/ink1324.xml"/><Relationship Id="rId127" Type="http://schemas.openxmlformats.org/officeDocument/2006/relationships/image" Target="../media/image205.png"/><Relationship Id="rId10" Type="http://schemas.openxmlformats.org/officeDocument/2006/relationships/customXml" Target="../ink/ink1276.xml"/><Relationship Id="rId31" Type="http://schemas.openxmlformats.org/officeDocument/2006/relationships/image" Target="../media/image156.png"/><Relationship Id="rId52" Type="http://schemas.openxmlformats.org/officeDocument/2006/relationships/customXml" Target="../ink/ink1297.xml"/><Relationship Id="rId73" Type="http://schemas.openxmlformats.org/officeDocument/2006/relationships/image" Target="../media/image178.png"/><Relationship Id="rId78" Type="http://schemas.openxmlformats.org/officeDocument/2006/relationships/customXml" Target="../ink/ink1310.xml"/><Relationship Id="rId94" Type="http://schemas.openxmlformats.org/officeDocument/2006/relationships/customXml" Target="../ink/ink1318.xml"/><Relationship Id="rId99" Type="http://schemas.openxmlformats.org/officeDocument/2006/relationships/image" Target="../media/image191.png"/><Relationship Id="rId101" Type="http://schemas.openxmlformats.org/officeDocument/2006/relationships/image" Target="../media/image192.png"/><Relationship Id="rId122" Type="http://schemas.openxmlformats.org/officeDocument/2006/relationships/customXml" Target="../ink/ink1332.xml"/><Relationship Id="rId143" Type="http://schemas.openxmlformats.org/officeDocument/2006/relationships/image" Target="../media/image213.png"/><Relationship Id="rId148" Type="http://schemas.openxmlformats.org/officeDocument/2006/relationships/customXml" Target="../ink/ink1345.xml"/><Relationship Id="rId164" Type="http://schemas.openxmlformats.org/officeDocument/2006/relationships/customXml" Target="../ink/ink1353.xml"/><Relationship Id="rId4" Type="http://schemas.openxmlformats.org/officeDocument/2006/relationships/customXml" Target="../ink/ink1273.xml"/><Relationship Id="rId9" Type="http://schemas.openxmlformats.org/officeDocument/2006/relationships/image" Target="../media/image145.png"/><Relationship Id="rId26" Type="http://schemas.openxmlformats.org/officeDocument/2006/relationships/customXml" Target="../ink/ink1284.xml"/><Relationship Id="rId47" Type="http://schemas.openxmlformats.org/officeDocument/2006/relationships/image" Target="../media/image164.png"/><Relationship Id="rId68" Type="http://schemas.openxmlformats.org/officeDocument/2006/relationships/customXml" Target="../ink/ink1305.xml"/><Relationship Id="rId89" Type="http://schemas.openxmlformats.org/officeDocument/2006/relationships/image" Target="../media/image186.png"/><Relationship Id="rId112" Type="http://schemas.openxmlformats.org/officeDocument/2006/relationships/customXml" Target="../ink/ink1327.xml"/><Relationship Id="rId133" Type="http://schemas.openxmlformats.org/officeDocument/2006/relationships/image" Target="../media/image208.png"/><Relationship Id="rId154" Type="http://schemas.openxmlformats.org/officeDocument/2006/relationships/customXml" Target="../ink/ink1348.xml"/><Relationship Id="rId16" Type="http://schemas.openxmlformats.org/officeDocument/2006/relationships/customXml" Target="../ink/ink1279.xml"/><Relationship Id="rId37" Type="http://schemas.openxmlformats.org/officeDocument/2006/relationships/image" Target="../media/image159.png"/><Relationship Id="rId58" Type="http://schemas.openxmlformats.org/officeDocument/2006/relationships/customXml" Target="../ink/ink1300.xml"/><Relationship Id="rId79" Type="http://schemas.openxmlformats.org/officeDocument/2006/relationships/image" Target="../media/image181.png"/><Relationship Id="rId102" Type="http://schemas.openxmlformats.org/officeDocument/2006/relationships/customXml" Target="../ink/ink1322.xml"/><Relationship Id="rId123" Type="http://schemas.openxmlformats.org/officeDocument/2006/relationships/image" Target="../media/image203.png"/><Relationship Id="rId144" Type="http://schemas.openxmlformats.org/officeDocument/2006/relationships/customXml" Target="../ink/ink1343.xml"/><Relationship Id="rId90" Type="http://schemas.openxmlformats.org/officeDocument/2006/relationships/customXml" Target="../ink/ink1316.xml"/><Relationship Id="rId165" Type="http://schemas.openxmlformats.org/officeDocument/2006/relationships/image" Target="../media/image224.png"/><Relationship Id="rId27" Type="http://schemas.openxmlformats.org/officeDocument/2006/relationships/image" Target="../media/image154.png"/><Relationship Id="rId48" Type="http://schemas.openxmlformats.org/officeDocument/2006/relationships/customXml" Target="../ink/ink1295.xml"/><Relationship Id="rId69" Type="http://schemas.openxmlformats.org/officeDocument/2006/relationships/image" Target="../media/image176.png"/><Relationship Id="rId113" Type="http://schemas.openxmlformats.org/officeDocument/2006/relationships/image" Target="../media/image198.png"/><Relationship Id="rId134" Type="http://schemas.openxmlformats.org/officeDocument/2006/relationships/customXml" Target="../ink/ink1338.xml"/><Relationship Id="rId80" Type="http://schemas.openxmlformats.org/officeDocument/2006/relationships/customXml" Target="../ink/ink1311.xml"/><Relationship Id="rId155" Type="http://schemas.openxmlformats.org/officeDocument/2006/relationships/image" Target="../media/image219.png"/></Relationships>
</file>

<file path=ppt/slides/_rels/slide45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200.png"/><Relationship Id="rId21" Type="http://schemas.openxmlformats.org/officeDocument/2006/relationships/image" Target="../media/image151.png"/><Relationship Id="rId42" Type="http://schemas.openxmlformats.org/officeDocument/2006/relationships/customXml" Target="../ink/ink1374.xml"/><Relationship Id="rId63" Type="http://schemas.openxmlformats.org/officeDocument/2006/relationships/image" Target="../media/image172.png"/><Relationship Id="rId84" Type="http://schemas.openxmlformats.org/officeDocument/2006/relationships/customXml" Target="../ink/ink1395.xml"/><Relationship Id="rId138" Type="http://schemas.openxmlformats.org/officeDocument/2006/relationships/customXml" Target="../ink/ink1422.xml"/><Relationship Id="rId159" Type="http://schemas.openxmlformats.org/officeDocument/2006/relationships/image" Target="../media/image221.png"/><Relationship Id="rId107" Type="http://schemas.openxmlformats.org/officeDocument/2006/relationships/image" Target="../media/image195.png"/><Relationship Id="rId11" Type="http://schemas.openxmlformats.org/officeDocument/2006/relationships/image" Target="../media/image146.png"/><Relationship Id="rId32" Type="http://schemas.openxmlformats.org/officeDocument/2006/relationships/customXml" Target="../ink/ink1369.xml"/><Relationship Id="rId53" Type="http://schemas.openxmlformats.org/officeDocument/2006/relationships/image" Target="../media/image167.png"/><Relationship Id="rId74" Type="http://schemas.openxmlformats.org/officeDocument/2006/relationships/customXml" Target="../ink/ink1390.xml"/><Relationship Id="rId128" Type="http://schemas.openxmlformats.org/officeDocument/2006/relationships/customXml" Target="../ink/ink1417.xml"/><Relationship Id="rId149" Type="http://schemas.openxmlformats.org/officeDocument/2006/relationships/image" Target="../media/image216.png"/><Relationship Id="rId5" Type="http://schemas.openxmlformats.org/officeDocument/2006/relationships/image" Target="../media/image143.png"/><Relationship Id="rId95" Type="http://schemas.openxmlformats.org/officeDocument/2006/relationships/image" Target="../media/image189.png"/><Relationship Id="rId160" Type="http://schemas.openxmlformats.org/officeDocument/2006/relationships/customXml" Target="../ink/ink1433.xml"/><Relationship Id="rId22" Type="http://schemas.openxmlformats.org/officeDocument/2006/relationships/customXml" Target="../ink/ink1364.xml"/><Relationship Id="rId43" Type="http://schemas.openxmlformats.org/officeDocument/2006/relationships/image" Target="../media/image162.png"/><Relationship Id="rId64" Type="http://schemas.openxmlformats.org/officeDocument/2006/relationships/customXml" Target="../ink/ink1385.xml"/><Relationship Id="rId118" Type="http://schemas.openxmlformats.org/officeDocument/2006/relationships/customXml" Target="../ink/ink1412.xml"/><Relationship Id="rId139" Type="http://schemas.openxmlformats.org/officeDocument/2006/relationships/image" Target="../media/image211.png"/><Relationship Id="rId85" Type="http://schemas.openxmlformats.org/officeDocument/2006/relationships/image" Target="../media/image184.png"/><Relationship Id="rId150" Type="http://schemas.openxmlformats.org/officeDocument/2006/relationships/customXml" Target="../ink/ink1428.xml"/><Relationship Id="rId12" Type="http://schemas.openxmlformats.org/officeDocument/2006/relationships/customXml" Target="../ink/ink1359.xml"/><Relationship Id="rId33" Type="http://schemas.openxmlformats.org/officeDocument/2006/relationships/image" Target="../media/image157.png"/><Relationship Id="rId108" Type="http://schemas.openxmlformats.org/officeDocument/2006/relationships/customXml" Target="../ink/ink1407.xml"/><Relationship Id="rId129" Type="http://schemas.openxmlformats.org/officeDocument/2006/relationships/image" Target="../media/image206.png"/><Relationship Id="rId54" Type="http://schemas.openxmlformats.org/officeDocument/2006/relationships/customXml" Target="../ink/ink1380.xml"/><Relationship Id="rId70" Type="http://schemas.openxmlformats.org/officeDocument/2006/relationships/customXml" Target="../ink/ink1388.xml"/><Relationship Id="rId75" Type="http://schemas.openxmlformats.org/officeDocument/2006/relationships/image" Target="../media/image179.png"/><Relationship Id="rId91" Type="http://schemas.openxmlformats.org/officeDocument/2006/relationships/image" Target="../media/image187.png"/><Relationship Id="rId96" Type="http://schemas.openxmlformats.org/officeDocument/2006/relationships/customXml" Target="../ink/ink1401.xml"/><Relationship Id="rId140" Type="http://schemas.openxmlformats.org/officeDocument/2006/relationships/customXml" Target="../ink/ink1423.xml"/><Relationship Id="rId145" Type="http://schemas.openxmlformats.org/officeDocument/2006/relationships/image" Target="../media/image214.png"/><Relationship Id="rId161" Type="http://schemas.openxmlformats.org/officeDocument/2006/relationships/image" Target="../media/image222.png"/><Relationship Id="rId166" Type="http://schemas.openxmlformats.org/officeDocument/2006/relationships/customXml" Target="../ink/ink1436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1356.xml"/><Relationship Id="rId23" Type="http://schemas.openxmlformats.org/officeDocument/2006/relationships/image" Target="../media/image152.png"/><Relationship Id="rId28" Type="http://schemas.openxmlformats.org/officeDocument/2006/relationships/customXml" Target="../ink/ink1367.xml"/><Relationship Id="rId49" Type="http://schemas.openxmlformats.org/officeDocument/2006/relationships/image" Target="../media/image165.png"/><Relationship Id="rId114" Type="http://schemas.openxmlformats.org/officeDocument/2006/relationships/customXml" Target="../ink/ink1410.xml"/><Relationship Id="rId119" Type="http://schemas.openxmlformats.org/officeDocument/2006/relationships/image" Target="../media/image201.png"/><Relationship Id="rId44" Type="http://schemas.openxmlformats.org/officeDocument/2006/relationships/customXml" Target="../ink/ink1375.xml"/><Relationship Id="rId60" Type="http://schemas.openxmlformats.org/officeDocument/2006/relationships/customXml" Target="../ink/ink1383.xml"/><Relationship Id="rId65" Type="http://schemas.openxmlformats.org/officeDocument/2006/relationships/image" Target="../media/image173.png"/><Relationship Id="rId81" Type="http://schemas.openxmlformats.org/officeDocument/2006/relationships/image" Target="../media/image182.png"/><Relationship Id="rId86" Type="http://schemas.openxmlformats.org/officeDocument/2006/relationships/customXml" Target="../ink/ink1396.xml"/><Relationship Id="rId130" Type="http://schemas.openxmlformats.org/officeDocument/2006/relationships/customXml" Target="../ink/ink1418.xml"/><Relationship Id="rId135" Type="http://schemas.openxmlformats.org/officeDocument/2006/relationships/image" Target="../media/image209.png"/><Relationship Id="rId151" Type="http://schemas.openxmlformats.org/officeDocument/2006/relationships/image" Target="../media/image217.png"/><Relationship Id="rId156" Type="http://schemas.openxmlformats.org/officeDocument/2006/relationships/customXml" Target="../ink/ink1431.xml"/><Relationship Id="rId13" Type="http://schemas.openxmlformats.org/officeDocument/2006/relationships/image" Target="../media/image147.png"/><Relationship Id="rId18" Type="http://schemas.openxmlformats.org/officeDocument/2006/relationships/customXml" Target="../ink/ink1362.xml"/><Relationship Id="rId39" Type="http://schemas.openxmlformats.org/officeDocument/2006/relationships/image" Target="../media/image160.png"/><Relationship Id="rId109" Type="http://schemas.openxmlformats.org/officeDocument/2006/relationships/image" Target="../media/image196.png"/><Relationship Id="rId34" Type="http://schemas.openxmlformats.org/officeDocument/2006/relationships/customXml" Target="../ink/ink1370.xml"/><Relationship Id="rId50" Type="http://schemas.openxmlformats.org/officeDocument/2006/relationships/customXml" Target="../ink/ink1378.xml"/><Relationship Id="rId55" Type="http://schemas.openxmlformats.org/officeDocument/2006/relationships/image" Target="../media/image168.png"/><Relationship Id="rId76" Type="http://schemas.openxmlformats.org/officeDocument/2006/relationships/customXml" Target="../ink/ink1391.xml"/><Relationship Id="rId97" Type="http://schemas.openxmlformats.org/officeDocument/2006/relationships/image" Target="../media/image190.png"/><Relationship Id="rId104" Type="http://schemas.openxmlformats.org/officeDocument/2006/relationships/customXml" Target="../ink/ink1405.xml"/><Relationship Id="rId120" Type="http://schemas.openxmlformats.org/officeDocument/2006/relationships/customXml" Target="../ink/ink1413.xml"/><Relationship Id="rId125" Type="http://schemas.openxmlformats.org/officeDocument/2006/relationships/image" Target="../media/image204.png"/><Relationship Id="rId141" Type="http://schemas.openxmlformats.org/officeDocument/2006/relationships/image" Target="../media/image212.png"/><Relationship Id="rId146" Type="http://schemas.openxmlformats.org/officeDocument/2006/relationships/customXml" Target="../ink/ink1426.xml"/><Relationship Id="rId167" Type="http://schemas.openxmlformats.org/officeDocument/2006/relationships/image" Target="../media/image225.png"/><Relationship Id="rId7" Type="http://schemas.openxmlformats.org/officeDocument/2006/relationships/image" Target="../media/image144.png"/><Relationship Id="rId71" Type="http://schemas.openxmlformats.org/officeDocument/2006/relationships/image" Target="../media/image177.png"/><Relationship Id="rId92" Type="http://schemas.openxmlformats.org/officeDocument/2006/relationships/customXml" Target="../ink/ink1399.xml"/><Relationship Id="rId162" Type="http://schemas.openxmlformats.org/officeDocument/2006/relationships/customXml" Target="../ink/ink1434.xml"/><Relationship Id="rId2" Type="http://schemas.openxmlformats.org/officeDocument/2006/relationships/image" Target="../media/image141.png"/><Relationship Id="rId29" Type="http://schemas.openxmlformats.org/officeDocument/2006/relationships/image" Target="../media/image155.png"/><Relationship Id="rId24" Type="http://schemas.openxmlformats.org/officeDocument/2006/relationships/customXml" Target="../ink/ink1365.xml"/><Relationship Id="rId40" Type="http://schemas.openxmlformats.org/officeDocument/2006/relationships/customXml" Target="../ink/ink1373.xml"/><Relationship Id="rId45" Type="http://schemas.openxmlformats.org/officeDocument/2006/relationships/image" Target="../media/image163.png"/><Relationship Id="rId66" Type="http://schemas.openxmlformats.org/officeDocument/2006/relationships/customXml" Target="../ink/ink1386.xml"/><Relationship Id="rId87" Type="http://schemas.openxmlformats.org/officeDocument/2006/relationships/image" Target="../media/image185.png"/><Relationship Id="rId110" Type="http://schemas.openxmlformats.org/officeDocument/2006/relationships/customXml" Target="../ink/ink1408.xml"/><Relationship Id="rId115" Type="http://schemas.openxmlformats.org/officeDocument/2006/relationships/image" Target="../media/image199.png"/><Relationship Id="rId131" Type="http://schemas.openxmlformats.org/officeDocument/2006/relationships/image" Target="../media/image207.png"/><Relationship Id="rId136" Type="http://schemas.openxmlformats.org/officeDocument/2006/relationships/customXml" Target="../ink/ink1421.xml"/><Relationship Id="rId157" Type="http://schemas.openxmlformats.org/officeDocument/2006/relationships/image" Target="../media/image220.png"/><Relationship Id="rId61" Type="http://schemas.openxmlformats.org/officeDocument/2006/relationships/image" Target="../media/image171.png"/><Relationship Id="rId82" Type="http://schemas.openxmlformats.org/officeDocument/2006/relationships/customXml" Target="../ink/ink1394.xml"/><Relationship Id="rId152" Type="http://schemas.openxmlformats.org/officeDocument/2006/relationships/customXml" Target="../ink/ink1429.xml"/><Relationship Id="rId19" Type="http://schemas.openxmlformats.org/officeDocument/2006/relationships/image" Target="../media/image150.png"/><Relationship Id="rId14" Type="http://schemas.openxmlformats.org/officeDocument/2006/relationships/customXml" Target="../ink/ink1360.xml"/><Relationship Id="rId30" Type="http://schemas.openxmlformats.org/officeDocument/2006/relationships/customXml" Target="../ink/ink1368.xml"/><Relationship Id="rId35" Type="http://schemas.openxmlformats.org/officeDocument/2006/relationships/image" Target="../media/image158.png"/><Relationship Id="rId56" Type="http://schemas.openxmlformats.org/officeDocument/2006/relationships/customXml" Target="../ink/ink1381.xml"/><Relationship Id="rId77" Type="http://schemas.openxmlformats.org/officeDocument/2006/relationships/image" Target="../media/image180.png"/><Relationship Id="rId100" Type="http://schemas.openxmlformats.org/officeDocument/2006/relationships/customXml" Target="../ink/ink1403.xml"/><Relationship Id="rId105" Type="http://schemas.openxmlformats.org/officeDocument/2006/relationships/image" Target="../media/image194.png"/><Relationship Id="rId126" Type="http://schemas.openxmlformats.org/officeDocument/2006/relationships/customXml" Target="../ink/ink1416.xml"/><Relationship Id="rId147" Type="http://schemas.openxmlformats.org/officeDocument/2006/relationships/image" Target="../media/image215.png"/><Relationship Id="rId168" Type="http://schemas.openxmlformats.org/officeDocument/2006/relationships/customXml" Target="../ink/ink1437.xml"/><Relationship Id="rId8" Type="http://schemas.openxmlformats.org/officeDocument/2006/relationships/customXml" Target="../ink/ink1357.xml"/><Relationship Id="rId51" Type="http://schemas.openxmlformats.org/officeDocument/2006/relationships/image" Target="../media/image166.png"/><Relationship Id="rId72" Type="http://schemas.openxmlformats.org/officeDocument/2006/relationships/customXml" Target="../ink/ink1389.xml"/><Relationship Id="rId93" Type="http://schemas.openxmlformats.org/officeDocument/2006/relationships/image" Target="../media/image188.png"/><Relationship Id="rId98" Type="http://schemas.openxmlformats.org/officeDocument/2006/relationships/customXml" Target="../ink/ink1402.xml"/><Relationship Id="rId121" Type="http://schemas.openxmlformats.org/officeDocument/2006/relationships/image" Target="../media/image202.png"/><Relationship Id="rId142" Type="http://schemas.openxmlformats.org/officeDocument/2006/relationships/customXml" Target="../ink/ink1424.xml"/><Relationship Id="rId163" Type="http://schemas.openxmlformats.org/officeDocument/2006/relationships/image" Target="../media/image223.png"/><Relationship Id="rId3" Type="http://schemas.openxmlformats.org/officeDocument/2006/relationships/image" Target="../media/image142.png"/><Relationship Id="rId25" Type="http://schemas.openxmlformats.org/officeDocument/2006/relationships/image" Target="../media/image153.png"/><Relationship Id="rId46" Type="http://schemas.openxmlformats.org/officeDocument/2006/relationships/customXml" Target="../ink/ink1376.xml"/><Relationship Id="rId67" Type="http://schemas.openxmlformats.org/officeDocument/2006/relationships/image" Target="../media/image175.png"/><Relationship Id="rId116" Type="http://schemas.openxmlformats.org/officeDocument/2006/relationships/customXml" Target="../ink/ink1411.xml"/><Relationship Id="rId137" Type="http://schemas.openxmlformats.org/officeDocument/2006/relationships/image" Target="../media/image210.png"/><Relationship Id="rId158" Type="http://schemas.openxmlformats.org/officeDocument/2006/relationships/customXml" Target="../ink/ink1432.xml"/><Relationship Id="rId20" Type="http://schemas.openxmlformats.org/officeDocument/2006/relationships/customXml" Target="../ink/ink1363.xml"/><Relationship Id="rId41" Type="http://schemas.openxmlformats.org/officeDocument/2006/relationships/image" Target="../media/image161.png"/><Relationship Id="rId62" Type="http://schemas.openxmlformats.org/officeDocument/2006/relationships/customXml" Target="../ink/ink1384.xml"/><Relationship Id="rId83" Type="http://schemas.openxmlformats.org/officeDocument/2006/relationships/image" Target="../media/image183.png"/><Relationship Id="rId88" Type="http://schemas.openxmlformats.org/officeDocument/2006/relationships/customXml" Target="../ink/ink1397.xml"/><Relationship Id="rId111" Type="http://schemas.openxmlformats.org/officeDocument/2006/relationships/image" Target="../media/image197.png"/><Relationship Id="rId132" Type="http://schemas.openxmlformats.org/officeDocument/2006/relationships/customXml" Target="../ink/ink1419.xml"/><Relationship Id="rId153" Type="http://schemas.openxmlformats.org/officeDocument/2006/relationships/image" Target="../media/image218.png"/><Relationship Id="rId15" Type="http://schemas.openxmlformats.org/officeDocument/2006/relationships/image" Target="../media/image148.png"/><Relationship Id="rId36" Type="http://schemas.openxmlformats.org/officeDocument/2006/relationships/customXml" Target="../ink/ink1371.xml"/><Relationship Id="rId57" Type="http://schemas.openxmlformats.org/officeDocument/2006/relationships/image" Target="../media/image169.png"/><Relationship Id="rId106" Type="http://schemas.openxmlformats.org/officeDocument/2006/relationships/customXml" Target="../ink/ink1406.xml"/><Relationship Id="rId127" Type="http://schemas.openxmlformats.org/officeDocument/2006/relationships/image" Target="../media/image205.png"/><Relationship Id="rId10" Type="http://schemas.openxmlformats.org/officeDocument/2006/relationships/customXml" Target="../ink/ink1358.xml"/><Relationship Id="rId31" Type="http://schemas.openxmlformats.org/officeDocument/2006/relationships/image" Target="../media/image156.png"/><Relationship Id="rId52" Type="http://schemas.openxmlformats.org/officeDocument/2006/relationships/customXml" Target="../ink/ink1379.xml"/><Relationship Id="rId73" Type="http://schemas.openxmlformats.org/officeDocument/2006/relationships/image" Target="../media/image178.png"/><Relationship Id="rId78" Type="http://schemas.openxmlformats.org/officeDocument/2006/relationships/customXml" Target="../ink/ink1392.xml"/><Relationship Id="rId94" Type="http://schemas.openxmlformats.org/officeDocument/2006/relationships/customXml" Target="../ink/ink1400.xml"/><Relationship Id="rId99" Type="http://schemas.openxmlformats.org/officeDocument/2006/relationships/image" Target="../media/image191.png"/><Relationship Id="rId101" Type="http://schemas.openxmlformats.org/officeDocument/2006/relationships/image" Target="../media/image192.png"/><Relationship Id="rId122" Type="http://schemas.openxmlformats.org/officeDocument/2006/relationships/customXml" Target="../ink/ink1414.xml"/><Relationship Id="rId143" Type="http://schemas.openxmlformats.org/officeDocument/2006/relationships/image" Target="../media/image213.png"/><Relationship Id="rId148" Type="http://schemas.openxmlformats.org/officeDocument/2006/relationships/customXml" Target="../ink/ink1427.xml"/><Relationship Id="rId164" Type="http://schemas.openxmlformats.org/officeDocument/2006/relationships/customXml" Target="../ink/ink1435.xml"/><Relationship Id="rId169" Type="http://schemas.openxmlformats.org/officeDocument/2006/relationships/image" Target="../media/image226.png"/><Relationship Id="rId4" Type="http://schemas.openxmlformats.org/officeDocument/2006/relationships/customXml" Target="../ink/ink1355.xml"/><Relationship Id="rId9" Type="http://schemas.openxmlformats.org/officeDocument/2006/relationships/image" Target="../media/image145.png"/><Relationship Id="rId26" Type="http://schemas.openxmlformats.org/officeDocument/2006/relationships/customXml" Target="../ink/ink1366.xml"/><Relationship Id="rId47" Type="http://schemas.openxmlformats.org/officeDocument/2006/relationships/image" Target="../media/image164.png"/><Relationship Id="rId68" Type="http://schemas.openxmlformats.org/officeDocument/2006/relationships/customXml" Target="../ink/ink1387.xml"/><Relationship Id="rId89" Type="http://schemas.openxmlformats.org/officeDocument/2006/relationships/image" Target="../media/image186.png"/><Relationship Id="rId112" Type="http://schemas.openxmlformats.org/officeDocument/2006/relationships/customXml" Target="../ink/ink1409.xml"/><Relationship Id="rId133" Type="http://schemas.openxmlformats.org/officeDocument/2006/relationships/image" Target="../media/image208.png"/><Relationship Id="rId154" Type="http://schemas.openxmlformats.org/officeDocument/2006/relationships/customXml" Target="../ink/ink1430.xml"/><Relationship Id="rId16" Type="http://schemas.openxmlformats.org/officeDocument/2006/relationships/customXml" Target="../ink/ink1361.xml"/><Relationship Id="rId37" Type="http://schemas.openxmlformats.org/officeDocument/2006/relationships/image" Target="../media/image159.png"/><Relationship Id="rId58" Type="http://schemas.openxmlformats.org/officeDocument/2006/relationships/customXml" Target="../ink/ink1382.xml"/><Relationship Id="rId79" Type="http://schemas.openxmlformats.org/officeDocument/2006/relationships/image" Target="../media/image181.png"/><Relationship Id="rId102" Type="http://schemas.openxmlformats.org/officeDocument/2006/relationships/customXml" Target="../ink/ink1404.xml"/><Relationship Id="rId123" Type="http://schemas.openxmlformats.org/officeDocument/2006/relationships/image" Target="../media/image203.png"/><Relationship Id="rId144" Type="http://schemas.openxmlformats.org/officeDocument/2006/relationships/customXml" Target="../ink/ink1425.xml"/><Relationship Id="rId90" Type="http://schemas.openxmlformats.org/officeDocument/2006/relationships/customXml" Target="../ink/ink1398.xml"/><Relationship Id="rId165" Type="http://schemas.openxmlformats.org/officeDocument/2006/relationships/image" Target="../media/image224.png"/><Relationship Id="rId27" Type="http://schemas.openxmlformats.org/officeDocument/2006/relationships/image" Target="../media/image154.png"/><Relationship Id="rId48" Type="http://schemas.openxmlformats.org/officeDocument/2006/relationships/customXml" Target="../ink/ink1377.xml"/><Relationship Id="rId69" Type="http://schemas.openxmlformats.org/officeDocument/2006/relationships/image" Target="../media/image176.png"/><Relationship Id="rId113" Type="http://schemas.openxmlformats.org/officeDocument/2006/relationships/image" Target="../media/image198.png"/><Relationship Id="rId134" Type="http://schemas.openxmlformats.org/officeDocument/2006/relationships/customXml" Target="../ink/ink1420.xml"/><Relationship Id="rId80" Type="http://schemas.openxmlformats.org/officeDocument/2006/relationships/customXml" Target="../ink/ink1393.xml"/><Relationship Id="rId155" Type="http://schemas.openxmlformats.org/officeDocument/2006/relationships/image" Target="../media/image219.png"/><Relationship Id="rId17" Type="http://schemas.openxmlformats.org/officeDocument/2006/relationships/image" Target="../media/image149.png"/><Relationship Id="rId38" Type="http://schemas.openxmlformats.org/officeDocument/2006/relationships/customXml" Target="../ink/ink1372.xml"/><Relationship Id="rId59" Type="http://schemas.openxmlformats.org/officeDocument/2006/relationships/image" Target="../media/image170.png"/><Relationship Id="rId103" Type="http://schemas.openxmlformats.org/officeDocument/2006/relationships/image" Target="../media/image193.png"/><Relationship Id="rId124" Type="http://schemas.openxmlformats.org/officeDocument/2006/relationships/customXml" Target="../ink/ink1415.xml"/></Relationships>
</file>

<file path=ppt/slides/_rels/slide46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200.png"/><Relationship Id="rId21" Type="http://schemas.openxmlformats.org/officeDocument/2006/relationships/image" Target="../media/image151.png"/><Relationship Id="rId42" Type="http://schemas.openxmlformats.org/officeDocument/2006/relationships/customXml" Target="../ink/ink1457.xml"/><Relationship Id="rId63" Type="http://schemas.openxmlformats.org/officeDocument/2006/relationships/image" Target="../media/image172.png"/><Relationship Id="rId84" Type="http://schemas.openxmlformats.org/officeDocument/2006/relationships/customXml" Target="../ink/ink1478.xml"/><Relationship Id="rId138" Type="http://schemas.openxmlformats.org/officeDocument/2006/relationships/customXml" Target="../ink/ink1505.xml"/><Relationship Id="rId159" Type="http://schemas.openxmlformats.org/officeDocument/2006/relationships/image" Target="../media/image221.png"/><Relationship Id="rId170" Type="http://schemas.openxmlformats.org/officeDocument/2006/relationships/customXml" Target="../ink/ink1521.xml"/><Relationship Id="rId191" Type="http://schemas.openxmlformats.org/officeDocument/2006/relationships/customXml" Target="../ink/ink1532.xml"/><Relationship Id="rId107" Type="http://schemas.openxmlformats.org/officeDocument/2006/relationships/image" Target="../media/image195.png"/><Relationship Id="rId11" Type="http://schemas.openxmlformats.org/officeDocument/2006/relationships/image" Target="../media/image146.png"/><Relationship Id="rId32" Type="http://schemas.openxmlformats.org/officeDocument/2006/relationships/customXml" Target="../ink/ink1452.xml"/><Relationship Id="rId53" Type="http://schemas.openxmlformats.org/officeDocument/2006/relationships/image" Target="../media/image167.png"/><Relationship Id="rId74" Type="http://schemas.openxmlformats.org/officeDocument/2006/relationships/customXml" Target="../ink/ink1473.xml"/><Relationship Id="rId128" Type="http://schemas.openxmlformats.org/officeDocument/2006/relationships/customXml" Target="../ink/ink1500.xml"/><Relationship Id="rId149" Type="http://schemas.openxmlformats.org/officeDocument/2006/relationships/image" Target="../media/image216.png"/><Relationship Id="rId5" Type="http://schemas.openxmlformats.org/officeDocument/2006/relationships/image" Target="../media/image143.png"/><Relationship Id="rId95" Type="http://schemas.openxmlformats.org/officeDocument/2006/relationships/image" Target="../media/image189.png"/><Relationship Id="rId160" Type="http://schemas.openxmlformats.org/officeDocument/2006/relationships/customXml" Target="../ink/ink1516.xml"/><Relationship Id="rId181" Type="http://schemas.openxmlformats.org/officeDocument/2006/relationships/customXml" Target="../ink/ink1527.xml"/><Relationship Id="rId22" Type="http://schemas.openxmlformats.org/officeDocument/2006/relationships/customXml" Target="../ink/ink1447.xml"/><Relationship Id="rId43" Type="http://schemas.openxmlformats.org/officeDocument/2006/relationships/image" Target="../media/image162.png"/><Relationship Id="rId64" Type="http://schemas.openxmlformats.org/officeDocument/2006/relationships/customXml" Target="../ink/ink1468.xml"/><Relationship Id="rId118" Type="http://schemas.openxmlformats.org/officeDocument/2006/relationships/customXml" Target="../ink/ink1495.xml"/><Relationship Id="rId139" Type="http://schemas.openxmlformats.org/officeDocument/2006/relationships/image" Target="../media/image211.png"/><Relationship Id="rId85" Type="http://schemas.openxmlformats.org/officeDocument/2006/relationships/image" Target="../media/image184.png"/><Relationship Id="rId150" Type="http://schemas.openxmlformats.org/officeDocument/2006/relationships/customXml" Target="../ink/ink1511.xml"/><Relationship Id="rId171" Type="http://schemas.openxmlformats.org/officeDocument/2006/relationships/image" Target="../media/image228.png"/><Relationship Id="rId192" Type="http://schemas.openxmlformats.org/officeDocument/2006/relationships/image" Target="../media/image238.png"/><Relationship Id="rId12" Type="http://schemas.openxmlformats.org/officeDocument/2006/relationships/customXml" Target="../ink/ink1442.xml"/><Relationship Id="rId33" Type="http://schemas.openxmlformats.org/officeDocument/2006/relationships/image" Target="../media/image157.png"/><Relationship Id="rId108" Type="http://schemas.openxmlformats.org/officeDocument/2006/relationships/customXml" Target="../ink/ink1490.xml"/><Relationship Id="rId129" Type="http://schemas.openxmlformats.org/officeDocument/2006/relationships/image" Target="../media/image206.png"/><Relationship Id="rId54" Type="http://schemas.openxmlformats.org/officeDocument/2006/relationships/customXml" Target="../ink/ink1463.xml"/><Relationship Id="rId75" Type="http://schemas.openxmlformats.org/officeDocument/2006/relationships/image" Target="../media/image179.png"/><Relationship Id="rId96" Type="http://schemas.openxmlformats.org/officeDocument/2006/relationships/customXml" Target="../ink/ink1484.xml"/><Relationship Id="rId140" Type="http://schemas.openxmlformats.org/officeDocument/2006/relationships/customXml" Target="../ink/ink1506.xml"/><Relationship Id="rId161" Type="http://schemas.openxmlformats.org/officeDocument/2006/relationships/image" Target="../media/image222.png"/><Relationship Id="rId182" Type="http://schemas.openxmlformats.org/officeDocument/2006/relationships/image" Target="../media/image233.png"/><Relationship Id="rId6" Type="http://schemas.openxmlformats.org/officeDocument/2006/relationships/customXml" Target="../ink/ink1439.xml"/><Relationship Id="rId23" Type="http://schemas.openxmlformats.org/officeDocument/2006/relationships/image" Target="../media/image152.png"/><Relationship Id="rId119" Type="http://schemas.openxmlformats.org/officeDocument/2006/relationships/image" Target="../media/image201.png"/><Relationship Id="rId44" Type="http://schemas.openxmlformats.org/officeDocument/2006/relationships/customXml" Target="../ink/ink1458.xml"/><Relationship Id="rId65" Type="http://schemas.openxmlformats.org/officeDocument/2006/relationships/image" Target="../media/image173.png"/><Relationship Id="rId86" Type="http://schemas.openxmlformats.org/officeDocument/2006/relationships/customXml" Target="../ink/ink1479.xml"/><Relationship Id="rId130" Type="http://schemas.openxmlformats.org/officeDocument/2006/relationships/customXml" Target="../ink/ink1501.xml"/><Relationship Id="rId151" Type="http://schemas.openxmlformats.org/officeDocument/2006/relationships/image" Target="../media/image217.png"/><Relationship Id="rId172" Type="http://schemas.openxmlformats.org/officeDocument/2006/relationships/customXml" Target="../ink/ink1522.xml"/><Relationship Id="rId193" Type="http://schemas.openxmlformats.org/officeDocument/2006/relationships/customXml" Target="../ink/ink1533.xml"/><Relationship Id="rId13" Type="http://schemas.openxmlformats.org/officeDocument/2006/relationships/image" Target="../media/image147.png"/><Relationship Id="rId109" Type="http://schemas.openxmlformats.org/officeDocument/2006/relationships/image" Target="../media/image196.png"/><Relationship Id="rId34" Type="http://schemas.openxmlformats.org/officeDocument/2006/relationships/customXml" Target="../ink/ink1453.xml"/><Relationship Id="rId55" Type="http://schemas.openxmlformats.org/officeDocument/2006/relationships/image" Target="../media/image168.png"/><Relationship Id="rId76" Type="http://schemas.openxmlformats.org/officeDocument/2006/relationships/customXml" Target="../ink/ink1474.xml"/><Relationship Id="rId97" Type="http://schemas.openxmlformats.org/officeDocument/2006/relationships/image" Target="../media/image190.png"/><Relationship Id="rId120" Type="http://schemas.openxmlformats.org/officeDocument/2006/relationships/customXml" Target="../ink/ink1496.xml"/><Relationship Id="rId141" Type="http://schemas.openxmlformats.org/officeDocument/2006/relationships/image" Target="../media/image212.png"/><Relationship Id="rId7" Type="http://schemas.openxmlformats.org/officeDocument/2006/relationships/image" Target="../media/image144.png"/><Relationship Id="rId71" Type="http://schemas.openxmlformats.org/officeDocument/2006/relationships/image" Target="../media/image177.png"/><Relationship Id="rId92" Type="http://schemas.openxmlformats.org/officeDocument/2006/relationships/customXml" Target="../ink/ink1482.xml"/><Relationship Id="rId162" Type="http://schemas.openxmlformats.org/officeDocument/2006/relationships/customXml" Target="../ink/ink1517.xml"/><Relationship Id="rId183" Type="http://schemas.openxmlformats.org/officeDocument/2006/relationships/customXml" Target="../ink/ink1528.xml"/><Relationship Id="rId2" Type="http://schemas.openxmlformats.org/officeDocument/2006/relationships/image" Target="../media/image141.png"/><Relationship Id="rId29" Type="http://schemas.openxmlformats.org/officeDocument/2006/relationships/image" Target="../media/image155.png"/><Relationship Id="rId24" Type="http://schemas.openxmlformats.org/officeDocument/2006/relationships/customXml" Target="../ink/ink1448.xml"/><Relationship Id="rId40" Type="http://schemas.openxmlformats.org/officeDocument/2006/relationships/customXml" Target="../ink/ink1456.xml"/><Relationship Id="rId45" Type="http://schemas.openxmlformats.org/officeDocument/2006/relationships/image" Target="../media/image163.png"/><Relationship Id="rId66" Type="http://schemas.openxmlformats.org/officeDocument/2006/relationships/customXml" Target="../ink/ink1469.xml"/><Relationship Id="rId87" Type="http://schemas.openxmlformats.org/officeDocument/2006/relationships/image" Target="../media/image185.png"/><Relationship Id="rId110" Type="http://schemas.openxmlformats.org/officeDocument/2006/relationships/customXml" Target="../ink/ink1491.xml"/><Relationship Id="rId115" Type="http://schemas.openxmlformats.org/officeDocument/2006/relationships/image" Target="../media/image199.png"/><Relationship Id="rId131" Type="http://schemas.openxmlformats.org/officeDocument/2006/relationships/image" Target="../media/image207.png"/><Relationship Id="rId136" Type="http://schemas.openxmlformats.org/officeDocument/2006/relationships/customXml" Target="../ink/ink1504.xml"/><Relationship Id="rId157" Type="http://schemas.openxmlformats.org/officeDocument/2006/relationships/image" Target="../media/image220.png"/><Relationship Id="rId178" Type="http://schemas.openxmlformats.org/officeDocument/2006/relationships/image" Target="../media/image231.png"/><Relationship Id="rId61" Type="http://schemas.openxmlformats.org/officeDocument/2006/relationships/image" Target="../media/image171.png"/><Relationship Id="rId82" Type="http://schemas.openxmlformats.org/officeDocument/2006/relationships/customXml" Target="../ink/ink1477.xml"/><Relationship Id="rId152" Type="http://schemas.openxmlformats.org/officeDocument/2006/relationships/customXml" Target="../ink/ink1512.xml"/><Relationship Id="rId173" Type="http://schemas.openxmlformats.org/officeDocument/2006/relationships/image" Target="../media/image229.png"/><Relationship Id="rId194" Type="http://schemas.openxmlformats.org/officeDocument/2006/relationships/image" Target="../media/image239.png"/><Relationship Id="rId19" Type="http://schemas.openxmlformats.org/officeDocument/2006/relationships/image" Target="../media/image150.png"/><Relationship Id="rId14" Type="http://schemas.openxmlformats.org/officeDocument/2006/relationships/customXml" Target="../ink/ink1443.xml"/><Relationship Id="rId30" Type="http://schemas.openxmlformats.org/officeDocument/2006/relationships/customXml" Target="../ink/ink1451.xml"/><Relationship Id="rId35" Type="http://schemas.openxmlformats.org/officeDocument/2006/relationships/image" Target="../media/image158.png"/><Relationship Id="rId56" Type="http://schemas.openxmlformats.org/officeDocument/2006/relationships/customXml" Target="../ink/ink1464.xml"/><Relationship Id="rId77" Type="http://schemas.openxmlformats.org/officeDocument/2006/relationships/image" Target="../media/image180.png"/><Relationship Id="rId100" Type="http://schemas.openxmlformats.org/officeDocument/2006/relationships/customXml" Target="../ink/ink1486.xml"/><Relationship Id="rId105" Type="http://schemas.openxmlformats.org/officeDocument/2006/relationships/image" Target="../media/image194.png"/><Relationship Id="rId126" Type="http://schemas.openxmlformats.org/officeDocument/2006/relationships/customXml" Target="../ink/ink1499.xml"/><Relationship Id="rId147" Type="http://schemas.openxmlformats.org/officeDocument/2006/relationships/image" Target="../media/image215.png"/><Relationship Id="rId168" Type="http://schemas.openxmlformats.org/officeDocument/2006/relationships/customXml" Target="../ink/ink1520.xml"/><Relationship Id="rId8" Type="http://schemas.openxmlformats.org/officeDocument/2006/relationships/customXml" Target="../ink/ink1440.xml"/><Relationship Id="rId51" Type="http://schemas.openxmlformats.org/officeDocument/2006/relationships/image" Target="../media/image166.png"/><Relationship Id="rId72" Type="http://schemas.openxmlformats.org/officeDocument/2006/relationships/customXml" Target="../ink/ink1472.xml"/><Relationship Id="rId93" Type="http://schemas.openxmlformats.org/officeDocument/2006/relationships/image" Target="../media/image188.png"/><Relationship Id="rId98" Type="http://schemas.openxmlformats.org/officeDocument/2006/relationships/customXml" Target="../ink/ink1485.xml"/><Relationship Id="rId121" Type="http://schemas.openxmlformats.org/officeDocument/2006/relationships/image" Target="../media/image202.png"/><Relationship Id="rId142" Type="http://schemas.openxmlformats.org/officeDocument/2006/relationships/customXml" Target="../ink/ink1507.xml"/><Relationship Id="rId163" Type="http://schemas.openxmlformats.org/officeDocument/2006/relationships/image" Target="../media/image223.png"/><Relationship Id="rId184" Type="http://schemas.openxmlformats.org/officeDocument/2006/relationships/image" Target="../media/image234.png"/><Relationship Id="rId189" Type="http://schemas.openxmlformats.org/officeDocument/2006/relationships/customXml" Target="../ink/ink1531.xml"/><Relationship Id="rId3" Type="http://schemas.openxmlformats.org/officeDocument/2006/relationships/image" Target="../media/image142.png"/><Relationship Id="rId25" Type="http://schemas.openxmlformats.org/officeDocument/2006/relationships/image" Target="../media/image153.png"/><Relationship Id="rId46" Type="http://schemas.openxmlformats.org/officeDocument/2006/relationships/customXml" Target="../ink/ink1459.xml"/><Relationship Id="rId67" Type="http://schemas.openxmlformats.org/officeDocument/2006/relationships/image" Target="../media/image175.png"/><Relationship Id="rId116" Type="http://schemas.openxmlformats.org/officeDocument/2006/relationships/customXml" Target="../ink/ink1494.xml"/><Relationship Id="rId137" Type="http://schemas.openxmlformats.org/officeDocument/2006/relationships/image" Target="../media/image210.png"/><Relationship Id="rId158" Type="http://schemas.openxmlformats.org/officeDocument/2006/relationships/customXml" Target="../ink/ink1515.xml"/><Relationship Id="rId20" Type="http://schemas.openxmlformats.org/officeDocument/2006/relationships/customXml" Target="../ink/ink1446.xml"/><Relationship Id="rId41" Type="http://schemas.openxmlformats.org/officeDocument/2006/relationships/image" Target="../media/image161.png"/><Relationship Id="rId62" Type="http://schemas.openxmlformats.org/officeDocument/2006/relationships/customXml" Target="../ink/ink1467.xml"/><Relationship Id="rId83" Type="http://schemas.openxmlformats.org/officeDocument/2006/relationships/image" Target="../media/image183.png"/><Relationship Id="rId88" Type="http://schemas.openxmlformats.org/officeDocument/2006/relationships/customXml" Target="../ink/ink1480.xml"/><Relationship Id="rId111" Type="http://schemas.openxmlformats.org/officeDocument/2006/relationships/image" Target="../media/image197.png"/><Relationship Id="rId132" Type="http://schemas.openxmlformats.org/officeDocument/2006/relationships/customXml" Target="../ink/ink1502.xml"/><Relationship Id="rId153" Type="http://schemas.openxmlformats.org/officeDocument/2006/relationships/image" Target="../media/image218.png"/><Relationship Id="rId174" Type="http://schemas.openxmlformats.org/officeDocument/2006/relationships/customXml" Target="../ink/ink1523.xml"/><Relationship Id="rId179" Type="http://schemas.openxmlformats.org/officeDocument/2006/relationships/customXml" Target="../ink/ink1526.xml"/><Relationship Id="rId195" Type="http://schemas.openxmlformats.org/officeDocument/2006/relationships/customXml" Target="../ink/ink1534.xml"/><Relationship Id="rId190" Type="http://schemas.openxmlformats.org/officeDocument/2006/relationships/image" Target="../media/image237.png"/><Relationship Id="rId15" Type="http://schemas.openxmlformats.org/officeDocument/2006/relationships/image" Target="../media/image148.png"/><Relationship Id="rId36" Type="http://schemas.openxmlformats.org/officeDocument/2006/relationships/customXml" Target="../ink/ink1454.xml"/><Relationship Id="rId57" Type="http://schemas.openxmlformats.org/officeDocument/2006/relationships/image" Target="../media/image169.png"/><Relationship Id="rId106" Type="http://schemas.openxmlformats.org/officeDocument/2006/relationships/customXml" Target="../ink/ink1489.xml"/><Relationship Id="rId127" Type="http://schemas.openxmlformats.org/officeDocument/2006/relationships/image" Target="../media/image205.png"/><Relationship Id="rId10" Type="http://schemas.openxmlformats.org/officeDocument/2006/relationships/customXml" Target="../ink/ink1441.xml"/><Relationship Id="rId31" Type="http://schemas.openxmlformats.org/officeDocument/2006/relationships/image" Target="../media/image156.png"/><Relationship Id="rId52" Type="http://schemas.openxmlformats.org/officeDocument/2006/relationships/customXml" Target="../ink/ink1462.xml"/><Relationship Id="rId73" Type="http://schemas.openxmlformats.org/officeDocument/2006/relationships/image" Target="../media/image178.png"/><Relationship Id="rId78" Type="http://schemas.openxmlformats.org/officeDocument/2006/relationships/customXml" Target="../ink/ink1475.xml"/><Relationship Id="rId94" Type="http://schemas.openxmlformats.org/officeDocument/2006/relationships/customXml" Target="../ink/ink1483.xml"/><Relationship Id="rId99" Type="http://schemas.openxmlformats.org/officeDocument/2006/relationships/image" Target="../media/image191.png"/><Relationship Id="rId101" Type="http://schemas.openxmlformats.org/officeDocument/2006/relationships/image" Target="../media/image192.png"/><Relationship Id="rId122" Type="http://schemas.openxmlformats.org/officeDocument/2006/relationships/customXml" Target="../ink/ink1497.xml"/><Relationship Id="rId143" Type="http://schemas.openxmlformats.org/officeDocument/2006/relationships/image" Target="../media/image213.png"/><Relationship Id="rId148" Type="http://schemas.openxmlformats.org/officeDocument/2006/relationships/customXml" Target="../ink/ink1510.xml"/><Relationship Id="rId164" Type="http://schemas.openxmlformats.org/officeDocument/2006/relationships/customXml" Target="../ink/ink1518.xml"/><Relationship Id="rId169" Type="http://schemas.openxmlformats.org/officeDocument/2006/relationships/image" Target="../media/image227.png"/><Relationship Id="rId185" Type="http://schemas.openxmlformats.org/officeDocument/2006/relationships/customXml" Target="../ink/ink1529.xml"/><Relationship Id="rId4" Type="http://schemas.openxmlformats.org/officeDocument/2006/relationships/customXml" Target="../ink/ink1438.xml"/><Relationship Id="rId9" Type="http://schemas.openxmlformats.org/officeDocument/2006/relationships/image" Target="../media/image145.png"/><Relationship Id="rId180" Type="http://schemas.openxmlformats.org/officeDocument/2006/relationships/image" Target="../media/image232.png"/><Relationship Id="rId26" Type="http://schemas.openxmlformats.org/officeDocument/2006/relationships/customXml" Target="../ink/ink1449.xml"/><Relationship Id="rId47" Type="http://schemas.openxmlformats.org/officeDocument/2006/relationships/image" Target="../media/image164.png"/><Relationship Id="rId68" Type="http://schemas.openxmlformats.org/officeDocument/2006/relationships/customXml" Target="../ink/ink1470.xml"/><Relationship Id="rId89" Type="http://schemas.openxmlformats.org/officeDocument/2006/relationships/image" Target="../media/image186.png"/><Relationship Id="rId112" Type="http://schemas.openxmlformats.org/officeDocument/2006/relationships/customXml" Target="../ink/ink1492.xml"/><Relationship Id="rId133" Type="http://schemas.openxmlformats.org/officeDocument/2006/relationships/image" Target="../media/image208.png"/><Relationship Id="rId154" Type="http://schemas.openxmlformats.org/officeDocument/2006/relationships/customXml" Target="../ink/ink1513.xml"/><Relationship Id="rId175" Type="http://schemas.openxmlformats.org/officeDocument/2006/relationships/image" Target="../media/image230.png"/><Relationship Id="rId196" Type="http://schemas.openxmlformats.org/officeDocument/2006/relationships/image" Target="../media/image240.png"/><Relationship Id="rId16" Type="http://schemas.openxmlformats.org/officeDocument/2006/relationships/customXml" Target="../ink/ink1444.xml"/><Relationship Id="rId37" Type="http://schemas.openxmlformats.org/officeDocument/2006/relationships/image" Target="../media/image159.png"/><Relationship Id="rId58" Type="http://schemas.openxmlformats.org/officeDocument/2006/relationships/customXml" Target="../ink/ink1465.xml"/><Relationship Id="rId79" Type="http://schemas.openxmlformats.org/officeDocument/2006/relationships/image" Target="../media/image181.png"/><Relationship Id="rId102" Type="http://schemas.openxmlformats.org/officeDocument/2006/relationships/customXml" Target="../ink/ink1487.xml"/><Relationship Id="rId123" Type="http://schemas.openxmlformats.org/officeDocument/2006/relationships/image" Target="../media/image203.png"/><Relationship Id="rId144" Type="http://schemas.openxmlformats.org/officeDocument/2006/relationships/customXml" Target="../ink/ink1508.xml"/><Relationship Id="rId90" Type="http://schemas.openxmlformats.org/officeDocument/2006/relationships/customXml" Target="../ink/ink1481.xml"/><Relationship Id="rId165" Type="http://schemas.openxmlformats.org/officeDocument/2006/relationships/image" Target="../media/image224.png"/><Relationship Id="rId186" Type="http://schemas.openxmlformats.org/officeDocument/2006/relationships/image" Target="../media/image235.png"/><Relationship Id="rId27" Type="http://schemas.openxmlformats.org/officeDocument/2006/relationships/image" Target="../media/image154.png"/><Relationship Id="rId48" Type="http://schemas.openxmlformats.org/officeDocument/2006/relationships/customXml" Target="../ink/ink1460.xml"/><Relationship Id="rId69" Type="http://schemas.openxmlformats.org/officeDocument/2006/relationships/image" Target="../media/image176.png"/><Relationship Id="rId113" Type="http://schemas.openxmlformats.org/officeDocument/2006/relationships/image" Target="../media/image198.png"/><Relationship Id="rId134" Type="http://schemas.openxmlformats.org/officeDocument/2006/relationships/customXml" Target="../ink/ink1503.xml"/><Relationship Id="rId80" Type="http://schemas.openxmlformats.org/officeDocument/2006/relationships/customXml" Target="../ink/ink1476.xml"/><Relationship Id="rId155" Type="http://schemas.openxmlformats.org/officeDocument/2006/relationships/image" Target="../media/image219.png"/><Relationship Id="rId176" Type="http://schemas.openxmlformats.org/officeDocument/2006/relationships/customXml" Target="../ink/ink1524.xml"/><Relationship Id="rId197" Type="http://schemas.openxmlformats.org/officeDocument/2006/relationships/customXml" Target="../ink/ink1535.xml"/><Relationship Id="rId17" Type="http://schemas.openxmlformats.org/officeDocument/2006/relationships/image" Target="../media/image149.png"/><Relationship Id="rId38" Type="http://schemas.openxmlformats.org/officeDocument/2006/relationships/customXml" Target="../ink/ink1455.xml"/><Relationship Id="rId59" Type="http://schemas.openxmlformats.org/officeDocument/2006/relationships/image" Target="../media/image170.png"/><Relationship Id="rId103" Type="http://schemas.openxmlformats.org/officeDocument/2006/relationships/image" Target="../media/image193.png"/><Relationship Id="rId124" Type="http://schemas.openxmlformats.org/officeDocument/2006/relationships/customXml" Target="../ink/ink1498.xml"/><Relationship Id="rId70" Type="http://schemas.openxmlformats.org/officeDocument/2006/relationships/customXml" Target="../ink/ink1471.xml"/><Relationship Id="rId91" Type="http://schemas.openxmlformats.org/officeDocument/2006/relationships/image" Target="../media/image187.png"/><Relationship Id="rId145" Type="http://schemas.openxmlformats.org/officeDocument/2006/relationships/image" Target="../media/image214.png"/><Relationship Id="rId166" Type="http://schemas.openxmlformats.org/officeDocument/2006/relationships/customXml" Target="../ink/ink1519.xml"/><Relationship Id="rId187" Type="http://schemas.openxmlformats.org/officeDocument/2006/relationships/customXml" Target="../ink/ink1530.xml"/><Relationship Id="rId1" Type="http://schemas.openxmlformats.org/officeDocument/2006/relationships/slideLayout" Target="../slideLayouts/slideLayout2.xml"/><Relationship Id="rId28" Type="http://schemas.openxmlformats.org/officeDocument/2006/relationships/customXml" Target="../ink/ink1450.xml"/><Relationship Id="rId49" Type="http://schemas.openxmlformats.org/officeDocument/2006/relationships/image" Target="../media/image165.png"/><Relationship Id="rId114" Type="http://schemas.openxmlformats.org/officeDocument/2006/relationships/customXml" Target="../ink/ink1493.xml"/><Relationship Id="rId60" Type="http://schemas.openxmlformats.org/officeDocument/2006/relationships/customXml" Target="../ink/ink1466.xml"/><Relationship Id="rId81" Type="http://schemas.openxmlformats.org/officeDocument/2006/relationships/image" Target="../media/image182.png"/><Relationship Id="rId135" Type="http://schemas.openxmlformats.org/officeDocument/2006/relationships/image" Target="../media/image209.png"/><Relationship Id="rId156" Type="http://schemas.openxmlformats.org/officeDocument/2006/relationships/customXml" Target="../ink/ink1514.xml"/><Relationship Id="rId177" Type="http://schemas.openxmlformats.org/officeDocument/2006/relationships/customXml" Target="../ink/ink1525.xml"/><Relationship Id="rId198" Type="http://schemas.openxmlformats.org/officeDocument/2006/relationships/image" Target="../media/image241.png"/><Relationship Id="rId18" Type="http://schemas.openxmlformats.org/officeDocument/2006/relationships/customXml" Target="../ink/ink1445.xml"/><Relationship Id="rId39" Type="http://schemas.openxmlformats.org/officeDocument/2006/relationships/image" Target="../media/image160.png"/><Relationship Id="rId50" Type="http://schemas.openxmlformats.org/officeDocument/2006/relationships/customXml" Target="../ink/ink1461.xml"/><Relationship Id="rId104" Type="http://schemas.openxmlformats.org/officeDocument/2006/relationships/customXml" Target="../ink/ink1488.xml"/><Relationship Id="rId125" Type="http://schemas.openxmlformats.org/officeDocument/2006/relationships/image" Target="../media/image204.png"/><Relationship Id="rId146" Type="http://schemas.openxmlformats.org/officeDocument/2006/relationships/customXml" Target="../ink/ink1509.xml"/><Relationship Id="rId167" Type="http://schemas.openxmlformats.org/officeDocument/2006/relationships/image" Target="../media/image225.png"/><Relationship Id="rId188" Type="http://schemas.openxmlformats.org/officeDocument/2006/relationships/image" Target="../media/image236.png"/></Relationships>
</file>

<file path=ppt/slides/_rels/slide47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200.png"/><Relationship Id="rId21" Type="http://schemas.openxmlformats.org/officeDocument/2006/relationships/image" Target="../media/image151.png"/><Relationship Id="rId42" Type="http://schemas.openxmlformats.org/officeDocument/2006/relationships/customXml" Target="../ink/ink1555.xml"/><Relationship Id="rId63" Type="http://schemas.openxmlformats.org/officeDocument/2006/relationships/image" Target="../media/image172.png"/><Relationship Id="rId84" Type="http://schemas.openxmlformats.org/officeDocument/2006/relationships/customXml" Target="../ink/ink1576.xml"/><Relationship Id="rId138" Type="http://schemas.openxmlformats.org/officeDocument/2006/relationships/customXml" Target="../ink/ink1603.xml"/><Relationship Id="rId159" Type="http://schemas.openxmlformats.org/officeDocument/2006/relationships/image" Target="../media/image221.png"/><Relationship Id="rId170" Type="http://schemas.openxmlformats.org/officeDocument/2006/relationships/customXml" Target="../ink/ink1619.xml"/><Relationship Id="rId191" Type="http://schemas.openxmlformats.org/officeDocument/2006/relationships/customXml" Target="../ink/ink1630.xml"/><Relationship Id="rId107" Type="http://schemas.openxmlformats.org/officeDocument/2006/relationships/image" Target="../media/image195.png"/><Relationship Id="rId11" Type="http://schemas.openxmlformats.org/officeDocument/2006/relationships/image" Target="../media/image146.png"/><Relationship Id="rId32" Type="http://schemas.openxmlformats.org/officeDocument/2006/relationships/customXml" Target="../ink/ink1550.xml"/><Relationship Id="rId53" Type="http://schemas.openxmlformats.org/officeDocument/2006/relationships/image" Target="../media/image167.png"/><Relationship Id="rId74" Type="http://schemas.openxmlformats.org/officeDocument/2006/relationships/customXml" Target="../ink/ink1571.xml"/><Relationship Id="rId128" Type="http://schemas.openxmlformats.org/officeDocument/2006/relationships/customXml" Target="../ink/ink1598.xml"/><Relationship Id="rId149" Type="http://schemas.openxmlformats.org/officeDocument/2006/relationships/image" Target="../media/image216.png"/><Relationship Id="rId5" Type="http://schemas.openxmlformats.org/officeDocument/2006/relationships/image" Target="../media/image143.png"/><Relationship Id="rId95" Type="http://schemas.openxmlformats.org/officeDocument/2006/relationships/image" Target="../media/image189.png"/><Relationship Id="rId160" Type="http://schemas.openxmlformats.org/officeDocument/2006/relationships/customXml" Target="../ink/ink1614.xml"/><Relationship Id="rId181" Type="http://schemas.openxmlformats.org/officeDocument/2006/relationships/customXml" Target="../ink/ink1625.xml"/><Relationship Id="rId22" Type="http://schemas.openxmlformats.org/officeDocument/2006/relationships/customXml" Target="../ink/ink1545.xml"/><Relationship Id="rId43" Type="http://schemas.openxmlformats.org/officeDocument/2006/relationships/image" Target="../media/image162.png"/><Relationship Id="rId64" Type="http://schemas.openxmlformats.org/officeDocument/2006/relationships/customXml" Target="../ink/ink1566.xml"/><Relationship Id="rId118" Type="http://schemas.openxmlformats.org/officeDocument/2006/relationships/customXml" Target="../ink/ink1593.xml"/><Relationship Id="rId139" Type="http://schemas.openxmlformats.org/officeDocument/2006/relationships/image" Target="../media/image211.png"/><Relationship Id="rId85" Type="http://schemas.openxmlformats.org/officeDocument/2006/relationships/image" Target="../media/image184.png"/><Relationship Id="rId150" Type="http://schemas.openxmlformats.org/officeDocument/2006/relationships/customXml" Target="../ink/ink1609.xml"/><Relationship Id="rId171" Type="http://schemas.openxmlformats.org/officeDocument/2006/relationships/image" Target="../media/image228.png"/><Relationship Id="rId192" Type="http://schemas.openxmlformats.org/officeDocument/2006/relationships/image" Target="../media/image238.png"/><Relationship Id="rId12" Type="http://schemas.openxmlformats.org/officeDocument/2006/relationships/customXml" Target="../ink/ink1540.xml"/><Relationship Id="rId33" Type="http://schemas.openxmlformats.org/officeDocument/2006/relationships/image" Target="../media/image157.png"/><Relationship Id="rId108" Type="http://schemas.openxmlformats.org/officeDocument/2006/relationships/customXml" Target="../ink/ink1588.xml"/><Relationship Id="rId129" Type="http://schemas.openxmlformats.org/officeDocument/2006/relationships/image" Target="../media/image206.png"/><Relationship Id="rId54" Type="http://schemas.openxmlformats.org/officeDocument/2006/relationships/customXml" Target="../ink/ink1561.xml"/><Relationship Id="rId75" Type="http://schemas.openxmlformats.org/officeDocument/2006/relationships/image" Target="../media/image179.png"/><Relationship Id="rId96" Type="http://schemas.openxmlformats.org/officeDocument/2006/relationships/customXml" Target="../ink/ink1582.xml"/><Relationship Id="rId140" Type="http://schemas.openxmlformats.org/officeDocument/2006/relationships/customXml" Target="../ink/ink1604.xml"/><Relationship Id="rId161" Type="http://schemas.openxmlformats.org/officeDocument/2006/relationships/image" Target="../media/image222.png"/><Relationship Id="rId182" Type="http://schemas.openxmlformats.org/officeDocument/2006/relationships/image" Target="../media/image233.png"/><Relationship Id="rId6" Type="http://schemas.openxmlformats.org/officeDocument/2006/relationships/customXml" Target="../ink/ink1537.xml"/><Relationship Id="rId23" Type="http://schemas.openxmlformats.org/officeDocument/2006/relationships/image" Target="../media/image152.png"/><Relationship Id="rId119" Type="http://schemas.openxmlformats.org/officeDocument/2006/relationships/image" Target="../media/image201.png"/><Relationship Id="rId44" Type="http://schemas.openxmlformats.org/officeDocument/2006/relationships/customXml" Target="../ink/ink1556.xml"/><Relationship Id="rId65" Type="http://schemas.openxmlformats.org/officeDocument/2006/relationships/image" Target="../media/image173.png"/><Relationship Id="rId86" Type="http://schemas.openxmlformats.org/officeDocument/2006/relationships/customXml" Target="../ink/ink1577.xml"/><Relationship Id="rId130" Type="http://schemas.openxmlformats.org/officeDocument/2006/relationships/customXml" Target="../ink/ink1599.xml"/><Relationship Id="rId151" Type="http://schemas.openxmlformats.org/officeDocument/2006/relationships/image" Target="../media/image217.png"/><Relationship Id="rId172" Type="http://schemas.openxmlformats.org/officeDocument/2006/relationships/customXml" Target="../ink/ink1620.xml"/><Relationship Id="rId193" Type="http://schemas.openxmlformats.org/officeDocument/2006/relationships/customXml" Target="../ink/ink1631.xml"/><Relationship Id="rId13" Type="http://schemas.openxmlformats.org/officeDocument/2006/relationships/image" Target="../media/image147.png"/><Relationship Id="rId109" Type="http://schemas.openxmlformats.org/officeDocument/2006/relationships/image" Target="../media/image196.png"/><Relationship Id="rId34" Type="http://schemas.openxmlformats.org/officeDocument/2006/relationships/customXml" Target="../ink/ink1551.xml"/><Relationship Id="rId55" Type="http://schemas.openxmlformats.org/officeDocument/2006/relationships/image" Target="../media/image168.png"/><Relationship Id="rId76" Type="http://schemas.openxmlformats.org/officeDocument/2006/relationships/customXml" Target="../ink/ink1572.xml"/><Relationship Id="rId97" Type="http://schemas.openxmlformats.org/officeDocument/2006/relationships/image" Target="../media/image190.png"/><Relationship Id="rId120" Type="http://schemas.openxmlformats.org/officeDocument/2006/relationships/customXml" Target="../ink/ink1594.xml"/><Relationship Id="rId141" Type="http://schemas.openxmlformats.org/officeDocument/2006/relationships/image" Target="../media/image212.png"/><Relationship Id="rId7" Type="http://schemas.openxmlformats.org/officeDocument/2006/relationships/image" Target="../media/image144.png"/><Relationship Id="rId162" Type="http://schemas.openxmlformats.org/officeDocument/2006/relationships/customXml" Target="../ink/ink1615.xml"/><Relationship Id="rId183" Type="http://schemas.openxmlformats.org/officeDocument/2006/relationships/customXml" Target="../ink/ink1626.xml"/><Relationship Id="rId2" Type="http://schemas.openxmlformats.org/officeDocument/2006/relationships/image" Target="../media/image141.png"/><Relationship Id="rId29" Type="http://schemas.openxmlformats.org/officeDocument/2006/relationships/image" Target="../media/image155.png"/><Relationship Id="rId24" Type="http://schemas.openxmlformats.org/officeDocument/2006/relationships/customXml" Target="../ink/ink1546.xml"/><Relationship Id="rId40" Type="http://schemas.openxmlformats.org/officeDocument/2006/relationships/customXml" Target="../ink/ink1554.xml"/><Relationship Id="rId45" Type="http://schemas.openxmlformats.org/officeDocument/2006/relationships/image" Target="../media/image163.png"/><Relationship Id="rId66" Type="http://schemas.openxmlformats.org/officeDocument/2006/relationships/customXml" Target="../ink/ink1567.xml"/><Relationship Id="rId87" Type="http://schemas.openxmlformats.org/officeDocument/2006/relationships/image" Target="../media/image185.png"/><Relationship Id="rId110" Type="http://schemas.openxmlformats.org/officeDocument/2006/relationships/customXml" Target="../ink/ink1589.xml"/><Relationship Id="rId115" Type="http://schemas.openxmlformats.org/officeDocument/2006/relationships/image" Target="../media/image199.png"/><Relationship Id="rId131" Type="http://schemas.openxmlformats.org/officeDocument/2006/relationships/image" Target="../media/image207.png"/><Relationship Id="rId136" Type="http://schemas.openxmlformats.org/officeDocument/2006/relationships/customXml" Target="../ink/ink1602.xml"/><Relationship Id="rId157" Type="http://schemas.openxmlformats.org/officeDocument/2006/relationships/image" Target="../media/image220.png"/><Relationship Id="rId178" Type="http://schemas.openxmlformats.org/officeDocument/2006/relationships/image" Target="../media/image231.png"/><Relationship Id="rId61" Type="http://schemas.openxmlformats.org/officeDocument/2006/relationships/image" Target="../media/image171.png"/><Relationship Id="rId82" Type="http://schemas.openxmlformats.org/officeDocument/2006/relationships/customXml" Target="../ink/ink1575.xml"/><Relationship Id="rId152" Type="http://schemas.openxmlformats.org/officeDocument/2006/relationships/customXml" Target="../ink/ink1610.xml"/><Relationship Id="rId173" Type="http://schemas.openxmlformats.org/officeDocument/2006/relationships/image" Target="../media/image229.png"/><Relationship Id="rId194" Type="http://schemas.openxmlformats.org/officeDocument/2006/relationships/image" Target="../media/image239.png"/><Relationship Id="rId199" Type="http://schemas.openxmlformats.org/officeDocument/2006/relationships/customXml" Target="../ink/ink1634.xml"/><Relationship Id="rId19" Type="http://schemas.openxmlformats.org/officeDocument/2006/relationships/image" Target="../media/image150.png"/><Relationship Id="rId14" Type="http://schemas.openxmlformats.org/officeDocument/2006/relationships/customXml" Target="../ink/ink1541.xml"/><Relationship Id="rId30" Type="http://schemas.openxmlformats.org/officeDocument/2006/relationships/customXml" Target="../ink/ink1549.xml"/><Relationship Id="rId35" Type="http://schemas.openxmlformats.org/officeDocument/2006/relationships/image" Target="../media/image158.png"/><Relationship Id="rId56" Type="http://schemas.openxmlformats.org/officeDocument/2006/relationships/customXml" Target="../ink/ink1562.xml"/><Relationship Id="rId77" Type="http://schemas.openxmlformats.org/officeDocument/2006/relationships/image" Target="../media/image180.png"/><Relationship Id="rId100" Type="http://schemas.openxmlformats.org/officeDocument/2006/relationships/customXml" Target="../ink/ink1584.xml"/><Relationship Id="rId105" Type="http://schemas.openxmlformats.org/officeDocument/2006/relationships/image" Target="../media/image194.png"/><Relationship Id="rId126" Type="http://schemas.openxmlformats.org/officeDocument/2006/relationships/customXml" Target="../ink/ink1597.xml"/><Relationship Id="rId147" Type="http://schemas.openxmlformats.org/officeDocument/2006/relationships/image" Target="../media/image215.png"/><Relationship Id="rId168" Type="http://schemas.openxmlformats.org/officeDocument/2006/relationships/customXml" Target="../ink/ink1618.xml"/><Relationship Id="rId8" Type="http://schemas.openxmlformats.org/officeDocument/2006/relationships/customXml" Target="../ink/ink1538.xml"/><Relationship Id="rId51" Type="http://schemas.openxmlformats.org/officeDocument/2006/relationships/image" Target="../media/image166.png"/><Relationship Id="rId72" Type="http://schemas.openxmlformats.org/officeDocument/2006/relationships/customXml" Target="../ink/ink1570.xml"/><Relationship Id="rId93" Type="http://schemas.openxmlformats.org/officeDocument/2006/relationships/image" Target="../media/image188.png"/><Relationship Id="rId98" Type="http://schemas.openxmlformats.org/officeDocument/2006/relationships/customXml" Target="../ink/ink1583.xml"/><Relationship Id="rId121" Type="http://schemas.openxmlformats.org/officeDocument/2006/relationships/image" Target="../media/image202.png"/><Relationship Id="rId142" Type="http://schemas.openxmlformats.org/officeDocument/2006/relationships/customXml" Target="../ink/ink1605.xml"/><Relationship Id="rId163" Type="http://schemas.openxmlformats.org/officeDocument/2006/relationships/image" Target="../media/image223.png"/><Relationship Id="rId184" Type="http://schemas.openxmlformats.org/officeDocument/2006/relationships/image" Target="../media/image234.png"/><Relationship Id="rId189" Type="http://schemas.openxmlformats.org/officeDocument/2006/relationships/customXml" Target="../ink/ink1629.xml"/><Relationship Id="rId3" Type="http://schemas.openxmlformats.org/officeDocument/2006/relationships/image" Target="../media/image142.png"/><Relationship Id="rId25" Type="http://schemas.openxmlformats.org/officeDocument/2006/relationships/image" Target="../media/image153.png"/><Relationship Id="rId46" Type="http://schemas.openxmlformats.org/officeDocument/2006/relationships/customXml" Target="../ink/ink1557.xml"/><Relationship Id="rId67" Type="http://schemas.openxmlformats.org/officeDocument/2006/relationships/image" Target="../media/image175.png"/><Relationship Id="rId116" Type="http://schemas.openxmlformats.org/officeDocument/2006/relationships/customXml" Target="../ink/ink1592.xml"/><Relationship Id="rId137" Type="http://schemas.openxmlformats.org/officeDocument/2006/relationships/image" Target="../media/image210.png"/><Relationship Id="rId158" Type="http://schemas.openxmlformats.org/officeDocument/2006/relationships/customXml" Target="../ink/ink1613.xml"/><Relationship Id="rId20" Type="http://schemas.openxmlformats.org/officeDocument/2006/relationships/customXml" Target="../ink/ink1544.xml"/><Relationship Id="rId41" Type="http://schemas.openxmlformats.org/officeDocument/2006/relationships/image" Target="../media/image161.png"/><Relationship Id="rId62" Type="http://schemas.openxmlformats.org/officeDocument/2006/relationships/customXml" Target="../ink/ink1565.xml"/><Relationship Id="rId83" Type="http://schemas.openxmlformats.org/officeDocument/2006/relationships/image" Target="../media/image183.png"/><Relationship Id="rId88" Type="http://schemas.openxmlformats.org/officeDocument/2006/relationships/customXml" Target="../ink/ink1578.xml"/><Relationship Id="rId111" Type="http://schemas.openxmlformats.org/officeDocument/2006/relationships/image" Target="../media/image197.png"/><Relationship Id="rId132" Type="http://schemas.openxmlformats.org/officeDocument/2006/relationships/customXml" Target="../ink/ink1600.xml"/><Relationship Id="rId153" Type="http://schemas.openxmlformats.org/officeDocument/2006/relationships/image" Target="../media/image218.png"/><Relationship Id="rId174" Type="http://schemas.openxmlformats.org/officeDocument/2006/relationships/customXml" Target="../ink/ink1621.xml"/><Relationship Id="rId179" Type="http://schemas.openxmlformats.org/officeDocument/2006/relationships/customXml" Target="../ink/ink1624.xml"/><Relationship Id="rId195" Type="http://schemas.openxmlformats.org/officeDocument/2006/relationships/customXml" Target="../ink/ink1632.xml"/><Relationship Id="rId190" Type="http://schemas.openxmlformats.org/officeDocument/2006/relationships/image" Target="../media/image237.png"/><Relationship Id="rId15" Type="http://schemas.openxmlformats.org/officeDocument/2006/relationships/image" Target="../media/image148.png"/><Relationship Id="rId36" Type="http://schemas.openxmlformats.org/officeDocument/2006/relationships/customXml" Target="../ink/ink1552.xml"/><Relationship Id="rId57" Type="http://schemas.openxmlformats.org/officeDocument/2006/relationships/image" Target="../media/image169.png"/><Relationship Id="rId106" Type="http://schemas.openxmlformats.org/officeDocument/2006/relationships/customXml" Target="../ink/ink1587.xml"/><Relationship Id="rId127" Type="http://schemas.openxmlformats.org/officeDocument/2006/relationships/image" Target="../media/image205.png"/><Relationship Id="rId10" Type="http://schemas.openxmlformats.org/officeDocument/2006/relationships/customXml" Target="../ink/ink1539.xml"/><Relationship Id="rId31" Type="http://schemas.openxmlformats.org/officeDocument/2006/relationships/image" Target="../media/image156.png"/><Relationship Id="rId52" Type="http://schemas.openxmlformats.org/officeDocument/2006/relationships/customXml" Target="../ink/ink1560.xml"/><Relationship Id="rId73" Type="http://schemas.openxmlformats.org/officeDocument/2006/relationships/image" Target="../media/image178.png"/><Relationship Id="rId78" Type="http://schemas.openxmlformats.org/officeDocument/2006/relationships/customXml" Target="../ink/ink1573.xml"/><Relationship Id="rId94" Type="http://schemas.openxmlformats.org/officeDocument/2006/relationships/customXml" Target="../ink/ink1581.xml"/><Relationship Id="rId99" Type="http://schemas.openxmlformats.org/officeDocument/2006/relationships/image" Target="../media/image191.png"/><Relationship Id="rId101" Type="http://schemas.openxmlformats.org/officeDocument/2006/relationships/image" Target="../media/image192.png"/><Relationship Id="rId122" Type="http://schemas.openxmlformats.org/officeDocument/2006/relationships/customXml" Target="../ink/ink1595.xml"/><Relationship Id="rId143" Type="http://schemas.openxmlformats.org/officeDocument/2006/relationships/image" Target="../media/image213.png"/><Relationship Id="rId148" Type="http://schemas.openxmlformats.org/officeDocument/2006/relationships/customXml" Target="../ink/ink1608.xml"/><Relationship Id="rId164" Type="http://schemas.openxmlformats.org/officeDocument/2006/relationships/customXml" Target="../ink/ink1616.xml"/><Relationship Id="rId169" Type="http://schemas.openxmlformats.org/officeDocument/2006/relationships/image" Target="../media/image227.png"/><Relationship Id="rId185" Type="http://schemas.openxmlformats.org/officeDocument/2006/relationships/customXml" Target="../ink/ink1627.xml"/><Relationship Id="rId4" Type="http://schemas.openxmlformats.org/officeDocument/2006/relationships/customXml" Target="../ink/ink1536.xml"/><Relationship Id="rId9" Type="http://schemas.openxmlformats.org/officeDocument/2006/relationships/image" Target="../media/image145.png"/><Relationship Id="rId180" Type="http://schemas.openxmlformats.org/officeDocument/2006/relationships/image" Target="../media/image232.png"/><Relationship Id="rId26" Type="http://schemas.openxmlformats.org/officeDocument/2006/relationships/customXml" Target="../ink/ink1547.xml"/><Relationship Id="rId47" Type="http://schemas.openxmlformats.org/officeDocument/2006/relationships/image" Target="../media/image164.png"/><Relationship Id="rId68" Type="http://schemas.openxmlformats.org/officeDocument/2006/relationships/customXml" Target="../ink/ink1568.xml"/><Relationship Id="rId89" Type="http://schemas.openxmlformats.org/officeDocument/2006/relationships/image" Target="../media/image186.png"/><Relationship Id="rId112" Type="http://schemas.openxmlformats.org/officeDocument/2006/relationships/customXml" Target="../ink/ink1590.xml"/><Relationship Id="rId133" Type="http://schemas.openxmlformats.org/officeDocument/2006/relationships/image" Target="../media/image208.png"/><Relationship Id="rId154" Type="http://schemas.openxmlformats.org/officeDocument/2006/relationships/customXml" Target="../ink/ink1611.xml"/><Relationship Id="rId175" Type="http://schemas.openxmlformats.org/officeDocument/2006/relationships/image" Target="../media/image230.png"/><Relationship Id="rId196" Type="http://schemas.openxmlformats.org/officeDocument/2006/relationships/image" Target="../media/image240.png"/><Relationship Id="rId200" Type="http://schemas.openxmlformats.org/officeDocument/2006/relationships/image" Target="../media/image242.png"/><Relationship Id="rId16" Type="http://schemas.openxmlformats.org/officeDocument/2006/relationships/customXml" Target="../ink/ink1542.xml"/><Relationship Id="rId37" Type="http://schemas.openxmlformats.org/officeDocument/2006/relationships/image" Target="../media/image159.png"/><Relationship Id="rId58" Type="http://schemas.openxmlformats.org/officeDocument/2006/relationships/customXml" Target="../ink/ink1563.xml"/><Relationship Id="rId79" Type="http://schemas.openxmlformats.org/officeDocument/2006/relationships/image" Target="../media/image181.png"/><Relationship Id="rId102" Type="http://schemas.openxmlformats.org/officeDocument/2006/relationships/customXml" Target="../ink/ink1585.xml"/><Relationship Id="rId123" Type="http://schemas.openxmlformats.org/officeDocument/2006/relationships/image" Target="../media/image203.png"/><Relationship Id="rId144" Type="http://schemas.openxmlformats.org/officeDocument/2006/relationships/customXml" Target="../ink/ink1606.xml"/><Relationship Id="rId90" Type="http://schemas.openxmlformats.org/officeDocument/2006/relationships/customXml" Target="../ink/ink1579.xml"/><Relationship Id="rId165" Type="http://schemas.openxmlformats.org/officeDocument/2006/relationships/image" Target="../media/image224.png"/><Relationship Id="rId186" Type="http://schemas.openxmlformats.org/officeDocument/2006/relationships/image" Target="../media/image235.png"/><Relationship Id="rId27" Type="http://schemas.openxmlformats.org/officeDocument/2006/relationships/image" Target="../media/image154.png"/><Relationship Id="rId48" Type="http://schemas.openxmlformats.org/officeDocument/2006/relationships/customXml" Target="../ink/ink1558.xml"/><Relationship Id="rId69" Type="http://schemas.openxmlformats.org/officeDocument/2006/relationships/image" Target="../media/image176.png"/><Relationship Id="rId113" Type="http://schemas.openxmlformats.org/officeDocument/2006/relationships/image" Target="../media/image198.png"/><Relationship Id="rId134" Type="http://schemas.openxmlformats.org/officeDocument/2006/relationships/customXml" Target="../ink/ink1601.xml"/><Relationship Id="rId80" Type="http://schemas.openxmlformats.org/officeDocument/2006/relationships/customXml" Target="../ink/ink1574.xml"/><Relationship Id="rId155" Type="http://schemas.openxmlformats.org/officeDocument/2006/relationships/image" Target="../media/image219.png"/><Relationship Id="rId176" Type="http://schemas.openxmlformats.org/officeDocument/2006/relationships/customXml" Target="../ink/ink1622.xml"/><Relationship Id="rId197" Type="http://schemas.openxmlformats.org/officeDocument/2006/relationships/customXml" Target="../ink/ink1633.xml"/><Relationship Id="rId201" Type="http://schemas.openxmlformats.org/officeDocument/2006/relationships/customXml" Target="../ink/ink1635.xml"/><Relationship Id="rId17" Type="http://schemas.openxmlformats.org/officeDocument/2006/relationships/image" Target="../media/image149.png"/><Relationship Id="rId38" Type="http://schemas.openxmlformats.org/officeDocument/2006/relationships/customXml" Target="../ink/ink1553.xml"/><Relationship Id="rId59" Type="http://schemas.openxmlformats.org/officeDocument/2006/relationships/image" Target="../media/image170.png"/><Relationship Id="rId103" Type="http://schemas.openxmlformats.org/officeDocument/2006/relationships/image" Target="../media/image193.png"/><Relationship Id="rId124" Type="http://schemas.openxmlformats.org/officeDocument/2006/relationships/customXml" Target="../ink/ink1596.xml"/><Relationship Id="rId70" Type="http://schemas.openxmlformats.org/officeDocument/2006/relationships/customXml" Target="../ink/ink1569.xml"/><Relationship Id="rId91" Type="http://schemas.openxmlformats.org/officeDocument/2006/relationships/image" Target="../media/image187.png"/><Relationship Id="rId145" Type="http://schemas.openxmlformats.org/officeDocument/2006/relationships/image" Target="../media/image214.png"/><Relationship Id="rId166" Type="http://schemas.openxmlformats.org/officeDocument/2006/relationships/customXml" Target="../ink/ink1617.xml"/><Relationship Id="rId187" Type="http://schemas.openxmlformats.org/officeDocument/2006/relationships/customXml" Target="../ink/ink1628.xml"/><Relationship Id="rId1" Type="http://schemas.openxmlformats.org/officeDocument/2006/relationships/slideLayout" Target="../slideLayouts/slideLayout2.xml"/><Relationship Id="rId28" Type="http://schemas.openxmlformats.org/officeDocument/2006/relationships/customXml" Target="../ink/ink1548.xml"/><Relationship Id="rId49" Type="http://schemas.openxmlformats.org/officeDocument/2006/relationships/image" Target="../media/image165.png"/><Relationship Id="rId114" Type="http://schemas.openxmlformats.org/officeDocument/2006/relationships/customXml" Target="../ink/ink1591.xml"/><Relationship Id="rId60" Type="http://schemas.openxmlformats.org/officeDocument/2006/relationships/customXml" Target="../ink/ink1564.xml"/><Relationship Id="rId81" Type="http://schemas.openxmlformats.org/officeDocument/2006/relationships/image" Target="../media/image182.png"/><Relationship Id="rId135" Type="http://schemas.openxmlformats.org/officeDocument/2006/relationships/image" Target="../media/image209.png"/><Relationship Id="rId156" Type="http://schemas.openxmlformats.org/officeDocument/2006/relationships/customXml" Target="../ink/ink1612.xml"/><Relationship Id="rId177" Type="http://schemas.openxmlformats.org/officeDocument/2006/relationships/customXml" Target="../ink/ink1623.xml"/><Relationship Id="rId198" Type="http://schemas.openxmlformats.org/officeDocument/2006/relationships/image" Target="../media/image241.png"/><Relationship Id="rId202" Type="http://schemas.openxmlformats.org/officeDocument/2006/relationships/image" Target="../media/image243.png"/><Relationship Id="rId18" Type="http://schemas.openxmlformats.org/officeDocument/2006/relationships/customXml" Target="../ink/ink1543.xml"/><Relationship Id="rId39" Type="http://schemas.openxmlformats.org/officeDocument/2006/relationships/image" Target="../media/image160.png"/><Relationship Id="rId50" Type="http://schemas.openxmlformats.org/officeDocument/2006/relationships/customXml" Target="../ink/ink1559.xml"/><Relationship Id="rId104" Type="http://schemas.openxmlformats.org/officeDocument/2006/relationships/customXml" Target="../ink/ink1586.xml"/><Relationship Id="rId125" Type="http://schemas.openxmlformats.org/officeDocument/2006/relationships/image" Target="../media/image204.png"/><Relationship Id="rId146" Type="http://schemas.openxmlformats.org/officeDocument/2006/relationships/customXml" Target="../ink/ink1607.xml"/><Relationship Id="rId167" Type="http://schemas.openxmlformats.org/officeDocument/2006/relationships/image" Target="../media/image225.png"/><Relationship Id="rId188" Type="http://schemas.openxmlformats.org/officeDocument/2006/relationships/image" Target="../media/image236.png"/><Relationship Id="rId71" Type="http://schemas.openxmlformats.org/officeDocument/2006/relationships/image" Target="../media/image177.png"/><Relationship Id="rId92" Type="http://schemas.openxmlformats.org/officeDocument/2006/relationships/customXml" Target="../ink/ink1580.xml"/></Relationships>
</file>

<file path=ppt/slides/_rels/slide48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200.png"/><Relationship Id="rId21" Type="http://schemas.openxmlformats.org/officeDocument/2006/relationships/image" Target="../media/image151.png"/><Relationship Id="rId42" Type="http://schemas.openxmlformats.org/officeDocument/2006/relationships/customXml" Target="../ink/ink1655.xml"/><Relationship Id="rId63" Type="http://schemas.openxmlformats.org/officeDocument/2006/relationships/image" Target="../media/image172.png"/><Relationship Id="rId84" Type="http://schemas.openxmlformats.org/officeDocument/2006/relationships/customXml" Target="../ink/ink1676.xml"/><Relationship Id="rId138" Type="http://schemas.openxmlformats.org/officeDocument/2006/relationships/customXml" Target="../ink/ink1703.xml"/><Relationship Id="rId159" Type="http://schemas.openxmlformats.org/officeDocument/2006/relationships/image" Target="../media/image221.png"/><Relationship Id="rId170" Type="http://schemas.openxmlformats.org/officeDocument/2006/relationships/customXml" Target="../ink/ink1719.xml"/><Relationship Id="rId191" Type="http://schemas.openxmlformats.org/officeDocument/2006/relationships/customXml" Target="../ink/ink1730.xml"/><Relationship Id="rId205" Type="http://schemas.openxmlformats.org/officeDocument/2006/relationships/customXml" Target="../ink/ink1737.xml"/><Relationship Id="rId107" Type="http://schemas.openxmlformats.org/officeDocument/2006/relationships/image" Target="../media/image195.png"/><Relationship Id="rId11" Type="http://schemas.openxmlformats.org/officeDocument/2006/relationships/image" Target="../media/image146.png"/><Relationship Id="rId32" Type="http://schemas.openxmlformats.org/officeDocument/2006/relationships/customXml" Target="../ink/ink1650.xml"/><Relationship Id="rId53" Type="http://schemas.openxmlformats.org/officeDocument/2006/relationships/image" Target="../media/image167.png"/><Relationship Id="rId74" Type="http://schemas.openxmlformats.org/officeDocument/2006/relationships/customXml" Target="../ink/ink1671.xml"/><Relationship Id="rId128" Type="http://schemas.openxmlformats.org/officeDocument/2006/relationships/customXml" Target="../ink/ink1698.xml"/><Relationship Id="rId149" Type="http://schemas.openxmlformats.org/officeDocument/2006/relationships/image" Target="../media/image216.png"/><Relationship Id="rId5" Type="http://schemas.openxmlformats.org/officeDocument/2006/relationships/image" Target="../media/image143.png"/><Relationship Id="rId95" Type="http://schemas.openxmlformats.org/officeDocument/2006/relationships/image" Target="../media/image189.png"/><Relationship Id="rId160" Type="http://schemas.openxmlformats.org/officeDocument/2006/relationships/customXml" Target="../ink/ink1714.xml"/><Relationship Id="rId181" Type="http://schemas.openxmlformats.org/officeDocument/2006/relationships/customXml" Target="../ink/ink1725.xml"/><Relationship Id="rId22" Type="http://schemas.openxmlformats.org/officeDocument/2006/relationships/customXml" Target="../ink/ink1645.xml"/><Relationship Id="rId43" Type="http://schemas.openxmlformats.org/officeDocument/2006/relationships/image" Target="../media/image162.png"/><Relationship Id="rId64" Type="http://schemas.openxmlformats.org/officeDocument/2006/relationships/customXml" Target="../ink/ink1666.xml"/><Relationship Id="rId118" Type="http://schemas.openxmlformats.org/officeDocument/2006/relationships/customXml" Target="../ink/ink1693.xml"/><Relationship Id="rId139" Type="http://schemas.openxmlformats.org/officeDocument/2006/relationships/image" Target="../media/image211.png"/><Relationship Id="rId85" Type="http://schemas.openxmlformats.org/officeDocument/2006/relationships/image" Target="../media/image184.png"/><Relationship Id="rId150" Type="http://schemas.openxmlformats.org/officeDocument/2006/relationships/customXml" Target="../ink/ink1709.xml"/><Relationship Id="rId171" Type="http://schemas.openxmlformats.org/officeDocument/2006/relationships/image" Target="../media/image228.png"/><Relationship Id="rId192" Type="http://schemas.openxmlformats.org/officeDocument/2006/relationships/image" Target="../media/image238.png"/><Relationship Id="rId206" Type="http://schemas.openxmlformats.org/officeDocument/2006/relationships/image" Target="../media/image246.png"/><Relationship Id="rId12" Type="http://schemas.openxmlformats.org/officeDocument/2006/relationships/customXml" Target="../ink/ink1640.xml"/><Relationship Id="rId33" Type="http://schemas.openxmlformats.org/officeDocument/2006/relationships/image" Target="../media/image157.png"/><Relationship Id="rId108" Type="http://schemas.openxmlformats.org/officeDocument/2006/relationships/customXml" Target="../ink/ink1688.xml"/><Relationship Id="rId129" Type="http://schemas.openxmlformats.org/officeDocument/2006/relationships/image" Target="../media/image206.png"/><Relationship Id="rId54" Type="http://schemas.openxmlformats.org/officeDocument/2006/relationships/customXml" Target="../ink/ink1661.xml"/><Relationship Id="rId75" Type="http://schemas.openxmlformats.org/officeDocument/2006/relationships/image" Target="../media/image179.png"/><Relationship Id="rId96" Type="http://schemas.openxmlformats.org/officeDocument/2006/relationships/customXml" Target="../ink/ink1682.xml"/><Relationship Id="rId140" Type="http://schemas.openxmlformats.org/officeDocument/2006/relationships/customXml" Target="../ink/ink1704.xml"/><Relationship Id="rId161" Type="http://schemas.openxmlformats.org/officeDocument/2006/relationships/image" Target="../media/image222.png"/><Relationship Id="rId182" Type="http://schemas.openxmlformats.org/officeDocument/2006/relationships/image" Target="../media/image233.png"/><Relationship Id="rId6" Type="http://schemas.openxmlformats.org/officeDocument/2006/relationships/customXml" Target="../ink/ink1637.xml"/><Relationship Id="rId23" Type="http://schemas.openxmlformats.org/officeDocument/2006/relationships/image" Target="../media/image152.png"/><Relationship Id="rId119" Type="http://schemas.openxmlformats.org/officeDocument/2006/relationships/image" Target="../media/image201.png"/><Relationship Id="rId44" Type="http://schemas.openxmlformats.org/officeDocument/2006/relationships/customXml" Target="../ink/ink1656.xml"/><Relationship Id="rId65" Type="http://schemas.openxmlformats.org/officeDocument/2006/relationships/image" Target="../media/image173.png"/><Relationship Id="rId86" Type="http://schemas.openxmlformats.org/officeDocument/2006/relationships/customXml" Target="../ink/ink1677.xml"/><Relationship Id="rId130" Type="http://schemas.openxmlformats.org/officeDocument/2006/relationships/customXml" Target="../ink/ink1699.xml"/><Relationship Id="rId151" Type="http://schemas.openxmlformats.org/officeDocument/2006/relationships/image" Target="../media/image217.png"/><Relationship Id="rId172" Type="http://schemas.openxmlformats.org/officeDocument/2006/relationships/customXml" Target="../ink/ink1720.xml"/><Relationship Id="rId193" Type="http://schemas.openxmlformats.org/officeDocument/2006/relationships/customXml" Target="../ink/ink1731.xml"/><Relationship Id="rId207" Type="http://schemas.openxmlformats.org/officeDocument/2006/relationships/customXml" Target="../ink/ink1738.xml"/><Relationship Id="rId13" Type="http://schemas.openxmlformats.org/officeDocument/2006/relationships/image" Target="../media/image147.png"/><Relationship Id="rId109" Type="http://schemas.openxmlformats.org/officeDocument/2006/relationships/image" Target="../media/image196.png"/><Relationship Id="rId34" Type="http://schemas.openxmlformats.org/officeDocument/2006/relationships/customXml" Target="../ink/ink1651.xml"/><Relationship Id="rId55" Type="http://schemas.openxmlformats.org/officeDocument/2006/relationships/image" Target="../media/image168.png"/><Relationship Id="rId76" Type="http://schemas.openxmlformats.org/officeDocument/2006/relationships/customXml" Target="../ink/ink1672.xml"/><Relationship Id="rId97" Type="http://schemas.openxmlformats.org/officeDocument/2006/relationships/image" Target="../media/image190.png"/><Relationship Id="rId120" Type="http://schemas.openxmlformats.org/officeDocument/2006/relationships/customXml" Target="../ink/ink1694.xml"/><Relationship Id="rId141" Type="http://schemas.openxmlformats.org/officeDocument/2006/relationships/image" Target="../media/image212.png"/><Relationship Id="rId7" Type="http://schemas.openxmlformats.org/officeDocument/2006/relationships/image" Target="../media/image144.png"/><Relationship Id="rId162" Type="http://schemas.openxmlformats.org/officeDocument/2006/relationships/customXml" Target="../ink/ink1715.xml"/><Relationship Id="rId183" Type="http://schemas.openxmlformats.org/officeDocument/2006/relationships/customXml" Target="../ink/ink1726.xml"/><Relationship Id="rId24" Type="http://schemas.openxmlformats.org/officeDocument/2006/relationships/customXml" Target="../ink/ink1646.xml"/><Relationship Id="rId45" Type="http://schemas.openxmlformats.org/officeDocument/2006/relationships/image" Target="../media/image163.png"/><Relationship Id="rId66" Type="http://schemas.openxmlformats.org/officeDocument/2006/relationships/customXml" Target="../ink/ink1667.xml"/><Relationship Id="rId87" Type="http://schemas.openxmlformats.org/officeDocument/2006/relationships/image" Target="../media/image185.png"/><Relationship Id="rId110" Type="http://schemas.openxmlformats.org/officeDocument/2006/relationships/customXml" Target="../ink/ink1689.xml"/><Relationship Id="rId131" Type="http://schemas.openxmlformats.org/officeDocument/2006/relationships/image" Target="../media/image207.png"/><Relationship Id="rId152" Type="http://schemas.openxmlformats.org/officeDocument/2006/relationships/customXml" Target="../ink/ink1710.xml"/><Relationship Id="rId173" Type="http://schemas.openxmlformats.org/officeDocument/2006/relationships/image" Target="../media/image229.png"/><Relationship Id="rId194" Type="http://schemas.openxmlformats.org/officeDocument/2006/relationships/image" Target="../media/image239.png"/><Relationship Id="rId208" Type="http://schemas.openxmlformats.org/officeDocument/2006/relationships/image" Target="../media/image247.png"/><Relationship Id="rId19" Type="http://schemas.openxmlformats.org/officeDocument/2006/relationships/image" Target="../media/image150.png"/><Relationship Id="rId14" Type="http://schemas.openxmlformats.org/officeDocument/2006/relationships/customXml" Target="../ink/ink1641.xml"/><Relationship Id="rId30" Type="http://schemas.openxmlformats.org/officeDocument/2006/relationships/customXml" Target="../ink/ink1649.xml"/><Relationship Id="rId35" Type="http://schemas.openxmlformats.org/officeDocument/2006/relationships/image" Target="../media/image158.png"/><Relationship Id="rId56" Type="http://schemas.openxmlformats.org/officeDocument/2006/relationships/customXml" Target="../ink/ink1662.xml"/><Relationship Id="rId77" Type="http://schemas.openxmlformats.org/officeDocument/2006/relationships/image" Target="../media/image180.png"/><Relationship Id="rId100" Type="http://schemas.openxmlformats.org/officeDocument/2006/relationships/customXml" Target="../ink/ink1684.xml"/><Relationship Id="rId105" Type="http://schemas.openxmlformats.org/officeDocument/2006/relationships/image" Target="../media/image194.png"/><Relationship Id="rId126" Type="http://schemas.openxmlformats.org/officeDocument/2006/relationships/customXml" Target="../ink/ink1697.xml"/><Relationship Id="rId147" Type="http://schemas.openxmlformats.org/officeDocument/2006/relationships/image" Target="../media/image215.png"/><Relationship Id="rId168" Type="http://schemas.openxmlformats.org/officeDocument/2006/relationships/customXml" Target="../ink/ink1718.xml"/><Relationship Id="rId8" Type="http://schemas.openxmlformats.org/officeDocument/2006/relationships/customXml" Target="../ink/ink1638.xml"/><Relationship Id="rId51" Type="http://schemas.openxmlformats.org/officeDocument/2006/relationships/image" Target="../media/image166.png"/><Relationship Id="rId72" Type="http://schemas.openxmlformats.org/officeDocument/2006/relationships/customXml" Target="../ink/ink1670.xml"/><Relationship Id="rId93" Type="http://schemas.openxmlformats.org/officeDocument/2006/relationships/image" Target="../media/image188.png"/><Relationship Id="rId98" Type="http://schemas.openxmlformats.org/officeDocument/2006/relationships/customXml" Target="../ink/ink1683.xml"/><Relationship Id="rId121" Type="http://schemas.openxmlformats.org/officeDocument/2006/relationships/image" Target="../media/image202.png"/><Relationship Id="rId142" Type="http://schemas.openxmlformats.org/officeDocument/2006/relationships/customXml" Target="../ink/ink1705.xml"/><Relationship Id="rId163" Type="http://schemas.openxmlformats.org/officeDocument/2006/relationships/image" Target="../media/image223.png"/><Relationship Id="rId184" Type="http://schemas.openxmlformats.org/officeDocument/2006/relationships/image" Target="../media/image234.png"/><Relationship Id="rId189" Type="http://schemas.openxmlformats.org/officeDocument/2006/relationships/customXml" Target="../ink/ink1729.xml"/><Relationship Id="rId3" Type="http://schemas.openxmlformats.org/officeDocument/2006/relationships/image" Target="../media/image142.png"/><Relationship Id="rId214" Type="http://schemas.openxmlformats.org/officeDocument/2006/relationships/image" Target="../media/image250.png"/><Relationship Id="rId25" Type="http://schemas.openxmlformats.org/officeDocument/2006/relationships/image" Target="../media/image153.png"/><Relationship Id="rId46" Type="http://schemas.openxmlformats.org/officeDocument/2006/relationships/customXml" Target="../ink/ink1657.xml"/><Relationship Id="rId67" Type="http://schemas.openxmlformats.org/officeDocument/2006/relationships/image" Target="../media/image175.png"/><Relationship Id="rId116" Type="http://schemas.openxmlformats.org/officeDocument/2006/relationships/customXml" Target="../ink/ink1692.xml"/><Relationship Id="rId137" Type="http://schemas.openxmlformats.org/officeDocument/2006/relationships/image" Target="../media/image210.png"/><Relationship Id="rId158" Type="http://schemas.openxmlformats.org/officeDocument/2006/relationships/customXml" Target="../ink/ink1713.xml"/><Relationship Id="rId20" Type="http://schemas.openxmlformats.org/officeDocument/2006/relationships/customXml" Target="../ink/ink1644.xml"/><Relationship Id="rId41" Type="http://schemas.openxmlformats.org/officeDocument/2006/relationships/image" Target="../media/image161.png"/><Relationship Id="rId62" Type="http://schemas.openxmlformats.org/officeDocument/2006/relationships/customXml" Target="../ink/ink1665.xml"/><Relationship Id="rId83" Type="http://schemas.openxmlformats.org/officeDocument/2006/relationships/image" Target="../media/image183.png"/><Relationship Id="rId88" Type="http://schemas.openxmlformats.org/officeDocument/2006/relationships/customXml" Target="../ink/ink1678.xml"/><Relationship Id="rId111" Type="http://schemas.openxmlformats.org/officeDocument/2006/relationships/image" Target="../media/image197.png"/><Relationship Id="rId132" Type="http://schemas.openxmlformats.org/officeDocument/2006/relationships/customXml" Target="../ink/ink1700.xml"/><Relationship Id="rId153" Type="http://schemas.openxmlformats.org/officeDocument/2006/relationships/image" Target="../media/image218.png"/><Relationship Id="rId174" Type="http://schemas.openxmlformats.org/officeDocument/2006/relationships/customXml" Target="../ink/ink1721.xml"/><Relationship Id="rId179" Type="http://schemas.openxmlformats.org/officeDocument/2006/relationships/customXml" Target="../ink/ink1724.xml"/><Relationship Id="rId195" Type="http://schemas.openxmlformats.org/officeDocument/2006/relationships/customXml" Target="../ink/ink1732.xml"/><Relationship Id="rId209" Type="http://schemas.openxmlformats.org/officeDocument/2006/relationships/customXml" Target="../ink/ink1739.xml"/><Relationship Id="rId190" Type="http://schemas.openxmlformats.org/officeDocument/2006/relationships/image" Target="../media/image237.png"/><Relationship Id="rId204" Type="http://schemas.openxmlformats.org/officeDocument/2006/relationships/image" Target="../media/image245.png"/><Relationship Id="rId15" Type="http://schemas.openxmlformats.org/officeDocument/2006/relationships/image" Target="../media/image148.png"/><Relationship Id="rId36" Type="http://schemas.openxmlformats.org/officeDocument/2006/relationships/customXml" Target="../ink/ink1652.xml"/><Relationship Id="rId57" Type="http://schemas.openxmlformats.org/officeDocument/2006/relationships/image" Target="../media/image169.png"/><Relationship Id="rId106" Type="http://schemas.openxmlformats.org/officeDocument/2006/relationships/customXml" Target="../ink/ink1687.xml"/><Relationship Id="rId127" Type="http://schemas.openxmlformats.org/officeDocument/2006/relationships/image" Target="../media/image205.png"/><Relationship Id="rId10" Type="http://schemas.openxmlformats.org/officeDocument/2006/relationships/customXml" Target="../ink/ink1639.xml"/><Relationship Id="rId31" Type="http://schemas.openxmlformats.org/officeDocument/2006/relationships/image" Target="../media/image156.png"/><Relationship Id="rId52" Type="http://schemas.openxmlformats.org/officeDocument/2006/relationships/customXml" Target="../ink/ink1660.xml"/><Relationship Id="rId73" Type="http://schemas.openxmlformats.org/officeDocument/2006/relationships/image" Target="../media/image178.png"/><Relationship Id="rId78" Type="http://schemas.openxmlformats.org/officeDocument/2006/relationships/customXml" Target="../ink/ink1673.xml"/><Relationship Id="rId94" Type="http://schemas.openxmlformats.org/officeDocument/2006/relationships/customXml" Target="../ink/ink1681.xml"/><Relationship Id="rId99" Type="http://schemas.openxmlformats.org/officeDocument/2006/relationships/image" Target="../media/image191.png"/><Relationship Id="rId101" Type="http://schemas.openxmlformats.org/officeDocument/2006/relationships/image" Target="../media/image192.png"/><Relationship Id="rId122" Type="http://schemas.openxmlformats.org/officeDocument/2006/relationships/customXml" Target="../ink/ink1695.xml"/><Relationship Id="rId143" Type="http://schemas.openxmlformats.org/officeDocument/2006/relationships/image" Target="../media/image213.png"/><Relationship Id="rId148" Type="http://schemas.openxmlformats.org/officeDocument/2006/relationships/customXml" Target="../ink/ink1708.xml"/><Relationship Id="rId164" Type="http://schemas.openxmlformats.org/officeDocument/2006/relationships/customXml" Target="../ink/ink1716.xml"/><Relationship Id="rId169" Type="http://schemas.openxmlformats.org/officeDocument/2006/relationships/image" Target="../media/image227.png"/><Relationship Id="rId185" Type="http://schemas.openxmlformats.org/officeDocument/2006/relationships/customXml" Target="../ink/ink1727.xml"/><Relationship Id="rId4" Type="http://schemas.openxmlformats.org/officeDocument/2006/relationships/customXml" Target="../ink/ink1636.xml"/><Relationship Id="rId9" Type="http://schemas.openxmlformats.org/officeDocument/2006/relationships/image" Target="../media/image145.png"/><Relationship Id="rId180" Type="http://schemas.openxmlformats.org/officeDocument/2006/relationships/image" Target="../media/image232.png"/><Relationship Id="rId210" Type="http://schemas.openxmlformats.org/officeDocument/2006/relationships/image" Target="../media/image248.png"/><Relationship Id="rId26" Type="http://schemas.openxmlformats.org/officeDocument/2006/relationships/customXml" Target="../ink/ink1647.xml"/><Relationship Id="rId47" Type="http://schemas.openxmlformats.org/officeDocument/2006/relationships/image" Target="../media/image164.png"/><Relationship Id="rId68" Type="http://schemas.openxmlformats.org/officeDocument/2006/relationships/customXml" Target="../ink/ink1668.xml"/><Relationship Id="rId89" Type="http://schemas.openxmlformats.org/officeDocument/2006/relationships/image" Target="../media/image186.png"/><Relationship Id="rId112" Type="http://schemas.openxmlformats.org/officeDocument/2006/relationships/customXml" Target="../ink/ink1690.xml"/><Relationship Id="rId133" Type="http://schemas.openxmlformats.org/officeDocument/2006/relationships/image" Target="../media/image208.png"/><Relationship Id="rId154" Type="http://schemas.openxmlformats.org/officeDocument/2006/relationships/customXml" Target="../ink/ink1711.xml"/><Relationship Id="rId175" Type="http://schemas.openxmlformats.org/officeDocument/2006/relationships/image" Target="../media/image230.png"/><Relationship Id="rId196" Type="http://schemas.openxmlformats.org/officeDocument/2006/relationships/image" Target="../media/image240.png"/><Relationship Id="rId200" Type="http://schemas.openxmlformats.org/officeDocument/2006/relationships/image" Target="../media/image242.png"/><Relationship Id="rId16" Type="http://schemas.openxmlformats.org/officeDocument/2006/relationships/customXml" Target="../ink/ink1642.xml"/><Relationship Id="rId37" Type="http://schemas.openxmlformats.org/officeDocument/2006/relationships/image" Target="../media/image159.png"/><Relationship Id="rId58" Type="http://schemas.openxmlformats.org/officeDocument/2006/relationships/customXml" Target="../ink/ink1663.xml"/><Relationship Id="rId79" Type="http://schemas.openxmlformats.org/officeDocument/2006/relationships/image" Target="../media/image181.png"/><Relationship Id="rId102" Type="http://schemas.openxmlformats.org/officeDocument/2006/relationships/customXml" Target="../ink/ink1685.xml"/><Relationship Id="rId123" Type="http://schemas.openxmlformats.org/officeDocument/2006/relationships/image" Target="../media/image203.png"/><Relationship Id="rId144" Type="http://schemas.openxmlformats.org/officeDocument/2006/relationships/customXml" Target="../ink/ink1706.xml"/><Relationship Id="rId90" Type="http://schemas.openxmlformats.org/officeDocument/2006/relationships/customXml" Target="../ink/ink1679.xml"/><Relationship Id="rId165" Type="http://schemas.openxmlformats.org/officeDocument/2006/relationships/image" Target="../media/image224.png"/><Relationship Id="rId186" Type="http://schemas.openxmlformats.org/officeDocument/2006/relationships/image" Target="../media/image235.png"/><Relationship Id="rId211" Type="http://schemas.openxmlformats.org/officeDocument/2006/relationships/customXml" Target="../ink/ink1740.xml"/><Relationship Id="rId27" Type="http://schemas.openxmlformats.org/officeDocument/2006/relationships/image" Target="../media/image154.png"/><Relationship Id="rId48" Type="http://schemas.openxmlformats.org/officeDocument/2006/relationships/customXml" Target="../ink/ink1658.xml"/><Relationship Id="rId69" Type="http://schemas.openxmlformats.org/officeDocument/2006/relationships/image" Target="../media/image176.png"/><Relationship Id="rId113" Type="http://schemas.openxmlformats.org/officeDocument/2006/relationships/image" Target="../media/image198.png"/><Relationship Id="rId134" Type="http://schemas.openxmlformats.org/officeDocument/2006/relationships/customXml" Target="../ink/ink1701.xml"/><Relationship Id="rId80" Type="http://schemas.openxmlformats.org/officeDocument/2006/relationships/customXml" Target="../ink/ink1674.xml"/><Relationship Id="rId155" Type="http://schemas.openxmlformats.org/officeDocument/2006/relationships/image" Target="../media/image219.png"/><Relationship Id="rId176" Type="http://schemas.openxmlformats.org/officeDocument/2006/relationships/customXml" Target="../ink/ink1722.xml"/><Relationship Id="rId197" Type="http://schemas.openxmlformats.org/officeDocument/2006/relationships/customXml" Target="../ink/ink1733.xml"/><Relationship Id="rId201" Type="http://schemas.openxmlformats.org/officeDocument/2006/relationships/customXml" Target="../ink/ink1735.xml"/><Relationship Id="rId17" Type="http://schemas.openxmlformats.org/officeDocument/2006/relationships/image" Target="../media/image149.png"/><Relationship Id="rId38" Type="http://schemas.openxmlformats.org/officeDocument/2006/relationships/customXml" Target="../ink/ink1653.xml"/><Relationship Id="rId59" Type="http://schemas.openxmlformats.org/officeDocument/2006/relationships/image" Target="../media/image170.png"/><Relationship Id="rId103" Type="http://schemas.openxmlformats.org/officeDocument/2006/relationships/image" Target="../media/image193.png"/><Relationship Id="rId124" Type="http://schemas.openxmlformats.org/officeDocument/2006/relationships/customXml" Target="../ink/ink1696.xml"/><Relationship Id="rId70" Type="http://schemas.openxmlformats.org/officeDocument/2006/relationships/customXml" Target="../ink/ink1669.xml"/><Relationship Id="rId91" Type="http://schemas.openxmlformats.org/officeDocument/2006/relationships/image" Target="../media/image187.png"/><Relationship Id="rId145" Type="http://schemas.openxmlformats.org/officeDocument/2006/relationships/image" Target="../media/image214.png"/><Relationship Id="rId166" Type="http://schemas.openxmlformats.org/officeDocument/2006/relationships/customXml" Target="../ink/ink1717.xml"/><Relationship Id="rId187" Type="http://schemas.openxmlformats.org/officeDocument/2006/relationships/customXml" Target="../ink/ink1728.xml"/><Relationship Id="rId1" Type="http://schemas.openxmlformats.org/officeDocument/2006/relationships/slideLayout" Target="../slideLayouts/slideLayout2.xml"/><Relationship Id="rId212" Type="http://schemas.openxmlformats.org/officeDocument/2006/relationships/image" Target="../media/image249.png"/><Relationship Id="rId28" Type="http://schemas.openxmlformats.org/officeDocument/2006/relationships/customXml" Target="../ink/ink1648.xml"/><Relationship Id="rId49" Type="http://schemas.openxmlformats.org/officeDocument/2006/relationships/image" Target="../media/image165.png"/><Relationship Id="rId114" Type="http://schemas.openxmlformats.org/officeDocument/2006/relationships/customXml" Target="../ink/ink1691.xml"/><Relationship Id="rId60" Type="http://schemas.openxmlformats.org/officeDocument/2006/relationships/customXml" Target="../ink/ink1664.xml"/><Relationship Id="rId81" Type="http://schemas.openxmlformats.org/officeDocument/2006/relationships/image" Target="../media/image182.png"/><Relationship Id="rId135" Type="http://schemas.openxmlformats.org/officeDocument/2006/relationships/image" Target="../media/image209.png"/><Relationship Id="rId156" Type="http://schemas.openxmlformats.org/officeDocument/2006/relationships/customXml" Target="../ink/ink1712.xml"/><Relationship Id="rId177" Type="http://schemas.openxmlformats.org/officeDocument/2006/relationships/customXml" Target="../ink/ink1723.xml"/><Relationship Id="rId198" Type="http://schemas.openxmlformats.org/officeDocument/2006/relationships/image" Target="../media/image241.png"/><Relationship Id="rId202" Type="http://schemas.openxmlformats.org/officeDocument/2006/relationships/image" Target="../media/image244.png"/><Relationship Id="rId18" Type="http://schemas.openxmlformats.org/officeDocument/2006/relationships/customXml" Target="../ink/ink1643.xml"/><Relationship Id="rId39" Type="http://schemas.openxmlformats.org/officeDocument/2006/relationships/image" Target="../media/image160.png"/><Relationship Id="rId50" Type="http://schemas.openxmlformats.org/officeDocument/2006/relationships/customXml" Target="../ink/ink1659.xml"/><Relationship Id="rId104" Type="http://schemas.openxmlformats.org/officeDocument/2006/relationships/customXml" Target="../ink/ink1686.xml"/><Relationship Id="rId125" Type="http://schemas.openxmlformats.org/officeDocument/2006/relationships/image" Target="../media/image204.png"/><Relationship Id="rId146" Type="http://schemas.openxmlformats.org/officeDocument/2006/relationships/customXml" Target="../ink/ink1707.xml"/><Relationship Id="rId167" Type="http://schemas.openxmlformats.org/officeDocument/2006/relationships/image" Target="../media/image225.png"/><Relationship Id="rId188" Type="http://schemas.openxmlformats.org/officeDocument/2006/relationships/image" Target="../media/image236.png"/><Relationship Id="rId71" Type="http://schemas.openxmlformats.org/officeDocument/2006/relationships/image" Target="../media/image177.png"/><Relationship Id="rId92" Type="http://schemas.openxmlformats.org/officeDocument/2006/relationships/customXml" Target="../ink/ink1680.xml"/><Relationship Id="rId213" Type="http://schemas.openxmlformats.org/officeDocument/2006/relationships/customXml" Target="../ink/ink1741.xml"/><Relationship Id="rId2" Type="http://schemas.openxmlformats.org/officeDocument/2006/relationships/image" Target="../media/image141.png"/><Relationship Id="rId29" Type="http://schemas.openxmlformats.org/officeDocument/2006/relationships/image" Target="../media/image155.png"/><Relationship Id="rId40" Type="http://schemas.openxmlformats.org/officeDocument/2006/relationships/customXml" Target="../ink/ink1654.xml"/><Relationship Id="rId115" Type="http://schemas.openxmlformats.org/officeDocument/2006/relationships/image" Target="../media/image199.png"/><Relationship Id="rId136" Type="http://schemas.openxmlformats.org/officeDocument/2006/relationships/customXml" Target="../ink/ink1702.xml"/><Relationship Id="rId157" Type="http://schemas.openxmlformats.org/officeDocument/2006/relationships/image" Target="../media/image220.png"/><Relationship Id="rId178" Type="http://schemas.openxmlformats.org/officeDocument/2006/relationships/image" Target="../media/image231.png"/><Relationship Id="rId61" Type="http://schemas.openxmlformats.org/officeDocument/2006/relationships/image" Target="../media/image171.png"/><Relationship Id="rId82" Type="http://schemas.openxmlformats.org/officeDocument/2006/relationships/customXml" Target="../ink/ink1675.xml"/><Relationship Id="rId199" Type="http://schemas.openxmlformats.org/officeDocument/2006/relationships/customXml" Target="../ink/ink1734.xml"/><Relationship Id="rId203" Type="http://schemas.openxmlformats.org/officeDocument/2006/relationships/customXml" Target="../ink/ink1736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2.png"/><Relationship Id="rId2" Type="http://schemas.openxmlformats.org/officeDocument/2006/relationships/image" Target="../media/image25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customXml" Target="../ink/ink23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8" Type="http://schemas.openxmlformats.org/officeDocument/2006/relationships/customXml" Target="../ink/ink1744.xml"/><Relationship Id="rId3" Type="http://schemas.openxmlformats.org/officeDocument/2006/relationships/image" Target="../media/image252.png"/><Relationship Id="rId7" Type="http://schemas.openxmlformats.org/officeDocument/2006/relationships/image" Target="../media/image254.png"/><Relationship Id="rId2" Type="http://schemas.openxmlformats.org/officeDocument/2006/relationships/image" Target="../media/image251.png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1743.xml"/><Relationship Id="rId5" Type="http://schemas.openxmlformats.org/officeDocument/2006/relationships/image" Target="../media/image253.png"/><Relationship Id="rId4" Type="http://schemas.openxmlformats.org/officeDocument/2006/relationships/customXml" Target="../ink/ink1742.xml"/><Relationship Id="rId9" Type="http://schemas.openxmlformats.org/officeDocument/2006/relationships/image" Target="../media/image255.png"/></Relationships>
</file>

<file path=ppt/slides/_rels/slide51.xml.rels><?xml version="1.0" encoding="UTF-8" standalone="yes"?>
<Relationships xmlns="http://schemas.openxmlformats.org/package/2006/relationships"><Relationship Id="rId13" Type="http://schemas.openxmlformats.org/officeDocument/2006/relationships/image" Target="../media/image257.png"/><Relationship Id="rId18" Type="http://schemas.openxmlformats.org/officeDocument/2006/relationships/customXml" Target="../ink/ink1752.xml"/><Relationship Id="rId26" Type="http://schemas.openxmlformats.org/officeDocument/2006/relationships/customXml" Target="../ink/ink1757.xml"/><Relationship Id="rId39" Type="http://schemas.openxmlformats.org/officeDocument/2006/relationships/image" Target="../media/image265.png"/><Relationship Id="rId21" Type="http://schemas.openxmlformats.org/officeDocument/2006/relationships/customXml" Target="../ink/ink1754.xml"/><Relationship Id="rId34" Type="http://schemas.openxmlformats.org/officeDocument/2006/relationships/customXml" Target="../ink/ink1763.xml"/><Relationship Id="rId42" Type="http://schemas.openxmlformats.org/officeDocument/2006/relationships/image" Target="../media/image266.png"/><Relationship Id="rId47" Type="http://schemas.openxmlformats.org/officeDocument/2006/relationships/customXml" Target="../ink/ink1771.xml"/><Relationship Id="rId50" Type="http://schemas.openxmlformats.org/officeDocument/2006/relationships/customXml" Target="../ink/ink1773.xml"/><Relationship Id="rId55" Type="http://schemas.openxmlformats.org/officeDocument/2006/relationships/customXml" Target="../ink/ink1776.xml"/><Relationship Id="rId7" Type="http://schemas.openxmlformats.org/officeDocument/2006/relationships/image" Target="../media/image254.png"/><Relationship Id="rId2" Type="http://schemas.openxmlformats.org/officeDocument/2006/relationships/image" Target="../media/image251.png"/><Relationship Id="rId16" Type="http://schemas.openxmlformats.org/officeDocument/2006/relationships/customXml" Target="../ink/ink1751.xml"/><Relationship Id="rId29" Type="http://schemas.openxmlformats.org/officeDocument/2006/relationships/customXml" Target="../ink/ink1760.xml"/><Relationship Id="rId11" Type="http://schemas.openxmlformats.org/officeDocument/2006/relationships/image" Target="../media/image256.png"/><Relationship Id="rId24" Type="http://schemas.openxmlformats.org/officeDocument/2006/relationships/image" Target="../media/image261.png"/><Relationship Id="rId32" Type="http://schemas.openxmlformats.org/officeDocument/2006/relationships/image" Target="../media/image263.png"/><Relationship Id="rId37" Type="http://schemas.openxmlformats.org/officeDocument/2006/relationships/customXml" Target="../ink/ink1765.xml"/><Relationship Id="rId40" Type="http://schemas.openxmlformats.org/officeDocument/2006/relationships/customXml" Target="../ink/ink1767.xml"/><Relationship Id="rId45" Type="http://schemas.openxmlformats.org/officeDocument/2006/relationships/customXml" Target="../ink/ink1770.xml"/><Relationship Id="rId53" Type="http://schemas.openxmlformats.org/officeDocument/2006/relationships/customXml" Target="../ink/ink1775.xml"/><Relationship Id="rId58" Type="http://schemas.openxmlformats.org/officeDocument/2006/relationships/image" Target="../media/image273.png"/><Relationship Id="rId5" Type="http://schemas.openxmlformats.org/officeDocument/2006/relationships/image" Target="../media/image253.png"/><Relationship Id="rId19" Type="http://schemas.openxmlformats.org/officeDocument/2006/relationships/image" Target="../media/image259.png"/><Relationship Id="rId4" Type="http://schemas.openxmlformats.org/officeDocument/2006/relationships/customXml" Target="../ink/ink1745.xml"/><Relationship Id="rId9" Type="http://schemas.openxmlformats.org/officeDocument/2006/relationships/image" Target="../media/image255.png"/><Relationship Id="rId14" Type="http://schemas.openxmlformats.org/officeDocument/2006/relationships/customXml" Target="../ink/ink1750.xml"/><Relationship Id="rId22" Type="http://schemas.openxmlformats.org/officeDocument/2006/relationships/image" Target="../media/image260.png"/><Relationship Id="rId27" Type="http://schemas.openxmlformats.org/officeDocument/2006/relationships/customXml" Target="../ink/ink1758.xml"/><Relationship Id="rId30" Type="http://schemas.openxmlformats.org/officeDocument/2006/relationships/image" Target="../media/image262.png"/><Relationship Id="rId35" Type="http://schemas.openxmlformats.org/officeDocument/2006/relationships/customXml" Target="../ink/ink1764.xml"/><Relationship Id="rId43" Type="http://schemas.openxmlformats.org/officeDocument/2006/relationships/customXml" Target="../ink/ink1769.xml"/><Relationship Id="rId48" Type="http://schemas.openxmlformats.org/officeDocument/2006/relationships/customXml" Target="../ink/ink1772.xml"/><Relationship Id="rId56" Type="http://schemas.openxmlformats.org/officeDocument/2006/relationships/image" Target="../media/image272.png"/><Relationship Id="rId8" Type="http://schemas.openxmlformats.org/officeDocument/2006/relationships/customXml" Target="../ink/ink1747.xml"/><Relationship Id="rId51" Type="http://schemas.openxmlformats.org/officeDocument/2006/relationships/customXml" Target="../ink/ink1774.xml"/><Relationship Id="rId3" Type="http://schemas.openxmlformats.org/officeDocument/2006/relationships/image" Target="../media/image252.png"/><Relationship Id="rId12" Type="http://schemas.openxmlformats.org/officeDocument/2006/relationships/customXml" Target="../ink/ink1749.xml"/><Relationship Id="rId17" Type="http://schemas.openxmlformats.org/officeDocument/2006/relationships/image" Target="../media/image182.png"/><Relationship Id="rId25" Type="http://schemas.openxmlformats.org/officeDocument/2006/relationships/customXml" Target="../ink/ink1756.xml"/><Relationship Id="rId33" Type="http://schemas.openxmlformats.org/officeDocument/2006/relationships/customXml" Target="../ink/ink1762.xml"/><Relationship Id="rId38" Type="http://schemas.openxmlformats.org/officeDocument/2006/relationships/customXml" Target="../ink/ink1766.xml"/><Relationship Id="rId46" Type="http://schemas.openxmlformats.org/officeDocument/2006/relationships/image" Target="../media/image268.png"/><Relationship Id="rId59" Type="http://schemas.openxmlformats.org/officeDocument/2006/relationships/customXml" Target="../ink/ink1778.xml"/><Relationship Id="rId20" Type="http://schemas.openxmlformats.org/officeDocument/2006/relationships/customXml" Target="../ink/ink1753.xml"/><Relationship Id="rId41" Type="http://schemas.openxmlformats.org/officeDocument/2006/relationships/customXml" Target="../ink/ink1768.xml"/><Relationship Id="rId54" Type="http://schemas.openxmlformats.org/officeDocument/2006/relationships/image" Target="../media/image271.png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1746.xml"/><Relationship Id="rId15" Type="http://schemas.openxmlformats.org/officeDocument/2006/relationships/image" Target="../media/image258.png"/><Relationship Id="rId23" Type="http://schemas.openxmlformats.org/officeDocument/2006/relationships/customXml" Target="../ink/ink1755.xml"/><Relationship Id="rId28" Type="http://schemas.openxmlformats.org/officeDocument/2006/relationships/customXml" Target="../ink/ink1759.xml"/><Relationship Id="rId36" Type="http://schemas.openxmlformats.org/officeDocument/2006/relationships/image" Target="../media/image264.png"/><Relationship Id="rId49" Type="http://schemas.openxmlformats.org/officeDocument/2006/relationships/image" Target="../media/image269.png"/><Relationship Id="rId57" Type="http://schemas.openxmlformats.org/officeDocument/2006/relationships/customXml" Target="../ink/ink1777.xml"/><Relationship Id="rId10" Type="http://schemas.openxmlformats.org/officeDocument/2006/relationships/customXml" Target="../ink/ink1748.xml"/><Relationship Id="rId31" Type="http://schemas.openxmlformats.org/officeDocument/2006/relationships/customXml" Target="../ink/ink1761.xml"/><Relationship Id="rId44" Type="http://schemas.openxmlformats.org/officeDocument/2006/relationships/image" Target="../media/image267.png"/><Relationship Id="rId52" Type="http://schemas.openxmlformats.org/officeDocument/2006/relationships/image" Target="../media/image270.png"/><Relationship Id="rId60" Type="http://schemas.openxmlformats.org/officeDocument/2006/relationships/image" Target="../media/image274.png"/></Relationships>
</file>

<file path=ppt/slides/_rels/slide52.xml.rels><?xml version="1.0" encoding="UTF-8" standalone="yes"?>
<Relationships xmlns="http://schemas.openxmlformats.org/package/2006/relationships"><Relationship Id="rId13" Type="http://schemas.openxmlformats.org/officeDocument/2006/relationships/image" Target="../media/image257.png"/><Relationship Id="rId18" Type="http://schemas.openxmlformats.org/officeDocument/2006/relationships/customXml" Target="../ink/ink1786.xml"/><Relationship Id="rId26" Type="http://schemas.openxmlformats.org/officeDocument/2006/relationships/customXml" Target="../ink/ink1791.xml"/><Relationship Id="rId39" Type="http://schemas.openxmlformats.org/officeDocument/2006/relationships/image" Target="../media/image265.png"/><Relationship Id="rId21" Type="http://schemas.openxmlformats.org/officeDocument/2006/relationships/customXml" Target="../ink/ink1788.xml"/><Relationship Id="rId34" Type="http://schemas.openxmlformats.org/officeDocument/2006/relationships/customXml" Target="../ink/ink1797.xml"/><Relationship Id="rId42" Type="http://schemas.openxmlformats.org/officeDocument/2006/relationships/image" Target="../media/image266.png"/><Relationship Id="rId47" Type="http://schemas.openxmlformats.org/officeDocument/2006/relationships/customXml" Target="../ink/ink1805.xml"/><Relationship Id="rId50" Type="http://schemas.openxmlformats.org/officeDocument/2006/relationships/customXml" Target="../ink/ink1807.xml"/><Relationship Id="rId55" Type="http://schemas.openxmlformats.org/officeDocument/2006/relationships/customXml" Target="../ink/ink1810.xml"/><Relationship Id="rId63" Type="http://schemas.openxmlformats.org/officeDocument/2006/relationships/customXml" Target="../ink/ink1814.xml"/><Relationship Id="rId7" Type="http://schemas.openxmlformats.org/officeDocument/2006/relationships/image" Target="../media/image254.png"/><Relationship Id="rId2" Type="http://schemas.openxmlformats.org/officeDocument/2006/relationships/image" Target="../media/image251.png"/><Relationship Id="rId16" Type="http://schemas.openxmlformats.org/officeDocument/2006/relationships/customXml" Target="../ink/ink1785.xml"/><Relationship Id="rId29" Type="http://schemas.openxmlformats.org/officeDocument/2006/relationships/customXml" Target="../ink/ink1794.xml"/><Relationship Id="rId11" Type="http://schemas.openxmlformats.org/officeDocument/2006/relationships/image" Target="../media/image256.png"/><Relationship Id="rId24" Type="http://schemas.openxmlformats.org/officeDocument/2006/relationships/image" Target="../media/image261.png"/><Relationship Id="rId32" Type="http://schemas.openxmlformats.org/officeDocument/2006/relationships/image" Target="../media/image263.png"/><Relationship Id="rId37" Type="http://schemas.openxmlformats.org/officeDocument/2006/relationships/customXml" Target="../ink/ink1799.xml"/><Relationship Id="rId40" Type="http://schemas.openxmlformats.org/officeDocument/2006/relationships/customXml" Target="../ink/ink1801.xml"/><Relationship Id="rId45" Type="http://schemas.openxmlformats.org/officeDocument/2006/relationships/customXml" Target="../ink/ink1804.xml"/><Relationship Id="rId53" Type="http://schemas.openxmlformats.org/officeDocument/2006/relationships/customXml" Target="../ink/ink1809.xml"/><Relationship Id="rId58" Type="http://schemas.openxmlformats.org/officeDocument/2006/relationships/image" Target="../media/image273.png"/><Relationship Id="rId5" Type="http://schemas.openxmlformats.org/officeDocument/2006/relationships/image" Target="../media/image253.png"/><Relationship Id="rId61" Type="http://schemas.openxmlformats.org/officeDocument/2006/relationships/customXml" Target="../ink/ink1813.xml"/><Relationship Id="rId19" Type="http://schemas.openxmlformats.org/officeDocument/2006/relationships/image" Target="../media/image259.png"/><Relationship Id="rId14" Type="http://schemas.openxmlformats.org/officeDocument/2006/relationships/customXml" Target="../ink/ink1784.xml"/><Relationship Id="rId22" Type="http://schemas.openxmlformats.org/officeDocument/2006/relationships/image" Target="../media/image260.png"/><Relationship Id="rId27" Type="http://schemas.openxmlformats.org/officeDocument/2006/relationships/customXml" Target="../ink/ink1792.xml"/><Relationship Id="rId30" Type="http://schemas.openxmlformats.org/officeDocument/2006/relationships/image" Target="../media/image262.png"/><Relationship Id="rId35" Type="http://schemas.openxmlformats.org/officeDocument/2006/relationships/customXml" Target="../ink/ink1798.xml"/><Relationship Id="rId43" Type="http://schemas.openxmlformats.org/officeDocument/2006/relationships/customXml" Target="../ink/ink1803.xml"/><Relationship Id="rId48" Type="http://schemas.openxmlformats.org/officeDocument/2006/relationships/customXml" Target="../ink/ink1806.xml"/><Relationship Id="rId56" Type="http://schemas.openxmlformats.org/officeDocument/2006/relationships/image" Target="../media/image272.png"/><Relationship Id="rId64" Type="http://schemas.openxmlformats.org/officeDocument/2006/relationships/image" Target="../media/image276.png"/><Relationship Id="rId8" Type="http://schemas.openxmlformats.org/officeDocument/2006/relationships/customXml" Target="../ink/ink1781.xml"/><Relationship Id="rId51" Type="http://schemas.openxmlformats.org/officeDocument/2006/relationships/customXml" Target="../ink/ink1808.xml"/><Relationship Id="rId3" Type="http://schemas.openxmlformats.org/officeDocument/2006/relationships/image" Target="../media/image252.png"/><Relationship Id="rId12" Type="http://schemas.openxmlformats.org/officeDocument/2006/relationships/customXml" Target="../ink/ink1783.xml"/><Relationship Id="rId17" Type="http://schemas.openxmlformats.org/officeDocument/2006/relationships/image" Target="../media/image182.png"/><Relationship Id="rId25" Type="http://schemas.openxmlformats.org/officeDocument/2006/relationships/customXml" Target="../ink/ink1790.xml"/><Relationship Id="rId33" Type="http://schemas.openxmlformats.org/officeDocument/2006/relationships/customXml" Target="../ink/ink1796.xml"/><Relationship Id="rId38" Type="http://schemas.openxmlformats.org/officeDocument/2006/relationships/customXml" Target="../ink/ink1800.xml"/><Relationship Id="rId46" Type="http://schemas.openxmlformats.org/officeDocument/2006/relationships/image" Target="../media/image268.png"/><Relationship Id="rId59" Type="http://schemas.openxmlformats.org/officeDocument/2006/relationships/customXml" Target="../ink/ink1812.xml"/><Relationship Id="rId20" Type="http://schemas.openxmlformats.org/officeDocument/2006/relationships/customXml" Target="../ink/ink1787.xml"/><Relationship Id="rId41" Type="http://schemas.openxmlformats.org/officeDocument/2006/relationships/customXml" Target="../ink/ink1802.xml"/><Relationship Id="rId54" Type="http://schemas.openxmlformats.org/officeDocument/2006/relationships/image" Target="../media/image271.png"/><Relationship Id="rId62" Type="http://schemas.openxmlformats.org/officeDocument/2006/relationships/image" Target="../media/image275.png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1780.xml"/><Relationship Id="rId15" Type="http://schemas.openxmlformats.org/officeDocument/2006/relationships/image" Target="../media/image258.png"/><Relationship Id="rId23" Type="http://schemas.openxmlformats.org/officeDocument/2006/relationships/customXml" Target="../ink/ink1789.xml"/><Relationship Id="rId28" Type="http://schemas.openxmlformats.org/officeDocument/2006/relationships/customXml" Target="../ink/ink1793.xml"/><Relationship Id="rId36" Type="http://schemas.openxmlformats.org/officeDocument/2006/relationships/image" Target="../media/image264.png"/><Relationship Id="rId49" Type="http://schemas.openxmlformats.org/officeDocument/2006/relationships/image" Target="../media/image269.png"/><Relationship Id="rId57" Type="http://schemas.openxmlformats.org/officeDocument/2006/relationships/customXml" Target="../ink/ink1811.xml"/><Relationship Id="rId10" Type="http://schemas.openxmlformats.org/officeDocument/2006/relationships/customXml" Target="../ink/ink1782.xml"/><Relationship Id="rId31" Type="http://schemas.openxmlformats.org/officeDocument/2006/relationships/customXml" Target="../ink/ink1795.xml"/><Relationship Id="rId44" Type="http://schemas.openxmlformats.org/officeDocument/2006/relationships/image" Target="../media/image267.png"/><Relationship Id="rId52" Type="http://schemas.openxmlformats.org/officeDocument/2006/relationships/image" Target="../media/image270.png"/><Relationship Id="rId60" Type="http://schemas.openxmlformats.org/officeDocument/2006/relationships/image" Target="../media/image274.png"/><Relationship Id="rId4" Type="http://schemas.openxmlformats.org/officeDocument/2006/relationships/customXml" Target="../ink/ink1779.xml"/><Relationship Id="rId9" Type="http://schemas.openxmlformats.org/officeDocument/2006/relationships/image" Target="../media/image255.png"/></Relationships>
</file>

<file path=ppt/slides/_rels/slide53.xml.rels><?xml version="1.0" encoding="UTF-8" standalone="yes"?>
<Relationships xmlns="http://schemas.openxmlformats.org/package/2006/relationships"><Relationship Id="rId26" Type="http://schemas.openxmlformats.org/officeDocument/2006/relationships/customXml" Target="../ink/ink1827.xml"/><Relationship Id="rId21" Type="http://schemas.openxmlformats.org/officeDocument/2006/relationships/customXml" Target="../ink/ink1824.xml"/><Relationship Id="rId34" Type="http://schemas.openxmlformats.org/officeDocument/2006/relationships/customXml" Target="../ink/ink1833.xml"/><Relationship Id="rId42" Type="http://schemas.openxmlformats.org/officeDocument/2006/relationships/image" Target="../media/image266.png"/><Relationship Id="rId47" Type="http://schemas.openxmlformats.org/officeDocument/2006/relationships/customXml" Target="../ink/ink1841.xml"/><Relationship Id="rId50" Type="http://schemas.openxmlformats.org/officeDocument/2006/relationships/customXml" Target="../ink/ink1843.xml"/><Relationship Id="rId55" Type="http://schemas.openxmlformats.org/officeDocument/2006/relationships/customXml" Target="../ink/ink1846.xml"/><Relationship Id="rId63" Type="http://schemas.openxmlformats.org/officeDocument/2006/relationships/customXml" Target="../ink/ink1850.xml"/><Relationship Id="rId68" Type="http://schemas.openxmlformats.org/officeDocument/2006/relationships/image" Target="../media/image278.png"/><Relationship Id="rId7" Type="http://schemas.openxmlformats.org/officeDocument/2006/relationships/image" Target="../media/image254.png"/><Relationship Id="rId2" Type="http://schemas.openxmlformats.org/officeDocument/2006/relationships/image" Target="../media/image251.png"/><Relationship Id="rId16" Type="http://schemas.openxmlformats.org/officeDocument/2006/relationships/customXml" Target="../ink/ink1821.xml"/><Relationship Id="rId29" Type="http://schemas.openxmlformats.org/officeDocument/2006/relationships/customXml" Target="../ink/ink1830.xml"/><Relationship Id="rId11" Type="http://schemas.openxmlformats.org/officeDocument/2006/relationships/image" Target="../media/image256.png"/><Relationship Id="rId24" Type="http://schemas.openxmlformats.org/officeDocument/2006/relationships/image" Target="../media/image261.png"/><Relationship Id="rId32" Type="http://schemas.openxmlformats.org/officeDocument/2006/relationships/image" Target="../media/image263.png"/><Relationship Id="rId37" Type="http://schemas.openxmlformats.org/officeDocument/2006/relationships/customXml" Target="../ink/ink1835.xml"/><Relationship Id="rId40" Type="http://schemas.openxmlformats.org/officeDocument/2006/relationships/customXml" Target="../ink/ink1837.xml"/><Relationship Id="rId45" Type="http://schemas.openxmlformats.org/officeDocument/2006/relationships/customXml" Target="../ink/ink1840.xml"/><Relationship Id="rId53" Type="http://schemas.openxmlformats.org/officeDocument/2006/relationships/customXml" Target="../ink/ink1845.xml"/><Relationship Id="rId58" Type="http://schemas.openxmlformats.org/officeDocument/2006/relationships/image" Target="../media/image273.png"/><Relationship Id="rId66" Type="http://schemas.openxmlformats.org/officeDocument/2006/relationships/image" Target="../media/image277.png"/><Relationship Id="rId5" Type="http://schemas.openxmlformats.org/officeDocument/2006/relationships/image" Target="../media/image253.png"/><Relationship Id="rId61" Type="http://schemas.openxmlformats.org/officeDocument/2006/relationships/customXml" Target="../ink/ink1849.xml"/><Relationship Id="rId19" Type="http://schemas.openxmlformats.org/officeDocument/2006/relationships/image" Target="../media/image259.png"/><Relationship Id="rId14" Type="http://schemas.openxmlformats.org/officeDocument/2006/relationships/customXml" Target="../ink/ink1820.xml"/><Relationship Id="rId22" Type="http://schemas.openxmlformats.org/officeDocument/2006/relationships/image" Target="../media/image260.png"/><Relationship Id="rId27" Type="http://schemas.openxmlformats.org/officeDocument/2006/relationships/customXml" Target="../ink/ink1828.xml"/><Relationship Id="rId30" Type="http://schemas.openxmlformats.org/officeDocument/2006/relationships/image" Target="../media/image262.png"/><Relationship Id="rId35" Type="http://schemas.openxmlformats.org/officeDocument/2006/relationships/customXml" Target="../ink/ink1834.xml"/><Relationship Id="rId43" Type="http://schemas.openxmlformats.org/officeDocument/2006/relationships/customXml" Target="../ink/ink1839.xml"/><Relationship Id="rId48" Type="http://schemas.openxmlformats.org/officeDocument/2006/relationships/customXml" Target="../ink/ink1842.xml"/><Relationship Id="rId56" Type="http://schemas.openxmlformats.org/officeDocument/2006/relationships/image" Target="../media/image272.png"/><Relationship Id="rId64" Type="http://schemas.openxmlformats.org/officeDocument/2006/relationships/image" Target="../media/image276.png"/><Relationship Id="rId8" Type="http://schemas.openxmlformats.org/officeDocument/2006/relationships/customXml" Target="../ink/ink1817.xml"/><Relationship Id="rId51" Type="http://schemas.openxmlformats.org/officeDocument/2006/relationships/customXml" Target="../ink/ink1844.xml"/><Relationship Id="rId3" Type="http://schemas.openxmlformats.org/officeDocument/2006/relationships/image" Target="../media/image252.png"/><Relationship Id="rId12" Type="http://schemas.openxmlformats.org/officeDocument/2006/relationships/customXml" Target="../ink/ink1819.xml"/><Relationship Id="rId17" Type="http://schemas.openxmlformats.org/officeDocument/2006/relationships/image" Target="../media/image182.png"/><Relationship Id="rId25" Type="http://schemas.openxmlformats.org/officeDocument/2006/relationships/customXml" Target="../ink/ink1826.xml"/><Relationship Id="rId33" Type="http://schemas.openxmlformats.org/officeDocument/2006/relationships/customXml" Target="../ink/ink1832.xml"/><Relationship Id="rId38" Type="http://schemas.openxmlformats.org/officeDocument/2006/relationships/customXml" Target="../ink/ink1836.xml"/><Relationship Id="rId46" Type="http://schemas.openxmlformats.org/officeDocument/2006/relationships/image" Target="../media/image268.png"/><Relationship Id="rId59" Type="http://schemas.openxmlformats.org/officeDocument/2006/relationships/customXml" Target="../ink/ink1848.xml"/><Relationship Id="rId67" Type="http://schemas.openxmlformats.org/officeDocument/2006/relationships/customXml" Target="../ink/ink1852.xml"/><Relationship Id="rId20" Type="http://schemas.openxmlformats.org/officeDocument/2006/relationships/customXml" Target="../ink/ink1823.xml"/><Relationship Id="rId41" Type="http://schemas.openxmlformats.org/officeDocument/2006/relationships/customXml" Target="../ink/ink1838.xml"/><Relationship Id="rId54" Type="http://schemas.openxmlformats.org/officeDocument/2006/relationships/image" Target="../media/image271.png"/><Relationship Id="rId62" Type="http://schemas.openxmlformats.org/officeDocument/2006/relationships/image" Target="../media/image275.png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1816.xml"/><Relationship Id="rId15" Type="http://schemas.openxmlformats.org/officeDocument/2006/relationships/image" Target="../media/image258.png"/><Relationship Id="rId23" Type="http://schemas.openxmlformats.org/officeDocument/2006/relationships/customXml" Target="../ink/ink1825.xml"/><Relationship Id="rId28" Type="http://schemas.openxmlformats.org/officeDocument/2006/relationships/customXml" Target="../ink/ink1829.xml"/><Relationship Id="rId36" Type="http://schemas.openxmlformats.org/officeDocument/2006/relationships/image" Target="../media/image264.png"/><Relationship Id="rId49" Type="http://schemas.openxmlformats.org/officeDocument/2006/relationships/image" Target="../media/image269.png"/><Relationship Id="rId57" Type="http://schemas.openxmlformats.org/officeDocument/2006/relationships/customXml" Target="../ink/ink1847.xml"/><Relationship Id="rId10" Type="http://schemas.openxmlformats.org/officeDocument/2006/relationships/customXml" Target="../ink/ink1818.xml"/><Relationship Id="rId31" Type="http://schemas.openxmlformats.org/officeDocument/2006/relationships/customXml" Target="../ink/ink1831.xml"/><Relationship Id="rId44" Type="http://schemas.openxmlformats.org/officeDocument/2006/relationships/image" Target="../media/image267.png"/><Relationship Id="rId52" Type="http://schemas.openxmlformats.org/officeDocument/2006/relationships/image" Target="../media/image270.png"/><Relationship Id="rId60" Type="http://schemas.openxmlformats.org/officeDocument/2006/relationships/image" Target="../media/image274.png"/><Relationship Id="rId65" Type="http://schemas.openxmlformats.org/officeDocument/2006/relationships/customXml" Target="../ink/ink1851.xml"/><Relationship Id="rId4" Type="http://schemas.openxmlformats.org/officeDocument/2006/relationships/customXml" Target="../ink/ink1815.xml"/><Relationship Id="rId9" Type="http://schemas.openxmlformats.org/officeDocument/2006/relationships/image" Target="../media/image255.png"/><Relationship Id="rId13" Type="http://schemas.openxmlformats.org/officeDocument/2006/relationships/image" Target="../media/image257.png"/><Relationship Id="rId18" Type="http://schemas.openxmlformats.org/officeDocument/2006/relationships/customXml" Target="../ink/ink1822.xml"/><Relationship Id="rId39" Type="http://schemas.openxmlformats.org/officeDocument/2006/relationships/image" Target="../media/image265.png"/></Relationships>
</file>

<file path=ppt/slides/_rels/slide54.xml.rels><?xml version="1.0" encoding="UTF-8" standalone="yes"?>
<Relationships xmlns="http://schemas.openxmlformats.org/package/2006/relationships"><Relationship Id="rId26" Type="http://schemas.openxmlformats.org/officeDocument/2006/relationships/customXml" Target="../ink/ink1865.xml"/><Relationship Id="rId21" Type="http://schemas.openxmlformats.org/officeDocument/2006/relationships/customXml" Target="../ink/ink1862.xml"/><Relationship Id="rId42" Type="http://schemas.openxmlformats.org/officeDocument/2006/relationships/image" Target="../media/image266.png"/><Relationship Id="rId47" Type="http://schemas.openxmlformats.org/officeDocument/2006/relationships/customXml" Target="../ink/ink1879.xml"/><Relationship Id="rId63" Type="http://schemas.openxmlformats.org/officeDocument/2006/relationships/customXml" Target="../ink/ink1888.xml"/><Relationship Id="rId68" Type="http://schemas.openxmlformats.org/officeDocument/2006/relationships/image" Target="../media/image278.png"/><Relationship Id="rId84" Type="http://schemas.openxmlformats.org/officeDocument/2006/relationships/image" Target="../media/image286.png"/><Relationship Id="rId16" Type="http://schemas.openxmlformats.org/officeDocument/2006/relationships/customXml" Target="../ink/ink1859.xml"/><Relationship Id="rId11" Type="http://schemas.openxmlformats.org/officeDocument/2006/relationships/image" Target="../media/image256.png"/><Relationship Id="rId32" Type="http://schemas.openxmlformats.org/officeDocument/2006/relationships/image" Target="../media/image263.png"/><Relationship Id="rId37" Type="http://schemas.openxmlformats.org/officeDocument/2006/relationships/customXml" Target="../ink/ink1873.xml"/><Relationship Id="rId53" Type="http://schemas.openxmlformats.org/officeDocument/2006/relationships/customXml" Target="../ink/ink1883.xml"/><Relationship Id="rId58" Type="http://schemas.openxmlformats.org/officeDocument/2006/relationships/image" Target="../media/image273.png"/><Relationship Id="rId74" Type="http://schemas.openxmlformats.org/officeDocument/2006/relationships/image" Target="../media/image281.png"/><Relationship Id="rId79" Type="http://schemas.openxmlformats.org/officeDocument/2006/relationships/customXml" Target="../ink/ink1896.xml"/><Relationship Id="rId5" Type="http://schemas.openxmlformats.org/officeDocument/2006/relationships/image" Target="../media/image253.png"/><Relationship Id="rId19" Type="http://schemas.openxmlformats.org/officeDocument/2006/relationships/image" Target="../media/image259.png"/><Relationship Id="rId14" Type="http://schemas.openxmlformats.org/officeDocument/2006/relationships/customXml" Target="../ink/ink1858.xml"/><Relationship Id="rId22" Type="http://schemas.openxmlformats.org/officeDocument/2006/relationships/image" Target="../media/image260.png"/><Relationship Id="rId27" Type="http://schemas.openxmlformats.org/officeDocument/2006/relationships/customXml" Target="../ink/ink1866.xml"/><Relationship Id="rId30" Type="http://schemas.openxmlformats.org/officeDocument/2006/relationships/image" Target="../media/image262.png"/><Relationship Id="rId35" Type="http://schemas.openxmlformats.org/officeDocument/2006/relationships/customXml" Target="../ink/ink1872.xml"/><Relationship Id="rId43" Type="http://schemas.openxmlformats.org/officeDocument/2006/relationships/customXml" Target="../ink/ink1877.xml"/><Relationship Id="rId48" Type="http://schemas.openxmlformats.org/officeDocument/2006/relationships/customXml" Target="../ink/ink1880.xml"/><Relationship Id="rId56" Type="http://schemas.openxmlformats.org/officeDocument/2006/relationships/image" Target="../media/image272.png"/><Relationship Id="rId64" Type="http://schemas.openxmlformats.org/officeDocument/2006/relationships/image" Target="../media/image276.png"/><Relationship Id="rId69" Type="http://schemas.openxmlformats.org/officeDocument/2006/relationships/customXml" Target="../ink/ink1891.xml"/><Relationship Id="rId77" Type="http://schemas.openxmlformats.org/officeDocument/2006/relationships/customXml" Target="../ink/ink1895.xml"/><Relationship Id="rId8" Type="http://schemas.openxmlformats.org/officeDocument/2006/relationships/customXml" Target="../ink/ink1855.xml"/><Relationship Id="rId51" Type="http://schemas.openxmlformats.org/officeDocument/2006/relationships/customXml" Target="../ink/ink1882.xml"/><Relationship Id="rId72" Type="http://schemas.openxmlformats.org/officeDocument/2006/relationships/image" Target="../media/image280.png"/><Relationship Id="rId80" Type="http://schemas.openxmlformats.org/officeDocument/2006/relationships/image" Target="../media/image284.png"/><Relationship Id="rId85" Type="http://schemas.openxmlformats.org/officeDocument/2006/relationships/customXml" Target="../ink/ink1899.xml"/><Relationship Id="rId3" Type="http://schemas.openxmlformats.org/officeDocument/2006/relationships/image" Target="../media/image252.png"/><Relationship Id="rId12" Type="http://schemas.openxmlformats.org/officeDocument/2006/relationships/customXml" Target="../ink/ink1857.xml"/><Relationship Id="rId17" Type="http://schemas.openxmlformats.org/officeDocument/2006/relationships/image" Target="../media/image182.png"/><Relationship Id="rId25" Type="http://schemas.openxmlformats.org/officeDocument/2006/relationships/customXml" Target="../ink/ink1864.xml"/><Relationship Id="rId33" Type="http://schemas.openxmlformats.org/officeDocument/2006/relationships/customXml" Target="../ink/ink1870.xml"/><Relationship Id="rId38" Type="http://schemas.openxmlformats.org/officeDocument/2006/relationships/customXml" Target="../ink/ink1874.xml"/><Relationship Id="rId46" Type="http://schemas.openxmlformats.org/officeDocument/2006/relationships/image" Target="../media/image268.png"/><Relationship Id="rId59" Type="http://schemas.openxmlformats.org/officeDocument/2006/relationships/customXml" Target="../ink/ink1886.xml"/><Relationship Id="rId67" Type="http://schemas.openxmlformats.org/officeDocument/2006/relationships/customXml" Target="../ink/ink1890.xml"/><Relationship Id="rId20" Type="http://schemas.openxmlformats.org/officeDocument/2006/relationships/customXml" Target="../ink/ink1861.xml"/><Relationship Id="rId41" Type="http://schemas.openxmlformats.org/officeDocument/2006/relationships/customXml" Target="../ink/ink1876.xml"/><Relationship Id="rId54" Type="http://schemas.openxmlformats.org/officeDocument/2006/relationships/image" Target="../media/image271.png"/><Relationship Id="rId62" Type="http://schemas.openxmlformats.org/officeDocument/2006/relationships/image" Target="../media/image275.png"/><Relationship Id="rId70" Type="http://schemas.openxmlformats.org/officeDocument/2006/relationships/image" Target="../media/image279.png"/><Relationship Id="rId75" Type="http://schemas.openxmlformats.org/officeDocument/2006/relationships/customXml" Target="../ink/ink1894.xml"/><Relationship Id="rId83" Type="http://schemas.openxmlformats.org/officeDocument/2006/relationships/customXml" Target="../ink/ink1898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1854.xml"/><Relationship Id="rId15" Type="http://schemas.openxmlformats.org/officeDocument/2006/relationships/image" Target="../media/image258.png"/><Relationship Id="rId23" Type="http://schemas.openxmlformats.org/officeDocument/2006/relationships/customXml" Target="../ink/ink1863.xml"/><Relationship Id="rId28" Type="http://schemas.openxmlformats.org/officeDocument/2006/relationships/customXml" Target="../ink/ink1867.xml"/><Relationship Id="rId36" Type="http://schemas.openxmlformats.org/officeDocument/2006/relationships/image" Target="../media/image264.png"/><Relationship Id="rId49" Type="http://schemas.openxmlformats.org/officeDocument/2006/relationships/image" Target="../media/image269.png"/><Relationship Id="rId57" Type="http://schemas.openxmlformats.org/officeDocument/2006/relationships/customXml" Target="../ink/ink1885.xml"/><Relationship Id="rId10" Type="http://schemas.openxmlformats.org/officeDocument/2006/relationships/customXml" Target="../ink/ink1856.xml"/><Relationship Id="rId31" Type="http://schemas.openxmlformats.org/officeDocument/2006/relationships/customXml" Target="../ink/ink1869.xml"/><Relationship Id="rId44" Type="http://schemas.openxmlformats.org/officeDocument/2006/relationships/image" Target="../media/image267.png"/><Relationship Id="rId52" Type="http://schemas.openxmlformats.org/officeDocument/2006/relationships/image" Target="../media/image270.png"/><Relationship Id="rId60" Type="http://schemas.openxmlformats.org/officeDocument/2006/relationships/image" Target="../media/image274.png"/><Relationship Id="rId65" Type="http://schemas.openxmlformats.org/officeDocument/2006/relationships/customXml" Target="../ink/ink1889.xml"/><Relationship Id="rId73" Type="http://schemas.openxmlformats.org/officeDocument/2006/relationships/customXml" Target="../ink/ink1893.xml"/><Relationship Id="rId78" Type="http://schemas.openxmlformats.org/officeDocument/2006/relationships/image" Target="../media/image283.png"/><Relationship Id="rId81" Type="http://schemas.openxmlformats.org/officeDocument/2006/relationships/customXml" Target="../ink/ink1897.xml"/><Relationship Id="rId86" Type="http://schemas.openxmlformats.org/officeDocument/2006/relationships/image" Target="../media/image287.png"/><Relationship Id="rId4" Type="http://schemas.openxmlformats.org/officeDocument/2006/relationships/customXml" Target="../ink/ink1853.xml"/><Relationship Id="rId9" Type="http://schemas.openxmlformats.org/officeDocument/2006/relationships/image" Target="../media/image255.png"/><Relationship Id="rId13" Type="http://schemas.openxmlformats.org/officeDocument/2006/relationships/image" Target="../media/image257.png"/><Relationship Id="rId18" Type="http://schemas.openxmlformats.org/officeDocument/2006/relationships/customXml" Target="../ink/ink1860.xml"/><Relationship Id="rId39" Type="http://schemas.openxmlformats.org/officeDocument/2006/relationships/image" Target="../media/image265.png"/><Relationship Id="rId34" Type="http://schemas.openxmlformats.org/officeDocument/2006/relationships/customXml" Target="../ink/ink1871.xml"/><Relationship Id="rId50" Type="http://schemas.openxmlformats.org/officeDocument/2006/relationships/customXml" Target="../ink/ink1881.xml"/><Relationship Id="rId55" Type="http://schemas.openxmlformats.org/officeDocument/2006/relationships/customXml" Target="../ink/ink1884.xml"/><Relationship Id="rId76" Type="http://schemas.openxmlformats.org/officeDocument/2006/relationships/image" Target="../media/image282.png"/><Relationship Id="rId7" Type="http://schemas.openxmlformats.org/officeDocument/2006/relationships/image" Target="../media/image254.png"/><Relationship Id="rId71" Type="http://schemas.openxmlformats.org/officeDocument/2006/relationships/customXml" Target="../ink/ink1892.xml"/><Relationship Id="rId2" Type="http://schemas.openxmlformats.org/officeDocument/2006/relationships/image" Target="../media/image251.png"/><Relationship Id="rId29" Type="http://schemas.openxmlformats.org/officeDocument/2006/relationships/customXml" Target="../ink/ink1868.xml"/><Relationship Id="rId24" Type="http://schemas.openxmlformats.org/officeDocument/2006/relationships/image" Target="../media/image261.png"/><Relationship Id="rId40" Type="http://schemas.openxmlformats.org/officeDocument/2006/relationships/customXml" Target="../ink/ink1875.xml"/><Relationship Id="rId45" Type="http://schemas.openxmlformats.org/officeDocument/2006/relationships/customXml" Target="../ink/ink1878.xml"/><Relationship Id="rId66" Type="http://schemas.openxmlformats.org/officeDocument/2006/relationships/image" Target="../media/image277.png"/><Relationship Id="rId61" Type="http://schemas.openxmlformats.org/officeDocument/2006/relationships/customXml" Target="../ink/ink1887.xml"/><Relationship Id="rId82" Type="http://schemas.openxmlformats.org/officeDocument/2006/relationships/image" Target="../media/image285.png"/></Relationships>
</file>

<file path=ppt/slides/_rels/slide55.xml.rels><?xml version="1.0" encoding="UTF-8" standalone="yes"?>
<Relationships xmlns="http://schemas.openxmlformats.org/package/2006/relationships"><Relationship Id="rId26" Type="http://schemas.openxmlformats.org/officeDocument/2006/relationships/customXml" Target="../ink/ink1912.xml"/><Relationship Id="rId21" Type="http://schemas.openxmlformats.org/officeDocument/2006/relationships/customXml" Target="../ink/ink1909.xml"/><Relationship Id="rId42" Type="http://schemas.openxmlformats.org/officeDocument/2006/relationships/image" Target="../media/image266.png"/><Relationship Id="rId47" Type="http://schemas.openxmlformats.org/officeDocument/2006/relationships/customXml" Target="../ink/ink1926.xml"/><Relationship Id="rId63" Type="http://schemas.openxmlformats.org/officeDocument/2006/relationships/customXml" Target="../ink/ink1935.xml"/><Relationship Id="rId68" Type="http://schemas.openxmlformats.org/officeDocument/2006/relationships/image" Target="../media/image278.png"/><Relationship Id="rId84" Type="http://schemas.openxmlformats.org/officeDocument/2006/relationships/image" Target="../media/image286.png"/><Relationship Id="rId89" Type="http://schemas.openxmlformats.org/officeDocument/2006/relationships/customXml" Target="../ink/ink1948.xml"/><Relationship Id="rId16" Type="http://schemas.openxmlformats.org/officeDocument/2006/relationships/customXml" Target="../ink/ink1906.xml"/><Relationship Id="rId11" Type="http://schemas.openxmlformats.org/officeDocument/2006/relationships/image" Target="../media/image256.png"/><Relationship Id="rId32" Type="http://schemas.openxmlformats.org/officeDocument/2006/relationships/image" Target="../media/image263.png"/><Relationship Id="rId37" Type="http://schemas.openxmlformats.org/officeDocument/2006/relationships/customXml" Target="../ink/ink1920.xml"/><Relationship Id="rId53" Type="http://schemas.openxmlformats.org/officeDocument/2006/relationships/customXml" Target="../ink/ink1930.xml"/><Relationship Id="rId58" Type="http://schemas.openxmlformats.org/officeDocument/2006/relationships/image" Target="../media/image273.png"/><Relationship Id="rId74" Type="http://schemas.openxmlformats.org/officeDocument/2006/relationships/image" Target="../media/image281.png"/><Relationship Id="rId79" Type="http://schemas.openxmlformats.org/officeDocument/2006/relationships/customXml" Target="../ink/ink1943.xml"/><Relationship Id="rId102" Type="http://schemas.openxmlformats.org/officeDocument/2006/relationships/image" Target="../media/image294.png"/><Relationship Id="rId5" Type="http://schemas.openxmlformats.org/officeDocument/2006/relationships/image" Target="../media/image253.png"/><Relationship Id="rId90" Type="http://schemas.openxmlformats.org/officeDocument/2006/relationships/customXml" Target="../ink/ink1949.xml"/><Relationship Id="rId95" Type="http://schemas.openxmlformats.org/officeDocument/2006/relationships/customXml" Target="../ink/ink1952.xml"/><Relationship Id="rId22" Type="http://schemas.openxmlformats.org/officeDocument/2006/relationships/image" Target="../media/image260.png"/><Relationship Id="rId27" Type="http://schemas.openxmlformats.org/officeDocument/2006/relationships/customXml" Target="../ink/ink1913.xml"/><Relationship Id="rId43" Type="http://schemas.openxmlformats.org/officeDocument/2006/relationships/customXml" Target="../ink/ink1924.xml"/><Relationship Id="rId48" Type="http://schemas.openxmlformats.org/officeDocument/2006/relationships/customXml" Target="../ink/ink1927.xml"/><Relationship Id="rId64" Type="http://schemas.openxmlformats.org/officeDocument/2006/relationships/image" Target="../media/image276.png"/><Relationship Id="rId69" Type="http://schemas.openxmlformats.org/officeDocument/2006/relationships/customXml" Target="../ink/ink1938.xml"/><Relationship Id="rId80" Type="http://schemas.openxmlformats.org/officeDocument/2006/relationships/image" Target="../media/image284.png"/><Relationship Id="rId85" Type="http://schemas.openxmlformats.org/officeDocument/2006/relationships/customXml" Target="../ink/ink1946.xml"/><Relationship Id="rId12" Type="http://schemas.openxmlformats.org/officeDocument/2006/relationships/customXml" Target="../ink/ink1904.xml"/><Relationship Id="rId17" Type="http://schemas.openxmlformats.org/officeDocument/2006/relationships/image" Target="../media/image182.png"/><Relationship Id="rId25" Type="http://schemas.openxmlformats.org/officeDocument/2006/relationships/customXml" Target="../ink/ink1911.xml"/><Relationship Id="rId33" Type="http://schemas.openxmlformats.org/officeDocument/2006/relationships/customXml" Target="../ink/ink1917.xml"/><Relationship Id="rId38" Type="http://schemas.openxmlformats.org/officeDocument/2006/relationships/customXml" Target="../ink/ink1921.xml"/><Relationship Id="rId46" Type="http://schemas.openxmlformats.org/officeDocument/2006/relationships/image" Target="../media/image268.png"/><Relationship Id="rId59" Type="http://schemas.openxmlformats.org/officeDocument/2006/relationships/customXml" Target="../ink/ink1933.xml"/><Relationship Id="rId67" Type="http://schemas.openxmlformats.org/officeDocument/2006/relationships/customXml" Target="../ink/ink1937.xml"/><Relationship Id="rId20" Type="http://schemas.openxmlformats.org/officeDocument/2006/relationships/customXml" Target="../ink/ink1908.xml"/><Relationship Id="rId41" Type="http://schemas.openxmlformats.org/officeDocument/2006/relationships/customXml" Target="../ink/ink1923.xml"/><Relationship Id="rId54" Type="http://schemas.openxmlformats.org/officeDocument/2006/relationships/image" Target="../media/image271.png"/><Relationship Id="rId62" Type="http://schemas.openxmlformats.org/officeDocument/2006/relationships/image" Target="../media/image275.png"/><Relationship Id="rId70" Type="http://schemas.openxmlformats.org/officeDocument/2006/relationships/image" Target="../media/image279.png"/><Relationship Id="rId75" Type="http://schemas.openxmlformats.org/officeDocument/2006/relationships/customXml" Target="../ink/ink1941.xml"/><Relationship Id="rId83" Type="http://schemas.openxmlformats.org/officeDocument/2006/relationships/customXml" Target="../ink/ink1945.xml"/><Relationship Id="rId88" Type="http://schemas.openxmlformats.org/officeDocument/2006/relationships/image" Target="../media/image288.png"/><Relationship Id="rId91" Type="http://schemas.openxmlformats.org/officeDocument/2006/relationships/customXml" Target="../ink/ink1950.xml"/><Relationship Id="rId96" Type="http://schemas.openxmlformats.org/officeDocument/2006/relationships/image" Target="../media/image291.png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1901.xml"/><Relationship Id="rId15" Type="http://schemas.openxmlformats.org/officeDocument/2006/relationships/image" Target="../media/image258.png"/><Relationship Id="rId23" Type="http://schemas.openxmlformats.org/officeDocument/2006/relationships/customXml" Target="../ink/ink1910.xml"/><Relationship Id="rId28" Type="http://schemas.openxmlformats.org/officeDocument/2006/relationships/customXml" Target="../ink/ink1914.xml"/><Relationship Id="rId36" Type="http://schemas.openxmlformats.org/officeDocument/2006/relationships/image" Target="../media/image264.png"/><Relationship Id="rId49" Type="http://schemas.openxmlformats.org/officeDocument/2006/relationships/image" Target="../media/image269.png"/><Relationship Id="rId57" Type="http://schemas.openxmlformats.org/officeDocument/2006/relationships/customXml" Target="../ink/ink1932.xml"/><Relationship Id="rId10" Type="http://schemas.openxmlformats.org/officeDocument/2006/relationships/customXml" Target="../ink/ink1903.xml"/><Relationship Id="rId31" Type="http://schemas.openxmlformats.org/officeDocument/2006/relationships/customXml" Target="../ink/ink1916.xml"/><Relationship Id="rId44" Type="http://schemas.openxmlformats.org/officeDocument/2006/relationships/image" Target="../media/image267.png"/><Relationship Id="rId52" Type="http://schemas.openxmlformats.org/officeDocument/2006/relationships/image" Target="../media/image270.png"/><Relationship Id="rId60" Type="http://schemas.openxmlformats.org/officeDocument/2006/relationships/image" Target="../media/image274.png"/><Relationship Id="rId65" Type="http://schemas.openxmlformats.org/officeDocument/2006/relationships/customXml" Target="../ink/ink1936.xml"/><Relationship Id="rId73" Type="http://schemas.openxmlformats.org/officeDocument/2006/relationships/customXml" Target="../ink/ink1940.xml"/><Relationship Id="rId78" Type="http://schemas.openxmlformats.org/officeDocument/2006/relationships/image" Target="../media/image283.png"/><Relationship Id="rId81" Type="http://schemas.openxmlformats.org/officeDocument/2006/relationships/customXml" Target="../ink/ink1944.xml"/><Relationship Id="rId86" Type="http://schemas.openxmlformats.org/officeDocument/2006/relationships/image" Target="../media/image287.png"/><Relationship Id="rId94" Type="http://schemas.openxmlformats.org/officeDocument/2006/relationships/image" Target="../media/image290.png"/><Relationship Id="rId99" Type="http://schemas.openxmlformats.org/officeDocument/2006/relationships/customXml" Target="../ink/ink1954.xml"/><Relationship Id="rId101" Type="http://schemas.openxmlformats.org/officeDocument/2006/relationships/customXml" Target="../ink/ink1955.xml"/><Relationship Id="rId4" Type="http://schemas.openxmlformats.org/officeDocument/2006/relationships/customXml" Target="../ink/ink1900.xml"/><Relationship Id="rId9" Type="http://schemas.openxmlformats.org/officeDocument/2006/relationships/image" Target="../media/image255.png"/><Relationship Id="rId13" Type="http://schemas.openxmlformats.org/officeDocument/2006/relationships/image" Target="../media/image257.png"/><Relationship Id="rId18" Type="http://schemas.openxmlformats.org/officeDocument/2006/relationships/customXml" Target="../ink/ink1907.xml"/><Relationship Id="rId39" Type="http://schemas.openxmlformats.org/officeDocument/2006/relationships/image" Target="../media/image265.png"/><Relationship Id="rId34" Type="http://schemas.openxmlformats.org/officeDocument/2006/relationships/customXml" Target="../ink/ink1918.xml"/><Relationship Id="rId50" Type="http://schemas.openxmlformats.org/officeDocument/2006/relationships/customXml" Target="../ink/ink1928.xml"/><Relationship Id="rId55" Type="http://schemas.openxmlformats.org/officeDocument/2006/relationships/customXml" Target="../ink/ink1931.xml"/><Relationship Id="rId76" Type="http://schemas.openxmlformats.org/officeDocument/2006/relationships/image" Target="../media/image282.png"/><Relationship Id="rId97" Type="http://schemas.openxmlformats.org/officeDocument/2006/relationships/customXml" Target="../ink/ink1953.xml"/><Relationship Id="rId7" Type="http://schemas.openxmlformats.org/officeDocument/2006/relationships/image" Target="../media/image254.png"/><Relationship Id="rId71" Type="http://schemas.openxmlformats.org/officeDocument/2006/relationships/customXml" Target="../ink/ink1939.xml"/><Relationship Id="rId92" Type="http://schemas.openxmlformats.org/officeDocument/2006/relationships/image" Target="../media/image289.png"/><Relationship Id="rId2" Type="http://schemas.openxmlformats.org/officeDocument/2006/relationships/image" Target="../media/image251.png"/><Relationship Id="rId29" Type="http://schemas.openxmlformats.org/officeDocument/2006/relationships/customXml" Target="../ink/ink1915.xml"/><Relationship Id="rId24" Type="http://schemas.openxmlformats.org/officeDocument/2006/relationships/image" Target="../media/image261.png"/><Relationship Id="rId40" Type="http://schemas.openxmlformats.org/officeDocument/2006/relationships/customXml" Target="../ink/ink1922.xml"/><Relationship Id="rId45" Type="http://schemas.openxmlformats.org/officeDocument/2006/relationships/customXml" Target="../ink/ink1925.xml"/><Relationship Id="rId66" Type="http://schemas.openxmlformats.org/officeDocument/2006/relationships/image" Target="../media/image277.png"/><Relationship Id="rId87" Type="http://schemas.openxmlformats.org/officeDocument/2006/relationships/customXml" Target="../ink/ink1947.xml"/><Relationship Id="rId61" Type="http://schemas.openxmlformats.org/officeDocument/2006/relationships/customXml" Target="../ink/ink1934.xml"/><Relationship Id="rId82" Type="http://schemas.openxmlformats.org/officeDocument/2006/relationships/image" Target="../media/image285.png"/><Relationship Id="rId19" Type="http://schemas.openxmlformats.org/officeDocument/2006/relationships/image" Target="../media/image259.png"/><Relationship Id="rId14" Type="http://schemas.openxmlformats.org/officeDocument/2006/relationships/customXml" Target="../ink/ink1905.xml"/><Relationship Id="rId30" Type="http://schemas.openxmlformats.org/officeDocument/2006/relationships/image" Target="../media/image262.png"/><Relationship Id="rId35" Type="http://schemas.openxmlformats.org/officeDocument/2006/relationships/customXml" Target="../ink/ink1919.xml"/><Relationship Id="rId56" Type="http://schemas.openxmlformats.org/officeDocument/2006/relationships/image" Target="../media/image272.png"/><Relationship Id="rId77" Type="http://schemas.openxmlformats.org/officeDocument/2006/relationships/customXml" Target="../ink/ink1942.xml"/><Relationship Id="rId100" Type="http://schemas.openxmlformats.org/officeDocument/2006/relationships/image" Target="../media/image293.png"/><Relationship Id="rId8" Type="http://schemas.openxmlformats.org/officeDocument/2006/relationships/customXml" Target="../ink/ink1902.xml"/><Relationship Id="rId51" Type="http://schemas.openxmlformats.org/officeDocument/2006/relationships/customXml" Target="../ink/ink1929.xml"/><Relationship Id="rId72" Type="http://schemas.openxmlformats.org/officeDocument/2006/relationships/image" Target="../media/image280.png"/><Relationship Id="rId93" Type="http://schemas.openxmlformats.org/officeDocument/2006/relationships/customXml" Target="../ink/ink1951.xml"/><Relationship Id="rId98" Type="http://schemas.openxmlformats.org/officeDocument/2006/relationships/image" Target="../media/image292.png"/><Relationship Id="rId3" Type="http://schemas.openxmlformats.org/officeDocument/2006/relationships/image" Target="../media/image252.png"/></Relationships>
</file>

<file path=ppt/slides/_rels/slide56.xml.rels><?xml version="1.0" encoding="UTF-8" standalone="yes"?>
<Relationships xmlns="http://schemas.openxmlformats.org/package/2006/relationships"><Relationship Id="rId26" Type="http://schemas.openxmlformats.org/officeDocument/2006/relationships/customXml" Target="../ink/ink1968.xml"/><Relationship Id="rId21" Type="http://schemas.openxmlformats.org/officeDocument/2006/relationships/customXml" Target="../ink/ink1965.xml"/><Relationship Id="rId42" Type="http://schemas.openxmlformats.org/officeDocument/2006/relationships/image" Target="../media/image266.png"/><Relationship Id="rId47" Type="http://schemas.openxmlformats.org/officeDocument/2006/relationships/customXml" Target="../ink/ink1982.xml"/><Relationship Id="rId63" Type="http://schemas.openxmlformats.org/officeDocument/2006/relationships/customXml" Target="../ink/ink1991.xml"/><Relationship Id="rId68" Type="http://schemas.openxmlformats.org/officeDocument/2006/relationships/image" Target="../media/image278.png"/><Relationship Id="rId84" Type="http://schemas.openxmlformats.org/officeDocument/2006/relationships/image" Target="../media/image286.png"/><Relationship Id="rId89" Type="http://schemas.openxmlformats.org/officeDocument/2006/relationships/customXml" Target="../ink/ink2004.xml"/><Relationship Id="rId16" Type="http://schemas.openxmlformats.org/officeDocument/2006/relationships/customXml" Target="../ink/ink1962.xml"/><Relationship Id="rId11" Type="http://schemas.openxmlformats.org/officeDocument/2006/relationships/image" Target="../media/image256.png"/><Relationship Id="rId32" Type="http://schemas.openxmlformats.org/officeDocument/2006/relationships/image" Target="../media/image263.png"/><Relationship Id="rId37" Type="http://schemas.openxmlformats.org/officeDocument/2006/relationships/customXml" Target="../ink/ink1976.xml"/><Relationship Id="rId53" Type="http://schemas.openxmlformats.org/officeDocument/2006/relationships/customXml" Target="../ink/ink1986.xml"/><Relationship Id="rId58" Type="http://schemas.openxmlformats.org/officeDocument/2006/relationships/image" Target="../media/image273.png"/><Relationship Id="rId74" Type="http://schemas.openxmlformats.org/officeDocument/2006/relationships/image" Target="../media/image281.png"/><Relationship Id="rId79" Type="http://schemas.openxmlformats.org/officeDocument/2006/relationships/customXml" Target="../ink/ink1999.xml"/><Relationship Id="rId102" Type="http://schemas.openxmlformats.org/officeDocument/2006/relationships/image" Target="../media/image294.png"/><Relationship Id="rId5" Type="http://schemas.openxmlformats.org/officeDocument/2006/relationships/image" Target="../media/image253.png"/><Relationship Id="rId90" Type="http://schemas.openxmlformats.org/officeDocument/2006/relationships/customXml" Target="../ink/ink2005.xml"/><Relationship Id="rId95" Type="http://schemas.openxmlformats.org/officeDocument/2006/relationships/customXml" Target="../ink/ink2008.xml"/><Relationship Id="rId22" Type="http://schemas.openxmlformats.org/officeDocument/2006/relationships/image" Target="../media/image260.png"/><Relationship Id="rId27" Type="http://schemas.openxmlformats.org/officeDocument/2006/relationships/customXml" Target="../ink/ink1969.xml"/><Relationship Id="rId43" Type="http://schemas.openxmlformats.org/officeDocument/2006/relationships/customXml" Target="../ink/ink1980.xml"/><Relationship Id="rId48" Type="http://schemas.openxmlformats.org/officeDocument/2006/relationships/customXml" Target="../ink/ink1983.xml"/><Relationship Id="rId64" Type="http://schemas.openxmlformats.org/officeDocument/2006/relationships/image" Target="../media/image276.png"/><Relationship Id="rId69" Type="http://schemas.openxmlformats.org/officeDocument/2006/relationships/customXml" Target="../ink/ink1994.xml"/><Relationship Id="rId80" Type="http://schemas.openxmlformats.org/officeDocument/2006/relationships/image" Target="../media/image284.png"/><Relationship Id="rId85" Type="http://schemas.openxmlformats.org/officeDocument/2006/relationships/customXml" Target="../ink/ink2002.xml"/><Relationship Id="rId12" Type="http://schemas.openxmlformats.org/officeDocument/2006/relationships/customXml" Target="../ink/ink1960.xml"/><Relationship Id="rId17" Type="http://schemas.openxmlformats.org/officeDocument/2006/relationships/image" Target="../media/image182.png"/><Relationship Id="rId33" Type="http://schemas.openxmlformats.org/officeDocument/2006/relationships/customXml" Target="../ink/ink1973.xml"/><Relationship Id="rId38" Type="http://schemas.openxmlformats.org/officeDocument/2006/relationships/customXml" Target="../ink/ink1977.xml"/><Relationship Id="rId59" Type="http://schemas.openxmlformats.org/officeDocument/2006/relationships/customXml" Target="../ink/ink1989.xml"/><Relationship Id="rId103" Type="http://schemas.openxmlformats.org/officeDocument/2006/relationships/customXml" Target="../ink/ink2012.xml"/><Relationship Id="rId20" Type="http://schemas.openxmlformats.org/officeDocument/2006/relationships/customXml" Target="../ink/ink1964.xml"/><Relationship Id="rId41" Type="http://schemas.openxmlformats.org/officeDocument/2006/relationships/customXml" Target="../ink/ink1979.xml"/><Relationship Id="rId54" Type="http://schemas.openxmlformats.org/officeDocument/2006/relationships/image" Target="../media/image271.png"/><Relationship Id="rId62" Type="http://schemas.openxmlformats.org/officeDocument/2006/relationships/image" Target="../media/image275.png"/><Relationship Id="rId70" Type="http://schemas.openxmlformats.org/officeDocument/2006/relationships/image" Target="../media/image279.png"/><Relationship Id="rId75" Type="http://schemas.openxmlformats.org/officeDocument/2006/relationships/customXml" Target="../ink/ink1997.xml"/><Relationship Id="rId83" Type="http://schemas.openxmlformats.org/officeDocument/2006/relationships/customXml" Target="../ink/ink2001.xml"/><Relationship Id="rId88" Type="http://schemas.openxmlformats.org/officeDocument/2006/relationships/image" Target="../media/image288.png"/><Relationship Id="rId91" Type="http://schemas.openxmlformats.org/officeDocument/2006/relationships/customXml" Target="../ink/ink2006.xml"/><Relationship Id="rId96" Type="http://schemas.openxmlformats.org/officeDocument/2006/relationships/image" Target="../media/image291.png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1957.xml"/><Relationship Id="rId15" Type="http://schemas.openxmlformats.org/officeDocument/2006/relationships/image" Target="../media/image258.png"/><Relationship Id="rId23" Type="http://schemas.openxmlformats.org/officeDocument/2006/relationships/customXml" Target="../ink/ink1966.xml"/><Relationship Id="rId28" Type="http://schemas.openxmlformats.org/officeDocument/2006/relationships/customXml" Target="../ink/ink1970.xml"/><Relationship Id="rId36" Type="http://schemas.openxmlformats.org/officeDocument/2006/relationships/image" Target="../media/image264.png"/><Relationship Id="rId49" Type="http://schemas.openxmlformats.org/officeDocument/2006/relationships/image" Target="../media/image269.png"/><Relationship Id="rId57" Type="http://schemas.openxmlformats.org/officeDocument/2006/relationships/customXml" Target="../ink/ink1988.xml"/><Relationship Id="rId106" Type="http://schemas.openxmlformats.org/officeDocument/2006/relationships/image" Target="../media/image296.png"/><Relationship Id="rId10" Type="http://schemas.openxmlformats.org/officeDocument/2006/relationships/customXml" Target="../ink/ink1959.xml"/><Relationship Id="rId31" Type="http://schemas.openxmlformats.org/officeDocument/2006/relationships/customXml" Target="../ink/ink1972.xml"/><Relationship Id="rId44" Type="http://schemas.openxmlformats.org/officeDocument/2006/relationships/image" Target="../media/image267.png"/><Relationship Id="rId52" Type="http://schemas.openxmlformats.org/officeDocument/2006/relationships/image" Target="../media/image270.png"/><Relationship Id="rId60" Type="http://schemas.openxmlformats.org/officeDocument/2006/relationships/image" Target="../media/image274.png"/><Relationship Id="rId65" Type="http://schemas.openxmlformats.org/officeDocument/2006/relationships/customXml" Target="../ink/ink1992.xml"/><Relationship Id="rId73" Type="http://schemas.openxmlformats.org/officeDocument/2006/relationships/customXml" Target="../ink/ink1996.xml"/><Relationship Id="rId78" Type="http://schemas.openxmlformats.org/officeDocument/2006/relationships/image" Target="../media/image283.png"/><Relationship Id="rId81" Type="http://schemas.openxmlformats.org/officeDocument/2006/relationships/customXml" Target="../ink/ink2000.xml"/><Relationship Id="rId86" Type="http://schemas.openxmlformats.org/officeDocument/2006/relationships/image" Target="../media/image287.png"/><Relationship Id="rId94" Type="http://schemas.openxmlformats.org/officeDocument/2006/relationships/image" Target="../media/image290.png"/><Relationship Id="rId99" Type="http://schemas.openxmlformats.org/officeDocument/2006/relationships/customXml" Target="../ink/ink2010.xml"/><Relationship Id="rId101" Type="http://schemas.openxmlformats.org/officeDocument/2006/relationships/customXml" Target="../ink/ink2011.xml"/><Relationship Id="rId4" Type="http://schemas.openxmlformats.org/officeDocument/2006/relationships/customXml" Target="../ink/ink1956.xml"/><Relationship Id="rId9" Type="http://schemas.openxmlformats.org/officeDocument/2006/relationships/image" Target="../media/image255.png"/><Relationship Id="rId13" Type="http://schemas.openxmlformats.org/officeDocument/2006/relationships/image" Target="../media/image257.png"/><Relationship Id="rId18" Type="http://schemas.openxmlformats.org/officeDocument/2006/relationships/customXml" Target="../ink/ink1963.xml"/><Relationship Id="rId39" Type="http://schemas.openxmlformats.org/officeDocument/2006/relationships/image" Target="../media/image265.png"/><Relationship Id="rId34" Type="http://schemas.openxmlformats.org/officeDocument/2006/relationships/customXml" Target="../ink/ink1974.xml"/><Relationship Id="rId50" Type="http://schemas.openxmlformats.org/officeDocument/2006/relationships/customXml" Target="../ink/ink1984.xml"/><Relationship Id="rId55" Type="http://schemas.openxmlformats.org/officeDocument/2006/relationships/customXml" Target="../ink/ink1987.xml"/><Relationship Id="rId76" Type="http://schemas.openxmlformats.org/officeDocument/2006/relationships/image" Target="../media/image282.png"/><Relationship Id="rId97" Type="http://schemas.openxmlformats.org/officeDocument/2006/relationships/customXml" Target="../ink/ink2009.xml"/><Relationship Id="rId104" Type="http://schemas.openxmlformats.org/officeDocument/2006/relationships/image" Target="../media/image295.png"/><Relationship Id="rId7" Type="http://schemas.openxmlformats.org/officeDocument/2006/relationships/image" Target="../media/image254.png"/><Relationship Id="rId71" Type="http://schemas.openxmlformats.org/officeDocument/2006/relationships/customXml" Target="../ink/ink1995.xml"/><Relationship Id="rId92" Type="http://schemas.openxmlformats.org/officeDocument/2006/relationships/image" Target="../media/image289.png"/><Relationship Id="rId2" Type="http://schemas.openxmlformats.org/officeDocument/2006/relationships/image" Target="../media/image251.png"/><Relationship Id="rId29" Type="http://schemas.openxmlformats.org/officeDocument/2006/relationships/customXml" Target="../ink/ink1971.xml"/><Relationship Id="rId24" Type="http://schemas.openxmlformats.org/officeDocument/2006/relationships/image" Target="../media/image261.png"/><Relationship Id="rId40" Type="http://schemas.openxmlformats.org/officeDocument/2006/relationships/customXml" Target="../ink/ink1978.xml"/><Relationship Id="rId45" Type="http://schemas.openxmlformats.org/officeDocument/2006/relationships/customXml" Target="../ink/ink1981.xml"/><Relationship Id="rId66" Type="http://schemas.openxmlformats.org/officeDocument/2006/relationships/image" Target="../media/image277.png"/><Relationship Id="rId87" Type="http://schemas.openxmlformats.org/officeDocument/2006/relationships/customXml" Target="../ink/ink2003.xml"/><Relationship Id="rId61" Type="http://schemas.openxmlformats.org/officeDocument/2006/relationships/customXml" Target="../ink/ink1990.xml"/><Relationship Id="rId82" Type="http://schemas.openxmlformats.org/officeDocument/2006/relationships/image" Target="../media/image285.png"/><Relationship Id="rId19" Type="http://schemas.openxmlformats.org/officeDocument/2006/relationships/image" Target="../media/image259.png"/><Relationship Id="rId14" Type="http://schemas.openxmlformats.org/officeDocument/2006/relationships/customXml" Target="../ink/ink1961.xml"/><Relationship Id="rId30" Type="http://schemas.openxmlformats.org/officeDocument/2006/relationships/image" Target="../media/image262.png"/><Relationship Id="rId35" Type="http://schemas.openxmlformats.org/officeDocument/2006/relationships/customXml" Target="../ink/ink1975.xml"/><Relationship Id="rId56" Type="http://schemas.openxmlformats.org/officeDocument/2006/relationships/image" Target="../media/image272.png"/><Relationship Id="rId77" Type="http://schemas.openxmlformats.org/officeDocument/2006/relationships/customXml" Target="../ink/ink1998.xml"/><Relationship Id="rId100" Type="http://schemas.openxmlformats.org/officeDocument/2006/relationships/image" Target="../media/image293.png"/><Relationship Id="rId105" Type="http://schemas.openxmlformats.org/officeDocument/2006/relationships/customXml" Target="../ink/ink2013.xml"/><Relationship Id="rId8" Type="http://schemas.openxmlformats.org/officeDocument/2006/relationships/customXml" Target="../ink/ink1958.xml"/><Relationship Id="rId51" Type="http://schemas.openxmlformats.org/officeDocument/2006/relationships/customXml" Target="../ink/ink1985.xml"/><Relationship Id="rId72" Type="http://schemas.openxmlformats.org/officeDocument/2006/relationships/image" Target="../media/image280.png"/><Relationship Id="rId93" Type="http://schemas.openxmlformats.org/officeDocument/2006/relationships/customXml" Target="../ink/ink2007.xml"/><Relationship Id="rId98" Type="http://schemas.openxmlformats.org/officeDocument/2006/relationships/image" Target="../media/image292.png"/><Relationship Id="rId3" Type="http://schemas.openxmlformats.org/officeDocument/2006/relationships/image" Target="../media/image252.png"/><Relationship Id="rId25" Type="http://schemas.openxmlformats.org/officeDocument/2006/relationships/customXml" Target="../ink/ink1967.xml"/><Relationship Id="rId46" Type="http://schemas.openxmlformats.org/officeDocument/2006/relationships/image" Target="../media/image268.png"/><Relationship Id="rId67" Type="http://schemas.openxmlformats.org/officeDocument/2006/relationships/customXml" Target="../ink/ink1993.xml"/></Relationships>
</file>

<file path=ppt/slides/_rels/slide57.xml.rels><?xml version="1.0" encoding="UTF-8" standalone="yes"?>
<Relationships xmlns="http://schemas.openxmlformats.org/package/2006/relationships"><Relationship Id="rId117" Type="http://schemas.openxmlformats.org/officeDocument/2006/relationships/customXml" Target="../ink/ink2077.xml"/><Relationship Id="rId21" Type="http://schemas.openxmlformats.org/officeDocument/2006/relationships/customXml" Target="../ink/ink2023.xml"/><Relationship Id="rId42" Type="http://schemas.openxmlformats.org/officeDocument/2006/relationships/image" Target="../media/image266.png"/><Relationship Id="rId47" Type="http://schemas.openxmlformats.org/officeDocument/2006/relationships/customXml" Target="../ink/ink2040.xml"/><Relationship Id="rId63" Type="http://schemas.openxmlformats.org/officeDocument/2006/relationships/customXml" Target="../ink/ink2049.xml"/><Relationship Id="rId68" Type="http://schemas.openxmlformats.org/officeDocument/2006/relationships/image" Target="../media/image278.png"/><Relationship Id="rId84" Type="http://schemas.openxmlformats.org/officeDocument/2006/relationships/image" Target="../media/image286.png"/><Relationship Id="rId89" Type="http://schemas.openxmlformats.org/officeDocument/2006/relationships/customXml" Target="../ink/ink2062.xml"/><Relationship Id="rId112" Type="http://schemas.openxmlformats.org/officeDocument/2006/relationships/image" Target="../media/image299.png"/><Relationship Id="rId16" Type="http://schemas.openxmlformats.org/officeDocument/2006/relationships/customXml" Target="../ink/ink2020.xml"/><Relationship Id="rId107" Type="http://schemas.openxmlformats.org/officeDocument/2006/relationships/customXml" Target="../ink/ink2072.xml"/><Relationship Id="rId11" Type="http://schemas.openxmlformats.org/officeDocument/2006/relationships/image" Target="../media/image256.png"/><Relationship Id="rId32" Type="http://schemas.openxmlformats.org/officeDocument/2006/relationships/image" Target="../media/image263.png"/><Relationship Id="rId37" Type="http://schemas.openxmlformats.org/officeDocument/2006/relationships/customXml" Target="../ink/ink2034.xml"/><Relationship Id="rId53" Type="http://schemas.openxmlformats.org/officeDocument/2006/relationships/customXml" Target="../ink/ink2044.xml"/><Relationship Id="rId58" Type="http://schemas.openxmlformats.org/officeDocument/2006/relationships/image" Target="../media/image273.png"/><Relationship Id="rId74" Type="http://schemas.openxmlformats.org/officeDocument/2006/relationships/image" Target="../media/image281.png"/><Relationship Id="rId79" Type="http://schemas.openxmlformats.org/officeDocument/2006/relationships/customXml" Target="../ink/ink2057.xml"/><Relationship Id="rId102" Type="http://schemas.openxmlformats.org/officeDocument/2006/relationships/image" Target="../media/image294.png"/><Relationship Id="rId123" Type="http://schemas.openxmlformats.org/officeDocument/2006/relationships/customXml" Target="../ink/ink2080.xml"/><Relationship Id="rId128" Type="http://schemas.openxmlformats.org/officeDocument/2006/relationships/image" Target="../media/image307.png"/><Relationship Id="rId5" Type="http://schemas.openxmlformats.org/officeDocument/2006/relationships/image" Target="../media/image253.png"/><Relationship Id="rId90" Type="http://schemas.openxmlformats.org/officeDocument/2006/relationships/customXml" Target="../ink/ink2063.xml"/><Relationship Id="rId95" Type="http://schemas.openxmlformats.org/officeDocument/2006/relationships/customXml" Target="../ink/ink2066.xml"/><Relationship Id="rId22" Type="http://schemas.openxmlformats.org/officeDocument/2006/relationships/image" Target="../media/image260.png"/><Relationship Id="rId27" Type="http://schemas.openxmlformats.org/officeDocument/2006/relationships/customXml" Target="../ink/ink2027.xml"/><Relationship Id="rId43" Type="http://schemas.openxmlformats.org/officeDocument/2006/relationships/customXml" Target="../ink/ink2038.xml"/><Relationship Id="rId48" Type="http://schemas.openxmlformats.org/officeDocument/2006/relationships/customXml" Target="../ink/ink2041.xml"/><Relationship Id="rId64" Type="http://schemas.openxmlformats.org/officeDocument/2006/relationships/image" Target="../media/image276.png"/><Relationship Id="rId69" Type="http://schemas.openxmlformats.org/officeDocument/2006/relationships/customXml" Target="../ink/ink2052.xml"/><Relationship Id="rId113" Type="http://schemas.openxmlformats.org/officeDocument/2006/relationships/customXml" Target="../ink/ink2075.xml"/><Relationship Id="rId118" Type="http://schemas.openxmlformats.org/officeDocument/2006/relationships/image" Target="../media/image302.png"/><Relationship Id="rId80" Type="http://schemas.openxmlformats.org/officeDocument/2006/relationships/image" Target="../media/image284.png"/><Relationship Id="rId85" Type="http://schemas.openxmlformats.org/officeDocument/2006/relationships/customXml" Target="../ink/ink2060.xml"/><Relationship Id="rId12" Type="http://schemas.openxmlformats.org/officeDocument/2006/relationships/customXml" Target="../ink/ink2018.xml"/><Relationship Id="rId17" Type="http://schemas.openxmlformats.org/officeDocument/2006/relationships/image" Target="../media/image182.png"/><Relationship Id="rId33" Type="http://schemas.openxmlformats.org/officeDocument/2006/relationships/customXml" Target="../ink/ink2031.xml"/><Relationship Id="rId38" Type="http://schemas.openxmlformats.org/officeDocument/2006/relationships/customXml" Target="../ink/ink2035.xml"/><Relationship Id="rId59" Type="http://schemas.openxmlformats.org/officeDocument/2006/relationships/customXml" Target="../ink/ink2047.xml"/><Relationship Id="rId103" Type="http://schemas.openxmlformats.org/officeDocument/2006/relationships/customXml" Target="../ink/ink2070.xml"/><Relationship Id="rId108" Type="http://schemas.openxmlformats.org/officeDocument/2006/relationships/image" Target="../media/image297.png"/><Relationship Id="rId124" Type="http://schemas.openxmlformats.org/officeDocument/2006/relationships/image" Target="../media/image305.png"/><Relationship Id="rId129" Type="http://schemas.openxmlformats.org/officeDocument/2006/relationships/customXml" Target="../ink/ink2083.xml"/><Relationship Id="rId54" Type="http://schemas.openxmlformats.org/officeDocument/2006/relationships/image" Target="../media/image271.png"/><Relationship Id="rId70" Type="http://schemas.openxmlformats.org/officeDocument/2006/relationships/image" Target="../media/image279.png"/><Relationship Id="rId75" Type="http://schemas.openxmlformats.org/officeDocument/2006/relationships/customXml" Target="../ink/ink2055.xml"/><Relationship Id="rId91" Type="http://schemas.openxmlformats.org/officeDocument/2006/relationships/customXml" Target="../ink/ink2064.xml"/><Relationship Id="rId96" Type="http://schemas.openxmlformats.org/officeDocument/2006/relationships/image" Target="../media/image291.png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2015.xml"/><Relationship Id="rId23" Type="http://schemas.openxmlformats.org/officeDocument/2006/relationships/customXml" Target="../ink/ink2024.xml"/><Relationship Id="rId28" Type="http://schemas.openxmlformats.org/officeDocument/2006/relationships/customXml" Target="../ink/ink2028.xml"/><Relationship Id="rId49" Type="http://schemas.openxmlformats.org/officeDocument/2006/relationships/image" Target="../media/image269.png"/><Relationship Id="rId114" Type="http://schemas.openxmlformats.org/officeDocument/2006/relationships/image" Target="../media/image300.png"/><Relationship Id="rId119" Type="http://schemas.openxmlformats.org/officeDocument/2006/relationships/customXml" Target="../ink/ink2078.xml"/><Relationship Id="rId44" Type="http://schemas.openxmlformats.org/officeDocument/2006/relationships/image" Target="../media/image267.png"/><Relationship Id="rId60" Type="http://schemas.openxmlformats.org/officeDocument/2006/relationships/image" Target="../media/image274.png"/><Relationship Id="rId65" Type="http://schemas.openxmlformats.org/officeDocument/2006/relationships/customXml" Target="../ink/ink2050.xml"/><Relationship Id="rId81" Type="http://schemas.openxmlformats.org/officeDocument/2006/relationships/customXml" Target="../ink/ink2058.xml"/><Relationship Id="rId86" Type="http://schemas.openxmlformats.org/officeDocument/2006/relationships/image" Target="../media/image287.png"/><Relationship Id="rId130" Type="http://schemas.openxmlformats.org/officeDocument/2006/relationships/image" Target="../media/image308.png"/><Relationship Id="rId13" Type="http://schemas.openxmlformats.org/officeDocument/2006/relationships/image" Target="../media/image257.png"/><Relationship Id="rId18" Type="http://schemas.openxmlformats.org/officeDocument/2006/relationships/customXml" Target="../ink/ink2021.xml"/><Relationship Id="rId39" Type="http://schemas.openxmlformats.org/officeDocument/2006/relationships/image" Target="../media/image265.png"/><Relationship Id="rId109" Type="http://schemas.openxmlformats.org/officeDocument/2006/relationships/customXml" Target="../ink/ink2073.xml"/><Relationship Id="rId34" Type="http://schemas.openxmlformats.org/officeDocument/2006/relationships/customXml" Target="../ink/ink2032.xml"/><Relationship Id="rId50" Type="http://schemas.openxmlformats.org/officeDocument/2006/relationships/customXml" Target="../ink/ink2042.xml"/><Relationship Id="rId55" Type="http://schemas.openxmlformats.org/officeDocument/2006/relationships/customXml" Target="../ink/ink2045.xml"/><Relationship Id="rId76" Type="http://schemas.openxmlformats.org/officeDocument/2006/relationships/image" Target="../media/image282.png"/><Relationship Id="rId97" Type="http://schemas.openxmlformats.org/officeDocument/2006/relationships/customXml" Target="../ink/ink2067.xml"/><Relationship Id="rId104" Type="http://schemas.openxmlformats.org/officeDocument/2006/relationships/image" Target="../media/image295.png"/><Relationship Id="rId120" Type="http://schemas.openxmlformats.org/officeDocument/2006/relationships/image" Target="../media/image303.png"/><Relationship Id="rId125" Type="http://schemas.openxmlformats.org/officeDocument/2006/relationships/customXml" Target="../ink/ink2081.xml"/><Relationship Id="rId7" Type="http://schemas.openxmlformats.org/officeDocument/2006/relationships/image" Target="../media/image254.png"/><Relationship Id="rId71" Type="http://schemas.openxmlformats.org/officeDocument/2006/relationships/customXml" Target="../ink/ink2053.xml"/><Relationship Id="rId92" Type="http://schemas.openxmlformats.org/officeDocument/2006/relationships/image" Target="../media/image289.png"/><Relationship Id="rId2" Type="http://schemas.openxmlformats.org/officeDocument/2006/relationships/image" Target="../media/image251.png"/><Relationship Id="rId29" Type="http://schemas.openxmlformats.org/officeDocument/2006/relationships/customXml" Target="../ink/ink2029.xml"/><Relationship Id="rId24" Type="http://schemas.openxmlformats.org/officeDocument/2006/relationships/image" Target="../media/image261.png"/><Relationship Id="rId40" Type="http://schemas.openxmlformats.org/officeDocument/2006/relationships/customXml" Target="../ink/ink2036.xml"/><Relationship Id="rId45" Type="http://schemas.openxmlformats.org/officeDocument/2006/relationships/customXml" Target="../ink/ink2039.xml"/><Relationship Id="rId66" Type="http://schemas.openxmlformats.org/officeDocument/2006/relationships/image" Target="../media/image277.png"/><Relationship Id="rId87" Type="http://schemas.openxmlformats.org/officeDocument/2006/relationships/customXml" Target="../ink/ink2061.xml"/><Relationship Id="rId110" Type="http://schemas.openxmlformats.org/officeDocument/2006/relationships/image" Target="../media/image298.png"/><Relationship Id="rId115" Type="http://schemas.openxmlformats.org/officeDocument/2006/relationships/customXml" Target="../ink/ink2076.xml"/><Relationship Id="rId61" Type="http://schemas.openxmlformats.org/officeDocument/2006/relationships/customXml" Target="../ink/ink2048.xml"/><Relationship Id="rId82" Type="http://schemas.openxmlformats.org/officeDocument/2006/relationships/image" Target="../media/image285.png"/><Relationship Id="rId19" Type="http://schemas.openxmlformats.org/officeDocument/2006/relationships/image" Target="../media/image259.png"/><Relationship Id="rId14" Type="http://schemas.openxmlformats.org/officeDocument/2006/relationships/customXml" Target="../ink/ink2019.xml"/><Relationship Id="rId30" Type="http://schemas.openxmlformats.org/officeDocument/2006/relationships/image" Target="../media/image262.png"/><Relationship Id="rId35" Type="http://schemas.openxmlformats.org/officeDocument/2006/relationships/customXml" Target="../ink/ink2033.xml"/><Relationship Id="rId56" Type="http://schemas.openxmlformats.org/officeDocument/2006/relationships/image" Target="../media/image272.png"/><Relationship Id="rId77" Type="http://schemas.openxmlformats.org/officeDocument/2006/relationships/customXml" Target="../ink/ink2056.xml"/><Relationship Id="rId100" Type="http://schemas.openxmlformats.org/officeDocument/2006/relationships/image" Target="../media/image293.png"/><Relationship Id="rId105" Type="http://schemas.openxmlformats.org/officeDocument/2006/relationships/customXml" Target="../ink/ink2071.xml"/><Relationship Id="rId126" Type="http://schemas.openxmlformats.org/officeDocument/2006/relationships/image" Target="../media/image306.png"/><Relationship Id="rId8" Type="http://schemas.openxmlformats.org/officeDocument/2006/relationships/customXml" Target="../ink/ink2016.xml"/><Relationship Id="rId51" Type="http://schemas.openxmlformats.org/officeDocument/2006/relationships/customXml" Target="../ink/ink2043.xml"/><Relationship Id="rId72" Type="http://schemas.openxmlformats.org/officeDocument/2006/relationships/image" Target="../media/image280.png"/><Relationship Id="rId93" Type="http://schemas.openxmlformats.org/officeDocument/2006/relationships/customXml" Target="../ink/ink2065.xml"/><Relationship Id="rId98" Type="http://schemas.openxmlformats.org/officeDocument/2006/relationships/image" Target="../media/image292.png"/><Relationship Id="rId121" Type="http://schemas.openxmlformats.org/officeDocument/2006/relationships/customXml" Target="../ink/ink2079.xml"/><Relationship Id="rId3" Type="http://schemas.openxmlformats.org/officeDocument/2006/relationships/image" Target="../media/image252.png"/><Relationship Id="rId25" Type="http://schemas.openxmlformats.org/officeDocument/2006/relationships/customXml" Target="../ink/ink2025.xml"/><Relationship Id="rId46" Type="http://schemas.openxmlformats.org/officeDocument/2006/relationships/image" Target="../media/image268.png"/><Relationship Id="rId67" Type="http://schemas.openxmlformats.org/officeDocument/2006/relationships/customXml" Target="../ink/ink2051.xml"/><Relationship Id="rId116" Type="http://schemas.openxmlformats.org/officeDocument/2006/relationships/image" Target="../media/image301.png"/><Relationship Id="rId20" Type="http://schemas.openxmlformats.org/officeDocument/2006/relationships/customXml" Target="../ink/ink2022.xml"/><Relationship Id="rId41" Type="http://schemas.openxmlformats.org/officeDocument/2006/relationships/customXml" Target="../ink/ink2037.xml"/><Relationship Id="rId62" Type="http://schemas.openxmlformats.org/officeDocument/2006/relationships/image" Target="../media/image275.png"/><Relationship Id="rId83" Type="http://schemas.openxmlformats.org/officeDocument/2006/relationships/customXml" Target="../ink/ink2059.xml"/><Relationship Id="rId88" Type="http://schemas.openxmlformats.org/officeDocument/2006/relationships/image" Target="../media/image288.png"/><Relationship Id="rId111" Type="http://schemas.openxmlformats.org/officeDocument/2006/relationships/customXml" Target="../ink/ink2074.xml"/><Relationship Id="rId15" Type="http://schemas.openxmlformats.org/officeDocument/2006/relationships/image" Target="../media/image258.png"/><Relationship Id="rId36" Type="http://schemas.openxmlformats.org/officeDocument/2006/relationships/image" Target="../media/image264.png"/><Relationship Id="rId57" Type="http://schemas.openxmlformats.org/officeDocument/2006/relationships/customXml" Target="../ink/ink2046.xml"/><Relationship Id="rId106" Type="http://schemas.openxmlformats.org/officeDocument/2006/relationships/image" Target="../media/image296.png"/><Relationship Id="rId127" Type="http://schemas.openxmlformats.org/officeDocument/2006/relationships/customXml" Target="../ink/ink2082.xml"/><Relationship Id="rId10" Type="http://schemas.openxmlformats.org/officeDocument/2006/relationships/customXml" Target="../ink/ink2017.xml"/><Relationship Id="rId31" Type="http://schemas.openxmlformats.org/officeDocument/2006/relationships/customXml" Target="../ink/ink2030.xml"/><Relationship Id="rId52" Type="http://schemas.openxmlformats.org/officeDocument/2006/relationships/image" Target="../media/image270.png"/><Relationship Id="rId73" Type="http://schemas.openxmlformats.org/officeDocument/2006/relationships/customXml" Target="../ink/ink2054.xml"/><Relationship Id="rId78" Type="http://schemas.openxmlformats.org/officeDocument/2006/relationships/image" Target="../media/image283.png"/><Relationship Id="rId94" Type="http://schemas.openxmlformats.org/officeDocument/2006/relationships/image" Target="../media/image290.png"/><Relationship Id="rId99" Type="http://schemas.openxmlformats.org/officeDocument/2006/relationships/customXml" Target="../ink/ink2068.xml"/><Relationship Id="rId101" Type="http://schemas.openxmlformats.org/officeDocument/2006/relationships/customXml" Target="../ink/ink2069.xml"/><Relationship Id="rId122" Type="http://schemas.openxmlformats.org/officeDocument/2006/relationships/image" Target="../media/image304.png"/><Relationship Id="rId4" Type="http://schemas.openxmlformats.org/officeDocument/2006/relationships/customXml" Target="../ink/ink2014.xml"/><Relationship Id="rId9" Type="http://schemas.openxmlformats.org/officeDocument/2006/relationships/image" Target="../media/image255.png"/><Relationship Id="rId26" Type="http://schemas.openxmlformats.org/officeDocument/2006/relationships/customXml" Target="../ink/ink2026.xml"/></Relationships>
</file>

<file path=ppt/slides/_rels/slide58.xml.rels><?xml version="1.0" encoding="UTF-8" standalone="yes"?>
<Relationships xmlns="http://schemas.openxmlformats.org/package/2006/relationships"><Relationship Id="rId117" Type="http://schemas.openxmlformats.org/officeDocument/2006/relationships/customXml" Target="../ink/ink2147.xml"/><Relationship Id="rId21" Type="http://schemas.openxmlformats.org/officeDocument/2006/relationships/customXml" Target="../ink/ink2093.xml"/><Relationship Id="rId42" Type="http://schemas.openxmlformats.org/officeDocument/2006/relationships/image" Target="../media/image266.png"/><Relationship Id="rId63" Type="http://schemas.openxmlformats.org/officeDocument/2006/relationships/customXml" Target="../ink/ink2119.xml"/><Relationship Id="rId84" Type="http://schemas.openxmlformats.org/officeDocument/2006/relationships/image" Target="../media/image286.png"/><Relationship Id="rId138" Type="http://schemas.openxmlformats.org/officeDocument/2006/relationships/image" Target="../media/image312.png"/><Relationship Id="rId107" Type="http://schemas.openxmlformats.org/officeDocument/2006/relationships/customXml" Target="../ink/ink2142.xml"/><Relationship Id="rId11" Type="http://schemas.openxmlformats.org/officeDocument/2006/relationships/image" Target="../media/image256.png"/><Relationship Id="rId32" Type="http://schemas.openxmlformats.org/officeDocument/2006/relationships/image" Target="../media/image263.png"/><Relationship Id="rId37" Type="http://schemas.openxmlformats.org/officeDocument/2006/relationships/customXml" Target="../ink/ink2104.xml"/><Relationship Id="rId53" Type="http://schemas.openxmlformats.org/officeDocument/2006/relationships/customXml" Target="../ink/ink2114.xml"/><Relationship Id="rId58" Type="http://schemas.openxmlformats.org/officeDocument/2006/relationships/image" Target="../media/image273.png"/><Relationship Id="rId74" Type="http://schemas.openxmlformats.org/officeDocument/2006/relationships/image" Target="../media/image281.png"/><Relationship Id="rId79" Type="http://schemas.openxmlformats.org/officeDocument/2006/relationships/customXml" Target="../ink/ink2127.xml"/><Relationship Id="rId102" Type="http://schemas.openxmlformats.org/officeDocument/2006/relationships/image" Target="../media/image294.png"/><Relationship Id="rId123" Type="http://schemas.openxmlformats.org/officeDocument/2006/relationships/customXml" Target="../ink/ink2150.xml"/><Relationship Id="rId128" Type="http://schemas.openxmlformats.org/officeDocument/2006/relationships/image" Target="../media/image307.png"/><Relationship Id="rId144" Type="http://schemas.openxmlformats.org/officeDocument/2006/relationships/image" Target="../media/image315.png"/><Relationship Id="rId5" Type="http://schemas.openxmlformats.org/officeDocument/2006/relationships/image" Target="../media/image253.png"/><Relationship Id="rId90" Type="http://schemas.openxmlformats.org/officeDocument/2006/relationships/customXml" Target="../ink/ink2133.xml"/><Relationship Id="rId95" Type="http://schemas.openxmlformats.org/officeDocument/2006/relationships/customXml" Target="../ink/ink2136.xml"/><Relationship Id="rId22" Type="http://schemas.openxmlformats.org/officeDocument/2006/relationships/image" Target="../media/image260.png"/><Relationship Id="rId27" Type="http://schemas.openxmlformats.org/officeDocument/2006/relationships/customXml" Target="../ink/ink2097.xml"/><Relationship Id="rId43" Type="http://schemas.openxmlformats.org/officeDocument/2006/relationships/customXml" Target="../ink/ink2108.xml"/><Relationship Id="rId48" Type="http://schemas.openxmlformats.org/officeDocument/2006/relationships/customXml" Target="../ink/ink2111.xml"/><Relationship Id="rId64" Type="http://schemas.openxmlformats.org/officeDocument/2006/relationships/image" Target="../media/image276.png"/><Relationship Id="rId69" Type="http://schemas.openxmlformats.org/officeDocument/2006/relationships/customXml" Target="../ink/ink2122.xml"/><Relationship Id="rId113" Type="http://schemas.openxmlformats.org/officeDocument/2006/relationships/customXml" Target="../ink/ink2145.xml"/><Relationship Id="rId118" Type="http://schemas.openxmlformats.org/officeDocument/2006/relationships/image" Target="../media/image302.png"/><Relationship Id="rId134" Type="http://schemas.openxmlformats.org/officeDocument/2006/relationships/image" Target="../media/image310.png"/><Relationship Id="rId139" Type="http://schemas.openxmlformats.org/officeDocument/2006/relationships/customXml" Target="../ink/ink2158.xml"/><Relationship Id="rId80" Type="http://schemas.openxmlformats.org/officeDocument/2006/relationships/image" Target="../media/image284.png"/><Relationship Id="rId85" Type="http://schemas.openxmlformats.org/officeDocument/2006/relationships/customXml" Target="../ink/ink2130.xml"/><Relationship Id="rId12" Type="http://schemas.openxmlformats.org/officeDocument/2006/relationships/customXml" Target="../ink/ink2088.xml"/><Relationship Id="rId17" Type="http://schemas.openxmlformats.org/officeDocument/2006/relationships/image" Target="../media/image182.png"/><Relationship Id="rId33" Type="http://schemas.openxmlformats.org/officeDocument/2006/relationships/customXml" Target="../ink/ink2101.xml"/><Relationship Id="rId38" Type="http://schemas.openxmlformats.org/officeDocument/2006/relationships/customXml" Target="../ink/ink2105.xml"/><Relationship Id="rId59" Type="http://schemas.openxmlformats.org/officeDocument/2006/relationships/customXml" Target="../ink/ink2117.xml"/><Relationship Id="rId103" Type="http://schemas.openxmlformats.org/officeDocument/2006/relationships/customXml" Target="../ink/ink2140.xml"/><Relationship Id="rId108" Type="http://schemas.openxmlformats.org/officeDocument/2006/relationships/image" Target="../media/image297.png"/><Relationship Id="rId124" Type="http://schemas.openxmlformats.org/officeDocument/2006/relationships/image" Target="../media/image305.png"/><Relationship Id="rId129" Type="http://schemas.openxmlformats.org/officeDocument/2006/relationships/customXml" Target="../ink/ink2153.xml"/><Relationship Id="rId54" Type="http://schemas.openxmlformats.org/officeDocument/2006/relationships/image" Target="../media/image271.png"/><Relationship Id="rId70" Type="http://schemas.openxmlformats.org/officeDocument/2006/relationships/image" Target="../media/image279.png"/><Relationship Id="rId75" Type="http://schemas.openxmlformats.org/officeDocument/2006/relationships/customXml" Target="../ink/ink2125.xml"/><Relationship Id="rId91" Type="http://schemas.openxmlformats.org/officeDocument/2006/relationships/customXml" Target="../ink/ink2134.xml"/><Relationship Id="rId96" Type="http://schemas.openxmlformats.org/officeDocument/2006/relationships/image" Target="../media/image291.png"/><Relationship Id="rId140" Type="http://schemas.openxmlformats.org/officeDocument/2006/relationships/image" Target="../media/image313.png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2085.xml"/><Relationship Id="rId23" Type="http://schemas.openxmlformats.org/officeDocument/2006/relationships/customXml" Target="../ink/ink2094.xml"/><Relationship Id="rId28" Type="http://schemas.openxmlformats.org/officeDocument/2006/relationships/customXml" Target="../ink/ink2098.xml"/><Relationship Id="rId49" Type="http://schemas.openxmlformats.org/officeDocument/2006/relationships/image" Target="../media/image269.png"/><Relationship Id="rId114" Type="http://schemas.openxmlformats.org/officeDocument/2006/relationships/image" Target="../media/image300.png"/><Relationship Id="rId119" Type="http://schemas.openxmlformats.org/officeDocument/2006/relationships/customXml" Target="../ink/ink2148.xml"/><Relationship Id="rId44" Type="http://schemas.openxmlformats.org/officeDocument/2006/relationships/image" Target="../media/image267.png"/><Relationship Id="rId60" Type="http://schemas.openxmlformats.org/officeDocument/2006/relationships/image" Target="../media/image274.png"/><Relationship Id="rId65" Type="http://schemas.openxmlformats.org/officeDocument/2006/relationships/customXml" Target="../ink/ink2120.xml"/><Relationship Id="rId81" Type="http://schemas.openxmlformats.org/officeDocument/2006/relationships/customXml" Target="../ink/ink2128.xml"/><Relationship Id="rId86" Type="http://schemas.openxmlformats.org/officeDocument/2006/relationships/image" Target="../media/image287.png"/><Relationship Id="rId130" Type="http://schemas.openxmlformats.org/officeDocument/2006/relationships/image" Target="../media/image308.png"/><Relationship Id="rId135" Type="http://schemas.openxmlformats.org/officeDocument/2006/relationships/customXml" Target="../ink/ink2156.xml"/><Relationship Id="rId13" Type="http://schemas.openxmlformats.org/officeDocument/2006/relationships/image" Target="../media/image257.png"/><Relationship Id="rId18" Type="http://schemas.openxmlformats.org/officeDocument/2006/relationships/customXml" Target="../ink/ink2091.xml"/><Relationship Id="rId39" Type="http://schemas.openxmlformats.org/officeDocument/2006/relationships/image" Target="../media/image265.png"/><Relationship Id="rId109" Type="http://schemas.openxmlformats.org/officeDocument/2006/relationships/customXml" Target="../ink/ink2143.xml"/><Relationship Id="rId34" Type="http://schemas.openxmlformats.org/officeDocument/2006/relationships/customXml" Target="../ink/ink2102.xml"/><Relationship Id="rId50" Type="http://schemas.openxmlformats.org/officeDocument/2006/relationships/customXml" Target="../ink/ink2112.xml"/><Relationship Id="rId55" Type="http://schemas.openxmlformats.org/officeDocument/2006/relationships/customXml" Target="../ink/ink2115.xml"/><Relationship Id="rId76" Type="http://schemas.openxmlformats.org/officeDocument/2006/relationships/image" Target="../media/image282.png"/><Relationship Id="rId97" Type="http://schemas.openxmlformats.org/officeDocument/2006/relationships/customXml" Target="../ink/ink2137.xml"/><Relationship Id="rId104" Type="http://schemas.openxmlformats.org/officeDocument/2006/relationships/image" Target="../media/image295.png"/><Relationship Id="rId120" Type="http://schemas.openxmlformats.org/officeDocument/2006/relationships/image" Target="../media/image303.png"/><Relationship Id="rId125" Type="http://schemas.openxmlformats.org/officeDocument/2006/relationships/customXml" Target="../ink/ink2151.xml"/><Relationship Id="rId141" Type="http://schemas.openxmlformats.org/officeDocument/2006/relationships/customXml" Target="../ink/ink2159.xml"/><Relationship Id="rId7" Type="http://schemas.openxmlformats.org/officeDocument/2006/relationships/image" Target="../media/image254.png"/><Relationship Id="rId71" Type="http://schemas.openxmlformats.org/officeDocument/2006/relationships/customXml" Target="../ink/ink2123.xml"/><Relationship Id="rId92" Type="http://schemas.openxmlformats.org/officeDocument/2006/relationships/image" Target="../media/image289.png"/><Relationship Id="rId2" Type="http://schemas.openxmlformats.org/officeDocument/2006/relationships/image" Target="../media/image251.png"/><Relationship Id="rId29" Type="http://schemas.openxmlformats.org/officeDocument/2006/relationships/customXml" Target="../ink/ink2099.xml"/><Relationship Id="rId24" Type="http://schemas.openxmlformats.org/officeDocument/2006/relationships/image" Target="../media/image261.png"/><Relationship Id="rId40" Type="http://schemas.openxmlformats.org/officeDocument/2006/relationships/customXml" Target="../ink/ink2106.xml"/><Relationship Id="rId45" Type="http://schemas.openxmlformats.org/officeDocument/2006/relationships/customXml" Target="../ink/ink2109.xml"/><Relationship Id="rId66" Type="http://schemas.openxmlformats.org/officeDocument/2006/relationships/image" Target="../media/image277.png"/><Relationship Id="rId87" Type="http://schemas.openxmlformats.org/officeDocument/2006/relationships/customXml" Target="../ink/ink2131.xml"/><Relationship Id="rId110" Type="http://schemas.openxmlformats.org/officeDocument/2006/relationships/image" Target="../media/image298.png"/><Relationship Id="rId115" Type="http://schemas.openxmlformats.org/officeDocument/2006/relationships/customXml" Target="../ink/ink2146.xml"/><Relationship Id="rId131" Type="http://schemas.openxmlformats.org/officeDocument/2006/relationships/customXml" Target="../ink/ink2154.xml"/><Relationship Id="rId136" Type="http://schemas.openxmlformats.org/officeDocument/2006/relationships/image" Target="../media/image311.png"/><Relationship Id="rId61" Type="http://schemas.openxmlformats.org/officeDocument/2006/relationships/customXml" Target="../ink/ink2118.xml"/><Relationship Id="rId82" Type="http://schemas.openxmlformats.org/officeDocument/2006/relationships/image" Target="../media/image285.png"/><Relationship Id="rId19" Type="http://schemas.openxmlformats.org/officeDocument/2006/relationships/image" Target="../media/image259.png"/><Relationship Id="rId14" Type="http://schemas.openxmlformats.org/officeDocument/2006/relationships/customXml" Target="../ink/ink2089.xml"/><Relationship Id="rId30" Type="http://schemas.openxmlformats.org/officeDocument/2006/relationships/image" Target="../media/image262.png"/><Relationship Id="rId35" Type="http://schemas.openxmlformats.org/officeDocument/2006/relationships/customXml" Target="../ink/ink2103.xml"/><Relationship Id="rId56" Type="http://schemas.openxmlformats.org/officeDocument/2006/relationships/image" Target="../media/image272.png"/><Relationship Id="rId77" Type="http://schemas.openxmlformats.org/officeDocument/2006/relationships/customXml" Target="../ink/ink2126.xml"/><Relationship Id="rId100" Type="http://schemas.openxmlformats.org/officeDocument/2006/relationships/image" Target="../media/image293.png"/><Relationship Id="rId105" Type="http://schemas.openxmlformats.org/officeDocument/2006/relationships/customXml" Target="../ink/ink2141.xml"/><Relationship Id="rId126" Type="http://schemas.openxmlformats.org/officeDocument/2006/relationships/image" Target="../media/image306.png"/><Relationship Id="rId8" Type="http://schemas.openxmlformats.org/officeDocument/2006/relationships/customXml" Target="../ink/ink2086.xml"/><Relationship Id="rId51" Type="http://schemas.openxmlformats.org/officeDocument/2006/relationships/customXml" Target="../ink/ink2113.xml"/><Relationship Id="rId72" Type="http://schemas.openxmlformats.org/officeDocument/2006/relationships/image" Target="../media/image280.png"/><Relationship Id="rId93" Type="http://schemas.openxmlformats.org/officeDocument/2006/relationships/customXml" Target="../ink/ink2135.xml"/><Relationship Id="rId98" Type="http://schemas.openxmlformats.org/officeDocument/2006/relationships/image" Target="../media/image292.png"/><Relationship Id="rId121" Type="http://schemas.openxmlformats.org/officeDocument/2006/relationships/customXml" Target="../ink/ink2149.xml"/><Relationship Id="rId142" Type="http://schemas.openxmlformats.org/officeDocument/2006/relationships/image" Target="../media/image314.png"/><Relationship Id="rId3" Type="http://schemas.openxmlformats.org/officeDocument/2006/relationships/image" Target="../media/image252.png"/><Relationship Id="rId25" Type="http://schemas.openxmlformats.org/officeDocument/2006/relationships/customXml" Target="../ink/ink2095.xml"/><Relationship Id="rId46" Type="http://schemas.openxmlformats.org/officeDocument/2006/relationships/image" Target="../media/image268.png"/><Relationship Id="rId67" Type="http://schemas.openxmlformats.org/officeDocument/2006/relationships/customXml" Target="../ink/ink2121.xml"/><Relationship Id="rId116" Type="http://schemas.openxmlformats.org/officeDocument/2006/relationships/image" Target="../media/image301.png"/><Relationship Id="rId137" Type="http://schemas.openxmlformats.org/officeDocument/2006/relationships/customXml" Target="../ink/ink2157.xml"/><Relationship Id="rId20" Type="http://schemas.openxmlformats.org/officeDocument/2006/relationships/customXml" Target="../ink/ink2092.xml"/><Relationship Id="rId41" Type="http://schemas.openxmlformats.org/officeDocument/2006/relationships/customXml" Target="../ink/ink2107.xml"/><Relationship Id="rId62" Type="http://schemas.openxmlformats.org/officeDocument/2006/relationships/image" Target="../media/image275.png"/><Relationship Id="rId83" Type="http://schemas.openxmlformats.org/officeDocument/2006/relationships/customXml" Target="../ink/ink2129.xml"/><Relationship Id="rId88" Type="http://schemas.openxmlformats.org/officeDocument/2006/relationships/image" Target="../media/image288.png"/><Relationship Id="rId111" Type="http://schemas.openxmlformats.org/officeDocument/2006/relationships/customXml" Target="../ink/ink2144.xml"/><Relationship Id="rId132" Type="http://schemas.openxmlformats.org/officeDocument/2006/relationships/image" Target="../media/image309.png"/><Relationship Id="rId15" Type="http://schemas.openxmlformats.org/officeDocument/2006/relationships/image" Target="../media/image258.png"/><Relationship Id="rId36" Type="http://schemas.openxmlformats.org/officeDocument/2006/relationships/image" Target="../media/image264.png"/><Relationship Id="rId57" Type="http://schemas.openxmlformats.org/officeDocument/2006/relationships/customXml" Target="../ink/ink2116.xml"/><Relationship Id="rId106" Type="http://schemas.openxmlformats.org/officeDocument/2006/relationships/image" Target="../media/image296.png"/><Relationship Id="rId127" Type="http://schemas.openxmlformats.org/officeDocument/2006/relationships/customXml" Target="../ink/ink2152.xml"/><Relationship Id="rId10" Type="http://schemas.openxmlformats.org/officeDocument/2006/relationships/customXml" Target="../ink/ink2087.xml"/><Relationship Id="rId31" Type="http://schemas.openxmlformats.org/officeDocument/2006/relationships/customXml" Target="../ink/ink2100.xml"/><Relationship Id="rId52" Type="http://schemas.openxmlformats.org/officeDocument/2006/relationships/image" Target="../media/image270.png"/><Relationship Id="rId73" Type="http://schemas.openxmlformats.org/officeDocument/2006/relationships/customXml" Target="../ink/ink2124.xml"/><Relationship Id="rId78" Type="http://schemas.openxmlformats.org/officeDocument/2006/relationships/image" Target="../media/image283.png"/><Relationship Id="rId94" Type="http://schemas.openxmlformats.org/officeDocument/2006/relationships/image" Target="../media/image290.png"/><Relationship Id="rId99" Type="http://schemas.openxmlformats.org/officeDocument/2006/relationships/customXml" Target="../ink/ink2138.xml"/><Relationship Id="rId101" Type="http://schemas.openxmlformats.org/officeDocument/2006/relationships/customXml" Target="../ink/ink2139.xml"/><Relationship Id="rId122" Type="http://schemas.openxmlformats.org/officeDocument/2006/relationships/image" Target="../media/image304.png"/><Relationship Id="rId143" Type="http://schemas.openxmlformats.org/officeDocument/2006/relationships/customXml" Target="../ink/ink2160.xml"/><Relationship Id="rId4" Type="http://schemas.openxmlformats.org/officeDocument/2006/relationships/customXml" Target="../ink/ink2084.xml"/><Relationship Id="rId9" Type="http://schemas.openxmlformats.org/officeDocument/2006/relationships/image" Target="../media/image255.png"/><Relationship Id="rId26" Type="http://schemas.openxmlformats.org/officeDocument/2006/relationships/customXml" Target="../ink/ink2096.xml"/><Relationship Id="rId47" Type="http://schemas.openxmlformats.org/officeDocument/2006/relationships/customXml" Target="../ink/ink2110.xml"/><Relationship Id="rId68" Type="http://schemas.openxmlformats.org/officeDocument/2006/relationships/image" Target="../media/image278.png"/><Relationship Id="rId89" Type="http://schemas.openxmlformats.org/officeDocument/2006/relationships/customXml" Target="../ink/ink2132.xml"/><Relationship Id="rId112" Type="http://schemas.openxmlformats.org/officeDocument/2006/relationships/image" Target="../media/image299.png"/><Relationship Id="rId133" Type="http://schemas.openxmlformats.org/officeDocument/2006/relationships/customXml" Target="../ink/ink2155.xml"/><Relationship Id="rId16" Type="http://schemas.openxmlformats.org/officeDocument/2006/relationships/customXml" Target="../ink/ink2090.xml"/></Relationships>
</file>

<file path=ppt/slides/_rels/slide59.xml.rels><?xml version="1.0" encoding="UTF-8" standalone="yes"?>
<Relationships xmlns="http://schemas.openxmlformats.org/package/2006/relationships"><Relationship Id="rId117" Type="http://schemas.openxmlformats.org/officeDocument/2006/relationships/customXml" Target="../ink/ink2224.xml"/><Relationship Id="rId21" Type="http://schemas.openxmlformats.org/officeDocument/2006/relationships/customXml" Target="../ink/ink2170.xml"/><Relationship Id="rId42" Type="http://schemas.openxmlformats.org/officeDocument/2006/relationships/image" Target="../media/image266.png"/><Relationship Id="rId63" Type="http://schemas.openxmlformats.org/officeDocument/2006/relationships/customXml" Target="../ink/ink2196.xml"/><Relationship Id="rId84" Type="http://schemas.openxmlformats.org/officeDocument/2006/relationships/image" Target="../media/image286.png"/><Relationship Id="rId138" Type="http://schemas.openxmlformats.org/officeDocument/2006/relationships/image" Target="../media/image312.png"/><Relationship Id="rId107" Type="http://schemas.openxmlformats.org/officeDocument/2006/relationships/customXml" Target="../ink/ink2219.xml"/><Relationship Id="rId11" Type="http://schemas.openxmlformats.org/officeDocument/2006/relationships/image" Target="../media/image256.png"/><Relationship Id="rId32" Type="http://schemas.openxmlformats.org/officeDocument/2006/relationships/image" Target="../media/image263.png"/><Relationship Id="rId53" Type="http://schemas.openxmlformats.org/officeDocument/2006/relationships/customXml" Target="../ink/ink2191.xml"/><Relationship Id="rId74" Type="http://schemas.openxmlformats.org/officeDocument/2006/relationships/image" Target="../media/image281.png"/><Relationship Id="rId128" Type="http://schemas.openxmlformats.org/officeDocument/2006/relationships/image" Target="../media/image307.png"/><Relationship Id="rId149" Type="http://schemas.openxmlformats.org/officeDocument/2006/relationships/customXml" Target="../ink/ink2240.xml"/><Relationship Id="rId5" Type="http://schemas.openxmlformats.org/officeDocument/2006/relationships/image" Target="../media/image253.png"/><Relationship Id="rId95" Type="http://schemas.openxmlformats.org/officeDocument/2006/relationships/customXml" Target="../ink/ink2213.xml"/><Relationship Id="rId22" Type="http://schemas.openxmlformats.org/officeDocument/2006/relationships/image" Target="../media/image260.png"/><Relationship Id="rId27" Type="http://schemas.openxmlformats.org/officeDocument/2006/relationships/customXml" Target="../ink/ink2174.xml"/><Relationship Id="rId43" Type="http://schemas.openxmlformats.org/officeDocument/2006/relationships/customXml" Target="../ink/ink2185.xml"/><Relationship Id="rId48" Type="http://schemas.openxmlformats.org/officeDocument/2006/relationships/customXml" Target="../ink/ink2188.xml"/><Relationship Id="rId64" Type="http://schemas.openxmlformats.org/officeDocument/2006/relationships/image" Target="../media/image276.png"/><Relationship Id="rId69" Type="http://schemas.openxmlformats.org/officeDocument/2006/relationships/customXml" Target="../ink/ink2199.xml"/><Relationship Id="rId113" Type="http://schemas.openxmlformats.org/officeDocument/2006/relationships/customXml" Target="../ink/ink2222.xml"/><Relationship Id="rId118" Type="http://schemas.openxmlformats.org/officeDocument/2006/relationships/image" Target="../media/image302.png"/><Relationship Id="rId134" Type="http://schemas.openxmlformats.org/officeDocument/2006/relationships/image" Target="../media/image310.png"/><Relationship Id="rId139" Type="http://schemas.openxmlformats.org/officeDocument/2006/relationships/customXml" Target="../ink/ink2235.xml"/><Relationship Id="rId80" Type="http://schemas.openxmlformats.org/officeDocument/2006/relationships/image" Target="../media/image284.png"/><Relationship Id="rId85" Type="http://schemas.openxmlformats.org/officeDocument/2006/relationships/customXml" Target="../ink/ink2207.xml"/><Relationship Id="rId150" Type="http://schemas.openxmlformats.org/officeDocument/2006/relationships/image" Target="../media/image318.png"/><Relationship Id="rId155" Type="http://schemas.openxmlformats.org/officeDocument/2006/relationships/customXml" Target="../ink/ink2243.xml"/><Relationship Id="rId12" Type="http://schemas.openxmlformats.org/officeDocument/2006/relationships/customXml" Target="../ink/ink2165.xml"/><Relationship Id="rId17" Type="http://schemas.openxmlformats.org/officeDocument/2006/relationships/image" Target="../media/image182.png"/><Relationship Id="rId33" Type="http://schemas.openxmlformats.org/officeDocument/2006/relationships/customXml" Target="../ink/ink2178.xml"/><Relationship Id="rId38" Type="http://schemas.openxmlformats.org/officeDocument/2006/relationships/customXml" Target="../ink/ink2182.xml"/><Relationship Id="rId59" Type="http://schemas.openxmlformats.org/officeDocument/2006/relationships/customXml" Target="../ink/ink2194.xml"/><Relationship Id="rId103" Type="http://schemas.openxmlformats.org/officeDocument/2006/relationships/customXml" Target="../ink/ink2217.xml"/><Relationship Id="rId108" Type="http://schemas.openxmlformats.org/officeDocument/2006/relationships/image" Target="../media/image297.png"/><Relationship Id="rId124" Type="http://schemas.openxmlformats.org/officeDocument/2006/relationships/image" Target="../media/image305.png"/><Relationship Id="rId129" Type="http://schemas.openxmlformats.org/officeDocument/2006/relationships/customXml" Target="../ink/ink2230.xml"/><Relationship Id="rId54" Type="http://schemas.openxmlformats.org/officeDocument/2006/relationships/image" Target="../media/image271.png"/><Relationship Id="rId70" Type="http://schemas.openxmlformats.org/officeDocument/2006/relationships/image" Target="../media/image279.png"/><Relationship Id="rId75" Type="http://schemas.openxmlformats.org/officeDocument/2006/relationships/customXml" Target="../ink/ink2202.xml"/><Relationship Id="rId91" Type="http://schemas.openxmlformats.org/officeDocument/2006/relationships/customXml" Target="../ink/ink2211.xml"/><Relationship Id="rId96" Type="http://schemas.openxmlformats.org/officeDocument/2006/relationships/image" Target="../media/image291.png"/><Relationship Id="rId140" Type="http://schemas.openxmlformats.org/officeDocument/2006/relationships/image" Target="../media/image313.png"/><Relationship Id="rId145" Type="http://schemas.openxmlformats.org/officeDocument/2006/relationships/customXml" Target="../ink/ink2238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2162.xml"/><Relationship Id="rId23" Type="http://schemas.openxmlformats.org/officeDocument/2006/relationships/customXml" Target="../ink/ink2171.xml"/><Relationship Id="rId28" Type="http://schemas.openxmlformats.org/officeDocument/2006/relationships/customXml" Target="../ink/ink2175.xml"/><Relationship Id="rId49" Type="http://schemas.openxmlformats.org/officeDocument/2006/relationships/image" Target="../media/image269.png"/><Relationship Id="rId114" Type="http://schemas.openxmlformats.org/officeDocument/2006/relationships/image" Target="../media/image300.png"/><Relationship Id="rId119" Type="http://schemas.openxmlformats.org/officeDocument/2006/relationships/customXml" Target="../ink/ink2225.xml"/><Relationship Id="rId44" Type="http://schemas.openxmlformats.org/officeDocument/2006/relationships/image" Target="../media/image267.png"/><Relationship Id="rId60" Type="http://schemas.openxmlformats.org/officeDocument/2006/relationships/image" Target="../media/image274.png"/><Relationship Id="rId65" Type="http://schemas.openxmlformats.org/officeDocument/2006/relationships/customXml" Target="../ink/ink2197.xml"/><Relationship Id="rId81" Type="http://schemas.openxmlformats.org/officeDocument/2006/relationships/customXml" Target="../ink/ink2205.xml"/><Relationship Id="rId86" Type="http://schemas.openxmlformats.org/officeDocument/2006/relationships/image" Target="../media/image287.png"/><Relationship Id="rId130" Type="http://schemas.openxmlformats.org/officeDocument/2006/relationships/image" Target="../media/image308.png"/><Relationship Id="rId135" Type="http://schemas.openxmlformats.org/officeDocument/2006/relationships/customXml" Target="../ink/ink2233.xml"/><Relationship Id="rId151" Type="http://schemas.openxmlformats.org/officeDocument/2006/relationships/customXml" Target="../ink/ink2241.xml"/><Relationship Id="rId156" Type="http://schemas.openxmlformats.org/officeDocument/2006/relationships/image" Target="../media/image321.png"/><Relationship Id="rId13" Type="http://schemas.openxmlformats.org/officeDocument/2006/relationships/image" Target="../media/image257.png"/><Relationship Id="rId18" Type="http://schemas.openxmlformats.org/officeDocument/2006/relationships/customXml" Target="../ink/ink2168.xml"/><Relationship Id="rId39" Type="http://schemas.openxmlformats.org/officeDocument/2006/relationships/image" Target="../media/image265.png"/><Relationship Id="rId109" Type="http://schemas.openxmlformats.org/officeDocument/2006/relationships/customXml" Target="../ink/ink2220.xml"/><Relationship Id="rId34" Type="http://schemas.openxmlformats.org/officeDocument/2006/relationships/customXml" Target="../ink/ink2179.xml"/><Relationship Id="rId50" Type="http://schemas.openxmlformats.org/officeDocument/2006/relationships/customXml" Target="../ink/ink2189.xml"/><Relationship Id="rId55" Type="http://schemas.openxmlformats.org/officeDocument/2006/relationships/customXml" Target="../ink/ink2192.xml"/><Relationship Id="rId76" Type="http://schemas.openxmlformats.org/officeDocument/2006/relationships/image" Target="../media/image282.png"/><Relationship Id="rId97" Type="http://schemas.openxmlformats.org/officeDocument/2006/relationships/customXml" Target="../ink/ink2214.xml"/><Relationship Id="rId104" Type="http://schemas.openxmlformats.org/officeDocument/2006/relationships/image" Target="../media/image295.png"/><Relationship Id="rId120" Type="http://schemas.openxmlformats.org/officeDocument/2006/relationships/image" Target="../media/image303.png"/><Relationship Id="rId125" Type="http://schemas.openxmlformats.org/officeDocument/2006/relationships/customXml" Target="../ink/ink2228.xml"/><Relationship Id="rId141" Type="http://schemas.openxmlformats.org/officeDocument/2006/relationships/customXml" Target="../ink/ink2236.xml"/><Relationship Id="rId146" Type="http://schemas.openxmlformats.org/officeDocument/2006/relationships/image" Target="../media/image316.png"/><Relationship Id="rId7" Type="http://schemas.openxmlformats.org/officeDocument/2006/relationships/image" Target="../media/image254.png"/><Relationship Id="rId71" Type="http://schemas.openxmlformats.org/officeDocument/2006/relationships/customXml" Target="../ink/ink2200.xml"/><Relationship Id="rId92" Type="http://schemas.openxmlformats.org/officeDocument/2006/relationships/image" Target="../media/image289.png"/><Relationship Id="rId2" Type="http://schemas.openxmlformats.org/officeDocument/2006/relationships/image" Target="../media/image251.png"/><Relationship Id="rId29" Type="http://schemas.openxmlformats.org/officeDocument/2006/relationships/customXml" Target="../ink/ink2176.xml"/><Relationship Id="rId24" Type="http://schemas.openxmlformats.org/officeDocument/2006/relationships/image" Target="../media/image261.png"/><Relationship Id="rId40" Type="http://schemas.openxmlformats.org/officeDocument/2006/relationships/customXml" Target="../ink/ink2183.xml"/><Relationship Id="rId45" Type="http://schemas.openxmlformats.org/officeDocument/2006/relationships/customXml" Target="../ink/ink2186.xml"/><Relationship Id="rId66" Type="http://schemas.openxmlformats.org/officeDocument/2006/relationships/image" Target="../media/image277.png"/><Relationship Id="rId87" Type="http://schemas.openxmlformats.org/officeDocument/2006/relationships/customXml" Target="../ink/ink2208.xml"/><Relationship Id="rId110" Type="http://schemas.openxmlformats.org/officeDocument/2006/relationships/image" Target="../media/image298.png"/><Relationship Id="rId115" Type="http://schemas.openxmlformats.org/officeDocument/2006/relationships/customXml" Target="../ink/ink2223.xml"/><Relationship Id="rId131" Type="http://schemas.openxmlformats.org/officeDocument/2006/relationships/customXml" Target="../ink/ink2231.xml"/><Relationship Id="rId136" Type="http://schemas.openxmlformats.org/officeDocument/2006/relationships/image" Target="../media/image311.png"/><Relationship Id="rId61" Type="http://schemas.openxmlformats.org/officeDocument/2006/relationships/customXml" Target="../ink/ink2195.xml"/><Relationship Id="rId82" Type="http://schemas.openxmlformats.org/officeDocument/2006/relationships/image" Target="../media/image285.png"/><Relationship Id="rId152" Type="http://schemas.openxmlformats.org/officeDocument/2006/relationships/image" Target="../media/image319.png"/><Relationship Id="rId19" Type="http://schemas.openxmlformats.org/officeDocument/2006/relationships/image" Target="../media/image259.png"/><Relationship Id="rId14" Type="http://schemas.openxmlformats.org/officeDocument/2006/relationships/customXml" Target="../ink/ink2166.xml"/><Relationship Id="rId30" Type="http://schemas.openxmlformats.org/officeDocument/2006/relationships/image" Target="../media/image262.png"/><Relationship Id="rId35" Type="http://schemas.openxmlformats.org/officeDocument/2006/relationships/customXml" Target="../ink/ink2180.xml"/><Relationship Id="rId56" Type="http://schemas.openxmlformats.org/officeDocument/2006/relationships/image" Target="../media/image272.png"/><Relationship Id="rId77" Type="http://schemas.openxmlformats.org/officeDocument/2006/relationships/customXml" Target="../ink/ink2203.xml"/><Relationship Id="rId100" Type="http://schemas.openxmlformats.org/officeDocument/2006/relationships/image" Target="../media/image293.png"/><Relationship Id="rId105" Type="http://schemas.openxmlformats.org/officeDocument/2006/relationships/customXml" Target="../ink/ink2218.xml"/><Relationship Id="rId126" Type="http://schemas.openxmlformats.org/officeDocument/2006/relationships/image" Target="../media/image306.png"/><Relationship Id="rId147" Type="http://schemas.openxmlformats.org/officeDocument/2006/relationships/customXml" Target="../ink/ink2239.xml"/><Relationship Id="rId8" Type="http://schemas.openxmlformats.org/officeDocument/2006/relationships/customXml" Target="../ink/ink2163.xml"/><Relationship Id="rId51" Type="http://schemas.openxmlformats.org/officeDocument/2006/relationships/customXml" Target="../ink/ink2190.xml"/><Relationship Id="rId72" Type="http://schemas.openxmlformats.org/officeDocument/2006/relationships/image" Target="../media/image280.png"/><Relationship Id="rId93" Type="http://schemas.openxmlformats.org/officeDocument/2006/relationships/customXml" Target="../ink/ink2212.xml"/><Relationship Id="rId98" Type="http://schemas.openxmlformats.org/officeDocument/2006/relationships/image" Target="../media/image292.png"/><Relationship Id="rId121" Type="http://schemas.openxmlformats.org/officeDocument/2006/relationships/customXml" Target="../ink/ink2226.xml"/><Relationship Id="rId142" Type="http://schemas.openxmlformats.org/officeDocument/2006/relationships/image" Target="../media/image314.png"/><Relationship Id="rId3" Type="http://schemas.openxmlformats.org/officeDocument/2006/relationships/image" Target="../media/image252.png"/><Relationship Id="rId25" Type="http://schemas.openxmlformats.org/officeDocument/2006/relationships/customXml" Target="../ink/ink2172.xml"/><Relationship Id="rId46" Type="http://schemas.openxmlformats.org/officeDocument/2006/relationships/image" Target="../media/image268.png"/><Relationship Id="rId67" Type="http://schemas.openxmlformats.org/officeDocument/2006/relationships/customXml" Target="../ink/ink2198.xml"/><Relationship Id="rId116" Type="http://schemas.openxmlformats.org/officeDocument/2006/relationships/image" Target="../media/image301.png"/><Relationship Id="rId137" Type="http://schemas.openxmlformats.org/officeDocument/2006/relationships/customXml" Target="../ink/ink2234.xml"/><Relationship Id="rId20" Type="http://schemas.openxmlformats.org/officeDocument/2006/relationships/customXml" Target="../ink/ink2169.xml"/><Relationship Id="rId41" Type="http://schemas.openxmlformats.org/officeDocument/2006/relationships/customXml" Target="../ink/ink2184.xml"/><Relationship Id="rId62" Type="http://schemas.openxmlformats.org/officeDocument/2006/relationships/image" Target="../media/image275.png"/><Relationship Id="rId83" Type="http://schemas.openxmlformats.org/officeDocument/2006/relationships/customXml" Target="../ink/ink2206.xml"/><Relationship Id="rId88" Type="http://schemas.openxmlformats.org/officeDocument/2006/relationships/image" Target="../media/image288.png"/><Relationship Id="rId111" Type="http://schemas.openxmlformats.org/officeDocument/2006/relationships/customXml" Target="../ink/ink2221.xml"/><Relationship Id="rId132" Type="http://schemas.openxmlformats.org/officeDocument/2006/relationships/image" Target="../media/image309.png"/><Relationship Id="rId153" Type="http://schemas.openxmlformats.org/officeDocument/2006/relationships/customXml" Target="../ink/ink2242.xml"/><Relationship Id="rId15" Type="http://schemas.openxmlformats.org/officeDocument/2006/relationships/image" Target="../media/image258.png"/><Relationship Id="rId36" Type="http://schemas.openxmlformats.org/officeDocument/2006/relationships/image" Target="../media/image264.png"/><Relationship Id="rId57" Type="http://schemas.openxmlformats.org/officeDocument/2006/relationships/customXml" Target="../ink/ink2193.xml"/><Relationship Id="rId106" Type="http://schemas.openxmlformats.org/officeDocument/2006/relationships/image" Target="../media/image296.png"/><Relationship Id="rId127" Type="http://schemas.openxmlformats.org/officeDocument/2006/relationships/customXml" Target="../ink/ink2229.xml"/><Relationship Id="rId10" Type="http://schemas.openxmlformats.org/officeDocument/2006/relationships/customXml" Target="../ink/ink2164.xml"/><Relationship Id="rId31" Type="http://schemas.openxmlformats.org/officeDocument/2006/relationships/customXml" Target="../ink/ink2177.xml"/><Relationship Id="rId52" Type="http://schemas.openxmlformats.org/officeDocument/2006/relationships/image" Target="../media/image270.png"/><Relationship Id="rId73" Type="http://schemas.openxmlformats.org/officeDocument/2006/relationships/customXml" Target="../ink/ink2201.xml"/><Relationship Id="rId78" Type="http://schemas.openxmlformats.org/officeDocument/2006/relationships/image" Target="../media/image283.png"/><Relationship Id="rId94" Type="http://schemas.openxmlformats.org/officeDocument/2006/relationships/image" Target="../media/image290.png"/><Relationship Id="rId99" Type="http://schemas.openxmlformats.org/officeDocument/2006/relationships/customXml" Target="../ink/ink2215.xml"/><Relationship Id="rId101" Type="http://schemas.openxmlformats.org/officeDocument/2006/relationships/customXml" Target="../ink/ink2216.xml"/><Relationship Id="rId122" Type="http://schemas.openxmlformats.org/officeDocument/2006/relationships/image" Target="../media/image304.png"/><Relationship Id="rId143" Type="http://schemas.openxmlformats.org/officeDocument/2006/relationships/customXml" Target="../ink/ink2237.xml"/><Relationship Id="rId148" Type="http://schemas.openxmlformats.org/officeDocument/2006/relationships/image" Target="../media/image317.png"/><Relationship Id="rId4" Type="http://schemas.openxmlformats.org/officeDocument/2006/relationships/customXml" Target="../ink/ink2161.xml"/><Relationship Id="rId9" Type="http://schemas.openxmlformats.org/officeDocument/2006/relationships/image" Target="../media/image255.png"/><Relationship Id="rId26" Type="http://schemas.openxmlformats.org/officeDocument/2006/relationships/customXml" Target="../ink/ink2173.xml"/><Relationship Id="rId47" Type="http://schemas.openxmlformats.org/officeDocument/2006/relationships/customXml" Target="../ink/ink2187.xml"/><Relationship Id="rId68" Type="http://schemas.openxmlformats.org/officeDocument/2006/relationships/image" Target="../media/image278.png"/><Relationship Id="rId89" Type="http://schemas.openxmlformats.org/officeDocument/2006/relationships/customXml" Target="../ink/ink2209.xml"/><Relationship Id="rId112" Type="http://schemas.openxmlformats.org/officeDocument/2006/relationships/image" Target="../media/image299.png"/><Relationship Id="rId133" Type="http://schemas.openxmlformats.org/officeDocument/2006/relationships/customXml" Target="../ink/ink2232.xml"/><Relationship Id="rId154" Type="http://schemas.openxmlformats.org/officeDocument/2006/relationships/image" Target="../media/image320.png"/><Relationship Id="rId16" Type="http://schemas.openxmlformats.org/officeDocument/2006/relationships/customXml" Target="../ink/ink2167.xml"/><Relationship Id="rId37" Type="http://schemas.openxmlformats.org/officeDocument/2006/relationships/customXml" Target="../ink/ink2181.xml"/><Relationship Id="rId58" Type="http://schemas.openxmlformats.org/officeDocument/2006/relationships/image" Target="../media/image273.png"/><Relationship Id="rId79" Type="http://schemas.openxmlformats.org/officeDocument/2006/relationships/customXml" Target="../ink/ink2204.xml"/><Relationship Id="rId102" Type="http://schemas.openxmlformats.org/officeDocument/2006/relationships/image" Target="../media/image294.png"/><Relationship Id="rId123" Type="http://schemas.openxmlformats.org/officeDocument/2006/relationships/customXml" Target="../ink/ink2227.xml"/><Relationship Id="rId144" Type="http://schemas.openxmlformats.org/officeDocument/2006/relationships/image" Target="../media/image315.png"/><Relationship Id="rId90" Type="http://schemas.openxmlformats.org/officeDocument/2006/relationships/customXml" Target="../ink/ink2210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customXml" Target="../ink/ink27.xml"/><Relationship Id="rId13" Type="http://schemas.openxmlformats.org/officeDocument/2006/relationships/image" Target="../media/image16.png"/><Relationship Id="rId18" Type="http://schemas.openxmlformats.org/officeDocument/2006/relationships/customXml" Target="../ink/ink32.xml"/><Relationship Id="rId3" Type="http://schemas.openxmlformats.org/officeDocument/2006/relationships/image" Target="../media/image11.png"/><Relationship Id="rId21" Type="http://schemas.openxmlformats.org/officeDocument/2006/relationships/image" Target="../media/image20.png"/><Relationship Id="rId7" Type="http://schemas.openxmlformats.org/officeDocument/2006/relationships/image" Target="../media/image13.png"/><Relationship Id="rId12" Type="http://schemas.openxmlformats.org/officeDocument/2006/relationships/customXml" Target="../ink/ink29.xml"/><Relationship Id="rId17" Type="http://schemas.openxmlformats.org/officeDocument/2006/relationships/image" Target="../media/image18.png"/><Relationship Id="rId2" Type="http://schemas.openxmlformats.org/officeDocument/2006/relationships/customXml" Target="../ink/ink24.xml"/><Relationship Id="rId16" Type="http://schemas.openxmlformats.org/officeDocument/2006/relationships/customXml" Target="../ink/ink31.xml"/><Relationship Id="rId20" Type="http://schemas.openxmlformats.org/officeDocument/2006/relationships/customXml" Target="../ink/ink33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26.xml"/><Relationship Id="rId11" Type="http://schemas.openxmlformats.org/officeDocument/2006/relationships/image" Target="../media/image15.png"/><Relationship Id="rId5" Type="http://schemas.openxmlformats.org/officeDocument/2006/relationships/image" Target="../media/image12.png"/><Relationship Id="rId15" Type="http://schemas.openxmlformats.org/officeDocument/2006/relationships/image" Target="../media/image17.png"/><Relationship Id="rId23" Type="http://schemas.openxmlformats.org/officeDocument/2006/relationships/image" Target="../media/image21.png"/><Relationship Id="rId10" Type="http://schemas.openxmlformats.org/officeDocument/2006/relationships/customXml" Target="../ink/ink28.xml"/><Relationship Id="rId19" Type="http://schemas.openxmlformats.org/officeDocument/2006/relationships/image" Target="../media/image19.png"/><Relationship Id="rId4" Type="http://schemas.openxmlformats.org/officeDocument/2006/relationships/customXml" Target="../ink/ink25.xml"/><Relationship Id="rId9" Type="http://schemas.openxmlformats.org/officeDocument/2006/relationships/image" Target="../media/image14.png"/><Relationship Id="rId14" Type="http://schemas.openxmlformats.org/officeDocument/2006/relationships/customXml" Target="../ink/ink30.xml"/><Relationship Id="rId22" Type="http://schemas.openxmlformats.org/officeDocument/2006/relationships/customXml" Target="../ink/ink34.xml"/></Relationships>
</file>

<file path=ppt/slides/_rels/slide60.xml.rels><?xml version="1.0" encoding="UTF-8" standalone="yes"?>
<Relationships xmlns="http://schemas.openxmlformats.org/package/2006/relationships"><Relationship Id="rId26" Type="http://schemas.openxmlformats.org/officeDocument/2006/relationships/customXml" Target="../ink/ink2255.xml"/><Relationship Id="rId21" Type="http://schemas.openxmlformats.org/officeDocument/2006/relationships/image" Target="../media/image297.png"/><Relationship Id="rId42" Type="http://schemas.openxmlformats.org/officeDocument/2006/relationships/customXml" Target="../ink/ink2263.xml"/><Relationship Id="rId47" Type="http://schemas.openxmlformats.org/officeDocument/2006/relationships/image" Target="../media/image310.png"/><Relationship Id="rId63" Type="http://schemas.openxmlformats.org/officeDocument/2006/relationships/image" Target="../media/image318.png"/><Relationship Id="rId68" Type="http://schemas.openxmlformats.org/officeDocument/2006/relationships/customXml" Target="../ink/ink2276.xml"/><Relationship Id="rId7" Type="http://schemas.openxmlformats.org/officeDocument/2006/relationships/image" Target="../media/image254.png"/><Relationship Id="rId71" Type="http://schemas.openxmlformats.org/officeDocument/2006/relationships/image" Target="../media/image323.png"/><Relationship Id="rId2" Type="http://schemas.openxmlformats.org/officeDocument/2006/relationships/image" Target="../media/image251.png"/><Relationship Id="rId16" Type="http://schemas.openxmlformats.org/officeDocument/2006/relationships/customXml" Target="../ink/ink2250.xml"/><Relationship Id="rId29" Type="http://schemas.openxmlformats.org/officeDocument/2006/relationships/image" Target="../media/image301.png"/><Relationship Id="rId11" Type="http://schemas.openxmlformats.org/officeDocument/2006/relationships/image" Target="../media/image322.png"/><Relationship Id="rId24" Type="http://schemas.openxmlformats.org/officeDocument/2006/relationships/customXml" Target="../ink/ink2254.xml"/><Relationship Id="rId32" Type="http://schemas.openxmlformats.org/officeDocument/2006/relationships/customXml" Target="../ink/ink2258.xml"/><Relationship Id="rId37" Type="http://schemas.openxmlformats.org/officeDocument/2006/relationships/image" Target="../media/image305.png"/><Relationship Id="rId40" Type="http://schemas.openxmlformats.org/officeDocument/2006/relationships/customXml" Target="../ink/ink2262.xml"/><Relationship Id="rId45" Type="http://schemas.openxmlformats.org/officeDocument/2006/relationships/image" Target="../media/image309.png"/><Relationship Id="rId53" Type="http://schemas.openxmlformats.org/officeDocument/2006/relationships/image" Target="../media/image313.png"/><Relationship Id="rId58" Type="http://schemas.openxmlformats.org/officeDocument/2006/relationships/customXml" Target="../ink/ink2271.xml"/><Relationship Id="rId66" Type="http://schemas.openxmlformats.org/officeDocument/2006/relationships/customXml" Target="../ink/ink2275.xml"/><Relationship Id="rId5" Type="http://schemas.openxmlformats.org/officeDocument/2006/relationships/image" Target="../media/image253.png"/><Relationship Id="rId61" Type="http://schemas.openxmlformats.org/officeDocument/2006/relationships/image" Target="../media/image317.png"/><Relationship Id="rId19" Type="http://schemas.openxmlformats.org/officeDocument/2006/relationships/image" Target="../media/image296.png"/><Relationship Id="rId14" Type="http://schemas.openxmlformats.org/officeDocument/2006/relationships/customXml" Target="../ink/ink2249.xml"/><Relationship Id="rId22" Type="http://schemas.openxmlformats.org/officeDocument/2006/relationships/customXml" Target="../ink/ink2253.xml"/><Relationship Id="rId27" Type="http://schemas.openxmlformats.org/officeDocument/2006/relationships/image" Target="../media/image300.png"/><Relationship Id="rId30" Type="http://schemas.openxmlformats.org/officeDocument/2006/relationships/customXml" Target="../ink/ink2257.xml"/><Relationship Id="rId35" Type="http://schemas.openxmlformats.org/officeDocument/2006/relationships/image" Target="../media/image304.png"/><Relationship Id="rId43" Type="http://schemas.openxmlformats.org/officeDocument/2006/relationships/image" Target="../media/image308.png"/><Relationship Id="rId48" Type="http://schemas.openxmlformats.org/officeDocument/2006/relationships/customXml" Target="../ink/ink2266.xml"/><Relationship Id="rId56" Type="http://schemas.openxmlformats.org/officeDocument/2006/relationships/customXml" Target="../ink/ink2270.xml"/><Relationship Id="rId64" Type="http://schemas.openxmlformats.org/officeDocument/2006/relationships/customXml" Target="../ink/ink2274.xml"/><Relationship Id="rId69" Type="http://schemas.openxmlformats.org/officeDocument/2006/relationships/image" Target="../media/image321.png"/><Relationship Id="rId8" Type="http://schemas.openxmlformats.org/officeDocument/2006/relationships/customXml" Target="../ink/ink2246.xml"/><Relationship Id="rId51" Type="http://schemas.openxmlformats.org/officeDocument/2006/relationships/image" Target="../media/image312.png"/><Relationship Id="rId3" Type="http://schemas.openxmlformats.org/officeDocument/2006/relationships/image" Target="../media/image252.png"/><Relationship Id="rId12" Type="http://schemas.openxmlformats.org/officeDocument/2006/relationships/customXml" Target="../ink/ink2248.xml"/><Relationship Id="rId17" Type="http://schemas.openxmlformats.org/officeDocument/2006/relationships/image" Target="../media/image295.png"/><Relationship Id="rId25" Type="http://schemas.openxmlformats.org/officeDocument/2006/relationships/image" Target="../media/image299.png"/><Relationship Id="rId33" Type="http://schemas.openxmlformats.org/officeDocument/2006/relationships/image" Target="../media/image303.png"/><Relationship Id="rId38" Type="http://schemas.openxmlformats.org/officeDocument/2006/relationships/customXml" Target="../ink/ink2261.xml"/><Relationship Id="rId46" Type="http://schemas.openxmlformats.org/officeDocument/2006/relationships/customXml" Target="../ink/ink2265.xml"/><Relationship Id="rId59" Type="http://schemas.openxmlformats.org/officeDocument/2006/relationships/image" Target="../media/image316.png"/><Relationship Id="rId67" Type="http://schemas.openxmlformats.org/officeDocument/2006/relationships/image" Target="../media/image320.png"/><Relationship Id="rId20" Type="http://schemas.openxmlformats.org/officeDocument/2006/relationships/customXml" Target="../ink/ink2252.xml"/><Relationship Id="rId41" Type="http://schemas.openxmlformats.org/officeDocument/2006/relationships/image" Target="../media/image307.png"/><Relationship Id="rId54" Type="http://schemas.openxmlformats.org/officeDocument/2006/relationships/customXml" Target="../ink/ink2269.xml"/><Relationship Id="rId62" Type="http://schemas.openxmlformats.org/officeDocument/2006/relationships/customXml" Target="../ink/ink2273.xml"/><Relationship Id="rId70" Type="http://schemas.openxmlformats.org/officeDocument/2006/relationships/customXml" Target="../ink/ink2277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2245.xml"/><Relationship Id="rId15" Type="http://schemas.openxmlformats.org/officeDocument/2006/relationships/image" Target="../media/image276.png"/><Relationship Id="rId23" Type="http://schemas.openxmlformats.org/officeDocument/2006/relationships/image" Target="../media/image298.png"/><Relationship Id="rId28" Type="http://schemas.openxmlformats.org/officeDocument/2006/relationships/customXml" Target="../ink/ink2256.xml"/><Relationship Id="rId36" Type="http://schemas.openxmlformats.org/officeDocument/2006/relationships/customXml" Target="../ink/ink2260.xml"/><Relationship Id="rId49" Type="http://schemas.openxmlformats.org/officeDocument/2006/relationships/image" Target="../media/image311.png"/><Relationship Id="rId57" Type="http://schemas.openxmlformats.org/officeDocument/2006/relationships/image" Target="../media/image315.png"/><Relationship Id="rId10" Type="http://schemas.openxmlformats.org/officeDocument/2006/relationships/customXml" Target="../ink/ink2247.xml"/><Relationship Id="rId31" Type="http://schemas.openxmlformats.org/officeDocument/2006/relationships/image" Target="../media/image302.png"/><Relationship Id="rId44" Type="http://schemas.openxmlformats.org/officeDocument/2006/relationships/customXml" Target="../ink/ink2264.xml"/><Relationship Id="rId52" Type="http://schemas.openxmlformats.org/officeDocument/2006/relationships/customXml" Target="../ink/ink2268.xml"/><Relationship Id="rId60" Type="http://schemas.openxmlformats.org/officeDocument/2006/relationships/customXml" Target="../ink/ink2272.xml"/><Relationship Id="rId65" Type="http://schemas.openxmlformats.org/officeDocument/2006/relationships/image" Target="../media/image319.png"/><Relationship Id="rId4" Type="http://schemas.openxmlformats.org/officeDocument/2006/relationships/customXml" Target="../ink/ink2244.xml"/><Relationship Id="rId9" Type="http://schemas.openxmlformats.org/officeDocument/2006/relationships/image" Target="../media/image255.png"/><Relationship Id="rId13" Type="http://schemas.openxmlformats.org/officeDocument/2006/relationships/image" Target="../media/image275.png"/><Relationship Id="rId18" Type="http://schemas.openxmlformats.org/officeDocument/2006/relationships/customXml" Target="../ink/ink2251.xml"/><Relationship Id="rId39" Type="http://schemas.openxmlformats.org/officeDocument/2006/relationships/image" Target="../media/image306.png"/><Relationship Id="rId34" Type="http://schemas.openxmlformats.org/officeDocument/2006/relationships/customXml" Target="../ink/ink2259.xml"/><Relationship Id="rId50" Type="http://schemas.openxmlformats.org/officeDocument/2006/relationships/customXml" Target="../ink/ink2267.xml"/><Relationship Id="rId55" Type="http://schemas.openxmlformats.org/officeDocument/2006/relationships/image" Target="../media/image314.png"/></Relationships>
</file>

<file path=ppt/slides/_rels/slide61.xml.rels><?xml version="1.0" encoding="UTF-8" standalone="yes"?>
<Relationships xmlns="http://schemas.openxmlformats.org/package/2006/relationships"><Relationship Id="rId26" Type="http://schemas.openxmlformats.org/officeDocument/2006/relationships/customXml" Target="../ink/ink2289.xml"/><Relationship Id="rId21" Type="http://schemas.openxmlformats.org/officeDocument/2006/relationships/image" Target="../media/image297.png"/><Relationship Id="rId42" Type="http://schemas.openxmlformats.org/officeDocument/2006/relationships/customXml" Target="../ink/ink2297.xml"/><Relationship Id="rId47" Type="http://schemas.openxmlformats.org/officeDocument/2006/relationships/image" Target="../media/image310.png"/><Relationship Id="rId63" Type="http://schemas.openxmlformats.org/officeDocument/2006/relationships/image" Target="../media/image318.png"/><Relationship Id="rId68" Type="http://schemas.openxmlformats.org/officeDocument/2006/relationships/customXml" Target="../ink/ink2310.xml"/><Relationship Id="rId16" Type="http://schemas.openxmlformats.org/officeDocument/2006/relationships/customXml" Target="../ink/ink2284.xml"/><Relationship Id="rId11" Type="http://schemas.openxmlformats.org/officeDocument/2006/relationships/image" Target="../media/image322.png"/><Relationship Id="rId24" Type="http://schemas.openxmlformats.org/officeDocument/2006/relationships/customXml" Target="../ink/ink2288.xml"/><Relationship Id="rId32" Type="http://schemas.openxmlformats.org/officeDocument/2006/relationships/customXml" Target="../ink/ink2292.xml"/><Relationship Id="rId37" Type="http://schemas.openxmlformats.org/officeDocument/2006/relationships/image" Target="../media/image305.png"/><Relationship Id="rId40" Type="http://schemas.openxmlformats.org/officeDocument/2006/relationships/customXml" Target="../ink/ink2296.xml"/><Relationship Id="rId45" Type="http://schemas.openxmlformats.org/officeDocument/2006/relationships/image" Target="../media/image309.png"/><Relationship Id="rId53" Type="http://schemas.openxmlformats.org/officeDocument/2006/relationships/image" Target="../media/image313.png"/><Relationship Id="rId58" Type="http://schemas.openxmlformats.org/officeDocument/2006/relationships/customXml" Target="../ink/ink2305.xml"/><Relationship Id="rId66" Type="http://schemas.openxmlformats.org/officeDocument/2006/relationships/customXml" Target="../ink/ink2309.xml"/><Relationship Id="rId74" Type="http://schemas.openxmlformats.org/officeDocument/2006/relationships/customXml" Target="../ink/ink2313.xml"/><Relationship Id="rId5" Type="http://schemas.openxmlformats.org/officeDocument/2006/relationships/image" Target="../media/image253.png"/><Relationship Id="rId61" Type="http://schemas.openxmlformats.org/officeDocument/2006/relationships/image" Target="../media/image317.png"/><Relationship Id="rId19" Type="http://schemas.openxmlformats.org/officeDocument/2006/relationships/image" Target="../media/image296.png"/><Relationship Id="rId14" Type="http://schemas.openxmlformats.org/officeDocument/2006/relationships/customXml" Target="../ink/ink2283.xml"/><Relationship Id="rId22" Type="http://schemas.openxmlformats.org/officeDocument/2006/relationships/customXml" Target="../ink/ink2287.xml"/><Relationship Id="rId27" Type="http://schemas.openxmlformats.org/officeDocument/2006/relationships/image" Target="../media/image300.png"/><Relationship Id="rId30" Type="http://schemas.openxmlformats.org/officeDocument/2006/relationships/customXml" Target="../ink/ink2291.xml"/><Relationship Id="rId35" Type="http://schemas.openxmlformats.org/officeDocument/2006/relationships/image" Target="../media/image304.png"/><Relationship Id="rId43" Type="http://schemas.openxmlformats.org/officeDocument/2006/relationships/image" Target="../media/image308.png"/><Relationship Id="rId48" Type="http://schemas.openxmlformats.org/officeDocument/2006/relationships/customXml" Target="../ink/ink2300.xml"/><Relationship Id="rId56" Type="http://schemas.openxmlformats.org/officeDocument/2006/relationships/customXml" Target="../ink/ink2304.xml"/><Relationship Id="rId64" Type="http://schemas.openxmlformats.org/officeDocument/2006/relationships/customXml" Target="../ink/ink2308.xml"/><Relationship Id="rId69" Type="http://schemas.openxmlformats.org/officeDocument/2006/relationships/image" Target="../media/image321.png"/><Relationship Id="rId77" Type="http://schemas.openxmlformats.org/officeDocument/2006/relationships/image" Target="../media/image326.png"/><Relationship Id="rId8" Type="http://schemas.openxmlformats.org/officeDocument/2006/relationships/customXml" Target="../ink/ink2280.xml"/><Relationship Id="rId51" Type="http://schemas.openxmlformats.org/officeDocument/2006/relationships/image" Target="../media/image312.png"/><Relationship Id="rId72" Type="http://schemas.openxmlformats.org/officeDocument/2006/relationships/customXml" Target="../ink/ink2312.xml"/><Relationship Id="rId3" Type="http://schemas.openxmlformats.org/officeDocument/2006/relationships/image" Target="../media/image252.png"/><Relationship Id="rId12" Type="http://schemas.openxmlformats.org/officeDocument/2006/relationships/customXml" Target="../ink/ink2282.xml"/><Relationship Id="rId17" Type="http://schemas.openxmlformats.org/officeDocument/2006/relationships/image" Target="../media/image295.png"/><Relationship Id="rId25" Type="http://schemas.openxmlformats.org/officeDocument/2006/relationships/image" Target="../media/image299.png"/><Relationship Id="rId33" Type="http://schemas.openxmlformats.org/officeDocument/2006/relationships/image" Target="../media/image303.png"/><Relationship Id="rId38" Type="http://schemas.openxmlformats.org/officeDocument/2006/relationships/customXml" Target="../ink/ink2295.xml"/><Relationship Id="rId46" Type="http://schemas.openxmlformats.org/officeDocument/2006/relationships/customXml" Target="../ink/ink2299.xml"/><Relationship Id="rId59" Type="http://schemas.openxmlformats.org/officeDocument/2006/relationships/image" Target="../media/image316.png"/><Relationship Id="rId67" Type="http://schemas.openxmlformats.org/officeDocument/2006/relationships/image" Target="../media/image320.png"/><Relationship Id="rId20" Type="http://schemas.openxmlformats.org/officeDocument/2006/relationships/customXml" Target="../ink/ink2286.xml"/><Relationship Id="rId41" Type="http://schemas.openxmlformats.org/officeDocument/2006/relationships/image" Target="../media/image307.png"/><Relationship Id="rId54" Type="http://schemas.openxmlformats.org/officeDocument/2006/relationships/customXml" Target="../ink/ink2303.xml"/><Relationship Id="rId62" Type="http://schemas.openxmlformats.org/officeDocument/2006/relationships/customXml" Target="../ink/ink2307.xml"/><Relationship Id="rId70" Type="http://schemas.openxmlformats.org/officeDocument/2006/relationships/customXml" Target="../ink/ink2311.xml"/><Relationship Id="rId75" Type="http://schemas.openxmlformats.org/officeDocument/2006/relationships/image" Target="../media/image325.png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2279.xml"/><Relationship Id="rId15" Type="http://schemas.openxmlformats.org/officeDocument/2006/relationships/image" Target="../media/image276.png"/><Relationship Id="rId23" Type="http://schemas.openxmlformats.org/officeDocument/2006/relationships/image" Target="../media/image298.png"/><Relationship Id="rId28" Type="http://schemas.openxmlformats.org/officeDocument/2006/relationships/customXml" Target="../ink/ink2290.xml"/><Relationship Id="rId36" Type="http://schemas.openxmlformats.org/officeDocument/2006/relationships/customXml" Target="../ink/ink2294.xml"/><Relationship Id="rId49" Type="http://schemas.openxmlformats.org/officeDocument/2006/relationships/image" Target="../media/image311.png"/><Relationship Id="rId57" Type="http://schemas.openxmlformats.org/officeDocument/2006/relationships/image" Target="../media/image315.png"/><Relationship Id="rId10" Type="http://schemas.openxmlformats.org/officeDocument/2006/relationships/customXml" Target="../ink/ink2281.xml"/><Relationship Id="rId31" Type="http://schemas.openxmlformats.org/officeDocument/2006/relationships/image" Target="../media/image302.png"/><Relationship Id="rId44" Type="http://schemas.openxmlformats.org/officeDocument/2006/relationships/customXml" Target="../ink/ink2298.xml"/><Relationship Id="rId52" Type="http://schemas.openxmlformats.org/officeDocument/2006/relationships/customXml" Target="../ink/ink2302.xml"/><Relationship Id="rId60" Type="http://schemas.openxmlformats.org/officeDocument/2006/relationships/customXml" Target="../ink/ink2306.xml"/><Relationship Id="rId65" Type="http://schemas.openxmlformats.org/officeDocument/2006/relationships/image" Target="../media/image319.png"/><Relationship Id="rId73" Type="http://schemas.openxmlformats.org/officeDocument/2006/relationships/image" Target="../media/image324.png"/><Relationship Id="rId4" Type="http://schemas.openxmlformats.org/officeDocument/2006/relationships/customXml" Target="../ink/ink2278.xml"/><Relationship Id="rId9" Type="http://schemas.openxmlformats.org/officeDocument/2006/relationships/image" Target="../media/image255.png"/><Relationship Id="rId13" Type="http://schemas.openxmlformats.org/officeDocument/2006/relationships/image" Target="../media/image275.png"/><Relationship Id="rId18" Type="http://schemas.openxmlformats.org/officeDocument/2006/relationships/customXml" Target="../ink/ink2285.xml"/><Relationship Id="rId39" Type="http://schemas.openxmlformats.org/officeDocument/2006/relationships/image" Target="../media/image306.png"/><Relationship Id="rId34" Type="http://schemas.openxmlformats.org/officeDocument/2006/relationships/customXml" Target="../ink/ink2293.xml"/><Relationship Id="rId50" Type="http://schemas.openxmlformats.org/officeDocument/2006/relationships/customXml" Target="../ink/ink2301.xml"/><Relationship Id="rId55" Type="http://schemas.openxmlformats.org/officeDocument/2006/relationships/image" Target="../media/image314.png"/><Relationship Id="rId76" Type="http://schemas.openxmlformats.org/officeDocument/2006/relationships/customXml" Target="../ink/ink2314.xml"/><Relationship Id="rId7" Type="http://schemas.openxmlformats.org/officeDocument/2006/relationships/image" Target="../media/image254.png"/><Relationship Id="rId71" Type="http://schemas.openxmlformats.org/officeDocument/2006/relationships/image" Target="../media/image323.png"/><Relationship Id="rId2" Type="http://schemas.openxmlformats.org/officeDocument/2006/relationships/image" Target="../media/image251.png"/><Relationship Id="rId29" Type="http://schemas.openxmlformats.org/officeDocument/2006/relationships/image" Target="../media/image301.png"/></Relationships>
</file>

<file path=ppt/slides/_rels/slide62.xml.rels><?xml version="1.0" encoding="UTF-8" standalone="yes"?>
<Relationships xmlns="http://schemas.openxmlformats.org/package/2006/relationships"><Relationship Id="rId26" Type="http://schemas.openxmlformats.org/officeDocument/2006/relationships/customXml" Target="../ink/ink2326.xml"/><Relationship Id="rId21" Type="http://schemas.openxmlformats.org/officeDocument/2006/relationships/image" Target="../media/image297.png"/><Relationship Id="rId42" Type="http://schemas.openxmlformats.org/officeDocument/2006/relationships/customXml" Target="../ink/ink2334.xml"/><Relationship Id="rId47" Type="http://schemas.openxmlformats.org/officeDocument/2006/relationships/image" Target="../media/image310.png"/><Relationship Id="rId63" Type="http://schemas.openxmlformats.org/officeDocument/2006/relationships/image" Target="../media/image318.png"/><Relationship Id="rId68" Type="http://schemas.openxmlformats.org/officeDocument/2006/relationships/customXml" Target="../ink/ink2347.xml"/><Relationship Id="rId84" Type="http://schemas.openxmlformats.org/officeDocument/2006/relationships/customXml" Target="../ink/ink2355.xml"/><Relationship Id="rId16" Type="http://schemas.openxmlformats.org/officeDocument/2006/relationships/customXml" Target="../ink/ink2321.xml"/><Relationship Id="rId11" Type="http://schemas.openxmlformats.org/officeDocument/2006/relationships/image" Target="../media/image322.png"/><Relationship Id="rId32" Type="http://schemas.openxmlformats.org/officeDocument/2006/relationships/customXml" Target="../ink/ink2329.xml"/><Relationship Id="rId37" Type="http://schemas.openxmlformats.org/officeDocument/2006/relationships/image" Target="../media/image305.png"/><Relationship Id="rId53" Type="http://schemas.openxmlformats.org/officeDocument/2006/relationships/image" Target="../media/image313.png"/><Relationship Id="rId58" Type="http://schemas.openxmlformats.org/officeDocument/2006/relationships/customXml" Target="../ink/ink2342.xml"/><Relationship Id="rId74" Type="http://schemas.openxmlformats.org/officeDocument/2006/relationships/customXml" Target="../ink/ink2350.xml"/><Relationship Id="rId79" Type="http://schemas.openxmlformats.org/officeDocument/2006/relationships/image" Target="../media/image327.png"/><Relationship Id="rId5" Type="http://schemas.openxmlformats.org/officeDocument/2006/relationships/image" Target="../media/image253.png"/><Relationship Id="rId19" Type="http://schemas.openxmlformats.org/officeDocument/2006/relationships/image" Target="../media/image296.png"/><Relationship Id="rId14" Type="http://schemas.openxmlformats.org/officeDocument/2006/relationships/customXml" Target="../ink/ink2320.xml"/><Relationship Id="rId22" Type="http://schemas.openxmlformats.org/officeDocument/2006/relationships/customXml" Target="../ink/ink2324.xml"/><Relationship Id="rId27" Type="http://schemas.openxmlformats.org/officeDocument/2006/relationships/image" Target="../media/image300.png"/><Relationship Id="rId30" Type="http://schemas.openxmlformats.org/officeDocument/2006/relationships/customXml" Target="../ink/ink2328.xml"/><Relationship Id="rId35" Type="http://schemas.openxmlformats.org/officeDocument/2006/relationships/image" Target="../media/image304.png"/><Relationship Id="rId43" Type="http://schemas.openxmlformats.org/officeDocument/2006/relationships/image" Target="../media/image308.png"/><Relationship Id="rId48" Type="http://schemas.openxmlformats.org/officeDocument/2006/relationships/customXml" Target="../ink/ink2337.xml"/><Relationship Id="rId56" Type="http://schemas.openxmlformats.org/officeDocument/2006/relationships/customXml" Target="../ink/ink2341.xml"/><Relationship Id="rId64" Type="http://schemas.openxmlformats.org/officeDocument/2006/relationships/customXml" Target="../ink/ink2345.xml"/><Relationship Id="rId69" Type="http://schemas.openxmlformats.org/officeDocument/2006/relationships/image" Target="../media/image321.png"/><Relationship Id="rId77" Type="http://schemas.openxmlformats.org/officeDocument/2006/relationships/image" Target="../media/image326.png"/><Relationship Id="rId8" Type="http://schemas.openxmlformats.org/officeDocument/2006/relationships/customXml" Target="../ink/ink2317.xml"/><Relationship Id="rId51" Type="http://schemas.openxmlformats.org/officeDocument/2006/relationships/image" Target="../media/image312.png"/><Relationship Id="rId72" Type="http://schemas.openxmlformats.org/officeDocument/2006/relationships/customXml" Target="../ink/ink2349.xml"/><Relationship Id="rId80" Type="http://schemas.openxmlformats.org/officeDocument/2006/relationships/customXml" Target="../ink/ink2353.xml"/><Relationship Id="rId85" Type="http://schemas.openxmlformats.org/officeDocument/2006/relationships/image" Target="../media/image330.png"/><Relationship Id="rId3" Type="http://schemas.openxmlformats.org/officeDocument/2006/relationships/image" Target="../media/image252.png"/><Relationship Id="rId12" Type="http://schemas.openxmlformats.org/officeDocument/2006/relationships/customXml" Target="../ink/ink2319.xml"/><Relationship Id="rId17" Type="http://schemas.openxmlformats.org/officeDocument/2006/relationships/image" Target="../media/image295.png"/><Relationship Id="rId25" Type="http://schemas.openxmlformats.org/officeDocument/2006/relationships/image" Target="../media/image299.png"/><Relationship Id="rId33" Type="http://schemas.openxmlformats.org/officeDocument/2006/relationships/image" Target="../media/image303.png"/><Relationship Id="rId38" Type="http://schemas.openxmlformats.org/officeDocument/2006/relationships/customXml" Target="../ink/ink2332.xml"/><Relationship Id="rId46" Type="http://schemas.openxmlformats.org/officeDocument/2006/relationships/customXml" Target="../ink/ink2336.xml"/><Relationship Id="rId59" Type="http://schemas.openxmlformats.org/officeDocument/2006/relationships/image" Target="../media/image316.png"/><Relationship Id="rId67" Type="http://schemas.openxmlformats.org/officeDocument/2006/relationships/image" Target="../media/image320.png"/><Relationship Id="rId20" Type="http://schemas.openxmlformats.org/officeDocument/2006/relationships/customXml" Target="../ink/ink2323.xml"/><Relationship Id="rId41" Type="http://schemas.openxmlformats.org/officeDocument/2006/relationships/image" Target="../media/image307.png"/><Relationship Id="rId54" Type="http://schemas.openxmlformats.org/officeDocument/2006/relationships/customXml" Target="../ink/ink2340.xml"/><Relationship Id="rId62" Type="http://schemas.openxmlformats.org/officeDocument/2006/relationships/customXml" Target="../ink/ink2344.xml"/><Relationship Id="rId70" Type="http://schemas.openxmlformats.org/officeDocument/2006/relationships/customXml" Target="../ink/ink2348.xml"/><Relationship Id="rId75" Type="http://schemas.openxmlformats.org/officeDocument/2006/relationships/image" Target="../media/image325.png"/><Relationship Id="rId83" Type="http://schemas.openxmlformats.org/officeDocument/2006/relationships/image" Target="../media/image329.png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2316.xml"/><Relationship Id="rId15" Type="http://schemas.openxmlformats.org/officeDocument/2006/relationships/image" Target="../media/image276.png"/><Relationship Id="rId23" Type="http://schemas.openxmlformats.org/officeDocument/2006/relationships/image" Target="../media/image298.png"/><Relationship Id="rId28" Type="http://schemas.openxmlformats.org/officeDocument/2006/relationships/customXml" Target="../ink/ink2327.xml"/><Relationship Id="rId36" Type="http://schemas.openxmlformats.org/officeDocument/2006/relationships/customXml" Target="../ink/ink2331.xml"/><Relationship Id="rId49" Type="http://schemas.openxmlformats.org/officeDocument/2006/relationships/image" Target="../media/image311.png"/><Relationship Id="rId57" Type="http://schemas.openxmlformats.org/officeDocument/2006/relationships/image" Target="../media/image315.png"/><Relationship Id="rId10" Type="http://schemas.openxmlformats.org/officeDocument/2006/relationships/customXml" Target="../ink/ink2318.xml"/><Relationship Id="rId31" Type="http://schemas.openxmlformats.org/officeDocument/2006/relationships/image" Target="../media/image302.png"/><Relationship Id="rId44" Type="http://schemas.openxmlformats.org/officeDocument/2006/relationships/customXml" Target="../ink/ink2335.xml"/><Relationship Id="rId52" Type="http://schemas.openxmlformats.org/officeDocument/2006/relationships/customXml" Target="../ink/ink2339.xml"/><Relationship Id="rId60" Type="http://schemas.openxmlformats.org/officeDocument/2006/relationships/customXml" Target="../ink/ink2343.xml"/><Relationship Id="rId65" Type="http://schemas.openxmlformats.org/officeDocument/2006/relationships/image" Target="../media/image319.png"/><Relationship Id="rId73" Type="http://schemas.openxmlformats.org/officeDocument/2006/relationships/image" Target="../media/image324.png"/><Relationship Id="rId78" Type="http://schemas.openxmlformats.org/officeDocument/2006/relationships/customXml" Target="../ink/ink2352.xml"/><Relationship Id="rId81" Type="http://schemas.openxmlformats.org/officeDocument/2006/relationships/image" Target="../media/image328.png"/><Relationship Id="rId86" Type="http://schemas.openxmlformats.org/officeDocument/2006/relationships/customXml" Target="../ink/ink2356.xml"/><Relationship Id="rId4" Type="http://schemas.openxmlformats.org/officeDocument/2006/relationships/customXml" Target="../ink/ink2315.xml"/><Relationship Id="rId9" Type="http://schemas.openxmlformats.org/officeDocument/2006/relationships/image" Target="../media/image255.png"/><Relationship Id="rId13" Type="http://schemas.openxmlformats.org/officeDocument/2006/relationships/image" Target="../media/image275.png"/><Relationship Id="rId18" Type="http://schemas.openxmlformats.org/officeDocument/2006/relationships/customXml" Target="../ink/ink2322.xml"/><Relationship Id="rId39" Type="http://schemas.openxmlformats.org/officeDocument/2006/relationships/image" Target="../media/image306.png"/><Relationship Id="rId34" Type="http://schemas.openxmlformats.org/officeDocument/2006/relationships/customXml" Target="../ink/ink2330.xml"/><Relationship Id="rId50" Type="http://schemas.openxmlformats.org/officeDocument/2006/relationships/customXml" Target="../ink/ink2338.xml"/><Relationship Id="rId55" Type="http://schemas.openxmlformats.org/officeDocument/2006/relationships/image" Target="../media/image314.png"/><Relationship Id="rId76" Type="http://schemas.openxmlformats.org/officeDocument/2006/relationships/customXml" Target="../ink/ink2351.xml"/><Relationship Id="rId7" Type="http://schemas.openxmlformats.org/officeDocument/2006/relationships/image" Target="../media/image254.png"/><Relationship Id="rId71" Type="http://schemas.openxmlformats.org/officeDocument/2006/relationships/image" Target="../media/image323.png"/><Relationship Id="rId2" Type="http://schemas.openxmlformats.org/officeDocument/2006/relationships/image" Target="../media/image251.png"/><Relationship Id="rId29" Type="http://schemas.openxmlformats.org/officeDocument/2006/relationships/image" Target="../media/image301.png"/><Relationship Id="rId24" Type="http://schemas.openxmlformats.org/officeDocument/2006/relationships/customXml" Target="../ink/ink2325.xml"/><Relationship Id="rId40" Type="http://schemas.openxmlformats.org/officeDocument/2006/relationships/customXml" Target="../ink/ink2333.xml"/><Relationship Id="rId45" Type="http://schemas.openxmlformats.org/officeDocument/2006/relationships/image" Target="../media/image309.png"/><Relationship Id="rId66" Type="http://schemas.openxmlformats.org/officeDocument/2006/relationships/customXml" Target="../ink/ink2346.xml"/><Relationship Id="rId87" Type="http://schemas.openxmlformats.org/officeDocument/2006/relationships/image" Target="../media/image331.png"/><Relationship Id="rId61" Type="http://schemas.openxmlformats.org/officeDocument/2006/relationships/image" Target="../media/image317.png"/><Relationship Id="rId82" Type="http://schemas.openxmlformats.org/officeDocument/2006/relationships/customXml" Target="../ink/ink2354.xml"/></Relationships>
</file>

<file path=ppt/slides/_rels/slide63.xml.rels><?xml version="1.0" encoding="UTF-8" standalone="yes"?>
<Relationships xmlns="http://schemas.openxmlformats.org/package/2006/relationships"><Relationship Id="rId26" Type="http://schemas.openxmlformats.org/officeDocument/2006/relationships/customXml" Target="../ink/ink2368.xml"/><Relationship Id="rId21" Type="http://schemas.openxmlformats.org/officeDocument/2006/relationships/image" Target="../media/image297.png"/><Relationship Id="rId42" Type="http://schemas.openxmlformats.org/officeDocument/2006/relationships/customXml" Target="../ink/ink2376.xml"/><Relationship Id="rId47" Type="http://schemas.openxmlformats.org/officeDocument/2006/relationships/image" Target="../media/image310.png"/><Relationship Id="rId63" Type="http://schemas.openxmlformats.org/officeDocument/2006/relationships/image" Target="../media/image318.png"/><Relationship Id="rId68" Type="http://schemas.openxmlformats.org/officeDocument/2006/relationships/customXml" Target="../ink/ink2389.xml"/><Relationship Id="rId84" Type="http://schemas.openxmlformats.org/officeDocument/2006/relationships/customXml" Target="../ink/ink2397.xml"/><Relationship Id="rId89" Type="http://schemas.openxmlformats.org/officeDocument/2006/relationships/image" Target="../media/image332.png"/><Relationship Id="rId16" Type="http://schemas.openxmlformats.org/officeDocument/2006/relationships/customXml" Target="../ink/ink2363.xml"/><Relationship Id="rId11" Type="http://schemas.openxmlformats.org/officeDocument/2006/relationships/image" Target="../media/image322.png"/><Relationship Id="rId32" Type="http://schemas.openxmlformats.org/officeDocument/2006/relationships/customXml" Target="../ink/ink2371.xml"/><Relationship Id="rId37" Type="http://schemas.openxmlformats.org/officeDocument/2006/relationships/image" Target="../media/image305.png"/><Relationship Id="rId53" Type="http://schemas.openxmlformats.org/officeDocument/2006/relationships/image" Target="../media/image313.png"/><Relationship Id="rId58" Type="http://schemas.openxmlformats.org/officeDocument/2006/relationships/customXml" Target="../ink/ink2384.xml"/><Relationship Id="rId74" Type="http://schemas.openxmlformats.org/officeDocument/2006/relationships/customXml" Target="../ink/ink2392.xml"/><Relationship Id="rId79" Type="http://schemas.openxmlformats.org/officeDocument/2006/relationships/image" Target="../media/image327.png"/><Relationship Id="rId5" Type="http://schemas.openxmlformats.org/officeDocument/2006/relationships/image" Target="../media/image253.png"/><Relationship Id="rId90" Type="http://schemas.openxmlformats.org/officeDocument/2006/relationships/customXml" Target="../ink/ink2400.xml"/><Relationship Id="rId95" Type="http://schemas.openxmlformats.org/officeDocument/2006/relationships/image" Target="../media/image335.png"/><Relationship Id="rId22" Type="http://schemas.openxmlformats.org/officeDocument/2006/relationships/customXml" Target="../ink/ink2366.xml"/><Relationship Id="rId27" Type="http://schemas.openxmlformats.org/officeDocument/2006/relationships/image" Target="../media/image300.png"/><Relationship Id="rId43" Type="http://schemas.openxmlformats.org/officeDocument/2006/relationships/image" Target="../media/image308.png"/><Relationship Id="rId48" Type="http://schemas.openxmlformats.org/officeDocument/2006/relationships/customXml" Target="../ink/ink2379.xml"/><Relationship Id="rId64" Type="http://schemas.openxmlformats.org/officeDocument/2006/relationships/customXml" Target="../ink/ink2387.xml"/><Relationship Id="rId69" Type="http://schemas.openxmlformats.org/officeDocument/2006/relationships/image" Target="../media/image321.png"/><Relationship Id="rId80" Type="http://schemas.openxmlformats.org/officeDocument/2006/relationships/customXml" Target="../ink/ink2395.xml"/><Relationship Id="rId85" Type="http://schemas.openxmlformats.org/officeDocument/2006/relationships/image" Target="../media/image330.png"/><Relationship Id="rId12" Type="http://schemas.openxmlformats.org/officeDocument/2006/relationships/customXml" Target="../ink/ink2361.xml"/><Relationship Id="rId17" Type="http://schemas.openxmlformats.org/officeDocument/2006/relationships/image" Target="../media/image295.png"/><Relationship Id="rId25" Type="http://schemas.openxmlformats.org/officeDocument/2006/relationships/image" Target="../media/image299.png"/><Relationship Id="rId33" Type="http://schemas.openxmlformats.org/officeDocument/2006/relationships/image" Target="../media/image303.png"/><Relationship Id="rId38" Type="http://schemas.openxmlformats.org/officeDocument/2006/relationships/customXml" Target="../ink/ink2374.xml"/><Relationship Id="rId46" Type="http://schemas.openxmlformats.org/officeDocument/2006/relationships/customXml" Target="../ink/ink2378.xml"/><Relationship Id="rId59" Type="http://schemas.openxmlformats.org/officeDocument/2006/relationships/image" Target="../media/image316.png"/><Relationship Id="rId67" Type="http://schemas.openxmlformats.org/officeDocument/2006/relationships/image" Target="../media/image320.png"/><Relationship Id="rId20" Type="http://schemas.openxmlformats.org/officeDocument/2006/relationships/customXml" Target="../ink/ink2365.xml"/><Relationship Id="rId41" Type="http://schemas.openxmlformats.org/officeDocument/2006/relationships/image" Target="../media/image307.png"/><Relationship Id="rId54" Type="http://schemas.openxmlformats.org/officeDocument/2006/relationships/customXml" Target="../ink/ink2382.xml"/><Relationship Id="rId62" Type="http://schemas.openxmlformats.org/officeDocument/2006/relationships/customXml" Target="../ink/ink2386.xml"/><Relationship Id="rId70" Type="http://schemas.openxmlformats.org/officeDocument/2006/relationships/customXml" Target="../ink/ink2390.xml"/><Relationship Id="rId75" Type="http://schemas.openxmlformats.org/officeDocument/2006/relationships/image" Target="../media/image325.png"/><Relationship Id="rId83" Type="http://schemas.openxmlformats.org/officeDocument/2006/relationships/image" Target="../media/image329.png"/><Relationship Id="rId88" Type="http://schemas.openxmlformats.org/officeDocument/2006/relationships/customXml" Target="../ink/ink2399.xml"/><Relationship Id="rId91" Type="http://schemas.openxmlformats.org/officeDocument/2006/relationships/image" Target="../media/image333.png"/><Relationship Id="rId96" Type="http://schemas.openxmlformats.org/officeDocument/2006/relationships/customXml" Target="../ink/ink2403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2358.xml"/><Relationship Id="rId15" Type="http://schemas.openxmlformats.org/officeDocument/2006/relationships/image" Target="../media/image276.png"/><Relationship Id="rId23" Type="http://schemas.openxmlformats.org/officeDocument/2006/relationships/image" Target="../media/image298.png"/><Relationship Id="rId28" Type="http://schemas.openxmlformats.org/officeDocument/2006/relationships/customXml" Target="../ink/ink2369.xml"/><Relationship Id="rId36" Type="http://schemas.openxmlformats.org/officeDocument/2006/relationships/customXml" Target="../ink/ink2373.xml"/><Relationship Id="rId49" Type="http://schemas.openxmlformats.org/officeDocument/2006/relationships/image" Target="../media/image311.png"/><Relationship Id="rId57" Type="http://schemas.openxmlformats.org/officeDocument/2006/relationships/image" Target="../media/image315.png"/><Relationship Id="rId10" Type="http://schemas.openxmlformats.org/officeDocument/2006/relationships/customXml" Target="../ink/ink2360.xml"/><Relationship Id="rId31" Type="http://schemas.openxmlformats.org/officeDocument/2006/relationships/image" Target="../media/image302.png"/><Relationship Id="rId44" Type="http://schemas.openxmlformats.org/officeDocument/2006/relationships/customXml" Target="../ink/ink2377.xml"/><Relationship Id="rId52" Type="http://schemas.openxmlformats.org/officeDocument/2006/relationships/customXml" Target="../ink/ink2381.xml"/><Relationship Id="rId60" Type="http://schemas.openxmlformats.org/officeDocument/2006/relationships/customXml" Target="../ink/ink2385.xml"/><Relationship Id="rId65" Type="http://schemas.openxmlformats.org/officeDocument/2006/relationships/image" Target="../media/image319.png"/><Relationship Id="rId73" Type="http://schemas.openxmlformats.org/officeDocument/2006/relationships/image" Target="../media/image324.png"/><Relationship Id="rId78" Type="http://schemas.openxmlformats.org/officeDocument/2006/relationships/customXml" Target="../ink/ink2394.xml"/><Relationship Id="rId81" Type="http://schemas.openxmlformats.org/officeDocument/2006/relationships/image" Target="../media/image328.png"/><Relationship Id="rId86" Type="http://schemas.openxmlformats.org/officeDocument/2006/relationships/customXml" Target="../ink/ink2398.xml"/><Relationship Id="rId94" Type="http://schemas.openxmlformats.org/officeDocument/2006/relationships/customXml" Target="../ink/ink2402.xml"/><Relationship Id="rId99" Type="http://schemas.openxmlformats.org/officeDocument/2006/relationships/image" Target="../media/image336.png"/><Relationship Id="rId101" Type="http://schemas.openxmlformats.org/officeDocument/2006/relationships/image" Target="../media/image337.png"/><Relationship Id="rId4" Type="http://schemas.openxmlformats.org/officeDocument/2006/relationships/customXml" Target="../ink/ink2357.xml"/><Relationship Id="rId9" Type="http://schemas.openxmlformats.org/officeDocument/2006/relationships/image" Target="../media/image255.png"/><Relationship Id="rId13" Type="http://schemas.openxmlformats.org/officeDocument/2006/relationships/image" Target="../media/image275.png"/><Relationship Id="rId18" Type="http://schemas.openxmlformats.org/officeDocument/2006/relationships/customXml" Target="../ink/ink2364.xml"/><Relationship Id="rId39" Type="http://schemas.openxmlformats.org/officeDocument/2006/relationships/image" Target="../media/image306.png"/><Relationship Id="rId34" Type="http://schemas.openxmlformats.org/officeDocument/2006/relationships/customXml" Target="../ink/ink2372.xml"/><Relationship Id="rId50" Type="http://schemas.openxmlformats.org/officeDocument/2006/relationships/customXml" Target="../ink/ink2380.xml"/><Relationship Id="rId55" Type="http://schemas.openxmlformats.org/officeDocument/2006/relationships/image" Target="../media/image314.png"/><Relationship Id="rId76" Type="http://schemas.openxmlformats.org/officeDocument/2006/relationships/customXml" Target="../ink/ink2393.xml"/><Relationship Id="rId97" Type="http://schemas.openxmlformats.org/officeDocument/2006/relationships/image" Target="../media/image182.png"/><Relationship Id="rId7" Type="http://schemas.openxmlformats.org/officeDocument/2006/relationships/image" Target="../media/image254.png"/><Relationship Id="rId71" Type="http://schemas.openxmlformats.org/officeDocument/2006/relationships/image" Target="../media/image323.png"/><Relationship Id="rId92" Type="http://schemas.openxmlformats.org/officeDocument/2006/relationships/customXml" Target="../ink/ink2401.xml"/><Relationship Id="rId2" Type="http://schemas.openxmlformats.org/officeDocument/2006/relationships/image" Target="../media/image251.png"/><Relationship Id="rId29" Type="http://schemas.openxmlformats.org/officeDocument/2006/relationships/image" Target="../media/image301.png"/><Relationship Id="rId24" Type="http://schemas.openxmlformats.org/officeDocument/2006/relationships/customXml" Target="../ink/ink2367.xml"/><Relationship Id="rId40" Type="http://schemas.openxmlformats.org/officeDocument/2006/relationships/customXml" Target="../ink/ink2375.xml"/><Relationship Id="rId45" Type="http://schemas.openxmlformats.org/officeDocument/2006/relationships/image" Target="../media/image309.png"/><Relationship Id="rId66" Type="http://schemas.openxmlformats.org/officeDocument/2006/relationships/customXml" Target="../ink/ink2388.xml"/><Relationship Id="rId87" Type="http://schemas.openxmlformats.org/officeDocument/2006/relationships/image" Target="../media/image331.png"/><Relationship Id="rId61" Type="http://schemas.openxmlformats.org/officeDocument/2006/relationships/image" Target="../media/image317.png"/><Relationship Id="rId82" Type="http://schemas.openxmlformats.org/officeDocument/2006/relationships/customXml" Target="../ink/ink2396.xml"/><Relationship Id="rId19" Type="http://schemas.openxmlformats.org/officeDocument/2006/relationships/image" Target="../media/image296.png"/><Relationship Id="rId14" Type="http://schemas.openxmlformats.org/officeDocument/2006/relationships/customXml" Target="../ink/ink2362.xml"/><Relationship Id="rId30" Type="http://schemas.openxmlformats.org/officeDocument/2006/relationships/customXml" Target="../ink/ink2370.xml"/><Relationship Id="rId35" Type="http://schemas.openxmlformats.org/officeDocument/2006/relationships/image" Target="../media/image304.png"/><Relationship Id="rId56" Type="http://schemas.openxmlformats.org/officeDocument/2006/relationships/customXml" Target="../ink/ink2383.xml"/><Relationship Id="rId77" Type="http://schemas.openxmlformats.org/officeDocument/2006/relationships/image" Target="../media/image326.png"/><Relationship Id="rId100" Type="http://schemas.openxmlformats.org/officeDocument/2006/relationships/customXml" Target="../ink/ink2405.xml"/><Relationship Id="rId8" Type="http://schemas.openxmlformats.org/officeDocument/2006/relationships/customXml" Target="../ink/ink2359.xml"/><Relationship Id="rId51" Type="http://schemas.openxmlformats.org/officeDocument/2006/relationships/image" Target="../media/image312.png"/><Relationship Id="rId72" Type="http://schemas.openxmlformats.org/officeDocument/2006/relationships/customXml" Target="../ink/ink2391.xml"/><Relationship Id="rId93" Type="http://schemas.openxmlformats.org/officeDocument/2006/relationships/image" Target="../media/image334.png"/><Relationship Id="rId98" Type="http://schemas.openxmlformats.org/officeDocument/2006/relationships/customXml" Target="../ink/ink2404.xml"/><Relationship Id="rId3" Type="http://schemas.openxmlformats.org/officeDocument/2006/relationships/image" Target="../media/image252.png"/></Relationships>
</file>

<file path=ppt/slides/_rels/slide64.xml.rels><?xml version="1.0" encoding="UTF-8" standalone="yes"?>
<Relationships xmlns="http://schemas.openxmlformats.org/package/2006/relationships"><Relationship Id="rId26" Type="http://schemas.openxmlformats.org/officeDocument/2006/relationships/customXml" Target="../ink/ink2417.xml"/><Relationship Id="rId21" Type="http://schemas.openxmlformats.org/officeDocument/2006/relationships/image" Target="../media/image297.png"/><Relationship Id="rId42" Type="http://schemas.openxmlformats.org/officeDocument/2006/relationships/customXml" Target="../ink/ink2425.xml"/><Relationship Id="rId47" Type="http://schemas.openxmlformats.org/officeDocument/2006/relationships/image" Target="../media/image310.png"/><Relationship Id="rId63" Type="http://schemas.openxmlformats.org/officeDocument/2006/relationships/image" Target="../media/image318.png"/><Relationship Id="rId68" Type="http://schemas.openxmlformats.org/officeDocument/2006/relationships/customXml" Target="../ink/ink2438.xml"/><Relationship Id="rId84" Type="http://schemas.openxmlformats.org/officeDocument/2006/relationships/customXml" Target="../ink/ink2446.xml"/><Relationship Id="rId89" Type="http://schemas.openxmlformats.org/officeDocument/2006/relationships/image" Target="../media/image332.png"/><Relationship Id="rId112" Type="http://schemas.openxmlformats.org/officeDocument/2006/relationships/customXml" Target="../ink/ink2460.xml"/><Relationship Id="rId16" Type="http://schemas.openxmlformats.org/officeDocument/2006/relationships/customXml" Target="../ink/ink2412.xml"/><Relationship Id="rId107" Type="http://schemas.openxmlformats.org/officeDocument/2006/relationships/image" Target="../media/image340.png"/><Relationship Id="rId11" Type="http://schemas.openxmlformats.org/officeDocument/2006/relationships/image" Target="../media/image322.png"/><Relationship Id="rId32" Type="http://schemas.openxmlformats.org/officeDocument/2006/relationships/customXml" Target="../ink/ink2420.xml"/><Relationship Id="rId37" Type="http://schemas.openxmlformats.org/officeDocument/2006/relationships/image" Target="../media/image305.png"/><Relationship Id="rId53" Type="http://schemas.openxmlformats.org/officeDocument/2006/relationships/image" Target="../media/image313.png"/><Relationship Id="rId58" Type="http://schemas.openxmlformats.org/officeDocument/2006/relationships/customXml" Target="../ink/ink2433.xml"/><Relationship Id="rId74" Type="http://schemas.openxmlformats.org/officeDocument/2006/relationships/customXml" Target="../ink/ink2441.xml"/><Relationship Id="rId79" Type="http://schemas.openxmlformats.org/officeDocument/2006/relationships/image" Target="../media/image327.png"/><Relationship Id="rId102" Type="http://schemas.openxmlformats.org/officeDocument/2006/relationships/customXml" Target="../ink/ink2455.xml"/><Relationship Id="rId5" Type="http://schemas.openxmlformats.org/officeDocument/2006/relationships/image" Target="../media/image253.png"/><Relationship Id="rId90" Type="http://schemas.openxmlformats.org/officeDocument/2006/relationships/customXml" Target="../ink/ink2449.xml"/><Relationship Id="rId95" Type="http://schemas.openxmlformats.org/officeDocument/2006/relationships/image" Target="../media/image335.png"/><Relationship Id="rId22" Type="http://schemas.openxmlformats.org/officeDocument/2006/relationships/customXml" Target="../ink/ink2415.xml"/><Relationship Id="rId27" Type="http://schemas.openxmlformats.org/officeDocument/2006/relationships/image" Target="../media/image300.png"/><Relationship Id="rId43" Type="http://schemas.openxmlformats.org/officeDocument/2006/relationships/image" Target="../media/image308.png"/><Relationship Id="rId48" Type="http://schemas.openxmlformats.org/officeDocument/2006/relationships/customXml" Target="../ink/ink2428.xml"/><Relationship Id="rId64" Type="http://schemas.openxmlformats.org/officeDocument/2006/relationships/customXml" Target="../ink/ink2436.xml"/><Relationship Id="rId69" Type="http://schemas.openxmlformats.org/officeDocument/2006/relationships/image" Target="../media/image321.png"/><Relationship Id="rId113" Type="http://schemas.openxmlformats.org/officeDocument/2006/relationships/image" Target="../media/image343.png"/><Relationship Id="rId80" Type="http://schemas.openxmlformats.org/officeDocument/2006/relationships/customXml" Target="../ink/ink2444.xml"/><Relationship Id="rId85" Type="http://schemas.openxmlformats.org/officeDocument/2006/relationships/image" Target="../media/image330.png"/><Relationship Id="rId12" Type="http://schemas.openxmlformats.org/officeDocument/2006/relationships/customXml" Target="../ink/ink2410.xml"/><Relationship Id="rId17" Type="http://schemas.openxmlformats.org/officeDocument/2006/relationships/image" Target="../media/image295.png"/><Relationship Id="rId33" Type="http://schemas.openxmlformats.org/officeDocument/2006/relationships/image" Target="../media/image303.png"/><Relationship Id="rId38" Type="http://schemas.openxmlformats.org/officeDocument/2006/relationships/customXml" Target="../ink/ink2423.xml"/><Relationship Id="rId59" Type="http://schemas.openxmlformats.org/officeDocument/2006/relationships/image" Target="../media/image316.png"/><Relationship Id="rId103" Type="http://schemas.openxmlformats.org/officeDocument/2006/relationships/image" Target="../media/image338.png"/><Relationship Id="rId108" Type="http://schemas.openxmlformats.org/officeDocument/2006/relationships/customXml" Target="../ink/ink2458.xml"/><Relationship Id="rId54" Type="http://schemas.openxmlformats.org/officeDocument/2006/relationships/customXml" Target="../ink/ink2431.xml"/><Relationship Id="rId70" Type="http://schemas.openxmlformats.org/officeDocument/2006/relationships/customXml" Target="../ink/ink2439.xml"/><Relationship Id="rId75" Type="http://schemas.openxmlformats.org/officeDocument/2006/relationships/image" Target="../media/image325.png"/><Relationship Id="rId91" Type="http://schemas.openxmlformats.org/officeDocument/2006/relationships/image" Target="../media/image333.png"/><Relationship Id="rId96" Type="http://schemas.openxmlformats.org/officeDocument/2006/relationships/customXml" Target="../ink/ink2452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2407.xml"/><Relationship Id="rId15" Type="http://schemas.openxmlformats.org/officeDocument/2006/relationships/image" Target="../media/image276.png"/><Relationship Id="rId23" Type="http://schemas.openxmlformats.org/officeDocument/2006/relationships/image" Target="../media/image298.png"/><Relationship Id="rId28" Type="http://schemas.openxmlformats.org/officeDocument/2006/relationships/customXml" Target="../ink/ink2418.xml"/><Relationship Id="rId36" Type="http://schemas.openxmlformats.org/officeDocument/2006/relationships/customXml" Target="../ink/ink2422.xml"/><Relationship Id="rId49" Type="http://schemas.openxmlformats.org/officeDocument/2006/relationships/image" Target="../media/image311.png"/><Relationship Id="rId57" Type="http://schemas.openxmlformats.org/officeDocument/2006/relationships/image" Target="../media/image315.png"/><Relationship Id="rId106" Type="http://schemas.openxmlformats.org/officeDocument/2006/relationships/customXml" Target="../ink/ink2457.xml"/><Relationship Id="rId10" Type="http://schemas.openxmlformats.org/officeDocument/2006/relationships/customXml" Target="../ink/ink2409.xml"/><Relationship Id="rId31" Type="http://schemas.openxmlformats.org/officeDocument/2006/relationships/image" Target="../media/image302.png"/><Relationship Id="rId44" Type="http://schemas.openxmlformats.org/officeDocument/2006/relationships/customXml" Target="../ink/ink2426.xml"/><Relationship Id="rId52" Type="http://schemas.openxmlformats.org/officeDocument/2006/relationships/customXml" Target="../ink/ink2430.xml"/><Relationship Id="rId60" Type="http://schemas.openxmlformats.org/officeDocument/2006/relationships/customXml" Target="../ink/ink2434.xml"/><Relationship Id="rId65" Type="http://schemas.openxmlformats.org/officeDocument/2006/relationships/image" Target="../media/image319.png"/><Relationship Id="rId73" Type="http://schemas.openxmlformats.org/officeDocument/2006/relationships/image" Target="../media/image324.png"/><Relationship Id="rId78" Type="http://schemas.openxmlformats.org/officeDocument/2006/relationships/customXml" Target="../ink/ink2443.xml"/><Relationship Id="rId81" Type="http://schemas.openxmlformats.org/officeDocument/2006/relationships/image" Target="../media/image328.png"/><Relationship Id="rId86" Type="http://schemas.openxmlformats.org/officeDocument/2006/relationships/customXml" Target="../ink/ink2447.xml"/><Relationship Id="rId94" Type="http://schemas.openxmlformats.org/officeDocument/2006/relationships/customXml" Target="../ink/ink2451.xml"/><Relationship Id="rId99" Type="http://schemas.openxmlformats.org/officeDocument/2006/relationships/image" Target="../media/image336.png"/><Relationship Id="rId101" Type="http://schemas.openxmlformats.org/officeDocument/2006/relationships/image" Target="../media/image337.png"/><Relationship Id="rId4" Type="http://schemas.openxmlformats.org/officeDocument/2006/relationships/customXml" Target="../ink/ink2406.xml"/><Relationship Id="rId9" Type="http://schemas.openxmlformats.org/officeDocument/2006/relationships/image" Target="../media/image255.png"/><Relationship Id="rId13" Type="http://schemas.openxmlformats.org/officeDocument/2006/relationships/image" Target="../media/image275.png"/><Relationship Id="rId18" Type="http://schemas.openxmlformats.org/officeDocument/2006/relationships/customXml" Target="../ink/ink2413.xml"/><Relationship Id="rId39" Type="http://schemas.openxmlformats.org/officeDocument/2006/relationships/image" Target="../media/image306.png"/><Relationship Id="rId109" Type="http://schemas.openxmlformats.org/officeDocument/2006/relationships/image" Target="../media/image341.png"/><Relationship Id="rId34" Type="http://schemas.openxmlformats.org/officeDocument/2006/relationships/customXml" Target="../ink/ink2421.xml"/><Relationship Id="rId50" Type="http://schemas.openxmlformats.org/officeDocument/2006/relationships/customXml" Target="../ink/ink2429.xml"/><Relationship Id="rId55" Type="http://schemas.openxmlformats.org/officeDocument/2006/relationships/image" Target="../media/image314.png"/><Relationship Id="rId76" Type="http://schemas.openxmlformats.org/officeDocument/2006/relationships/customXml" Target="../ink/ink2442.xml"/><Relationship Id="rId97" Type="http://schemas.openxmlformats.org/officeDocument/2006/relationships/image" Target="../media/image182.png"/><Relationship Id="rId104" Type="http://schemas.openxmlformats.org/officeDocument/2006/relationships/customXml" Target="../ink/ink2456.xml"/><Relationship Id="rId7" Type="http://schemas.openxmlformats.org/officeDocument/2006/relationships/image" Target="../media/image254.png"/><Relationship Id="rId71" Type="http://schemas.openxmlformats.org/officeDocument/2006/relationships/image" Target="../media/image323.png"/><Relationship Id="rId92" Type="http://schemas.openxmlformats.org/officeDocument/2006/relationships/customXml" Target="../ink/ink2450.xml"/><Relationship Id="rId2" Type="http://schemas.openxmlformats.org/officeDocument/2006/relationships/image" Target="../media/image251.png"/><Relationship Id="rId29" Type="http://schemas.openxmlformats.org/officeDocument/2006/relationships/image" Target="../media/image301.png"/><Relationship Id="rId24" Type="http://schemas.openxmlformats.org/officeDocument/2006/relationships/customXml" Target="../ink/ink2416.xml"/><Relationship Id="rId40" Type="http://schemas.openxmlformats.org/officeDocument/2006/relationships/customXml" Target="../ink/ink2424.xml"/><Relationship Id="rId45" Type="http://schemas.openxmlformats.org/officeDocument/2006/relationships/image" Target="../media/image309.png"/><Relationship Id="rId66" Type="http://schemas.openxmlformats.org/officeDocument/2006/relationships/customXml" Target="../ink/ink2437.xml"/><Relationship Id="rId87" Type="http://schemas.openxmlformats.org/officeDocument/2006/relationships/image" Target="../media/image331.png"/><Relationship Id="rId110" Type="http://schemas.openxmlformats.org/officeDocument/2006/relationships/customXml" Target="../ink/ink2459.xml"/><Relationship Id="rId61" Type="http://schemas.openxmlformats.org/officeDocument/2006/relationships/image" Target="../media/image317.png"/><Relationship Id="rId82" Type="http://schemas.openxmlformats.org/officeDocument/2006/relationships/customXml" Target="../ink/ink2445.xml"/><Relationship Id="rId19" Type="http://schemas.openxmlformats.org/officeDocument/2006/relationships/image" Target="../media/image296.png"/><Relationship Id="rId14" Type="http://schemas.openxmlformats.org/officeDocument/2006/relationships/customXml" Target="../ink/ink2411.xml"/><Relationship Id="rId30" Type="http://schemas.openxmlformats.org/officeDocument/2006/relationships/customXml" Target="../ink/ink2419.xml"/><Relationship Id="rId35" Type="http://schemas.openxmlformats.org/officeDocument/2006/relationships/image" Target="../media/image304.png"/><Relationship Id="rId56" Type="http://schemas.openxmlformats.org/officeDocument/2006/relationships/customXml" Target="../ink/ink2432.xml"/><Relationship Id="rId77" Type="http://schemas.openxmlformats.org/officeDocument/2006/relationships/image" Target="../media/image326.png"/><Relationship Id="rId100" Type="http://schemas.openxmlformats.org/officeDocument/2006/relationships/customXml" Target="../ink/ink2454.xml"/><Relationship Id="rId105" Type="http://schemas.openxmlformats.org/officeDocument/2006/relationships/image" Target="../media/image339.png"/><Relationship Id="rId8" Type="http://schemas.openxmlformats.org/officeDocument/2006/relationships/customXml" Target="../ink/ink2408.xml"/><Relationship Id="rId51" Type="http://schemas.openxmlformats.org/officeDocument/2006/relationships/image" Target="../media/image312.png"/><Relationship Id="rId72" Type="http://schemas.openxmlformats.org/officeDocument/2006/relationships/customXml" Target="../ink/ink2440.xml"/><Relationship Id="rId93" Type="http://schemas.openxmlformats.org/officeDocument/2006/relationships/image" Target="../media/image334.png"/><Relationship Id="rId98" Type="http://schemas.openxmlformats.org/officeDocument/2006/relationships/customXml" Target="../ink/ink2453.xml"/><Relationship Id="rId3" Type="http://schemas.openxmlformats.org/officeDocument/2006/relationships/image" Target="../media/image252.png"/><Relationship Id="rId25" Type="http://schemas.openxmlformats.org/officeDocument/2006/relationships/image" Target="../media/image299.png"/><Relationship Id="rId46" Type="http://schemas.openxmlformats.org/officeDocument/2006/relationships/customXml" Target="../ink/ink2427.xml"/><Relationship Id="rId67" Type="http://schemas.openxmlformats.org/officeDocument/2006/relationships/image" Target="../media/image320.png"/><Relationship Id="rId20" Type="http://schemas.openxmlformats.org/officeDocument/2006/relationships/customXml" Target="../ink/ink2414.xml"/><Relationship Id="rId41" Type="http://schemas.openxmlformats.org/officeDocument/2006/relationships/image" Target="../media/image307.png"/><Relationship Id="rId62" Type="http://schemas.openxmlformats.org/officeDocument/2006/relationships/customXml" Target="../ink/ink2435.xml"/><Relationship Id="rId83" Type="http://schemas.openxmlformats.org/officeDocument/2006/relationships/image" Target="../media/image329.png"/><Relationship Id="rId88" Type="http://schemas.openxmlformats.org/officeDocument/2006/relationships/customXml" Target="../ink/ink2448.xml"/><Relationship Id="rId111" Type="http://schemas.openxmlformats.org/officeDocument/2006/relationships/image" Target="../media/image342.png"/></Relationships>
</file>

<file path=ppt/slides/_rels/slide65.xml.rels><?xml version="1.0" encoding="UTF-8" standalone="yes"?>
<Relationships xmlns="http://schemas.openxmlformats.org/package/2006/relationships"><Relationship Id="rId26" Type="http://schemas.openxmlformats.org/officeDocument/2006/relationships/customXml" Target="../ink/ink2472.xml"/><Relationship Id="rId117" Type="http://schemas.openxmlformats.org/officeDocument/2006/relationships/image" Target="../media/image345.png"/><Relationship Id="rId21" Type="http://schemas.openxmlformats.org/officeDocument/2006/relationships/image" Target="../media/image297.png"/><Relationship Id="rId42" Type="http://schemas.openxmlformats.org/officeDocument/2006/relationships/customXml" Target="../ink/ink2480.xml"/><Relationship Id="rId47" Type="http://schemas.openxmlformats.org/officeDocument/2006/relationships/image" Target="../media/image310.png"/><Relationship Id="rId63" Type="http://schemas.openxmlformats.org/officeDocument/2006/relationships/image" Target="../media/image318.png"/><Relationship Id="rId68" Type="http://schemas.openxmlformats.org/officeDocument/2006/relationships/customXml" Target="../ink/ink2493.xml"/><Relationship Id="rId84" Type="http://schemas.openxmlformats.org/officeDocument/2006/relationships/customXml" Target="../ink/ink2501.xml"/><Relationship Id="rId89" Type="http://schemas.openxmlformats.org/officeDocument/2006/relationships/image" Target="../media/image332.png"/><Relationship Id="rId112" Type="http://schemas.openxmlformats.org/officeDocument/2006/relationships/customXml" Target="../ink/ink2515.xml"/><Relationship Id="rId16" Type="http://schemas.openxmlformats.org/officeDocument/2006/relationships/customXml" Target="../ink/ink2467.xml"/><Relationship Id="rId107" Type="http://schemas.openxmlformats.org/officeDocument/2006/relationships/image" Target="../media/image340.png"/><Relationship Id="rId11" Type="http://schemas.openxmlformats.org/officeDocument/2006/relationships/image" Target="../media/image322.png"/><Relationship Id="rId32" Type="http://schemas.openxmlformats.org/officeDocument/2006/relationships/customXml" Target="../ink/ink2475.xml"/><Relationship Id="rId37" Type="http://schemas.openxmlformats.org/officeDocument/2006/relationships/image" Target="../media/image305.png"/><Relationship Id="rId53" Type="http://schemas.openxmlformats.org/officeDocument/2006/relationships/image" Target="../media/image313.png"/><Relationship Id="rId58" Type="http://schemas.openxmlformats.org/officeDocument/2006/relationships/customXml" Target="../ink/ink2488.xml"/><Relationship Id="rId74" Type="http://schemas.openxmlformats.org/officeDocument/2006/relationships/customXml" Target="../ink/ink2496.xml"/><Relationship Id="rId79" Type="http://schemas.openxmlformats.org/officeDocument/2006/relationships/image" Target="../media/image327.png"/><Relationship Id="rId102" Type="http://schemas.openxmlformats.org/officeDocument/2006/relationships/customXml" Target="../ink/ink2510.xml"/><Relationship Id="rId5" Type="http://schemas.openxmlformats.org/officeDocument/2006/relationships/image" Target="../media/image253.png"/><Relationship Id="rId90" Type="http://schemas.openxmlformats.org/officeDocument/2006/relationships/customXml" Target="../ink/ink2504.xml"/><Relationship Id="rId95" Type="http://schemas.openxmlformats.org/officeDocument/2006/relationships/image" Target="../media/image335.png"/><Relationship Id="rId22" Type="http://schemas.openxmlformats.org/officeDocument/2006/relationships/customXml" Target="../ink/ink2470.xml"/><Relationship Id="rId27" Type="http://schemas.openxmlformats.org/officeDocument/2006/relationships/image" Target="../media/image300.png"/><Relationship Id="rId43" Type="http://schemas.openxmlformats.org/officeDocument/2006/relationships/image" Target="../media/image308.png"/><Relationship Id="rId48" Type="http://schemas.openxmlformats.org/officeDocument/2006/relationships/customXml" Target="../ink/ink2483.xml"/><Relationship Id="rId64" Type="http://schemas.openxmlformats.org/officeDocument/2006/relationships/customXml" Target="../ink/ink2491.xml"/><Relationship Id="rId69" Type="http://schemas.openxmlformats.org/officeDocument/2006/relationships/image" Target="../media/image321.png"/><Relationship Id="rId113" Type="http://schemas.openxmlformats.org/officeDocument/2006/relationships/image" Target="../media/image343.png"/><Relationship Id="rId118" Type="http://schemas.openxmlformats.org/officeDocument/2006/relationships/customXml" Target="../ink/ink2518.xml"/><Relationship Id="rId80" Type="http://schemas.openxmlformats.org/officeDocument/2006/relationships/customXml" Target="../ink/ink2499.xml"/><Relationship Id="rId85" Type="http://schemas.openxmlformats.org/officeDocument/2006/relationships/image" Target="../media/image330.png"/><Relationship Id="rId12" Type="http://schemas.openxmlformats.org/officeDocument/2006/relationships/customXml" Target="../ink/ink2465.xml"/><Relationship Id="rId17" Type="http://schemas.openxmlformats.org/officeDocument/2006/relationships/image" Target="../media/image295.png"/><Relationship Id="rId33" Type="http://schemas.openxmlformats.org/officeDocument/2006/relationships/image" Target="../media/image303.png"/><Relationship Id="rId38" Type="http://schemas.openxmlformats.org/officeDocument/2006/relationships/customXml" Target="../ink/ink2478.xml"/><Relationship Id="rId59" Type="http://schemas.openxmlformats.org/officeDocument/2006/relationships/image" Target="../media/image316.png"/><Relationship Id="rId103" Type="http://schemas.openxmlformats.org/officeDocument/2006/relationships/image" Target="../media/image338.png"/><Relationship Id="rId108" Type="http://schemas.openxmlformats.org/officeDocument/2006/relationships/customXml" Target="../ink/ink2513.xml"/><Relationship Id="rId54" Type="http://schemas.openxmlformats.org/officeDocument/2006/relationships/customXml" Target="../ink/ink2486.xml"/><Relationship Id="rId70" Type="http://schemas.openxmlformats.org/officeDocument/2006/relationships/customXml" Target="../ink/ink2494.xml"/><Relationship Id="rId75" Type="http://schemas.openxmlformats.org/officeDocument/2006/relationships/image" Target="../media/image325.png"/><Relationship Id="rId91" Type="http://schemas.openxmlformats.org/officeDocument/2006/relationships/image" Target="../media/image333.png"/><Relationship Id="rId96" Type="http://schemas.openxmlformats.org/officeDocument/2006/relationships/customXml" Target="../ink/ink2507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2462.xml"/><Relationship Id="rId23" Type="http://schemas.openxmlformats.org/officeDocument/2006/relationships/image" Target="../media/image298.png"/><Relationship Id="rId28" Type="http://schemas.openxmlformats.org/officeDocument/2006/relationships/customXml" Target="../ink/ink2473.xml"/><Relationship Id="rId49" Type="http://schemas.openxmlformats.org/officeDocument/2006/relationships/image" Target="../media/image311.png"/><Relationship Id="rId114" Type="http://schemas.openxmlformats.org/officeDocument/2006/relationships/customXml" Target="../ink/ink2516.xml"/><Relationship Id="rId119" Type="http://schemas.openxmlformats.org/officeDocument/2006/relationships/image" Target="../media/image346.png"/><Relationship Id="rId10" Type="http://schemas.openxmlformats.org/officeDocument/2006/relationships/customXml" Target="../ink/ink2464.xml"/><Relationship Id="rId31" Type="http://schemas.openxmlformats.org/officeDocument/2006/relationships/image" Target="../media/image302.png"/><Relationship Id="rId44" Type="http://schemas.openxmlformats.org/officeDocument/2006/relationships/customXml" Target="../ink/ink2481.xml"/><Relationship Id="rId52" Type="http://schemas.openxmlformats.org/officeDocument/2006/relationships/customXml" Target="../ink/ink2485.xml"/><Relationship Id="rId60" Type="http://schemas.openxmlformats.org/officeDocument/2006/relationships/customXml" Target="../ink/ink2489.xml"/><Relationship Id="rId65" Type="http://schemas.openxmlformats.org/officeDocument/2006/relationships/image" Target="../media/image319.png"/><Relationship Id="rId73" Type="http://schemas.openxmlformats.org/officeDocument/2006/relationships/image" Target="../media/image324.png"/><Relationship Id="rId78" Type="http://schemas.openxmlformats.org/officeDocument/2006/relationships/customXml" Target="../ink/ink2498.xml"/><Relationship Id="rId81" Type="http://schemas.openxmlformats.org/officeDocument/2006/relationships/image" Target="../media/image328.png"/><Relationship Id="rId86" Type="http://schemas.openxmlformats.org/officeDocument/2006/relationships/customXml" Target="../ink/ink2502.xml"/><Relationship Id="rId94" Type="http://schemas.openxmlformats.org/officeDocument/2006/relationships/customXml" Target="../ink/ink2506.xml"/><Relationship Id="rId99" Type="http://schemas.openxmlformats.org/officeDocument/2006/relationships/image" Target="../media/image336.png"/><Relationship Id="rId101" Type="http://schemas.openxmlformats.org/officeDocument/2006/relationships/image" Target="../media/image337.png"/><Relationship Id="rId4" Type="http://schemas.openxmlformats.org/officeDocument/2006/relationships/customXml" Target="../ink/ink2461.xml"/><Relationship Id="rId9" Type="http://schemas.openxmlformats.org/officeDocument/2006/relationships/image" Target="../media/image255.png"/><Relationship Id="rId13" Type="http://schemas.openxmlformats.org/officeDocument/2006/relationships/image" Target="../media/image275.png"/><Relationship Id="rId18" Type="http://schemas.openxmlformats.org/officeDocument/2006/relationships/customXml" Target="../ink/ink2468.xml"/><Relationship Id="rId39" Type="http://schemas.openxmlformats.org/officeDocument/2006/relationships/image" Target="../media/image306.png"/><Relationship Id="rId109" Type="http://schemas.openxmlformats.org/officeDocument/2006/relationships/image" Target="../media/image341.png"/><Relationship Id="rId34" Type="http://schemas.openxmlformats.org/officeDocument/2006/relationships/customXml" Target="../ink/ink2476.xml"/><Relationship Id="rId50" Type="http://schemas.openxmlformats.org/officeDocument/2006/relationships/customXml" Target="../ink/ink2484.xml"/><Relationship Id="rId55" Type="http://schemas.openxmlformats.org/officeDocument/2006/relationships/image" Target="../media/image314.png"/><Relationship Id="rId76" Type="http://schemas.openxmlformats.org/officeDocument/2006/relationships/customXml" Target="../ink/ink2497.xml"/><Relationship Id="rId97" Type="http://schemas.openxmlformats.org/officeDocument/2006/relationships/image" Target="../media/image182.png"/><Relationship Id="rId104" Type="http://schemas.openxmlformats.org/officeDocument/2006/relationships/customXml" Target="../ink/ink2511.xml"/><Relationship Id="rId7" Type="http://schemas.openxmlformats.org/officeDocument/2006/relationships/image" Target="../media/image254.png"/><Relationship Id="rId71" Type="http://schemas.openxmlformats.org/officeDocument/2006/relationships/image" Target="../media/image323.png"/><Relationship Id="rId92" Type="http://schemas.openxmlformats.org/officeDocument/2006/relationships/customXml" Target="../ink/ink2505.xml"/><Relationship Id="rId2" Type="http://schemas.openxmlformats.org/officeDocument/2006/relationships/image" Target="../media/image251.png"/><Relationship Id="rId29" Type="http://schemas.openxmlformats.org/officeDocument/2006/relationships/image" Target="../media/image301.png"/><Relationship Id="rId24" Type="http://schemas.openxmlformats.org/officeDocument/2006/relationships/customXml" Target="../ink/ink2471.xml"/><Relationship Id="rId40" Type="http://schemas.openxmlformats.org/officeDocument/2006/relationships/customXml" Target="../ink/ink2479.xml"/><Relationship Id="rId45" Type="http://schemas.openxmlformats.org/officeDocument/2006/relationships/image" Target="../media/image309.png"/><Relationship Id="rId66" Type="http://schemas.openxmlformats.org/officeDocument/2006/relationships/customXml" Target="../ink/ink2492.xml"/><Relationship Id="rId87" Type="http://schemas.openxmlformats.org/officeDocument/2006/relationships/image" Target="../media/image331.png"/><Relationship Id="rId110" Type="http://schemas.openxmlformats.org/officeDocument/2006/relationships/customXml" Target="../ink/ink2514.xml"/><Relationship Id="rId115" Type="http://schemas.openxmlformats.org/officeDocument/2006/relationships/image" Target="../media/image344.png"/><Relationship Id="rId61" Type="http://schemas.openxmlformats.org/officeDocument/2006/relationships/image" Target="../media/image317.png"/><Relationship Id="rId82" Type="http://schemas.openxmlformats.org/officeDocument/2006/relationships/customXml" Target="../ink/ink2500.xml"/><Relationship Id="rId19" Type="http://schemas.openxmlformats.org/officeDocument/2006/relationships/image" Target="../media/image296.png"/><Relationship Id="rId14" Type="http://schemas.openxmlformats.org/officeDocument/2006/relationships/customXml" Target="../ink/ink2466.xml"/><Relationship Id="rId30" Type="http://schemas.openxmlformats.org/officeDocument/2006/relationships/customXml" Target="../ink/ink2474.xml"/><Relationship Id="rId35" Type="http://schemas.openxmlformats.org/officeDocument/2006/relationships/image" Target="../media/image304.png"/><Relationship Id="rId56" Type="http://schemas.openxmlformats.org/officeDocument/2006/relationships/customXml" Target="../ink/ink2487.xml"/><Relationship Id="rId77" Type="http://schemas.openxmlformats.org/officeDocument/2006/relationships/image" Target="../media/image326.png"/><Relationship Id="rId100" Type="http://schemas.openxmlformats.org/officeDocument/2006/relationships/customXml" Target="../ink/ink2509.xml"/><Relationship Id="rId105" Type="http://schemas.openxmlformats.org/officeDocument/2006/relationships/image" Target="../media/image339.png"/><Relationship Id="rId8" Type="http://schemas.openxmlformats.org/officeDocument/2006/relationships/customXml" Target="../ink/ink2463.xml"/><Relationship Id="rId51" Type="http://schemas.openxmlformats.org/officeDocument/2006/relationships/image" Target="../media/image312.png"/><Relationship Id="rId72" Type="http://schemas.openxmlformats.org/officeDocument/2006/relationships/customXml" Target="../ink/ink2495.xml"/><Relationship Id="rId93" Type="http://schemas.openxmlformats.org/officeDocument/2006/relationships/image" Target="../media/image334.png"/><Relationship Id="rId98" Type="http://schemas.openxmlformats.org/officeDocument/2006/relationships/customXml" Target="../ink/ink2508.xml"/><Relationship Id="rId3" Type="http://schemas.openxmlformats.org/officeDocument/2006/relationships/image" Target="../media/image252.png"/><Relationship Id="rId25" Type="http://schemas.openxmlformats.org/officeDocument/2006/relationships/image" Target="../media/image299.png"/><Relationship Id="rId46" Type="http://schemas.openxmlformats.org/officeDocument/2006/relationships/customXml" Target="../ink/ink2482.xml"/><Relationship Id="rId67" Type="http://schemas.openxmlformats.org/officeDocument/2006/relationships/image" Target="../media/image320.png"/><Relationship Id="rId116" Type="http://schemas.openxmlformats.org/officeDocument/2006/relationships/customXml" Target="../ink/ink2517.xml"/><Relationship Id="rId20" Type="http://schemas.openxmlformats.org/officeDocument/2006/relationships/customXml" Target="../ink/ink2469.xml"/><Relationship Id="rId41" Type="http://schemas.openxmlformats.org/officeDocument/2006/relationships/image" Target="../media/image307.png"/><Relationship Id="rId62" Type="http://schemas.openxmlformats.org/officeDocument/2006/relationships/customXml" Target="../ink/ink2490.xml"/><Relationship Id="rId83" Type="http://schemas.openxmlformats.org/officeDocument/2006/relationships/image" Target="../media/image329.png"/><Relationship Id="rId88" Type="http://schemas.openxmlformats.org/officeDocument/2006/relationships/customXml" Target="../ink/ink2503.xml"/><Relationship Id="rId111" Type="http://schemas.openxmlformats.org/officeDocument/2006/relationships/image" Target="../media/image342.png"/><Relationship Id="rId15" Type="http://schemas.openxmlformats.org/officeDocument/2006/relationships/image" Target="../media/image276.png"/><Relationship Id="rId36" Type="http://schemas.openxmlformats.org/officeDocument/2006/relationships/customXml" Target="../ink/ink2477.xml"/><Relationship Id="rId57" Type="http://schemas.openxmlformats.org/officeDocument/2006/relationships/image" Target="../media/image315.png"/><Relationship Id="rId106" Type="http://schemas.openxmlformats.org/officeDocument/2006/relationships/customXml" Target="../ink/ink2512.xml"/></Relationships>
</file>

<file path=ppt/slides/_rels/slide66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345.png"/><Relationship Id="rId21" Type="http://schemas.openxmlformats.org/officeDocument/2006/relationships/image" Target="../media/image297.png"/><Relationship Id="rId42" Type="http://schemas.openxmlformats.org/officeDocument/2006/relationships/customXml" Target="../ink/ink2538.xml"/><Relationship Id="rId47" Type="http://schemas.openxmlformats.org/officeDocument/2006/relationships/image" Target="../media/image310.png"/><Relationship Id="rId63" Type="http://schemas.openxmlformats.org/officeDocument/2006/relationships/image" Target="../media/image318.png"/><Relationship Id="rId68" Type="http://schemas.openxmlformats.org/officeDocument/2006/relationships/customXml" Target="../ink/ink2551.xml"/><Relationship Id="rId84" Type="http://schemas.openxmlformats.org/officeDocument/2006/relationships/customXml" Target="../ink/ink2559.xml"/><Relationship Id="rId89" Type="http://schemas.openxmlformats.org/officeDocument/2006/relationships/image" Target="../media/image332.png"/><Relationship Id="rId112" Type="http://schemas.openxmlformats.org/officeDocument/2006/relationships/customXml" Target="../ink/ink2573.xml"/><Relationship Id="rId16" Type="http://schemas.openxmlformats.org/officeDocument/2006/relationships/customXml" Target="../ink/ink2525.xml"/><Relationship Id="rId107" Type="http://schemas.openxmlformats.org/officeDocument/2006/relationships/image" Target="../media/image340.png"/><Relationship Id="rId11" Type="http://schemas.openxmlformats.org/officeDocument/2006/relationships/image" Target="../media/image322.png"/><Relationship Id="rId32" Type="http://schemas.openxmlformats.org/officeDocument/2006/relationships/customXml" Target="../ink/ink2533.xml"/><Relationship Id="rId37" Type="http://schemas.openxmlformats.org/officeDocument/2006/relationships/image" Target="../media/image305.png"/><Relationship Id="rId53" Type="http://schemas.openxmlformats.org/officeDocument/2006/relationships/image" Target="../media/image313.png"/><Relationship Id="rId58" Type="http://schemas.openxmlformats.org/officeDocument/2006/relationships/customXml" Target="../ink/ink2546.xml"/><Relationship Id="rId74" Type="http://schemas.openxmlformats.org/officeDocument/2006/relationships/customXml" Target="../ink/ink2554.xml"/><Relationship Id="rId79" Type="http://schemas.openxmlformats.org/officeDocument/2006/relationships/image" Target="../media/image327.png"/><Relationship Id="rId102" Type="http://schemas.openxmlformats.org/officeDocument/2006/relationships/customXml" Target="../ink/ink2568.xml"/><Relationship Id="rId123" Type="http://schemas.openxmlformats.org/officeDocument/2006/relationships/image" Target="../media/image348.png"/><Relationship Id="rId128" Type="http://schemas.openxmlformats.org/officeDocument/2006/relationships/customXml" Target="../ink/ink2581.xml"/><Relationship Id="rId5" Type="http://schemas.openxmlformats.org/officeDocument/2006/relationships/image" Target="../media/image253.png"/><Relationship Id="rId90" Type="http://schemas.openxmlformats.org/officeDocument/2006/relationships/customXml" Target="../ink/ink2562.xml"/><Relationship Id="rId95" Type="http://schemas.openxmlformats.org/officeDocument/2006/relationships/image" Target="../media/image335.png"/><Relationship Id="rId22" Type="http://schemas.openxmlformats.org/officeDocument/2006/relationships/customXml" Target="../ink/ink2528.xml"/><Relationship Id="rId27" Type="http://schemas.openxmlformats.org/officeDocument/2006/relationships/image" Target="../media/image300.png"/><Relationship Id="rId43" Type="http://schemas.openxmlformats.org/officeDocument/2006/relationships/image" Target="../media/image308.png"/><Relationship Id="rId48" Type="http://schemas.openxmlformats.org/officeDocument/2006/relationships/customXml" Target="../ink/ink2541.xml"/><Relationship Id="rId64" Type="http://schemas.openxmlformats.org/officeDocument/2006/relationships/customXml" Target="../ink/ink2549.xml"/><Relationship Id="rId69" Type="http://schemas.openxmlformats.org/officeDocument/2006/relationships/image" Target="../media/image321.png"/><Relationship Id="rId113" Type="http://schemas.openxmlformats.org/officeDocument/2006/relationships/image" Target="../media/image343.png"/><Relationship Id="rId118" Type="http://schemas.openxmlformats.org/officeDocument/2006/relationships/customXml" Target="../ink/ink2576.xml"/><Relationship Id="rId80" Type="http://schemas.openxmlformats.org/officeDocument/2006/relationships/customXml" Target="../ink/ink2557.xml"/><Relationship Id="rId85" Type="http://schemas.openxmlformats.org/officeDocument/2006/relationships/image" Target="../media/image330.png"/><Relationship Id="rId12" Type="http://schemas.openxmlformats.org/officeDocument/2006/relationships/customXml" Target="../ink/ink2523.xml"/><Relationship Id="rId17" Type="http://schemas.openxmlformats.org/officeDocument/2006/relationships/image" Target="../media/image295.png"/><Relationship Id="rId33" Type="http://schemas.openxmlformats.org/officeDocument/2006/relationships/image" Target="../media/image303.png"/><Relationship Id="rId38" Type="http://schemas.openxmlformats.org/officeDocument/2006/relationships/customXml" Target="../ink/ink2536.xml"/><Relationship Id="rId59" Type="http://schemas.openxmlformats.org/officeDocument/2006/relationships/image" Target="../media/image316.png"/><Relationship Id="rId103" Type="http://schemas.openxmlformats.org/officeDocument/2006/relationships/image" Target="../media/image338.png"/><Relationship Id="rId108" Type="http://schemas.openxmlformats.org/officeDocument/2006/relationships/customXml" Target="../ink/ink2571.xml"/><Relationship Id="rId124" Type="http://schemas.openxmlformats.org/officeDocument/2006/relationships/customXml" Target="../ink/ink2579.xml"/><Relationship Id="rId129" Type="http://schemas.openxmlformats.org/officeDocument/2006/relationships/image" Target="../media/image351.png"/><Relationship Id="rId54" Type="http://schemas.openxmlformats.org/officeDocument/2006/relationships/customXml" Target="../ink/ink2544.xml"/><Relationship Id="rId70" Type="http://schemas.openxmlformats.org/officeDocument/2006/relationships/customXml" Target="../ink/ink2552.xml"/><Relationship Id="rId75" Type="http://schemas.openxmlformats.org/officeDocument/2006/relationships/image" Target="../media/image325.png"/><Relationship Id="rId91" Type="http://schemas.openxmlformats.org/officeDocument/2006/relationships/image" Target="../media/image333.png"/><Relationship Id="rId96" Type="http://schemas.openxmlformats.org/officeDocument/2006/relationships/customXml" Target="../ink/ink2565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2520.xml"/><Relationship Id="rId23" Type="http://schemas.openxmlformats.org/officeDocument/2006/relationships/image" Target="../media/image298.png"/><Relationship Id="rId28" Type="http://schemas.openxmlformats.org/officeDocument/2006/relationships/customXml" Target="../ink/ink2531.xml"/><Relationship Id="rId49" Type="http://schemas.openxmlformats.org/officeDocument/2006/relationships/image" Target="../media/image311.png"/><Relationship Id="rId114" Type="http://schemas.openxmlformats.org/officeDocument/2006/relationships/customXml" Target="../ink/ink2574.xml"/><Relationship Id="rId119" Type="http://schemas.openxmlformats.org/officeDocument/2006/relationships/image" Target="../media/image346.png"/><Relationship Id="rId44" Type="http://schemas.openxmlformats.org/officeDocument/2006/relationships/customXml" Target="../ink/ink2539.xml"/><Relationship Id="rId60" Type="http://schemas.openxmlformats.org/officeDocument/2006/relationships/customXml" Target="../ink/ink2547.xml"/><Relationship Id="rId65" Type="http://schemas.openxmlformats.org/officeDocument/2006/relationships/image" Target="../media/image319.png"/><Relationship Id="rId81" Type="http://schemas.openxmlformats.org/officeDocument/2006/relationships/image" Target="../media/image328.png"/><Relationship Id="rId86" Type="http://schemas.openxmlformats.org/officeDocument/2006/relationships/customXml" Target="../ink/ink2560.xml"/><Relationship Id="rId130" Type="http://schemas.openxmlformats.org/officeDocument/2006/relationships/customXml" Target="../ink/ink2582.xml"/><Relationship Id="rId13" Type="http://schemas.openxmlformats.org/officeDocument/2006/relationships/image" Target="../media/image275.png"/><Relationship Id="rId18" Type="http://schemas.openxmlformats.org/officeDocument/2006/relationships/customXml" Target="../ink/ink2526.xml"/><Relationship Id="rId39" Type="http://schemas.openxmlformats.org/officeDocument/2006/relationships/image" Target="../media/image306.png"/><Relationship Id="rId109" Type="http://schemas.openxmlformats.org/officeDocument/2006/relationships/image" Target="../media/image341.png"/><Relationship Id="rId34" Type="http://schemas.openxmlformats.org/officeDocument/2006/relationships/customXml" Target="../ink/ink2534.xml"/><Relationship Id="rId50" Type="http://schemas.openxmlformats.org/officeDocument/2006/relationships/customXml" Target="../ink/ink2542.xml"/><Relationship Id="rId55" Type="http://schemas.openxmlformats.org/officeDocument/2006/relationships/image" Target="../media/image314.png"/><Relationship Id="rId76" Type="http://schemas.openxmlformats.org/officeDocument/2006/relationships/customXml" Target="../ink/ink2555.xml"/><Relationship Id="rId97" Type="http://schemas.openxmlformats.org/officeDocument/2006/relationships/image" Target="../media/image182.png"/><Relationship Id="rId104" Type="http://schemas.openxmlformats.org/officeDocument/2006/relationships/customXml" Target="../ink/ink2569.xml"/><Relationship Id="rId120" Type="http://schemas.openxmlformats.org/officeDocument/2006/relationships/customXml" Target="../ink/ink2577.xml"/><Relationship Id="rId125" Type="http://schemas.openxmlformats.org/officeDocument/2006/relationships/image" Target="../media/image349.png"/><Relationship Id="rId7" Type="http://schemas.openxmlformats.org/officeDocument/2006/relationships/image" Target="../media/image254.png"/><Relationship Id="rId71" Type="http://schemas.openxmlformats.org/officeDocument/2006/relationships/image" Target="../media/image323.png"/><Relationship Id="rId92" Type="http://schemas.openxmlformats.org/officeDocument/2006/relationships/customXml" Target="../ink/ink2563.xml"/><Relationship Id="rId2" Type="http://schemas.openxmlformats.org/officeDocument/2006/relationships/image" Target="../media/image251.png"/><Relationship Id="rId29" Type="http://schemas.openxmlformats.org/officeDocument/2006/relationships/image" Target="../media/image301.png"/><Relationship Id="rId24" Type="http://schemas.openxmlformats.org/officeDocument/2006/relationships/customXml" Target="../ink/ink2529.xml"/><Relationship Id="rId40" Type="http://schemas.openxmlformats.org/officeDocument/2006/relationships/customXml" Target="../ink/ink2537.xml"/><Relationship Id="rId45" Type="http://schemas.openxmlformats.org/officeDocument/2006/relationships/image" Target="../media/image309.png"/><Relationship Id="rId66" Type="http://schemas.openxmlformats.org/officeDocument/2006/relationships/customXml" Target="../ink/ink2550.xml"/><Relationship Id="rId87" Type="http://schemas.openxmlformats.org/officeDocument/2006/relationships/image" Target="../media/image331.png"/><Relationship Id="rId110" Type="http://schemas.openxmlformats.org/officeDocument/2006/relationships/customXml" Target="../ink/ink2572.xml"/><Relationship Id="rId115" Type="http://schemas.openxmlformats.org/officeDocument/2006/relationships/image" Target="../media/image344.png"/><Relationship Id="rId131" Type="http://schemas.openxmlformats.org/officeDocument/2006/relationships/image" Target="../media/image352.png"/><Relationship Id="rId61" Type="http://schemas.openxmlformats.org/officeDocument/2006/relationships/image" Target="../media/image317.png"/><Relationship Id="rId82" Type="http://schemas.openxmlformats.org/officeDocument/2006/relationships/customXml" Target="../ink/ink2558.xml"/><Relationship Id="rId19" Type="http://schemas.openxmlformats.org/officeDocument/2006/relationships/image" Target="../media/image296.png"/><Relationship Id="rId14" Type="http://schemas.openxmlformats.org/officeDocument/2006/relationships/customXml" Target="../ink/ink2524.xml"/><Relationship Id="rId30" Type="http://schemas.openxmlformats.org/officeDocument/2006/relationships/customXml" Target="../ink/ink2532.xml"/><Relationship Id="rId35" Type="http://schemas.openxmlformats.org/officeDocument/2006/relationships/image" Target="../media/image304.png"/><Relationship Id="rId56" Type="http://schemas.openxmlformats.org/officeDocument/2006/relationships/customXml" Target="../ink/ink2545.xml"/><Relationship Id="rId77" Type="http://schemas.openxmlformats.org/officeDocument/2006/relationships/image" Target="../media/image326.png"/><Relationship Id="rId100" Type="http://schemas.openxmlformats.org/officeDocument/2006/relationships/customXml" Target="../ink/ink2567.xml"/><Relationship Id="rId105" Type="http://schemas.openxmlformats.org/officeDocument/2006/relationships/image" Target="../media/image339.png"/><Relationship Id="rId126" Type="http://schemas.openxmlformats.org/officeDocument/2006/relationships/customXml" Target="../ink/ink2580.xml"/><Relationship Id="rId8" Type="http://schemas.openxmlformats.org/officeDocument/2006/relationships/customXml" Target="../ink/ink2521.xml"/><Relationship Id="rId51" Type="http://schemas.openxmlformats.org/officeDocument/2006/relationships/image" Target="../media/image312.png"/><Relationship Id="rId72" Type="http://schemas.openxmlformats.org/officeDocument/2006/relationships/customXml" Target="../ink/ink2553.xml"/><Relationship Id="rId93" Type="http://schemas.openxmlformats.org/officeDocument/2006/relationships/image" Target="../media/image334.png"/><Relationship Id="rId98" Type="http://schemas.openxmlformats.org/officeDocument/2006/relationships/customXml" Target="../ink/ink2566.xml"/><Relationship Id="rId121" Type="http://schemas.openxmlformats.org/officeDocument/2006/relationships/image" Target="../media/image347.png"/><Relationship Id="rId3" Type="http://schemas.openxmlformats.org/officeDocument/2006/relationships/image" Target="../media/image252.png"/><Relationship Id="rId25" Type="http://schemas.openxmlformats.org/officeDocument/2006/relationships/image" Target="../media/image299.png"/><Relationship Id="rId46" Type="http://schemas.openxmlformats.org/officeDocument/2006/relationships/customXml" Target="../ink/ink2540.xml"/><Relationship Id="rId67" Type="http://schemas.openxmlformats.org/officeDocument/2006/relationships/image" Target="../media/image320.png"/><Relationship Id="rId116" Type="http://schemas.openxmlformats.org/officeDocument/2006/relationships/customXml" Target="../ink/ink2575.xml"/><Relationship Id="rId20" Type="http://schemas.openxmlformats.org/officeDocument/2006/relationships/customXml" Target="../ink/ink2527.xml"/><Relationship Id="rId41" Type="http://schemas.openxmlformats.org/officeDocument/2006/relationships/image" Target="../media/image307.png"/><Relationship Id="rId62" Type="http://schemas.openxmlformats.org/officeDocument/2006/relationships/customXml" Target="../ink/ink2548.xml"/><Relationship Id="rId83" Type="http://schemas.openxmlformats.org/officeDocument/2006/relationships/image" Target="../media/image329.png"/><Relationship Id="rId88" Type="http://schemas.openxmlformats.org/officeDocument/2006/relationships/customXml" Target="../ink/ink2561.xml"/><Relationship Id="rId111" Type="http://schemas.openxmlformats.org/officeDocument/2006/relationships/image" Target="../media/image342.png"/><Relationship Id="rId15" Type="http://schemas.openxmlformats.org/officeDocument/2006/relationships/image" Target="../media/image276.png"/><Relationship Id="rId36" Type="http://schemas.openxmlformats.org/officeDocument/2006/relationships/customXml" Target="../ink/ink2535.xml"/><Relationship Id="rId57" Type="http://schemas.openxmlformats.org/officeDocument/2006/relationships/image" Target="../media/image315.png"/><Relationship Id="rId106" Type="http://schemas.openxmlformats.org/officeDocument/2006/relationships/customXml" Target="../ink/ink2570.xml"/><Relationship Id="rId127" Type="http://schemas.openxmlformats.org/officeDocument/2006/relationships/image" Target="../media/image350.png"/><Relationship Id="rId10" Type="http://schemas.openxmlformats.org/officeDocument/2006/relationships/customXml" Target="../ink/ink2522.xml"/><Relationship Id="rId31" Type="http://schemas.openxmlformats.org/officeDocument/2006/relationships/image" Target="../media/image302.png"/><Relationship Id="rId52" Type="http://schemas.openxmlformats.org/officeDocument/2006/relationships/customXml" Target="../ink/ink2543.xml"/><Relationship Id="rId73" Type="http://schemas.openxmlformats.org/officeDocument/2006/relationships/image" Target="../media/image324.png"/><Relationship Id="rId78" Type="http://schemas.openxmlformats.org/officeDocument/2006/relationships/customXml" Target="../ink/ink2556.xml"/><Relationship Id="rId94" Type="http://schemas.openxmlformats.org/officeDocument/2006/relationships/customXml" Target="../ink/ink2564.xml"/><Relationship Id="rId99" Type="http://schemas.openxmlformats.org/officeDocument/2006/relationships/image" Target="../media/image336.png"/><Relationship Id="rId101" Type="http://schemas.openxmlformats.org/officeDocument/2006/relationships/image" Target="../media/image337.png"/><Relationship Id="rId122" Type="http://schemas.openxmlformats.org/officeDocument/2006/relationships/customXml" Target="../ink/ink2578.xml"/><Relationship Id="rId4" Type="http://schemas.openxmlformats.org/officeDocument/2006/relationships/customXml" Target="../ink/ink2519.xml"/><Relationship Id="rId9" Type="http://schemas.openxmlformats.org/officeDocument/2006/relationships/image" Target="../media/image255.png"/><Relationship Id="rId26" Type="http://schemas.openxmlformats.org/officeDocument/2006/relationships/customXml" Target="../ink/ink2530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3.png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6.png"/><Relationship Id="rId13" Type="http://schemas.openxmlformats.org/officeDocument/2006/relationships/customXml" Target="../ink/ink2588.xml"/><Relationship Id="rId3" Type="http://schemas.openxmlformats.org/officeDocument/2006/relationships/customXml" Target="../ink/ink2583.xml"/><Relationship Id="rId7" Type="http://schemas.openxmlformats.org/officeDocument/2006/relationships/customXml" Target="../ink/ink2585.xml"/><Relationship Id="rId12" Type="http://schemas.openxmlformats.org/officeDocument/2006/relationships/image" Target="../media/image358.png"/><Relationship Id="rId2" Type="http://schemas.openxmlformats.org/officeDocument/2006/relationships/image" Target="../media/image35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5.png"/><Relationship Id="rId11" Type="http://schemas.openxmlformats.org/officeDocument/2006/relationships/customXml" Target="../ink/ink2587.xml"/><Relationship Id="rId5" Type="http://schemas.openxmlformats.org/officeDocument/2006/relationships/customXml" Target="../ink/ink2584.xml"/><Relationship Id="rId10" Type="http://schemas.openxmlformats.org/officeDocument/2006/relationships/image" Target="../media/image357.png"/><Relationship Id="rId4" Type="http://schemas.openxmlformats.org/officeDocument/2006/relationships/image" Target="../media/image354.png"/><Relationship Id="rId9" Type="http://schemas.openxmlformats.org/officeDocument/2006/relationships/customXml" Target="../ink/ink2586.xml"/><Relationship Id="rId14" Type="http://schemas.openxmlformats.org/officeDocument/2006/relationships/image" Target="../media/image359.png"/></Relationships>
</file>

<file path=ppt/slides/_rels/slide6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6.png"/><Relationship Id="rId13" Type="http://schemas.openxmlformats.org/officeDocument/2006/relationships/customXml" Target="../ink/ink2594.xml"/><Relationship Id="rId18" Type="http://schemas.openxmlformats.org/officeDocument/2006/relationships/image" Target="../media/image361.png"/><Relationship Id="rId3" Type="http://schemas.openxmlformats.org/officeDocument/2006/relationships/customXml" Target="../ink/ink2589.xml"/><Relationship Id="rId7" Type="http://schemas.openxmlformats.org/officeDocument/2006/relationships/customXml" Target="../ink/ink2591.xml"/><Relationship Id="rId12" Type="http://schemas.openxmlformats.org/officeDocument/2006/relationships/image" Target="../media/image358.png"/><Relationship Id="rId17" Type="http://schemas.openxmlformats.org/officeDocument/2006/relationships/customXml" Target="../ink/ink2596.xml"/><Relationship Id="rId2" Type="http://schemas.openxmlformats.org/officeDocument/2006/relationships/image" Target="../media/image353.png"/><Relationship Id="rId16" Type="http://schemas.openxmlformats.org/officeDocument/2006/relationships/image" Target="../media/image35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5.png"/><Relationship Id="rId11" Type="http://schemas.openxmlformats.org/officeDocument/2006/relationships/customXml" Target="../ink/ink2593.xml"/><Relationship Id="rId5" Type="http://schemas.openxmlformats.org/officeDocument/2006/relationships/customXml" Target="../ink/ink2590.xml"/><Relationship Id="rId15" Type="http://schemas.openxmlformats.org/officeDocument/2006/relationships/customXml" Target="../ink/ink2595.xml"/><Relationship Id="rId10" Type="http://schemas.openxmlformats.org/officeDocument/2006/relationships/image" Target="../media/image357.png"/><Relationship Id="rId4" Type="http://schemas.openxmlformats.org/officeDocument/2006/relationships/image" Target="../media/image354.png"/><Relationship Id="rId9" Type="http://schemas.openxmlformats.org/officeDocument/2006/relationships/customXml" Target="../ink/ink2592.xml"/><Relationship Id="rId14" Type="http://schemas.openxmlformats.org/officeDocument/2006/relationships/image" Target="../media/image360.png"/></Relationships>
</file>

<file path=ppt/slides/_rels/slide7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6.png"/><Relationship Id="rId18" Type="http://schemas.openxmlformats.org/officeDocument/2006/relationships/customXml" Target="../ink/ink43.xml"/><Relationship Id="rId26" Type="http://schemas.openxmlformats.org/officeDocument/2006/relationships/customXml" Target="../ink/ink47.xml"/><Relationship Id="rId3" Type="http://schemas.openxmlformats.org/officeDocument/2006/relationships/image" Target="../media/image11.png"/><Relationship Id="rId21" Type="http://schemas.openxmlformats.org/officeDocument/2006/relationships/image" Target="../media/image20.png"/><Relationship Id="rId34" Type="http://schemas.openxmlformats.org/officeDocument/2006/relationships/customXml" Target="../ink/ink51.xml"/><Relationship Id="rId7" Type="http://schemas.openxmlformats.org/officeDocument/2006/relationships/image" Target="../media/image13.png"/><Relationship Id="rId12" Type="http://schemas.openxmlformats.org/officeDocument/2006/relationships/customXml" Target="../ink/ink40.xml"/><Relationship Id="rId17" Type="http://schemas.openxmlformats.org/officeDocument/2006/relationships/image" Target="../media/image18.png"/><Relationship Id="rId25" Type="http://schemas.openxmlformats.org/officeDocument/2006/relationships/image" Target="../media/image22.png"/><Relationship Id="rId33" Type="http://schemas.openxmlformats.org/officeDocument/2006/relationships/image" Target="../media/image26.png"/><Relationship Id="rId2" Type="http://schemas.openxmlformats.org/officeDocument/2006/relationships/customXml" Target="../ink/ink35.xml"/><Relationship Id="rId16" Type="http://schemas.openxmlformats.org/officeDocument/2006/relationships/customXml" Target="../ink/ink42.xml"/><Relationship Id="rId20" Type="http://schemas.openxmlformats.org/officeDocument/2006/relationships/customXml" Target="../ink/ink44.xml"/><Relationship Id="rId29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37.xml"/><Relationship Id="rId11" Type="http://schemas.openxmlformats.org/officeDocument/2006/relationships/image" Target="../media/image15.png"/><Relationship Id="rId24" Type="http://schemas.openxmlformats.org/officeDocument/2006/relationships/customXml" Target="../ink/ink46.xml"/><Relationship Id="rId32" Type="http://schemas.openxmlformats.org/officeDocument/2006/relationships/customXml" Target="../ink/ink50.xml"/><Relationship Id="rId5" Type="http://schemas.openxmlformats.org/officeDocument/2006/relationships/image" Target="../media/image12.png"/><Relationship Id="rId15" Type="http://schemas.openxmlformats.org/officeDocument/2006/relationships/image" Target="../media/image17.png"/><Relationship Id="rId23" Type="http://schemas.openxmlformats.org/officeDocument/2006/relationships/image" Target="../media/image21.png"/><Relationship Id="rId28" Type="http://schemas.openxmlformats.org/officeDocument/2006/relationships/customXml" Target="../ink/ink48.xml"/><Relationship Id="rId10" Type="http://schemas.openxmlformats.org/officeDocument/2006/relationships/customXml" Target="../ink/ink39.xml"/><Relationship Id="rId19" Type="http://schemas.openxmlformats.org/officeDocument/2006/relationships/image" Target="../media/image19.png"/><Relationship Id="rId31" Type="http://schemas.openxmlformats.org/officeDocument/2006/relationships/image" Target="../media/image25.png"/><Relationship Id="rId4" Type="http://schemas.openxmlformats.org/officeDocument/2006/relationships/customXml" Target="../ink/ink36.xml"/><Relationship Id="rId9" Type="http://schemas.openxmlformats.org/officeDocument/2006/relationships/image" Target="../media/image14.png"/><Relationship Id="rId14" Type="http://schemas.openxmlformats.org/officeDocument/2006/relationships/customXml" Target="../ink/ink41.xml"/><Relationship Id="rId22" Type="http://schemas.openxmlformats.org/officeDocument/2006/relationships/customXml" Target="../ink/ink45.xml"/><Relationship Id="rId27" Type="http://schemas.openxmlformats.org/officeDocument/2006/relationships/image" Target="../media/image23.png"/><Relationship Id="rId30" Type="http://schemas.openxmlformats.org/officeDocument/2006/relationships/customXml" Target="../ink/ink49.xml"/><Relationship Id="rId35" Type="http://schemas.openxmlformats.org/officeDocument/2006/relationships/image" Target="../media/image27.png"/><Relationship Id="rId8" Type="http://schemas.openxmlformats.org/officeDocument/2006/relationships/customXml" Target="../ink/ink38.xml"/></Relationships>
</file>

<file path=ppt/slides/_rels/slide7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6.png"/><Relationship Id="rId13" Type="http://schemas.openxmlformats.org/officeDocument/2006/relationships/customXml" Target="../ink/ink2602.xml"/><Relationship Id="rId18" Type="http://schemas.openxmlformats.org/officeDocument/2006/relationships/image" Target="../media/image361.png"/><Relationship Id="rId3" Type="http://schemas.openxmlformats.org/officeDocument/2006/relationships/customXml" Target="../ink/ink2597.xml"/><Relationship Id="rId21" Type="http://schemas.openxmlformats.org/officeDocument/2006/relationships/customXml" Target="../ink/ink2606.xml"/><Relationship Id="rId7" Type="http://schemas.openxmlformats.org/officeDocument/2006/relationships/customXml" Target="../ink/ink2599.xml"/><Relationship Id="rId12" Type="http://schemas.openxmlformats.org/officeDocument/2006/relationships/image" Target="../media/image358.png"/><Relationship Id="rId17" Type="http://schemas.openxmlformats.org/officeDocument/2006/relationships/customXml" Target="../ink/ink2604.xml"/><Relationship Id="rId2" Type="http://schemas.openxmlformats.org/officeDocument/2006/relationships/image" Target="../media/image353.png"/><Relationship Id="rId16" Type="http://schemas.openxmlformats.org/officeDocument/2006/relationships/image" Target="../media/image359.png"/><Relationship Id="rId20" Type="http://schemas.openxmlformats.org/officeDocument/2006/relationships/image" Target="../media/image36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5.png"/><Relationship Id="rId11" Type="http://schemas.openxmlformats.org/officeDocument/2006/relationships/customXml" Target="../ink/ink2601.xml"/><Relationship Id="rId5" Type="http://schemas.openxmlformats.org/officeDocument/2006/relationships/customXml" Target="../ink/ink2598.xml"/><Relationship Id="rId15" Type="http://schemas.openxmlformats.org/officeDocument/2006/relationships/customXml" Target="../ink/ink2603.xml"/><Relationship Id="rId10" Type="http://schemas.openxmlformats.org/officeDocument/2006/relationships/image" Target="../media/image357.png"/><Relationship Id="rId19" Type="http://schemas.openxmlformats.org/officeDocument/2006/relationships/customXml" Target="../ink/ink2605.xml"/><Relationship Id="rId4" Type="http://schemas.openxmlformats.org/officeDocument/2006/relationships/image" Target="../media/image354.png"/><Relationship Id="rId9" Type="http://schemas.openxmlformats.org/officeDocument/2006/relationships/customXml" Target="../ink/ink2600.xml"/><Relationship Id="rId14" Type="http://schemas.openxmlformats.org/officeDocument/2006/relationships/image" Target="../media/image360.png"/><Relationship Id="rId22" Type="http://schemas.openxmlformats.org/officeDocument/2006/relationships/image" Target="../media/image363.png"/></Relationships>
</file>

<file path=ppt/slides/_rels/slide7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6.png"/><Relationship Id="rId13" Type="http://schemas.openxmlformats.org/officeDocument/2006/relationships/customXml" Target="../ink/ink2612.xml"/><Relationship Id="rId18" Type="http://schemas.openxmlformats.org/officeDocument/2006/relationships/image" Target="../media/image361.png"/><Relationship Id="rId26" Type="http://schemas.openxmlformats.org/officeDocument/2006/relationships/image" Target="../media/image365.png"/><Relationship Id="rId3" Type="http://schemas.openxmlformats.org/officeDocument/2006/relationships/customXml" Target="../ink/ink2607.xml"/><Relationship Id="rId21" Type="http://schemas.openxmlformats.org/officeDocument/2006/relationships/customXml" Target="../ink/ink2616.xml"/><Relationship Id="rId7" Type="http://schemas.openxmlformats.org/officeDocument/2006/relationships/customXml" Target="../ink/ink2609.xml"/><Relationship Id="rId12" Type="http://schemas.openxmlformats.org/officeDocument/2006/relationships/image" Target="../media/image358.png"/><Relationship Id="rId17" Type="http://schemas.openxmlformats.org/officeDocument/2006/relationships/customXml" Target="../ink/ink2614.xml"/><Relationship Id="rId25" Type="http://schemas.openxmlformats.org/officeDocument/2006/relationships/customXml" Target="../ink/ink2618.xml"/><Relationship Id="rId2" Type="http://schemas.openxmlformats.org/officeDocument/2006/relationships/image" Target="../media/image353.png"/><Relationship Id="rId16" Type="http://schemas.openxmlformats.org/officeDocument/2006/relationships/image" Target="../media/image359.png"/><Relationship Id="rId20" Type="http://schemas.openxmlformats.org/officeDocument/2006/relationships/image" Target="../media/image362.png"/><Relationship Id="rId29" Type="http://schemas.openxmlformats.org/officeDocument/2006/relationships/customXml" Target="../ink/ink262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5.png"/><Relationship Id="rId11" Type="http://schemas.openxmlformats.org/officeDocument/2006/relationships/customXml" Target="../ink/ink2611.xml"/><Relationship Id="rId24" Type="http://schemas.openxmlformats.org/officeDocument/2006/relationships/image" Target="../media/image364.png"/><Relationship Id="rId32" Type="http://schemas.openxmlformats.org/officeDocument/2006/relationships/image" Target="../media/image368.png"/><Relationship Id="rId5" Type="http://schemas.openxmlformats.org/officeDocument/2006/relationships/customXml" Target="../ink/ink2608.xml"/><Relationship Id="rId15" Type="http://schemas.openxmlformats.org/officeDocument/2006/relationships/customXml" Target="../ink/ink2613.xml"/><Relationship Id="rId23" Type="http://schemas.openxmlformats.org/officeDocument/2006/relationships/customXml" Target="../ink/ink2617.xml"/><Relationship Id="rId28" Type="http://schemas.openxmlformats.org/officeDocument/2006/relationships/image" Target="../media/image366.png"/><Relationship Id="rId10" Type="http://schemas.openxmlformats.org/officeDocument/2006/relationships/image" Target="../media/image357.png"/><Relationship Id="rId19" Type="http://schemas.openxmlformats.org/officeDocument/2006/relationships/customXml" Target="../ink/ink2615.xml"/><Relationship Id="rId31" Type="http://schemas.openxmlformats.org/officeDocument/2006/relationships/customXml" Target="../ink/ink2621.xml"/><Relationship Id="rId4" Type="http://schemas.openxmlformats.org/officeDocument/2006/relationships/image" Target="../media/image354.png"/><Relationship Id="rId9" Type="http://schemas.openxmlformats.org/officeDocument/2006/relationships/customXml" Target="../ink/ink2610.xml"/><Relationship Id="rId14" Type="http://schemas.openxmlformats.org/officeDocument/2006/relationships/image" Target="../media/image360.png"/><Relationship Id="rId22" Type="http://schemas.openxmlformats.org/officeDocument/2006/relationships/image" Target="../media/image363.png"/><Relationship Id="rId27" Type="http://schemas.openxmlformats.org/officeDocument/2006/relationships/customXml" Target="../ink/ink2619.xml"/><Relationship Id="rId30" Type="http://schemas.openxmlformats.org/officeDocument/2006/relationships/image" Target="../media/image367.png"/></Relationships>
</file>

<file path=ppt/slides/_rels/slide72.xml.rels><?xml version="1.0" encoding="UTF-8" standalone="yes"?>
<Relationships xmlns="http://schemas.openxmlformats.org/package/2006/relationships"><Relationship Id="rId13" Type="http://schemas.openxmlformats.org/officeDocument/2006/relationships/customXml" Target="../ink/ink2627.xml"/><Relationship Id="rId18" Type="http://schemas.openxmlformats.org/officeDocument/2006/relationships/image" Target="../media/image361.png"/><Relationship Id="rId26" Type="http://schemas.openxmlformats.org/officeDocument/2006/relationships/image" Target="../media/image365.png"/><Relationship Id="rId21" Type="http://schemas.openxmlformats.org/officeDocument/2006/relationships/customXml" Target="../ink/ink2631.xml"/><Relationship Id="rId34" Type="http://schemas.openxmlformats.org/officeDocument/2006/relationships/image" Target="../media/image369.png"/><Relationship Id="rId7" Type="http://schemas.openxmlformats.org/officeDocument/2006/relationships/customXml" Target="../ink/ink2624.xml"/><Relationship Id="rId12" Type="http://schemas.openxmlformats.org/officeDocument/2006/relationships/image" Target="../media/image358.png"/><Relationship Id="rId17" Type="http://schemas.openxmlformats.org/officeDocument/2006/relationships/customXml" Target="../ink/ink2629.xml"/><Relationship Id="rId25" Type="http://schemas.openxmlformats.org/officeDocument/2006/relationships/customXml" Target="../ink/ink2633.xml"/><Relationship Id="rId33" Type="http://schemas.openxmlformats.org/officeDocument/2006/relationships/customXml" Target="../ink/ink2637.xml"/><Relationship Id="rId38" Type="http://schemas.openxmlformats.org/officeDocument/2006/relationships/image" Target="../media/image371.png"/><Relationship Id="rId2" Type="http://schemas.openxmlformats.org/officeDocument/2006/relationships/image" Target="../media/image353.png"/><Relationship Id="rId16" Type="http://schemas.openxmlformats.org/officeDocument/2006/relationships/image" Target="../media/image359.png"/><Relationship Id="rId20" Type="http://schemas.openxmlformats.org/officeDocument/2006/relationships/image" Target="../media/image362.png"/><Relationship Id="rId29" Type="http://schemas.openxmlformats.org/officeDocument/2006/relationships/customXml" Target="../ink/ink263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5.png"/><Relationship Id="rId11" Type="http://schemas.openxmlformats.org/officeDocument/2006/relationships/customXml" Target="../ink/ink2626.xml"/><Relationship Id="rId24" Type="http://schemas.openxmlformats.org/officeDocument/2006/relationships/image" Target="../media/image364.png"/><Relationship Id="rId32" Type="http://schemas.openxmlformats.org/officeDocument/2006/relationships/image" Target="../media/image368.png"/><Relationship Id="rId37" Type="http://schemas.openxmlformats.org/officeDocument/2006/relationships/customXml" Target="../ink/ink2639.xml"/><Relationship Id="rId5" Type="http://schemas.openxmlformats.org/officeDocument/2006/relationships/customXml" Target="../ink/ink2623.xml"/><Relationship Id="rId15" Type="http://schemas.openxmlformats.org/officeDocument/2006/relationships/customXml" Target="../ink/ink2628.xml"/><Relationship Id="rId23" Type="http://schemas.openxmlformats.org/officeDocument/2006/relationships/customXml" Target="../ink/ink2632.xml"/><Relationship Id="rId28" Type="http://schemas.openxmlformats.org/officeDocument/2006/relationships/image" Target="../media/image366.png"/><Relationship Id="rId36" Type="http://schemas.openxmlformats.org/officeDocument/2006/relationships/image" Target="../media/image370.png"/><Relationship Id="rId10" Type="http://schemas.openxmlformats.org/officeDocument/2006/relationships/image" Target="../media/image357.png"/><Relationship Id="rId19" Type="http://schemas.openxmlformats.org/officeDocument/2006/relationships/customXml" Target="../ink/ink2630.xml"/><Relationship Id="rId31" Type="http://schemas.openxmlformats.org/officeDocument/2006/relationships/customXml" Target="../ink/ink2636.xml"/><Relationship Id="rId4" Type="http://schemas.openxmlformats.org/officeDocument/2006/relationships/image" Target="../media/image354.png"/><Relationship Id="rId9" Type="http://schemas.openxmlformats.org/officeDocument/2006/relationships/customXml" Target="../ink/ink2625.xml"/><Relationship Id="rId14" Type="http://schemas.openxmlformats.org/officeDocument/2006/relationships/image" Target="../media/image360.png"/><Relationship Id="rId22" Type="http://schemas.openxmlformats.org/officeDocument/2006/relationships/image" Target="../media/image363.png"/><Relationship Id="rId27" Type="http://schemas.openxmlformats.org/officeDocument/2006/relationships/customXml" Target="../ink/ink2634.xml"/><Relationship Id="rId30" Type="http://schemas.openxmlformats.org/officeDocument/2006/relationships/image" Target="../media/image367.png"/><Relationship Id="rId35" Type="http://schemas.openxmlformats.org/officeDocument/2006/relationships/customXml" Target="../ink/ink2638.xml"/><Relationship Id="rId8" Type="http://schemas.openxmlformats.org/officeDocument/2006/relationships/image" Target="../media/image356.png"/><Relationship Id="rId3" Type="http://schemas.openxmlformats.org/officeDocument/2006/relationships/customXml" Target="../ink/ink2622.xml"/></Relationships>
</file>

<file path=ppt/slides/_rels/slide73.xml.rels><?xml version="1.0" encoding="UTF-8" standalone="yes"?>
<Relationships xmlns="http://schemas.openxmlformats.org/package/2006/relationships"><Relationship Id="rId13" Type="http://schemas.openxmlformats.org/officeDocument/2006/relationships/customXml" Target="../ink/ink2645.xml"/><Relationship Id="rId18" Type="http://schemas.openxmlformats.org/officeDocument/2006/relationships/image" Target="../media/image361.png"/><Relationship Id="rId26" Type="http://schemas.openxmlformats.org/officeDocument/2006/relationships/image" Target="../media/image365.png"/><Relationship Id="rId39" Type="http://schemas.openxmlformats.org/officeDocument/2006/relationships/customXml" Target="../ink/ink2658.xml"/><Relationship Id="rId21" Type="http://schemas.openxmlformats.org/officeDocument/2006/relationships/customXml" Target="../ink/ink2649.xml"/><Relationship Id="rId34" Type="http://schemas.openxmlformats.org/officeDocument/2006/relationships/image" Target="../media/image369.png"/><Relationship Id="rId42" Type="http://schemas.openxmlformats.org/officeDocument/2006/relationships/image" Target="../media/image373.png"/><Relationship Id="rId7" Type="http://schemas.openxmlformats.org/officeDocument/2006/relationships/customXml" Target="../ink/ink2642.xml"/><Relationship Id="rId2" Type="http://schemas.openxmlformats.org/officeDocument/2006/relationships/image" Target="../media/image353.png"/><Relationship Id="rId16" Type="http://schemas.openxmlformats.org/officeDocument/2006/relationships/image" Target="../media/image359.png"/><Relationship Id="rId20" Type="http://schemas.openxmlformats.org/officeDocument/2006/relationships/image" Target="../media/image362.png"/><Relationship Id="rId29" Type="http://schemas.openxmlformats.org/officeDocument/2006/relationships/customXml" Target="../ink/ink2653.xml"/><Relationship Id="rId41" Type="http://schemas.openxmlformats.org/officeDocument/2006/relationships/customXml" Target="../ink/ink265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5.png"/><Relationship Id="rId11" Type="http://schemas.openxmlformats.org/officeDocument/2006/relationships/customXml" Target="../ink/ink2644.xml"/><Relationship Id="rId24" Type="http://schemas.openxmlformats.org/officeDocument/2006/relationships/image" Target="../media/image364.png"/><Relationship Id="rId32" Type="http://schemas.openxmlformats.org/officeDocument/2006/relationships/image" Target="../media/image368.png"/><Relationship Id="rId37" Type="http://schemas.openxmlformats.org/officeDocument/2006/relationships/customXml" Target="../ink/ink2657.xml"/><Relationship Id="rId40" Type="http://schemas.openxmlformats.org/officeDocument/2006/relationships/image" Target="../media/image372.png"/><Relationship Id="rId5" Type="http://schemas.openxmlformats.org/officeDocument/2006/relationships/customXml" Target="../ink/ink2641.xml"/><Relationship Id="rId15" Type="http://schemas.openxmlformats.org/officeDocument/2006/relationships/customXml" Target="../ink/ink2646.xml"/><Relationship Id="rId23" Type="http://schemas.openxmlformats.org/officeDocument/2006/relationships/customXml" Target="../ink/ink2650.xml"/><Relationship Id="rId28" Type="http://schemas.openxmlformats.org/officeDocument/2006/relationships/image" Target="../media/image366.png"/><Relationship Id="rId36" Type="http://schemas.openxmlformats.org/officeDocument/2006/relationships/image" Target="../media/image370.png"/><Relationship Id="rId10" Type="http://schemas.openxmlformats.org/officeDocument/2006/relationships/image" Target="../media/image357.png"/><Relationship Id="rId19" Type="http://schemas.openxmlformats.org/officeDocument/2006/relationships/customXml" Target="../ink/ink2648.xml"/><Relationship Id="rId31" Type="http://schemas.openxmlformats.org/officeDocument/2006/relationships/customXml" Target="../ink/ink2654.xml"/><Relationship Id="rId44" Type="http://schemas.openxmlformats.org/officeDocument/2006/relationships/image" Target="../media/image374.png"/><Relationship Id="rId4" Type="http://schemas.openxmlformats.org/officeDocument/2006/relationships/image" Target="../media/image354.png"/><Relationship Id="rId9" Type="http://schemas.openxmlformats.org/officeDocument/2006/relationships/customXml" Target="../ink/ink2643.xml"/><Relationship Id="rId14" Type="http://schemas.openxmlformats.org/officeDocument/2006/relationships/image" Target="../media/image360.png"/><Relationship Id="rId22" Type="http://schemas.openxmlformats.org/officeDocument/2006/relationships/image" Target="../media/image363.png"/><Relationship Id="rId27" Type="http://schemas.openxmlformats.org/officeDocument/2006/relationships/customXml" Target="../ink/ink2652.xml"/><Relationship Id="rId30" Type="http://schemas.openxmlformats.org/officeDocument/2006/relationships/image" Target="../media/image367.png"/><Relationship Id="rId35" Type="http://schemas.openxmlformats.org/officeDocument/2006/relationships/customXml" Target="../ink/ink2656.xml"/><Relationship Id="rId43" Type="http://schemas.openxmlformats.org/officeDocument/2006/relationships/customXml" Target="../ink/ink2660.xml"/><Relationship Id="rId8" Type="http://schemas.openxmlformats.org/officeDocument/2006/relationships/image" Target="../media/image356.png"/><Relationship Id="rId3" Type="http://schemas.openxmlformats.org/officeDocument/2006/relationships/customXml" Target="../ink/ink2640.xml"/><Relationship Id="rId12" Type="http://schemas.openxmlformats.org/officeDocument/2006/relationships/image" Target="../media/image358.png"/><Relationship Id="rId17" Type="http://schemas.openxmlformats.org/officeDocument/2006/relationships/customXml" Target="../ink/ink2647.xml"/><Relationship Id="rId25" Type="http://schemas.openxmlformats.org/officeDocument/2006/relationships/customXml" Target="../ink/ink2651.xml"/><Relationship Id="rId33" Type="http://schemas.openxmlformats.org/officeDocument/2006/relationships/customXml" Target="../ink/ink2655.xml"/><Relationship Id="rId38" Type="http://schemas.openxmlformats.org/officeDocument/2006/relationships/image" Target="../media/image371.png"/></Relationships>
</file>

<file path=ppt/slides/_rels/slide74.xml.rels><?xml version="1.0" encoding="UTF-8" standalone="yes"?>
<Relationships xmlns="http://schemas.openxmlformats.org/package/2006/relationships"><Relationship Id="rId13" Type="http://schemas.openxmlformats.org/officeDocument/2006/relationships/customXml" Target="../ink/ink2666.xml"/><Relationship Id="rId18" Type="http://schemas.openxmlformats.org/officeDocument/2006/relationships/image" Target="../media/image361.png"/><Relationship Id="rId26" Type="http://schemas.openxmlformats.org/officeDocument/2006/relationships/image" Target="../media/image365.png"/><Relationship Id="rId39" Type="http://schemas.openxmlformats.org/officeDocument/2006/relationships/customXml" Target="../ink/ink2679.xml"/><Relationship Id="rId21" Type="http://schemas.openxmlformats.org/officeDocument/2006/relationships/customXml" Target="../ink/ink2670.xml"/><Relationship Id="rId34" Type="http://schemas.openxmlformats.org/officeDocument/2006/relationships/image" Target="../media/image369.png"/><Relationship Id="rId42" Type="http://schemas.openxmlformats.org/officeDocument/2006/relationships/image" Target="../media/image373.png"/><Relationship Id="rId7" Type="http://schemas.openxmlformats.org/officeDocument/2006/relationships/customXml" Target="../ink/ink2663.xml"/><Relationship Id="rId2" Type="http://schemas.openxmlformats.org/officeDocument/2006/relationships/image" Target="../media/image353.png"/><Relationship Id="rId16" Type="http://schemas.openxmlformats.org/officeDocument/2006/relationships/image" Target="../media/image359.png"/><Relationship Id="rId29" Type="http://schemas.openxmlformats.org/officeDocument/2006/relationships/customXml" Target="../ink/ink267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5.png"/><Relationship Id="rId11" Type="http://schemas.openxmlformats.org/officeDocument/2006/relationships/customXml" Target="../ink/ink2665.xml"/><Relationship Id="rId24" Type="http://schemas.openxmlformats.org/officeDocument/2006/relationships/image" Target="../media/image364.png"/><Relationship Id="rId32" Type="http://schemas.openxmlformats.org/officeDocument/2006/relationships/image" Target="../media/image368.png"/><Relationship Id="rId37" Type="http://schemas.openxmlformats.org/officeDocument/2006/relationships/customXml" Target="../ink/ink2678.xml"/><Relationship Id="rId40" Type="http://schemas.openxmlformats.org/officeDocument/2006/relationships/image" Target="../media/image372.png"/><Relationship Id="rId45" Type="http://schemas.openxmlformats.org/officeDocument/2006/relationships/customXml" Target="../ink/ink2682.xml"/><Relationship Id="rId5" Type="http://schemas.openxmlformats.org/officeDocument/2006/relationships/customXml" Target="../ink/ink2662.xml"/><Relationship Id="rId15" Type="http://schemas.openxmlformats.org/officeDocument/2006/relationships/customXml" Target="../ink/ink2667.xml"/><Relationship Id="rId23" Type="http://schemas.openxmlformats.org/officeDocument/2006/relationships/customXml" Target="../ink/ink2671.xml"/><Relationship Id="rId28" Type="http://schemas.openxmlformats.org/officeDocument/2006/relationships/image" Target="../media/image366.png"/><Relationship Id="rId36" Type="http://schemas.openxmlformats.org/officeDocument/2006/relationships/image" Target="../media/image370.png"/><Relationship Id="rId10" Type="http://schemas.openxmlformats.org/officeDocument/2006/relationships/image" Target="../media/image357.png"/><Relationship Id="rId19" Type="http://schemas.openxmlformats.org/officeDocument/2006/relationships/customXml" Target="../ink/ink2669.xml"/><Relationship Id="rId31" Type="http://schemas.openxmlformats.org/officeDocument/2006/relationships/customXml" Target="../ink/ink2675.xml"/><Relationship Id="rId44" Type="http://schemas.openxmlformats.org/officeDocument/2006/relationships/image" Target="../media/image374.png"/><Relationship Id="rId4" Type="http://schemas.openxmlformats.org/officeDocument/2006/relationships/image" Target="../media/image354.png"/><Relationship Id="rId9" Type="http://schemas.openxmlformats.org/officeDocument/2006/relationships/customXml" Target="../ink/ink2664.xml"/><Relationship Id="rId14" Type="http://schemas.openxmlformats.org/officeDocument/2006/relationships/image" Target="../media/image360.png"/><Relationship Id="rId22" Type="http://schemas.openxmlformats.org/officeDocument/2006/relationships/image" Target="../media/image363.png"/><Relationship Id="rId27" Type="http://schemas.openxmlformats.org/officeDocument/2006/relationships/customXml" Target="../ink/ink2673.xml"/><Relationship Id="rId30" Type="http://schemas.openxmlformats.org/officeDocument/2006/relationships/image" Target="../media/image367.png"/><Relationship Id="rId35" Type="http://schemas.openxmlformats.org/officeDocument/2006/relationships/customXml" Target="../ink/ink2677.xml"/><Relationship Id="rId43" Type="http://schemas.openxmlformats.org/officeDocument/2006/relationships/customXml" Target="../ink/ink2681.xml"/><Relationship Id="rId8" Type="http://schemas.openxmlformats.org/officeDocument/2006/relationships/image" Target="../media/image356.png"/><Relationship Id="rId3" Type="http://schemas.openxmlformats.org/officeDocument/2006/relationships/customXml" Target="../ink/ink2661.xml"/><Relationship Id="rId12" Type="http://schemas.openxmlformats.org/officeDocument/2006/relationships/image" Target="../media/image358.png"/><Relationship Id="rId17" Type="http://schemas.openxmlformats.org/officeDocument/2006/relationships/customXml" Target="../ink/ink2668.xml"/><Relationship Id="rId25" Type="http://schemas.openxmlformats.org/officeDocument/2006/relationships/customXml" Target="../ink/ink2672.xml"/><Relationship Id="rId33" Type="http://schemas.openxmlformats.org/officeDocument/2006/relationships/customXml" Target="../ink/ink2676.xml"/><Relationship Id="rId38" Type="http://schemas.openxmlformats.org/officeDocument/2006/relationships/image" Target="../media/image371.png"/><Relationship Id="rId46" Type="http://schemas.openxmlformats.org/officeDocument/2006/relationships/image" Target="../media/image375.png"/><Relationship Id="rId20" Type="http://schemas.openxmlformats.org/officeDocument/2006/relationships/image" Target="../media/image362.png"/><Relationship Id="rId41" Type="http://schemas.openxmlformats.org/officeDocument/2006/relationships/customXml" Target="../ink/ink2680.xml"/></Relationships>
</file>

<file path=ppt/slides/_rels/slide7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7.png"/><Relationship Id="rId13" Type="http://schemas.openxmlformats.org/officeDocument/2006/relationships/customXml" Target="../ink/ink2688.xml"/><Relationship Id="rId18" Type="http://schemas.openxmlformats.org/officeDocument/2006/relationships/image" Target="../media/image382.png"/><Relationship Id="rId26" Type="http://schemas.openxmlformats.org/officeDocument/2006/relationships/image" Target="../media/image386.png"/><Relationship Id="rId3" Type="http://schemas.openxmlformats.org/officeDocument/2006/relationships/customXml" Target="../ink/ink2683.xml"/><Relationship Id="rId21" Type="http://schemas.openxmlformats.org/officeDocument/2006/relationships/customXml" Target="../ink/ink2692.xml"/><Relationship Id="rId7" Type="http://schemas.openxmlformats.org/officeDocument/2006/relationships/customXml" Target="../ink/ink2685.xml"/><Relationship Id="rId12" Type="http://schemas.openxmlformats.org/officeDocument/2006/relationships/image" Target="../media/image379.png"/><Relationship Id="rId17" Type="http://schemas.openxmlformats.org/officeDocument/2006/relationships/customXml" Target="../ink/ink2690.xml"/><Relationship Id="rId25" Type="http://schemas.openxmlformats.org/officeDocument/2006/relationships/customXml" Target="../ink/ink2694.xml"/><Relationship Id="rId2" Type="http://schemas.openxmlformats.org/officeDocument/2006/relationships/image" Target="../media/image353.png"/><Relationship Id="rId16" Type="http://schemas.openxmlformats.org/officeDocument/2006/relationships/image" Target="../media/image381.png"/><Relationship Id="rId20" Type="http://schemas.openxmlformats.org/officeDocument/2006/relationships/image" Target="../media/image383.png"/><Relationship Id="rId29" Type="http://schemas.openxmlformats.org/officeDocument/2006/relationships/customXml" Target="../ink/ink269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6.png"/><Relationship Id="rId11" Type="http://schemas.openxmlformats.org/officeDocument/2006/relationships/customXml" Target="../ink/ink2687.xml"/><Relationship Id="rId24" Type="http://schemas.openxmlformats.org/officeDocument/2006/relationships/image" Target="../media/image385.png"/><Relationship Id="rId32" Type="http://schemas.openxmlformats.org/officeDocument/2006/relationships/image" Target="../media/image389.png"/><Relationship Id="rId5" Type="http://schemas.openxmlformats.org/officeDocument/2006/relationships/customXml" Target="../ink/ink2684.xml"/><Relationship Id="rId15" Type="http://schemas.openxmlformats.org/officeDocument/2006/relationships/customXml" Target="../ink/ink2689.xml"/><Relationship Id="rId23" Type="http://schemas.openxmlformats.org/officeDocument/2006/relationships/customXml" Target="../ink/ink2693.xml"/><Relationship Id="rId28" Type="http://schemas.openxmlformats.org/officeDocument/2006/relationships/image" Target="../media/image387.png"/><Relationship Id="rId10" Type="http://schemas.openxmlformats.org/officeDocument/2006/relationships/image" Target="../media/image378.png"/><Relationship Id="rId19" Type="http://schemas.openxmlformats.org/officeDocument/2006/relationships/customXml" Target="../ink/ink2691.xml"/><Relationship Id="rId31" Type="http://schemas.openxmlformats.org/officeDocument/2006/relationships/customXml" Target="../ink/ink2697.xml"/><Relationship Id="rId4" Type="http://schemas.openxmlformats.org/officeDocument/2006/relationships/image" Target="../media/image313.png"/><Relationship Id="rId9" Type="http://schemas.openxmlformats.org/officeDocument/2006/relationships/customXml" Target="../ink/ink2686.xml"/><Relationship Id="rId14" Type="http://schemas.openxmlformats.org/officeDocument/2006/relationships/image" Target="../media/image380.png"/><Relationship Id="rId22" Type="http://schemas.openxmlformats.org/officeDocument/2006/relationships/image" Target="../media/image384.png"/><Relationship Id="rId27" Type="http://schemas.openxmlformats.org/officeDocument/2006/relationships/customXml" Target="../ink/ink2695.xml"/><Relationship Id="rId30" Type="http://schemas.openxmlformats.org/officeDocument/2006/relationships/image" Target="../media/image388.png"/></Relationships>
</file>

<file path=ppt/slides/_rels/slide76.xml.rels><?xml version="1.0" encoding="UTF-8" standalone="yes"?>
<Relationships xmlns="http://schemas.openxmlformats.org/package/2006/relationships"><Relationship Id="rId26" Type="http://schemas.openxmlformats.org/officeDocument/2006/relationships/image" Target="../media/image386.png"/><Relationship Id="rId21" Type="http://schemas.openxmlformats.org/officeDocument/2006/relationships/customXml" Target="../ink/ink2707.xml"/><Relationship Id="rId42" Type="http://schemas.openxmlformats.org/officeDocument/2006/relationships/image" Target="../media/image394.png"/><Relationship Id="rId47" Type="http://schemas.openxmlformats.org/officeDocument/2006/relationships/customXml" Target="../ink/ink2720.xml"/><Relationship Id="rId63" Type="http://schemas.openxmlformats.org/officeDocument/2006/relationships/customXml" Target="../ink/ink2728.xml"/><Relationship Id="rId68" Type="http://schemas.openxmlformats.org/officeDocument/2006/relationships/image" Target="../media/image406.png"/><Relationship Id="rId16" Type="http://schemas.openxmlformats.org/officeDocument/2006/relationships/image" Target="../media/image381.png"/><Relationship Id="rId11" Type="http://schemas.openxmlformats.org/officeDocument/2006/relationships/customXml" Target="../ink/ink2702.xml"/><Relationship Id="rId24" Type="http://schemas.openxmlformats.org/officeDocument/2006/relationships/image" Target="../media/image385.png"/><Relationship Id="rId32" Type="http://schemas.openxmlformats.org/officeDocument/2006/relationships/image" Target="../media/image389.png"/><Relationship Id="rId37" Type="http://schemas.openxmlformats.org/officeDocument/2006/relationships/customXml" Target="../ink/ink2715.xml"/><Relationship Id="rId40" Type="http://schemas.openxmlformats.org/officeDocument/2006/relationships/image" Target="../media/image393.png"/><Relationship Id="rId45" Type="http://schemas.openxmlformats.org/officeDocument/2006/relationships/customXml" Target="../ink/ink2719.xml"/><Relationship Id="rId53" Type="http://schemas.openxmlformats.org/officeDocument/2006/relationships/customXml" Target="../ink/ink2723.xml"/><Relationship Id="rId58" Type="http://schemas.openxmlformats.org/officeDocument/2006/relationships/image" Target="../media/image401.png"/><Relationship Id="rId66" Type="http://schemas.openxmlformats.org/officeDocument/2006/relationships/image" Target="../media/image405.png"/><Relationship Id="rId74" Type="http://schemas.openxmlformats.org/officeDocument/2006/relationships/image" Target="../media/image409.png"/><Relationship Id="rId79" Type="http://schemas.openxmlformats.org/officeDocument/2006/relationships/customXml" Target="../ink/ink2736.xml"/><Relationship Id="rId5" Type="http://schemas.openxmlformats.org/officeDocument/2006/relationships/customXml" Target="../ink/ink2699.xml"/><Relationship Id="rId61" Type="http://schemas.openxmlformats.org/officeDocument/2006/relationships/customXml" Target="../ink/ink2727.xml"/><Relationship Id="rId19" Type="http://schemas.openxmlformats.org/officeDocument/2006/relationships/customXml" Target="../ink/ink2706.xml"/><Relationship Id="rId14" Type="http://schemas.openxmlformats.org/officeDocument/2006/relationships/image" Target="../media/image380.png"/><Relationship Id="rId22" Type="http://schemas.openxmlformats.org/officeDocument/2006/relationships/image" Target="../media/image384.png"/><Relationship Id="rId27" Type="http://schemas.openxmlformats.org/officeDocument/2006/relationships/customXml" Target="../ink/ink2710.xml"/><Relationship Id="rId30" Type="http://schemas.openxmlformats.org/officeDocument/2006/relationships/image" Target="../media/image388.png"/><Relationship Id="rId35" Type="http://schemas.openxmlformats.org/officeDocument/2006/relationships/customXml" Target="../ink/ink2714.xml"/><Relationship Id="rId43" Type="http://schemas.openxmlformats.org/officeDocument/2006/relationships/customXml" Target="../ink/ink2718.xml"/><Relationship Id="rId48" Type="http://schemas.openxmlformats.org/officeDocument/2006/relationships/image" Target="../media/image182.png"/><Relationship Id="rId56" Type="http://schemas.openxmlformats.org/officeDocument/2006/relationships/image" Target="../media/image400.png"/><Relationship Id="rId64" Type="http://schemas.openxmlformats.org/officeDocument/2006/relationships/image" Target="../media/image404.png"/><Relationship Id="rId69" Type="http://schemas.openxmlformats.org/officeDocument/2006/relationships/customXml" Target="../ink/ink2731.xml"/><Relationship Id="rId77" Type="http://schemas.openxmlformats.org/officeDocument/2006/relationships/customXml" Target="../ink/ink2735.xml"/><Relationship Id="rId8" Type="http://schemas.openxmlformats.org/officeDocument/2006/relationships/image" Target="../media/image377.png"/><Relationship Id="rId51" Type="http://schemas.openxmlformats.org/officeDocument/2006/relationships/customXml" Target="../ink/ink2722.xml"/><Relationship Id="rId72" Type="http://schemas.openxmlformats.org/officeDocument/2006/relationships/image" Target="../media/image408.png"/><Relationship Id="rId80" Type="http://schemas.openxmlformats.org/officeDocument/2006/relationships/image" Target="../media/image412.png"/><Relationship Id="rId3" Type="http://schemas.openxmlformats.org/officeDocument/2006/relationships/customXml" Target="../ink/ink2698.xml"/><Relationship Id="rId12" Type="http://schemas.openxmlformats.org/officeDocument/2006/relationships/image" Target="../media/image379.png"/><Relationship Id="rId17" Type="http://schemas.openxmlformats.org/officeDocument/2006/relationships/customXml" Target="../ink/ink2705.xml"/><Relationship Id="rId25" Type="http://schemas.openxmlformats.org/officeDocument/2006/relationships/customXml" Target="../ink/ink2709.xml"/><Relationship Id="rId33" Type="http://schemas.openxmlformats.org/officeDocument/2006/relationships/customXml" Target="../ink/ink2713.xml"/><Relationship Id="rId38" Type="http://schemas.openxmlformats.org/officeDocument/2006/relationships/image" Target="../media/image392.png"/><Relationship Id="rId46" Type="http://schemas.openxmlformats.org/officeDocument/2006/relationships/image" Target="../media/image396.png"/><Relationship Id="rId59" Type="http://schemas.openxmlformats.org/officeDocument/2006/relationships/customXml" Target="../ink/ink2726.xml"/><Relationship Id="rId67" Type="http://schemas.openxmlformats.org/officeDocument/2006/relationships/customXml" Target="../ink/ink2730.xml"/><Relationship Id="rId20" Type="http://schemas.openxmlformats.org/officeDocument/2006/relationships/image" Target="../media/image383.png"/><Relationship Id="rId41" Type="http://schemas.openxmlformats.org/officeDocument/2006/relationships/customXml" Target="../ink/ink2717.xml"/><Relationship Id="rId54" Type="http://schemas.openxmlformats.org/officeDocument/2006/relationships/image" Target="../media/image399.png"/><Relationship Id="rId62" Type="http://schemas.openxmlformats.org/officeDocument/2006/relationships/image" Target="../media/image403.png"/><Relationship Id="rId70" Type="http://schemas.openxmlformats.org/officeDocument/2006/relationships/image" Target="../media/image407.png"/><Relationship Id="rId75" Type="http://schemas.openxmlformats.org/officeDocument/2006/relationships/customXml" Target="../ink/ink273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6.png"/><Relationship Id="rId15" Type="http://schemas.openxmlformats.org/officeDocument/2006/relationships/customXml" Target="../ink/ink2704.xml"/><Relationship Id="rId23" Type="http://schemas.openxmlformats.org/officeDocument/2006/relationships/customXml" Target="../ink/ink2708.xml"/><Relationship Id="rId28" Type="http://schemas.openxmlformats.org/officeDocument/2006/relationships/image" Target="../media/image387.png"/><Relationship Id="rId36" Type="http://schemas.openxmlformats.org/officeDocument/2006/relationships/image" Target="../media/image391.png"/><Relationship Id="rId49" Type="http://schemas.openxmlformats.org/officeDocument/2006/relationships/customXml" Target="../ink/ink2721.xml"/><Relationship Id="rId57" Type="http://schemas.openxmlformats.org/officeDocument/2006/relationships/customXml" Target="../ink/ink2725.xml"/><Relationship Id="rId10" Type="http://schemas.openxmlformats.org/officeDocument/2006/relationships/image" Target="../media/image378.png"/><Relationship Id="rId31" Type="http://schemas.openxmlformats.org/officeDocument/2006/relationships/customXml" Target="../ink/ink2712.xml"/><Relationship Id="rId44" Type="http://schemas.openxmlformats.org/officeDocument/2006/relationships/image" Target="../media/image395.png"/><Relationship Id="rId52" Type="http://schemas.openxmlformats.org/officeDocument/2006/relationships/image" Target="../media/image398.png"/><Relationship Id="rId60" Type="http://schemas.openxmlformats.org/officeDocument/2006/relationships/image" Target="../media/image402.png"/><Relationship Id="rId65" Type="http://schemas.openxmlformats.org/officeDocument/2006/relationships/customXml" Target="../ink/ink2729.xml"/><Relationship Id="rId73" Type="http://schemas.openxmlformats.org/officeDocument/2006/relationships/customXml" Target="../ink/ink2733.xml"/><Relationship Id="rId78" Type="http://schemas.openxmlformats.org/officeDocument/2006/relationships/image" Target="../media/image411.png"/><Relationship Id="rId4" Type="http://schemas.openxmlformats.org/officeDocument/2006/relationships/image" Target="../media/image313.png"/><Relationship Id="rId9" Type="http://schemas.openxmlformats.org/officeDocument/2006/relationships/customXml" Target="../ink/ink2701.xml"/><Relationship Id="rId13" Type="http://schemas.openxmlformats.org/officeDocument/2006/relationships/customXml" Target="../ink/ink2703.xml"/><Relationship Id="rId18" Type="http://schemas.openxmlformats.org/officeDocument/2006/relationships/image" Target="../media/image382.png"/><Relationship Id="rId39" Type="http://schemas.openxmlformats.org/officeDocument/2006/relationships/customXml" Target="../ink/ink2716.xml"/><Relationship Id="rId34" Type="http://schemas.openxmlformats.org/officeDocument/2006/relationships/image" Target="../media/image390.png"/><Relationship Id="rId50" Type="http://schemas.openxmlformats.org/officeDocument/2006/relationships/image" Target="../media/image397.png"/><Relationship Id="rId55" Type="http://schemas.openxmlformats.org/officeDocument/2006/relationships/customXml" Target="../ink/ink2724.xml"/><Relationship Id="rId76" Type="http://schemas.openxmlformats.org/officeDocument/2006/relationships/image" Target="../media/image410.png"/><Relationship Id="rId7" Type="http://schemas.openxmlformats.org/officeDocument/2006/relationships/customXml" Target="../ink/ink2700.xml"/><Relationship Id="rId71" Type="http://schemas.openxmlformats.org/officeDocument/2006/relationships/customXml" Target="../ink/ink2732.xml"/><Relationship Id="rId2" Type="http://schemas.openxmlformats.org/officeDocument/2006/relationships/image" Target="../media/image353.png"/><Relationship Id="rId29" Type="http://schemas.openxmlformats.org/officeDocument/2006/relationships/customXml" Target="../ink/ink2711.xml"/></Relationships>
</file>

<file path=ppt/slides/_rels/slide77.xml.rels><?xml version="1.0" encoding="UTF-8" standalone="yes"?>
<Relationships xmlns="http://schemas.openxmlformats.org/package/2006/relationships"><Relationship Id="rId26" Type="http://schemas.openxmlformats.org/officeDocument/2006/relationships/image" Target="../media/image386.png"/><Relationship Id="rId21" Type="http://schemas.openxmlformats.org/officeDocument/2006/relationships/customXml" Target="../ink/ink2746.xml"/><Relationship Id="rId42" Type="http://schemas.openxmlformats.org/officeDocument/2006/relationships/image" Target="../media/image394.png"/><Relationship Id="rId47" Type="http://schemas.openxmlformats.org/officeDocument/2006/relationships/customXml" Target="../ink/ink2759.xml"/><Relationship Id="rId63" Type="http://schemas.openxmlformats.org/officeDocument/2006/relationships/customXml" Target="../ink/ink2767.xml"/><Relationship Id="rId68" Type="http://schemas.openxmlformats.org/officeDocument/2006/relationships/image" Target="../media/image405.png"/><Relationship Id="rId84" Type="http://schemas.openxmlformats.org/officeDocument/2006/relationships/image" Target="../media/image415.png"/><Relationship Id="rId16" Type="http://schemas.openxmlformats.org/officeDocument/2006/relationships/image" Target="../media/image381.png"/><Relationship Id="rId11" Type="http://schemas.openxmlformats.org/officeDocument/2006/relationships/customXml" Target="../ink/ink2741.xml"/><Relationship Id="rId32" Type="http://schemas.openxmlformats.org/officeDocument/2006/relationships/image" Target="../media/image389.png"/><Relationship Id="rId37" Type="http://schemas.openxmlformats.org/officeDocument/2006/relationships/customXml" Target="../ink/ink2754.xml"/><Relationship Id="rId53" Type="http://schemas.openxmlformats.org/officeDocument/2006/relationships/customXml" Target="../ink/ink2762.xml"/><Relationship Id="rId58" Type="http://schemas.openxmlformats.org/officeDocument/2006/relationships/image" Target="../media/image401.png"/><Relationship Id="rId74" Type="http://schemas.openxmlformats.org/officeDocument/2006/relationships/image" Target="../media/image408.png"/><Relationship Id="rId79" Type="http://schemas.openxmlformats.org/officeDocument/2006/relationships/customXml" Target="../ink/ink2775.xml"/><Relationship Id="rId5" Type="http://schemas.openxmlformats.org/officeDocument/2006/relationships/customXml" Target="../ink/ink2738.xml"/><Relationship Id="rId61" Type="http://schemas.openxmlformats.org/officeDocument/2006/relationships/customXml" Target="../ink/ink2766.xml"/><Relationship Id="rId82" Type="http://schemas.openxmlformats.org/officeDocument/2006/relationships/image" Target="../media/image414.png"/><Relationship Id="rId19" Type="http://schemas.openxmlformats.org/officeDocument/2006/relationships/customXml" Target="../ink/ink2745.xml"/><Relationship Id="rId14" Type="http://schemas.openxmlformats.org/officeDocument/2006/relationships/image" Target="../media/image380.png"/><Relationship Id="rId22" Type="http://schemas.openxmlformats.org/officeDocument/2006/relationships/image" Target="../media/image384.png"/><Relationship Id="rId27" Type="http://schemas.openxmlformats.org/officeDocument/2006/relationships/customXml" Target="../ink/ink2749.xml"/><Relationship Id="rId30" Type="http://schemas.openxmlformats.org/officeDocument/2006/relationships/image" Target="../media/image388.png"/><Relationship Id="rId35" Type="http://schemas.openxmlformats.org/officeDocument/2006/relationships/customXml" Target="../ink/ink2753.xml"/><Relationship Id="rId43" Type="http://schemas.openxmlformats.org/officeDocument/2006/relationships/customXml" Target="../ink/ink2757.xml"/><Relationship Id="rId48" Type="http://schemas.openxmlformats.org/officeDocument/2006/relationships/image" Target="../media/image182.png"/><Relationship Id="rId56" Type="http://schemas.openxmlformats.org/officeDocument/2006/relationships/image" Target="../media/image400.png"/><Relationship Id="rId64" Type="http://schemas.openxmlformats.org/officeDocument/2006/relationships/image" Target="../media/image403.png"/><Relationship Id="rId69" Type="http://schemas.openxmlformats.org/officeDocument/2006/relationships/customXml" Target="../ink/ink2770.xml"/><Relationship Id="rId77" Type="http://schemas.openxmlformats.org/officeDocument/2006/relationships/customXml" Target="../ink/ink2774.xml"/><Relationship Id="rId8" Type="http://schemas.openxmlformats.org/officeDocument/2006/relationships/image" Target="../media/image377.png"/><Relationship Id="rId51" Type="http://schemas.openxmlformats.org/officeDocument/2006/relationships/customXml" Target="../ink/ink2761.xml"/><Relationship Id="rId72" Type="http://schemas.openxmlformats.org/officeDocument/2006/relationships/image" Target="../media/image407.png"/><Relationship Id="rId80" Type="http://schemas.openxmlformats.org/officeDocument/2006/relationships/image" Target="../media/image411.png"/><Relationship Id="rId3" Type="http://schemas.openxmlformats.org/officeDocument/2006/relationships/customXml" Target="../ink/ink2737.xml"/><Relationship Id="rId12" Type="http://schemas.openxmlformats.org/officeDocument/2006/relationships/image" Target="../media/image379.png"/><Relationship Id="rId17" Type="http://schemas.openxmlformats.org/officeDocument/2006/relationships/customXml" Target="../ink/ink2744.xml"/><Relationship Id="rId25" Type="http://schemas.openxmlformats.org/officeDocument/2006/relationships/customXml" Target="../ink/ink2748.xml"/><Relationship Id="rId33" Type="http://schemas.openxmlformats.org/officeDocument/2006/relationships/customXml" Target="../ink/ink2752.xml"/><Relationship Id="rId38" Type="http://schemas.openxmlformats.org/officeDocument/2006/relationships/image" Target="../media/image392.png"/><Relationship Id="rId46" Type="http://schemas.openxmlformats.org/officeDocument/2006/relationships/image" Target="../media/image396.png"/><Relationship Id="rId59" Type="http://schemas.openxmlformats.org/officeDocument/2006/relationships/customXml" Target="../ink/ink2765.xml"/><Relationship Id="rId67" Type="http://schemas.openxmlformats.org/officeDocument/2006/relationships/customXml" Target="../ink/ink2769.xml"/><Relationship Id="rId20" Type="http://schemas.openxmlformats.org/officeDocument/2006/relationships/image" Target="../media/image383.png"/><Relationship Id="rId41" Type="http://schemas.openxmlformats.org/officeDocument/2006/relationships/customXml" Target="../ink/ink2756.xml"/><Relationship Id="rId54" Type="http://schemas.openxmlformats.org/officeDocument/2006/relationships/image" Target="../media/image399.png"/><Relationship Id="rId62" Type="http://schemas.openxmlformats.org/officeDocument/2006/relationships/image" Target="../media/image413.png"/><Relationship Id="rId70" Type="http://schemas.openxmlformats.org/officeDocument/2006/relationships/image" Target="../media/image406.png"/><Relationship Id="rId75" Type="http://schemas.openxmlformats.org/officeDocument/2006/relationships/customXml" Target="../ink/ink2773.xml"/><Relationship Id="rId83" Type="http://schemas.openxmlformats.org/officeDocument/2006/relationships/customXml" Target="../ink/ink277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6.png"/><Relationship Id="rId15" Type="http://schemas.openxmlformats.org/officeDocument/2006/relationships/customXml" Target="../ink/ink2743.xml"/><Relationship Id="rId23" Type="http://schemas.openxmlformats.org/officeDocument/2006/relationships/customXml" Target="../ink/ink2747.xml"/><Relationship Id="rId28" Type="http://schemas.openxmlformats.org/officeDocument/2006/relationships/image" Target="../media/image387.png"/><Relationship Id="rId36" Type="http://schemas.openxmlformats.org/officeDocument/2006/relationships/image" Target="../media/image391.png"/><Relationship Id="rId49" Type="http://schemas.openxmlformats.org/officeDocument/2006/relationships/customXml" Target="../ink/ink2760.xml"/><Relationship Id="rId57" Type="http://schemas.openxmlformats.org/officeDocument/2006/relationships/customXml" Target="../ink/ink2764.xml"/><Relationship Id="rId10" Type="http://schemas.openxmlformats.org/officeDocument/2006/relationships/image" Target="../media/image378.png"/><Relationship Id="rId31" Type="http://schemas.openxmlformats.org/officeDocument/2006/relationships/customXml" Target="../ink/ink2751.xml"/><Relationship Id="rId44" Type="http://schemas.openxmlformats.org/officeDocument/2006/relationships/image" Target="../media/image395.png"/><Relationship Id="rId52" Type="http://schemas.openxmlformats.org/officeDocument/2006/relationships/image" Target="../media/image398.png"/><Relationship Id="rId60" Type="http://schemas.openxmlformats.org/officeDocument/2006/relationships/image" Target="../media/image402.png"/><Relationship Id="rId65" Type="http://schemas.openxmlformats.org/officeDocument/2006/relationships/customXml" Target="../ink/ink2768.xml"/><Relationship Id="rId73" Type="http://schemas.openxmlformats.org/officeDocument/2006/relationships/customXml" Target="../ink/ink2772.xml"/><Relationship Id="rId78" Type="http://schemas.openxmlformats.org/officeDocument/2006/relationships/image" Target="../media/image410.png"/><Relationship Id="rId81" Type="http://schemas.openxmlformats.org/officeDocument/2006/relationships/customXml" Target="../ink/ink2776.xml"/><Relationship Id="rId4" Type="http://schemas.openxmlformats.org/officeDocument/2006/relationships/image" Target="../media/image313.png"/><Relationship Id="rId9" Type="http://schemas.openxmlformats.org/officeDocument/2006/relationships/customXml" Target="../ink/ink2740.xml"/><Relationship Id="rId13" Type="http://schemas.openxmlformats.org/officeDocument/2006/relationships/customXml" Target="../ink/ink2742.xml"/><Relationship Id="rId18" Type="http://schemas.openxmlformats.org/officeDocument/2006/relationships/image" Target="../media/image382.png"/><Relationship Id="rId39" Type="http://schemas.openxmlformats.org/officeDocument/2006/relationships/customXml" Target="../ink/ink2755.xml"/><Relationship Id="rId34" Type="http://schemas.openxmlformats.org/officeDocument/2006/relationships/image" Target="../media/image390.png"/><Relationship Id="rId50" Type="http://schemas.openxmlformats.org/officeDocument/2006/relationships/image" Target="../media/image397.png"/><Relationship Id="rId55" Type="http://schemas.openxmlformats.org/officeDocument/2006/relationships/customXml" Target="../ink/ink2763.xml"/><Relationship Id="rId76" Type="http://schemas.openxmlformats.org/officeDocument/2006/relationships/image" Target="../media/image409.png"/><Relationship Id="rId7" Type="http://schemas.openxmlformats.org/officeDocument/2006/relationships/customXml" Target="../ink/ink2739.xml"/><Relationship Id="rId71" Type="http://schemas.openxmlformats.org/officeDocument/2006/relationships/customXml" Target="../ink/ink2771.xml"/><Relationship Id="rId2" Type="http://schemas.openxmlformats.org/officeDocument/2006/relationships/image" Target="../media/image353.png"/><Relationship Id="rId29" Type="http://schemas.openxmlformats.org/officeDocument/2006/relationships/customXml" Target="../ink/ink2750.xml"/><Relationship Id="rId24" Type="http://schemas.openxmlformats.org/officeDocument/2006/relationships/image" Target="../media/image385.png"/><Relationship Id="rId40" Type="http://schemas.openxmlformats.org/officeDocument/2006/relationships/image" Target="../media/image393.png"/><Relationship Id="rId45" Type="http://schemas.openxmlformats.org/officeDocument/2006/relationships/customXml" Target="../ink/ink2758.xml"/><Relationship Id="rId66" Type="http://schemas.openxmlformats.org/officeDocument/2006/relationships/image" Target="../media/image404.png"/></Relationships>
</file>

<file path=ppt/slides/_rels/slide78.xml.rels><?xml version="1.0" encoding="UTF-8" standalone="yes"?>
<Relationships xmlns="http://schemas.openxmlformats.org/package/2006/relationships"><Relationship Id="rId26" Type="http://schemas.openxmlformats.org/officeDocument/2006/relationships/image" Target="../media/image386.png"/><Relationship Id="rId21" Type="http://schemas.openxmlformats.org/officeDocument/2006/relationships/customXml" Target="../ink/ink2787.xml"/><Relationship Id="rId42" Type="http://schemas.openxmlformats.org/officeDocument/2006/relationships/image" Target="../media/image394.png"/><Relationship Id="rId47" Type="http://schemas.openxmlformats.org/officeDocument/2006/relationships/customXml" Target="../ink/ink2800.xml"/><Relationship Id="rId63" Type="http://schemas.openxmlformats.org/officeDocument/2006/relationships/customXml" Target="../ink/ink2808.xml"/><Relationship Id="rId68" Type="http://schemas.openxmlformats.org/officeDocument/2006/relationships/image" Target="../media/image405.png"/><Relationship Id="rId84" Type="http://schemas.openxmlformats.org/officeDocument/2006/relationships/image" Target="../media/image416.png"/><Relationship Id="rId16" Type="http://schemas.openxmlformats.org/officeDocument/2006/relationships/image" Target="../media/image381.png"/><Relationship Id="rId11" Type="http://schemas.openxmlformats.org/officeDocument/2006/relationships/customXml" Target="../ink/ink2782.xml"/><Relationship Id="rId32" Type="http://schemas.openxmlformats.org/officeDocument/2006/relationships/image" Target="../media/image389.png"/><Relationship Id="rId37" Type="http://schemas.openxmlformats.org/officeDocument/2006/relationships/customXml" Target="../ink/ink2795.xml"/><Relationship Id="rId53" Type="http://schemas.openxmlformats.org/officeDocument/2006/relationships/customXml" Target="../ink/ink2803.xml"/><Relationship Id="rId58" Type="http://schemas.openxmlformats.org/officeDocument/2006/relationships/image" Target="../media/image401.png"/><Relationship Id="rId74" Type="http://schemas.openxmlformats.org/officeDocument/2006/relationships/image" Target="../media/image408.png"/><Relationship Id="rId79" Type="http://schemas.openxmlformats.org/officeDocument/2006/relationships/customXml" Target="../ink/ink2816.xml"/><Relationship Id="rId5" Type="http://schemas.openxmlformats.org/officeDocument/2006/relationships/customXml" Target="../ink/ink2779.xml"/><Relationship Id="rId19" Type="http://schemas.openxmlformats.org/officeDocument/2006/relationships/customXml" Target="../ink/ink2786.xml"/><Relationship Id="rId14" Type="http://schemas.openxmlformats.org/officeDocument/2006/relationships/image" Target="../media/image380.png"/><Relationship Id="rId22" Type="http://schemas.openxmlformats.org/officeDocument/2006/relationships/image" Target="../media/image384.png"/><Relationship Id="rId27" Type="http://schemas.openxmlformats.org/officeDocument/2006/relationships/customXml" Target="../ink/ink2790.xml"/><Relationship Id="rId30" Type="http://schemas.openxmlformats.org/officeDocument/2006/relationships/image" Target="../media/image388.png"/><Relationship Id="rId35" Type="http://schemas.openxmlformats.org/officeDocument/2006/relationships/customXml" Target="../ink/ink2794.xml"/><Relationship Id="rId43" Type="http://schemas.openxmlformats.org/officeDocument/2006/relationships/customXml" Target="../ink/ink2798.xml"/><Relationship Id="rId48" Type="http://schemas.openxmlformats.org/officeDocument/2006/relationships/image" Target="../media/image182.png"/><Relationship Id="rId56" Type="http://schemas.openxmlformats.org/officeDocument/2006/relationships/image" Target="../media/image400.png"/><Relationship Id="rId64" Type="http://schemas.openxmlformats.org/officeDocument/2006/relationships/image" Target="../media/image403.png"/><Relationship Id="rId69" Type="http://schemas.openxmlformats.org/officeDocument/2006/relationships/customXml" Target="../ink/ink2811.xml"/><Relationship Id="rId77" Type="http://schemas.openxmlformats.org/officeDocument/2006/relationships/customXml" Target="../ink/ink2815.xml"/><Relationship Id="rId8" Type="http://schemas.openxmlformats.org/officeDocument/2006/relationships/image" Target="../media/image377.png"/><Relationship Id="rId51" Type="http://schemas.openxmlformats.org/officeDocument/2006/relationships/customXml" Target="../ink/ink2802.xml"/><Relationship Id="rId72" Type="http://schemas.openxmlformats.org/officeDocument/2006/relationships/image" Target="../media/image407.png"/><Relationship Id="rId80" Type="http://schemas.openxmlformats.org/officeDocument/2006/relationships/image" Target="../media/image411.png"/><Relationship Id="rId85" Type="http://schemas.openxmlformats.org/officeDocument/2006/relationships/customXml" Target="../ink/ink2819.xml"/><Relationship Id="rId3" Type="http://schemas.openxmlformats.org/officeDocument/2006/relationships/customXml" Target="../ink/ink2778.xml"/><Relationship Id="rId12" Type="http://schemas.openxmlformats.org/officeDocument/2006/relationships/image" Target="../media/image379.png"/><Relationship Id="rId17" Type="http://schemas.openxmlformats.org/officeDocument/2006/relationships/customXml" Target="../ink/ink2785.xml"/><Relationship Id="rId25" Type="http://schemas.openxmlformats.org/officeDocument/2006/relationships/customXml" Target="../ink/ink2789.xml"/><Relationship Id="rId33" Type="http://schemas.openxmlformats.org/officeDocument/2006/relationships/customXml" Target="../ink/ink2793.xml"/><Relationship Id="rId38" Type="http://schemas.openxmlformats.org/officeDocument/2006/relationships/image" Target="../media/image392.png"/><Relationship Id="rId46" Type="http://schemas.openxmlformats.org/officeDocument/2006/relationships/image" Target="../media/image396.png"/><Relationship Id="rId59" Type="http://schemas.openxmlformats.org/officeDocument/2006/relationships/customXml" Target="../ink/ink2806.xml"/><Relationship Id="rId67" Type="http://schemas.openxmlformats.org/officeDocument/2006/relationships/customXml" Target="../ink/ink2810.xml"/><Relationship Id="rId20" Type="http://schemas.openxmlformats.org/officeDocument/2006/relationships/image" Target="../media/image383.png"/><Relationship Id="rId41" Type="http://schemas.openxmlformats.org/officeDocument/2006/relationships/customXml" Target="../ink/ink2797.xml"/><Relationship Id="rId54" Type="http://schemas.openxmlformats.org/officeDocument/2006/relationships/image" Target="../media/image399.png"/><Relationship Id="rId62" Type="http://schemas.openxmlformats.org/officeDocument/2006/relationships/image" Target="../media/image413.png"/><Relationship Id="rId70" Type="http://schemas.openxmlformats.org/officeDocument/2006/relationships/image" Target="../media/image406.png"/><Relationship Id="rId75" Type="http://schemas.openxmlformats.org/officeDocument/2006/relationships/customXml" Target="../ink/ink2814.xml"/><Relationship Id="rId83" Type="http://schemas.openxmlformats.org/officeDocument/2006/relationships/customXml" Target="../ink/ink281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6.png"/><Relationship Id="rId15" Type="http://schemas.openxmlformats.org/officeDocument/2006/relationships/customXml" Target="../ink/ink2784.xml"/><Relationship Id="rId23" Type="http://schemas.openxmlformats.org/officeDocument/2006/relationships/customXml" Target="../ink/ink2788.xml"/><Relationship Id="rId28" Type="http://schemas.openxmlformats.org/officeDocument/2006/relationships/image" Target="../media/image387.png"/><Relationship Id="rId36" Type="http://schemas.openxmlformats.org/officeDocument/2006/relationships/image" Target="../media/image391.png"/><Relationship Id="rId49" Type="http://schemas.openxmlformats.org/officeDocument/2006/relationships/customXml" Target="../ink/ink2801.xml"/><Relationship Id="rId57" Type="http://schemas.openxmlformats.org/officeDocument/2006/relationships/customXml" Target="../ink/ink2805.xml"/><Relationship Id="rId10" Type="http://schemas.openxmlformats.org/officeDocument/2006/relationships/image" Target="../media/image378.png"/><Relationship Id="rId31" Type="http://schemas.openxmlformats.org/officeDocument/2006/relationships/customXml" Target="../ink/ink2792.xml"/><Relationship Id="rId44" Type="http://schemas.openxmlformats.org/officeDocument/2006/relationships/image" Target="../media/image395.png"/><Relationship Id="rId52" Type="http://schemas.openxmlformats.org/officeDocument/2006/relationships/image" Target="../media/image398.png"/><Relationship Id="rId60" Type="http://schemas.openxmlformats.org/officeDocument/2006/relationships/image" Target="../media/image402.png"/><Relationship Id="rId65" Type="http://schemas.openxmlformats.org/officeDocument/2006/relationships/customXml" Target="../ink/ink2809.xml"/><Relationship Id="rId73" Type="http://schemas.openxmlformats.org/officeDocument/2006/relationships/customXml" Target="../ink/ink2813.xml"/><Relationship Id="rId78" Type="http://schemas.openxmlformats.org/officeDocument/2006/relationships/image" Target="../media/image410.png"/><Relationship Id="rId81" Type="http://schemas.openxmlformats.org/officeDocument/2006/relationships/customXml" Target="../ink/ink2817.xml"/><Relationship Id="rId86" Type="http://schemas.openxmlformats.org/officeDocument/2006/relationships/image" Target="../media/image417.png"/><Relationship Id="rId4" Type="http://schemas.openxmlformats.org/officeDocument/2006/relationships/image" Target="../media/image313.png"/><Relationship Id="rId9" Type="http://schemas.openxmlformats.org/officeDocument/2006/relationships/customXml" Target="../ink/ink2781.xml"/><Relationship Id="rId13" Type="http://schemas.openxmlformats.org/officeDocument/2006/relationships/customXml" Target="../ink/ink2783.xml"/><Relationship Id="rId18" Type="http://schemas.openxmlformats.org/officeDocument/2006/relationships/image" Target="../media/image382.png"/><Relationship Id="rId39" Type="http://schemas.openxmlformats.org/officeDocument/2006/relationships/customXml" Target="../ink/ink2796.xml"/><Relationship Id="rId34" Type="http://schemas.openxmlformats.org/officeDocument/2006/relationships/image" Target="../media/image390.png"/><Relationship Id="rId50" Type="http://schemas.openxmlformats.org/officeDocument/2006/relationships/image" Target="../media/image397.png"/><Relationship Id="rId55" Type="http://schemas.openxmlformats.org/officeDocument/2006/relationships/customXml" Target="../ink/ink2804.xml"/><Relationship Id="rId76" Type="http://schemas.openxmlformats.org/officeDocument/2006/relationships/image" Target="../media/image409.png"/><Relationship Id="rId7" Type="http://schemas.openxmlformats.org/officeDocument/2006/relationships/customXml" Target="../ink/ink2780.xml"/><Relationship Id="rId71" Type="http://schemas.openxmlformats.org/officeDocument/2006/relationships/customXml" Target="../ink/ink2812.xml"/><Relationship Id="rId2" Type="http://schemas.openxmlformats.org/officeDocument/2006/relationships/image" Target="../media/image353.png"/><Relationship Id="rId29" Type="http://schemas.openxmlformats.org/officeDocument/2006/relationships/customXml" Target="../ink/ink2791.xml"/><Relationship Id="rId24" Type="http://schemas.openxmlformats.org/officeDocument/2006/relationships/image" Target="../media/image385.png"/><Relationship Id="rId40" Type="http://schemas.openxmlformats.org/officeDocument/2006/relationships/image" Target="../media/image393.png"/><Relationship Id="rId45" Type="http://schemas.openxmlformats.org/officeDocument/2006/relationships/customXml" Target="../ink/ink2799.xml"/><Relationship Id="rId66" Type="http://schemas.openxmlformats.org/officeDocument/2006/relationships/image" Target="../media/image404.png"/><Relationship Id="rId61" Type="http://schemas.openxmlformats.org/officeDocument/2006/relationships/customXml" Target="../ink/ink2807.xml"/><Relationship Id="rId82" Type="http://schemas.openxmlformats.org/officeDocument/2006/relationships/image" Target="../media/image414.png"/></Relationships>
</file>

<file path=ppt/slides/_rels/slide79.xml.rels><?xml version="1.0" encoding="UTF-8" standalone="yes"?>
<Relationships xmlns="http://schemas.openxmlformats.org/package/2006/relationships"><Relationship Id="rId26" Type="http://schemas.openxmlformats.org/officeDocument/2006/relationships/image" Target="../media/image386.png"/><Relationship Id="rId21" Type="http://schemas.openxmlformats.org/officeDocument/2006/relationships/customXml" Target="../ink/ink2829.xml"/><Relationship Id="rId42" Type="http://schemas.openxmlformats.org/officeDocument/2006/relationships/image" Target="../media/image394.png"/><Relationship Id="rId47" Type="http://schemas.openxmlformats.org/officeDocument/2006/relationships/customXml" Target="../ink/ink2842.xml"/><Relationship Id="rId63" Type="http://schemas.openxmlformats.org/officeDocument/2006/relationships/customXml" Target="../ink/ink2850.xml"/><Relationship Id="rId68" Type="http://schemas.openxmlformats.org/officeDocument/2006/relationships/image" Target="../media/image405.png"/><Relationship Id="rId84" Type="http://schemas.openxmlformats.org/officeDocument/2006/relationships/image" Target="../media/image416.png"/><Relationship Id="rId16" Type="http://schemas.openxmlformats.org/officeDocument/2006/relationships/image" Target="../media/image381.png"/><Relationship Id="rId11" Type="http://schemas.openxmlformats.org/officeDocument/2006/relationships/customXml" Target="../ink/ink2824.xml"/><Relationship Id="rId32" Type="http://schemas.openxmlformats.org/officeDocument/2006/relationships/image" Target="../media/image389.png"/><Relationship Id="rId37" Type="http://schemas.openxmlformats.org/officeDocument/2006/relationships/customXml" Target="../ink/ink2837.xml"/><Relationship Id="rId53" Type="http://schemas.openxmlformats.org/officeDocument/2006/relationships/customXml" Target="../ink/ink2845.xml"/><Relationship Id="rId58" Type="http://schemas.openxmlformats.org/officeDocument/2006/relationships/image" Target="../media/image401.png"/><Relationship Id="rId74" Type="http://schemas.openxmlformats.org/officeDocument/2006/relationships/image" Target="../media/image408.png"/><Relationship Id="rId79" Type="http://schemas.openxmlformats.org/officeDocument/2006/relationships/customXml" Target="../ink/ink2858.xml"/><Relationship Id="rId5" Type="http://schemas.openxmlformats.org/officeDocument/2006/relationships/customXml" Target="../ink/ink2821.xml"/><Relationship Id="rId19" Type="http://schemas.openxmlformats.org/officeDocument/2006/relationships/customXml" Target="../ink/ink2828.xml"/><Relationship Id="rId14" Type="http://schemas.openxmlformats.org/officeDocument/2006/relationships/image" Target="../media/image380.png"/><Relationship Id="rId22" Type="http://schemas.openxmlformats.org/officeDocument/2006/relationships/image" Target="../media/image384.png"/><Relationship Id="rId27" Type="http://schemas.openxmlformats.org/officeDocument/2006/relationships/customXml" Target="../ink/ink2832.xml"/><Relationship Id="rId30" Type="http://schemas.openxmlformats.org/officeDocument/2006/relationships/image" Target="../media/image388.png"/><Relationship Id="rId35" Type="http://schemas.openxmlformats.org/officeDocument/2006/relationships/customXml" Target="../ink/ink2836.xml"/><Relationship Id="rId43" Type="http://schemas.openxmlformats.org/officeDocument/2006/relationships/customXml" Target="../ink/ink2840.xml"/><Relationship Id="rId48" Type="http://schemas.openxmlformats.org/officeDocument/2006/relationships/image" Target="../media/image182.png"/><Relationship Id="rId56" Type="http://schemas.openxmlformats.org/officeDocument/2006/relationships/image" Target="../media/image400.png"/><Relationship Id="rId64" Type="http://schemas.openxmlformats.org/officeDocument/2006/relationships/image" Target="../media/image403.png"/><Relationship Id="rId69" Type="http://schemas.openxmlformats.org/officeDocument/2006/relationships/customXml" Target="../ink/ink2853.xml"/><Relationship Id="rId77" Type="http://schemas.openxmlformats.org/officeDocument/2006/relationships/customXml" Target="../ink/ink2857.xml"/><Relationship Id="rId8" Type="http://schemas.openxmlformats.org/officeDocument/2006/relationships/image" Target="../media/image377.png"/><Relationship Id="rId51" Type="http://schemas.openxmlformats.org/officeDocument/2006/relationships/customXml" Target="../ink/ink2844.xml"/><Relationship Id="rId72" Type="http://schemas.openxmlformats.org/officeDocument/2006/relationships/image" Target="../media/image407.png"/><Relationship Id="rId80" Type="http://schemas.openxmlformats.org/officeDocument/2006/relationships/image" Target="../media/image411.png"/><Relationship Id="rId85" Type="http://schemas.openxmlformats.org/officeDocument/2006/relationships/customXml" Target="../ink/ink2861.xml"/><Relationship Id="rId3" Type="http://schemas.openxmlformats.org/officeDocument/2006/relationships/customXml" Target="../ink/ink2820.xml"/><Relationship Id="rId12" Type="http://schemas.openxmlformats.org/officeDocument/2006/relationships/image" Target="../media/image379.png"/><Relationship Id="rId17" Type="http://schemas.openxmlformats.org/officeDocument/2006/relationships/customXml" Target="../ink/ink2827.xml"/><Relationship Id="rId25" Type="http://schemas.openxmlformats.org/officeDocument/2006/relationships/customXml" Target="../ink/ink2831.xml"/><Relationship Id="rId33" Type="http://schemas.openxmlformats.org/officeDocument/2006/relationships/customXml" Target="../ink/ink2835.xml"/><Relationship Id="rId38" Type="http://schemas.openxmlformats.org/officeDocument/2006/relationships/image" Target="../media/image392.png"/><Relationship Id="rId46" Type="http://schemas.openxmlformats.org/officeDocument/2006/relationships/image" Target="../media/image396.png"/><Relationship Id="rId59" Type="http://schemas.openxmlformats.org/officeDocument/2006/relationships/customXml" Target="../ink/ink2848.xml"/><Relationship Id="rId67" Type="http://schemas.openxmlformats.org/officeDocument/2006/relationships/customXml" Target="../ink/ink2852.xml"/><Relationship Id="rId20" Type="http://schemas.openxmlformats.org/officeDocument/2006/relationships/image" Target="../media/image383.png"/><Relationship Id="rId41" Type="http://schemas.openxmlformats.org/officeDocument/2006/relationships/customXml" Target="../ink/ink2839.xml"/><Relationship Id="rId54" Type="http://schemas.openxmlformats.org/officeDocument/2006/relationships/image" Target="../media/image399.png"/><Relationship Id="rId62" Type="http://schemas.openxmlformats.org/officeDocument/2006/relationships/image" Target="../media/image413.png"/><Relationship Id="rId70" Type="http://schemas.openxmlformats.org/officeDocument/2006/relationships/image" Target="../media/image406.png"/><Relationship Id="rId75" Type="http://schemas.openxmlformats.org/officeDocument/2006/relationships/customXml" Target="../ink/ink2856.xml"/><Relationship Id="rId83" Type="http://schemas.openxmlformats.org/officeDocument/2006/relationships/customXml" Target="../ink/ink2860.xml"/><Relationship Id="rId88" Type="http://schemas.openxmlformats.org/officeDocument/2006/relationships/image" Target="../media/image4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6.png"/><Relationship Id="rId15" Type="http://schemas.openxmlformats.org/officeDocument/2006/relationships/customXml" Target="../ink/ink2826.xml"/><Relationship Id="rId23" Type="http://schemas.openxmlformats.org/officeDocument/2006/relationships/customXml" Target="../ink/ink2830.xml"/><Relationship Id="rId28" Type="http://schemas.openxmlformats.org/officeDocument/2006/relationships/image" Target="../media/image387.png"/><Relationship Id="rId36" Type="http://schemas.openxmlformats.org/officeDocument/2006/relationships/image" Target="../media/image391.png"/><Relationship Id="rId49" Type="http://schemas.openxmlformats.org/officeDocument/2006/relationships/customXml" Target="../ink/ink2843.xml"/><Relationship Id="rId57" Type="http://schemas.openxmlformats.org/officeDocument/2006/relationships/customXml" Target="../ink/ink2847.xml"/><Relationship Id="rId10" Type="http://schemas.openxmlformats.org/officeDocument/2006/relationships/image" Target="../media/image378.png"/><Relationship Id="rId31" Type="http://schemas.openxmlformats.org/officeDocument/2006/relationships/customXml" Target="../ink/ink2834.xml"/><Relationship Id="rId44" Type="http://schemas.openxmlformats.org/officeDocument/2006/relationships/image" Target="../media/image395.png"/><Relationship Id="rId52" Type="http://schemas.openxmlformats.org/officeDocument/2006/relationships/image" Target="../media/image398.png"/><Relationship Id="rId60" Type="http://schemas.openxmlformats.org/officeDocument/2006/relationships/image" Target="../media/image402.png"/><Relationship Id="rId65" Type="http://schemas.openxmlformats.org/officeDocument/2006/relationships/customXml" Target="../ink/ink2851.xml"/><Relationship Id="rId73" Type="http://schemas.openxmlformats.org/officeDocument/2006/relationships/customXml" Target="../ink/ink2855.xml"/><Relationship Id="rId78" Type="http://schemas.openxmlformats.org/officeDocument/2006/relationships/image" Target="../media/image410.png"/><Relationship Id="rId81" Type="http://schemas.openxmlformats.org/officeDocument/2006/relationships/customXml" Target="../ink/ink2859.xml"/><Relationship Id="rId86" Type="http://schemas.openxmlformats.org/officeDocument/2006/relationships/image" Target="../media/image418.png"/><Relationship Id="rId4" Type="http://schemas.openxmlformats.org/officeDocument/2006/relationships/image" Target="../media/image313.png"/><Relationship Id="rId9" Type="http://schemas.openxmlformats.org/officeDocument/2006/relationships/customXml" Target="../ink/ink2823.xml"/><Relationship Id="rId13" Type="http://schemas.openxmlformats.org/officeDocument/2006/relationships/customXml" Target="../ink/ink2825.xml"/><Relationship Id="rId18" Type="http://schemas.openxmlformats.org/officeDocument/2006/relationships/image" Target="../media/image382.png"/><Relationship Id="rId39" Type="http://schemas.openxmlformats.org/officeDocument/2006/relationships/customXml" Target="../ink/ink2838.xml"/><Relationship Id="rId34" Type="http://schemas.openxmlformats.org/officeDocument/2006/relationships/image" Target="../media/image390.png"/><Relationship Id="rId50" Type="http://schemas.openxmlformats.org/officeDocument/2006/relationships/image" Target="../media/image397.png"/><Relationship Id="rId55" Type="http://schemas.openxmlformats.org/officeDocument/2006/relationships/customXml" Target="../ink/ink2846.xml"/><Relationship Id="rId76" Type="http://schemas.openxmlformats.org/officeDocument/2006/relationships/image" Target="../media/image409.png"/><Relationship Id="rId7" Type="http://schemas.openxmlformats.org/officeDocument/2006/relationships/customXml" Target="../ink/ink2822.xml"/><Relationship Id="rId71" Type="http://schemas.openxmlformats.org/officeDocument/2006/relationships/customXml" Target="../ink/ink2854.xml"/><Relationship Id="rId2" Type="http://schemas.openxmlformats.org/officeDocument/2006/relationships/image" Target="../media/image353.png"/><Relationship Id="rId29" Type="http://schemas.openxmlformats.org/officeDocument/2006/relationships/customXml" Target="../ink/ink2833.xml"/><Relationship Id="rId24" Type="http://schemas.openxmlformats.org/officeDocument/2006/relationships/image" Target="../media/image385.png"/><Relationship Id="rId40" Type="http://schemas.openxmlformats.org/officeDocument/2006/relationships/image" Target="../media/image393.png"/><Relationship Id="rId45" Type="http://schemas.openxmlformats.org/officeDocument/2006/relationships/customXml" Target="../ink/ink2841.xml"/><Relationship Id="rId66" Type="http://schemas.openxmlformats.org/officeDocument/2006/relationships/image" Target="../media/image404.png"/><Relationship Id="rId87" Type="http://schemas.openxmlformats.org/officeDocument/2006/relationships/customXml" Target="../ink/ink2862.xml"/><Relationship Id="rId61" Type="http://schemas.openxmlformats.org/officeDocument/2006/relationships/customXml" Target="../ink/ink2849.xml"/><Relationship Id="rId82" Type="http://schemas.openxmlformats.org/officeDocument/2006/relationships/image" Target="../media/image414.png"/></Relationships>
</file>

<file path=ppt/slides/_rels/slide8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6.png"/><Relationship Id="rId18" Type="http://schemas.openxmlformats.org/officeDocument/2006/relationships/customXml" Target="../ink/ink60.xml"/><Relationship Id="rId26" Type="http://schemas.openxmlformats.org/officeDocument/2006/relationships/customXml" Target="../ink/ink64.xml"/><Relationship Id="rId39" Type="http://schemas.openxmlformats.org/officeDocument/2006/relationships/image" Target="../media/image29.png"/><Relationship Id="rId21" Type="http://schemas.openxmlformats.org/officeDocument/2006/relationships/image" Target="../media/image20.png"/><Relationship Id="rId34" Type="http://schemas.openxmlformats.org/officeDocument/2006/relationships/customXml" Target="../ink/ink68.xml"/><Relationship Id="rId42" Type="http://schemas.openxmlformats.org/officeDocument/2006/relationships/customXml" Target="../ink/ink72.xml"/><Relationship Id="rId47" Type="http://schemas.openxmlformats.org/officeDocument/2006/relationships/image" Target="../media/image33.png"/><Relationship Id="rId7" Type="http://schemas.openxmlformats.org/officeDocument/2006/relationships/image" Target="../media/image13.png"/><Relationship Id="rId2" Type="http://schemas.openxmlformats.org/officeDocument/2006/relationships/customXml" Target="../ink/ink52.xml"/><Relationship Id="rId16" Type="http://schemas.openxmlformats.org/officeDocument/2006/relationships/customXml" Target="../ink/ink59.xml"/><Relationship Id="rId29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54.xml"/><Relationship Id="rId11" Type="http://schemas.openxmlformats.org/officeDocument/2006/relationships/image" Target="../media/image15.png"/><Relationship Id="rId24" Type="http://schemas.openxmlformats.org/officeDocument/2006/relationships/customXml" Target="../ink/ink63.xml"/><Relationship Id="rId32" Type="http://schemas.openxmlformats.org/officeDocument/2006/relationships/customXml" Target="../ink/ink67.xml"/><Relationship Id="rId37" Type="http://schemas.openxmlformats.org/officeDocument/2006/relationships/image" Target="../media/image28.png"/><Relationship Id="rId40" Type="http://schemas.openxmlformats.org/officeDocument/2006/relationships/customXml" Target="../ink/ink71.xml"/><Relationship Id="rId45" Type="http://schemas.openxmlformats.org/officeDocument/2006/relationships/image" Target="../media/image32.png"/><Relationship Id="rId5" Type="http://schemas.openxmlformats.org/officeDocument/2006/relationships/image" Target="../media/image12.png"/><Relationship Id="rId15" Type="http://schemas.openxmlformats.org/officeDocument/2006/relationships/image" Target="../media/image17.png"/><Relationship Id="rId23" Type="http://schemas.openxmlformats.org/officeDocument/2006/relationships/image" Target="../media/image21.png"/><Relationship Id="rId28" Type="http://schemas.openxmlformats.org/officeDocument/2006/relationships/customXml" Target="../ink/ink65.xml"/><Relationship Id="rId36" Type="http://schemas.openxmlformats.org/officeDocument/2006/relationships/customXml" Target="../ink/ink69.xml"/><Relationship Id="rId10" Type="http://schemas.openxmlformats.org/officeDocument/2006/relationships/customXml" Target="../ink/ink56.xml"/><Relationship Id="rId19" Type="http://schemas.openxmlformats.org/officeDocument/2006/relationships/image" Target="../media/image19.png"/><Relationship Id="rId31" Type="http://schemas.openxmlformats.org/officeDocument/2006/relationships/image" Target="../media/image25.png"/><Relationship Id="rId44" Type="http://schemas.openxmlformats.org/officeDocument/2006/relationships/customXml" Target="../ink/ink73.xml"/><Relationship Id="rId4" Type="http://schemas.openxmlformats.org/officeDocument/2006/relationships/customXml" Target="../ink/ink53.xml"/><Relationship Id="rId9" Type="http://schemas.openxmlformats.org/officeDocument/2006/relationships/image" Target="../media/image14.png"/><Relationship Id="rId14" Type="http://schemas.openxmlformats.org/officeDocument/2006/relationships/customXml" Target="../ink/ink58.xml"/><Relationship Id="rId22" Type="http://schemas.openxmlformats.org/officeDocument/2006/relationships/customXml" Target="../ink/ink62.xml"/><Relationship Id="rId27" Type="http://schemas.openxmlformats.org/officeDocument/2006/relationships/image" Target="../media/image23.png"/><Relationship Id="rId30" Type="http://schemas.openxmlformats.org/officeDocument/2006/relationships/customXml" Target="../ink/ink66.xml"/><Relationship Id="rId35" Type="http://schemas.openxmlformats.org/officeDocument/2006/relationships/image" Target="../media/image27.png"/><Relationship Id="rId43" Type="http://schemas.openxmlformats.org/officeDocument/2006/relationships/image" Target="../media/image31.png"/><Relationship Id="rId8" Type="http://schemas.openxmlformats.org/officeDocument/2006/relationships/customXml" Target="../ink/ink55.xml"/><Relationship Id="rId3" Type="http://schemas.openxmlformats.org/officeDocument/2006/relationships/image" Target="../media/image11.png"/><Relationship Id="rId12" Type="http://schemas.openxmlformats.org/officeDocument/2006/relationships/customXml" Target="../ink/ink57.xml"/><Relationship Id="rId17" Type="http://schemas.openxmlformats.org/officeDocument/2006/relationships/image" Target="../media/image18.png"/><Relationship Id="rId25" Type="http://schemas.openxmlformats.org/officeDocument/2006/relationships/image" Target="../media/image22.png"/><Relationship Id="rId33" Type="http://schemas.openxmlformats.org/officeDocument/2006/relationships/image" Target="../media/image26.png"/><Relationship Id="rId38" Type="http://schemas.openxmlformats.org/officeDocument/2006/relationships/customXml" Target="../ink/ink70.xml"/><Relationship Id="rId46" Type="http://schemas.openxmlformats.org/officeDocument/2006/relationships/customXml" Target="../ink/ink74.xml"/><Relationship Id="rId20" Type="http://schemas.openxmlformats.org/officeDocument/2006/relationships/customXml" Target="../ink/ink61.xml"/><Relationship Id="rId41" Type="http://schemas.openxmlformats.org/officeDocument/2006/relationships/image" Target="../media/image30.png"/></Relationships>
</file>

<file path=ppt/slides/_rels/slide80.xml.rels><?xml version="1.0" encoding="UTF-8" standalone="yes"?>
<Relationships xmlns="http://schemas.openxmlformats.org/package/2006/relationships"><Relationship Id="rId26" Type="http://schemas.openxmlformats.org/officeDocument/2006/relationships/image" Target="../media/image386.png"/><Relationship Id="rId21" Type="http://schemas.openxmlformats.org/officeDocument/2006/relationships/customXml" Target="../ink/ink2872.xml"/><Relationship Id="rId42" Type="http://schemas.openxmlformats.org/officeDocument/2006/relationships/image" Target="../media/image394.png"/><Relationship Id="rId47" Type="http://schemas.openxmlformats.org/officeDocument/2006/relationships/customXml" Target="../ink/ink2885.xml"/><Relationship Id="rId63" Type="http://schemas.openxmlformats.org/officeDocument/2006/relationships/customXml" Target="../ink/ink2893.xml"/><Relationship Id="rId68" Type="http://schemas.openxmlformats.org/officeDocument/2006/relationships/image" Target="../media/image405.png"/><Relationship Id="rId84" Type="http://schemas.openxmlformats.org/officeDocument/2006/relationships/image" Target="../media/image416.png"/><Relationship Id="rId89" Type="http://schemas.openxmlformats.org/officeDocument/2006/relationships/customXml" Target="../ink/ink2906.xml"/><Relationship Id="rId16" Type="http://schemas.openxmlformats.org/officeDocument/2006/relationships/image" Target="../media/image381.png"/><Relationship Id="rId11" Type="http://schemas.openxmlformats.org/officeDocument/2006/relationships/customXml" Target="../ink/ink2867.xml"/><Relationship Id="rId32" Type="http://schemas.openxmlformats.org/officeDocument/2006/relationships/image" Target="../media/image389.png"/><Relationship Id="rId37" Type="http://schemas.openxmlformats.org/officeDocument/2006/relationships/customXml" Target="../ink/ink2880.xml"/><Relationship Id="rId53" Type="http://schemas.openxmlformats.org/officeDocument/2006/relationships/customXml" Target="../ink/ink2888.xml"/><Relationship Id="rId58" Type="http://schemas.openxmlformats.org/officeDocument/2006/relationships/image" Target="../media/image401.png"/><Relationship Id="rId74" Type="http://schemas.openxmlformats.org/officeDocument/2006/relationships/image" Target="../media/image408.png"/><Relationship Id="rId79" Type="http://schemas.openxmlformats.org/officeDocument/2006/relationships/customXml" Target="../ink/ink2901.xml"/><Relationship Id="rId5" Type="http://schemas.openxmlformats.org/officeDocument/2006/relationships/customXml" Target="../ink/ink2864.xml"/><Relationship Id="rId90" Type="http://schemas.openxmlformats.org/officeDocument/2006/relationships/image" Target="../media/image422.png"/><Relationship Id="rId22" Type="http://schemas.openxmlformats.org/officeDocument/2006/relationships/image" Target="../media/image384.png"/><Relationship Id="rId27" Type="http://schemas.openxmlformats.org/officeDocument/2006/relationships/customXml" Target="../ink/ink2875.xml"/><Relationship Id="rId43" Type="http://schemas.openxmlformats.org/officeDocument/2006/relationships/customXml" Target="../ink/ink2883.xml"/><Relationship Id="rId48" Type="http://schemas.openxmlformats.org/officeDocument/2006/relationships/image" Target="../media/image182.png"/><Relationship Id="rId64" Type="http://schemas.openxmlformats.org/officeDocument/2006/relationships/image" Target="../media/image403.png"/><Relationship Id="rId69" Type="http://schemas.openxmlformats.org/officeDocument/2006/relationships/customXml" Target="../ink/ink2896.xml"/><Relationship Id="rId8" Type="http://schemas.openxmlformats.org/officeDocument/2006/relationships/image" Target="../media/image377.png"/><Relationship Id="rId51" Type="http://schemas.openxmlformats.org/officeDocument/2006/relationships/customXml" Target="../ink/ink2887.xml"/><Relationship Id="rId72" Type="http://schemas.openxmlformats.org/officeDocument/2006/relationships/image" Target="../media/image407.png"/><Relationship Id="rId80" Type="http://schemas.openxmlformats.org/officeDocument/2006/relationships/image" Target="../media/image411.png"/><Relationship Id="rId85" Type="http://schemas.openxmlformats.org/officeDocument/2006/relationships/customXml" Target="../ink/ink2904.xml"/><Relationship Id="rId93" Type="http://schemas.openxmlformats.org/officeDocument/2006/relationships/customXml" Target="../ink/ink2908.xml"/><Relationship Id="rId3" Type="http://schemas.openxmlformats.org/officeDocument/2006/relationships/customXml" Target="../ink/ink2863.xml"/><Relationship Id="rId12" Type="http://schemas.openxmlformats.org/officeDocument/2006/relationships/image" Target="../media/image379.png"/><Relationship Id="rId17" Type="http://schemas.openxmlformats.org/officeDocument/2006/relationships/customXml" Target="../ink/ink2870.xml"/><Relationship Id="rId25" Type="http://schemas.openxmlformats.org/officeDocument/2006/relationships/customXml" Target="../ink/ink2874.xml"/><Relationship Id="rId33" Type="http://schemas.openxmlformats.org/officeDocument/2006/relationships/customXml" Target="../ink/ink2878.xml"/><Relationship Id="rId38" Type="http://schemas.openxmlformats.org/officeDocument/2006/relationships/image" Target="../media/image392.png"/><Relationship Id="rId46" Type="http://schemas.openxmlformats.org/officeDocument/2006/relationships/image" Target="../media/image396.png"/><Relationship Id="rId59" Type="http://schemas.openxmlformats.org/officeDocument/2006/relationships/customXml" Target="../ink/ink2891.xml"/><Relationship Id="rId67" Type="http://schemas.openxmlformats.org/officeDocument/2006/relationships/customXml" Target="../ink/ink2895.xml"/><Relationship Id="rId20" Type="http://schemas.openxmlformats.org/officeDocument/2006/relationships/image" Target="../media/image383.png"/><Relationship Id="rId41" Type="http://schemas.openxmlformats.org/officeDocument/2006/relationships/customXml" Target="../ink/ink2882.xml"/><Relationship Id="rId54" Type="http://schemas.openxmlformats.org/officeDocument/2006/relationships/image" Target="../media/image399.png"/><Relationship Id="rId62" Type="http://schemas.openxmlformats.org/officeDocument/2006/relationships/image" Target="../media/image413.png"/><Relationship Id="rId70" Type="http://schemas.openxmlformats.org/officeDocument/2006/relationships/image" Target="../media/image406.png"/><Relationship Id="rId75" Type="http://schemas.openxmlformats.org/officeDocument/2006/relationships/customXml" Target="../ink/ink2899.xml"/><Relationship Id="rId83" Type="http://schemas.openxmlformats.org/officeDocument/2006/relationships/customXml" Target="../ink/ink2903.xml"/><Relationship Id="rId88" Type="http://schemas.openxmlformats.org/officeDocument/2006/relationships/image" Target="../media/image421.png"/><Relationship Id="rId91" Type="http://schemas.openxmlformats.org/officeDocument/2006/relationships/customXml" Target="../ink/ink290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6.png"/><Relationship Id="rId15" Type="http://schemas.openxmlformats.org/officeDocument/2006/relationships/customXml" Target="../ink/ink2869.xml"/><Relationship Id="rId23" Type="http://schemas.openxmlformats.org/officeDocument/2006/relationships/customXml" Target="../ink/ink2873.xml"/><Relationship Id="rId28" Type="http://schemas.openxmlformats.org/officeDocument/2006/relationships/image" Target="../media/image387.png"/><Relationship Id="rId36" Type="http://schemas.openxmlformats.org/officeDocument/2006/relationships/image" Target="../media/image391.png"/><Relationship Id="rId49" Type="http://schemas.openxmlformats.org/officeDocument/2006/relationships/customXml" Target="../ink/ink2886.xml"/><Relationship Id="rId57" Type="http://schemas.openxmlformats.org/officeDocument/2006/relationships/customXml" Target="../ink/ink2890.xml"/><Relationship Id="rId10" Type="http://schemas.openxmlformats.org/officeDocument/2006/relationships/image" Target="../media/image378.png"/><Relationship Id="rId31" Type="http://schemas.openxmlformats.org/officeDocument/2006/relationships/customXml" Target="../ink/ink2877.xml"/><Relationship Id="rId44" Type="http://schemas.openxmlformats.org/officeDocument/2006/relationships/image" Target="../media/image395.png"/><Relationship Id="rId52" Type="http://schemas.openxmlformats.org/officeDocument/2006/relationships/image" Target="../media/image398.png"/><Relationship Id="rId60" Type="http://schemas.openxmlformats.org/officeDocument/2006/relationships/image" Target="../media/image402.png"/><Relationship Id="rId65" Type="http://schemas.openxmlformats.org/officeDocument/2006/relationships/customXml" Target="../ink/ink2894.xml"/><Relationship Id="rId73" Type="http://schemas.openxmlformats.org/officeDocument/2006/relationships/customXml" Target="../ink/ink2898.xml"/><Relationship Id="rId78" Type="http://schemas.openxmlformats.org/officeDocument/2006/relationships/image" Target="../media/image410.png"/><Relationship Id="rId81" Type="http://schemas.openxmlformats.org/officeDocument/2006/relationships/customXml" Target="../ink/ink2902.xml"/><Relationship Id="rId86" Type="http://schemas.openxmlformats.org/officeDocument/2006/relationships/image" Target="../media/image420.png"/><Relationship Id="rId94" Type="http://schemas.openxmlformats.org/officeDocument/2006/relationships/image" Target="../media/image424.png"/><Relationship Id="rId4" Type="http://schemas.openxmlformats.org/officeDocument/2006/relationships/image" Target="../media/image313.png"/><Relationship Id="rId9" Type="http://schemas.openxmlformats.org/officeDocument/2006/relationships/customXml" Target="../ink/ink2866.xml"/><Relationship Id="rId13" Type="http://schemas.openxmlformats.org/officeDocument/2006/relationships/customXml" Target="../ink/ink2868.xml"/><Relationship Id="rId18" Type="http://schemas.openxmlformats.org/officeDocument/2006/relationships/image" Target="../media/image382.png"/><Relationship Id="rId39" Type="http://schemas.openxmlformats.org/officeDocument/2006/relationships/customXml" Target="../ink/ink2881.xml"/><Relationship Id="rId34" Type="http://schemas.openxmlformats.org/officeDocument/2006/relationships/image" Target="../media/image390.png"/><Relationship Id="rId50" Type="http://schemas.openxmlformats.org/officeDocument/2006/relationships/image" Target="../media/image397.png"/><Relationship Id="rId55" Type="http://schemas.openxmlformats.org/officeDocument/2006/relationships/customXml" Target="../ink/ink2889.xml"/><Relationship Id="rId76" Type="http://schemas.openxmlformats.org/officeDocument/2006/relationships/image" Target="../media/image409.png"/><Relationship Id="rId7" Type="http://schemas.openxmlformats.org/officeDocument/2006/relationships/customXml" Target="../ink/ink2865.xml"/><Relationship Id="rId71" Type="http://schemas.openxmlformats.org/officeDocument/2006/relationships/customXml" Target="../ink/ink2897.xml"/><Relationship Id="rId92" Type="http://schemas.openxmlformats.org/officeDocument/2006/relationships/image" Target="../media/image423.png"/><Relationship Id="rId2" Type="http://schemas.openxmlformats.org/officeDocument/2006/relationships/image" Target="../media/image353.png"/><Relationship Id="rId29" Type="http://schemas.openxmlformats.org/officeDocument/2006/relationships/customXml" Target="../ink/ink2876.xml"/><Relationship Id="rId24" Type="http://schemas.openxmlformats.org/officeDocument/2006/relationships/image" Target="../media/image385.png"/><Relationship Id="rId40" Type="http://schemas.openxmlformats.org/officeDocument/2006/relationships/image" Target="../media/image393.png"/><Relationship Id="rId45" Type="http://schemas.openxmlformats.org/officeDocument/2006/relationships/customXml" Target="../ink/ink2884.xml"/><Relationship Id="rId66" Type="http://schemas.openxmlformats.org/officeDocument/2006/relationships/image" Target="../media/image404.png"/><Relationship Id="rId87" Type="http://schemas.openxmlformats.org/officeDocument/2006/relationships/customXml" Target="../ink/ink2905.xml"/><Relationship Id="rId61" Type="http://schemas.openxmlformats.org/officeDocument/2006/relationships/customXml" Target="../ink/ink2892.xml"/><Relationship Id="rId82" Type="http://schemas.openxmlformats.org/officeDocument/2006/relationships/image" Target="../media/image414.png"/><Relationship Id="rId19" Type="http://schemas.openxmlformats.org/officeDocument/2006/relationships/customXml" Target="../ink/ink2871.xml"/><Relationship Id="rId14" Type="http://schemas.openxmlformats.org/officeDocument/2006/relationships/image" Target="../media/image380.png"/><Relationship Id="rId30" Type="http://schemas.openxmlformats.org/officeDocument/2006/relationships/image" Target="../media/image388.png"/><Relationship Id="rId35" Type="http://schemas.openxmlformats.org/officeDocument/2006/relationships/customXml" Target="../ink/ink2879.xml"/><Relationship Id="rId56" Type="http://schemas.openxmlformats.org/officeDocument/2006/relationships/image" Target="../media/image400.png"/><Relationship Id="rId77" Type="http://schemas.openxmlformats.org/officeDocument/2006/relationships/customXml" Target="../ink/ink2900.xml"/></Relationships>
</file>

<file path=ppt/slides/_rels/slide81.xml.rels><?xml version="1.0" encoding="UTF-8" standalone="yes"?>
<Relationships xmlns="http://schemas.openxmlformats.org/package/2006/relationships"><Relationship Id="rId26" Type="http://schemas.openxmlformats.org/officeDocument/2006/relationships/image" Target="../media/image386.png"/><Relationship Id="rId21" Type="http://schemas.openxmlformats.org/officeDocument/2006/relationships/customXml" Target="../ink/ink2918.xml"/><Relationship Id="rId42" Type="http://schemas.openxmlformats.org/officeDocument/2006/relationships/image" Target="../media/image394.png"/><Relationship Id="rId47" Type="http://schemas.openxmlformats.org/officeDocument/2006/relationships/customXml" Target="../ink/ink2931.xml"/><Relationship Id="rId63" Type="http://schemas.openxmlformats.org/officeDocument/2006/relationships/customXml" Target="../ink/ink2939.xml"/><Relationship Id="rId68" Type="http://schemas.openxmlformats.org/officeDocument/2006/relationships/image" Target="../media/image405.png"/><Relationship Id="rId84" Type="http://schemas.openxmlformats.org/officeDocument/2006/relationships/image" Target="../media/image416.png"/><Relationship Id="rId89" Type="http://schemas.openxmlformats.org/officeDocument/2006/relationships/customXml" Target="../ink/ink2952.xml"/><Relationship Id="rId16" Type="http://schemas.openxmlformats.org/officeDocument/2006/relationships/image" Target="../media/image381.png"/><Relationship Id="rId11" Type="http://schemas.openxmlformats.org/officeDocument/2006/relationships/customXml" Target="../ink/ink2913.xml"/><Relationship Id="rId32" Type="http://schemas.openxmlformats.org/officeDocument/2006/relationships/image" Target="../media/image389.png"/><Relationship Id="rId37" Type="http://schemas.openxmlformats.org/officeDocument/2006/relationships/customXml" Target="../ink/ink2926.xml"/><Relationship Id="rId53" Type="http://schemas.openxmlformats.org/officeDocument/2006/relationships/customXml" Target="../ink/ink2934.xml"/><Relationship Id="rId58" Type="http://schemas.openxmlformats.org/officeDocument/2006/relationships/image" Target="../media/image401.png"/><Relationship Id="rId74" Type="http://schemas.openxmlformats.org/officeDocument/2006/relationships/image" Target="../media/image408.png"/><Relationship Id="rId79" Type="http://schemas.openxmlformats.org/officeDocument/2006/relationships/customXml" Target="../ink/ink2947.xml"/><Relationship Id="rId5" Type="http://schemas.openxmlformats.org/officeDocument/2006/relationships/customXml" Target="../ink/ink2910.xml"/><Relationship Id="rId90" Type="http://schemas.openxmlformats.org/officeDocument/2006/relationships/image" Target="../media/image422.png"/><Relationship Id="rId95" Type="http://schemas.openxmlformats.org/officeDocument/2006/relationships/customXml" Target="../ink/ink2955.xml"/><Relationship Id="rId22" Type="http://schemas.openxmlformats.org/officeDocument/2006/relationships/image" Target="../media/image384.png"/><Relationship Id="rId27" Type="http://schemas.openxmlformats.org/officeDocument/2006/relationships/customXml" Target="../ink/ink2921.xml"/><Relationship Id="rId43" Type="http://schemas.openxmlformats.org/officeDocument/2006/relationships/customXml" Target="../ink/ink2929.xml"/><Relationship Id="rId48" Type="http://schemas.openxmlformats.org/officeDocument/2006/relationships/image" Target="../media/image182.png"/><Relationship Id="rId64" Type="http://schemas.openxmlformats.org/officeDocument/2006/relationships/image" Target="../media/image403.png"/><Relationship Id="rId69" Type="http://schemas.openxmlformats.org/officeDocument/2006/relationships/customXml" Target="../ink/ink2942.xml"/><Relationship Id="rId80" Type="http://schemas.openxmlformats.org/officeDocument/2006/relationships/image" Target="../media/image411.png"/><Relationship Id="rId85" Type="http://schemas.openxmlformats.org/officeDocument/2006/relationships/customXml" Target="../ink/ink2950.xml"/><Relationship Id="rId3" Type="http://schemas.openxmlformats.org/officeDocument/2006/relationships/customXml" Target="../ink/ink2909.xml"/><Relationship Id="rId12" Type="http://schemas.openxmlformats.org/officeDocument/2006/relationships/image" Target="../media/image379.png"/><Relationship Id="rId17" Type="http://schemas.openxmlformats.org/officeDocument/2006/relationships/customXml" Target="../ink/ink2916.xml"/><Relationship Id="rId25" Type="http://schemas.openxmlformats.org/officeDocument/2006/relationships/customXml" Target="../ink/ink2920.xml"/><Relationship Id="rId33" Type="http://schemas.openxmlformats.org/officeDocument/2006/relationships/customXml" Target="../ink/ink2924.xml"/><Relationship Id="rId38" Type="http://schemas.openxmlformats.org/officeDocument/2006/relationships/image" Target="../media/image392.png"/><Relationship Id="rId46" Type="http://schemas.openxmlformats.org/officeDocument/2006/relationships/image" Target="../media/image396.png"/><Relationship Id="rId59" Type="http://schemas.openxmlformats.org/officeDocument/2006/relationships/customXml" Target="../ink/ink2937.xml"/><Relationship Id="rId67" Type="http://schemas.openxmlformats.org/officeDocument/2006/relationships/customXml" Target="../ink/ink2941.xml"/><Relationship Id="rId20" Type="http://schemas.openxmlformats.org/officeDocument/2006/relationships/image" Target="../media/image383.png"/><Relationship Id="rId41" Type="http://schemas.openxmlformats.org/officeDocument/2006/relationships/customXml" Target="../ink/ink2928.xml"/><Relationship Id="rId54" Type="http://schemas.openxmlformats.org/officeDocument/2006/relationships/image" Target="../media/image399.png"/><Relationship Id="rId62" Type="http://schemas.openxmlformats.org/officeDocument/2006/relationships/image" Target="../media/image413.png"/><Relationship Id="rId70" Type="http://schemas.openxmlformats.org/officeDocument/2006/relationships/image" Target="../media/image406.png"/><Relationship Id="rId75" Type="http://schemas.openxmlformats.org/officeDocument/2006/relationships/customXml" Target="../ink/ink2945.xml"/><Relationship Id="rId83" Type="http://schemas.openxmlformats.org/officeDocument/2006/relationships/customXml" Target="../ink/ink2949.xml"/><Relationship Id="rId88" Type="http://schemas.openxmlformats.org/officeDocument/2006/relationships/image" Target="../media/image421.png"/><Relationship Id="rId91" Type="http://schemas.openxmlformats.org/officeDocument/2006/relationships/customXml" Target="../ink/ink2953.xml"/><Relationship Id="rId96" Type="http://schemas.openxmlformats.org/officeDocument/2006/relationships/image" Target="../media/image42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6.png"/><Relationship Id="rId15" Type="http://schemas.openxmlformats.org/officeDocument/2006/relationships/customXml" Target="../ink/ink2915.xml"/><Relationship Id="rId23" Type="http://schemas.openxmlformats.org/officeDocument/2006/relationships/customXml" Target="../ink/ink2919.xml"/><Relationship Id="rId28" Type="http://schemas.openxmlformats.org/officeDocument/2006/relationships/image" Target="../media/image387.png"/><Relationship Id="rId36" Type="http://schemas.openxmlformats.org/officeDocument/2006/relationships/image" Target="../media/image391.png"/><Relationship Id="rId49" Type="http://schemas.openxmlformats.org/officeDocument/2006/relationships/customXml" Target="../ink/ink2932.xml"/><Relationship Id="rId57" Type="http://schemas.openxmlformats.org/officeDocument/2006/relationships/customXml" Target="../ink/ink2936.xml"/><Relationship Id="rId10" Type="http://schemas.openxmlformats.org/officeDocument/2006/relationships/image" Target="../media/image378.png"/><Relationship Id="rId31" Type="http://schemas.openxmlformats.org/officeDocument/2006/relationships/customXml" Target="../ink/ink2923.xml"/><Relationship Id="rId44" Type="http://schemas.openxmlformats.org/officeDocument/2006/relationships/image" Target="../media/image395.png"/><Relationship Id="rId52" Type="http://schemas.openxmlformats.org/officeDocument/2006/relationships/image" Target="../media/image398.png"/><Relationship Id="rId60" Type="http://schemas.openxmlformats.org/officeDocument/2006/relationships/image" Target="../media/image402.png"/><Relationship Id="rId65" Type="http://schemas.openxmlformats.org/officeDocument/2006/relationships/customXml" Target="../ink/ink2940.xml"/><Relationship Id="rId73" Type="http://schemas.openxmlformats.org/officeDocument/2006/relationships/customXml" Target="../ink/ink2944.xml"/><Relationship Id="rId78" Type="http://schemas.openxmlformats.org/officeDocument/2006/relationships/image" Target="../media/image410.png"/><Relationship Id="rId81" Type="http://schemas.openxmlformats.org/officeDocument/2006/relationships/customXml" Target="../ink/ink2948.xml"/><Relationship Id="rId86" Type="http://schemas.openxmlformats.org/officeDocument/2006/relationships/image" Target="../media/image420.png"/><Relationship Id="rId94" Type="http://schemas.openxmlformats.org/officeDocument/2006/relationships/image" Target="../media/image426.png"/><Relationship Id="rId99" Type="http://schemas.openxmlformats.org/officeDocument/2006/relationships/customXml" Target="../ink/ink2957.xml"/><Relationship Id="rId4" Type="http://schemas.openxmlformats.org/officeDocument/2006/relationships/image" Target="../media/image313.png"/><Relationship Id="rId9" Type="http://schemas.openxmlformats.org/officeDocument/2006/relationships/customXml" Target="../ink/ink2912.xml"/><Relationship Id="rId13" Type="http://schemas.openxmlformats.org/officeDocument/2006/relationships/customXml" Target="../ink/ink2914.xml"/><Relationship Id="rId18" Type="http://schemas.openxmlformats.org/officeDocument/2006/relationships/image" Target="../media/image382.png"/><Relationship Id="rId39" Type="http://schemas.openxmlformats.org/officeDocument/2006/relationships/customXml" Target="../ink/ink2927.xml"/><Relationship Id="rId34" Type="http://schemas.openxmlformats.org/officeDocument/2006/relationships/image" Target="../media/image390.png"/><Relationship Id="rId50" Type="http://schemas.openxmlformats.org/officeDocument/2006/relationships/image" Target="../media/image397.png"/><Relationship Id="rId55" Type="http://schemas.openxmlformats.org/officeDocument/2006/relationships/customXml" Target="../ink/ink2935.xml"/><Relationship Id="rId76" Type="http://schemas.openxmlformats.org/officeDocument/2006/relationships/image" Target="../media/image409.png"/><Relationship Id="rId97" Type="http://schemas.openxmlformats.org/officeDocument/2006/relationships/customXml" Target="../ink/ink2956.xml"/><Relationship Id="rId7" Type="http://schemas.openxmlformats.org/officeDocument/2006/relationships/customXml" Target="../ink/ink2911.xml"/><Relationship Id="rId71" Type="http://schemas.openxmlformats.org/officeDocument/2006/relationships/customXml" Target="../ink/ink2943.xml"/><Relationship Id="rId92" Type="http://schemas.openxmlformats.org/officeDocument/2006/relationships/image" Target="../media/image425.png"/><Relationship Id="rId2" Type="http://schemas.openxmlformats.org/officeDocument/2006/relationships/image" Target="../media/image353.png"/><Relationship Id="rId29" Type="http://schemas.openxmlformats.org/officeDocument/2006/relationships/customXml" Target="../ink/ink2922.xml"/><Relationship Id="rId24" Type="http://schemas.openxmlformats.org/officeDocument/2006/relationships/image" Target="../media/image385.png"/><Relationship Id="rId40" Type="http://schemas.openxmlformats.org/officeDocument/2006/relationships/image" Target="../media/image393.png"/><Relationship Id="rId45" Type="http://schemas.openxmlformats.org/officeDocument/2006/relationships/customXml" Target="../ink/ink2930.xml"/><Relationship Id="rId66" Type="http://schemas.openxmlformats.org/officeDocument/2006/relationships/image" Target="../media/image404.png"/><Relationship Id="rId87" Type="http://schemas.openxmlformats.org/officeDocument/2006/relationships/customXml" Target="../ink/ink2951.xml"/><Relationship Id="rId61" Type="http://schemas.openxmlformats.org/officeDocument/2006/relationships/customXml" Target="../ink/ink2938.xml"/><Relationship Id="rId82" Type="http://schemas.openxmlformats.org/officeDocument/2006/relationships/image" Target="../media/image414.png"/><Relationship Id="rId19" Type="http://schemas.openxmlformats.org/officeDocument/2006/relationships/customXml" Target="../ink/ink2917.xml"/><Relationship Id="rId14" Type="http://schemas.openxmlformats.org/officeDocument/2006/relationships/image" Target="../media/image380.png"/><Relationship Id="rId30" Type="http://schemas.openxmlformats.org/officeDocument/2006/relationships/image" Target="../media/image388.png"/><Relationship Id="rId35" Type="http://schemas.openxmlformats.org/officeDocument/2006/relationships/customXml" Target="../ink/ink2925.xml"/><Relationship Id="rId56" Type="http://schemas.openxmlformats.org/officeDocument/2006/relationships/image" Target="../media/image400.png"/><Relationship Id="rId77" Type="http://schemas.openxmlformats.org/officeDocument/2006/relationships/customXml" Target="../ink/ink2946.xml"/><Relationship Id="rId100" Type="http://schemas.openxmlformats.org/officeDocument/2006/relationships/image" Target="../media/image429.png"/><Relationship Id="rId8" Type="http://schemas.openxmlformats.org/officeDocument/2006/relationships/image" Target="../media/image377.png"/><Relationship Id="rId51" Type="http://schemas.openxmlformats.org/officeDocument/2006/relationships/customXml" Target="../ink/ink2933.xml"/><Relationship Id="rId72" Type="http://schemas.openxmlformats.org/officeDocument/2006/relationships/image" Target="../media/image407.png"/><Relationship Id="rId93" Type="http://schemas.openxmlformats.org/officeDocument/2006/relationships/customXml" Target="../ink/ink2954.xml"/><Relationship Id="rId98" Type="http://schemas.openxmlformats.org/officeDocument/2006/relationships/image" Target="../media/image428.png"/></Relationships>
</file>

<file path=ppt/slides/_rels/slide82.xml.rels><?xml version="1.0" encoding="UTF-8" standalone="yes"?>
<Relationships xmlns="http://schemas.openxmlformats.org/package/2006/relationships"><Relationship Id="rId13" Type="http://schemas.openxmlformats.org/officeDocument/2006/relationships/customXml" Target="../ink/ink2963.xml"/><Relationship Id="rId18" Type="http://schemas.openxmlformats.org/officeDocument/2006/relationships/image" Target="../media/image382.png"/><Relationship Id="rId26" Type="http://schemas.openxmlformats.org/officeDocument/2006/relationships/image" Target="../media/image386.png"/><Relationship Id="rId39" Type="http://schemas.openxmlformats.org/officeDocument/2006/relationships/customXml" Target="../ink/ink2976.xml"/><Relationship Id="rId21" Type="http://schemas.openxmlformats.org/officeDocument/2006/relationships/customXml" Target="../ink/ink2967.xml"/><Relationship Id="rId34" Type="http://schemas.openxmlformats.org/officeDocument/2006/relationships/image" Target="../media/image413.png"/><Relationship Id="rId42" Type="http://schemas.openxmlformats.org/officeDocument/2006/relationships/image" Target="../media/image425.png"/><Relationship Id="rId47" Type="http://schemas.openxmlformats.org/officeDocument/2006/relationships/customXml" Target="../ink/ink2980.xml"/><Relationship Id="rId50" Type="http://schemas.openxmlformats.org/officeDocument/2006/relationships/image" Target="../media/image434.png"/><Relationship Id="rId55" Type="http://schemas.openxmlformats.org/officeDocument/2006/relationships/customXml" Target="../ink/ink2984.xml"/><Relationship Id="rId7" Type="http://schemas.openxmlformats.org/officeDocument/2006/relationships/customXml" Target="../ink/ink2960.xml"/><Relationship Id="rId2" Type="http://schemas.openxmlformats.org/officeDocument/2006/relationships/image" Target="../media/image353.png"/><Relationship Id="rId16" Type="http://schemas.openxmlformats.org/officeDocument/2006/relationships/image" Target="../media/image381.png"/><Relationship Id="rId29" Type="http://schemas.openxmlformats.org/officeDocument/2006/relationships/customXml" Target="../ink/ink2971.xml"/><Relationship Id="rId11" Type="http://schemas.openxmlformats.org/officeDocument/2006/relationships/customXml" Target="../ink/ink2962.xml"/><Relationship Id="rId24" Type="http://schemas.openxmlformats.org/officeDocument/2006/relationships/image" Target="../media/image385.png"/><Relationship Id="rId32" Type="http://schemas.openxmlformats.org/officeDocument/2006/relationships/image" Target="../media/image389.png"/><Relationship Id="rId37" Type="http://schemas.openxmlformats.org/officeDocument/2006/relationships/customXml" Target="../ink/ink2975.xml"/><Relationship Id="rId40" Type="http://schemas.openxmlformats.org/officeDocument/2006/relationships/image" Target="../media/image430.png"/><Relationship Id="rId45" Type="http://schemas.openxmlformats.org/officeDocument/2006/relationships/customXml" Target="../ink/ink2979.xml"/><Relationship Id="rId53" Type="http://schemas.openxmlformats.org/officeDocument/2006/relationships/customXml" Target="../ink/ink2983.xml"/><Relationship Id="rId5" Type="http://schemas.openxmlformats.org/officeDocument/2006/relationships/customXml" Target="../ink/ink2959.xml"/><Relationship Id="rId10" Type="http://schemas.openxmlformats.org/officeDocument/2006/relationships/image" Target="../media/image378.png"/><Relationship Id="rId19" Type="http://schemas.openxmlformats.org/officeDocument/2006/relationships/customXml" Target="../ink/ink2966.xml"/><Relationship Id="rId31" Type="http://schemas.openxmlformats.org/officeDocument/2006/relationships/customXml" Target="../ink/ink2972.xml"/><Relationship Id="rId44" Type="http://schemas.openxmlformats.org/officeDocument/2006/relationships/image" Target="../media/image431.png"/><Relationship Id="rId52" Type="http://schemas.openxmlformats.org/officeDocument/2006/relationships/image" Target="../media/image435.png"/><Relationship Id="rId4" Type="http://schemas.openxmlformats.org/officeDocument/2006/relationships/image" Target="../media/image313.png"/><Relationship Id="rId9" Type="http://schemas.openxmlformats.org/officeDocument/2006/relationships/customXml" Target="../ink/ink2961.xml"/><Relationship Id="rId14" Type="http://schemas.openxmlformats.org/officeDocument/2006/relationships/image" Target="../media/image380.png"/><Relationship Id="rId22" Type="http://schemas.openxmlformats.org/officeDocument/2006/relationships/image" Target="../media/image384.png"/><Relationship Id="rId27" Type="http://schemas.openxmlformats.org/officeDocument/2006/relationships/customXml" Target="../ink/ink2970.xml"/><Relationship Id="rId30" Type="http://schemas.openxmlformats.org/officeDocument/2006/relationships/image" Target="../media/image388.png"/><Relationship Id="rId35" Type="http://schemas.openxmlformats.org/officeDocument/2006/relationships/customXml" Target="../ink/ink2974.xml"/><Relationship Id="rId43" Type="http://schemas.openxmlformats.org/officeDocument/2006/relationships/customXml" Target="../ink/ink2978.xml"/><Relationship Id="rId48" Type="http://schemas.openxmlformats.org/officeDocument/2006/relationships/image" Target="../media/image433.png"/><Relationship Id="rId56" Type="http://schemas.openxmlformats.org/officeDocument/2006/relationships/image" Target="../media/image437.png"/><Relationship Id="rId8" Type="http://schemas.openxmlformats.org/officeDocument/2006/relationships/image" Target="../media/image377.png"/><Relationship Id="rId51" Type="http://schemas.openxmlformats.org/officeDocument/2006/relationships/customXml" Target="../ink/ink2982.xml"/><Relationship Id="rId3" Type="http://schemas.openxmlformats.org/officeDocument/2006/relationships/customXml" Target="../ink/ink2958.xml"/><Relationship Id="rId12" Type="http://schemas.openxmlformats.org/officeDocument/2006/relationships/image" Target="../media/image379.png"/><Relationship Id="rId17" Type="http://schemas.openxmlformats.org/officeDocument/2006/relationships/customXml" Target="../ink/ink2965.xml"/><Relationship Id="rId25" Type="http://schemas.openxmlformats.org/officeDocument/2006/relationships/customXml" Target="../ink/ink2969.xml"/><Relationship Id="rId33" Type="http://schemas.openxmlformats.org/officeDocument/2006/relationships/customXml" Target="../ink/ink2973.xml"/><Relationship Id="rId38" Type="http://schemas.openxmlformats.org/officeDocument/2006/relationships/image" Target="../media/image422.png"/><Relationship Id="rId46" Type="http://schemas.openxmlformats.org/officeDocument/2006/relationships/image" Target="../media/image432.png"/><Relationship Id="rId20" Type="http://schemas.openxmlformats.org/officeDocument/2006/relationships/image" Target="../media/image383.png"/><Relationship Id="rId41" Type="http://schemas.openxmlformats.org/officeDocument/2006/relationships/customXml" Target="../ink/ink2977.xml"/><Relationship Id="rId54" Type="http://schemas.openxmlformats.org/officeDocument/2006/relationships/image" Target="../media/image43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6.png"/><Relationship Id="rId15" Type="http://schemas.openxmlformats.org/officeDocument/2006/relationships/customXml" Target="../ink/ink2964.xml"/><Relationship Id="rId23" Type="http://schemas.openxmlformats.org/officeDocument/2006/relationships/customXml" Target="../ink/ink2968.xml"/><Relationship Id="rId28" Type="http://schemas.openxmlformats.org/officeDocument/2006/relationships/image" Target="../media/image387.png"/><Relationship Id="rId36" Type="http://schemas.openxmlformats.org/officeDocument/2006/relationships/image" Target="../media/image421.png"/><Relationship Id="rId49" Type="http://schemas.openxmlformats.org/officeDocument/2006/relationships/customXml" Target="../ink/ink2981.xml"/></Relationships>
</file>

<file path=ppt/slides/_rels/slide83.xml.rels><?xml version="1.0" encoding="UTF-8" standalone="yes"?>
<Relationships xmlns="http://schemas.openxmlformats.org/package/2006/relationships"><Relationship Id="rId26" Type="http://schemas.openxmlformats.org/officeDocument/2006/relationships/image" Target="../media/image386.png"/><Relationship Id="rId21" Type="http://schemas.openxmlformats.org/officeDocument/2006/relationships/customXml" Target="../ink/ink2994.xml"/><Relationship Id="rId42" Type="http://schemas.openxmlformats.org/officeDocument/2006/relationships/image" Target="../media/image439.png"/><Relationship Id="rId47" Type="http://schemas.openxmlformats.org/officeDocument/2006/relationships/customXml" Target="../ink/ink3007.xml"/><Relationship Id="rId63" Type="http://schemas.openxmlformats.org/officeDocument/2006/relationships/customXml" Target="../ink/ink3015.xml"/><Relationship Id="rId68" Type="http://schemas.openxmlformats.org/officeDocument/2006/relationships/image" Target="../media/image446.png"/><Relationship Id="rId7" Type="http://schemas.openxmlformats.org/officeDocument/2006/relationships/customXml" Target="../ink/ink2987.xml"/><Relationship Id="rId2" Type="http://schemas.openxmlformats.org/officeDocument/2006/relationships/image" Target="../media/image353.png"/><Relationship Id="rId16" Type="http://schemas.openxmlformats.org/officeDocument/2006/relationships/image" Target="../media/image381.png"/><Relationship Id="rId29" Type="http://schemas.openxmlformats.org/officeDocument/2006/relationships/customXml" Target="../ink/ink2998.xml"/><Relationship Id="rId11" Type="http://schemas.openxmlformats.org/officeDocument/2006/relationships/customXml" Target="../ink/ink2989.xml"/><Relationship Id="rId24" Type="http://schemas.openxmlformats.org/officeDocument/2006/relationships/image" Target="../media/image385.png"/><Relationship Id="rId32" Type="http://schemas.openxmlformats.org/officeDocument/2006/relationships/image" Target="../media/image389.png"/><Relationship Id="rId37" Type="http://schemas.openxmlformats.org/officeDocument/2006/relationships/customXml" Target="../ink/ink3002.xml"/><Relationship Id="rId40" Type="http://schemas.openxmlformats.org/officeDocument/2006/relationships/image" Target="../media/image438.png"/><Relationship Id="rId45" Type="http://schemas.openxmlformats.org/officeDocument/2006/relationships/customXml" Target="../ink/ink3006.xml"/><Relationship Id="rId53" Type="http://schemas.openxmlformats.org/officeDocument/2006/relationships/customXml" Target="../ink/ink3010.xml"/><Relationship Id="rId58" Type="http://schemas.openxmlformats.org/officeDocument/2006/relationships/image" Target="../media/image432.png"/><Relationship Id="rId66" Type="http://schemas.openxmlformats.org/officeDocument/2006/relationships/image" Target="../media/image445.png"/><Relationship Id="rId5" Type="http://schemas.openxmlformats.org/officeDocument/2006/relationships/customXml" Target="../ink/ink2986.xml"/><Relationship Id="rId61" Type="http://schemas.openxmlformats.org/officeDocument/2006/relationships/customXml" Target="../ink/ink3014.xml"/><Relationship Id="rId19" Type="http://schemas.openxmlformats.org/officeDocument/2006/relationships/customXml" Target="../ink/ink2993.xml"/><Relationship Id="rId14" Type="http://schemas.openxmlformats.org/officeDocument/2006/relationships/image" Target="../media/image380.png"/><Relationship Id="rId22" Type="http://schemas.openxmlformats.org/officeDocument/2006/relationships/image" Target="../media/image384.png"/><Relationship Id="rId27" Type="http://schemas.openxmlformats.org/officeDocument/2006/relationships/customXml" Target="../ink/ink2997.xml"/><Relationship Id="rId30" Type="http://schemas.openxmlformats.org/officeDocument/2006/relationships/image" Target="../media/image388.png"/><Relationship Id="rId35" Type="http://schemas.openxmlformats.org/officeDocument/2006/relationships/customXml" Target="../ink/ink3001.xml"/><Relationship Id="rId43" Type="http://schemas.openxmlformats.org/officeDocument/2006/relationships/customXml" Target="../ink/ink3005.xml"/><Relationship Id="rId48" Type="http://schemas.openxmlformats.org/officeDocument/2006/relationships/image" Target="../media/image442.png"/><Relationship Id="rId56" Type="http://schemas.openxmlformats.org/officeDocument/2006/relationships/image" Target="../media/image431.png"/><Relationship Id="rId64" Type="http://schemas.openxmlformats.org/officeDocument/2006/relationships/image" Target="../media/image444.png"/><Relationship Id="rId69" Type="http://schemas.openxmlformats.org/officeDocument/2006/relationships/customXml" Target="../ink/ink3018.xml"/><Relationship Id="rId8" Type="http://schemas.openxmlformats.org/officeDocument/2006/relationships/image" Target="../media/image377.png"/><Relationship Id="rId51" Type="http://schemas.openxmlformats.org/officeDocument/2006/relationships/customXml" Target="../ink/ink3009.xml"/><Relationship Id="rId3" Type="http://schemas.openxmlformats.org/officeDocument/2006/relationships/customXml" Target="../ink/ink2985.xml"/><Relationship Id="rId12" Type="http://schemas.openxmlformats.org/officeDocument/2006/relationships/image" Target="../media/image379.png"/><Relationship Id="rId17" Type="http://schemas.openxmlformats.org/officeDocument/2006/relationships/customXml" Target="../ink/ink2992.xml"/><Relationship Id="rId25" Type="http://schemas.openxmlformats.org/officeDocument/2006/relationships/customXml" Target="../ink/ink2996.xml"/><Relationship Id="rId33" Type="http://schemas.openxmlformats.org/officeDocument/2006/relationships/customXml" Target="../ink/ink3000.xml"/><Relationship Id="rId38" Type="http://schemas.openxmlformats.org/officeDocument/2006/relationships/image" Target="../media/image422.png"/><Relationship Id="rId46" Type="http://schemas.openxmlformats.org/officeDocument/2006/relationships/image" Target="../media/image441.png"/><Relationship Id="rId59" Type="http://schemas.openxmlformats.org/officeDocument/2006/relationships/customXml" Target="../ink/ink3013.xml"/><Relationship Id="rId67" Type="http://schemas.openxmlformats.org/officeDocument/2006/relationships/customXml" Target="../ink/ink3017.xml"/><Relationship Id="rId20" Type="http://schemas.openxmlformats.org/officeDocument/2006/relationships/image" Target="../media/image383.png"/><Relationship Id="rId41" Type="http://schemas.openxmlformats.org/officeDocument/2006/relationships/customXml" Target="../ink/ink3004.xml"/><Relationship Id="rId54" Type="http://schemas.openxmlformats.org/officeDocument/2006/relationships/image" Target="../media/image425.png"/><Relationship Id="rId62" Type="http://schemas.openxmlformats.org/officeDocument/2006/relationships/image" Target="../media/image434.png"/><Relationship Id="rId70" Type="http://schemas.openxmlformats.org/officeDocument/2006/relationships/image" Target="../media/image44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6.png"/><Relationship Id="rId15" Type="http://schemas.openxmlformats.org/officeDocument/2006/relationships/customXml" Target="../ink/ink2991.xml"/><Relationship Id="rId23" Type="http://schemas.openxmlformats.org/officeDocument/2006/relationships/customXml" Target="../ink/ink2995.xml"/><Relationship Id="rId28" Type="http://schemas.openxmlformats.org/officeDocument/2006/relationships/image" Target="../media/image387.png"/><Relationship Id="rId36" Type="http://schemas.openxmlformats.org/officeDocument/2006/relationships/image" Target="../media/image421.png"/><Relationship Id="rId49" Type="http://schemas.openxmlformats.org/officeDocument/2006/relationships/customXml" Target="../ink/ink3008.xml"/><Relationship Id="rId57" Type="http://schemas.openxmlformats.org/officeDocument/2006/relationships/customXml" Target="../ink/ink3012.xml"/><Relationship Id="rId10" Type="http://schemas.openxmlformats.org/officeDocument/2006/relationships/image" Target="../media/image378.png"/><Relationship Id="rId31" Type="http://schemas.openxmlformats.org/officeDocument/2006/relationships/customXml" Target="../ink/ink2999.xml"/><Relationship Id="rId44" Type="http://schemas.openxmlformats.org/officeDocument/2006/relationships/image" Target="../media/image440.png"/><Relationship Id="rId52" Type="http://schemas.openxmlformats.org/officeDocument/2006/relationships/image" Target="../media/image430.png"/><Relationship Id="rId60" Type="http://schemas.openxmlformats.org/officeDocument/2006/relationships/image" Target="../media/image433.png"/><Relationship Id="rId65" Type="http://schemas.openxmlformats.org/officeDocument/2006/relationships/customXml" Target="../ink/ink3016.xml"/><Relationship Id="rId4" Type="http://schemas.openxmlformats.org/officeDocument/2006/relationships/image" Target="../media/image313.png"/><Relationship Id="rId9" Type="http://schemas.openxmlformats.org/officeDocument/2006/relationships/customXml" Target="../ink/ink2988.xml"/><Relationship Id="rId13" Type="http://schemas.openxmlformats.org/officeDocument/2006/relationships/customXml" Target="../ink/ink2990.xml"/><Relationship Id="rId18" Type="http://schemas.openxmlformats.org/officeDocument/2006/relationships/image" Target="../media/image382.png"/><Relationship Id="rId39" Type="http://schemas.openxmlformats.org/officeDocument/2006/relationships/customXml" Target="../ink/ink3003.xml"/><Relationship Id="rId34" Type="http://schemas.openxmlformats.org/officeDocument/2006/relationships/image" Target="../media/image413.png"/><Relationship Id="rId50" Type="http://schemas.openxmlformats.org/officeDocument/2006/relationships/image" Target="../media/image443.png"/><Relationship Id="rId55" Type="http://schemas.openxmlformats.org/officeDocument/2006/relationships/customXml" Target="../ink/ink3011.xml"/></Relationships>
</file>

<file path=ppt/slides/_rels/slide84.xml.rels><?xml version="1.0" encoding="UTF-8" standalone="yes"?>
<Relationships xmlns="http://schemas.openxmlformats.org/package/2006/relationships"><Relationship Id="rId26" Type="http://schemas.openxmlformats.org/officeDocument/2006/relationships/image" Target="../media/image386.png"/><Relationship Id="rId21" Type="http://schemas.openxmlformats.org/officeDocument/2006/relationships/customXml" Target="../ink/ink3028.xml"/><Relationship Id="rId42" Type="http://schemas.openxmlformats.org/officeDocument/2006/relationships/image" Target="../media/image439.png"/><Relationship Id="rId47" Type="http://schemas.openxmlformats.org/officeDocument/2006/relationships/customXml" Target="../ink/ink3041.xml"/><Relationship Id="rId63" Type="http://schemas.openxmlformats.org/officeDocument/2006/relationships/customXml" Target="../ink/ink3049.xml"/><Relationship Id="rId68" Type="http://schemas.openxmlformats.org/officeDocument/2006/relationships/image" Target="../media/image450.png"/><Relationship Id="rId2" Type="http://schemas.openxmlformats.org/officeDocument/2006/relationships/image" Target="../media/image353.png"/><Relationship Id="rId16" Type="http://schemas.openxmlformats.org/officeDocument/2006/relationships/image" Target="../media/image381.png"/><Relationship Id="rId29" Type="http://schemas.openxmlformats.org/officeDocument/2006/relationships/customXml" Target="../ink/ink3032.xml"/><Relationship Id="rId11" Type="http://schemas.openxmlformats.org/officeDocument/2006/relationships/customXml" Target="../ink/ink3023.xml"/><Relationship Id="rId24" Type="http://schemas.openxmlformats.org/officeDocument/2006/relationships/image" Target="../media/image385.png"/><Relationship Id="rId32" Type="http://schemas.openxmlformats.org/officeDocument/2006/relationships/image" Target="../media/image389.png"/><Relationship Id="rId37" Type="http://schemas.openxmlformats.org/officeDocument/2006/relationships/customXml" Target="../ink/ink3036.xml"/><Relationship Id="rId40" Type="http://schemas.openxmlformats.org/officeDocument/2006/relationships/image" Target="../media/image438.png"/><Relationship Id="rId45" Type="http://schemas.openxmlformats.org/officeDocument/2006/relationships/customXml" Target="../ink/ink3040.xml"/><Relationship Id="rId53" Type="http://schemas.openxmlformats.org/officeDocument/2006/relationships/customXml" Target="../ink/ink3044.xml"/><Relationship Id="rId58" Type="http://schemas.openxmlformats.org/officeDocument/2006/relationships/image" Target="../media/image431.png"/><Relationship Id="rId66" Type="http://schemas.openxmlformats.org/officeDocument/2006/relationships/image" Target="../media/image449.png"/><Relationship Id="rId74" Type="http://schemas.openxmlformats.org/officeDocument/2006/relationships/image" Target="../media/image453.png"/><Relationship Id="rId5" Type="http://schemas.openxmlformats.org/officeDocument/2006/relationships/customXml" Target="../ink/ink3020.xml"/><Relationship Id="rId61" Type="http://schemas.openxmlformats.org/officeDocument/2006/relationships/customXml" Target="../ink/ink3048.xml"/><Relationship Id="rId19" Type="http://schemas.openxmlformats.org/officeDocument/2006/relationships/customXml" Target="../ink/ink3027.xml"/><Relationship Id="rId14" Type="http://schemas.openxmlformats.org/officeDocument/2006/relationships/image" Target="../media/image380.png"/><Relationship Id="rId22" Type="http://schemas.openxmlformats.org/officeDocument/2006/relationships/image" Target="../media/image384.png"/><Relationship Id="rId27" Type="http://schemas.openxmlformats.org/officeDocument/2006/relationships/customXml" Target="../ink/ink3031.xml"/><Relationship Id="rId30" Type="http://schemas.openxmlformats.org/officeDocument/2006/relationships/image" Target="../media/image388.png"/><Relationship Id="rId35" Type="http://schemas.openxmlformats.org/officeDocument/2006/relationships/customXml" Target="../ink/ink3035.xml"/><Relationship Id="rId43" Type="http://schemas.openxmlformats.org/officeDocument/2006/relationships/customXml" Target="../ink/ink3039.xml"/><Relationship Id="rId48" Type="http://schemas.openxmlformats.org/officeDocument/2006/relationships/image" Target="../media/image442.png"/><Relationship Id="rId56" Type="http://schemas.openxmlformats.org/officeDocument/2006/relationships/image" Target="../media/image425.png"/><Relationship Id="rId64" Type="http://schemas.openxmlformats.org/officeDocument/2006/relationships/image" Target="../media/image434.png"/><Relationship Id="rId69" Type="http://schemas.openxmlformats.org/officeDocument/2006/relationships/customXml" Target="../ink/ink3052.xml"/><Relationship Id="rId8" Type="http://schemas.openxmlformats.org/officeDocument/2006/relationships/image" Target="../media/image377.png"/><Relationship Id="rId51" Type="http://schemas.openxmlformats.org/officeDocument/2006/relationships/customXml" Target="../ink/ink3043.xml"/><Relationship Id="rId72" Type="http://schemas.openxmlformats.org/officeDocument/2006/relationships/image" Target="../media/image452.png"/><Relationship Id="rId3" Type="http://schemas.openxmlformats.org/officeDocument/2006/relationships/customXml" Target="../ink/ink3019.xml"/><Relationship Id="rId12" Type="http://schemas.openxmlformats.org/officeDocument/2006/relationships/image" Target="../media/image379.png"/><Relationship Id="rId17" Type="http://schemas.openxmlformats.org/officeDocument/2006/relationships/customXml" Target="../ink/ink3026.xml"/><Relationship Id="rId25" Type="http://schemas.openxmlformats.org/officeDocument/2006/relationships/customXml" Target="../ink/ink3030.xml"/><Relationship Id="rId33" Type="http://schemas.openxmlformats.org/officeDocument/2006/relationships/customXml" Target="../ink/ink3034.xml"/><Relationship Id="rId38" Type="http://schemas.openxmlformats.org/officeDocument/2006/relationships/image" Target="../media/image422.png"/><Relationship Id="rId46" Type="http://schemas.openxmlformats.org/officeDocument/2006/relationships/image" Target="../media/image441.png"/><Relationship Id="rId59" Type="http://schemas.openxmlformats.org/officeDocument/2006/relationships/customXml" Target="../ink/ink3047.xml"/><Relationship Id="rId67" Type="http://schemas.openxmlformats.org/officeDocument/2006/relationships/customXml" Target="../ink/ink3051.xml"/><Relationship Id="rId20" Type="http://schemas.openxmlformats.org/officeDocument/2006/relationships/image" Target="../media/image383.png"/><Relationship Id="rId41" Type="http://schemas.openxmlformats.org/officeDocument/2006/relationships/customXml" Target="../ink/ink3038.xml"/><Relationship Id="rId54" Type="http://schemas.openxmlformats.org/officeDocument/2006/relationships/image" Target="../media/image430.png"/><Relationship Id="rId62" Type="http://schemas.openxmlformats.org/officeDocument/2006/relationships/image" Target="../media/image433.png"/><Relationship Id="rId70" Type="http://schemas.openxmlformats.org/officeDocument/2006/relationships/image" Target="../media/image451.png"/><Relationship Id="rId75" Type="http://schemas.openxmlformats.org/officeDocument/2006/relationships/customXml" Target="../ink/ink305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6.png"/><Relationship Id="rId15" Type="http://schemas.openxmlformats.org/officeDocument/2006/relationships/customXml" Target="../ink/ink3025.xml"/><Relationship Id="rId23" Type="http://schemas.openxmlformats.org/officeDocument/2006/relationships/customXml" Target="../ink/ink3029.xml"/><Relationship Id="rId28" Type="http://schemas.openxmlformats.org/officeDocument/2006/relationships/image" Target="../media/image387.png"/><Relationship Id="rId36" Type="http://schemas.openxmlformats.org/officeDocument/2006/relationships/image" Target="../media/image421.png"/><Relationship Id="rId49" Type="http://schemas.openxmlformats.org/officeDocument/2006/relationships/customXml" Target="../ink/ink3042.xml"/><Relationship Id="rId57" Type="http://schemas.openxmlformats.org/officeDocument/2006/relationships/customXml" Target="../ink/ink3046.xml"/><Relationship Id="rId10" Type="http://schemas.openxmlformats.org/officeDocument/2006/relationships/image" Target="../media/image378.png"/><Relationship Id="rId31" Type="http://schemas.openxmlformats.org/officeDocument/2006/relationships/customXml" Target="../ink/ink3033.xml"/><Relationship Id="rId44" Type="http://schemas.openxmlformats.org/officeDocument/2006/relationships/image" Target="../media/image440.png"/><Relationship Id="rId52" Type="http://schemas.openxmlformats.org/officeDocument/2006/relationships/image" Target="../media/image448.png"/><Relationship Id="rId60" Type="http://schemas.openxmlformats.org/officeDocument/2006/relationships/image" Target="../media/image432.png"/><Relationship Id="rId65" Type="http://schemas.openxmlformats.org/officeDocument/2006/relationships/customXml" Target="../ink/ink3050.xml"/><Relationship Id="rId73" Type="http://schemas.openxmlformats.org/officeDocument/2006/relationships/customXml" Target="../ink/ink3054.xml"/><Relationship Id="rId4" Type="http://schemas.openxmlformats.org/officeDocument/2006/relationships/image" Target="../media/image313.png"/><Relationship Id="rId9" Type="http://schemas.openxmlformats.org/officeDocument/2006/relationships/customXml" Target="../ink/ink3022.xml"/><Relationship Id="rId13" Type="http://schemas.openxmlformats.org/officeDocument/2006/relationships/customXml" Target="../ink/ink3024.xml"/><Relationship Id="rId18" Type="http://schemas.openxmlformats.org/officeDocument/2006/relationships/image" Target="../media/image382.png"/><Relationship Id="rId39" Type="http://schemas.openxmlformats.org/officeDocument/2006/relationships/customXml" Target="../ink/ink3037.xml"/><Relationship Id="rId34" Type="http://schemas.openxmlformats.org/officeDocument/2006/relationships/image" Target="../media/image413.png"/><Relationship Id="rId50" Type="http://schemas.openxmlformats.org/officeDocument/2006/relationships/image" Target="../media/image443.png"/><Relationship Id="rId55" Type="http://schemas.openxmlformats.org/officeDocument/2006/relationships/customXml" Target="../ink/ink3045.xml"/><Relationship Id="rId76" Type="http://schemas.openxmlformats.org/officeDocument/2006/relationships/image" Target="../media/image454.png"/><Relationship Id="rId7" Type="http://schemas.openxmlformats.org/officeDocument/2006/relationships/customXml" Target="../ink/ink3021.xml"/><Relationship Id="rId71" Type="http://schemas.openxmlformats.org/officeDocument/2006/relationships/customXml" Target="../ink/ink3053.xml"/></Relationships>
</file>

<file path=ppt/slides/_rels/slide85.xml.rels><?xml version="1.0" encoding="UTF-8" standalone="yes"?>
<Relationships xmlns="http://schemas.openxmlformats.org/package/2006/relationships"><Relationship Id="rId26" Type="http://schemas.openxmlformats.org/officeDocument/2006/relationships/image" Target="../media/image386.png"/><Relationship Id="rId21" Type="http://schemas.openxmlformats.org/officeDocument/2006/relationships/customXml" Target="../ink/ink3065.xml"/><Relationship Id="rId42" Type="http://schemas.openxmlformats.org/officeDocument/2006/relationships/image" Target="../media/image439.png"/><Relationship Id="rId47" Type="http://schemas.openxmlformats.org/officeDocument/2006/relationships/customXml" Target="../ink/ink3078.xml"/><Relationship Id="rId63" Type="http://schemas.openxmlformats.org/officeDocument/2006/relationships/customXml" Target="../ink/ink3086.xml"/><Relationship Id="rId68" Type="http://schemas.openxmlformats.org/officeDocument/2006/relationships/image" Target="../media/image432.png"/><Relationship Id="rId84" Type="http://schemas.openxmlformats.org/officeDocument/2006/relationships/image" Target="../media/image464.png"/><Relationship Id="rId16" Type="http://schemas.openxmlformats.org/officeDocument/2006/relationships/image" Target="../media/image381.png"/><Relationship Id="rId11" Type="http://schemas.openxmlformats.org/officeDocument/2006/relationships/customXml" Target="../ink/ink3060.xml"/><Relationship Id="rId32" Type="http://schemas.openxmlformats.org/officeDocument/2006/relationships/image" Target="../media/image389.png"/><Relationship Id="rId37" Type="http://schemas.openxmlformats.org/officeDocument/2006/relationships/customXml" Target="../ink/ink3073.xml"/><Relationship Id="rId53" Type="http://schemas.openxmlformats.org/officeDocument/2006/relationships/customXml" Target="../ink/ink3081.xml"/><Relationship Id="rId58" Type="http://schemas.openxmlformats.org/officeDocument/2006/relationships/image" Target="../media/image457.png"/><Relationship Id="rId74" Type="http://schemas.openxmlformats.org/officeDocument/2006/relationships/image" Target="../media/image459.png"/><Relationship Id="rId79" Type="http://schemas.openxmlformats.org/officeDocument/2006/relationships/customXml" Target="../ink/ink3094.xml"/><Relationship Id="rId5" Type="http://schemas.openxmlformats.org/officeDocument/2006/relationships/customXml" Target="../ink/ink3057.xml"/><Relationship Id="rId19" Type="http://schemas.openxmlformats.org/officeDocument/2006/relationships/customXml" Target="../ink/ink3064.xml"/><Relationship Id="rId14" Type="http://schemas.openxmlformats.org/officeDocument/2006/relationships/image" Target="../media/image380.png"/><Relationship Id="rId22" Type="http://schemas.openxmlformats.org/officeDocument/2006/relationships/image" Target="../media/image384.png"/><Relationship Id="rId27" Type="http://schemas.openxmlformats.org/officeDocument/2006/relationships/customXml" Target="../ink/ink3068.xml"/><Relationship Id="rId30" Type="http://schemas.openxmlformats.org/officeDocument/2006/relationships/image" Target="../media/image388.png"/><Relationship Id="rId35" Type="http://schemas.openxmlformats.org/officeDocument/2006/relationships/customXml" Target="../ink/ink3072.xml"/><Relationship Id="rId43" Type="http://schemas.openxmlformats.org/officeDocument/2006/relationships/customXml" Target="../ink/ink3076.xml"/><Relationship Id="rId48" Type="http://schemas.openxmlformats.org/officeDocument/2006/relationships/image" Target="../media/image442.png"/><Relationship Id="rId56" Type="http://schemas.openxmlformats.org/officeDocument/2006/relationships/image" Target="../media/image456.png"/><Relationship Id="rId64" Type="http://schemas.openxmlformats.org/officeDocument/2006/relationships/image" Target="../media/image425.png"/><Relationship Id="rId69" Type="http://schemas.openxmlformats.org/officeDocument/2006/relationships/customXml" Target="../ink/ink3089.xml"/><Relationship Id="rId77" Type="http://schemas.openxmlformats.org/officeDocument/2006/relationships/customXml" Target="../ink/ink3093.xml"/><Relationship Id="rId8" Type="http://schemas.openxmlformats.org/officeDocument/2006/relationships/image" Target="../media/image377.png"/><Relationship Id="rId51" Type="http://schemas.openxmlformats.org/officeDocument/2006/relationships/customXml" Target="../ink/ink3080.xml"/><Relationship Id="rId72" Type="http://schemas.openxmlformats.org/officeDocument/2006/relationships/image" Target="../media/image434.png"/><Relationship Id="rId80" Type="http://schemas.openxmlformats.org/officeDocument/2006/relationships/image" Target="../media/image462.png"/><Relationship Id="rId85" Type="http://schemas.openxmlformats.org/officeDocument/2006/relationships/customXml" Target="../ink/ink3097.xml"/><Relationship Id="rId3" Type="http://schemas.openxmlformats.org/officeDocument/2006/relationships/customXml" Target="../ink/ink3056.xml"/><Relationship Id="rId12" Type="http://schemas.openxmlformats.org/officeDocument/2006/relationships/image" Target="../media/image379.png"/><Relationship Id="rId17" Type="http://schemas.openxmlformats.org/officeDocument/2006/relationships/customXml" Target="../ink/ink3063.xml"/><Relationship Id="rId25" Type="http://schemas.openxmlformats.org/officeDocument/2006/relationships/customXml" Target="../ink/ink3067.xml"/><Relationship Id="rId33" Type="http://schemas.openxmlformats.org/officeDocument/2006/relationships/customXml" Target="../ink/ink3071.xml"/><Relationship Id="rId38" Type="http://schemas.openxmlformats.org/officeDocument/2006/relationships/image" Target="../media/image422.png"/><Relationship Id="rId46" Type="http://schemas.openxmlformats.org/officeDocument/2006/relationships/image" Target="../media/image441.png"/><Relationship Id="rId59" Type="http://schemas.openxmlformats.org/officeDocument/2006/relationships/customXml" Target="../ink/ink3084.xml"/><Relationship Id="rId67" Type="http://schemas.openxmlformats.org/officeDocument/2006/relationships/customXml" Target="../ink/ink3088.xml"/><Relationship Id="rId20" Type="http://schemas.openxmlformats.org/officeDocument/2006/relationships/image" Target="../media/image383.png"/><Relationship Id="rId41" Type="http://schemas.openxmlformats.org/officeDocument/2006/relationships/customXml" Target="../ink/ink3075.xml"/><Relationship Id="rId54" Type="http://schemas.openxmlformats.org/officeDocument/2006/relationships/image" Target="../media/image455.png"/><Relationship Id="rId62" Type="http://schemas.openxmlformats.org/officeDocument/2006/relationships/image" Target="../media/image430.png"/><Relationship Id="rId70" Type="http://schemas.openxmlformats.org/officeDocument/2006/relationships/image" Target="../media/image433.png"/><Relationship Id="rId75" Type="http://schemas.openxmlformats.org/officeDocument/2006/relationships/customXml" Target="../ink/ink3092.xml"/><Relationship Id="rId83" Type="http://schemas.openxmlformats.org/officeDocument/2006/relationships/customXml" Target="../ink/ink309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6.png"/><Relationship Id="rId15" Type="http://schemas.openxmlformats.org/officeDocument/2006/relationships/customXml" Target="../ink/ink3062.xml"/><Relationship Id="rId23" Type="http://schemas.openxmlformats.org/officeDocument/2006/relationships/customXml" Target="../ink/ink3066.xml"/><Relationship Id="rId28" Type="http://schemas.openxmlformats.org/officeDocument/2006/relationships/image" Target="../media/image387.png"/><Relationship Id="rId36" Type="http://schemas.openxmlformats.org/officeDocument/2006/relationships/image" Target="../media/image421.png"/><Relationship Id="rId49" Type="http://schemas.openxmlformats.org/officeDocument/2006/relationships/customXml" Target="../ink/ink3079.xml"/><Relationship Id="rId57" Type="http://schemas.openxmlformats.org/officeDocument/2006/relationships/customXml" Target="../ink/ink3083.xml"/><Relationship Id="rId10" Type="http://schemas.openxmlformats.org/officeDocument/2006/relationships/image" Target="../media/image378.png"/><Relationship Id="rId31" Type="http://schemas.openxmlformats.org/officeDocument/2006/relationships/customXml" Target="../ink/ink3070.xml"/><Relationship Id="rId44" Type="http://schemas.openxmlformats.org/officeDocument/2006/relationships/image" Target="../media/image440.png"/><Relationship Id="rId52" Type="http://schemas.openxmlformats.org/officeDocument/2006/relationships/image" Target="../media/image448.png"/><Relationship Id="rId60" Type="http://schemas.openxmlformats.org/officeDocument/2006/relationships/image" Target="../media/image458.png"/><Relationship Id="rId65" Type="http://schemas.openxmlformats.org/officeDocument/2006/relationships/customXml" Target="../ink/ink3087.xml"/><Relationship Id="rId73" Type="http://schemas.openxmlformats.org/officeDocument/2006/relationships/customXml" Target="../ink/ink3091.xml"/><Relationship Id="rId78" Type="http://schemas.openxmlformats.org/officeDocument/2006/relationships/image" Target="../media/image461.png"/><Relationship Id="rId81" Type="http://schemas.openxmlformats.org/officeDocument/2006/relationships/customXml" Target="../ink/ink3095.xml"/><Relationship Id="rId86" Type="http://schemas.openxmlformats.org/officeDocument/2006/relationships/image" Target="../media/image465.png"/><Relationship Id="rId4" Type="http://schemas.openxmlformats.org/officeDocument/2006/relationships/image" Target="../media/image313.png"/><Relationship Id="rId9" Type="http://schemas.openxmlformats.org/officeDocument/2006/relationships/customXml" Target="../ink/ink3059.xml"/><Relationship Id="rId13" Type="http://schemas.openxmlformats.org/officeDocument/2006/relationships/customXml" Target="../ink/ink3061.xml"/><Relationship Id="rId18" Type="http://schemas.openxmlformats.org/officeDocument/2006/relationships/image" Target="../media/image382.png"/><Relationship Id="rId39" Type="http://schemas.openxmlformats.org/officeDocument/2006/relationships/customXml" Target="../ink/ink3074.xml"/><Relationship Id="rId34" Type="http://schemas.openxmlformats.org/officeDocument/2006/relationships/image" Target="../media/image413.png"/><Relationship Id="rId50" Type="http://schemas.openxmlformats.org/officeDocument/2006/relationships/image" Target="../media/image443.png"/><Relationship Id="rId55" Type="http://schemas.openxmlformats.org/officeDocument/2006/relationships/customXml" Target="../ink/ink3082.xml"/><Relationship Id="rId76" Type="http://schemas.openxmlformats.org/officeDocument/2006/relationships/image" Target="../media/image460.png"/><Relationship Id="rId7" Type="http://schemas.openxmlformats.org/officeDocument/2006/relationships/customXml" Target="../ink/ink3058.xml"/><Relationship Id="rId71" Type="http://schemas.openxmlformats.org/officeDocument/2006/relationships/customXml" Target="../ink/ink3090.xml"/><Relationship Id="rId2" Type="http://schemas.openxmlformats.org/officeDocument/2006/relationships/image" Target="../media/image353.png"/><Relationship Id="rId29" Type="http://schemas.openxmlformats.org/officeDocument/2006/relationships/customXml" Target="../ink/ink3069.xml"/><Relationship Id="rId24" Type="http://schemas.openxmlformats.org/officeDocument/2006/relationships/image" Target="../media/image385.png"/><Relationship Id="rId40" Type="http://schemas.openxmlformats.org/officeDocument/2006/relationships/image" Target="../media/image438.png"/><Relationship Id="rId45" Type="http://schemas.openxmlformats.org/officeDocument/2006/relationships/customXml" Target="../ink/ink3077.xml"/><Relationship Id="rId66" Type="http://schemas.openxmlformats.org/officeDocument/2006/relationships/image" Target="../media/image431.png"/><Relationship Id="rId61" Type="http://schemas.openxmlformats.org/officeDocument/2006/relationships/customXml" Target="../ink/ink3085.xml"/><Relationship Id="rId82" Type="http://schemas.openxmlformats.org/officeDocument/2006/relationships/image" Target="../media/image463.png"/></Relationships>
</file>

<file path=ppt/slides/_rels/slide86.xml.rels><?xml version="1.0" encoding="UTF-8" standalone="yes"?>
<Relationships xmlns="http://schemas.openxmlformats.org/package/2006/relationships"><Relationship Id="rId26" Type="http://schemas.openxmlformats.org/officeDocument/2006/relationships/image" Target="../media/image386.png"/><Relationship Id="rId21" Type="http://schemas.openxmlformats.org/officeDocument/2006/relationships/customXml" Target="../ink/ink3107.xml"/><Relationship Id="rId42" Type="http://schemas.openxmlformats.org/officeDocument/2006/relationships/image" Target="../media/image439.png"/><Relationship Id="rId47" Type="http://schemas.openxmlformats.org/officeDocument/2006/relationships/customXml" Target="../ink/ink3120.xml"/><Relationship Id="rId63" Type="http://schemas.openxmlformats.org/officeDocument/2006/relationships/customXml" Target="../ink/ink3128.xml"/><Relationship Id="rId68" Type="http://schemas.openxmlformats.org/officeDocument/2006/relationships/image" Target="../media/image469.png"/><Relationship Id="rId84" Type="http://schemas.openxmlformats.org/officeDocument/2006/relationships/image" Target="../media/image471.png"/><Relationship Id="rId89" Type="http://schemas.openxmlformats.org/officeDocument/2006/relationships/customXml" Target="../ink/ink3141.xml"/><Relationship Id="rId16" Type="http://schemas.openxmlformats.org/officeDocument/2006/relationships/image" Target="../media/image381.png"/><Relationship Id="rId11" Type="http://schemas.openxmlformats.org/officeDocument/2006/relationships/customXml" Target="../ink/ink3102.xml"/><Relationship Id="rId32" Type="http://schemas.openxmlformats.org/officeDocument/2006/relationships/image" Target="../media/image389.png"/><Relationship Id="rId37" Type="http://schemas.openxmlformats.org/officeDocument/2006/relationships/customXml" Target="../ink/ink3115.xml"/><Relationship Id="rId53" Type="http://schemas.openxmlformats.org/officeDocument/2006/relationships/customXml" Target="../ink/ink3123.xml"/><Relationship Id="rId58" Type="http://schemas.openxmlformats.org/officeDocument/2006/relationships/image" Target="../media/image457.png"/><Relationship Id="rId74" Type="http://schemas.openxmlformats.org/officeDocument/2006/relationships/image" Target="../media/image425.png"/><Relationship Id="rId79" Type="http://schemas.openxmlformats.org/officeDocument/2006/relationships/customXml" Target="../ink/ink3136.xml"/><Relationship Id="rId5" Type="http://schemas.openxmlformats.org/officeDocument/2006/relationships/customXml" Target="../ink/ink3099.xml"/><Relationship Id="rId90" Type="http://schemas.openxmlformats.org/officeDocument/2006/relationships/image" Target="../media/image474.png"/><Relationship Id="rId95" Type="http://schemas.openxmlformats.org/officeDocument/2006/relationships/customXml" Target="../ink/ink3144.xml"/><Relationship Id="rId22" Type="http://schemas.openxmlformats.org/officeDocument/2006/relationships/image" Target="../media/image384.png"/><Relationship Id="rId27" Type="http://schemas.openxmlformats.org/officeDocument/2006/relationships/customXml" Target="../ink/ink3110.xml"/><Relationship Id="rId43" Type="http://schemas.openxmlformats.org/officeDocument/2006/relationships/customXml" Target="../ink/ink3118.xml"/><Relationship Id="rId48" Type="http://schemas.openxmlformats.org/officeDocument/2006/relationships/image" Target="../media/image442.png"/><Relationship Id="rId64" Type="http://schemas.openxmlformats.org/officeDocument/2006/relationships/image" Target="../media/image467.png"/><Relationship Id="rId69" Type="http://schemas.openxmlformats.org/officeDocument/2006/relationships/customXml" Target="../ink/ink3131.xml"/><Relationship Id="rId8" Type="http://schemas.openxmlformats.org/officeDocument/2006/relationships/image" Target="../media/image377.png"/><Relationship Id="rId51" Type="http://schemas.openxmlformats.org/officeDocument/2006/relationships/customXml" Target="../ink/ink3122.xml"/><Relationship Id="rId72" Type="http://schemas.openxmlformats.org/officeDocument/2006/relationships/image" Target="../media/image430.png"/><Relationship Id="rId80" Type="http://schemas.openxmlformats.org/officeDocument/2006/relationships/image" Target="../media/image433.png"/><Relationship Id="rId85" Type="http://schemas.openxmlformats.org/officeDocument/2006/relationships/customXml" Target="../ink/ink3139.xml"/><Relationship Id="rId93" Type="http://schemas.openxmlformats.org/officeDocument/2006/relationships/customXml" Target="../ink/ink3143.xml"/><Relationship Id="rId3" Type="http://schemas.openxmlformats.org/officeDocument/2006/relationships/customXml" Target="../ink/ink3098.xml"/><Relationship Id="rId12" Type="http://schemas.openxmlformats.org/officeDocument/2006/relationships/image" Target="../media/image379.png"/><Relationship Id="rId17" Type="http://schemas.openxmlformats.org/officeDocument/2006/relationships/customXml" Target="../ink/ink3105.xml"/><Relationship Id="rId25" Type="http://schemas.openxmlformats.org/officeDocument/2006/relationships/customXml" Target="../ink/ink3109.xml"/><Relationship Id="rId33" Type="http://schemas.openxmlformats.org/officeDocument/2006/relationships/customXml" Target="../ink/ink3113.xml"/><Relationship Id="rId38" Type="http://schemas.openxmlformats.org/officeDocument/2006/relationships/image" Target="../media/image422.png"/><Relationship Id="rId46" Type="http://schemas.openxmlformats.org/officeDocument/2006/relationships/image" Target="../media/image441.png"/><Relationship Id="rId59" Type="http://schemas.openxmlformats.org/officeDocument/2006/relationships/customXml" Target="../ink/ink3126.xml"/><Relationship Id="rId67" Type="http://schemas.openxmlformats.org/officeDocument/2006/relationships/customXml" Target="../ink/ink3130.xml"/><Relationship Id="rId20" Type="http://schemas.openxmlformats.org/officeDocument/2006/relationships/image" Target="../media/image383.png"/><Relationship Id="rId41" Type="http://schemas.openxmlformats.org/officeDocument/2006/relationships/customXml" Target="../ink/ink3117.xml"/><Relationship Id="rId54" Type="http://schemas.openxmlformats.org/officeDocument/2006/relationships/image" Target="../media/image455.png"/><Relationship Id="rId62" Type="http://schemas.openxmlformats.org/officeDocument/2006/relationships/image" Target="../media/image466.png"/><Relationship Id="rId70" Type="http://schemas.openxmlformats.org/officeDocument/2006/relationships/image" Target="../media/image470.png"/><Relationship Id="rId75" Type="http://schemas.openxmlformats.org/officeDocument/2006/relationships/customXml" Target="../ink/ink3134.xml"/><Relationship Id="rId83" Type="http://schemas.openxmlformats.org/officeDocument/2006/relationships/customXml" Target="../ink/ink3138.xml"/><Relationship Id="rId88" Type="http://schemas.openxmlformats.org/officeDocument/2006/relationships/image" Target="../media/image473.png"/><Relationship Id="rId91" Type="http://schemas.openxmlformats.org/officeDocument/2006/relationships/customXml" Target="../ink/ink3142.xml"/><Relationship Id="rId96" Type="http://schemas.openxmlformats.org/officeDocument/2006/relationships/image" Target="../media/image47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6.png"/><Relationship Id="rId15" Type="http://schemas.openxmlformats.org/officeDocument/2006/relationships/customXml" Target="../ink/ink3104.xml"/><Relationship Id="rId23" Type="http://schemas.openxmlformats.org/officeDocument/2006/relationships/customXml" Target="../ink/ink3108.xml"/><Relationship Id="rId28" Type="http://schemas.openxmlformats.org/officeDocument/2006/relationships/image" Target="../media/image387.png"/><Relationship Id="rId36" Type="http://schemas.openxmlformats.org/officeDocument/2006/relationships/image" Target="../media/image421.png"/><Relationship Id="rId49" Type="http://schemas.openxmlformats.org/officeDocument/2006/relationships/customXml" Target="../ink/ink3121.xml"/><Relationship Id="rId57" Type="http://schemas.openxmlformats.org/officeDocument/2006/relationships/customXml" Target="../ink/ink3125.xml"/><Relationship Id="rId10" Type="http://schemas.openxmlformats.org/officeDocument/2006/relationships/image" Target="../media/image378.png"/><Relationship Id="rId31" Type="http://schemas.openxmlformats.org/officeDocument/2006/relationships/customXml" Target="../ink/ink3112.xml"/><Relationship Id="rId44" Type="http://schemas.openxmlformats.org/officeDocument/2006/relationships/image" Target="../media/image440.png"/><Relationship Id="rId52" Type="http://schemas.openxmlformats.org/officeDocument/2006/relationships/image" Target="../media/image448.png"/><Relationship Id="rId60" Type="http://schemas.openxmlformats.org/officeDocument/2006/relationships/image" Target="../media/image458.png"/><Relationship Id="rId65" Type="http://schemas.openxmlformats.org/officeDocument/2006/relationships/customXml" Target="../ink/ink3129.xml"/><Relationship Id="rId73" Type="http://schemas.openxmlformats.org/officeDocument/2006/relationships/customXml" Target="../ink/ink3133.xml"/><Relationship Id="rId78" Type="http://schemas.openxmlformats.org/officeDocument/2006/relationships/image" Target="../media/image432.png"/><Relationship Id="rId81" Type="http://schemas.openxmlformats.org/officeDocument/2006/relationships/customXml" Target="../ink/ink3137.xml"/><Relationship Id="rId86" Type="http://schemas.openxmlformats.org/officeDocument/2006/relationships/image" Target="../media/image472.png"/><Relationship Id="rId94" Type="http://schemas.openxmlformats.org/officeDocument/2006/relationships/image" Target="../media/image476.png"/><Relationship Id="rId4" Type="http://schemas.openxmlformats.org/officeDocument/2006/relationships/image" Target="../media/image313.png"/><Relationship Id="rId9" Type="http://schemas.openxmlformats.org/officeDocument/2006/relationships/customXml" Target="../ink/ink3101.xml"/><Relationship Id="rId13" Type="http://schemas.openxmlformats.org/officeDocument/2006/relationships/customXml" Target="../ink/ink3103.xml"/><Relationship Id="rId18" Type="http://schemas.openxmlformats.org/officeDocument/2006/relationships/image" Target="../media/image382.png"/><Relationship Id="rId39" Type="http://schemas.openxmlformats.org/officeDocument/2006/relationships/customXml" Target="../ink/ink3116.xml"/><Relationship Id="rId34" Type="http://schemas.openxmlformats.org/officeDocument/2006/relationships/image" Target="../media/image413.png"/><Relationship Id="rId50" Type="http://schemas.openxmlformats.org/officeDocument/2006/relationships/image" Target="../media/image443.png"/><Relationship Id="rId55" Type="http://schemas.openxmlformats.org/officeDocument/2006/relationships/customXml" Target="../ink/ink3124.xml"/><Relationship Id="rId76" Type="http://schemas.openxmlformats.org/officeDocument/2006/relationships/image" Target="../media/image431.png"/><Relationship Id="rId7" Type="http://schemas.openxmlformats.org/officeDocument/2006/relationships/customXml" Target="../ink/ink3100.xml"/><Relationship Id="rId71" Type="http://schemas.openxmlformats.org/officeDocument/2006/relationships/customXml" Target="../ink/ink3132.xml"/><Relationship Id="rId92" Type="http://schemas.openxmlformats.org/officeDocument/2006/relationships/image" Target="../media/image475.png"/><Relationship Id="rId2" Type="http://schemas.openxmlformats.org/officeDocument/2006/relationships/image" Target="../media/image353.png"/><Relationship Id="rId29" Type="http://schemas.openxmlformats.org/officeDocument/2006/relationships/customXml" Target="../ink/ink3111.xml"/><Relationship Id="rId24" Type="http://schemas.openxmlformats.org/officeDocument/2006/relationships/image" Target="../media/image385.png"/><Relationship Id="rId40" Type="http://schemas.openxmlformats.org/officeDocument/2006/relationships/image" Target="../media/image438.png"/><Relationship Id="rId45" Type="http://schemas.openxmlformats.org/officeDocument/2006/relationships/customXml" Target="../ink/ink3119.xml"/><Relationship Id="rId66" Type="http://schemas.openxmlformats.org/officeDocument/2006/relationships/image" Target="../media/image468.png"/><Relationship Id="rId87" Type="http://schemas.openxmlformats.org/officeDocument/2006/relationships/customXml" Target="../ink/ink3140.xml"/><Relationship Id="rId61" Type="http://schemas.openxmlformats.org/officeDocument/2006/relationships/customXml" Target="../ink/ink3127.xml"/><Relationship Id="rId82" Type="http://schemas.openxmlformats.org/officeDocument/2006/relationships/image" Target="../media/image434.png"/><Relationship Id="rId19" Type="http://schemas.openxmlformats.org/officeDocument/2006/relationships/customXml" Target="../ink/ink3106.xml"/><Relationship Id="rId14" Type="http://schemas.openxmlformats.org/officeDocument/2006/relationships/image" Target="../media/image380.png"/><Relationship Id="rId30" Type="http://schemas.openxmlformats.org/officeDocument/2006/relationships/image" Target="../media/image388.png"/><Relationship Id="rId35" Type="http://schemas.openxmlformats.org/officeDocument/2006/relationships/customXml" Target="../ink/ink3114.xml"/><Relationship Id="rId56" Type="http://schemas.openxmlformats.org/officeDocument/2006/relationships/image" Target="../media/image456.png"/><Relationship Id="rId77" Type="http://schemas.openxmlformats.org/officeDocument/2006/relationships/customXml" Target="../ink/ink3135.xml"/></Relationships>
</file>

<file path=ppt/slides/_rels/slide87.xml.rels><?xml version="1.0" encoding="UTF-8" standalone="yes"?>
<Relationships xmlns="http://schemas.openxmlformats.org/package/2006/relationships"><Relationship Id="rId26" Type="http://schemas.openxmlformats.org/officeDocument/2006/relationships/image" Target="../media/image386.png"/><Relationship Id="rId117" Type="http://schemas.openxmlformats.org/officeDocument/2006/relationships/customXml" Target="../ink/ink3202.xml"/><Relationship Id="rId21" Type="http://schemas.openxmlformats.org/officeDocument/2006/relationships/customXml" Target="../ink/ink3154.xml"/><Relationship Id="rId42" Type="http://schemas.openxmlformats.org/officeDocument/2006/relationships/image" Target="../media/image439.png"/><Relationship Id="rId47" Type="http://schemas.openxmlformats.org/officeDocument/2006/relationships/customXml" Target="../ink/ink3167.xml"/><Relationship Id="rId63" Type="http://schemas.openxmlformats.org/officeDocument/2006/relationships/customXml" Target="../ink/ink3175.xml"/><Relationship Id="rId68" Type="http://schemas.openxmlformats.org/officeDocument/2006/relationships/image" Target="../media/image469.png"/><Relationship Id="rId84" Type="http://schemas.openxmlformats.org/officeDocument/2006/relationships/image" Target="../media/image471.png"/><Relationship Id="rId89" Type="http://schemas.openxmlformats.org/officeDocument/2006/relationships/customXml" Target="../ink/ink3188.xml"/><Relationship Id="rId112" Type="http://schemas.openxmlformats.org/officeDocument/2006/relationships/image" Target="../media/image487.png"/><Relationship Id="rId16" Type="http://schemas.openxmlformats.org/officeDocument/2006/relationships/image" Target="../media/image381.png"/><Relationship Id="rId107" Type="http://schemas.openxmlformats.org/officeDocument/2006/relationships/customXml" Target="../ink/ink3197.xml"/><Relationship Id="rId11" Type="http://schemas.openxmlformats.org/officeDocument/2006/relationships/customXml" Target="../ink/ink3149.xml"/><Relationship Id="rId32" Type="http://schemas.openxmlformats.org/officeDocument/2006/relationships/image" Target="../media/image389.png"/><Relationship Id="rId37" Type="http://schemas.openxmlformats.org/officeDocument/2006/relationships/customXml" Target="../ink/ink3162.xml"/><Relationship Id="rId53" Type="http://schemas.openxmlformats.org/officeDocument/2006/relationships/customXml" Target="../ink/ink3170.xml"/><Relationship Id="rId58" Type="http://schemas.openxmlformats.org/officeDocument/2006/relationships/image" Target="../media/image457.png"/><Relationship Id="rId74" Type="http://schemas.openxmlformats.org/officeDocument/2006/relationships/image" Target="../media/image425.png"/><Relationship Id="rId79" Type="http://schemas.openxmlformats.org/officeDocument/2006/relationships/customXml" Target="../ink/ink3183.xml"/><Relationship Id="rId102" Type="http://schemas.openxmlformats.org/officeDocument/2006/relationships/image" Target="../media/image483.png"/><Relationship Id="rId5" Type="http://schemas.openxmlformats.org/officeDocument/2006/relationships/customXml" Target="../ink/ink3146.xml"/><Relationship Id="rId90" Type="http://schemas.openxmlformats.org/officeDocument/2006/relationships/image" Target="../media/image474.png"/><Relationship Id="rId95" Type="http://schemas.openxmlformats.org/officeDocument/2006/relationships/customXml" Target="../ink/ink3191.xml"/><Relationship Id="rId22" Type="http://schemas.openxmlformats.org/officeDocument/2006/relationships/image" Target="../media/image384.png"/><Relationship Id="rId27" Type="http://schemas.openxmlformats.org/officeDocument/2006/relationships/customXml" Target="../ink/ink3157.xml"/><Relationship Id="rId43" Type="http://schemas.openxmlformats.org/officeDocument/2006/relationships/customXml" Target="../ink/ink3165.xml"/><Relationship Id="rId48" Type="http://schemas.openxmlformats.org/officeDocument/2006/relationships/image" Target="../media/image442.png"/><Relationship Id="rId64" Type="http://schemas.openxmlformats.org/officeDocument/2006/relationships/image" Target="../media/image467.png"/><Relationship Id="rId69" Type="http://schemas.openxmlformats.org/officeDocument/2006/relationships/customXml" Target="../ink/ink3178.xml"/><Relationship Id="rId113" Type="http://schemas.openxmlformats.org/officeDocument/2006/relationships/customXml" Target="../ink/ink3200.xml"/><Relationship Id="rId118" Type="http://schemas.openxmlformats.org/officeDocument/2006/relationships/image" Target="../media/image490.png"/><Relationship Id="rId80" Type="http://schemas.openxmlformats.org/officeDocument/2006/relationships/image" Target="../media/image433.png"/><Relationship Id="rId85" Type="http://schemas.openxmlformats.org/officeDocument/2006/relationships/customXml" Target="../ink/ink3186.xml"/><Relationship Id="rId12" Type="http://schemas.openxmlformats.org/officeDocument/2006/relationships/image" Target="../media/image379.png"/><Relationship Id="rId17" Type="http://schemas.openxmlformats.org/officeDocument/2006/relationships/customXml" Target="../ink/ink3152.xml"/><Relationship Id="rId33" Type="http://schemas.openxmlformats.org/officeDocument/2006/relationships/customXml" Target="../ink/ink3160.xml"/><Relationship Id="rId38" Type="http://schemas.openxmlformats.org/officeDocument/2006/relationships/image" Target="../media/image422.png"/><Relationship Id="rId59" Type="http://schemas.openxmlformats.org/officeDocument/2006/relationships/customXml" Target="../ink/ink3173.xml"/><Relationship Id="rId103" Type="http://schemas.openxmlformats.org/officeDocument/2006/relationships/customXml" Target="../ink/ink3195.xml"/><Relationship Id="rId108" Type="http://schemas.openxmlformats.org/officeDocument/2006/relationships/image" Target="../media/image486.png"/><Relationship Id="rId54" Type="http://schemas.openxmlformats.org/officeDocument/2006/relationships/image" Target="../media/image455.png"/><Relationship Id="rId70" Type="http://schemas.openxmlformats.org/officeDocument/2006/relationships/image" Target="../media/image470.png"/><Relationship Id="rId75" Type="http://schemas.openxmlformats.org/officeDocument/2006/relationships/customXml" Target="../ink/ink3181.xml"/><Relationship Id="rId91" Type="http://schemas.openxmlformats.org/officeDocument/2006/relationships/customXml" Target="../ink/ink3189.xml"/><Relationship Id="rId96" Type="http://schemas.openxmlformats.org/officeDocument/2006/relationships/image" Target="../media/image48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6.png"/><Relationship Id="rId23" Type="http://schemas.openxmlformats.org/officeDocument/2006/relationships/customXml" Target="../ink/ink3155.xml"/><Relationship Id="rId28" Type="http://schemas.openxmlformats.org/officeDocument/2006/relationships/image" Target="../media/image387.png"/><Relationship Id="rId49" Type="http://schemas.openxmlformats.org/officeDocument/2006/relationships/customXml" Target="../ink/ink3168.xml"/><Relationship Id="rId114" Type="http://schemas.openxmlformats.org/officeDocument/2006/relationships/image" Target="../media/image488.png"/><Relationship Id="rId119" Type="http://schemas.openxmlformats.org/officeDocument/2006/relationships/customXml" Target="../ink/ink3203.xml"/><Relationship Id="rId44" Type="http://schemas.openxmlformats.org/officeDocument/2006/relationships/image" Target="../media/image440.png"/><Relationship Id="rId60" Type="http://schemas.openxmlformats.org/officeDocument/2006/relationships/image" Target="../media/image458.png"/><Relationship Id="rId65" Type="http://schemas.openxmlformats.org/officeDocument/2006/relationships/customXml" Target="../ink/ink3176.xml"/><Relationship Id="rId81" Type="http://schemas.openxmlformats.org/officeDocument/2006/relationships/customXml" Target="../ink/ink3184.xml"/><Relationship Id="rId86" Type="http://schemas.openxmlformats.org/officeDocument/2006/relationships/image" Target="../media/image472.png"/><Relationship Id="rId4" Type="http://schemas.openxmlformats.org/officeDocument/2006/relationships/image" Target="../media/image313.png"/><Relationship Id="rId9" Type="http://schemas.openxmlformats.org/officeDocument/2006/relationships/customXml" Target="../ink/ink3148.xml"/><Relationship Id="rId13" Type="http://schemas.openxmlformats.org/officeDocument/2006/relationships/customXml" Target="../ink/ink3150.xml"/><Relationship Id="rId18" Type="http://schemas.openxmlformats.org/officeDocument/2006/relationships/image" Target="../media/image382.png"/><Relationship Id="rId39" Type="http://schemas.openxmlformats.org/officeDocument/2006/relationships/customXml" Target="../ink/ink3163.xml"/><Relationship Id="rId109" Type="http://schemas.openxmlformats.org/officeDocument/2006/relationships/customXml" Target="../ink/ink3198.xml"/><Relationship Id="rId34" Type="http://schemas.openxmlformats.org/officeDocument/2006/relationships/image" Target="../media/image413.png"/><Relationship Id="rId50" Type="http://schemas.openxmlformats.org/officeDocument/2006/relationships/image" Target="../media/image443.png"/><Relationship Id="rId55" Type="http://schemas.openxmlformats.org/officeDocument/2006/relationships/customXml" Target="../ink/ink3171.xml"/><Relationship Id="rId76" Type="http://schemas.openxmlformats.org/officeDocument/2006/relationships/image" Target="../media/image431.png"/><Relationship Id="rId97" Type="http://schemas.openxmlformats.org/officeDocument/2006/relationships/customXml" Target="../ink/ink3192.xml"/><Relationship Id="rId104" Type="http://schemas.openxmlformats.org/officeDocument/2006/relationships/image" Target="../media/image484.png"/><Relationship Id="rId120" Type="http://schemas.openxmlformats.org/officeDocument/2006/relationships/image" Target="../media/image491.png"/><Relationship Id="rId7" Type="http://schemas.openxmlformats.org/officeDocument/2006/relationships/customXml" Target="../ink/ink3147.xml"/><Relationship Id="rId71" Type="http://schemas.openxmlformats.org/officeDocument/2006/relationships/customXml" Target="../ink/ink3179.xml"/><Relationship Id="rId92" Type="http://schemas.openxmlformats.org/officeDocument/2006/relationships/image" Target="../media/image478.png"/><Relationship Id="rId2" Type="http://schemas.openxmlformats.org/officeDocument/2006/relationships/image" Target="../media/image353.png"/><Relationship Id="rId29" Type="http://schemas.openxmlformats.org/officeDocument/2006/relationships/customXml" Target="../ink/ink3158.xml"/><Relationship Id="rId24" Type="http://schemas.openxmlformats.org/officeDocument/2006/relationships/image" Target="../media/image385.png"/><Relationship Id="rId40" Type="http://schemas.openxmlformats.org/officeDocument/2006/relationships/image" Target="../media/image438.png"/><Relationship Id="rId45" Type="http://schemas.openxmlformats.org/officeDocument/2006/relationships/customXml" Target="../ink/ink3166.xml"/><Relationship Id="rId66" Type="http://schemas.openxmlformats.org/officeDocument/2006/relationships/image" Target="../media/image468.png"/><Relationship Id="rId87" Type="http://schemas.openxmlformats.org/officeDocument/2006/relationships/customXml" Target="../ink/ink3187.xml"/><Relationship Id="rId110" Type="http://schemas.openxmlformats.org/officeDocument/2006/relationships/image" Target="../media/image182.png"/><Relationship Id="rId115" Type="http://schemas.openxmlformats.org/officeDocument/2006/relationships/customXml" Target="../ink/ink3201.xml"/><Relationship Id="rId61" Type="http://schemas.openxmlformats.org/officeDocument/2006/relationships/customXml" Target="../ink/ink3174.xml"/><Relationship Id="rId82" Type="http://schemas.openxmlformats.org/officeDocument/2006/relationships/image" Target="../media/image434.png"/><Relationship Id="rId19" Type="http://schemas.openxmlformats.org/officeDocument/2006/relationships/customXml" Target="../ink/ink3153.xml"/><Relationship Id="rId14" Type="http://schemas.openxmlformats.org/officeDocument/2006/relationships/image" Target="../media/image380.png"/><Relationship Id="rId30" Type="http://schemas.openxmlformats.org/officeDocument/2006/relationships/image" Target="../media/image388.png"/><Relationship Id="rId35" Type="http://schemas.openxmlformats.org/officeDocument/2006/relationships/customXml" Target="../ink/ink3161.xml"/><Relationship Id="rId56" Type="http://schemas.openxmlformats.org/officeDocument/2006/relationships/image" Target="../media/image456.png"/><Relationship Id="rId77" Type="http://schemas.openxmlformats.org/officeDocument/2006/relationships/customXml" Target="../ink/ink3182.xml"/><Relationship Id="rId100" Type="http://schemas.openxmlformats.org/officeDocument/2006/relationships/image" Target="../media/image482.png"/><Relationship Id="rId105" Type="http://schemas.openxmlformats.org/officeDocument/2006/relationships/customXml" Target="../ink/ink3196.xml"/><Relationship Id="rId8" Type="http://schemas.openxmlformats.org/officeDocument/2006/relationships/image" Target="../media/image377.png"/><Relationship Id="rId51" Type="http://schemas.openxmlformats.org/officeDocument/2006/relationships/customXml" Target="../ink/ink3169.xml"/><Relationship Id="rId72" Type="http://schemas.openxmlformats.org/officeDocument/2006/relationships/image" Target="../media/image430.png"/><Relationship Id="rId93" Type="http://schemas.openxmlformats.org/officeDocument/2006/relationships/customXml" Target="../ink/ink3190.xml"/><Relationship Id="rId98" Type="http://schemas.openxmlformats.org/officeDocument/2006/relationships/image" Target="../media/image481.png"/><Relationship Id="rId121" Type="http://schemas.openxmlformats.org/officeDocument/2006/relationships/customXml" Target="../ink/ink3204.xml"/><Relationship Id="rId3" Type="http://schemas.openxmlformats.org/officeDocument/2006/relationships/customXml" Target="../ink/ink3145.xml"/><Relationship Id="rId25" Type="http://schemas.openxmlformats.org/officeDocument/2006/relationships/customXml" Target="../ink/ink3156.xml"/><Relationship Id="rId46" Type="http://schemas.openxmlformats.org/officeDocument/2006/relationships/image" Target="../media/image441.png"/><Relationship Id="rId67" Type="http://schemas.openxmlformats.org/officeDocument/2006/relationships/customXml" Target="../ink/ink3177.xml"/><Relationship Id="rId116" Type="http://schemas.openxmlformats.org/officeDocument/2006/relationships/image" Target="../media/image489.png"/><Relationship Id="rId20" Type="http://schemas.openxmlformats.org/officeDocument/2006/relationships/image" Target="../media/image383.png"/><Relationship Id="rId41" Type="http://schemas.openxmlformats.org/officeDocument/2006/relationships/customXml" Target="../ink/ink3164.xml"/><Relationship Id="rId62" Type="http://schemas.openxmlformats.org/officeDocument/2006/relationships/image" Target="../media/image466.png"/><Relationship Id="rId83" Type="http://schemas.openxmlformats.org/officeDocument/2006/relationships/customXml" Target="../ink/ink3185.xml"/><Relationship Id="rId88" Type="http://schemas.openxmlformats.org/officeDocument/2006/relationships/image" Target="../media/image473.png"/><Relationship Id="rId111" Type="http://schemas.openxmlformats.org/officeDocument/2006/relationships/customXml" Target="../ink/ink3199.xml"/><Relationship Id="rId15" Type="http://schemas.openxmlformats.org/officeDocument/2006/relationships/customXml" Target="../ink/ink3151.xml"/><Relationship Id="rId36" Type="http://schemas.openxmlformats.org/officeDocument/2006/relationships/image" Target="../media/image421.png"/><Relationship Id="rId57" Type="http://schemas.openxmlformats.org/officeDocument/2006/relationships/customXml" Target="../ink/ink3172.xml"/><Relationship Id="rId106" Type="http://schemas.openxmlformats.org/officeDocument/2006/relationships/image" Target="../media/image485.png"/><Relationship Id="rId10" Type="http://schemas.openxmlformats.org/officeDocument/2006/relationships/image" Target="../media/image378.png"/><Relationship Id="rId31" Type="http://schemas.openxmlformats.org/officeDocument/2006/relationships/customXml" Target="../ink/ink3159.xml"/><Relationship Id="rId52" Type="http://schemas.openxmlformats.org/officeDocument/2006/relationships/image" Target="../media/image448.png"/><Relationship Id="rId73" Type="http://schemas.openxmlformats.org/officeDocument/2006/relationships/customXml" Target="../ink/ink3180.xml"/><Relationship Id="rId78" Type="http://schemas.openxmlformats.org/officeDocument/2006/relationships/image" Target="../media/image432.png"/><Relationship Id="rId94" Type="http://schemas.openxmlformats.org/officeDocument/2006/relationships/image" Target="../media/image479.png"/><Relationship Id="rId99" Type="http://schemas.openxmlformats.org/officeDocument/2006/relationships/customXml" Target="../ink/ink3193.xml"/><Relationship Id="rId101" Type="http://schemas.openxmlformats.org/officeDocument/2006/relationships/customXml" Target="../ink/ink3194.xml"/><Relationship Id="rId122" Type="http://schemas.openxmlformats.org/officeDocument/2006/relationships/image" Target="../media/image492.png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6.png"/><Relationship Id="rId18" Type="http://schemas.openxmlformats.org/officeDocument/2006/relationships/customXml" Target="../ink/ink83.xml"/><Relationship Id="rId26" Type="http://schemas.openxmlformats.org/officeDocument/2006/relationships/customXml" Target="../ink/ink87.xml"/><Relationship Id="rId39" Type="http://schemas.openxmlformats.org/officeDocument/2006/relationships/image" Target="../media/image29.png"/><Relationship Id="rId21" Type="http://schemas.openxmlformats.org/officeDocument/2006/relationships/image" Target="../media/image20.png"/><Relationship Id="rId34" Type="http://schemas.openxmlformats.org/officeDocument/2006/relationships/customXml" Target="../ink/ink91.xml"/><Relationship Id="rId42" Type="http://schemas.openxmlformats.org/officeDocument/2006/relationships/customXml" Target="../ink/ink95.xml"/><Relationship Id="rId47" Type="http://schemas.openxmlformats.org/officeDocument/2006/relationships/image" Target="../media/image33.png"/><Relationship Id="rId50" Type="http://schemas.openxmlformats.org/officeDocument/2006/relationships/customXml" Target="../ink/ink99.xml"/><Relationship Id="rId55" Type="http://schemas.openxmlformats.org/officeDocument/2006/relationships/image" Target="../media/image37.png"/><Relationship Id="rId7" Type="http://schemas.openxmlformats.org/officeDocument/2006/relationships/image" Target="../media/image13.png"/><Relationship Id="rId2" Type="http://schemas.openxmlformats.org/officeDocument/2006/relationships/customXml" Target="../ink/ink75.xml"/><Relationship Id="rId16" Type="http://schemas.openxmlformats.org/officeDocument/2006/relationships/customXml" Target="../ink/ink82.xml"/><Relationship Id="rId29" Type="http://schemas.openxmlformats.org/officeDocument/2006/relationships/image" Target="../media/image24.png"/><Relationship Id="rId11" Type="http://schemas.openxmlformats.org/officeDocument/2006/relationships/image" Target="../media/image15.png"/><Relationship Id="rId24" Type="http://schemas.openxmlformats.org/officeDocument/2006/relationships/customXml" Target="../ink/ink86.xml"/><Relationship Id="rId32" Type="http://schemas.openxmlformats.org/officeDocument/2006/relationships/customXml" Target="../ink/ink90.xml"/><Relationship Id="rId37" Type="http://schemas.openxmlformats.org/officeDocument/2006/relationships/image" Target="../media/image28.png"/><Relationship Id="rId40" Type="http://schemas.openxmlformats.org/officeDocument/2006/relationships/customXml" Target="../ink/ink94.xml"/><Relationship Id="rId45" Type="http://schemas.openxmlformats.org/officeDocument/2006/relationships/image" Target="../media/image32.png"/><Relationship Id="rId53" Type="http://schemas.openxmlformats.org/officeDocument/2006/relationships/image" Target="../media/image36.png"/><Relationship Id="rId5" Type="http://schemas.openxmlformats.org/officeDocument/2006/relationships/image" Target="../media/image12.png"/><Relationship Id="rId19" Type="http://schemas.openxmlformats.org/officeDocument/2006/relationships/image" Target="../media/image19.png"/><Relationship Id="rId4" Type="http://schemas.openxmlformats.org/officeDocument/2006/relationships/customXml" Target="../ink/ink76.xml"/><Relationship Id="rId9" Type="http://schemas.openxmlformats.org/officeDocument/2006/relationships/image" Target="../media/image14.png"/><Relationship Id="rId14" Type="http://schemas.openxmlformats.org/officeDocument/2006/relationships/customXml" Target="../ink/ink81.xml"/><Relationship Id="rId22" Type="http://schemas.openxmlformats.org/officeDocument/2006/relationships/customXml" Target="../ink/ink85.xml"/><Relationship Id="rId27" Type="http://schemas.openxmlformats.org/officeDocument/2006/relationships/image" Target="../media/image23.png"/><Relationship Id="rId30" Type="http://schemas.openxmlformats.org/officeDocument/2006/relationships/customXml" Target="../ink/ink89.xml"/><Relationship Id="rId35" Type="http://schemas.openxmlformats.org/officeDocument/2006/relationships/image" Target="../media/image27.png"/><Relationship Id="rId43" Type="http://schemas.openxmlformats.org/officeDocument/2006/relationships/image" Target="../media/image31.png"/><Relationship Id="rId48" Type="http://schemas.openxmlformats.org/officeDocument/2006/relationships/customXml" Target="../ink/ink98.xml"/><Relationship Id="rId56" Type="http://schemas.openxmlformats.org/officeDocument/2006/relationships/customXml" Target="../ink/ink102.xml"/><Relationship Id="rId8" Type="http://schemas.openxmlformats.org/officeDocument/2006/relationships/customXml" Target="../ink/ink78.xml"/><Relationship Id="rId51" Type="http://schemas.openxmlformats.org/officeDocument/2006/relationships/image" Target="../media/image35.png"/><Relationship Id="rId3" Type="http://schemas.openxmlformats.org/officeDocument/2006/relationships/image" Target="../media/image11.png"/><Relationship Id="rId12" Type="http://schemas.openxmlformats.org/officeDocument/2006/relationships/customXml" Target="../ink/ink80.xml"/><Relationship Id="rId17" Type="http://schemas.openxmlformats.org/officeDocument/2006/relationships/image" Target="../media/image18.png"/><Relationship Id="rId25" Type="http://schemas.openxmlformats.org/officeDocument/2006/relationships/image" Target="../media/image22.png"/><Relationship Id="rId33" Type="http://schemas.openxmlformats.org/officeDocument/2006/relationships/image" Target="../media/image26.png"/><Relationship Id="rId38" Type="http://schemas.openxmlformats.org/officeDocument/2006/relationships/customXml" Target="../ink/ink93.xml"/><Relationship Id="rId46" Type="http://schemas.openxmlformats.org/officeDocument/2006/relationships/customXml" Target="../ink/ink97.xml"/><Relationship Id="rId20" Type="http://schemas.openxmlformats.org/officeDocument/2006/relationships/customXml" Target="../ink/ink84.xml"/><Relationship Id="rId41" Type="http://schemas.openxmlformats.org/officeDocument/2006/relationships/image" Target="../media/image30.png"/><Relationship Id="rId54" Type="http://schemas.openxmlformats.org/officeDocument/2006/relationships/customXml" Target="../ink/ink101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77.xml"/><Relationship Id="rId15" Type="http://schemas.openxmlformats.org/officeDocument/2006/relationships/image" Target="../media/image17.png"/><Relationship Id="rId23" Type="http://schemas.openxmlformats.org/officeDocument/2006/relationships/image" Target="../media/image21.png"/><Relationship Id="rId28" Type="http://schemas.openxmlformats.org/officeDocument/2006/relationships/customXml" Target="../ink/ink88.xml"/><Relationship Id="rId36" Type="http://schemas.openxmlformats.org/officeDocument/2006/relationships/customXml" Target="../ink/ink92.xml"/><Relationship Id="rId49" Type="http://schemas.openxmlformats.org/officeDocument/2006/relationships/image" Target="../media/image34.png"/><Relationship Id="rId57" Type="http://schemas.openxmlformats.org/officeDocument/2006/relationships/image" Target="../media/image38.png"/><Relationship Id="rId10" Type="http://schemas.openxmlformats.org/officeDocument/2006/relationships/customXml" Target="../ink/ink79.xml"/><Relationship Id="rId31" Type="http://schemas.openxmlformats.org/officeDocument/2006/relationships/image" Target="../media/image25.png"/><Relationship Id="rId44" Type="http://schemas.openxmlformats.org/officeDocument/2006/relationships/customXml" Target="../ink/ink96.xml"/><Relationship Id="rId52" Type="http://schemas.openxmlformats.org/officeDocument/2006/relationships/customXml" Target="../ink/ink100.xml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EF925F-07F8-4EB3-99A6-401403A3F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8BA499-14B1-4141-8B47-F388188B2A8C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56AED9F2-F759-4A55-B37A-FAB1B8D2EF12}"/>
                  </a:ext>
                </a:extLst>
              </p14:cNvPr>
              <p14:cNvContentPartPr/>
              <p14:nvPr/>
            </p14:nvContentPartPr>
            <p14:xfrm>
              <a:off x="7590360" y="59200"/>
              <a:ext cx="1021680" cy="524160"/>
            </p14:xfrm>
          </p:contentPart>
        </mc:Choice>
        <mc:Fallback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56AED9F2-F759-4A55-B37A-FAB1B8D2EF12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7572720" y="41200"/>
                <a:ext cx="1057320" cy="559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25" name="Ink 24">
                <a:extLst>
                  <a:ext uri="{FF2B5EF4-FFF2-40B4-BE49-F238E27FC236}">
                    <a16:creationId xmlns:a16="http://schemas.microsoft.com/office/drawing/2014/main" id="{418AAED4-F5E7-434F-A6A4-FFC26D69FDEB}"/>
                  </a:ext>
                </a:extLst>
              </p14:cNvPr>
              <p14:cNvContentPartPr/>
              <p14:nvPr/>
            </p14:nvContentPartPr>
            <p14:xfrm>
              <a:off x="323400" y="129400"/>
              <a:ext cx="1364760" cy="520200"/>
            </p14:xfrm>
          </p:contentPart>
        </mc:Choice>
        <mc:Fallback>
          <p:pic>
            <p:nvPicPr>
              <p:cNvPr id="25" name="Ink 24">
                <a:extLst>
                  <a:ext uri="{FF2B5EF4-FFF2-40B4-BE49-F238E27FC236}">
                    <a16:creationId xmlns:a16="http://schemas.microsoft.com/office/drawing/2014/main" id="{418AAED4-F5E7-434F-A6A4-FFC26D69FDEB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05400" y="111760"/>
                <a:ext cx="1400400" cy="555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32" name="Ink 31">
                <a:extLst>
                  <a:ext uri="{FF2B5EF4-FFF2-40B4-BE49-F238E27FC236}">
                    <a16:creationId xmlns:a16="http://schemas.microsoft.com/office/drawing/2014/main" id="{0E97D370-E4FE-45C3-88B2-6A002DEA33DA}"/>
                  </a:ext>
                </a:extLst>
              </p14:cNvPr>
              <p14:cNvContentPartPr/>
              <p14:nvPr/>
            </p14:nvContentPartPr>
            <p14:xfrm>
              <a:off x="2474040" y="121480"/>
              <a:ext cx="45360" cy="302400"/>
            </p14:xfrm>
          </p:contentPart>
        </mc:Choice>
        <mc:Fallback>
          <p:pic>
            <p:nvPicPr>
              <p:cNvPr id="32" name="Ink 31">
                <a:extLst>
                  <a:ext uri="{FF2B5EF4-FFF2-40B4-BE49-F238E27FC236}">
                    <a16:creationId xmlns:a16="http://schemas.microsoft.com/office/drawing/2014/main" id="{0E97D370-E4FE-45C3-88B2-6A002DEA33DA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2456040" y="103480"/>
                <a:ext cx="81000" cy="338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33" name="Ink 32">
                <a:extLst>
                  <a:ext uri="{FF2B5EF4-FFF2-40B4-BE49-F238E27FC236}">
                    <a16:creationId xmlns:a16="http://schemas.microsoft.com/office/drawing/2014/main" id="{BA2F7A54-A40A-4EE2-8CFC-BE94965E8935}"/>
                  </a:ext>
                </a:extLst>
              </p14:cNvPr>
              <p14:cNvContentPartPr/>
              <p14:nvPr/>
            </p14:nvContentPartPr>
            <p14:xfrm>
              <a:off x="2025480" y="162160"/>
              <a:ext cx="300960" cy="286920"/>
            </p14:xfrm>
          </p:contentPart>
        </mc:Choice>
        <mc:Fallback>
          <p:pic>
            <p:nvPicPr>
              <p:cNvPr id="33" name="Ink 32">
                <a:extLst>
                  <a:ext uri="{FF2B5EF4-FFF2-40B4-BE49-F238E27FC236}">
                    <a16:creationId xmlns:a16="http://schemas.microsoft.com/office/drawing/2014/main" id="{BA2F7A54-A40A-4EE2-8CFC-BE94965E8935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2007840" y="144160"/>
                <a:ext cx="336600" cy="3225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27404413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EF925F-07F8-4EB3-99A6-401403A3F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8BA499-14B1-4141-8B47-F388188B2A8C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42" name="Ink 41">
                <a:extLst>
                  <a:ext uri="{FF2B5EF4-FFF2-40B4-BE49-F238E27FC236}">
                    <a16:creationId xmlns:a16="http://schemas.microsoft.com/office/drawing/2014/main" id="{06ABA72C-8185-4813-849E-4021869A9312}"/>
                  </a:ext>
                </a:extLst>
              </p14:cNvPr>
              <p14:cNvContentPartPr/>
              <p14:nvPr/>
            </p14:nvContentPartPr>
            <p14:xfrm>
              <a:off x="2102880" y="88720"/>
              <a:ext cx="5002560" cy="700920"/>
            </p14:xfrm>
          </p:contentPart>
        </mc:Choice>
        <mc:Fallback>
          <p:pic>
            <p:nvPicPr>
              <p:cNvPr id="42" name="Ink 41">
                <a:extLst>
                  <a:ext uri="{FF2B5EF4-FFF2-40B4-BE49-F238E27FC236}">
                    <a16:creationId xmlns:a16="http://schemas.microsoft.com/office/drawing/2014/main" id="{06ABA72C-8185-4813-849E-4021869A9312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085239" y="70729"/>
                <a:ext cx="5038203" cy="73654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D6A6CB84-C9BD-44BA-93A8-F826267C367D}"/>
                  </a:ext>
                </a:extLst>
              </p14:cNvPr>
              <p14:cNvContentPartPr/>
              <p14:nvPr/>
            </p14:nvContentPartPr>
            <p14:xfrm>
              <a:off x="1594560" y="1036240"/>
              <a:ext cx="774000" cy="382680"/>
            </p14:xfrm>
          </p:contentPart>
        </mc:Choice>
        <mc:Fallback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D6A6CB84-C9BD-44BA-93A8-F826267C367D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576912" y="1018240"/>
                <a:ext cx="809657" cy="418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DCBF7F8E-E82C-45E1-892E-30A38B336353}"/>
                  </a:ext>
                </a:extLst>
              </p14:cNvPr>
              <p14:cNvContentPartPr/>
              <p14:nvPr/>
            </p14:nvContentPartPr>
            <p14:xfrm>
              <a:off x="2813880" y="1157560"/>
              <a:ext cx="249840" cy="194400"/>
            </p14:xfrm>
          </p:contentPart>
        </mc:Choice>
        <mc:Fallback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DCBF7F8E-E82C-45E1-892E-30A38B336353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2795880" y="1139560"/>
                <a:ext cx="285480" cy="230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6FE24B79-1678-4B8A-9F2B-87FD1E07DC07}"/>
                  </a:ext>
                </a:extLst>
              </p14:cNvPr>
              <p14:cNvContentPartPr/>
              <p14:nvPr/>
            </p14:nvContentPartPr>
            <p14:xfrm>
              <a:off x="3081360" y="1157920"/>
              <a:ext cx="226800" cy="476640"/>
            </p14:xfrm>
          </p:contentPart>
        </mc:Choice>
        <mc:Fallback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6FE24B79-1678-4B8A-9F2B-87FD1E07DC07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3063360" y="1139920"/>
                <a:ext cx="262440" cy="512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">
            <p14:nvContentPartPr>
              <p14:cNvPr id="26" name="Ink 25">
                <a:extLst>
                  <a:ext uri="{FF2B5EF4-FFF2-40B4-BE49-F238E27FC236}">
                    <a16:creationId xmlns:a16="http://schemas.microsoft.com/office/drawing/2014/main" id="{228B99EC-3156-4754-A1EF-FA9185DEED48}"/>
                  </a:ext>
                </a:extLst>
              </p14:cNvPr>
              <p14:cNvContentPartPr/>
              <p14:nvPr/>
            </p14:nvContentPartPr>
            <p14:xfrm>
              <a:off x="4104480" y="995560"/>
              <a:ext cx="1046520" cy="327240"/>
            </p14:xfrm>
          </p:contentPart>
        </mc:Choice>
        <mc:Fallback>
          <p:pic>
            <p:nvPicPr>
              <p:cNvPr id="26" name="Ink 25">
                <a:extLst>
                  <a:ext uri="{FF2B5EF4-FFF2-40B4-BE49-F238E27FC236}">
                    <a16:creationId xmlns:a16="http://schemas.microsoft.com/office/drawing/2014/main" id="{228B99EC-3156-4754-A1EF-FA9185DEED48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4086480" y="977560"/>
                <a:ext cx="1082160" cy="362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">
            <p14:nvContentPartPr>
              <p14:cNvPr id="27" name="Ink 26">
                <a:extLst>
                  <a:ext uri="{FF2B5EF4-FFF2-40B4-BE49-F238E27FC236}">
                    <a16:creationId xmlns:a16="http://schemas.microsoft.com/office/drawing/2014/main" id="{3CBECA88-B650-4F94-A5D8-27E8FF98DA88}"/>
                  </a:ext>
                </a:extLst>
              </p14:cNvPr>
              <p14:cNvContentPartPr/>
              <p14:nvPr/>
            </p14:nvContentPartPr>
            <p14:xfrm>
              <a:off x="3423360" y="985120"/>
              <a:ext cx="579960" cy="348120"/>
            </p14:xfrm>
          </p:contentPart>
        </mc:Choice>
        <mc:Fallback>
          <p:pic>
            <p:nvPicPr>
              <p:cNvPr id="27" name="Ink 26">
                <a:extLst>
                  <a:ext uri="{FF2B5EF4-FFF2-40B4-BE49-F238E27FC236}">
                    <a16:creationId xmlns:a16="http://schemas.microsoft.com/office/drawing/2014/main" id="{3CBECA88-B650-4F94-A5D8-27E8FF98DA88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3405709" y="967139"/>
                <a:ext cx="615622" cy="38372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">
            <p14:nvContentPartPr>
              <p14:cNvPr id="32" name="Ink 31">
                <a:extLst>
                  <a:ext uri="{FF2B5EF4-FFF2-40B4-BE49-F238E27FC236}">
                    <a16:creationId xmlns:a16="http://schemas.microsoft.com/office/drawing/2014/main" id="{8CFF8944-D5B6-4D6A-9B00-7D8F27AD4D77}"/>
                  </a:ext>
                </a:extLst>
              </p14:cNvPr>
              <p14:cNvContentPartPr/>
              <p14:nvPr/>
            </p14:nvContentPartPr>
            <p14:xfrm>
              <a:off x="6339360" y="709000"/>
              <a:ext cx="218160" cy="123840"/>
            </p14:xfrm>
          </p:contentPart>
        </mc:Choice>
        <mc:Fallback>
          <p:pic>
            <p:nvPicPr>
              <p:cNvPr id="32" name="Ink 31">
                <a:extLst>
                  <a:ext uri="{FF2B5EF4-FFF2-40B4-BE49-F238E27FC236}">
                    <a16:creationId xmlns:a16="http://schemas.microsoft.com/office/drawing/2014/main" id="{8CFF8944-D5B6-4D6A-9B00-7D8F27AD4D77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6321360" y="691000"/>
                <a:ext cx="253800" cy="159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">
            <p14:nvContentPartPr>
              <p14:cNvPr id="33" name="Ink 32">
                <a:extLst>
                  <a:ext uri="{FF2B5EF4-FFF2-40B4-BE49-F238E27FC236}">
                    <a16:creationId xmlns:a16="http://schemas.microsoft.com/office/drawing/2014/main" id="{C4436E46-8511-4FB7-B439-D9A9B3D0D4D0}"/>
                  </a:ext>
                </a:extLst>
              </p14:cNvPr>
              <p14:cNvContentPartPr/>
              <p14:nvPr/>
            </p14:nvContentPartPr>
            <p14:xfrm>
              <a:off x="6654720" y="1039840"/>
              <a:ext cx="202320" cy="6480"/>
            </p14:xfrm>
          </p:contentPart>
        </mc:Choice>
        <mc:Fallback>
          <p:pic>
            <p:nvPicPr>
              <p:cNvPr id="33" name="Ink 32">
                <a:extLst>
                  <a:ext uri="{FF2B5EF4-FFF2-40B4-BE49-F238E27FC236}">
                    <a16:creationId xmlns:a16="http://schemas.microsoft.com/office/drawing/2014/main" id="{C4436E46-8511-4FB7-B439-D9A9B3D0D4D0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6636720" y="1022200"/>
                <a:ext cx="237960" cy="42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8">
            <p14:nvContentPartPr>
              <p14:cNvPr id="34" name="Ink 33">
                <a:extLst>
                  <a:ext uri="{FF2B5EF4-FFF2-40B4-BE49-F238E27FC236}">
                    <a16:creationId xmlns:a16="http://schemas.microsoft.com/office/drawing/2014/main" id="{B9EB01D9-3354-4062-A4B9-ED0FDADE770B}"/>
                  </a:ext>
                </a:extLst>
              </p14:cNvPr>
              <p14:cNvContentPartPr/>
              <p14:nvPr/>
            </p14:nvContentPartPr>
            <p14:xfrm>
              <a:off x="6664440" y="1117240"/>
              <a:ext cx="182880" cy="22680"/>
            </p14:xfrm>
          </p:contentPart>
        </mc:Choice>
        <mc:Fallback>
          <p:pic>
            <p:nvPicPr>
              <p:cNvPr id="34" name="Ink 33">
                <a:extLst>
                  <a:ext uri="{FF2B5EF4-FFF2-40B4-BE49-F238E27FC236}">
                    <a16:creationId xmlns:a16="http://schemas.microsoft.com/office/drawing/2014/main" id="{B9EB01D9-3354-4062-A4B9-ED0FDADE770B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6646800" y="1099240"/>
                <a:ext cx="218520" cy="58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0">
            <p14:nvContentPartPr>
              <p14:cNvPr id="37" name="Ink 36">
                <a:extLst>
                  <a:ext uri="{FF2B5EF4-FFF2-40B4-BE49-F238E27FC236}">
                    <a16:creationId xmlns:a16="http://schemas.microsoft.com/office/drawing/2014/main" id="{756F4E89-1465-43F5-BFD8-9B20AD1C45A3}"/>
                  </a:ext>
                </a:extLst>
              </p14:cNvPr>
              <p14:cNvContentPartPr/>
              <p14:nvPr/>
            </p14:nvContentPartPr>
            <p14:xfrm>
              <a:off x="7040640" y="953080"/>
              <a:ext cx="545400" cy="236880"/>
            </p14:xfrm>
          </p:contentPart>
        </mc:Choice>
        <mc:Fallback>
          <p:pic>
            <p:nvPicPr>
              <p:cNvPr id="37" name="Ink 36">
                <a:extLst>
                  <a:ext uri="{FF2B5EF4-FFF2-40B4-BE49-F238E27FC236}">
                    <a16:creationId xmlns:a16="http://schemas.microsoft.com/office/drawing/2014/main" id="{756F4E89-1465-43F5-BFD8-9B20AD1C45A3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7022640" y="935080"/>
                <a:ext cx="581040" cy="272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2">
            <p14:nvContentPartPr>
              <p14:cNvPr id="38" name="Ink 37">
                <a:extLst>
                  <a:ext uri="{FF2B5EF4-FFF2-40B4-BE49-F238E27FC236}">
                    <a16:creationId xmlns:a16="http://schemas.microsoft.com/office/drawing/2014/main" id="{6D6BED9C-C6CE-451F-A8B6-C146BAE018C7}"/>
                  </a:ext>
                </a:extLst>
              </p14:cNvPr>
              <p14:cNvContentPartPr/>
              <p14:nvPr/>
            </p14:nvContentPartPr>
            <p14:xfrm>
              <a:off x="5642040" y="913840"/>
              <a:ext cx="891360" cy="388800"/>
            </p14:xfrm>
          </p:contentPart>
        </mc:Choice>
        <mc:Fallback>
          <p:pic>
            <p:nvPicPr>
              <p:cNvPr id="38" name="Ink 37">
                <a:extLst>
                  <a:ext uri="{FF2B5EF4-FFF2-40B4-BE49-F238E27FC236}">
                    <a16:creationId xmlns:a16="http://schemas.microsoft.com/office/drawing/2014/main" id="{6D6BED9C-C6CE-451F-A8B6-C146BAE018C7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5624400" y="896200"/>
                <a:ext cx="927000" cy="424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4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8E865C31-2CFD-417C-A7FB-20085CF51F2C}"/>
                  </a:ext>
                </a:extLst>
              </p14:cNvPr>
              <p14:cNvContentPartPr/>
              <p14:nvPr/>
            </p14:nvContentPartPr>
            <p14:xfrm>
              <a:off x="1778520" y="1736800"/>
              <a:ext cx="390960" cy="419760"/>
            </p14:xfrm>
          </p:contentPart>
        </mc:Choice>
        <mc:Fallback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8E865C31-2CFD-417C-A7FB-20085CF51F2C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1760880" y="1719160"/>
                <a:ext cx="426600" cy="455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6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4F64F502-469B-46B3-8949-2F57C5AF1131}"/>
                  </a:ext>
                </a:extLst>
              </p14:cNvPr>
              <p14:cNvContentPartPr/>
              <p14:nvPr/>
            </p14:nvContentPartPr>
            <p14:xfrm>
              <a:off x="2773560" y="1879360"/>
              <a:ext cx="149760" cy="21240"/>
            </p14:xfrm>
          </p:contentPart>
        </mc:Choice>
        <mc:Fallback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4F64F502-469B-46B3-8949-2F57C5AF1131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2755560" y="1861720"/>
                <a:ext cx="185400" cy="56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8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E414F747-D44D-4C9F-B5EB-A9ACFB8CE4F5}"/>
                  </a:ext>
                </a:extLst>
              </p14:cNvPr>
              <p14:cNvContentPartPr/>
              <p14:nvPr/>
            </p14:nvContentPartPr>
            <p14:xfrm>
              <a:off x="2763120" y="1970800"/>
              <a:ext cx="214560" cy="12600"/>
            </p14:xfrm>
          </p:contentPart>
        </mc:Choice>
        <mc:Fallback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E414F747-D44D-4C9F-B5EB-A9ACFB8CE4F5}"/>
                  </a:ext>
                </a:extLst>
              </p:cNvPr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2745120" y="1953160"/>
                <a:ext cx="250200" cy="48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0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F988E9C6-CF47-472B-B41B-7B4EA7962EC4}"/>
                  </a:ext>
                </a:extLst>
              </p14:cNvPr>
              <p14:cNvContentPartPr/>
              <p14:nvPr/>
            </p14:nvContentPartPr>
            <p14:xfrm>
              <a:off x="3158760" y="1837240"/>
              <a:ext cx="225000" cy="168480"/>
            </p14:xfrm>
          </p:contentPart>
        </mc:Choice>
        <mc:Fallback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F988E9C6-CF47-472B-B41B-7B4EA7962EC4}"/>
                  </a:ext>
                </a:extLst>
              </p:cNvPr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3140760" y="1819240"/>
                <a:ext cx="260640" cy="204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2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59977478-5CD6-415F-8FBB-4B1F2C289E9D}"/>
                  </a:ext>
                </a:extLst>
              </p14:cNvPr>
              <p14:cNvContentPartPr/>
              <p14:nvPr/>
            </p14:nvContentPartPr>
            <p14:xfrm>
              <a:off x="2295120" y="1757680"/>
              <a:ext cx="254520" cy="352800"/>
            </p14:xfrm>
          </p:contentPart>
        </mc:Choice>
        <mc:Fallback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59977478-5CD6-415F-8FBB-4B1F2C289E9D}"/>
                  </a:ext>
                </a:extLst>
              </p:cNvPr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2277505" y="1740040"/>
                <a:ext cx="290110" cy="388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4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A7A07A6D-698D-4CC4-87C9-F858873E7536}"/>
                  </a:ext>
                </a:extLst>
              </p14:cNvPr>
              <p14:cNvContentPartPr/>
              <p14:nvPr/>
            </p14:nvContentPartPr>
            <p14:xfrm>
              <a:off x="852960" y="1696120"/>
              <a:ext cx="264600" cy="343800"/>
            </p14:xfrm>
          </p:contentPart>
        </mc:Choice>
        <mc:Fallback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A7A07A6D-698D-4CC4-87C9-F858873E7536}"/>
                  </a:ext>
                </a:extLst>
              </p:cNvPr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835320" y="1678480"/>
                <a:ext cx="300240" cy="379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6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42CD9E0F-304C-4613-98BB-1C1F5840F423}"/>
                  </a:ext>
                </a:extLst>
              </p14:cNvPr>
              <p14:cNvContentPartPr/>
              <p14:nvPr/>
            </p14:nvContentPartPr>
            <p14:xfrm>
              <a:off x="3890640" y="1625200"/>
              <a:ext cx="217440" cy="58248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42CD9E0F-304C-4613-98BB-1C1F5840F423}"/>
                  </a:ext>
                </a:extLst>
              </p:cNvPr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3873000" y="1607200"/>
                <a:ext cx="253080" cy="618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8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D38450E3-1629-439E-8231-AF4A8D9243DA}"/>
                  </a:ext>
                </a:extLst>
              </p14:cNvPr>
              <p14:cNvContentPartPr/>
              <p14:nvPr/>
            </p14:nvContentPartPr>
            <p14:xfrm>
              <a:off x="4433520" y="1747240"/>
              <a:ext cx="312840" cy="304920"/>
            </p14:xfrm>
          </p:contentPart>
        </mc:Choice>
        <mc:Fallback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D38450E3-1629-439E-8231-AF4A8D9243DA}"/>
                  </a:ext>
                </a:extLst>
              </p:cNvPr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4415520" y="1729600"/>
                <a:ext cx="348480" cy="340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0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B387DDC6-3C9F-48CD-9D74-A95AEDF98ED9}"/>
                  </a:ext>
                </a:extLst>
              </p14:cNvPr>
              <p14:cNvContentPartPr/>
              <p14:nvPr/>
            </p14:nvContentPartPr>
            <p14:xfrm>
              <a:off x="5303280" y="1864960"/>
              <a:ext cx="192240" cy="14760"/>
            </p14:xfrm>
          </p:contentPart>
        </mc:Choice>
        <mc:Fallback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B387DDC6-3C9F-48CD-9D74-A95AEDF98ED9}"/>
                  </a:ext>
                </a:extLst>
              </p:cNvPr>
              <p:cNvPicPr/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5285280" y="1847320"/>
                <a:ext cx="227880" cy="50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2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id="{AF0DDE25-17F7-4AED-BBA7-92A7EDEC992F}"/>
                  </a:ext>
                </a:extLst>
              </p14:cNvPr>
              <p14:cNvContentPartPr/>
              <p14:nvPr/>
            </p14:nvContentPartPr>
            <p14:xfrm>
              <a:off x="5323800" y="1952440"/>
              <a:ext cx="220320" cy="14760"/>
            </p14:xfrm>
          </p:contentPart>
        </mc:Choice>
        <mc:Fallback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AF0DDE25-17F7-4AED-BBA7-92A7EDEC992F}"/>
                  </a:ext>
                </a:extLst>
              </p:cNvPr>
              <p:cNvPicPr/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5305800" y="1934440"/>
                <a:ext cx="255960" cy="50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4">
            <p14:nvContentPartPr>
              <p14:cNvPr id="22" name="Ink 21">
                <a:extLst>
                  <a:ext uri="{FF2B5EF4-FFF2-40B4-BE49-F238E27FC236}">
                    <a16:creationId xmlns:a16="http://schemas.microsoft.com/office/drawing/2014/main" id="{77FE5283-3FF9-4D65-8FA5-880B33626D55}"/>
                  </a:ext>
                </a:extLst>
              </p14:cNvPr>
              <p14:cNvContentPartPr/>
              <p14:nvPr/>
            </p14:nvContentPartPr>
            <p14:xfrm>
              <a:off x="5684160" y="1786480"/>
              <a:ext cx="288360" cy="217440"/>
            </p14:xfrm>
          </p:contentPart>
        </mc:Choice>
        <mc:Fallback>
          <p:pic>
            <p:nvPicPr>
              <p:cNvPr id="22" name="Ink 21">
                <a:extLst>
                  <a:ext uri="{FF2B5EF4-FFF2-40B4-BE49-F238E27FC236}">
                    <a16:creationId xmlns:a16="http://schemas.microsoft.com/office/drawing/2014/main" id="{77FE5283-3FF9-4D65-8FA5-880B33626D55}"/>
                  </a:ext>
                </a:extLst>
              </p:cNvPr>
              <p:cNvPicPr/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5666520" y="1768840"/>
                <a:ext cx="324000" cy="253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6">
            <p14:nvContentPartPr>
              <p14:cNvPr id="23" name="Ink 22">
                <a:extLst>
                  <a:ext uri="{FF2B5EF4-FFF2-40B4-BE49-F238E27FC236}">
                    <a16:creationId xmlns:a16="http://schemas.microsoft.com/office/drawing/2014/main" id="{3F1B7A36-E49D-4B91-A0B8-72B916D406D7}"/>
                  </a:ext>
                </a:extLst>
              </p14:cNvPr>
              <p14:cNvContentPartPr/>
              <p14:nvPr/>
            </p14:nvContentPartPr>
            <p14:xfrm>
              <a:off x="4862640" y="1732840"/>
              <a:ext cx="300600" cy="542880"/>
            </p14:xfrm>
          </p:contentPart>
        </mc:Choice>
        <mc:Fallback>
          <p:pic>
            <p:nvPicPr>
              <p:cNvPr id="23" name="Ink 22">
                <a:extLst>
                  <a:ext uri="{FF2B5EF4-FFF2-40B4-BE49-F238E27FC236}">
                    <a16:creationId xmlns:a16="http://schemas.microsoft.com/office/drawing/2014/main" id="{3F1B7A36-E49D-4B91-A0B8-72B916D406D7}"/>
                  </a:ext>
                </a:extLst>
              </p:cNvPr>
              <p:cNvPicPr/>
              <p:nvPr/>
            </p:nvPicPr>
            <p:blipFill>
              <a:blip r:embed="rId47"/>
              <a:stretch>
                <a:fillRect/>
              </a:stretch>
            </p:blipFill>
            <p:spPr>
              <a:xfrm>
                <a:off x="4844979" y="1715200"/>
                <a:ext cx="336283" cy="578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8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9ECD6640-552D-4B15-ACE3-ACD97C39DB7B}"/>
                  </a:ext>
                </a:extLst>
              </p14:cNvPr>
              <p14:cNvContentPartPr/>
              <p14:nvPr/>
            </p14:nvContentPartPr>
            <p14:xfrm>
              <a:off x="6326040" y="1604680"/>
              <a:ext cx="173520" cy="611280"/>
            </p14:xfrm>
          </p:contentPart>
        </mc:Choice>
        <mc:Fallback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9ECD6640-552D-4B15-ACE3-ACD97C39DB7B}"/>
                  </a:ext>
                </a:extLst>
              </p:cNvPr>
              <p:cNvPicPr/>
              <p:nvPr/>
            </p:nvPicPr>
            <p:blipFill>
              <a:blip r:embed="rId49"/>
              <a:stretch>
                <a:fillRect/>
              </a:stretch>
            </p:blipFill>
            <p:spPr>
              <a:xfrm>
                <a:off x="6308400" y="1587040"/>
                <a:ext cx="209160" cy="646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0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DFE75B5F-6DEC-4D86-AAE8-3958C8984E41}"/>
                  </a:ext>
                </a:extLst>
              </p14:cNvPr>
              <p14:cNvContentPartPr/>
              <p14:nvPr/>
            </p14:nvContentPartPr>
            <p14:xfrm>
              <a:off x="6798360" y="1720600"/>
              <a:ext cx="235800" cy="333360"/>
            </p14:xfrm>
          </p:contentPart>
        </mc:Choice>
        <mc:Fallback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DFE75B5F-6DEC-4D86-AAE8-3958C8984E41}"/>
                  </a:ext>
                </a:extLst>
              </p:cNvPr>
              <p:cNvPicPr/>
              <p:nvPr/>
            </p:nvPicPr>
            <p:blipFill>
              <a:blip r:embed="rId51"/>
              <a:stretch>
                <a:fillRect/>
              </a:stretch>
            </p:blipFill>
            <p:spPr>
              <a:xfrm>
                <a:off x="6780360" y="1702960"/>
                <a:ext cx="271440" cy="369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2">
            <p14:nvContentPartPr>
              <p14:cNvPr id="36" name="Ink 35">
                <a:extLst>
                  <a:ext uri="{FF2B5EF4-FFF2-40B4-BE49-F238E27FC236}">
                    <a16:creationId xmlns:a16="http://schemas.microsoft.com/office/drawing/2014/main" id="{29E38078-DA25-4615-8228-2FAB7B4AF48A}"/>
                  </a:ext>
                </a:extLst>
              </p14:cNvPr>
              <p14:cNvContentPartPr/>
              <p14:nvPr/>
            </p14:nvContentPartPr>
            <p14:xfrm>
              <a:off x="7975200" y="1776040"/>
              <a:ext cx="437040" cy="197280"/>
            </p14:xfrm>
          </p:contentPart>
        </mc:Choice>
        <mc:Fallback>
          <p:pic>
            <p:nvPicPr>
              <p:cNvPr id="36" name="Ink 35">
                <a:extLst>
                  <a:ext uri="{FF2B5EF4-FFF2-40B4-BE49-F238E27FC236}">
                    <a16:creationId xmlns:a16="http://schemas.microsoft.com/office/drawing/2014/main" id="{29E38078-DA25-4615-8228-2FAB7B4AF48A}"/>
                  </a:ext>
                </a:extLst>
              </p:cNvPr>
              <p:cNvPicPr/>
              <p:nvPr/>
            </p:nvPicPr>
            <p:blipFill>
              <a:blip r:embed="rId53"/>
              <a:stretch>
                <a:fillRect/>
              </a:stretch>
            </p:blipFill>
            <p:spPr>
              <a:xfrm>
                <a:off x="7957200" y="1758400"/>
                <a:ext cx="472680" cy="232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4">
            <p14:nvContentPartPr>
              <p14:cNvPr id="39" name="Ink 38">
                <a:extLst>
                  <a:ext uri="{FF2B5EF4-FFF2-40B4-BE49-F238E27FC236}">
                    <a16:creationId xmlns:a16="http://schemas.microsoft.com/office/drawing/2014/main" id="{C06A46AA-437B-436C-AB38-4406A79AAD06}"/>
                  </a:ext>
                </a:extLst>
              </p14:cNvPr>
              <p14:cNvContentPartPr/>
              <p14:nvPr/>
            </p14:nvContentPartPr>
            <p14:xfrm>
              <a:off x="7599360" y="1852000"/>
              <a:ext cx="235800" cy="98640"/>
            </p14:xfrm>
          </p:contentPart>
        </mc:Choice>
        <mc:Fallback>
          <p:pic>
            <p:nvPicPr>
              <p:cNvPr id="39" name="Ink 38">
                <a:extLst>
                  <a:ext uri="{FF2B5EF4-FFF2-40B4-BE49-F238E27FC236}">
                    <a16:creationId xmlns:a16="http://schemas.microsoft.com/office/drawing/2014/main" id="{C06A46AA-437B-436C-AB38-4406A79AAD06}"/>
                  </a:ext>
                </a:extLst>
              </p:cNvPr>
              <p:cNvPicPr/>
              <p:nvPr/>
            </p:nvPicPr>
            <p:blipFill>
              <a:blip r:embed="rId55"/>
              <a:stretch>
                <a:fillRect/>
              </a:stretch>
            </p:blipFill>
            <p:spPr>
              <a:xfrm>
                <a:off x="7581360" y="1834360"/>
                <a:ext cx="271440" cy="134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6">
            <p14:nvContentPartPr>
              <p14:cNvPr id="40" name="Ink 39">
                <a:extLst>
                  <a:ext uri="{FF2B5EF4-FFF2-40B4-BE49-F238E27FC236}">
                    <a16:creationId xmlns:a16="http://schemas.microsoft.com/office/drawing/2014/main" id="{B533287E-BC02-43A8-B94B-0AD4DFA65290}"/>
                  </a:ext>
                </a:extLst>
              </p14:cNvPr>
              <p14:cNvContentPartPr/>
              <p14:nvPr/>
            </p14:nvContentPartPr>
            <p14:xfrm>
              <a:off x="7143600" y="1736800"/>
              <a:ext cx="279000" cy="338040"/>
            </p14:xfrm>
          </p:contentPart>
        </mc:Choice>
        <mc:Fallback>
          <p:pic>
            <p:nvPicPr>
              <p:cNvPr id="40" name="Ink 39">
                <a:extLst>
                  <a:ext uri="{FF2B5EF4-FFF2-40B4-BE49-F238E27FC236}">
                    <a16:creationId xmlns:a16="http://schemas.microsoft.com/office/drawing/2014/main" id="{B533287E-BC02-43A8-B94B-0AD4DFA65290}"/>
                  </a:ext>
                </a:extLst>
              </p:cNvPr>
              <p:cNvPicPr/>
              <p:nvPr/>
            </p:nvPicPr>
            <p:blipFill>
              <a:blip r:embed="rId57"/>
              <a:stretch>
                <a:fillRect/>
              </a:stretch>
            </p:blipFill>
            <p:spPr>
              <a:xfrm>
                <a:off x="7125937" y="1719160"/>
                <a:ext cx="314686" cy="373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8">
            <p14:nvContentPartPr>
              <p14:cNvPr id="59" name="Ink 58">
                <a:extLst>
                  <a:ext uri="{FF2B5EF4-FFF2-40B4-BE49-F238E27FC236}">
                    <a16:creationId xmlns:a16="http://schemas.microsoft.com/office/drawing/2014/main" id="{DAD2973A-B2DB-4D76-A273-B9F82CB5BAC8}"/>
                  </a:ext>
                </a:extLst>
              </p14:cNvPr>
              <p14:cNvContentPartPr/>
              <p14:nvPr/>
            </p14:nvContentPartPr>
            <p14:xfrm>
              <a:off x="1005960" y="2905360"/>
              <a:ext cx="3974400" cy="2802960"/>
            </p14:xfrm>
          </p:contentPart>
        </mc:Choice>
        <mc:Fallback>
          <p:pic>
            <p:nvPicPr>
              <p:cNvPr id="59" name="Ink 58">
                <a:extLst>
                  <a:ext uri="{FF2B5EF4-FFF2-40B4-BE49-F238E27FC236}">
                    <a16:creationId xmlns:a16="http://schemas.microsoft.com/office/drawing/2014/main" id="{DAD2973A-B2DB-4D76-A273-B9F82CB5BAC8}"/>
                  </a:ext>
                </a:extLst>
              </p:cNvPr>
              <p:cNvPicPr/>
              <p:nvPr/>
            </p:nvPicPr>
            <p:blipFill>
              <a:blip r:embed="rId59"/>
              <a:stretch>
                <a:fillRect/>
              </a:stretch>
            </p:blipFill>
            <p:spPr>
              <a:xfrm>
                <a:off x="987962" y="2887720"/>
                <a:ext cx="4010037" cy="28386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33886125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EF925F-07F8-4EB3-99A6-401403A3F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8BA499-14B1-4141-8B47-F388188B2A8C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445CFA95-C8BD-4B8F-83C3-221D9C1F9EF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2989" t="20678" r="17826" b="73574"/>
          <a:stretch/>
        </p:blipFill>
        <p:spPr>
          <a:xfrm>
            <a:off x="228599" y="228600"/>
            <a:ext cx="8771965" cy="1447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003012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EF925F-07F8-4EB3-99A6-401403A3F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8BA499-14B1-4141-8B47-F388188B2A8C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445CFA95-C8BD-4B8F-83C3-221D9C1F9EF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2989" t="20678" r="17826" b="73574"/>
          <a:stretch/>
        </p:blipFill>
        <p:spPr>
          <a:xfrm>
            <a:off x="228599" y="228600"/>
            <a:ext cx="8771965" cy="1447800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B354A420-A4CF-447D-B235-B43EFF6B1A42}"/>
                  </a:ext>
                </a:extLst>
              </p14:cNvPr>
              <p14:cNvContentPartPr/>
              <p14:nvPr/>
            </p14:nvContentPartPr>
            <p14:xfrm>
              <a:off x="914160" y="456640"/>
              <a:ext cx="2742120" cy="12240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B354A420-A4CF-447D-B235-B43EFF6B1A42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896160" y="420640"/>
                <a:ext cx="2777760" cy="194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EE9E857A-863A-41B3-A9BC-E93AB56D9C53}"/>
                  </a:ext>
                </a:extLst>
              </p14:cNvPr>
              <p14:cNvContentPartPr/>
              <p14:nvPr/>
            </p14:nvContentPartPr>
            <p14:xfrm>
              <a:off x="5658240" y="1419640"/>
              <a:ext cx="326160" cy="23292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EE9E857A-863A-41B3-A9BC-E93AB56D9C53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5640600" y="1401640"/>
                <a:ext cx="361800" cy="268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01CE6F6B-47CA-408B-98FF-E7E77CFE8870}"/>
                  </a:ext>
                </a:extLst>
              </p14:cNvPr>
              <p14:cNvContentPartPr/>
              <p14:nvPr/>
            </p14:nvContentPartPr>
            <p14:xfrm>
              <a:off x="6197160" y="1489120"/>
              <a:ext cx="138240" cy="15120"/>
            </p14:xfrm>
          </p:contentPart>
        </mc:Choice>
        <mc:Fallback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01CE6F6B-47CA-408B-98FF-E7E77CFE8870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6179520" y="1471120"/>
                <a:ext cx="173880" cy="50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74D033CE-99EE-43E7-BAB1-CCBD1DA9DF9B}"/>
                  </a:ext>
                </a:extLst>
              </p14:cNvPr>
              <p14:cNvContentPartPr/>
              <p14:nvPr/>
            </p14:nvContentPartPr>
            <p14:xfrm>
              <a:off x="6177000" y="1563640"/>
              <a:ext cx="131400" cy="21240"/>
            </p14:xfrm>
          </p:contentPart>
        </mc:Choice>
        <mc:Fallback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74D033CE-99EE-43E7-BAB1-CCBD1DA9DF9B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6159000" y="1545640"/>
                <a:ext cx="167040" cy="56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715332EB-5BEB-4796-8755-02E1DDB3D692}"/>
                  </a:ext>
                </a:extLst>
              </p14:cNvPr>
              <p14:cNvContentPartPr/>
              <p14:nvPr/>
            </p14:nvContentPartPr>
            <p14:xfrm>
              <a:off x="6501000" y="1350520"/>
              <a:ext cx="174240" cy="263880"/>
            </p14:xfrm>
          </p:contentPart>
        </mc:Choice>
        <mc:Fallback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715332EB-5BEB-4796-8755-02E1DDB3D692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6483360" y="1332880"/>
                <a:ext cx="209880" cy="299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EA81DAB5-B947-4FF9-878C-241896015D0F}"/>
                  </a:ext>
                </a:extLst>
              </p14:cNvPr>
              <p14:cNvContentPartPr/>
              <p14:nvPr/>
            </p14:nvContentPartPr>
            <p14:xfrm>
              <a:off x="6807720" y="1340800"/>
              <a:ext cx="172080" cy="205920"/>
            </p14:xfrm>
          </p:contentPart>
        </mc:Choice>
        <mc:Fallback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EA81DAB5-B947-4FF9-878C-241896015D0F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6789720" y="1323160"/>
                <a:ext cx="207720" cy="241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id="{D7F799C2-A1E5-4BF0-A99F-0D97B25058D4}"/>
                  </a:ext>
                </a:extLst>
              </p14:cNvPr>
              <p14:cNvContentPartPr/>
              <p14:nvPr/>
            </p14:nvContentPartPr>
            <p14:xfrm>
              <a:off x="7122000" y="1282480"/>
              <a:ext cx="449640" cy="482760"/>
            </p14:xfrm>
          </p:contentPart>
        </mc:Choice>
        <mc:Fallback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D7F799C2-A1E5-4BF0-A99F-0D97B25058D4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7104014" y="1264493"/>
                <a:ext cx="485251" cy="518373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42524268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EF925F-07F8-4EB3-99A6-401403A3F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8BA499-14B1-4141-8B47-F388188B2A8C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445CFA95-C8BD-4B8F-83C3-221D9C1F9EF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2989" t="20678" r="17826" b="73574"/>
          <a:stretch/>
        </p:blipFill>
        <p:spPr>
          <a:xfrm>
            <a:off x="228599" y="228600"/>
            <a:ext cx="8771965" cy="1447800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EE9E857A-863A-41B3-A9BC-E93AB56D9C53}"/>
                  </a:ext>
                </a:extLst>
              </p14:cNvPr>
              <p14:cNvContentPartPr/>
              <p14:nvPr/>
            </p14:nvContentPartPr>
            <p14:xfrm>
              <a:off x="5658240" y="1419640"/>
              <a:ext cx="326160" cy="23292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EE9E857A-863A-41B3-A9BC-E93AB56D9C53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640600" y="1401640"/>
                <a:ext cx="361800" cy="268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01CE6F6B-47CA-408B-98FF-E7E77CFE8870}"/>
                  </a:ext>
                </a:extLst>
              </p14:cNvPr>
              <p14:cNvContentPartPr/>
              <p14:nvPr/>
            </p14:nvContentPartPr>
            <p14:xfrm>
              <a:off x="6197160" y="1489120"/>
              <a:ext cx="138240" cy="15120"/>
            </p14:xfrm>
          </p:contentPart>
        </mc:Choice>
        <mc:Fallback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01CE6F6B-47CA-408B-98FF-E7E77CFE8870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6179520" y="1471120"/>
                <a:ext cx="173880" cy="50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74D033CE-99EE-43E7-BAB1-CCBD1DA9DF9B}"/>
                  </a:ext>
                </a:extLst>
              </p14:cNvPr>
              <p14:cNvContentPartPr/>
              <p14:nvPr/>
            </p14:nvContentPartPr>
            <p14:xfrm>
              <a:off x="6177000" y="1563640"/>
              <a:ext cx="131400" cy="21240"/>
            </p14:xfrm>
          </p:contentPart>
        </mc:Choice>
        <mc:Fallback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74D033CE-99EE-43E7-BAB1-CCBD1DA9DF9B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6159000" y="1545640"/>
                <a:ext cx="167040" cy="56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715332EB-5BEB-4796-8755-02E1DDB3D692}"/>
                  </a:ext>
                </a:extLst>
              </p14:cNvPr>
              <p14:cNvContentPartPr/>
              <p14:nvPr/>
            </p14:nvContentPartPr>
            <p14:xfrm>
              <a:off x="6501000" y="1350520"/>
              <a:ext cx="174240" cy="263880"/>
            </p14:xfrm>
          </p:contentPart>
        </mc:Choice>
        <mc:Fallback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715332EB-5BEB-4796-8755-02E1DDB3D692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6483360" y="1332880"/>
                <a:ext cx="209880" cy="299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EA81DAB5-B947-4FF9-878C-241896015D0F}"/>
                  </a:ext>
                </a:extLst>
              </p14:cNvPr>
              <p14:cNvContentPartPr/>
              <p14:nvPr/>
            </p14:nvContentPartPr>
            <p14:xfrm>
              <a:off x="6807720" y="1340800"/>
              <a:ext cx="172080" cy="205920"/>
            </p14:xfrm>
          </p:contentPart>
        </mc:Choice>
        <mc:Fallback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EA81DAB5-B947-4FF9-878C-241896015D0F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6789720" y="1323160"/>
                <a:ext cx="207720" cy="241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id="{D7F799C2-A1E5-4BF0-A99F-0D97B25058D4}"/>
                  </a:ext>
                </a:extLst>
              </p14:cNvPr>
              <p14:cNvContentPartPr/>
              <p14:nvPr/>
            </p14:nvContentPartPr>
            <p14:xfrm>
              <a:off x="7122000" y="1282480"/>
              <a:ext cx="449640" cy="482760"/>
            </p14:xfrm>
          </p:contentPart>
        </mc:Choice>
        <mc:Fallback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D7F799C2-A1E5-4BF0-A99F-0D97B25058D4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7104014" y="1264493"/>
                <a:ext cx="485251" cy="51837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DB17C143-83FF-4406-80BF-33A6973A19CF}"/>
                  </a:ext>
                </a:extLst>
              </p14:cNvPr>
              <p14:cNvContentPartPr/>
              <p14:nvPr/>
            </p14:nvContentPartPr>
            <p14:xfrm>
              <a:off x="3718200" y="496600"/>
              <a:ext cx="5086440" cy="72360"/>
            </p14:xfrm>
          </p:contentPart>
        </mc:Choice>
        <mc:Fallback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DB17C143-83FF-4406-80BF-33A6973A19CF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3700200" y="460960"/>
                <a:ext cx="5122080" cy="144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7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12165747-F473-4E04-A11C-B58F52A6DC07}"/>
                  </a:ext>
                </a:extLst>
              </p14:cNvPr>
              <p14:cNvContentPartPr/>
              <p14:nvPr/>
            </p14:nvContentPartPr>
            <p14:xfrm>
              <a:off x="286680" y="891880"/>
              <a:ext cx="1748160" cy="43200"/>
            </p14:xfrm>
          </p:contentPart>
        </mc:Choice>
        <mc:Fallback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12165747-F473-4E04-A11C-B58F52A6DC07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269040" y="855880"/>
                <a:ext cx="1783800" cy="114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9">
            <p14:nvContentPartPr>
              <p14:cNvPr id="23" name="Ink 22">
                <a:extLst>
                  <a:ext uri="{FF2B5EF4-FFF2-40B4-BE49-F238E27FC236}">
                    <a16:creationId xmlns:a16="http://schemas.microsoft.com/office/drawing/2014/main" id="{C2FF4FEC-9588-4CF6-9706-A306A94B39A1}"/>
                  </a:ext>
                </a:extLst>
              </p14:cNvPr>
              <p14:cNvContentPartPr/>
              <p14:nvPr/>
            </p14:nvContentPartPr>
            <p14:xfrm>
              <a:off x="1990920" y="842560"/>
              <a:ext cx="6076440" cy="71640"/>
            </p14:xfrm>
          </p:contentPart>
        </mc:Choice>
        <mc:Fallback>
          <p:pic>
            <p:nvPicPr>
              <p:cNvPr id="23" name="Ink 22">
                <a:extLst>
                  <a:ext uri="{FF2B5EF4-FFF2-40B4-BE49-F238E27FC236}">
                    <a16:creationId xmlns:a16="http://schemas.microsoft.com/office/drawing/2014/main" id="{C2FF4FEC-9588-4CF6-9706-A306A94B39A1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1972920" y="806920"/>
                <a:ext cx="6112080" cy="143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1">
            <p14:nvContentPartPr>
              <p14:cNvPr id="32" name="Ink 31">
                <a:extLst>
                  <a:ext uri="{FF2B5EF4-FFF2-40B4-BE49-F238E27FC236}">
                    <a16:creationId xmlns:a16="http://schemas.microsoft.com/office/drawing/2014/main" id="{A94CEE1A-0F3A-4D75-BEF3-3C558F8F5927}"/>
                  </a:ext>
                </a:extLst>
              </p14:cNvPr>
              <p14:cNvContentPartPr/>
              <p14:nvPr/>
            </p14:nvContentPartPr>
            <p14:xfrm>
              <a:off x="579000" y="1767760"/>
              <a:ext cx="1726200" cy="1727280"/>
            </p14:xfrm>
          </p:contentPart>
        </mc:Choice>
        <mc:Fallback>
          <p:pic>
            <p:nvPicPr>
              <p:cNvPr id="32" name="Ink 31">
                <a:extLst>
                  <a:ext uri="{FF2B5EF4-FFF2-40B4-BE49-F238E27FC236}">
                    <a16:creationId xmlns:a16="http://schemas.microsoft.com/office/drawing/2014/main" id="{A94CEE1A-0F3A-4D75-BEF3-3C558F8F5927}"/>
                  </a:ext>
                </a:extLst>
              </p:cNvPr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561000" y="1749764"/>
                <a:ext cx="1761840" cy="1762913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03798318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EF925F-07F8-4EB3-99A6-401403A3F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8BA499-14B1-4141-8B47-F388188B2A8C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445CFA95-C8BD-4B8F-83C3-221D9C1F9EF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2989" t="20678" r="17826" b="73574"/>
          <a:stretch/>
        </p:blipFill>
        <p:spPr>
          <a:xfrm>
            <a:off x="228599" y="228600"/>
            <a:ext cx="8771965" cy="1447800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EE9E857A-863A-41B3-A9BC-E93AB56D9C53}"/>
                  </a:ext>
                </a:extLst>
              </p14:cNvPr>
              <p14:cNvContentPartPr/>
              <p14:nvPr/>
            </p14:nvContentPartPr>
            <p14:xfrm>
              <a:off x="5658240" y="1419640"/>
              <a:ext cx="326160" cy="23292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EE9E857A-863A-41B3-A9BC-E93AB56D9C53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640600" y="1401640"/>
                <a:ext cx="361800" cy="268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01CE6F6B-47CA-408B-98FF-E7E77CFE8870}"/>
                  </a:ext>
                </a:extLst>
              </p14:cNvPr>
              <p14:cNvContentPartPr/>
              <p14:nvPr/>
            </p14:nvContentPartPr>
            <p14:xfrm>
              <a:off x="6197160" y="1489120"/>
              <a:ext cx="138240" cy="15120"/>
            </p14:xfrm>
          </p:contentPart>
        </mc:Choice>
        <mc:Fallback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01CE6F6B-47CA-408B-98FF-E7E77CFE8870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6179520" y="1471120"/>
                <a:ext cx="173880" cy="50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74D033CE-99EE-43E7-BAB1-CCBD1DA9DF9B}"/>
                  </a:ext>
                </a:extLst>
              </p14:cNvPr>
              <p14:cNvContentPartPr/>
              <p14:nvPr/>
            </p14:nvContentPartPr>
            <p14:xfrm>
              <a:off x="6177000" y="1563640"/>
              <a:ext cx="131400" cy="21240"/>
            </p14:xfrm>
          </p:contentPart>
        </mc:Choice>
        <mc:Fallback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74D033CE-99EE-43E7-BAB1-CCBD1DA9DF9B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6159000" y="1545640"/>
                <a:ext cx="167040" cy="56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715332EB-5BEB-4796-8755-02E1DDB3D692}"/>
                  </a:ext>
                </a:extLst>
              </p14:cNvPr>
              <p14:cNvContentPartPr/>
              <p14:nvPr/>
            </p14:nvContentPartPr>
            <p14:xfrm>
              <a:off x="6501000" y="1350520"/>
              <a:ext cx="174240" cy="263880"/>
            </p14:xfrm>
          </p:contentPart>
        </mc:Choice>
        <mc:Fallback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715332EB-5BEB-4796-8755-02E1DDB3D692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6483360" y="1332880"/>
                <a:ext cx="209880" cy="299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EA81DAB5-B947-4FF9-878C-241896015D0F}"/>
                  </a:ext>
                </a:extLst>
              </p14:cNvPr>
              <p14:cNvContentPartPr/>
              <p14:nvPr/>
            </p14:nvContentPartPr>
            <p14:xfrm>
              <a:off x="6807720" y="1340800"/>
              <a:ext cx="172080" cy="205920"/>
            </p14:xfrm>
          </p:contentPart>
        </mc:Choice>
        <mc:Fallback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EA81DAB5-B947-4FF9-878C-241896015D0F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6789720" y="1323160"/>
                <a:ext cx="207720" cy="241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id="{D7F799C2-A1E5-4BF0-A99F-0D97B25058D4}"/>
                  </a:ext>
                </a:extLst>
              </p14:cNvPr>
              <p14:cNvContentPartPr/>
              <p14:nvPr/>
            </p14:nvContentPartPr>
            <p14:xfrm>
              <a:off x="7122000" y="1282480"/>
              <a:ext cx="449640" cy="482760"/>
            </p14:xfrm>
          </p:contentPart>
        </mc:Choice>
        <mc:Fallback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D7F799C2-A1E5-4BF0-A99F-0D97B25058D4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7104014" y="1264493"/>
                <a:ext cx="485251" cy="51837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">
            <p14:nvContentPartPr>
              <p14:cNvPr id="32" name="Ink 31">
                <a:extLst>
                  <a:ext uri="{FF2B5EF4-FFF2-40B4-BE49-F238E27FC236}">
                    <a16:creationId xmlns:a16="http://schemas.microsoft.com/office/drawing/2014/main" id="{A94CEE1A-0F3A-4D75-BEF3-3C558F8F5927}"/>
                  </a:ext>
                </a:extLst>
              </p14:cNvPr>
              <p14:cNvContentPartPr/>
              <p14:nvPr/>
            </p14:nvContentPartPr>
            <p14:xfrm>
              <a:off x="579000" y="1767760"/>
              <a:ext cx="1726200" cy="1727280"/>
            </p14:xfrm>
          </p:contentPart>
        </mc:Choice>
        <mc:Fallback>
          <p:pic>
            <p:nvPicPr>
              <p:cNvPr id="32" name="Ink 31">
                <a:extLst>
                  <a:ext uri="{FF2B5EF4-FFF2-40B4-BE49-F238E27FC236}">
                    <a16:creationId xmlns:a16="http://schemas.microsoft.com/office/drawing/2014/main" id="{A94CEE1A-0F3A-4D75-BEF3-3C558F8F5927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561000" y="1749764"/>
                <a:ext cx="1761840" cy="176291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7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A0FE158F-B3A2-4966-BAEA-9B65CCF966C6}"/>
                  </a:ext>
                </a:extLst>
              </p14:cNvPr>
              <p14:cNvContentPartPr/>
              <p14:nvPr/>
            </p14:nvContentPartPr>
            <p14:xfrm>
              <a:off x="8412240" y="856960"/>
              <a:ext cx="539280" cy="3564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A0FE158F-B3A2-4966-BAEA-9B65CCF966C6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8394240" y="820960"/>
                <a:ext cx="574920" cy="107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9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9D0E8000-237C-462F-B6C6-3087CD64C05D}"/>
                  </a:ext>
                </a:extLst>
              </p14:cNvPr>
              <p14:cNvContentPartPr/>
              <p14:nvPr/>
            </p14:nvContentPartPr>
            <p14:xfrm>
              <a:off x="162120" y="1238920"/>
              <a:ext cx="2413800" cy="51480"/>
            </p14:xfrm>
          </p:contentPart>
        </mc:Choice>
        <mc:Fallback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9D0E8000-237C-462F-B6C6-3087CD64C05D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144480" y="1202920"/>
                <a:ext cx="2449440" cy="1231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83819456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EF925F-07F8-4EB3-99A6-401403A3F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8BA499-14B1-4141-8B47-F388188B2A8C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445CFA95-C8BD-4B8F-83C3-221D9C1F9EF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2989" t="20678" r="17826" b="73574"/>
          <a:stretch/>
        </p:blipFill>
        <p:spPr>
          <a:xfrm>
            <a:off x="228599" y="228600"/>
            <a:ext cx="8771965" cy="1447800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EE9E857A-863A-41B3-A9BC-E93AB56D9C53}"/>
                  </a:ext>
                </a:extLst>
              </p14:cNvPr>
              <p14:cNvContentPartPr/>
              <p14:nvPr/>
            </p14:nvContentPartPr>
            <p14:xfrm>
              <a:off x="5658240" y="1419640"/>
              <a:ext cx="326160" cy="23292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EE9E857A-863A-41B3-A9BC-E93AB56D9C53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640600" y="1401640"/>
                <a:ext cx="361800" cy="268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01CE6F6B-47CA-408B-98FF-E7E77CFE8870}"/>
                  </a:ext>
                </a:extLst>
              </p14:cNvPr>
              <p14:cNvContentPartPr/>
              <p14:nvPr/>
            </p14:nvContentPartPr>
            <p14:xfrm>
              <a:off x="6197160" y="1489120"/>
              <a:ext cx="138240" cy="15120"/>
            </p14:xfrm>
          </p:contentPart>
        </mc:Choice>
        <mc:Fallback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01CE6F6B-47CA-408B-98FF-E7E77CFE8870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6179520" y="1471120"/>
                <a:ext cx="173880" cy="50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74D033CE-99EE-43E7-BAB1-CCBD1DA9DF9B}"/>
                  </a:ext>
                </a:extLst>
              </p14:cNvPr>
              <p14:cNvContentPartPr/>
              <p14:nvPr/>
            </p14:nvContentPartPr>
            <p14:xfrm>
              <a:off x="6177000" y="1563640"/>
              <a:ext cx="131400" cy="21240"/>
            </p14:xfrm>
          </p:contentPart>
        </mc:Choice>
        <mc:Fallback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74D033CE-99EE-43E7-BAB1-CCBD1DA9DF9B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6159000" y="1545640"/>
                <a:ext cx="167040" cy="56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715332EB-5BEB-4796-8755-02E1DDB3D692}"/>
                  </a:ext>
                </a:extLst>
              </p14:cNvPr>
              <p14:cNvContentPartPr/>
              <p14:nvPr/>
            </p14:nvContentPartPr>
            <p14:xfrm>
              <a:off x="6501000" y="1350520"/>
              <a:ext cx="174240" cy="263880"/>
            </p14:xfrm>
          </p:contentPart>
        </mc:Choice>
        <mc:Fallback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715332EB-5BEB-4796-8755-02E1DDB3D692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6483360" y="1332880"/>
                <a:ext cx="209880" cy="299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EA81DAB5-B947-4FF9-878C-241896015D0F}"/>
                  </a:ext>
                </a:extLst>
              </p14:cNvPr>
              <p14:cNvContentPartPr/>
              <p14:nvPr/>
            </p14:nvContentPartPr>
            <p14:xfrm>
              <a:off x="6807720" y="1340800"/>
              <a:ext cx="172080" cy="205920"/>
            </p14:xfrm>
          </p:contentPart>
        </mc:Choice>
        <mc:Fallback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EA81DAB5-B947-4FF9-878C-241896015D0F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6789720" y="1323160"/>
                <a:ext cx="207720" cy="241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id="{D7F799C2-A1E5-4BF0-A99F-0D97B25058D4}"/>
                  </a:ext>
                </a:extLst>
              </p14:cNvPr>
              <p14:cNvContentPartPr/>
              <p14:nvPr/>
            </p14:nvContentPartPr>
            <p14:xfrm>
              <a:off x="7122000" y="1282480"/>
              <a:ext cx="449640" cy="482760"/>
            </p14:xfrm>
          </p:contentPart>
        </mc:Choice>
        <mc:Fallback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D7F799C2-A1E5-4BF0-A99F-0D97B25058D4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7104014" y="1264493"/>
                <a:ext cx="485251" cy="51837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">
            <p14:nvContentPartPr>
              <p14:cNvPr id="32" name="Ink 31">
                <a:extLst>
                  <a:ext uri="{FF2B5EF4-FFF2-40B4-BE49-F238E27FC236}">
                    <a16:creationId xmlns:a16="http://schemas.microsoft.com/office/drawing/2014/main" id="{A94CEE1A-0F3A-4D75-BEF3-3C558F8F5927}"/>
                  </a:ext>
                </a:extLst>
              </p14:cNvPr>
              <p14:cNvContentPartPr/>
              <p14:nvPr/>
            </p14:nvContentPartPr>
            <p14:xfrm>
              <a:off x="579000" y="1767760"/>
              <a:ext cx="1726200" cy="1727280"/>
            </p14:xfrm>
          </p:contentPart>
        </mc:Choice>
        <mc:Fallback>
          <p:pic>
            <p:nvPicPr>
              <p:cNvPr id="32" name="Ink 31">
                <a:extLst>
                  <a:ext uri="{FF2B5EF4-FFF2-40B4-BE49-F238E27FC236}">
                    <a16:creationId xmlns:a16="http://schemas.microsoft.com/office/drawing/2014/main" id="{A94CEE1A-0F3A-4D75-BEF3-3C558F8F5927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561000" y="1749764"/>
                <a:ext cx="1761840" cy="176291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7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A0FE158F-B3A2-4966-BAEA-9B65CCF966C6}"/>
                  </a:ext>
                </a:extLst>
              </p14:cNvPr>
              <p14:cNvContentPartPr/>
              <p14:nvPr/>
            </p14:nvContentPartPr>
            <p14:xfrm>
              <a:off x="8412240" y="856960"/>
              <a:ext cx="539280" cy="3564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A0FE158F-B3A2-4966-BAEA-9B65CCF966C6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8394240" y="820960"/>
                <a:ext cx="574920" cy="107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9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9D0E8000-237C-462F-B6C6-3087CD64C05D}"/>
                  </a:ext>
                </a:extLst>
              </p14:cNvPr>
              <p14:cNvContentPartPr/>
              <p14:nvPr/>
            </p14:nvContentPartPr>
            <p14:xfrm>
              <a:off x="162120" y="1238920"/>
              <a:ext cx="2413800" cy="51480"/>
            </p14:xfrm>
          </p:contentPart>
        </mc:Choice>
        <mc:Fallback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9D0E8000-237C-462F-B6C6-3087CD64C05D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144480" y="1202920"/>
                <a:ext cx="2449440" cy="123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1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1908FCF7-FCAE-4F13-B7F3-C112B987D07C}"/>
                  </a:ext>
                </a:extLst>
              </p14:cNvPr>
              <p14:cNvContentPartPr/>
              <p14:nvPr/>
            </p14:nvContentPartPr>
            <p14:xfrm>
              <a:off x="3819720" y="1868200"/>
              <a:ext cx="374760" cy="191880"/>
            </p14:xfrm>
          </p:contentPart>
        </mc:Choice>
        <mc:Fallback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1908FCF7-FCAE-4F13-B7F3-C112B987D07C}"/>
                  </a:ext>
                </a:extLst>
              </p:cNvPr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3802080" y="1850560"/>
                <a:ext cx="410400" cy="227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3">
            <p14:nvContentPartPr>
              <p14:cNvPr id="22" name="Ink 21">
                <a:extLst>
                  <a:ext uri="{FF2B5EF4-FFF2-40B4-BE49-F238E27FC236}">
                    <a16:creationId xmlns:a16="http://schemas.microsoft.com/office/drawing/2014/main" id="{784D74B9-EF31-49E7-AEAA-B7CD1E0E6C5E}"/>
                  </a:ext>
                </a:extLst>
              </p14:cNvPr>
              <p14:cNvContentPartPr/>
              <p14:nvPr/>
            </p14:nvContentPartPr>
            <p14:xfrm>
              <a:off x="4337760" y="1868560"/>
              <a:ext cx="752400" cy="487440"/>
            </p14:xfrm>
          </p:contentPart>
        </mc:Choice>
        <mc:Fallback>
          <p:pic>
            <p:nvPicPr>
              <p:cNvPr id="22" name="Ink 21">
                <a:extLst>
                  <a:ext uri="{FF2B5EF4-FFF2-40B4-BE49-F238E27FC236}">
                    <a16:creationId xmlns:a16="http://schemas.microsoft.com/office/drawing/2014/main" id="{784D74B9-EF31-49E7-AEAA-B7CD1E0E6C5E}"/>
                  </a:ext>
                </a:extLst>
              </p:cNvPr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4320112" y="1850920"/>
                <a:ext cx="788057" cy="523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5">
            <p14:nvContentPartPr>
              <p14:cNvPr id="23" name="Ink 22">
                <a:extLst>
                  <a:ext uri="{FF2B5EF4-FFF2-40B4-BE49-F238E27FC236}">
                    <a16:creationId xmlns:a16="http://schemas.microsoft.com/office/drawing/2014/main" id="{9956A414-68D5-46EC-B7B8-EF6DF536D57A}"/>
                  </a:ext>
                </a:extLst>
              </p14:cNvPr>
              <p14:cNvContentPartPr/>
              <p14:nvPr/>
            </p14:nvContentPartPr>
            <p14:xfrm>
              <a:off x="2885520" y="1808080"/>
              <a:ext cx="620280" cy="351000"/>
            </p14:xfrm>
          </p:contentPart>
        </mc:Choice>
        <mc:Fallback>
          <p:pic>
            <p:nvPicPr>
              <p:cNvPr id="23" name="Ink 22">
                <a:extLst>
                  <a:ext uri="{FF2B5EF4-FFF2-40B4-BE49-F238E27FC236}">
                    <a16:creationId xmlns:a16="http://schemas.microsoft.com/office/drawing/2014/main" id="{9956A414-68D5-46EC-B7B8-EF6DF536D57A}"/>
                  </a:ext>
                </a:extLst>
              </p:cNvPr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2867880" y="1790080"/>
                <a:ext cx="655920" cy="3866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90733892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EF925F-07F8-4EB3-99A6-401403A3F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8BA499-14B1-4141-8B47-F388188B2A8C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445CFA95-C8BD-4B8F-83C3-221D9C1F9EF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2989" t="20678" r="17826" b="73574"/>
          <a:stretch/>
        </p:blipFill>
        <p:spPr>
          <a:xfrm>
            <a:off x="228599" y="228600"/>
            <a:ext cx="8771965" cy="1447800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EE9E857A-863A-41B3-A9BC-E93AB56D9C53}"/>
                  </a:ext>
                </a:extLst>
              </p14:cNvPr>
              <p14:cNvContentPartPr/>
              <p14:nvPr/>
            </p14:nvContentPartPr>
            <p14:xfrm>
              <a:off x="5658240" y="1419640"/>
              <a:ext cx="326160" cy="23292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EE9E857A-863A-41B3-A9BC-E93AB56D9C53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640600" y="1401640"/>
                <a:ext cx="361800" cy="268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01CE6F6B-47CA-408B-98FF-E7E77CFE8870}"/>
                  </a:ext>
                </a:extLst>
              </p14:cNvPr>
              <p14:cNvContentPartPr/>
              <p14:nvPr/>
            </p14:nvContentPartPr>
            <p14:xfrm>
              <a:off x="6197160" y="1489120"/>
              <a:ext cx="138240" cy="15120"/>
            </p14:xfrm>
          </p:contentPart>
        </mc:Choice>
        <mc:Fallback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01CE6F6B-47CA-408B-98FF-E7E77CFE8870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6179520" y="1471120"/>
                <a:ext cx="173880" cy="50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74D033CE-99EE-43E7-BAB1-CCBD1DA9DF9B}"/>
                  </a:ext>
                </a:extLst>
              </p14:cNvPr>
              <p14:cNvContentPartPr/>
              <p14:nvPr/>
            </p14:nvContentPartPr>
            <p14:xfrm>
              <a:off x="6177000" y="1563640"/>
              <a:ext cx="131400" cy="21240"/>
            </p14:xfrm>
          </p:contentPart>
        </mc:Choice>
        <mc:Fallback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74D033CE-99EE-43E7-BAB1-CCBD1DA9DF9B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6159000" y="1545640"/>
                <a:ext cx="167040" cy="56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715332EB-5BEB-4796-8755-02E1DDB3D692}"/>
                  </a:ext>
                </a:extLst>
              </p14:cNvPr>
              <p14:cNvContentPartPr/>
              <p14:nvPr/>
            </p14:nvContentPartPr>
            <p14:xfrm>
              <a:off x="6501000" y="1350520"/>
              <a:ext cx="174240" cy="263880"/>
            </p14:xfrm>
          </p:contentPart>
        </mc:Choice>
        <mc:Fallback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715332EB-5BEB-4796-8755-02E1DDB3D692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6483360" y="1332880"/>
                <a:ext cx="209880" cy="299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EA81DAB5-B947-4FF9-878C-241896015D0F}"/>
                  </a:ext>
                </a:extLst>
              </p14:cNvPr>
              <p14:cNvContentPartPr/>
              <p14:nvPr/>
            </p14:nvContentPartPr>
            <p14:xfrm>
              <a:off x="6807720" y="1340800"/>
              <a:ext cx="172080" cy="205920"/>
            </p14:xfrm>
          </p:contentPart>
        </mc:Choice>
        <mc:Fallback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EA81DAB5-B947-4FF9-878C-241896015D0F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6789720" y="1323160"/>
                <a:ext cx="207720" cy="241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id="{D7F799C2-A1E5-4BF0-A99F-0D97B25058D4}"/>
                  </a:ext>
                </a:extLst>
              </p14:cNvPr>
              <p14:cNvContentPartPr/>
              <p14:nvPr/>
            </p14:nvContentPartPr>
            <p14:xfrm>
              <a:off x="7122000" y="1282480"/>
              <a:ext cx="449640" cy="482760"/>
            </p14:xfrm>
          </p:contentPart>
        </mc:Choice>
        <mc:Fallback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D7F799C2-A1E5-4BF0-A99F-0D97B25058D4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7104014" y="1264493"/>
                <a:ext cx="485251" cy="51837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">
            <p14:nvContentPartPr>
              <p14:cNvPr id="32" name="Ink 31">
                <a:extLst>
                  <a:ext uri="{FF2B5EF4-FFF2-40B4-BE49-F238E27FC236}">
                    <a16:creationId xmlns:a16="http://schemas.microsoft.com/office/drawing/2014/main" id="{A94CEE1A-0F3A-4D75-BEF3-3C558F8F5927}"/>
                  </a:ext>
                </a:extLst>
              </p14:cNvPr>
              <p14:cNvContentPartPr/>
              <p14:nvPr/>
            </p14:nvContentPartPr>
            <p14:xfrm>
              <a:off x="579000" y="1767760"/>
              <a:ext cx="1726200" cy="1727280"/>
            </p14:xfrm>
          </p:contentPart>
        </mc:Choice>
        <mc:Fallback>
          <p:pic>
            <p:nvPicPr>
              <p:cNvPr id="32" name="Ink 31">
                <a:extLst>
                  <a:ext uri="{FF2B5EF4-FFF2-40B4-BE49-F238E27FC236}">
                    <a16:creationId xmlns:a16="http://schemas.microsoft.com/office/drawing/2014/main" id="{A94CEE1A-0F3A-4D75-BEF3-3C558F8F5927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561000" y="1749764"/>
                <a:ext cx="1761840" cy="176291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7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A0FE158F-B3A2-4966-BAEA-9B65CCF966C6}"/>
                  </a:ext>
                </a:extLst>
              </p14:cNvPr>
              <p14:cNvContentPartPr/>
              <p14:nvPr/>
            </p14:nvContentPartPr>
            <p14:xfrm>
              <a:off x="8412240" y="856960"/>
              <a:ext cx="539280" cy="3564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A0FE158F-B3A2-4966-BAEA-9B65CCF966C6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8394240" y="820960"/>
                <a:ext cx="574920" cy="107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9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9D0E8000-237C-462F-B6C6-3087CD64C05D}"/>
                  </a:ext>
                </a:extLst>
              </p14:cNvPr>
              <p14:cNvContentPartPr/>
              <p14:nvPr/>
            </p14:nvContentPartPr>
            <p14:xfrm>
              <a:off x="162120" y="1238920"/>
              <a:ext cx="2413800" cy="51480"/>
            </p14:xfrm>
          </p:contentPart>
        </mc:Choice>
        <mc:Fallback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9D0E8000-237C-462F-B6C6-3087CD64C05D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144480" y="1202920"/>
                <a:ext cx="2449440" cy="123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1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1908FCF7-FCAE-4F13-B7F3-C112B987D07C}"/>
                  </a:ext>
                </a:extLst>
              </p14:cNvPr>
              <p14:cNvContentPartPr/>
              <p14:nvPr/>
            </p14:nvContentPartPr>
            <p14:xfrm>
              <a:off x="3819720" y="1868200"/>
              <a:ext cx="374760" cy="191880"/>
            </p14:xfrm>
          </p:contentPart>
        </mc:Choice>
        <mc:Fallback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1908FCF7-FCAE-4F13-B7F3-C112B987D07C}"/>
                  </a:ext>
                </a:extLst>
              </p:cNvPr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3802080" y="1850560"/>
                <a:ext cx="410400" cy="227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3">
            <p14:nvContentPartPr>
              <p14:cNvPr id="22" name="Ink 21">
                <a:extLst>
                  <a:ext uri="{FF2B5EF4-FFF2-40B4-BE49-F238E27FC236}">
                    <a16:creationId xmlns:a16="http://schemas.microsoft.com/office/drawing/2014/main" id="{784D74B9-EF31-49E7-AEAA-B7CD1E0E6C5E}"/>
                  </a:ext>
                </a:extLst>
              </p14:cNvPr>
              <p14:cNvContentPartPr/>
              <p14:nvPr/>
            </p14:nvContentPartPr>
            <p14:xfrm>
              <a:off x="4337760" y="1868560"/>
              <a:ext cx="752400" cy="487440"/>
            </p14:xfrm>
          </p:contentPart>
        </mc:Choice>
        <mc:Fallback>
          <p:pic>
            <p:nvPicPr>
              <p:cNvPr id="22" name="Ink 21">
                <a:extLst>
                  <a:ext uri="{FF2B5EF4-FFF2-40B4-BE49-F238E27FC236}">
                    <a16:creationId xmlns:a16="http://schemas.microsoft.com/office/drawing/2014/main" id="{784D74B9-EF31-49E7-AEAA-B7CD1E0E6C5E}"/>
                  </a:ext>
                </a:extLst>
              </p:cNvPr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4320112" y="1850920"/>
                <a:ext cx="788057" cy="523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5">
            <p14:nvContentPartPr>
              <p14:cNvPr id="23" name="Ink 22">
                <a:extLst>
                  <a:ext uri="{FF2B5EF4-FFF2-40B4-BE49-F238E27FC236}">
                    <a16:creationId xmlns:a16="http://schemas.microsoft.com/office/drawing/2014/main" id="{9956A414-68D5-46EC-B7B8-EF6DF536D57A}"/>
                  </a:ext>
                </a:extLst>
              </p14:cNvPr>
              <p14:cNvContentPartPr/>
              <p14:nvPr/>
            </p14:nvContentPartPr>
            <p14:xfrm>
              <a:off x="2885520" y="1808080"/>
              <a:ext cx="620280" cy="351000"/>
            </p14:xfrm>
          </p:contentPart>
        </mc:Choice>
        <mc:Fallback>
          <p:pic>
            <p:nvPicPr>
              <p:cNvPr id="23" name="Ink 22">
                <a:extLst>
                  <a:ext uri="{FF2B5EF4-FFF2-40B4-BE49-F238E27FC236}">
                    <a16:creationId xmlns:a16="http://schemas.microsoft.com/office/drawing/2014/main" id="{9956A414-68D5-46EC-B7B8-EF6DF536D57A}"/>
                  </a:ext>
                </a:extLst>
              </p:cNvPr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2867880" y="1790080"/>
                <a:ext cx="655920" cy="386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7">
            <p14:nvContentPartPr>
              <p14:cNvPr id="66" name="Ink 65">
                <a:extLst>
                  <a:ext uri="{FF2B5EF4-FFF2-40B4-BE49-F238E27FC236}">
                    <a16:creationId xmlns:a16="http://schemas.microsoft.com/office/drawing/2014/main" id="{36BDC49E-55A0-4BBF-B7D6-73444C6063E2}"/>
                  </a:ext>
                </a:extLst>
              </p14:cNvPr>
              <p14:cNvContentPartPr/>
              <p14:nvPr/>
            </p14:nvContentPartPr>
            <p14:xfrm>
              <a:off x="5313360" y="1706560"/>
              <a:ext cx="1993680" cy="504000"/>
            </p14:xfrm>
          </p:contentPart>
        </mc:Choice>
        <mc:Fallback>
          <p:pic>
            <p:nvPicPr>
              <p:cNvPr id="66" name="Ink 65">
                <a:extLst>
                  <a:ext uri="{FF2B5EF4-FFF2-40B4-BE49-F238E27FC236}">
                    <a16:creationId xmlns:a16="http://schemas.microsoft.com/office/drawing/2014/main" id="{36BDC49E-55A0-4BBF-B7D6-73444C6063E2}"/>
                  </a:ext>
                </a:extLst>
              </p:cNvPr>
              <p:cNvPicPr/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5295360" y="1688920"/>
                <a:ext cx="2029320" cy="539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9">
            <p14:nvContentPartPr>
              <p14:cNvPr id="71" name="Ink 70">
                <a:extLst>
                  <a:ext uri="{FF2B5EF4-FFF2-40B4-BE49-F238E27FC236}">
                    <a16:creationId xmlns:a16="http://schemas.microsoft.com/office/drawing/2014/main" id="{C5BDFE70-779F-438A-A79F-25760762081C}"/>
                  </a:ext>
                </a:extLst>
              </p14:cNvPr>
              <p14:cNvContentPartPr/>
              <p14:nvPr/>
            </p14:nvContentPartPr>
            <p14:xfrm>
              <a:off x="7427280" y="1645360"/>
              <a:ext cx="838440" cy="503280"/>
            </p14:xfrm>
          </p:contentPart>
        </mc:Choice>
        <mc:Fallback>
          <p:pic>
            <p:nvPicPr>
              <p:cNvPr id="71" name="Ink 70">
                <a:extLst>
                  <a:ext uri="{FF2B5EF4-FFF2-40B4-BE49-F238E27FC236}">
                    <a16:creationId xmlns:a16="http://schemas.microsoft.com/office/drawing/2014/main" id="{C5BDFE70-779F-438A-A79F-25760762081C}"/>
                  </a:ext>
                </a:extLst>
              </p:cNvPr>
              <p:cNvPicPr/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7409280" y="1627720"/>
                <a:ext cx="874080" cy="5389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14995064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EF925F-07F8-4EB3-99A6-401403A3F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8BA499-14B1-4141-8B47-F388188B2A8C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445CFA95-C8BD-4B8F-83C3-221D9C1F9EF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2989" t="20678" r="17826" b="73574"/>
          <a:stretch/>
        </p:blipFill>
        <p:spPr>
          <a:xfrm>
            <a:off x="228599" y="228600"/>
            <a:ext cx="8771965" cy="1447800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EE9E857A-863A-41B3-A9BC-E93AB56D9C53}"/>
                  </a:ext>
                </a:extLst>
              </p14:cNvPr>
              <p14:cNvContentPartPr/>
              <p14:nvPr/>
            </p14:nvContentPartPr>
            <p14:xfrm>
              <a:off x="5658240" y="1419640"/>
              <a:ext cx="326160" cy="23292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EE9E857A-863A-41B3-A9BC-E93AB56D9C53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640600" y="1401640"/>
                <a:ext cx="361800" cy="268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01CE6F6B-47CA-408B-98FF-E7E77CFE8870}"/>
                  </a:ext>
                </a:extLst>
              </p14:cNvPr>
              <p14:cNvContentPartPr/>
              <p14:nvPr/>
            </p14:nvContentPartPr>
            <p14:xfrm>
              <a:off x="6197160" y="1489120"/>
              <a:ext cx="138240" cy="15120"/>
            </p14:xfrm>
          </p:contentPart>
        </mc:Choice>
        <mc:Fallback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01CE6F6B-47CA-408B-98FF-E7E77CFE8870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6179520" y="1471120"/>
                <a:ext cx="173880" cy="50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74D033CE-99EE-43E7-BAB1-CCBD1DA9DF9B}"/>
                  </a:ext>
                </a:extLst>
              </p14:cNvPr>
              <p14:cNvContentPartPr/>
              <p14:nvPr/>
            </p14:nvContentPartPr>
            <p14:xfrm>
              <a:off x="6177000" y="1563640"/>
              <a:ext cx="131400" cy="21240"/>
            </p14:xfrm>
          </p:contentPart>
        </mc:Choice>
        <mc:Fallback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74D033CE-99EE-43E7-BAB1-CCBD1DA9DF9B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6159000" y="1545640"/>
                <a:ext cx="167040" cy="56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715332EB-5BEB-4796-8755-02E1DDB3D692}"/>
                  </a:ext>
                </a:extLst>
              </p14:cNvPr>
              <p14:cNvContentPartPr/>
              <p14:nvPr/>
            </p14:nvContentPartPr>
            <p14:xfrm>
              <a:off x="6501000" y="1350520"/>
              <a:ext cx="174240" cy="263880"/>
            </p14:xfrm>
          </p:contentPart>
        </mc:Choice>
        <mc:Fallback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715332EB-5BEB-4796-8755-02E1DDB3D692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6483360" y="1332880"/>
                <a:ext cx="209880" cy="299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EA81DAB5-B947-4FF9-878C-241896015D0F}"/>
                  </a:ext>
                </a:extLst>
              </p14:cNvPr>
              <p14:cNvContentPartPr/>
              <p14:nvPr/>
            </p14:nvContentPartPr>
            <p14:xfrm>
              <a:off x="6807720" y="1340800"/>
              <a:ext cx="172080" cy="205920"/>
            </p14:xfrm>
          </p:contentPart>
        </mc:Choice>
        <mc:Fallback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EA81DAB5-B947-4FF9-878C-241896015D0F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6789720" y="1323160"/>
                <a:ext cx="207720" cy="241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id="{D7F799C2-A1E5-4BF0-A99F-0D97B25058D4}"/>
                  </a:ext>
                </a:extLst>
              </p14:cNvPr>
              <p14:cNvContentPartPr/>
              <p14:nvPr/>
            </p14:nvContentPartPr>
            <p14:xfrm>
              <a:off x="7122000" y="1282480"/>
              <a:ext cx="449640" cy="482760"/>
            </p14:xfrm>
          </p:contentPart>
        </mc:Choice>
        <mc:Fallback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D7F799C2-A1E5-4BF0-A99F-0D97B25058D4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7104014" y="1264493"/>
                <a:ext cx="485251" cy="51837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">
            <p14:nvContentPartPr>
              <p14:cNvPr id="32" name="Ink 31">
                <a:extLst>
                  <a:ext uri="{FF2B5EF4-FFF2-40B4-BE49-F238E27FC236}">
                    <a16:creationId xmlns:a16="http://schemas.microsoft.com/office/drawing/2014/main" id="{A94CEE1A-0F3A-4D75-BEF3-3C558F8F5927}"/>
                  </a:ext>
                </a:extLst>
              </p14:cNvPr>
              <p14:cNvContentPartPr/>
              <p14:nvPr/>
            </p14:nvContentPartPr>
            <p14:xfrm>
              <a:off x="579000" y="1767760"/>
              <a:ext cx="1726200" cy="1727280"/>
            </p14:xfrm>
          </p:contentPart>
        </mc:Choice>
        <mc:Fallback>
          <p:pic>
            <p:nvPicPr>
              <p:cNvPr id="32" name="Ink 31">
                <a:extLst>
                  <a:ext uri="{FF2B5EF4-FFF2-40B4-BE49-F238E27FC236}">
                    <a16:creationId xmlns:a16="http://schemas.microsoft.com/office/drawing/2014/main" id="{A94CEE1A-0F3A-4D75-BEF3-3C558F8F5927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561000" y="1749764"/>
                <a:ext cx="1761840" cy="176291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7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A0FE158F-B3A2-4966-BAEA-9B65CCF966C6}"/>
                  </a:ext>
                </a:extLst>
              </p14:cNvPr>
              <p14:cNvContentPartPr/>
              <p14:nvPr/>
            </p14:nvContentPartPr>
            <p14:xfrm>
              <a:off x="8412240" y="856960"/>
              <a:ext cx="539280" cy="3564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A0FE158F-B3A2-4966-BAEA-9B65CCF966C6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8394240" y="820960"/>
                <a:ext cx="574920" cy="107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9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9D0E8000-237C-462F-B6C6-3087CD64C05D}"/>
                  </a:ext>
                </a:extLst>
              </p14:cNvPr>
              <p14:cNvContentPartPr/>
              <p14:nvPr/>
            </p14:nvContentPartPr>
            <p14:xfrm>
              <a:off x="162120" y="1238920"/>
              <a:ext cx="2413800" cy="51480"/>
            </p14:xfrm>
          </p:contentPart>
        </mc:Choice>
        <mc:Fallback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9D0E8000-237C-462F-B6C6-3087CD64C05D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144480" y="1202920"/>
                <a:ext cx="2449440" cy="123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1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1908FCF7-FCAE-4F13-B7F3-C112B987D07C}"/>
                  </a:ext>
                </a:extLst>
              </p14:cNvPr>
              <p14:cNvContentPartPr/>
              <p14:nvPr/>
            </p14:nvContentPartPr>
            <p14:xfrm>
              <a:off x="3819720" y="1868200"/>
              <a:ext cx="374760" cy="191880"/>
            </p14:xfrm>
          </p:contentPart>
        </mc:Choice>
        <mc:Fallback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1908FCF7-FCAE-4F13-B7F3-C112B987D07C}"/>
                  </a:ext>
                </a:extLst>
              </p:cNvPr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3802080" y="1850560"/>
                <a:ext cx="410400" cy="227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3">
            <p14:nvContentPartPr>
              <p14:cNvPr id="22" name="Ink 21">
                <a:extLst>
                  <a:ext uri="{FF2B5EF4-FFF2-40B4-BE49-F238E27FC236}">
                    <a16:creationId xmlns:a16="http://schemas.microsoft.com/office/drawing/2014/main" id="{784D74B9-EF31-49E7-AEAA-B7CD1E0E6C5E}"/>
                  </a:ext>
                </a:extLst>
              </p14:cNvPr>
              <p14:cNvContentPartPr/>
              <p14:nvPr/>
            </p14:nvContentPartPr>
            <p14:xfrm>
              <a:off x="4337760" y="1868560"/>
              <a:ext cx="752400" cy="487440"/>
            </p14:xfrm>
          </p:contentPart>
        </mc:Choice>
        <mc:Fallback>
          <p:pic>
            <p:nvPicPr>
              <p:cNvPr id="22" name="Ink 21">
                <a:extLst>
                  <a:ext uri="{FF2B5EF4-FFF2-40B4-BE49-F238E27FC236}">
                    <a16:creationId xmlns:a16="http://schemas.microsoft.com/office/drawing/2014/main" id="{784D74B9-EF31-49E7-AEAA-B7CD1E0E6C5E}"/>
                  </a:ext>
                </a:extLst>
              </p:cNvPr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4320112" y="1850920"/>
                <a:ext cx="788057" cy="523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5">
            <p14:nvContentPartPr>
              <p14:cNvPr id="23" name="Ink 22">
                <a:extLst>
                  <a:ext uri="{FF2B5EF4-FFF2-40B4-BE49-F238E27FC236}">
                    <a16:creationId xmlns:a16="http://schemas.microsoft.com/office/drawing/2014/main" id="{9956A414-68D5-46EC-B7B8-EF6DF536D57A}"/>
                  </a:ext>
                </a:extLst>
              </p14:cNvPr>
              <p14:cNvContentPartPr/>
              <p14:nvPr/>
            </p14:nvContentPartPr>
            <p14:xfrm>
              <a:off x="2885520" y="1808080"/>
              <a:ext cx="620280" cy="351000"/>
            </p14:xfrm>
          </p:contentPart>
        </mc:Choice>
        <mc:Fallback>
          <p:pic>
            <p:nvPicPr>
              <p:cNvPr id="23" name="Ink 22">
                <a:extLst>
                  <a:ext uri="{FF2B5EF4-FFF2-40B4-BE49-F238E27FC236}">
                    <a16:creationId xmlns:a16="http://schemas.microsoft.com/office/drawing/2014/main" id="{9956A414-68D5-46EC-B7B8-EF6DF536D57A}"/>
                  </a:ext>
                </a:extLst>
              </p:cNvPr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2867880" y="1790080"/>
                <a:ext cx="655920" cy="386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7">
            <p14:nvContentPartPr>
              <p14:cNvPr id="66" name="Ink 65">
                <a:extLst>
                  <a:ext uri="{FF2B5EF4-FFF2-40B4-BE49-F238E27FC236}">
                    <a16:creationId xmlns:a16="http://schemas.microsoft.com/office/drawing/2014/main" id="{36BDC49E-55A0-4BBF-B7D6-73444C6063E2}"/>
                  </a:ext>
                </a:extLst>
              </p14:cNvPr>
              <p14:cNvContentPartPr/>
              <p14:nvPr/>
            </p14:nvContentPartPr>
            <p14:xfrm>
              <a:off x="5313360" y="1706560"/>
              <a:ext cx="1993680" cy="504000"/>
            </p14:xfrm>
          </p:contentPart>
        </mc:Choice>
        <mc:Fallback>
          <p:pic>
            <p:nvPicPr>
              <p:cNvPr id="66" name="Ink 65">
                <a:extLst>
                  <a:ext uri="{FF2B5EF4-FFF2-40B4-BE49-F238E27FC236}">
                    <a16:creationId xmlns:a16="http://schemas.microsoft.com/office/drawing/2014/main" id="{36BDC49E-55A0-4BBF-B7D6-73444C6063E2}"/>
                  </a:ext>
                </a:extLst>
              </p:cNvPr>
              <p:cNvPicPr/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5295360" y="1688920"/>
                <a:ext cx="2029320" cy="539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9">
            <p14:nvContentPartPr>
              <p14:cNvPr id="71" name="Ink 70">
                <a:extLst>
                  <a:ext uri="{FF2B5EF4-FFF2-40B4-BE49-F238E27FC236}">
                    <a16:creationId xmlns:a16="http://schemas.microsoft.com/office/drawing/2014/main" id="{C5BDFE70-779F-438A-A79F-25760762081C}"/>
                  </a:ext>
                </a:extLst>
              </p14:cNvPr>
              <p14:cNvContentPartPr/>
              <p14:nvPr/>
            </p14:nvContentPartPr>
            <p14:xfrm>
              <a:off x="7427280" y="1645360"/>
              <a:ext cx="838440" cy="503280"/>
            </p14:xfrm>
          </p:contentPart>
        </mc:Choice>
        <mc:Fallback>
          <p:pic>
            <p:nvPicPr>
              <p:cNvPr id="71" name="Ink 70">
                <a:extLst>
                  <a:ext uri="{FF2B5EF4-FFF2-40B4-BE49-F238E27FC236}">
                    <a16:creationId xmlns:a16="http://schemas.microsoft.com/office/drawing/2014/main" id="{C5BDFE70-779F-438A-A79F-25760762081C}"/>
                  </a:ext>
                </a:extLst>
              </p:cNvPr>
              <p:cNvPicPr/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7409280" y="1627720"/>
                <a:ext cx="874080" cy="538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1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2737953C-E760-4634-91A9-452CDC686E8D}"/>
                  </a:ext>
                </a:extLst>
              </p14:cNvPr>
              <p14:cNvContentPartPr/>
              <p14:nvPr/>
            </p14:nvContentPartPr>
            <p14:xfrm>
              <a:off x="4287360" y="2488120"/>
              <a:ext cx="224640" cy="21600"/>
            </p14:xfrm>
          </p:contentPart>
        </mc:Choice>
        <mc:Fallback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2737953C-E760-4634-91A9-452CDC686E8D}"/>
                  </a:ext>
                </a:extLst>
              </p:cNvPr>
              <p:cNvPicPr/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4269360" y="2470120"/>
                <a:ext cx="260280" cy="57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3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7C7B4D74-6FC7-4031-8C71-AA198E0E281B}"/>
                  </a:ext>
                </a:extLst>
              </p14:cNvPr>
              <p14:cNvContentPartPr/>
              <p14:nvPr/>
            </p14:nvContentPartPr>
            <p14:xfrm>
              <a:off x="4337760" y="2601160"/>
              <a:ext cx="194760" cy="28440"/>
            </p14:xfrm>
          </p:contentPart>
        </mc:Choice>
        <mc:Fallback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7C7B4D74-6FC7-4031-8C71-AA198E0E281B}"/>
                  </a:ext>
                </a:extLst>
              </p:cNvPr>
              <p:cNvPicPr/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4320120" y="2583520"/>
                <a:ext cx="230400" cy="64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5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BB801D6D-17F0-45A2-AAD0-AF12CC2BCE2D}"/>
                  </a:ext>
                </a:extLst>
              </p14:cNvPr>
              <p14:cNvContentPartPr/>
              <p14:nvPr/>
            </p14:nvContentPartPr>
            <p14:xfrm>
              <a:off x="3554400" y="2519080"/>
              <a:ext cx="367920" cy="182160"/>
            </p14:xfrm>
          </p:contentPart>
        </mc:Choice>
        <mc:Fallback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BB801D6D-17F0-45A2-AAD0-AF12CC2BCE2D}"/>
                  </a:ext>
                </a:extLst>
              </p:cNvPr>
              <p:cNvPicPr/>
              <p:nvPr/>
            </p:nvPicPr>
            <p:blipFill>
              <a:blip r:embed="rId36"/>
              <a:stretch>
                <a:fillRect/>
              </a:stretch>
            </p:blipFill>
            <p:spPr>
              <a:xfrm>
                <a:off x="3536400" y="2501440"/>
                <a:ext cx="403560" cy="217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7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65357CC9-1176-4258-9DB0-FCE46438268C}"/>
                  </a:ext>
                </a:extLst>
              </p14:cNvPr>
              <p14:cNvContentPartPr/>
              <p14:nvPr/>
            </p14:nvContentPartPr>
            <p14:xfrm>
              <a:off x="2722440" y="2417920"/>
              <a:ext cx="345960" cy="285480"/>
            </p14:xfrm>
          </p:contentPart>
        </mc:Choice>
        <mc:Fallback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65357CC9-1176-4258-9DB0-FCE46438268C}"/>
                  </a:ext>
                </a:extLst>
              </p:cNvPr>
              <p:cNvPicPr/>
              <p:nvPr/>
            </p:nvPicPr>
            <p:blipFill>
              <a:blip r:embed="rId38"/>
              <a:stretch>
                <a:fillRect/>
              </a:stretch>
            </p:blipFill>
            <p:spPr>
              <a:xfrm>
                <a:off x="2704459" y="2399920"/>
                <a:ext cx="381563" cy="321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9">
            <p14:nvContentPartPr>
              <p14:cNvPr id="29" name="Ink 28">
                <a:extLst>
                  <a:ext uri="{FF2B5EF4-FFF2-40B4-BE49-F238E27FC236}">
                    <a16:creationId xmlns:a16="http://schemas.microsoft.com/office/drawing/2014/main" id="{936C717D-718F-485A-9E58-DC9DF76BE354}"/>
                  </a:ext>
                </a:extLst>
              </p14:cNvPr>
              <p14:cNvContentPartPr/>
              <p14:nvPr/>
            </p14:nvContentPartPr>
            <p14:xfrm>
              <a:off x="4925640" y="2397400"/>
              <a:ext cx="1251000" cy="342720"/>
            </p14:xfrm>
          </p:contentPart>
        </mc:Choice>
        <mc:Fallback>
          <p:pic>
            <p:nvPicPr>
              <p:cNvPr id="29" name="Ink 28">
                <a:extLst>
                  <a:ext uri="{FF2B5EF4-FFF2-40B4-BE49-F238E27FC236}">
                    <a16:creationId xmlns:a16="http://schemas.microsoft.com/office/drawing/2014/main" id="{936C717D-718F-485A-9E58-DC9DF76BE354}"/>
                  </a:ext>
                </a:extLst>
              </p:cNvPr>
              <p:cNvPicPr/>
              <p:nvPr/>
            </p:nvPicPr>
            <p:blipFill>
              <a:blip r:embed="rId40"/>
              <a:stretch>
                <a:fillRect/>
              </a:stretch>
            </p:blipFill>
            <p:spPr>
              <a:xfrm>
                <a:off x="4908000" y="2379760"/>
                <a:ext cx="1286640" cy="378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1">
            <p14:nvContentPartPr>
              <p14:cNvPr id="30" name="Ink 29">
                <a:extLst>
                  <a:ext uri="{FF2B5EF4-FFF2-40B4-BE49-F238E27FC236}">
                    <a16:creationId xmlns:a16="http://schemas.microsoft.com/office/drawing/2014/main" id="{806362AF-641F-401F-8C64-8779AB07FCF2}"/>
                  </a:ext>
                </a:extLst>
              </p14:cNvPr>
              <p14:cNvContentPartPr/>
              <p14:nvPr/>
            </p14:nvContentPartPr>
            <p14:xfrm>
              <a:off x="3239760" y="2146120"/>
              <a:ext cx="3211920" cy="895320"/>
            </p14:xfrm>
          </p:contentPart>
        </mc:Choice>
        <mc:Fallback>
          <p:pic>
            <p:nvPicPr>
              <p:cNvPr id="30" name="Ink 29">
                <a:extLst>
                  <a:ext uri="{FF2B5EF4-FFF2-40B4-BE49-F238E27FC236}">
                    <a16:creationId xmlns:a16="http://schemas.microsoft.com/office/drawing/2014/main" id="{806362AF-641F-401F-8C64-8779AB07FCF2}"/>
                  </a:ext>
                </a:extLst>
              </p:cNvPr>
              <p:cNvPicPr/>
              <p:nvPr/>
            </p:nvPicPr>
            <p:blipFill>
              <a:blip r:embed="rId42"/>
              <a:stretch>
                <a:fillRect/>
              </a:stretch>
            </p:blipFill>
            <p:spPr>
              <a:xfrm>
                <a:off x="3222120" y="2110120"/>
                <a:ext cx="3247560" cy="9669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04965110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EF925F-07F8-4EB3-99A6-401403A3F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8BA499-14B1-4141-8B47-F388188B2A8C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445CFA95-C8BD-4B8F-83C3-221D9C1F9EF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2989" t="20678" r="17826" b="73574"/>
          <a:stretch/>
        </p:blipFill>
        <p:spPr>
          <a:xfrm>
            <a:off x="228599" y="228600"/>
            <a:ext cx="8771965" cy="1447800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EE9E857A-863A-41B3-A9BC-E93AB56D9C53}"/>
                  </a:ext>
                </a:extLst>
              </p14:cNvPr>
              <p14:cNvContentPartPr/>
              <p14:nvPr/>
            </p14:nvContentPartPr>
            <p14:xfrm>
              <a:off x="5658240" y="1419640"/>
              <a:ext cx="326160" cy="23292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EE9E857A-863A-41B3-A9BC-E93AB56D9C53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640600" y="1401640"/>
                <a:ext cx="361800" cy="268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01CE6F6B-47CA-408B-98FF-E7E77CFE8870}"/>
                  </a:ext>
                </a:extLst>
              </p14:cNvPr>
              <p14:cNvContentPartPr/>
              <p14:nvPr/>
            </p14:nvContentPartPr>
            <p14:xfrm>
              <a:off x="6197160" y="1489120"/>
              <a:ext cx="138240" cy="15120"/>
            </p14:xfrm>
          </p:contentPart>
        </mc:Choice>
        <mc:Fallback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01CE6F6B-47CA-408B-98FF-E7E77CFE8870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6179520" y="1471120"/>
                <a:ext cx="173880" cy="50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74D033CE-99EE-43E7-BAB1-CCBD1DA9DF9B}"/>
                  </a:ext>
                </a:extLst>
              </p14:cNvPr>
              <p14:cNvContentPartPr/>
              <p14:nvPr/>
            </p14:nvContentPartPr>
            <p14:xfrm>
              <a:off x="6177000" y="1563640"/>
              <a:ext cx="131400" cy="21240"/>
            </p14:xfrm>
          </p:contentPart>
        </mc:Choice>
        <mc:Fallback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74D033CE-99EE-43E7-BAB1-CCBD1DA9DF9B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6159000" y="1545640"/>
                <a:ext cx="167040" cy="56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715332EB-5BEB-4796-8755-02E1DDB3D692}"/>
                  </a:ext>
                </a:extLst>
              </p14:cNvPr>
              <p14:cNvContentPartPr/>
              <p14:nvPr/>
            </p14:nvContentPartPr>
            <p14:xfrm>
              <a:off x="6501000" y="1350520"/>
              <a:ext cx="174240" cy="263880"/>
            </p14:xfrm>
          </p:contentPart>
        </mc:Choice>
        <mc:Fallback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715332EB-5BEB-4796-8755-02E1DDB3D692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6483360" y="1332880"/>
                <a:ext cx="209880" cy="299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EA81DAB5-B947-4FF9-878C-241896015D0F}"/>
                  </a:ext>
                </a:extLst>
              </p14:cNvPr>
              <p14:cNvContentPartPr/>
              <p14:nvPr/>
            </p14:nvContentPartPr>
            <p14:xfrm>
              <a:off x="6807720" y="1340800"/>
              <a:ext cx="172080" cy="205920"/>
            </p14:xfrm>
          </p:contentPart>
        </mc:Choice>
        <mc:Fallback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EA81DAB5-B947-4FF9-878C-241896015D0F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6789720" y="1323160"/>
                <a:ext cx="207720" cy="241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id="{D7F799C2-A1E5-4BF0-A99F-0D97B25058D4}"/>
                  </a:ext>
                </a:extLst>
              </p14:cNvPr>
              <p14:cNvContentPartPr/>
              <p14:nvPr/>
            </p14:nvContentPartPr>
            <p14:xfrm>
              <a:off x="7122000" y="1282480"/>
              <a:ext cx="449640" cy="482760"/>
            </p14:xfrm>
          </p:contentPart>
        </mc:Choice>
        <mc:Fallback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D7F799C2-A1E5-4BF0-A99F-0D97B25058D4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7104014" y="1264493"/>
                <a:ext cx="485251" cy="51837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">
            <p14:nvContentPartPr>
              <p14:cNvPr id="32" name="Ink 31">
                <a:extLst>
                  <a:ext uri="{FF2B5EF4-FFF2-40B4-BE49-F238E27FC236}">
                    <a16:creationId xmlns:a16="http://schemas.microsoft.com/office/drawing/2014/main" id="{A94CEE1A-0F3A-4D75-BEF3-3C558F8F5927}"/>
                  </a:ext>
                </a:extLst>
              </p14:cNvPr>
              <p14:cNvContentPartPr/>
              <p14:nvPr/>
            </p14:nvContentPartPr>
            <p14:xfrm>
              <a:off x="579000" y="1767760"/>
              <a:ext cx="1726200" cy="1727280"/>
            </p14:xfrm>
          </p:contentPart>
        </mc:Choice>
        <mc:Fallback>
          <p:pic>
            <p:nvPicPr>
              <p:cNvPr id="32" name="Ink 31">
                <a:extLst>
                  <a:ext uri="{FF2B5EF4-FFF2-40B4-BE49-F238E27FC236}">
                    <a16:creationId xmlns:a16="http://schemas.microsoft.com/office/drawing/2014/main" id="{A94CEE1A-0F3A-4D75-BEF3-3C558F8F5927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561000" y="1749764"/>
                <a:ext cx="1761840" cy="176291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7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A0FE158F-B3A2-4966-BAEA-9B65CCF966C6}"/>
                  </a:ext>
                </a:extLst>
              </p14:cNvPr>
              <p14:cNvContentPartPr/>
              <p14:nvPr/>
            </p14:nvContentPartPr>
            <p14:xfrm>
              <a:off x="8412240" y="856960"/>
              <a:ext cx="539280" cy="3564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A0FE158F-B3A2-4966-BAEA-9B65CCF966C6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8394240" y="820960"/>
                <a:ext cx="574920" cy="107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9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1908FCF7-FCAE-4F13-B7F3-C112B987D07C}"/>
                  </a:ext>
                </a:extLst>
              </p14:cNvPr>
              <p14:cNvContentPartPr/>
              <p14:nvPr/>
            </p14:nvContentPartPr>
            <p14:xfrm>
              <a:off x="3819720" y="1868200"/>
              <a:ext cx="374760" cy="191880"/>
            </p14:xfrm>
          </p:contentPart>
        </mc:Choice>
        <mc:Fallback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1908FCF7-FCAE-4F13-B7F3-C112B987D07C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3802080" y="1850560"/>
                <a:ext cx="410400" cy="227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1">
            <p14:nvContentPartPr>
              <p14:cNvPr id="22" name="Ink 21">
                <a:extLst>
                  <a:ext uri="{FF2B5EF4-FFF2-40B4-BE49-F238E27FC236}">
                    <a16:creationId xmlns:a16="http://schemas.microsoft.com/office/drawing/2014/main" id="{784D74B9-EF31-49E7-AEAA-B7CD1E0E6C5E}"/>
                  </a:ext>
                </a:extLst>
              </p14:cNvPr>
              <p14:cNvContentPartPr/>
              <p14:nvPr/>
            </p14:nvContentPartPr>
            <p14:xfrm>
              <a:off x="4337760" y="1868560"/>
              <a:ext cx="752400" cy="487440"/>
            </p14:xfrm>
          </p:contentPart>
        </mc:Choice>
        <mc:Fallback>
          <p:pic>
            <p:nvPicPr>
              <p:cNvPr id="22" name="Ink 21">
                <a:extLst>
                  <a:ext uri="{FF2B5EF4-FFF2-40B4-BE49-F238E27FC236}">
                    <a16:creationId xmlns:a16="http://schemas.microsoft.com/office/drawing/2014/main" id="{784D74B9-EF31-49E7-AEAA-B7CD1E0E6C5E}"/>
                  </a:ext>
                </a:extLst>
              </p:cNvPr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4320112" y="1850920"/>
                <a:ext cx="788057" cy="523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3">
            <p14:nvContentPartPr>
              <p14:cNvPr id="23" name="Ink 22">
                <a:extLst>
                  <a:ext uri="{FF2B5EF4-FFF2-40B4-BE49-F238E27FC236}">
                    <a16:creationId xmlns:a16="http://schemas.microsoft.com/office/drawing/2014/main" id="{9956A414-68D5-46EC-B7B8-EF6DF536D57A}"/>
                  </a:ext>
                </a:extLst>
              </p14:cNvPr>
              <p14:cNvContentPartPr/>
              <p14:nvPr/>
            </p14:nvContentPartPr>
            <p14:xfrm>
              <a:off x="2885520" y="1808080"/>
              <a:ext cx="620280" cy="351000"/>
            </p14:xfrm>
          </p:contentPart>
        </mc:Choice>
        <mc:Fallback>
          <p:pic>
            <p:nvPicPr>
              <p:cNvPr id="23" name="Ink 22">
                <a:extLst>
                  <a:ext uri="{FF2B5EF4-FFF2-40B4-BE49-F238E27FC236}">
                    <a16:creationId xmlns:a16="http://schemas.microsoft.com/office/drawing/2014/main" id="{9956A414-68D5-46EC-B7B8-EF6DF536D57A}"/>
                  </a:ext>
                </a:extLst>
              </p:cNvPr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2867880" y="1790080"/>
                <a:ext cx="655920" cy="386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5">
            <p14:nvContentPartPr>
              <p14:cNvPr id="66" name="Ink 65">
                <a:extLst>
                  <a:ext uri="{FF2B5EF4-FFF2-40B4-BE49-F238E27FC236}">
                    <a16:creationId xmlns:a16="http://schemas.microsoft.com/office/drawing/2014/main" id="{36BDC49E-55A0-4BBF-B7D6-73444C6063E2}"/>
                  </a:ext>
                </a:extLst>
              </p14:cNvPr>
              <p14:cNvContentPartPr/>
              <p14:nvPr/>
            </p14:nvContentPartPr>
            <p14:xfrm>
              <a:off x="5313360" y="1706560"/>
              <a:ext cx="1993680" cy="504000"/>
            </p14:xfrm>
          </p:contentPart>
        </mc:Choice>
        <mc:Fallback>
          <p:pic>
            <p:nvPicPr>
              <p:cNvPr id="66" name="Ink 65">
                <a:extLst>
                  <a:ext uri="{FF2B5EF4-FFF2-40B4-BE49-F238E27FC236}">
                    <a16:creationId xmlns:a16="http://schemas.microsoft.com/office/drawing/2014/main" id="{36BDC49E-55A0-4BBF-B7D6-73444C6063E2}"/>
                  </a:ext>
                </a:extLst>
              </p:cNvPr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5295360" y="1688920"/>
                <a:ext cx="2029320" cy="539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7">
            <p14:nvContentPartPr>
              <p14:cNvPr id="71" name="Ink 70">
                <a:extLst>
                  <a:ext uri="{FF2B5EF4-FFF2-40B4-BE49-F238E27FC236}">
                    <a16:creationId xmlns:a16="http://schemas.microsoft.com/office/drawing/2014/main" id="{C5BDFE70-779F-438A-A79F-25760762081C}"/>
                  </a:ext>
                </a:extLst>
              </p14:cNvPr>
              <p14:cNvContentPartPr/>
              <p14:nvPr/>
            </p14:nvContentPartPr>
            <p14:xfrm>
              <a:off x="7427280" y="1645360"/>
              <a:ext cx="838440" cy="503280"/>
            </p14:xfrm>
          </p:contentPart>
        </mc:Choice>
        <mc:Fallback>
          <p:pic>
            <p:nvPicPr>
              <p:cNvPr id="71" name="Ink 70">
                <a:extLst>
                  <a:ext uri="{FF2B5EF4-FFF2-40B4-BE49-F238E27FC236}">
                    <a16:creationId xmlns:a16="http://schemas.microsoft.com/office/drawing/2014/main" id="{C5BDFE70-779F-438A-A79F-25760762081C}"/>
                  </a:ext>
                </a:extLst>
              </p:cNvPr>
              <p:cNvPicPr/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7409280" y="1627720"/>
                <a:ext cx="874080" cy="538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9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2737953C-E760-4634-91A9-452CDC686E8D}"/>
                  </a:ext>
                </a:extLst>
              </p14:cNvPr>
              <p14:cNvContentPartPr/>
              <p14:nvPr/>
            </p14:nvContentPartPr>
            <p14:xfrm>
              <a:off x="4287360" y="2488120"/>
              <a:ext cx="224640" cy="21600"/>
            </p14:xfrm>
          </p:contentPart>
        </mc:Choice>
        <mc:Fallback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2737953C-E760-4634-91A9-452CDC686E8D}"/>
                  </a:ext>
                </a:extLst>
              </p:cNvPr>
              <p:cNvPicPr/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4269360" y="2470120"/>
                <a:ext cx="260280" cy="57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1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7C7B4D74-6FC7-4031-8C71-AA198E0E281B}"/>
                  </a:ext>
                </a:extLst>
              </p14:cNvPr>
              <p14:cNvContentPartPr/>
              <p14:nvPr/>
            </p14:nvContentPartPr>
            <p14:xfrm>
              <a:off x="4337760" y="2601160"/>
              <a:ext cx="194760" cy="28440"/>
            </p14:xfrm>
          </p:contentPart>
        </mc:Choice>
        <mc:Fallback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7C7B4D74-6FC7-4031-8C71-AA198E0E281B}"/>
                  </a:ext>
                </a:extLst>
              </p:cNvPr>
              <p:cNvPicPr/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4320120" y="2583520"/>
                <a:ext cx="230400" cy="64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3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BB801D6D-17F0-45A2-AAD0-AF12CC2BCE2D}"/>
                  </a:ext>
                </a:extLst>
              </p14:cNvPr>
              <p14:cNvContentPartPr/>
              <p14:nvPr/>
            </p14:nvContentPartPr>
            <p14:xfrm>
              <a:off x="3554400" y="2519080"/>
              <a:ext cx="367920" cy="182160"/>
            </p14:xfrm>
          </p:contentPart>
        </mc:Choice>
        <mc:Fallback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BB801D6D-17F0-45A2-AAD0-AF12CC2BCE2D}"/>
                  </a:ext>
                </a:extLst>
              </p:cNvPr>
              <p:cNvPicPr/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3536400" y="2501440"/>
                <a:ext cx="403560" cy="217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5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65357CC9-1176-4258-9DB0-FCE46438268C}"/>
                  </a:ext>
                </a:extLst>
              </p14:cNvPr>
              <p14:cNvContentPartPr/>
              <p14:nvPr/>
            </p14:nvContentPartPr>
            <p14:xfrm>
              <a:off x="2722440" y="2417920"/>
              <a:ext cx="345960" cy="285480"/>
            </p14:xfrm>
          </p:contentPart>
        </mc:Choice>
        <mc:Fallback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65357CC9-1176-4258-9DB0-FCE46438268C}"/>
                  </a:ext>
                </a:extLst>
              </p:cNvPr>
              <p:cNvPicPr/>
              <p:nvPr/>
            </p:nvPicPr>
            <p:blipFill>
              <a:blip r:embed="rId36"/>
              <a:stretch>
                <a:fillRect/>
              </a:stretch>
            </p:blipFill>
            <p:spPr>
              <a:xfrm>
                <a:off x="2704459" y="2399920"/>
                <a:ext cx="381563" cy="321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7">
            <p14:nvContentPartPr>
              <p14:cNvPr id="29" name="Ink 28">
                <a:extLst>
                  <a:ext uri="{FF2B5EF4-FFF2-40B4-BE49-F238E27FC236}">
                    <a16:creationId xmlns:a16="http://schemas.microsoft.com/office/drawing/2014/main" id="{936C717D-718F-485A-9E58-DC9DF76BE354}"/>
                  </a:ext>
                </a:extLst>
              </p14:cNvPr>
              <p14:cNvContentPartPr/>
              <p14:nvPr/>
            </p14:nvContentPartPr>
            <p14:xfrm>
              <a:off x="4925640" y="2397400"/>
              <a:ext cx="1251000" cy="342720"/>
            </p14:xfrm>
          </p:contentPart>
        </mc:Choice>
        <mc:Fallback>
          <p:pic>
            <p:nvPicPr>
              <p:cNvPr id="29" name="Ink 28">
                <a:extLst>
                  <a:ext uri="{FF2B5EF4-FFF2-40B4-BE49-F238E27FC236}">
                    <a16:creationId xmlns:a16="http://schemas.microsoft.com/office/drawing/2014/main" id="{936C717D-718F-485A-9E58-DC9DF76BE354}"/>
                  </a:ext>
                </a:extLst>
              </p:cNvPr>
              <p:cNvPicPr/>
              <p:nvPr/>
            </p:nvPicPr>
            <p:blipFill>
              <a:blip r:embed="rId38"/>
              <a:stretch>
                <a:fillRect/>
              </a:stretch>
            </p:blipFill>
            <p:spPr>
              <a:xfrm>
                <a:off x="4908000" y="2379760"/>
                <a:ext cx="1286640" cy="378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9">
            <p14:nvContentPartPr>
              <p14:cNvPr id="30" name="Ink 29">
                <a:extLst>
                  <a:ext uri="{FF2B5EF4-FFF2-40B4-BE49-F238E27FC236}">
                    <a16:creationId xmlns:a16="http://schemas.microsoft.com/office/drawing/2014/main" id="{806362AF-641F-401F-8C64-8779AB07FCF2}"/>
                  </a:ext>
                </a:extLst>
              </p14:cNvPr>
              <p14:cNvContentPartPr/>
              <p14:nvPr/>
            </p14:nvContentPartPr>
            <p14:xfrm>
              <a:off x="3239760" y="2146120"/>
              <a:ext cx="3211920" cy="895320"/>
            </p14:xfrm>
          </p:contentPart>
        </mc:Choice>
        <mc:Fallback>
          <p:pic>
            <p:nvPicPr>
              <p:cNvPr id="30" name="Ink 29">
                <a:extLst>
                  <a:ext uri="{FF2B5EF4-FFF2-40B4-BE49-F238E27FC236}">
                    <a16:creationId xmlns:a16="http://schemas.microsoft.com/office/drawing/2014/main" id="{806362AF-641F-401F-8C64-8779AB07FCF2}"/>
                  </a:ext>
                </a:extLst>
              </p:cNvPr>
              <p:cNvPicPr/>
              <p:nvPr/>
            </p:nvPicPr>
            <p:blipFill>
              <a:blip r:embed="rId40"/>
              <a:stretch>
                <a:fillRect/>
              </a:stretch>
            </p:blipFill>
            <p:spPr>
              <a:xfrm>
                <a:off x="3222120" y="2110120"/>
                <a:ext cx="3247560" cy="966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1">
            <p14:nvContentPartPr>
              <p14:cNvPr id="31" name="Ink 30">
                <a:extLst>
                  <a:ext uri="{FF2B5EF4-FFF2-40B4-BE49-F238E27FC236}">
                    <a16:creationId xmlns:a16="http://schemas.microsoft.com/office/drawing/2014/main" id="{097504C0-6807-4D8A-B5B5-2A8A6637912A}"/>
                  </a:ext>
                </a:extLst>
              </p14:cNvPr>
              <p14:cNvContentPartPr/>
              <p14:nvPr/>
            </p14:nvContentPartPr>
            <p14:xfrm>
              <a:off x="2874720" y="1218400"/>
              <a:ext cx="5822640" cy="122760"/>
            </p14:xfrm>
          </p:contentPart>
        </mc:Choice>
        <mc:Fallback>
          <p:pic>
            <p:nvPicPr>
              <p:cNvPr id="31" name="Ink 30">
                <a:extLst>
                  <a:ext uri="{FF2B5EF4-FFF2-40B4-BE49-F238E27FC236}">
                    <a16:creationId xmlns:a16="http://schemas.microsoft.com/office/drawing/2014/main" id="{097504C0-6807-4D8A-B5B5-2A8A6637912A}"/>
                  </a:ext>
                </a:extLst>
              </p:cNvPr>
              <p:cNvPicPr/>
              <p:nvPr/>
            </p:nvPicPr>
            <p:blipFill>
              <a:blip r:embed="rId42"/>
              <a:stretch>
                <a:fillRect/>
              </a:stretch>
            </p:blipFill>
            <p:spPr>
              <a:xfrm>
                <a:off x="2857080" y="1182760"/>
                <a:ext cx="5858280" cy="194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3">
            <p14:nvContentPartPr>
              <p14:cNvPr id="33" name="Ink 32">
                <a:extLst>
                  <a:ext uri="{FF2B5EF4-FFF2-40B4-BE49-F238E27FC236}">
                    <a16:creationId xmlns:a16="http://schemas.microsoft.com/office/drawing/2014/main" id="{AF6F151A-C614-431E-9EDF-BDDE30465E91}"/>
                  </a:ext>
                </a:extLst>
              </p14:cNvPr>
              <p14:cNvContentPartPr/>
              <p14:nvPr/>
            </p14:nvContentPartPr>
            <p14:xfrm>
              <a:off x="272640" y="1664440"/>
              <a:ext cx="480240" cy="63000"/>
            </p14:xfrm>
          </p:contentPart>
        </mc:Choice>
        <mc:Fallback>
          <p:pic>
            <p:nvPicPr>
              <p:cNvPr id="33" name="Ink 32">
                <a:extLst>
                  <a:ext uri="{FF2B5EF4-FFF2-40B4-BE49-F238E27FC236}">
                    <a16:creationId xmlns:a16="http://schemas.microsoft.com/office/drawing/2014/main" id="{AF6F151A-C614-431E-9EDF-BDDE30465E91}"/>
                  </a:ext>
                </a:extLst>
              </p:cNvPr>
              <p:cNvPicPr/>
              <p:nvPr/>
            </p:nvPicPr>
            <p:blipFill>
              <a:blip r:embed="rId44"/>
              <a:stretch>
                <a:fillRect/>
              </a:stretch>
            </p:blipFill>
            <p:spPr>
              <a:xfrm>
                <a:off x="254640" y="1628800"/>
                <a:ext cx="515880" cy="134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5">
            <p14:nvContentPartPr>
              <p14:cNvPr id="57" name="Ink 56">
                <a:extLst>
                  <a:ext uri="{FF2B5EF4-FFF2-40B4-BE49-F238E27FC236}">
                    <a16:creationId xmlns:a16="http://schemas.microsoft.com/office/drawing/2014/main" id="{A1C1394E-0FD1-49AB-9074-F00D8F1B6DA5}"/>
                  </a:ext>
                </a:extLst>
              </p14:cNvPr>
              <p14:cNvContentPartPr/>
              <p14:nvPr/>
            </p14:nvContentPartPr>
            <p14:xfrm>
              <a:off x="1989120" y="3186880"/>
              <a:ext cx="3010680" cy="755640"/>
            </p14:xfrm>
          </p:contentPart>
        </mc:Choice>
        <mc:Fallback>
          <p:pic>
            <p:nvPicPr>
              <p:cNvPr id="57" name="Ink 56">
                <a:extLst>
                  <a:ext uri="{FF2B5EF4-FFF2-40B4-BE49-F238E27FC236}">
                    <a16:creationId xmlns:a16="http://schemas.microsoft.com/office/drawing/2014/main" id="{A1C1394E-0FD1-49AB-9074-F00D8F1B6DA5}"/>
                  </a:ext>
                </a:extLst>
              </p:cNvPr>
              <p:cNvPicPr/>
              <p:nvPr/>
            </p:nvPicPr>
            <p:blipFill>
              <a:blip r:embed="rId46"/>
              <a:stretch>
                <a:fillRect/>
              </a:stretch>
            </p:blipFill>
            <p:spPr>
              <a:xfrm>
                <a:off x="1971478" y="3169232"/>
                <a:ext cx="3046324" cy="79129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7">
            <p14:nvContentPartPr>
              <p14:cNvPr id="58" name="Ink 57">
                <a:extLst>
                  <a:ext uri="{FF2B5EF4-FFF2-40B4-BE49-F238E27FC236}">
                    <a16:creationId xmlns:a16="http://schemas.microsoft.com/office/drawing/2014/main" id="{CD0D9808-5FC7-4A83-88CA-80341ED3E075}"/>
                  </a:ext>
                </a:extLst>
              </p14:cNvPr>
              <p14:cNvContentPartPr/>
              <p14:nvPr/>
            </p14:nvContentPartPr>
            <p14:xfrm>
              <a:off x="289920" y="1279960"/>
              <a:ext cx="2222640" cy="50760"/>
            </p14:xfrm>
          </p:contentPart>
        </mc:Choice>
        <mc:Fallback>
          <p:pic>
            <p:nvPicPr>
              <p:cNvPr id="58" name="Ink 57">
                <a:extLst>
                  <a:ext uri="{FF2B5EF4-FFF2-40B4-BE49-F238E27FC236}">
                    <a16:creationId xmlns:a16="http://schemas.microsoft.com/office/drawing/2014/main" id="{CD0D9808-5FC7-4A83-88CA-80341ED3E075}"/>
                  </a:ext>
                </a:extLst>
              </p:cNvPr>
              <p:cNvPicPr/>
              <p:nvPr/>
            </p:nvPicPr>
            <p:blipFill>
              <a:blip r:embed="rId48"/>
              <a:stretch>
                <a:fillRect/>
              </a:stretch>
            </p:blipFill>
            <p:spPr>
              <a:xfrm>
                <a:off x="271920" y="1244320"/>
                <a:ext cx="2258280" cy="1224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57362521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EF925F-07F8-4EB3-99A6-401403A3F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8BA499-14B1-4141-8B47-F388188B2A8C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445CFA95-C8BD-4B8F-83C3-221D9C1F9EF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2989" t="20678" r="17826" b="73574"/>
          <a:stretch/>
        </p:blipFill>
        <p:spPr>
          <a:xfrm>
            <a:off x="228599" y="228600"/>
            <a:ext cx="8771965" cy="1447800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EE9E857A-863A-41B3-A9BC-E93AB56D9C53}"/>
                  </a:ext>
                </a:extLst>
              </p14:cNvPr>
              <p14:cNvContentPartPr/>
              <p14:nvPr/>
            </p14:nvContentPartPr>
            <p14:xfrm>
              <a:off x="5658240" y="1419640"/>
              <a:ext cx="326160" cy="23292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EE9E857A-863A-41B3-A9BC-E93AB56D9C53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640600" y="1401640"/>
                <a:ext cx="361800" cy="268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01CE6F6B-47CA-408B-98FF-E7E77CFE8870}"/>
                  </a:ext>
                </a:extLst>
              </p14:cNvPr>
              <p14:cNvContentPartPr/>
              <p14:nvPr/>
            </p14:nvContentPartPr>
            <p14:xfrm>
              <a:off x="6197160" y="1489120"/>
              <a:ext cx="138240" cy="15120"/>
            </p14:xfrm>
          </p:contentPart>
        </mc:Choice>
        <mc:Fallback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01CE6F6B-47CA-408B-98FF-E7E77CFE8870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6179520" y="1471120"/>
                <a:ext cx="173880" cy="50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74D033CE-99EE-43E7-BAB1-CCBD1DA9DF9B}"/>
                  </a:ext>
                </a:extLst>
              </p14:cNvPr>
              <p14:cNvContentPartPr/>
              <p14:nvPr/>
            </p14:nvContentPartPr>
            <p14:xfrm>
              <a:off x="6177000" y="1563640"/>
              <a:ext cx="131400" cy="21240"/>
            </p14:xfrm>
          </p:contentPart>
        </mc:Choice>
        <mc:Fallback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74D033CE-99EE-43E7-BAB1-CCBD1DA9DF9B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6159000" y="1545640"/>
                <a:ext cx="167040" cy="56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715332EB-5BEB-4796-8755-02E1DDB3D692}"/>
                  </a:ext>
                </a:extLst>
              </p14:cNvPr>
              <p14:cNvContentPartPr/>
              <p14:nvPr/>
            </p14:nvContentPartPr>
            <p14:xfrm>
              <a:off x="6501000" y="1350520"/>
              <a:ext cx="174240" cy="263880"/>
            </p14:xfrm>
          </p:contentPart>
        </mc:Choice>
        <mc:Fallback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715332EB-5BEB-4796-8755-02E1DDB3D692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6483360" y="1332880"/>
                <a:ext cx="209880" cy="299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EA81DAB5-B947-4FF9-878C-241896015D0F}"/>
                  </a:ext>
                </a:extLst>
              </p14:cNvPr>
              <p14:cNvContentPartPr/>
              <p14:nvPr/>
            </p14:nvContentPartPr>
            <p14:xfrm>
              <a:off x="6807720" y="1340800"/>
              <a:ext cx="172080" cy="205920"/>
            </p14:xfrm>
          </p:contentPart>
        </mc:Choice>
        <mc:Fallback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EA81DAB5-B947-4FF9-878C-241896015D0F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6789720" y="1323160"/>
                <a:ext cx="207720" cy="241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id="{D7F799C2-A1E5-4BF0-A99F-0D97B25058D4}"/>
                  </a:ext>
                </a:extLst>
              </p14:cNvPr>
              <p14:cNvContentPartPr/>
              <p14:nvPr/>
            </p14:nvContentPartPr>
            <p14:xfrm>
              <a:off x="7122000" y="1282480"/>
              <a:ext cx="449640" cy="482760"/>
            </p14:xfrm>
          </p:contentPart>
        </mc:Choice>
        <mc:Fallback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D7F799C2-A1E5-4BF0-A99F-0D97B25058D4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7104014" y="1264493"/>
                <a:ext cx="485251" cy="51837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">
            <p14:nvContentPartPr>
              <p14:cNvPr id="32" name="Ink 31">
                <a:extLst>
                  <a:ext uri="{FF2B5EF4-FFF2-40B4-BE49-F238E27FC236}">
                    <a16:creationId xmlns:a16="http://schemas.microsoft.com/office/drawing/2014/main" id="{A94CEE1A-0F3A-4D75-BEF3-3C558F8F5927}"/>
                  </a:ext>
                </a:extLst>
              </p14:cNvPr>
              <p14:cNvContentPartPr/>
              <p14:nvPr/>
            </p14:nvContentPartPr>
            <p14:xfrm>
              <a:off x="579000" y="1767760"/>
              <a:ext cx="1726200" cy="1727280"/>
            </p14:xfrm>
          </p:contentPart>
        </mc:Choice>
        <mc:Fallback>
          <p:pic>
            <p:nvPicPr>
              <p:cNvPr id="32" name="Ink 31">
                <a:extLst>
                  <a:ext uri="{FF2B5EF4-FFF2-40B4-BE49-F238E27FC236}">
                    <a16:creationId xmlns:a16="http://schemas.microsoft.com/office/drawing/2014/main" id="{A94CEE1A-0F3A-4D75-BEF3-3C558F8F5927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561000" y="1749764"/>
                <a:ext cx="1761840" cy="176291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7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A0FE158F-B3A2-4966-BAEA-9B65CCF966C6}"/>
                  </a:ext>
                </a:extLst>
              </p14:cNvPr>
              <p14:cNvContentPartPr/>
              <p14:nvPr/>
            </p14:nvContentPartPr>
            <p14:xfrm>
              <a:off x="8412240" y="856960"/>
              <a:ext cx="539280" cy="3564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A0FE158F-B3A2-4966-BAEA-9B65CCF966C6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8394240" y="820960"/>
                <a:ext cx="574920" cy="107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9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1908FCF7-FCAE-4F13-B7F3-C112B987D07C}"/>
                  </a:ext>
                </a:extLst>
              </p14:cNvPr>
              <p14:cNvContentPartPr/>
              <p14:nvPr/>
            </p14:nvContentPartPr>
            <p14:xfrm>
              <a:off x="3819720" y="1868200"/>
              <a:ext cx="374760" cy="191880"/>
            </p14:xfrm>
          </p:contentPart>
        </mc:Choice>
        <mc:Fallback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1908FCF7-FCAE-4F13-B7F3-C112B987D07C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3802080" y="1850560"/>
                <a:ext cx="410400" cy="227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1">
            <p14:nvContentPartPr>
              <p14:cNvPr id="22" name="Ink 21">
                <a:extLst>
                  <a:ext uri="{FF2B5EF4-FFF2-40B4-BE49-F238E27FC236}">
                    <a16:creationId xmlns:a16="http://schemas.microsoft.com/office/drawing/2014/main" id="{784D74B9-EF31-49E7-AEAA-B7CD1E0E6C5E}"/>
                  </a:ext>
                </a:extLst>
              </p14:cNvPr>
              <p14:cNvContentPartPr/>
              <p14:nvPr/>
            </p14:nvContentPartPr>
            <p14:xfrm>
              <a:off x="4337760" y="1868560"/>
              <a:ext cx="752400" cy="487440"/>
            </p14:xfrm>
          </p:contentPart>
        </mc:Choice>
        <mc:Fallback>
          <p:pic>
            <p:nvPicPr>
              <p:cNvPr id="22" name="Ink 21">
                <a:extLst>
                  <a:ext uri="{FF2B5EF4-FFF2-40B4-BE49-F238E27FC236}">
                    <a16:creationId xmlns:a16="http://schemas.microsoft.com/office/drawing/2014/main" id="{784D74B9-EF31-49E7-AEAA-B7CD1E0E6C5E}"/>
                  </a:ext>
                </a:extLst>
              </p:cNvPr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4320112" y="1850920"/>
                <a:ext cx="788057" cy="523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3">
            <p14:nvContentPartPr>
              <p14:cNvPr id="23" name="Ink 22">
                <a:extLst>
                  <a:ext uri="{FF2B5EF4-FFF2-40B4-BE49-F238E27FC236}">
                    <a16:creationId xmlns:a16="http://schemas.microsoft.com/office/drawing/2014/main" id="{9956A414-68D5-46EC-B7B8-EF6DF536D57A}"/>
                  </a:ext>
                </a:extLst>
              </p14:cNvPr>
              <p14:cNvContentPartPr/>
              <p14:nvPr/>
            </p14:nvContentPartPr>
            <p14:xfrm>
              <a:off x="2885520" y="1808080"/>
              <a:ext cx="620280" cy="351000"/>
            </p14:xfrm>
          </p:contentPart>
        </mc:Choice>
        <mc:Fallback>
          <p:pic>
            <p:nvPicPr>
              <p:cNvPr id="23" name="Ink 22">
                <a:extLst>
                  <a:ext uri="{FF2B5EF4-FFF2-40B4-BE49-F238E27FC236}">
                    <a16:creationId xmlns:a16="http://schemas.microsoft.com/office/drawing/2014/main" id="{9956A414-68D5-46EC-B7B8-EF6DF536D57A}"/>
                  </a:ext>
                </a:extLst>
              </p:cNvPr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2867880" y="1790080"/>
                <a:ext cx="655920" cy="386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5">
            <p14:nvContentPartPr>
              <p14:cNvPr id="66" name="Ink 65">
                <a:extLst>
                  <a:ext uri="{FF2B5EF4-FFF2-40B4-BE49-F238E27FC236}">
                    <a16:creationId xmlns:a16="http://schemas.microsoft.com/office/drawing/2014/main" id="{36BDC49E-55A0-4BBF-B7D6-73444C6063E2}"/>
                  </a:ext>
                </a:extLst>
              </p14:cNvPr>
              <p14:cNvContentPartPr/>
              <p14:nvPr/>
            </p14:nvContentPartPr>
            <p14:xfrm>
              <a:off x="5313360" y="1706560"/>
              <a:ext cx="1993680" cy="504000"/>
            </p14:xfrm>
          </p:contentPart>
        </mc:Choice>
        <mc:Fallback>
          <p:pic>
            <p:nvPicPr>
              <p:cNvPr id="66" name="Ink 65">
                <a:extLst>
                  <a:ext uri="{FF2B5EF4-FFF2-40B4-BE49-F238E27FC236}">
                    <a16:creationId xmlns:a16="http://schemas.microsoft.com/office/drawing/2014/main" id="{36BDC49E-55A0-4BBF-B7D6-73444C6063E2}"/>
                  </a:ext>
                </a:extLst>
              </p:cNvPr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5295360" y="1688920"/>
                <a:ext cx="2029320" cy="539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7">
            <p14:nvContentPartPr>
              <p14:cNvPr id="71" name="Ink 70">
                <a:extLst>
                  <a:ext uri="{FF2B5EF4-FFF2-40B4-BE49-F238E27FC236}">
                    <a16:creationId xmlns:a16="http://schemas.microsoft.com/office/drawing/2014/main" id="{C5BDFE70-779F-438A-A79F-25760762081C}"/>
                  </a:ext>
                </a:extLst>
              </p14:cNvPr>
              <p14:cNvContentPartPr/>
              <p14:nvPr/>
            </p14:nvContentPartPr>
            <p14:xfrm>
              <a:off x="7427280" y="1645360"/>
              <a:ext cx="838440" cy="503280"/>
            </p14:xfrm>
          </p:contentPart>
        </mc:Choice>
        <mc:Fallback>
          <p:pic>
            <p:nvPicPr>
              <p:cNvPr id="71" name="Ink 70">
                <a:extLst>
                  <a:ext uri="{FF2B5EF4-FFF2-40B4-BE49-F238E27FC236}">
                    <a16:creationId xmlns:a16="http://schemas.microsoft.com/office/drawing/2014/main" id="{C5BDFE70-779F-438A-A79F-25760762081C}"/>
                  </a:ext>
                </a:extLst>
              </p:cNvPr>
              <p:cNvPicPr/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7409280" y="1627720"/>
                <a:ext cx="874080" cy="538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9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2737953C-E760-4634-91A9-452CDC686E8D}"/>
                  </a:ext>
                </a:extLst>
              </p14:cNvPr>
              <p14:cNvContentPartPr/>
              <p14:nvPr/>
            </p14:nvContentPartPr>
            <p14:xfrm>
              <a:off x="4287360" y="2488120"/>
              <a:ext cx="224640" cy="21600"/>
            </p14:xfrm>
          </p:contentPart>
        </mc:Choice>
        <mc:Fallback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2737953C-E760-4634-91A9-452CDC686E8D}"/>
                  </a:ext>
                </a:extLst>
              </p:cNvPr>
              <p:cNvPicPr/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4269360" y="2470120"/>
                <a:ext cx="260280" cy="57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1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7C7B4D74-6FC7-4031-8C71-AA198E0E281B}"/>
                  </a:ext>
                </a:extLst>
              </p14:cNvPr>
              <p14:cNvContentPartPr/>
              <p14:nvPr/>
            </p14:nvContentPartPr>
            <p14:xfrm>
              <a:off x="4337760" y="2601160"/>
              <a:ext cx="194760" cy="28440"/>
            </p14:xfrm>
          </p:contentPart>
        </mc:Choice>
        <mc:Fallback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7C7B4D74-6FC7-4031-8C71-AA198E0E281B}"/>
                  </a:ext>
                </a:extLst>
              </p:cNvPr>
              <p:cNvPicPr/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4320120" y="2583520"/>
                <a:ext cx="230400" cy="64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3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BB801D6D-17F0-45A2-AAD0-AF12CC2BCE2D}"/>
                  </a:ext>
                </a:extLst>
              </p14:cNvPr>
              <p14:cNvContentPartPr/>
              <p14:nvPr/>
            </p14:nvContentPartPr>
            <p14:xfrm>
              <a:off x="3554400" y="2519080"/>
              <a:ext cx="367920" cy="182160"/>
            </p14:xfrm>
          </p:contentPart>
        </mc:Choice>
        <mc:Fallback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BB801D6D-17F0-45A2-AAD0-AF12CC2BCE2D}"/>
                  </a:ext>
                </a:extLst>
              </p:cNvPr>
              <p:cNvPicPr/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3536400" y="2501440"/>
                <a:ext cx="403560" cy="217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5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65357CC9-1176-4258-9DB0-FCE46438268C}"/>
                  </a:ext>
                </a:extLst>
              </p14:cNvPr>
              <p14:cNvContentPartPr/>
              <p14:nvPr/>
            </p14:nvContentPartPr>
            <p14:xfrm>
              <a:off x="2722440" y="2417920"/>
              <a:ext cx="345960" cy="285480"/>
            </p14:xfrm>
          </p:contentPart>
        </mc:Choice>
        <mc:Fallback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65357CC9-1176-4258-9DB0-FCE46438268C}"/>
                  </a:ext>
                </a:extLst>
              </p:cNvPr>
              <p:cNvPicPr/>
              <p:nvPr/>
            </p:nvPicPr>
            <p:blipFill>
              <a:blip r:embed="rId36"/>
              <a:stretch>
                <a:fillRect/>
              </a:stretch>
            </p:blipFill>
            <p:spPr>
              <a:xfrm>
                <a:off x="2704459" y="2399920"/>
                <a:ext cx="381563" cy="321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7">
            <p14:nvContentPartPr>
              <p14:cNvPr id="29" name="Ink 28">
                <a:extLst>
                  <a:ext uri="{FF2B5EF4-FFF2-40B4-BE49-F238E27FC236}">
                    <a16:creationId xmlns:a16="http://schemas.microsoft.com/office/drawing/2014/main" id="{936C717D-718F-485A-9E58-DC9DF76BE354}"/>
                  </a:ext>
                </a:extLst>
              </p14:cNvPr>
              <p14:cNvContentPartPr/>
              <p14:nvPr/>
            </p14:nvContentPartPr>
            <p14:xfrm>
              <a:off x="4925640" y="2397400"/>
              <a:ext cx="1251000" cy="342720"/>
            </p14:xfrm>
          </p:contentPart>
        </mc:Choice>
        <mc:Fallback>
          <p:pic>
            <p:nvPicPr>
              <p:cNvPr id="29" name="Ink 28">
                <a:extLst>
                  <a:ext uri="{FF2B5EF4-FFF2-40B4-BE49-F238E27FC236}">
                    <a16:creationId xmlns:a16="http://schemas.microsoft.com/office/drawing/2014/main" id="{936C717D-718F-485A-9E58-DC9DF76BE354}"/>
                  </a:ext>
                </a:extLst>
              </p:cNvPr>
              <p:cNvPicPr/>
              <p:nvPr/>
            </p:nvPicPr>
            <p:blipFill>
              <a:blip r:embed="rId38"/>
              <a:stretch>
                <a:fillRect/>
              </a:stretch>
            </p:blipFill>
            <p:spPr>
              <a:xfrm>
                <a:off x="4908000" y="2379760"/>
                <a:ext cx="1286640" cy="378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9">
            <p14:nvContentPartPr>
              <p14:cNvPr id="30" name="Ink 29">
                <a:extLst>
                  <a:ext uri="{FF2B5EF4-FFF2-40B4-BE49-F238E27FC236}">
                    <a16:creationId xmlns:a16="http://schemas.microsoft.com/office/drawing/2014/main" id="{806362AF-641F-401F-8C64-8779AB07FCF2}"/>
                  </a:ext>
                </a:extLst>
              </p14:cNvPr>
              <p14:cNvContentPartPr/>
              <p14:nvPr/>
            </p14:nvContentPartPr>
            <p14:xfrm>
              <a:off x="3239760" y="2146120"/>
              <a:ext cx="3211920" cy="895320"/>
            </p14:xfrm>
          </p:contentPart>
        </mc:Choice>
        <mc:Fallback>
          <p:pic>
            <p:nvPicPr>
              <p:cNvPr id="30" name="Ink 29">
                <a:extLst>
                  <a:ext uri="{FF2B5EF4-FFF2-40B4-BE49-F238E27FC236}">
                    <a16:creationId xmlns:a16="http://schemas.microsoft.com/office/drawing/2014/main" id="{806362AF-641F-401F-8C64-8779AB07FCF2}"/>
                  </a:ext>
                </a:extLst>
              </p:cNvPr>
              <p:cNvPicPr/>
              <p:nvPr/>
            </p:nvPicPr>
            <p:blipFill>
              <a:blip r:embed="rId40"/>
              <a:stretch>
                <a:fillRect/>
              </a:stretch>
            </p:blipFill>
            <p:spPr>
              <a:xfrm>
                <a:off x="3222120" y="2110120"/>
                <a:ext cx="3247560" cy="966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1">
            <p14:nvContentPartPr>
              <p14:cNvPr id="31" name="Ink 30">
                <a:extLst>
                  <a:ext uri="{FF2B5EF4-FFF2-40B4-BE49-F238E27FC236}">
                    <a16:creationId xmlns:a16="http://schemas.microsoft.com/office/drawing/2014/main" id="{097504C0-6807-4D8A-B5B5-2A8A6637912A}"/>
                  </a:ext>
                </a:extLst>
              </p14:cNvPr>
              <p14:cNvContentPartPr/>
              <p14:nvPr/>
            </p14:nvContentPartPr>
            <p14:xfrm>
              <a:off x="2874720" y="1218400"/>
              <a:ext cx="5822640" cy="122760"/>
            </p14:xfrm>
          </p:contentPart>
        </mc:Choice>
        <mc:Fallback>
          <p:pic>
            <p:nvPicPr>
              <p:cNvPr id="31" name="Ink 30">
                <a:extLst>
                  <a:ext uri="{FF2B5EF4-FFF2-40B4-BE49-F238E27FC236}">
                    <a16:creationId xmlns:a16="http://schemas.microsoft.com/office/drawing/2014/main" id="{097504C0-6807-4D8A-B5B5-2A8A6637912A}"/>
                  </a:ext>
                </a:extLst>
              </p:cNvPr>
              <p:cNvPicPr/>
              <p:nvPr/>
            </p:nvPicPr>
            <p:blipFill>
              <a:blip r:embed="rId42"/>
              <a:stretch>
                <a:fillRect/>
              </a:stretch>
            </p:blipFill>
            <p:spPr>
              <a:xfrm>
                <a:off x="2857080" y="1182760"/>
                <a:ext cx="5858280" cy="194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3">
            <p14:nvContentPartPr>
              <p14:cNvPr id="33" name="Ink 32">
                <a:extLst>
                  <a:ext uri="{FF2B5EF4-FFF2-40B4-BE49-F238E27FC236}">
                    <a16:creationId xmlns:a16="http://schemas.microsoft.com/office/drawing/2014/main" id="{AF6F151A-C614-431E-9EDF-BDDE30465E91}"/>
                  </a:ext>
                </a:extLst>
              </p14:cNvPr>
              <p14:cNvContentPartPr/>
              <p14:nvPr/>
            </p14:nvContentPartPr>
            <p14:xfrm>
              <a:off x="272640" y="1664440"/>
              <a:ext cx="480240" cy="63000"/>
            </p14:xfrm>
          </p:contentPart>
        </mc:Choice>
        <mc:Fallback>
          <p:pic>
            <p:nvPicPr>
              <p:cNvPr id="33" name="Ink 32">
                <a:extLst>
                  <a:ext uri="{FF2B5EF4-FFF2-40B4-BE49-F238E27FC236}">
                    <a16:creationId xmlns:a16="http://schemas.microsoft.com/office/drawing/2014/main" id="{AF6F151A-C614-431E-9EDF-BDDE30465E91}"/>
                  </a:ext>
                </a:extLst>
              </p:cNvPr>
              <p:cNvPicPr/>
              <p:nvPr/>
            </p:nvPicPr>
            <p:blipFill>
              <a:blip r:embed="rId44"/>
              <a:stretch>
                <a:fillRect/>
              </a:stretch>
            </p:blipFill>
            <p:spPr>
              <a:xfrm>
                <a:off x="254640" y="1628800"/>
                <a:ext cx="515880" cy="134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5">
            <p14:nvContentPartPr>
              <p14:cNvPr id="57" name="Ink 56">
                <a:extLst>
                  <a:ext uri="{FF2B5EF4-FFF2-40B4-BE49-F238E27FC236}">
                    <a16:creationId xmlns:a16="http://schemas.microsoft.com/office/drawing/2014/main" id="{A1C1394E-0FD1-49AB-9074-F00D8F1B6DA5}"/>
                  </a:ext>
                </a:extLst>
              </p14:cNvPr>
              <p14:cNvContentPartPr/>
              <p14:nvPr/>
            </p14:nvContentPartPr>
            <p14:xfrm>
              <a:off x="1989120" y="3186880"/>
              <a:ext cx="3010680" cy="755640"/>
            </p14:xfrm>
          </p:contentPart>
        </mc:Choice>
        <mc:Fallback>
          <p:pic>
            <p:nvPicPr>
              <p:cNvPr id="57" name="Ink 56">
                <a:extLst>
                  <a:ext uri="{FF2B5EF4-FFF2-40B4-BE49-F238E27FC236}">
                    <a16:creationId xmlns:a16="http://schemas.microsoft.com/office/drawing/2014/main" id="{A1C1394E-0FD1-49AB-9074-F00D8F1B6DA5}"/>
                  </a:ext>
                </a:extLst>
              </p:cNvPr>
              <p:cNvPicPr/>
              <p:nvPr/>
            </p:nvPicPr>
            <p:blipFill>
              <a:blip r:embed="rId46"/>
              <a:stretch>
                <a:fillRect/>
              </a:stretch>
            </p:blipFill>
            <p:spPr>
              <a:xfrm>
                <a:off x="1971478" y="3169232"/>
                <a:ext cx="3046324" cy="79129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7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42804A63-D653-452B-88F2-17FE896B5606}"/>
                  </a:ext>
                </a:extLst>
              </p14:cNvPr>
              <p14:cNvContentPartPr/>
              <p14:nvPr/>
            </p14:nvContentPartPr>
            <p14:xfrm>
              <a:off x="7060800" y="4278040"/>
              <a:ext cx="304200" cy="132480"/>
            </p14:xfrm>
          </p:contentPart>
        </mc:Choice>
        <mc:Fallback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42804A63-D653-452B-88F2-17FE896B5606}"/>
                  </a:ext>
                </a:extLst>
              </p:cNvPr>
              <p:cNvPicPr/>
              <p:nvPr/>
            </p:nvPicPr>
            <p:blipFill>
              <a:blip r:embed="rId48"/>
              <a:stretch>
                <a:fillRect/>
              </a:stretch>
            </p:blipFill>
            <p:spPr>
              <a:xfrm>
                <a:off x="7043160" y="4260400"/>
                <a:ext cx="339840" cy="168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9">
            <p14:nvContentPartPr>
              <p14:cNvPr id="35" name="Ink 34">
                <a:extLst>
                  <a:ext uri="{FF2B5EF4-FFF2-40B4-BE49-F238E27FC236}">
                    <a16:creationId xmlns:a16="http://schemas.microsoft.com/office/drawing/2014/main" id="{09E9BD48-BF71-4742-A70C-880632AF7570}"/>
                  </a:ext>
                </a:extLst>
              </p14:cNvPr>
              <p14:cNvContentPartPr/>
              <p14:nvPr/>
            </p14:nvContentPartPr>
            <p14:xfrm>
              <a:off x="7812840" y="2973040"/>
              <a:ext cx="120960" cy="104040"/>
            </p14:xfrm>
          </p:contentPart>
        </mc:Choice>
        <mc:Fallback>
          <p:pic>
            <p:nvPicPr>
              <p:cNvPr id="35" name="Ink 34">
                <a:extLst>
                  <a:ext uri="{FF2B5EF4-FFF2-40B4-BE49-F238E27FC236}">
                    <a16:creationId xmlns:a16="http://schemas.microsoft.com/office/drawing/2014/main" id="{09E9BD48-BF71-4742-A70C-880632AF7570}"/>
                  </a:ext>
                </a:extLst>
              </p:cNvPr>
              <p:cNvPicPr/>
              <p:nvPr/>
            </p:nvPicPr>
            <p:blipFill>
              <a:blip r:embed="rId50"/>
              <a:stretch>
                <a:fillRect/>
              </a:stretch>
            </p:blipFill>
            <p:spPr>
              <a:xfrm>
                <a:off x="7794840" y="2955400"/>
                <a:ext cx="156600" cy="139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1">
            <p14:nvContentPartPr>
              <p14:cNvPr id="36" name="Ink 35">
                <a:extLst>
                  <a:ext uri="{FF2B5EF4-FFF2-40B4-BE49-F238E27FC236}">
                    <a16:creationId xmlns:a16="http://schemas.microsoft.com/office/drawing/2014/main" id="{9893D42A-071B-43BD-B7F7-EAAD259ACD7E}"/>
                  </a:ext>
                </a:extLst>
              </p14:cNvPr>
              <p14:cNvContentPartPr/>
              <p14:nvPr/>
            </p14:nvContentPartPr>
            <p14:xfrm>
              <a:off x="8045040" y="2925880"/>
              <a:ext cx="172800" cy="154440"/>
            </p14:xfrm>
          </p:contentPart>
        </mc:Choice>
        <mc:Fallback>
          <p:pic>
            <p:nvPicPr>
              <p:cNvPr id="36" name="Ink 35">
                <a:extLst>
                  <a:ext uri="{FF2B5EF4-FFF2-40B4-BE49-F238E27FC236}">
                    <a16:creationId xmlns:a16="http://schemas.microsoft.com/office/drawing/2014/main" id="{9893D42A-071B-43BD-B7F7-EAAD259ACD7E}"/>
                  </a:ext>
                </a:extLst>
              </p:cNvPr>
              <p:cNvPicPr/>
              <p:nvPr/>
            </p:nvPicPr>
            <p:blipFill>
              <a:blip r:embed="rId52"/>
              <a:stretch>
                <a:fillRect/>
              </a:stretch>
            </p:blipFill>
            <p:spPr>
              <a:xfrm>
                <a:off x="8027400" y="2907880"/>
                <a:ext cx="208440" cy="190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3">
            <p14:nvContentPartPr>
              <p14:cNvPr id="37" name="Ink 36">
                <a:extLst>
                  <a:ext uri="{FF2B5EF4-FFF2-40B4-BE49-F238E27FC236}">
                    <a16:creationId xmlns:a16="http://schemas.microsoft.com/office/drawing/2014/main" id="{D6C96AAB-B9C4-4806-9D5F-C4DD344C9A3B}"/>
                  </a:ext>
                </a:extLst>
              </p14:cNvPr>
              <p14:cNvContentPartPr/>
              <p14:nvPr/>
            </p14:nvContentPartPr>
            <p14:xfrm>
              <a:off x="7395960" y="2651560"/>
              <a:ext cx="176040" cy="71640"/>
            </p14:xfrm>
          </p:contentPart>
        </mc:Choice>
        <mc:Fallback>
          <p:pic>
            <p:nvPicPr>
              <p:cNvPr id="37" name="Ink 36">
                <a:extLst>
                  <a:ext uri="{FF2B5EF4-FFF2-40B4-BE49-F238E27FC236}">
                    <a16:creationId xmlns:a16="http://schemas.microsoft.com/office/drawing/2014/main" id="{D6C96AAB-B9C4-4806-9D5F-C4DD344C9A3B}"/>
                  </a:ext>
                </a:extLst>
              </p:cNvPr>
              <p:cNvPicPr/>
              <p:nvPr/>
            </p:nvPicPr>
            <p:blipFill>
              <a:blip r:embed="rId54"/>
              <a:stretch>
                <a:fillRect/>
              </a:stretch>
            </p:blipFill>
            <p:spPr>
              <a:xfrm>
                <a:off x="7378320" y="2633560"/>
                <a:ext cx="211680" cy="107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5">
            <p14:nvContentPartPr>
              <p14:cNvPr id="39" name="Ink 38">
                <a:extLst>
                  <a:ext uri="{FF2B5EF4-FFF2-40B4-BE49-F238E27FC236}">
                    <a16:creationId xmlns:a16="http://schemas.microsoft.com/office/drawing/2014/main" id="{D7D0A943-168E-457C-8881-AFB4B9913052}"/>
                  </a:ext>
                </a:extLst>
              </p14:cNvPr>
              <p14:cNvContentPartPr/>
              <p14:nvPr/>
            </p14:nvContentPartPr>
            <p14:xfrm>
              <a:off x="6981240" y="2792320"/>
              <a:ext cx="730440" cy="1379880"/>
            </p14:xfrm>
          </p:contentPart>
        </mc:Choice>
        <mc:Fallback>
          <p:pic>
            <p:nvPicPr>
              <p:cNvPr id="39" name="Ink 38">
                <a:extLst>
                  <a:ext uri="{FF2B5EF4-FFF2-40B4-BE49-F238E27FC236}">
                    <a16:creationId xmlns:a16="http://schemas.microsoft.com/office/drawing/2014/main" id="{D7D0A943-168E-457C-8881-AFB4B9913052}"/>
                  </a:ext>
                </a:extLst>
              </p:cNvPr>
              <p:cNvPicPr/>
              <p:nvPr/>
            </p:nvPicPr>
            <p:blipFill>
              <a:blip r:embed="rId56"/>
              <a:stretch>
                <a:fillRect/>
              </a:stretch>
            </p:blipFill>
            <p:spPr>
              <a:xfrm>
                <a:off x="6963591" y="2774680"/>
                <a:ext cx="766098" cy="1415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7">
            <p14:nvContentPartPr>
              <p14:cNvPr id="40" name="Ink 39">
                <a:extLst>
                  <a:ext uri="{FF2B5EF4-FFF2-40B4-BE49-F238E27FC236}">
                    <a16:creationId xmlns:a16="http://schemas.microsoft.com/office/drawing/2014/main" id="{3527856E-CE17-46F3-961B-365578CC071A}"/>
                  </a:ext>
                </a:extLst>
              </p14:cNvPr>
              <p14:cNvContentPartPr/>
              <p14:nvPr/>
            </p14:nvContentPartPr>
            <p14:xfrm>
              <a:off x="334920" y="1218760"/>
              <a:ext cx="2185560" cy="51480"/>
            </p14:xfrm>
          </p:contentPart>
        </mc:Choice>
        <mc:Fallback>
          <p:pic>
            <p:nvPicPr>
              <p:cNvPr id="40" name="Ink 39">
                <a:extLst>
                  <a:ext uri="{FF2B5EF4-FFF2-40B4-BE49-F238E27FC236}">
                    <a16:creationId xmlns:a16="http://schemas.microsoft.com/office/drawing/2014/main" id="{3527856E-CE17-46F3-961B-365578CC071A}"/>
                  </a:ext>
                </a:extLst>
              </p:cNvPr>
              <p:cNvPicPr/>
              <p:nvPr/>
            </p:nvPicPr>
            <p:blipFill>
              <a:blip r:embed="rId58"/>
              <a:stretch>
                <a:fillRect/>
              </a:stretch>
            </p:blipFill>
            <p:spPr>
              <a:xfrm>
                <a:off x="317280" y="1182760"/>
                <a:ext cx="2221200" cy="1231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9083012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EF925F-07F8-4EB3-99A6-401403A3F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8BA499-14B1-4141-8B47-F388188B2A8C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56AED9F2-F759-4A55-B37A-FAB1B8D2EF12}"/>
                  </a:ext>
                </a:extLst>
              </p14:cNvPr>
              <p14:cNvContentPartPr/>
              <p14:nvPr/>
            </p14:nvContentPartPr>
            <p14:xfrm>
              <a:off x="7590360" y="59200"/>
              <a:ext cx="1021680" cy="524160"/>
            </p14:xfrm>
          </p:contentPart>
        </mc:Choice>
        <mc:Fallback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56AED9F2-F759-4A55-B37A-FAB1B8D2EF12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7572720" y="41200"/>
                <a:ext cx="1057320" cy="559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25" name="Ink 24">
                <a:extLst>
                  <a:ext uri="{FF2B5EF4-FFF2-40B4-BE49-F238E27FC236}">
                    <a16:creationId xmlns:a16="http://schemas.microsoft.com/office/drawing/2014/main" id="{418AAED4-F5E7-434F-A6A4-FFC26D69FDEB}"/>
                  </a:ext>
                </a:extLst>
              </p14:cNvPr>
              <p14:cNvContentPartPr/>
              <p14:nvPr/>
            </p14:nvContentPartPr>
            <p14:xfrm>
              <a:off x="323400" y="129400"/>
              <a:ext cx="1364760" cy="520200"/>
            </p14:xfrm>
          </p:contentPart>
        </mc:Choice>
        <mc:Fallback>
          <p:pic>
            <p:nvPicPr>
              <p:cNvPr id="25" name="Ink 24">
                <a:extLst>
                  <a:ext uri="{FF2B5EF4-FFF2-40B4-BE49-F238E27FC236}">
                    <a16:creationId xmlns:a16="http://schemas.microsoft.com/office/drawing/2014/main" id="{418AAED4-F5E7-434F-A6A4-FFC26D69FDEB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05400" y="111760"/>
                <a:ext cx="1400400" cy="555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32" name="Ink 31">
                <a:extLst>
                  <a:ext uri="{FF2B5EF4-FFF2-40B4-BE49-F238E27FC236}">
                    <a16:creationId xmlns:a16="http://schemas.microsoft.com/office/drawing/2014/main" id="{0E97D370-E4FE-45C3-88B2-6A002DEA33DA}"/>
                  </a:ext>
                </a:extLst>
              </p14:cNvPr>
              <p14:cNvContentPartPr/>
              <p14:nvPr/>
            </p14:nvContentPartPr>
            <p14:xfrm>
              <a:off x="2474040" y="121480"/>
              <a:ext cx="45360" cy="302400"/>
            </p14:xfrm>
          </p:contentPart>
        </mc:Choice>
        <mc:Fallback>
          <p:pic>
            <p:nvPicPr>
              <p:cNvPr id="32" name="Ink 31">
                <a:extLst>
                  <a:ext uri="{FF2B5EF4-FFF2-40B4-BE49-F238E27FC236}">
                    <a16:creationId xmlns:a16="http://schemas.microsoft.com/office/drawing/2014/main" id="{0E97D370-E4FE-45C3-88B2-6A002DEA33DA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2456040" y="103480"/>
                <a:ext cx="81000" cy="338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33" name="Ink 32">
                <a:extLst>
                  <a:ext uri="{FF2B5EF4-FFF2-40B4-BE49-F238E27FC236}">
                    <a16:creationId xmlns:a16="http://schemas.microsoft.com/office/drawing/2014/main" id="{BA2F7A54-A40A-4EE2-8CFC-BE94965E8935}"/>
                  </a:ext>
                </a:extLst>
              </p14:cNvPr>
              <p14:cNvContentPartPr/>
              <p14:nvPr/>
            </p14:nvContentPartPr>
            <p14:xfrm>
              <a:off x="2025480" y="162160"/>
              <a:ext cx="300960" cy="286920"/>
            </p14:xfrm>
          </p:contentPart>
        </mc:Choice>
        <mc:Fallback>
          <p:pic>
            <p:nvPicPr>
              <p:cNvPr id="33" name="Ink 32">
                <a:extLst>
                  <a:ext uri="{FF2B5EF4-FFF2-40B4-BE49-F238E27FC236}">
                    <a16:creationId xmlns:a16="http://schemas.microsoft.com/office/drawing/2014/main" id="{BA2F7A54-A40A-4EE2-8CFC-BE94965E8935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2007840" y="144160"/>
                <a:ext cx="336600" cy="322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">
            <p14:nvContentPartPr>
              <p14:cNvPr id="36" name="Ink 35">
                <a:extLst>
                  <a:ext uri="{FF2B5EF4-FFF2-40B4-BE49-F238E27FC236}">
                    <a16:creationId xmlns:a16="http://schemas.microsoft.com/office/drawing/2014/main" id="{B77CC5D9-3D9E-431F-968E-50D0E4D536FB}"/>
                  </a:ext>
                </a:extLst>
              </p14:cNvPr>
              <p14:cNvContentPartPr/>
              <p14:nvPr/>
            </p14:nvContentPartPr>
            <p14:xfrm>
              <a:off x="568560" y="567160"/>
              <a:ext cx="2074680" cy="2167200"/>
            </p14:xfrm>
          </p:contentPart>
        </mc:Choice>
        <mc:Fallback>
          <p:pic>
            <p:nvPicPr>
              <p:cNvPr id="36" name="Ink 35">
                <a:extLst>
                  <a:ext uri="{FF2B5EF4-FFF2-40B4-BE49-F238E27FC236}">
                    <a16:creationId xmlns:a16="http://schemas.microsoft.com/office/drawing/2014/main" id="{B77CC5D9-3D9E-431F-968E-50D0E4D536FB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550560" y="549520"/>
                <a:ext cx="2110320" cy="22028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29416227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EF925F-07F8-4EB3-99A6-401403A3F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8BA499-14B1-4141-8B47-F388188B2A8C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445CFA95-C8BD-4B8F-83C3-221D9C1F9EF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2989" t="20678" r="17826" b="73574"/>
          <a:stretch/>
        </p:blipFill>
        <p:spPr>
          <a:xfrm>
            <a:off x="228599" y="228600"/>
            <a:ext cx="8771965" cy="1447800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EE9E857A-863A-41B3-A9BC-E93AB56D9C53}"/>
                  </a:ext>
                </a:extLst>
              </p14:cNvPr>
              <p14:cNvContentPartPr/>
              <p14:nvPr/>
            </p14:nvContentPartPr>
            <p14:xfrm>
              <a:off x="5658240" y="1419640"/>
              <a:ext cx="326160" cy="23292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EE9E857A-863A-41B3-A9BC-E93AB56D9C53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640600" y="1401640"/>
                <a:ext cx="361800" cy="268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01CE6F6B-47CA-408B-98FF-E7E77CFE8870}"/>
                  </a:ext>
                </a:extLst>
              </p14:cNvPr>
              <p14:cNvContentPartPr/>
              <p14:nvPr/>
            </p14:nvContentPartPr>
            <p14:xfrm>
              <a:off x="6197160" y="1489120"/>
              <a:ext cx="138240" cy="15120"/>
            </p14:xfrm>
          </p:contentPart>
        </mc:Choice>
        <mc:Fallback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01CE6F6B-47CA-408B-98FF-E7E77CFE8870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6179520" y="1471120"/>
                <a:ext cx="173880" cy="50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74D033CE-99EE-43E7-BAB1-CCBD1DA9DF9B}"/>
                  </a:ext>
                </a:extLst>
              </p14:cNvPr>
              <p14:cNvContentPartPr/>
              <p14:nvPr/>
            </p14:nvContentPartPr>
            <p14:xfrm>
              <a:off x="6177000" y="1563640"/>
              <a:ext cx="131400" cy="21240"/>
            </p14:xfrm>
          </p:contentPart>
        </mc:Choice>
        <mc:Fallback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74D033CE-99EE-43E7-BAB1-CCBD1DA9DF9B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6159000" y="1545640"/>
                <a:ext cx="167040" cy="56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715332EB-5BEB-4796-8755-02E1DDB3D692}"/>
                  </a:ext>
                </a:extLst>
              </p14:cNvPr>
              <p14:cNvContentPartPr/>
              <p14:nvPr/>
            </p14:nvContentPartPr>
            <p14:xfrm>
              <a:off x="6501000" y="1350520"/>
              <a:ext cx="174240" cy="263880"/>
            </p14:xfrm>
          </p:contentPart>
        </mc:Choice>
        <mc:Fallback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715332EB-5BEB-4796-8755-02E1DDB3D692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6483360" y="1332880"/>
                <a:ext cx="209880" cy="299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EA81DAB5-B947-4FF9-878C-241896015D0F}"/>
                  </a:ext>
                </a:extLst>
              </p14:cNvPr>
              <p14:cNvContentPartPr/>
              <p14:nvPr/>
            </p14:nvContentPartPr>
            <p14:xfrm>
              <a:off x="6807720" y="1340800"/>
              <a:ext cx="172080" cy="205920"/>
            </p14:xfrm>
          </p:contentPart>
        </mc:Choice>
        <mc:Fallback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EA81DAB5-B947-4FF9-878C-241896015D0F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6789720" y="1323160"/>
                <a:ext cx="207720" cy="241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id="{D7F799C2-A1E5-4BF0-A99F-0D97B25058D4}"/>
                  </a:ext>
                </a:extLst>
              </p14:cNvPr>
              <p14:cNvContentPartPr/>
              <p14:nvPr/>
            </p14:nvContentPartPr>
            <p14:xfrm>
              <a:off x="7122000" y="1282480"/>
              <a:ext cx="449640" cy="482760"/>
            </p14:xfrm>
          </p:contentPart>
        </mc:Choice>
        <mc:Fallback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D7F799C2-A1E5-4BF0-A99F-0D97B25058D4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7104014" y="1264493"/>
                <a:ext cx="485251" cy="51837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">
            <p14:nvContentPartPr>
              <p14:cNvPr id="32" name="Ink 31">
                <a:extLst>
                  <a:ext uri="{FF2B5EF4-FFF2-40B4-BE49-F238E27FC236}">
                    <a16:creationId xmlns:a16="http://schemas.microsoft.com/office/drawing/2014/main" id="{A94CEE1A-0F3A-4D75-BEF3-3C558F8F5927}"/>
                  </a:ext>
                </a:extLst>
              </p14:cNvPr>
              <p14:cNvContentPartPr/>
              <p14:nvPr/>
            </p14:nvContentPartPr>
            <p14:xfrm>
              <a:off x="579000" y="1767760"/>
              <a:ext cx="1726200" cy="1727280"/>
            </p14:xfrm>
          </p:contentPart>
        </mc:Choice>
        <mc:Fallback>
          <p:pic>
            <p:nvPicPr>
              <p:cNvPr id="32" name="Ink 31">
                <a:extLst>
                  <a:ext uri="{FF2B5EF4-FFF2-40B4-BE49-F238E27FC236}">
                    <a16:creationId xmlns:a16="http://schemas.microsoft.com/office/drawing/2014/main" id="{A94CEE1A-0F3A-4D75-BEF3-3C558F8F5927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561000" y="1749764"/>
                <a:ext cx="1761840" cy="176291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7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A0FE158F-B3A2-4966-BAEA-9B65CCF966C6}"/>
                  </a:ext>
                </a:extLst>
              </p14:cNvPr>
              <p14:cNvContentPartPr/>
              <p14:nvPr/>
            </p14:nvContentPartPr>
            <p14:xfrm>
              <a:off x="8412240" y="856960"/>
              <a:ext cx="539280" cy="3564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A0FE158F-B3A2-4966-BAEA-9B65CCF966C6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8394240" y="820960"/>
                <a:ext cx="574920" cy="107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9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1908FCF7-FCAE-4F13-B7F3-C112B987D07C}"/>
                  </a:ext>
                </a:extLst>
              </p14:cNvPr>
              <p14:cNvContentPartPr/>
              <p14:nvPr/>
            </p14:nvContentPartPr>
            <p14:xfrm>
              <a:off x="3819720" y="1868200"/>
              <a:ext cx="374760" cy="191880"/>
            </p14:xfrm>
          </p:contentPart>
        </mc:Choice>
        <mc:Fallback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1908FCF7-FCAE-4F13-B7F3-C112B987D07C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3802080" y="1850560"/>
                <a:ext cx="410400" cy="227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1">
            <p14:nvContentPartPr>
              <p14:cNvPr id="22" name="Ink 21">
                <a:extLst>
                  <a:ext uri="{FF2B5EF4-FFF2-40B4-BE49-F238E27FC236}">
                    <a16:creationId xmlns:a16="http://schemas.microsoft.com/office/drawing/2014/main" id="{784D74B9-EF31-49E7-AEAA-B7CD1E0E6C5E}"/>
                  </a:ext>
                </a:extLst>
              </p14:cNvPr>
              <p14:cNvContentPartPr/>
              <p14:nvPr/>
            </p14:nvContentPartPr>
            <p14:xfrm>
              <a:off x="4337760" y="1868560"/>
              <a:ext cx="752400" cy="487440"/>
            </p14:xfrm>
          </p:contentPart>
        </mc:Choice>
        <mc:Fallback>
          <p:pic>
            <p:nvPicPr>
              <p:cNvPr id="22" name="Ink 21">
                <a:extLst>
                  <a:ext uri="{FF2B5EF4-FFF2-40B4-BE49-F238E27FC236}">
                    <a16:creationId xmlns:a16="http://schemas.microsoft.com/office/drawing/2014/main" id="{784D74B9-EF31-49E7-AEAA-B7CD1E0E6C5E}"/>
                  </a:ext>
                </a:extLst>
              </p:cNvPr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4320112" y="1850920"/>
                <a:ext cx="788057" cy="523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3">
            <p14:nvContentPartPr>
              <p14:cNvPr id="23" name="Ink 22">
                <a:extLst>
                  <a:ext uri="{FF2B5EF4-FFF2-40B4-BE49-F238E27FC236}">
                    <a16:creationId xmlns:a16="http://schemas.microsoft.com/office/drawing/2014/main" id="{9956A414-68D5-46EC-B7B8-EF6DF536D57A}"/>
                  </a:ext>
                </a:extLst>
              </p14:cNvPr>
              <p14:cNvContentPartPr/>
              <p14:nvPr/>
            </p14:nvContentPartPr>
            <p14:xfrm>
              <a:off x="2885520" y="1808080"/>
              <a:ext cx="620280" cy="351000"/>
            </p14:xfrm>
          </p:contentPart>
        </mc:Choice>
        <mc:Fallback>
          <p:pic>
            <p:nvPicPr>
              <p:cNvPr id="23" name="Ink 22">
                <a:extLst>
                  <a:ext uri="{FF2B5EF4-FFF2-40B4-BE49-F238E27FC236}">
                    <a16:creationId xmlns:a16="http://schemas.microsoft.com/office/drawing/2014/main" id="{9956A414-68D5-46EC-B7B8-EF6DF536D57A}"/>
                  </a:ext>
                </a:extLst>
              </p:cNvPr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2867880" y="1790080"/>
                <a:ext cx="655920" cy="386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5">
            <p14:nvContentPartPr>
              <p14:cNvPr id="66" name="Ink 65">
                <a:extLst>
                  <a:ext uri="{FF2B5EF4-FFF2-40B4-BE49-F238E27FC236}">
                    <a16:creationId xmlns:a16="http://schemas.microsoft.com/office/drawing/2014/main" id="{36BDC49E-55A0-4BBF-B7D6-73444C6063E2}"/>
                  </a:ext>
                </a:extLst>
              </p14:cNvPr>
              <p14:cNvContentPartPr/>
              <p14:nvPr/>
            </p14:nvContentPartPr>
            <p14:xfrm>
              <a:off x="5313360" y="1706560"/>
              <a:ext cx="1993680" cy="504000"/>
            </p14:xfrm>
          </p:contentPart>
        </mc:Choice>
        <mc:Fallback>
          <p:pic>
            <p:nvPicPr>
              <p:cNvPr id="66" name="Ink 65">
                <a:extLst>
                  <a:ext uri="{FF2B5EF4-FFF2-40B4-BE49-F238E27FC236}">
                    <a16:creationId xmlns:a16="http://schemas.microsoft.com/office/drawing/2014/main" id="{36BDC49E-55A0-4BBF-B7D6-73444C6063E2}"/>
                  </a:ext>
                </a:extLst>
              </p:cNvPr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5295360" y="1688920"/>
                <a:ext cx="2029320" cy="539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7">
            <p14:nvContentPartPr>
              <p14:cNvPr id="71" name="Ink 70">
                <a:extLst>
                  <a:ext uri="{FF2B5EF4-FFF2-40B4-BE49-F238E27FC236}">
                    <a16:creationId xmlns:a16="http://schemas.microsoft.com/office/drawing/2014/main" id="{C5BDFE70-779F-438A-A79F-25760762081C}"/>
                  </a:ext>
                </a:extLst>
              </p14:cNvPr>
              <p14:cNvContentPartPr/>
              <p14:nvPr/>
            </p14:nvContentPartPr>
            <p14:xfrm>
              <a:off x="7427280" y="1645360"/>
              <a:ext cx="838440" cy="503280"/>
            </p14:xfrm>
          </p:contentPart>
        </mc:Choice>
        <mc:Fallback>
          <p:pic>
            <p:nvPicPr>
              <p:cNvPr id="71" name="Ink 70">
                <a:extLst>
                  <a:ext uri="{FF2B5EF4-FFF2-40B4-BE49-F238E27FC236}">
                    <a16:creationId xmlns:a16="http://schemas.microsoft.com/office/drawing/2014/main" id="{C5BDFE70-779F-438A-A79F-25760762081C}"/>
                  </a:ext>
                </a:extLst>
              </p:cNvPr>
              <p:cNvPicPr/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7409280" y="1627720"/>
                <a:ext cx="874080" cy="538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9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2737953C-E760-4634-91A9-452CDC686E8D}"/>
                  </a:ext>
                </a:extLst>
              </p14:cNvPr>
              <p14:cNvContentPartPr/>
              <p14:nvPr/>
            </p14:nvContentPartPr>
            <p14:xfrm>
              <a:off x="4287360" y="2488120"/>
              <a:ext cx="224640" cy="21600"/>
            </p14:xfrm>
          </p:contentPart>
        </mc:Choice>
        <mc:Fallback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2737953C-E760-4634-91A9-452CDC686E8D}"/>
                  </a:ext>
                </a:extLst>
              </p:cNvPr>
              <p:cNvPicPr/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4269360" y="2470120"/>
                <a:ext cx="260280" cy="57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1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7C7B4D74-6FC7-4031-8C71-AA198E0E281B}"/>
                  </a:ext>
                </a:extLst>
              </p14:cNvPr>
              <p14:cNvContentPartPr/>
              <p14:nvPr/>
            </p14:nvContentPartPr>
            <p14:xfrm>
              <a:off x="4337760" y="2601160"/>
              <a:ext cx="194760" cy="28440"/>
            </p14:xfrm>
          </p:contentPart>
        </mc:Choice>
        <mc:Fallback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7C7B4D74-6FC7-4031-8C71-AA198E0E281B}"/>
                  </a:ext>
                </a:extLst>
              </p:cNvPr>
              <p:cNvPicPr/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4320120" y="2583520"/>
                <a:ext cx="230400" cy="64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3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BB801D6D-17F0-45A2-AAD0-AF12CC2BCE2D}"/>
                  </a:ext>
                </a:extLst>
              </p14:cNvPr>
              <p14:cNvContentPartPr/>
              <p14:nvPr/>
            </p14:nvContentPartPr>
            <p14:xfrm>
              <a:off x="3554400" y="2519080"/>
              <a:ext cx="367920" cy="182160"/>
            </p14:xfrm>
          </p:contentPart>
        </mc:Choice>
        <mc:Fallback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BB801D6D-17F0-45A2-AAD0-AF12CC2BCE2D}"/>
                  </a:ext>
                </a:extLst>
              </p:cNvPr>
              <p:cNvPicPr/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3536400" y="2501440"/>
                <a:ext cx="403560" cy="217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5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65357CC9-1176-4258-9DB0-FCE46438268C}"/>
                  </a:ext>
                </a:extLst>
              </p14:cNvPr>
              <p14:cNvContentPartPr/>
              <p14:nvPr/>
            </p14:nvContentPartPr>
            <p14:xfrm>
              <a:off x="2722440" y="2417920"/>
              <a:ext cx="345960" cy="285480"/>
            </p14:xfrm>
          </p:contentPart>
        </mc:Choice>
        <mc:Fallback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65357CC9-1176-4258-9DB0-FCE46438268C}"/>
                  </a:ext>
                </a:extLst>
              </p:cNvPr>
              <p:cNvPicPr/>
              <p:nvPr/>
            </p:nvPicPr>
            <p:blipFill>
              <a:blip r:embed="rId36"/>
              <a:stretch>
                <a:fillRect/>
              </a:stretch>
            </p:blipFill>
            <p:spPr>
              <a:xfrm>
                <a:off x="2704459" y="2399920"/>
                <a:ext cx="381563" cy="321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7">
            <p14:nvContentPartPr>
              <p14:cNvPr id="29" name="Ink 28">
                <a:extLst>
                  <a:ext uri="{FF2B5EF4-FFF2-40B4-BE49-F238E27FC236}">
                    <a16:creationId xmlns:a16="http://schemas.microsoft.com/office/drawing/2014/main" id="{936C717D-718F-485A-9E58-DC9DF76BE354}"/>
                  </a:ext>
                </a:extLst>
              </p14:cNvPr>
              <p14:cNvContentPartPr/>
              <p14:nvPr/>
            </p14:nvContentPartPr>
            <p14:xfrm>
              <a:off x="4925640" y="2397400"/>
              <a:ext cx="1251000" cy="342720"/>
            </p14:xfrm>
          </p:contentPart>
        </mc:Choice>
        <mc:Fallback>
          <p:pic>
            <p:nvPicPr>
              <p:cNvPr id="29" name="Ink 28">
                <a:extLst>
                  <a:ext uri="{FF2B5EF4-FFF2-40B4-BE49-F238E27FC236}">
                    <a16:creationId xmlns:a16="http://schemas.microsoft.com/office/drawing/2014/main" id="{936C717D-718F-485A-9E58-DC9DF76BE354}"/>
                  </a:ext>
                </a:extLst>
              </p:cNvPr>
              <p:cNvPicPr/>
              <p:nvPr/>
            </p:nvPicPr>
            <p:blipFill>
              <a:blip r:embed="rId38"/>
              <a:stretch>
                <a:fillRect/>
              </a:stretch>
            </p:blipFill>
            <p:spPr>
              <a:xfrm>
                <a:off x="4908000" y="2379760"/>
                <a:ext cx="1286640" cy="378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9">
            <p14:nvContentPartPr>
              <p14:cNvPr id="30" name="Ink 29">
                <a:extLst>
                  <a:ext uri="{FF2B5EF4-FFF2-40B4-BE49-F238E27FC236}">
                    <a16:creationId xmlns:a16="http://schemas.microsoft.com/office/drawing/2014/main" id="{806362AF-641F-401F-8C64-8779AB07FCF2}"/>
                  </a:ext>
                </a:extLst>
              </p14:cNvPr>
              <p14:cNvContentPartPr/>
              <p14:nvPr/>
            </p14:nvContentPartPr>
            <p14:xfrm>
              <a:off x="3239760" y="2146120"/>
              <a:ext cx="3211920" cy="895320"/>
            </p14:xfrm>
          </p:contentPart>
        </mc:Choice>
        <mc:Fallback>
          <p:pic>
            <p:nvPicPr>
              <p:cNvPr id="30" name="Ink 29">
                <a:extLst>
                  <a:ext uri="{FF2B5EF4-FFF2-40B4-BE49-F238E27FC236}">
                    <a16:creationId xmlns:a16="http://schemas.microsoft.com/office/drawing/2014/main" id="{806362AF-641F-401F-8C64-8779AB07FCF2}"/>
                  </a:ext>
                </a:extLst>
              </p:cNvPr>
              <p:cNvPicPr/>
              <p:nvPr/>
            </p:nvPicPr>
            <p:blipFill>
              <a:blip r:embed="rId40"/>
              <a:stretch>
                <a:fillRect/>
              </a:stretch>
            </p:blipFill>
            <p:spPr>
              <a:xfrm>
                <a:off x="3222120" y="2110120"/>
                <a:ext cx="3247560" cy="966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1">
            <p14:nvContentPartPr>
              <p14:cNvPr id="31" name="Ink 30">
                <a:extLst>
                  <a:ext uri="{FF2B5EF4-FFF2-40B4-BE49-F238E27FC236}">
                    <a16:creationId xmlns:a16="http://schemas.microsoft.com/office/drawing/2014/main" id="{097504C0-6807-4D8A-B5B5-2A8A6637912A}"/>
                  </a:ext>
                </a:extLst>
              </p14:cNvPr>
              <p14:cNvContentPartPr/>
              <p14:nvPr/>
            </p14:nvContentPartPr>
            <p14:xfrm>
              <a:off x="2874720" y="1218400"/>
              <a:ext cx="5822640" cy="122760"/>
            </p14:xfrm>
          </p:contentPart>
        </mc:Choice>
        <mc:Fallback>
          <p:pic>
            <p:nvPicPr>
              <p:cNvPr id="31" name="Ink 30">
                <a:extLst>
                  <a:ext uri="{FF2B5EF4-FFF2-40B4-BE49-F238E27FC236}">
                    <a16:creationId xmlns:a16="http://schemas.microsoft.com/office/drawing/2014/main" id="{097504C0-6807-4D8A-B5B5-2A8A6637912A}"/>
                  </a:ext>
                </a:extLst>
              </p:cNvPr>
              <p:cNvPicPr/>
              <p:nvPr/>
            </p:nvPicPr>
            <p:blipFill>
              <a:blip r:embed="rId42"/>
              <a:stretch>
                <a:fillRect/>
              </a:stretch>
            </p:blipFill>
            <p:spPr>
              <a:xfrm>
                <a:off x="2857080" y="1182760"/>
                <a:ext cx="5858280" cy="194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3">
            <p14:nvContentPartPr>
              <p14:cNvPr id="33" name="Ink 32">
                <a:extLst>
                  <a:ext uri="{FF2B5EF4-FFF2-40B4-BE49-F238E27FC236}">
                    <a16:creationId xmlns:a16="http://schemas.microsoft.com/office/drawing/2014/main" id="{AF6F151A-C614-431E-9EDF-BDDE30465E91}"/>
                  </a:ext>
                </a:extLst>
              </p14:cNvPr>
              <p14:cNvContentPartPr/>
              <p14:nvPr/>
            </p14:nvContentPartPr>
            <p14:xfrm>
              <a:off x="272640" y="1664440"/>
              <a:ext cx="480240" cy="63000"/>
            </p14:xfrm>
          </p:contentPart>
        </mc:Choice>
        <mc:Fallback>
          <p:pic>
            <p:nvPicPr>
              <p:cNvPr id="33" name="Ink 32">
                <a:extLst>
                  <a:ext uri="{FF2B5EF4-FFF2-40B4-BE49-F238E27FC236}">
                    <a16:creationId xmlns:a16="http://schemas.microsoft.com/office/drawing/2014/main" id="{AF6F151A-C614-431E-9EDF-BDDE30465E91}"/>
                  </a:ext>
                </a:extLst>
              </p:cNvPr>
              <p:cNvPicPr/>
              <p:nvPr/>
            </p:nvPicPr>
            <p:blipFill>
              <a:blip r:embed="rId44"/>
              <a:stretch>
                <a:fillRect/>
              </a:stretch>
            </p:blipFill>
            <p:spPr>
              <a:xfrm>
                <a:off x="254640" y="1628800"/>
                <a:ext cx="515880" cy="134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5">
            <p14:nvContentPartPr>
              <p14:cNvPr id="57" name="Ink 56">
                <a:extLst>
                  <a:ext uri="{FF2B5EF4-FFF2-40B4-BE49-F238E27FC236}">
                    <a16:creationId xmlns:a16="http://schemas.microsoft.com/office/drawing/2014/main" id="{A1C1394E-0FD1-49AB-9074-F00D8F1B6DA5}"/>
                  </a:ext>
                </a:extLst>
              </p14:cNvPr>
              <p14:cNvContentPartPr/>
              <p14:nvPr/>
            </p14:nvContentPartPr>
            <p14:xfrm>
              <a:off x="1989120" y="3186880"/>
              <a:ext cx="3010680" cy="755640"/>
            </p14:xfrm>
          </p:contentPart>
        </mc:Choice>
        <mc:Fallback>
          <p:pic>
            <p:nvPicPr>
              <p:cNvPr id="57" name="Ink 56">
                <a:extLst>
                  <a:ext uri="{FF2B5EF4-FFF2-40B4-BE49-F238E27FC236}">
                    <a16:creationId xmlns:a16="http://schemas.microsoft.com/office/drawing/2014/main" id="{A1C1394E-0FD1-49AB-9074-F00D8F1B6DA5}"/>
                  </a:ext>
                </a:extLst>
              </p:cNvPr>
              <p:cNvPicPr/>
              <p:nvPr/>
            </p:nvPicPr>
            <p:blipFill>
              <a:blip r:embed="rId46"/>
              <a:stretch>
                <a:fillRect/>
              </a:stretch>
            </p:blipFill>
            <p:spPr>
              <a:xfrm>
                <a:off x="1971478" y="3169232"/>
                <a:ext cx="3046324" cy="79129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7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42804A63-D653-452B-88F2-17FE896B5606}"/>
                  </a:ext>
                </a:extLst>
              </p14:cNvPr>
              <p14:cNvContentPartPr/>
              <p14:nvPr/>
            </p14:nvContentPartPr>
            <p14:xfrm>
              <a:off x="7060800" y="4278040"/>
              <a:ext cx="304200" cy="132480"/>
            </p14:xfrm>
          </p:contentPart>
        </mc:Choice>
        <mc:Fallback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42804A63-D653-452B-88F2-17FE896B5606}"/>
                  </a:ext>
                </a:extLst>
              </p:cNvPr>
              <p:cNvPicPr/>
              <p:nvPr/>
            </p:nvPicPr>
            <p:blipFill>
              <a:blip r:embed="rId48"/>
              <a:stretch>
                <a:fillRect/>
              </a:stretch>
            </p:blipFill>
            <p:spPr>
              <a:xfrm>
                <a:off x="7043160" y="4260400"/>
                <a:ext cx="339840" cy="168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9">
            <p14:nvContentPartPr>
              <p14:cNvPr id="35" name="Ink 34">
                <a:extLst>
                  <a:ext uri="{FF2B5EF4-FFF2-40B4-BE49-F238E27FC236}">
                    <a16:creationId xmlns:a16="http://schemas.microsoft.com/office/drawing/2014/main" id="{09E9BD48-BF71-4742-A70C-880632AF7570}"/>
                  </a:ext>
                </a:extLst>
              </p14:cNvPr>
              <p14:cNvContentPartPr/>
              <p14:nvPr/>
            </p14:nvContentPartPr>
            <p14:xfrm>
              <a:off x="7812840" y="2973040"/>
              <a:ext cx="120960" cy="104040"/>
            </p14:xfrm>
          </p:contentPart>
        </mc:Choice>
        <mc:Fallback>
          <p:pic>
            <p:nvPicPr>
              <p:cNvPr id="35" name="Ink 34">
                <a:extLst>
                  <a:ext uri="{FF2B5EF4-FFF2-40B4-BE49-F238E27FC236}">
                    <a16:creationId xmlns:a16="http://schemas.microsoft.com/office/drawing/2014/main" id="{09E9BD48-BF71-4742-A70C-880632AF7570}"/>
                  </a:ext>
                </a:extLst>
              </p:cNvPr>
              <p:cNvPicPr/>
              <p:nvPr/>
            </p:nvPicPr>
            <p:blipFill>
              <a:blip r:embed="rId50"/>
              <a:stretch>
                <a:fillRect/>
              </a:stretch>
            </p:blipFill>
            <p:spPr>
              <a:xfrm>
                <a:off x="7794840" y="2955400"/>
                <a:ext cx="156600" cy="139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1">
            <p14:nvContentPartPr>
              <p14:cNvPr id="36" name="Ink 35">
                <a:extLst>
                  <a:ext uri="{FF2B5EF4-FFF2-40B4-BE49-F238E27FC236}">
                    <a16:creationId xmlns:a16="http://schemas.microsoft.com/office/drawing/2014/main" id="{9893D42A-071B-43BD-B7F7-EAAD259ACD7E}"/>
                  </a:ext>
                </a:extLst>
              </p14:cNvPr>
              <p14:cNvContentPartPr/>
              <p14:nvPr/>
            </p14:nvContentPartPr>
            <p14:xfrm>
              <a:off x="8045040" y="2925880"/>
              <a:ext cx="172800" cy="154440"/>
            </p14:xfrm>
          </p:contentPart>
        </mc:Choice>
        <mc:Fallback>
          <p:pic>
            <p:nvPicPr>
              <p:cNvPr id="36" name="Ink 35">
                <a:extLst>
                  <a:ext uri="{FF2B5EF4-FFF2-40B4-BE49-F238E27FC236}">
                    <a16:creationId xmlns:a16="http://schemas.microsoft.com/office/drawing/2014/main" id="{9893D42A-071B-43BD-B7F7-EAAD259ACD7E}"/>
                  </a:ext>
                </a:extLst>
              </p:cNvPr>
              <p:cNvPicPr/>
              <p:nvPr/>
            </p:nvPicPr>
            <p:blipFill>
              <a:blip r:embed="rId52"/>
              <a:stretch>
                <a:fillRect/>
              </a:stretch>
            </p:blipFill>
            <p:spPr>
              <a:xfrm>
                <a:off x="8027400" y="2907880"/>
                <a:ext cx="208440" cy="190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3">
            <p14:nvContentPartPr>
              <p14:cNvPr id="37" name="Ink 36">
                <a:extLst>
                  <a:ext uri="{FF2B5EF4-FFF2-40B4-BE49-F238E27FC236}">
                    <a16:creationId xmlns:a16="http://schemas.microsoft.com/office/drawing/2014/main" id="{D6C96AAB-B9C4-4806-9D5F-C4DD344C9A3B}"/>
                  </a:ext>
                </a:extLst>
              </p14:cNvPr>
              <p14:cNvContentPartPr/>
              <p14:nvPr/>
            </p14:nvContentPartPr>
            <p14:xfrm>
              <a:off x="7395960" y="2651560"/>
              <a:ext cx="176040" cy="71640"/>
            </p14:xfrm>
          </p:contentPart>
        </mc:Choice>
        <mc:Fallback>
          <p:pic>
            <p:nvPicPr>
              <p:cNvPr id="37" name="Ink 36">
                <a:extLst>
                  <a:ext uri="{FF2B5EF4-FFF2-40B4-BE49-F238E27FC236}">
                    <a16:creationId xmlns:a16="http://schemas.microsoft.com/office/drawing/2014/main" id="{D6C96AAB-B9C4-4806-9D5F-C4DD344C9A3B}"/>
                  </a:ext>
                </a:extLst>
              </p:cNvPr>
              <p:cNvPicPr/>
              <p:nvPr/>
            </p:nvPicPr>
            <p:blipFill>
              <a:blip r:embed="rId54"/>
              <a:stretch>
                <a:fillRect/>
              </a:stretch>
            </p:blipFill>
            <p:spPr>
              <a:xfrm>
                <a:off x="7378320" y="2633560"/>
                <a:ext cx="211680" cy="107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5">
            <p14:nvContentPartPr>
              <p14:cNvPr id="39" name="Ink 38">
                <a:extLst>
                  <a:ext uri="{FF2B5EF4-FFF2-40B4-BE49-F238E27FC236}">
                    <a16:creationId xmlns:a16="http://schemas.microsoft.com/office/drawing/2014/main" id="{D7D0A943-168E-457C-8881-AFB4B9913052}"/>
                  </a:ext>
                </a:extLst>
              </p14:cNvPr>
              <p14:cNvContentPartPr/>
              <p14:nvPr/>
            </p14:nvContentPartPr>
            <p14:xfrm>
              <a:off x="6981240" y="2792320"/>
              <a:ext cx="730440" cy="1379880"/>
            </p14:xfrm>
          </p:contentPart>
        </mc:Choice>
        <mc:Fallback>
          <p:pic>
            <p:nvPicPr>
              <p:cNvPr id="39" name="Ink 38">
                <a:extLst>
                  <a:ext uri="{FF2B5EF4-FFF2-40B4-BE49-F238E27FC236}">
                    <a16:creationId xmlns:a16="http://schemas.microsoft.com/office/drawing/2014/main" id="{D7D0A943-168E-457C-8881-AFB4B9913052}"/>
                  </a:ext>
                </a:extLst>
              </p:cNvPr>
              <p:cNvPicPr/>
              <p:nvPr/>
            </p:nvPicPr>
            <p:blipFill>
              <a:blip r:embed="rId56"/>
              <a:stretch>
                <a:fillRect/>
              </a:stretch>
            </p:blipFill>
            <p:spPr>
              <a:xfrm>
                <a:off x="6963591" y="2774680"/>
                <a:ext cx="766098" cy="1415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7">
            <p14:nvContentPartPr>
              <p14:cNvPr id="25" name="Ink 24">
                <a:extLst>
                  <a:ext uri="{FF2B5EF4-FFF2-40B4-BE49-F238E27FC236}">
                    <a16:creationId xmlns:a16="http://schemas.microsoft.com/office/drawing/2014/main" id="{30D0A6D3-10AB-42DD-A99F-70EF2E32EC76}"/>
                  </a:ext>
                </a:extLst>
              </p14:cNvPr>
              <p14:cNvContentPartPr/>
              <p14:nvPr/>
            </p14:nvContentPartPr>
            <p14:xfrm>
              <a:off x="7588920" y="3281200"/>
              <a:ext cx="880920" cy="480960"/>
            </p14:xfrm>
          </p:contentPart>
        </mc:Choice>
        <mc:Fallback>
          <p:pic>
            <p:nvPicPr>
              <p:cNvPr id="25" name="Ink 24">
                <a:extLst>
                  <a:ext uri="{FF2B5EF4-FFF2-40B4-BE49-F238E27FC236}">
                    <a16:creationId xmlns:a16="http://schemas.microsoft.com/office/drawing/2014/main" id="{30D0A6D3-10AB-42DD-A99F-70EF2E32EC76}"/>
                  </a:ext>
                </a:extLst>
              </p:cNvPr>
              <p:cNvPicPr/>
              <p:nvPr/>
            </p:nvPicPr>
            <p:blipFill>
              <a:blip r:embed="rId58"/>
              <a:stretch>
                <a:fillRect/>
              </a:stretch>
            </p:blipFill>
            <p:spPr>
              <a:xfrm>
                <a:off x="7571280" y="3263560"/>
                <a:ext cx="916560" cy="516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9">
            <p14:nvContentPartPr>
              <p14:cNvPr id="26" name="Ink 25">
                <a:extLst>
                  <a:ext uri="{FF2B5EF4-FFF2-40B4-BE49-F238E27FC236}">
                    <a16:creationId xmlns:a16="http://schemas.microsoft.com/office/drawing/2014/main" id="{06BDDEDB-5E65-4269-957D-0A94BFB575CC}"/>
                  </a:ext>
                </a:extLst>
              </p14:cNvPr>
              <p14:cNvContentPartPr/>
              <p14:nvPr/>
            </p14:nvContentPartPr>
            <p14:xfrm>
              <a:off x="314760" y="1237840"/>
              <a:ext cx="2161440" cy="76680"/>
            </p14:xfrm>
          </p:contentPart>
        </mc:Choice>
        <mc:Fallback>
          <p:pic>
            <p:nvPicPr>
              <p:cNvPr id="26" name="Ink 25">
                <a:extLst>
                  <a:ext uri="{FF2B5EF4-FFF2-40B4-BE49-F238E27FC236}">
                    <a16:creationId xmlns:a16="http://schemas.microsoft.com/office/drawing/2014/main" id="{06BDDEDB-5E65-4269-957D-0A94BFB575CC}"/>
                  </a:ext>
                </a:extLst>
              </p:cNvPr>
              <p:cNvPicPr/>
              <p:nvPr/>
            </p:nvPicPr>
            <p:blipFill>
              <a:blip r:embed="rId60"/>
              <a:stretch>
                <a:fillRect/>
              </a:stretch>
            </p:blipFill>
            <p:spPr>
              <a:xfrm>
                <a:off x="296760" y="1202200"/>
                <a:ext cx="2197080" cy="1483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69732770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EF925F-07F8-4EB3-99A6-401403A3F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8BA499-14B1-4141-8B47-F388188B2A8C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445CFA95-C8BD-4B8F-83C3-221D9C1F9EF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2989" t="20678" r="17826" b="73574"/>
          <a:stretch/>
        </p:blipFill>
        <p:spPr>
          <a:xfrm>
            <a:off x="228599" y="228600"/>
            <a:ext cx="8771965" cy="1447800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EE9E857A-863A-41B3-A9BC-E93AB56D9C53}"/>
                  </a:ext>
                </a:extLst>
              </p14:cNvPr>
              <p14:cNvContentPartPr/>
              <p14:nvPr/>
            </p14:nvContentPartPr>
            <p14:xfrm>
              <a:off x="5658240" y="1419640"/>
              <a:ext cx="326160" cy="23292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EE9E857A-863A-41B3-A9BC-E93AB56D9C53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640600" y="1401640"/>
                <a:ext cx="361800" cy="268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01CE6F6B-47CA-408B-98FF-E7E77CFE8870}"/>
                  </a:ext>
                </a:extLst>
              </p14:cNvPr>
              <p14:cNvContentPartPr/>
              <p14:nvPr/>
            </p14:nvContentPartPr>
            <p14:xfrm>
              <a:off x="6197160" y="1489120"/>
              <a:ext cx="138240" cy="15120"/>
            </p14:xfrm>
          </p:contentPart>
        </mc:Choice>
        <mc:Fallback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01CE6F6B-47CA-408B-98FF-E7E77CFE8870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6179520" y="1471120"/>
                <a:ext cx="173880" cy="50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74D033CE-99EE-43E7-BAB1-CCBD1DA9DF9B}"/>
                  </a:ext>
                </a:extLst>
              </p14:cNvPr>
              <p14:cNvContentPartPr/>
              <p14:nvPr/>
            </p14:nvContentPartPr>
            <p14:xfrm>
              <a:off x="6177000" y="1563640"/>
              <a:ext cx="131400" cy="21240"/>
            </p14:xfrm>
          </p:contentPart>
        </mc:Choice>
        <mc:Fallback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74D033CE-99EE-43E7-BAB1-CCBD1DA9DF9B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6159000" y="1545640"/>
                <a:ext cx="167040" cy="56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715332EB-5BEB-4796-8755-02E1DDB3D692}"/>
                  </a:ext>
                </a:extLst>
              </p14:cNvPr>
              <p14:cNvContentPartPr/>
              <p14:nvPr/>
            </p14:nvContentPartPr>
            <p14:xfrm>
              <a:off x="6501000" y="1350520"/>
              <a:ext cx="174240" cy="263880"/>
            </p14:xfrm>
          </p:contentPart>
        </mc:Choice>
        <mc:Fallback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715332EB-5BEB-4796-8755-02E1DDB3D692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6483360" y="1332880"/>
                <a:ext cx="209880" cy="299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EA81DAB5-B947-4FF9-878C-241896015D0F}"/>
                  </a:ext>
                </a:extLst>
              </p14:cNvPr>
              <p14:cNvContentPartPr/>
              <p14:nvPr/>
            </p14:nvContentPartPr>
            <p14:xfrm>
              <a:off x="6807720" y="1340800"/>
              <a:ext cx="172080" cy="205920"/>
            </p14:xfrm>
          </p:contentPart>
        </mc:Choice>
        <mc:Fallback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EA81DAB5-B947-4FF9-878C-241896015D0F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6789720" y="1323160"/>
                <a:ext cx="207720" cy="241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id="{D7F799C2-A1E5-4BF0-A99F-0D97B25058D4}"/>
                  </a:ext>
                </a:extLst>
              </p14:cNvPr>
              <p14:cNvContentPartPr/>
              <p14:nvPr/>
            </p14:nvContentPartPr>
            <p14:xfrm>
              <a:off x="7122000" y="1282480"/>
              <a:ext cx="449640" cy="482760"/>
            </p14:xfrm>
          </p:contentPart>
        </mc:Choice>
        <mc:Fallback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D7F799C2-A1E5-4BF0-A99F-0D97B25058D4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7104014" y="1264493"/>
                <a:ext cx="485251" cy="51837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">
            <p14:nvContentPartPr>
              <p14:cNvPr id="32" name="Ink 31">
                <a:extLst>
                  <a:ext uri="{FF2B5EF4-FFF2-40B4-BE49-F238E27FC236}">
                    <a16:creationId xmlns:a16="http://schemas.microsoft.com/office/drawing/2014/main" id="{A94CEE1A-0F3A-4D75-BEF3-3C558F8F5927}"/>
                  </a:ext>
                </a:extLst>
              </p14:cNvPr>
              <p14:cNvContentPartPr/>
              <p14:nvPr/>
            </p14:nvContentPartPr>
            <p14:xfrm>
              <a:off x="579000" y="1767760"/>
              <a:ext cx="1726200" cy="1727280"/>
            </p14:xfrm>
          </p:contentPart>
        </mc:Choice>
        <mc:Fallback>
          <p:pic>
            <p:nvPicPr>
              <p:cNvPr id="32" name="Ink 31">
                <a:extLst>
                  <a:ext uri="{FF2B5EF4-FFF2-40B4-BE49-F238E27FC236}">
                    <a16:creationId xmlns:a16="http://schemas.microsoft.com/office/drawing/2014/main" id="{A94CEE1A-0F3A-4D75-BEF3-3C558F8F5927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561000" y="1749764"/>
                <a:ext cx="1761840" cy="176291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7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A0FE158F-B3A2-4966-BAEA-9B65CCF966C6}"/>
                  </a:ext>
                </a:extLst>
              </p14:cNvPr>
              <p14:cNvContentPartPr/>
              <p14:nvPr/>
            </p14:nvContentPartPr>
            <p14:xfrm>
              <a:off x="8412240" y="856960"/>
              <a:ext cx="539280" cy="3564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A0FE158F-B3A2-4966-BAEA-9B65CCF966C6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8394240" y="820960"/>
                <a:ext cx="574920" cy="107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9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1908FCF7-FCAE-4F13-B7F3-C112B987D07C}"/>
                  </a:ext>
                </a:extLst>
              </p14:cNvPr>
              <p14:cNvContentPartPr/>
              <p14:nvPr/>
            </p14:nvContentPartPr>
            <p14:xfrm>
              <a:off x="3819720" y="1868200"/>
              <a:ext cx="374760" cy="191880"/>
            </p14:xfrm>
          </p:contentPart>
        </mc:Choice>
        <mc:Fallback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1908FCF7-FCAE-4F13-B7F3-C112B987D07C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3802080" y="1850560"/>
                <a:ext cx="410400" cy="227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1">
            <p14:nvContentPartPr>
              <p14:cNvPr id="22" name="Ink 21">
                <a:extLst>
                  <a:ext uri="{FF2B5EF4-FFF2-40B4-BE49-F238E27FC236}">
                    <a16:creationId xmlns:a16="http://schemas.microsoft.com/office/drawing/2014/main" id="{784D74B9-EF31-49E7-AEAA-B7CD1E0E6C5E}"/>
                  </a:ext>
                </a:extLst>
              </p14:cNvPr>
              <p14:cNvContentPartPr/>
              <p14:nvPr/>
            </p14:nvContentPartPr>
            <p14:xfrm>
              <a:off x="4337760" y="1868560"/>
              <a:ext cx="752400" cy="487440"/>
            </p14:xfrm>
          </p:contentPart>
        </mc:Choice>
        <mc:Fallback>
          <p:pic>
            <p:nvPicPr>
              <p:cNvPr id="22" name="Ink 21">
                <a:extLst>
                  <a:ext uri="{FF2B5EF4-FFF2-40B4-BE49-F238E27FC236}">
                    <a16:creationId xmlns:a16="http://schemas.microsoft.com/office/drawing/2014/main" id="{784D74B9-EF31-49E7-AEAA-B7CD1E0E6C5E}"/>
                  </a:ext>
                </a:extLst>
              </p:cNvPr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4320112" y="1850920"/>
                <a:ext cx="788057" cy="523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3">
            <p14:nvContentPartPr>
              <p14:cNvPr id="23" name="Ink 22">
                <a:extLst>
                  <a:ext uri="{FF2B5EF4-FFF2-40B4-BE49-F238E27FC236}">
                    <a16:creationId xmlns:a16="http://schemas.microsoft.com/office/drawing/2014/main" id="{9956A414-68D5-46EC-B7B8-EF6DF536D57A}"/>
                  </a:ext>
                </a:extLst>
              </p14:cNvPr>
              <p14:cNvContentPartPr/>
              <p14:nvPr/>
            </p14:nvContentPartPr>
            <p14:xfrm>
              <a:off x="2885520" y="1808080"/>
              <a:ext cx="620280" cy="351000"/>
            </p14:xfrm>
          </p:contentPart>
        </mc:Choice>
        <mc:Fallback>
          <p:pic>
            <p:nvPicPr>
              <p:cNvPr id="23" name="Ink 22">
                <a:extLst>
                  <a:ext uri="{FF2B5EF4-FFF2-40B4-BE49-F238E27FC236}">
                    <a16:creationId xmlns:a16="http://schemas.microsoft.com/office/drawing/2014/main" id="{9956A414-68D5-46EC-B7B8-EF6DF536D57A}"/>
                  </a:ext>
                </a:extLst>
              </p:cNvPr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2867880" y="1790080"/>
                <a:ext cx="655920" cy="386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5">
            <p14:nvContentPartPr>
              <p14:cNvPr id="66" name="Ink 65">
                <a:extLst>
                  <a:ext uri="{FF2B5EF4-FFF2-40B4-BE49-F238E27FC236}">
                    <a16:creationId xmlns:a16="http://schemas.microsoft.com/office/drawing/2014/main" id="{36BDC49E-55A0-4BBF-B7D6-73444C6063E2}"/>
                  </a:ext>
                </a:extLst>
              </p14:cNvPr>
              <p14:cNvContentPartPr/>
              <p14:nvPr/>
            </p14:nvContentPartPr>
            <p14:xfrm>
              <a:off x="5313360" y="1706560"/>
              <a:ext cx="1993680" cy="504000"/>
            </p14:xfrm>
          </p:contentPart>
        </mc:Choice>
        <mc:Fallback>
          <p:pic>
            <p:nvPicPr>
              <p:cNvPr id="66" name="Ink 65">
                <a:extLst>
                  <a:ext uri="{FF2B5EF4-FFF2-40B4-BE49-F238E27FC236}">
                    <a16:creationId xmlns:a16="http://schemas.microsoft.com/office/drawing/2014/main" id="{36BDC49E-55A0-4BBF-B7D6-73444C6063E2}"/>
                  </a:ext>
                </a:extLst>
              </p:cNvPr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5295360" y="1688920"/>
                <a:ext cx="2029320" cy="539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7">
            <p14:nvContentPartPr>
              <p14:cNvPr id="71" name="Ink 70">
                <a:extLst>
                  <a:ext uri="{FF2B5EF4-FFF2-40B4-BE49-F238E27FC236}">
                    <a16:creationId xmlns:a16="http://schemas.microsoft.com/office/drawing/2014/main" id="{C5BDFE70-779F-438A-A79F-25760762081C}"/>
                  </a:ext>
                </a:extLst>
              </p14:cNvPr>
              <p14:cNvContentPartPr/>
              <p14:nvPr/>
            </p14:nvContentPartPr>
            <p14:xfrm>
              <a:off x="7427280" y="1645360"/>
              <a:ext cx="838440" cy="503280"/>
            </p14:xfrm>
          </p:contentPart>
        </mc:Choice>
        <mc:Fallback>
          <p:pic>
            <p:nvPicPr>
              <p:cNvPr id="71" name="Ink 70">
                <a:extLst>
                  <a:ext uri="{FF2B5EF4-FFF2-40B4-BE49-F238E27FC236}">
                    <a16:creationId xmlns:a16="http://schemas.microsoft.com/office/drawing/2014/main" id="{C5BDFE70-779F-438A-A79F-25760762081C}"/>
                  </a:ext>
                </a:extLst>
              </p:cNvPr>
              <p:cNvPicPr/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7409280" y="1627720"/>
                <a:ext cx="874080" cy="538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9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2737953C-E760-4634-91A9-452CDC686E8D}"/>
                  </a:ext>
                </a:extLst>
              </p14:cNvPr>
              <p14:cNvContentPartPr/>
              <p14:nvPr/>
            </p14:nvContentPartPr>
            <p14:xfrm>
              <a:off x="4287360" y="2488120"/>
              <a:ext cx="224640" cy="21600"/>
            </p14:xfrm>
          </p:contentPart>
        </mc:Choice>
        <mc:Fallback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2737953C-E760-4634-91A9-452CDC686E8D}"/>
                  </a:ext>
                </a:extLst>
              </p:cNvPr>
              <p:cNvPicPr/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4269360" y="2470120"/>
                <a:ext cx="260280" cy="57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1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7C7B4D74-6FC7-4031-8C71-AA198E0E281B}"/>
                  </a:ext>
                </a:extLst>
              </p14:cNvPr>
              <p14:cNvContentPartPr/>
              <p14:nvPr/>
            </p14:nvContentPartPr>
            <p14:xfrm>
              <a:off x="4337760" y="2601160"/>
              <a:ext cx="194760" cy="28440"/>
            </p14:xfrm>
          </p:contentPart>
        </mc:Choice>
        <mc:Fallback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7C7B4D74-6FC7-4031-8C71-AA198E0E281B}"/>
                  </a:ext>
                </a:extLst>
              </p:cNvPr>
              <p:cNvPicPr/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4320120" y="2583520"/>
                <a:ext cx="230400" cy="64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3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BB801D6D-17F0-45A2-AAD0-AF12CC2BCE2D}"/>
                  </a:ext>
                </a:extLst>
              </p14:cNvPr>
              <p14:cNvContentPartPr/>
              <p14:nvPr/>
            </p14:nvContentPartPr>
            <p14:xfrm>
              <a:off x="3554400" y="2519080"/>
              <a:ext cx="367920" cy="182160"/>
            </p14:xfrm>
          </p:contentPart>
        </mc:Choice>
        <mc:Fallback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BB801D6D-17F0-45A2-AAD0-AF12CC2BCE2D}"/>
                  </a:ext>
                </a:extLst>
              </p:cNvPr>
              <p:cNvPicPr/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3536400" y="2501440"/>
                <a:ext cx="403560" cy="217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5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65357CC9-1176-4258-9DB0-FCE46438268C}"/>
                  </a:ext>
                </a:extLst>
              </p14:cNvPr>
              <p14:cNvContentPartPr/>
              <p14:nvPr/>
            </p14:nvContentPartPr>
            <p14:xfrm>
              <a:off x="2722440" y="2417920"/>
              <a:ext cx="345960" cy="285480"/>
            </p14:xfrm>
          </p:contentPart>
        </mc:Choice>
        <mc:Fallback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65357CC9-1176-4258-9DB0-FCE46438268C}"/>
                  </a:ext>
                </a:extLst>
              </p:cNvPr>
              <p:cNvPicPr/>
              <p:nvPr/>
            </p:nvPicPr>
            <p:blipFill>
              <a:blip r:embed="rId36"/>
              <a:stretch>
                <a:fillRect/>
              </a:stretch>
            </p:blipFill>
            <p:spPr>
              <a:xfrm>
                <a:off x="2704459" y="2399920"/>
                <a:ext cx="381563" cy="321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7">
            <p14:nvContentPartPr>
              <p14:cNvPr id="29" name="Ink 28">
                <a:extLst>
                  <a:ext uri="{FF2B5EF4-FFF2-40B4-BE49-F238E27FC236}">
                    <a16:creationId xmlns:a16="http://schemas.microsoft.com/office/drawing/2014/main" id="{936C717D-718F-485A-9E58-DC9DF76BE354}"/>
                  </a:ext>
                </a:extLst>
              </p14:cNvPr>
              <p14:cNvContentPartPr/>
              <p14:nvPr/>
            </p14:nvContentPartPr>
            <p14:xfrm>
              <a:off x="4925640" y="2397400"/>
              <a:ext cx="1251000" cy="342720"/>
            </p14:xfrm>
          </p:contentPart>
        </mc:Choice>
        <mc:Fallback>
          <p:pic>
            <p:nvPicPr>
              <p:cNvPr id="29" name="Ink 28">
                <a:extLst>
                  <a:ext uri="{FF2B5EF4-FFF2-40B4-BE49-F238E27FC236}">
                    <a16:creationId xmlns:a16="http://schemas.microsoft.com/office/drawing/2014/main" id="{936C717D-718F-485A-9E58-DC9DF76BE354}"/>
                  </a:ext>
                </a:extLst>
              </p:cNvPr>
              <p:cNvPicPr/>
              <p:nvPr/>
            </p:nvPicPr>
            <p:blipFill>
              <a:blip r:embed="rId38"/>
              <a:stretch>
                <a:fillRect/>
              </a:stretch>
            </p:blipFill>
            <p:spPr>
              <a:xfrm>
                <a:off x="4908000" y="2379760"/>
                <a:ext cx="1286640" cy="378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9">
            <p14:nvContentPartPr>
              <p14:cNvPr id="30" name="Ink 29">
                <a:extLst>
                  <a:ext uri="{FF2B5EF4-FFF2-40B4-BE49-F238E27FC236}">
                    <a16:creationId xmlns:a16="http://schemas.microsoft.com/office/drawing/2014/main" id="{806362AF-641F-401F-8C64-8779AB07FCF2}"/>
                  </a:ext>
                </a:extLst>
              </p14:cNvPr>
              <p14:cNvContentPartPr/>
              <p14:nvPr/>
            </p14:nvContentPartPr>
            <p14:xfrm>
              <a:off x="3239760" y="2146120"/>
              <a:ext cx="3211920" cy="895320"/>
            </p14:xfrm>
          </p:contentPart>
        </mc:Choice>
        <mc:Fallback>
          <p:pic>
            <p:nvPicPr>
              <p:cNvPr id="30" name="Ink 29">
                <a:extLst>
                  <a:ext uri="{FF2B5EF4-FFF2-40B4-BE49-F238E27FC236}">
                    <a16:creationId xmlns:a16="http://schemas.microsoft.com/office/drawing/2014/main" id="{806362AF-641F-401F-8C64-8779AB07FCF2}"/>
                  </a:ext>
                </a:extLst>
              </p:cNvPr>
              <p:cNvPicPr/>
              <p:nvPr/>
            </p:nvPicPr>
            <p:blipFill>
              <a:blip r:embed="rId40"/>
              <a:stretch>
                <a:fillRect/>
              </a:stretch>
            </p:blipFill>
            <p:spPr>
              <a:xfrm>
                <a:off x="3222120" y="2110120"/>
                <a:ext cx="3247560" cy="966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1">
            <p14:nvContentPartPr>
              <p14:cNvPr id="31" name="Ink 30">
                <a:extLst>
                  <a:ext uri="{FF2B5EF4-FFF2-40B4-BE49-F238E27FC236}">
                    <a16:creationId xmlns:a16="http://schemas.microsoft.com/office/drawing/2014/main" id="{097504C0-6807-4D8A-B5B5-2A8A6637912A}"/>
                  </a:ext>
                </a:extLst>
              </p14:cNvPr>
              <p14:cNvContentPartPr/>
              <p14:nvPr/>
            </p14:nvContentPartPr>
            <p14:xfrm>
              <a:off x="2874720" y="1218400"/>
              <a:ext cx="5822640" cy="122760"/>
            </p14:xfrm>
          </p:contentPart>
        </mc:Choice>
        <mc:Fallback>
          <p:pic>
            <p:nvPicPr>
              <p:cNvPr id="31" name="Ink 30">
                <a:extLst>
                  <a:ext uri="{FF2B5EF4-FFF2-40B4-BE49-F238E27FC236}">
                    <a16:creationId xmlns:a16="http://schemas.microsoft.com/office/drawing/2014/main" id="{097504C0-6807-4D8A-B5B5-2A8A6637912A}"/>
                  </a:ext>
                </a:extLst>
              </p:cNvPr>
              <p:cNvPicPr/>
              <p:nvPr/>
            </p:nvPicPr>
            <p:blipFill>
              <a:blip r:embed="rId42"/>
              <a:stretch>
                <a:fillRect/>
              </a:stretch>
            </p:blipFill>
            <p:spPr>
              <a:xfrm>
                <a:off x="2857080" y="1182760"/>
                <a:ext cx="5858280" cy="194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3">
            <p14:nvContentPartPr>
              <p14:cNvPr id="33" name="Ink 32">
                <a:extLst>
                  <a:ext uri="{FF2B5EF4-FFF2-40B4-BE49-F238E27FC236}">
                    <a16:creationId xmlns:a16="http://schemas.microsoft.com/office/drawing/2014/main" id="{AF6F151A-C614-431E-9EDF-BDDE30465E91}"/>
                  </a:ext>
                </a:extLst>
              </p14:cNvPr>
              <p14:cNvContentPartPr/>
              <p14:nvPr/>
            </p14:nvContentPartPr>
            <p14:xfrm>
              <a:off x="272640" y="1664440"/>
              <a:ext cx="480240" cy="63000"/>
            </p14:xfrm>
          </p:contentPart>
        </mc:Choice>
        <mc:Fallback>
          <p:pic>
            <p:nvPicPr>
              <p:cNvPr id="33" name="Ink 32">
                <a:extLst>
                  <a:ext uri="{FF2B5EF4-FFF2-40B4-BE49-F238E27FC236}">
                    <a16:creationId xmlns:a16="http://schemas.microsoft.com/office/drawing/2014/main" id="{AF6F151A-C614-431E-9EDF-BDDE30465E91}"/>
                  </a:ext>
                </a:extLst>
              </p:cNvPr>
              <p:cNvPicPr/>
              <p:nvPr/>
            </p:nvPicPr>
            <p:blipFill>
              <a:blip r:embed="rId44"/>
              <a:stretch>
                <a:fillRect/>
              </a:stretch>
            </p:blipFill>
            <p:spPr>
              <a:xfrm>
                <a:off x="254640" y="1628800"/>
                <a:ext cx="515880" cy="134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5">
            <p14:nvContentPartPr>
              <p14:cNvPr id="57" name="Ink 56">
                <a:extLst>
                  <a:ext uri="{FF2B5EF4-FFF2-40B4-BE49-F238E27FC236}">
                    <a16:creationId xmlns:a16="http://schemas.microsoft.com/office/drawing/2014/main" id="{A1C1394E-0FD1-49AB-9074-F00D8F1B6DA5}"/>
                  </a:ext>
                </a:extLst>
              </p14:cNvPr>
              <p14:cNvContentPartPr/>
              <p14:nvPr/>
            </p14:nvContentPartPr>
            <p14:xfrm>
              <a:off x="1989120" y="3186880"/>
              <a:ext cx="3010680" cy="755640"/>
            </p14:xfrm>
          </p:contentPart>
        </mc:Choice>
        <mc:Fallback>
          <p:pic>
            <p:nvPicPr>
              <p:cNvPr id="57" name="Ink 56">
                <a:extLst>
                  <a:ext uri="{FF2B5EF4-FFF2-40B4-BE49-F238E27FC236}">
                    <a16:creationId xmlns:a16="http://schemas.microsoft.com/office/drawing/2014/main" id="{A1C1394E-0FD1-49AB-9074-F00D8F1B6DA5}"/>
                  </a:ext>
                </a:extLst>
              </p:cNvPr>
              <p:cNvPicPr/>
              <p:nvPr/>
            </p:nvPicPr>
            <p:blipFill>
              <a:blip r:embed="rId46"/>
              <a:stretch>
                <a:fillRect/>
              </a:stretch>
            </p:blipFill>
            <p:spPr>
              <a:xfrm>
                <a:off x="1971478" y="3169232"/>
                <a:ext cx="3046324" cy="79129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7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42804A63-D653-452B-88F2-17FE896B5606}"/>
                  </a:ext>
                </a:extLst>
              </p14:cNvPr>
              <p14:cNvContentPartPr/>
              <p14:nvPr/>
            </p14:nvContentPartPr>
            <p14:xfrm>
              <a:off x="7060800" y="4278040"/>
              <a:ext cx="304200" cy="132480"/>
            </p14:xfrm>
          </p:contentPart>
        </mc:Choice>
        <mc:Fallback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42804A63-D653-452B-88F2-17FE896B5606}"/>
                  </a:ext>
                </a:extLst>
              </p:cNvPr>
              <p:cNvPicPr/>
              <p:nvPr/>
            </p:nvPicPr>
            <p:blipFill>
              <a:blip r:embed="rId48"/>
              <a:stretch>
                <a:fillRect/>
              </a:stretch>
            </p:blipFill>
            <p:spPr>
              <a:xfrm>
                <a:off x="7043160" y="4260400"/>
                <a:ext cx="339840" cy="168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9">
            <p14:nvContentPartPr>
              <p14:cNvPr id="35" name="Ink 34">
                <a:extLst>
                  <a:ext uri="{FF2B5EF4-FFF2-40B4-BE49-F238E27FC236}">
                    <a16:creationId xmlns:a16="http://schemas.microsoft.com/office/drawing/2014/main" id="{09E9BD48-BF71-4742-A70C-880632AF7570}"/>
                  </a:ext>
                </a:extLst>
              </p14:cNvPr>
              <p14:cNvContentPartPr/>
              <p14:nvPr/>
            </p14:nvContentPartPr>
            <p14:xfrm>
              <a:off x="7812840" y="2973040"/>
              <a:ext cx="120960" cy="104040"/>
            </p14:xfrm>
          </p:contentPart>
        </mc:Choice>
        <mc:Fallback>
          <p:pic>
            <p:nvPicPr>
              <p:cNvPr id="35" name="Ink 34">
                <a:extLst>
                  <a:ext uri="{FF2B5EF4-FFF2-40B4-BE49-F238E27FC236}">
                    <a16:creationId xmlns:a16="http://schemas.microsoft.com/office/drawing/2014/main" id="{09E9BD48-BF71-4742-A70C-880632AF7570}"/>
                  </a:ext>
                </a:extLst>
              </p:cNvPr>
              <p:cNvPicPr/>
              <p:nvPr/>
            </p:nvPicPr>
            <p:blipFill>
              <a:blip r:embed="rId50"/>
              <a:stretch>
                <a:fillRect/>
              </a:stretch>
            </p:blipFill>
            <p:spPr>
              <a:xfrm>
                <a:off x="7794840" y="2955400"/>
                <a:ext cx="156600" cy="139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1">
            <p14:nvContentPartPr>
              <p14:cNvPr id="36" name="Ink 35">
                <a:extLst>
                  <a:ext uri="{FF2B5EF4-FFF2-40B4-BE49-F238E27FC236}">
                    <a16:creationId xmlns:a16="http://schemas.microsoft.com/office/drawing/2014/main" id="{9893D42A-071B-43BD-B7F7-EAAD259ACD7E}"/>
                  </a:ext>
                </a:extLst>
              </p14:cNvPr>
              <p14:cNvContentPartPr/>
              <p14:nvPr/>
            </p14:nvContentPartPr>
            <p14:xfrm>
              <a:off x="8045040" y="2925880"/>
              <a:ext cx="172800" cy="154440"/>
            </p14:xfrm>
          </p:contentPart>
        </mc:Choice>
        <mc:Fallback>
          <p:pic>
            <p:nvPicPr>
              <p:cNvPr id="36" name="Ink 35">
                <a:extLst>
                  <a:ext uri="{FF2B5EF4-FFF2-40B4-BE49-F238E27FC236}">
                    <a16:creationId xmlns:a16="http://schemas.microsoft.com/office/drawing/2014/main" id="{9893D42A-071B-43BD-B7F7-EAAD259ACD7E}"/>
                  </a:ext>
                </a:extLst>
              </p:cNvPr>
              <p:cNvPicPr/>
              <p:nvPr/>
            </p:nvPicPr>
            <p:blipFill>
              <a:blip r:embed="rId52"/>
              <a:stretch>
                <a:fillRect/>
              </a:stretch>
            </p:blipFill>
            <p:spPr>
              <a:xfrm>
                <a:off x="8027400" y="2907880"/>
                <a:ext cx="208440" cy="190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3">
            <p14:nvContentPartPr>
              <p14:cNvPr id="37" name="Ink 36">
                <a:extLst>
                  <a:ext uri="{FF2B5EF4-FFF2-40B4-BE49-F238E27FC236}">
                    <a16:creationId xmlns:a16="http://schemas.microsoft.com/office/drawing/2014/main" id="{D6C96AAB-B9C4-4806-9D5F-C4DD344C9A3B}"/>
                  </a:ext>
                </a:extLst>
              </p14:cNvPr>
              <p14:cNvContentPartPr/>
              <p14:nvPr/>
            </p14:nvContentPartPr>
            <p14:xfrm>
              <a:off x="7395960" y="2651560"/>
              <a:ext cx="176040" cy="71640"/>
            </p14:xfrm>
          </p:contentPart>
        </mc:Choice>
        <mc:Fallback>
          <p:pic>
            <p:nvPicPr>
              <p:cNvPr id="37" name="Ink 36">
                <a:extLst>
                  <a:ext uri="{FF2B5EF4-FFF2-40B4-BE49-F238E27FC236}">
                    <a16:creationId xmlns:a16="http://schemas.microsoft.com/office/drawing/2014/main" id="{D6C96AAB-B9C4-4806-9D5F-C4DD344C9A3B}"/>
                  </a:ext>
                </a:extLst>
              </p:cNvPr>
              <p:cNvPicPr/>
              <p:nvPr/>
            </p:nvPicPr>
            <p:blipFill>
              <a:blip r:embed="rId54"/>
              <a:stretch>
                <a:fillRect/>
              </a:stretch>
            </p:blipFill>
            <p:spPr>
              <a:xfrm>
                <a:off x="7378320" y="2633560"/>
                <a:ext cx="211680" cy="107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5">
            <p14:nvContentPartPr>
              <p14:cNvPr id="39" name="Ink 38">
                <a:extLst>
                  <a:ext uri="{FF2B5EF4-FFF2-40B4-BE49-F238E27FC236}">
                    <a16:creationId xmlns:a16="http://schemas.microsoft.com/office/drawing/2014/main" id="{D7D0A943-168E-457C-8881-AFB4B9913052}"/>
                  </a:ext>
                </a:extLst>
              </p14:cNvPr>
              <p14:cNvContentPartPr/>
              <p14:nvPr/>
            </p14:nvContentPartPr>
            <p14:xfrm>
              <a:off x="6981240" y="2792320"/>
              <a:ext cx="730440" cy="1379880"/>
            </p14:xfrm>
          </p:contentPart>
        </mc:Choice>
        <mc:Fallback>
          <p:pic>
            <p:nvPicPr>
              <p:cNvPr id="39" name="Ink 38">
                <a:extLst>
                  <a:ext uri="{FF2B5EF4-FFF2-40B4-BE49-F238E27FC236}">
                    <a16:creationId xmlns:a16="http://schemas.microsoft.com/office/drawing/2014/main" id="{D7D0A943-168E-457C-8881-AFB4B9913052}"/>
                  </a:ext>
                </a:extLst>
              </p:cNvPr>
              <p:cNvPicPr/>
              <p:nvPr/>
            </p:nvPicPr>
            <p:blipFill>
              <a:blip r:embed="rId56"/>
              <a:stretch>
                <a:fillRect/>
              </a:stretch>
            </p:blipFill>
            <p:spPr>
              <a:xfrm>
                <a:off x="6963591" y="2774680"/>
                <a:ext cx="766098" cy="1415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7">
            <p14:nvContentPartPr>
              <p14:cNvPr id="25" name="Ink 24">
                <a:extLst>
                  <a:ext uri="{FF2B5EF4-FFF2-40B4-BE49-F238E27FC236}">
                    <a16:creationId xmlns:a16="http://schemas.microsoft.com/office/drawing/2014/main" id="{30D0A6D3-10AB-42DD-A99F-70EF2E32EC76}"/>
                  </a:ext>
                </a:extLst>
              </p14:cNvPr>
              <p14:cNvContentPartPr/>
              <p14:nvPr/>
            </p14:nvContentPartPr>
            <p14:xfrm>
              <a:off x="7588920" y="3281200"/>
              <a:ext cx="880920" cy="480960"/>
            </p14:xfrm>
          </p:contentPart>
        </mc:Choice>
        <mc:Fallback>
          <p:pic>
            <p:nvPicPr>
              <p:cNvPr id="25" name="Ink 24">
                <a:extLst>
                  <a:ext uri="{FF2B5EF4-FFF2-40B4-BE49-F238E27FC236}">
                    <a16:creationId xmlns:a16="http://schemas.microsoft.com/office/drawing/2014/main" id="{30D0A6D3-10AB-42DD-A99F-70EF2E32EC76}"/>
                  </a:ext>
                </a:extLst>
              </p:cNvPr>
              <p:cNvPicPr/>
              <p:nvPr/>
            </p:nvPicPr>
            <p:blipFill>
              <a:blip r:embed="rId58"/>
              <a:stretch>
                <a:fillRect/>
              </a:stretch>
            </p:blipFill>
            <p:spPr>
              <a:xfrm>
                <a:off x="7571280" y="3263560"/>
                <a:ext cx="916560" cy="516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9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80DB9AE4-B28E-4363-ADA5-BB374142EF98}"/>
                  </a:ext>
                </a:extLst>
              </p14:cNvPr>
              <p14:cNvContentPartPr/>
              <p14:nvPr/>
            </p14:nvContentPartPr>
            <p14:xfrm>
              <a:off x="914160" y="4297480"/>
              <a:ext cx="377280" cy="272520"/>
            </p14:xfrm>
          </p:contentPart>
        </mc:Choice>
        <mc:Fallback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80DB9AE4-B28E-4363-ADA5-BB374142EF98}"/>
                  </a:ext>
                </a:extLst>
              </p:cNvPr>
              <p:cNvPicPr/>
              <p:nvPr/>
            </p:nvPicPr>
            <p:blipFill>
              <a:blip r:embed="rId60"/>
              <a:stretch>
                <a:fillRect/>
              </a:stretch>
            </p:blipFill>
            <p:spPr>
              <a:xfrm>
                <a:off x="896160" y="4279480"/>
                <a:ext cx="412920" cy="308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1">
            <p14:nvContentPartPr>
              <p14:cNvPr id="42" name="Ink 41">
                <a:extLst>
                  <a:ext uri="{FF2B5EF4-FFF2-40B4-BE49-F238E27FC236}">
                    <a16:creationId xmlns:a16="http://schemas.microsoft.com/office/drawing/2014/main" id="{0FD674CC-1399-4AE9-9B41-EBDE871E09AD}"/>
                  </a:ext>
                </a:extLst>
              </p14:cNvPr>
              <p14:cNvContentPartPr/>
              <p14:nvPr/>
            </p14:nvContentPartPr>
            <p14:xfrm>
              <a:off x="2012880" y="4246360"/>
              <a:ext cx="1573200" cy="428400"/>
            </p14:xfrm>
          </p:contentPart>
        </mc:Choice>
        <mc:Fallback>
          <p:pic>
            <p:nvPicPr>
              <p:cNvPr id="42" name="Ink 41">
                <a:extLst>
                  <a:ext uri="{FF2B5EF4-FFF2-40B4-BE49-F238E27FC236}">
                    <a16:creationId xmlns:a16="http://schemas.microsoft.com/office/drawing/2014/main" id="{0FD674CC-1399-4AE9-9B41-EBDE871E09AD}"/>
                  </a:ext>
                </a:extLst>
              </p:cNvPr>
              <p:cNvPicPr/>
              <p:nvPr/>
            </p:nvPicPr>
            <p:blipFill>
              <a:blip r:embed="rId62"/>
              <a:stretch>
                <a:fillRect/>
              </a:stretch>
            </p:blipFill>
            <p:spPr>
              <a:xfrm>
                <a:off x="1994880" y="4228720"/>
                <a:ext cx="1608840" cy="464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3">
            <p14:nvContentPartPr>
              <p14:cNvPr id="44" name="Ink 43">
                <a:extLst>
                  <a:ext uri="{FF2B5EF4-FFF2-40B4-BE49-F238E27FC236}">
                    <a16:creationId xmlns:a16="http://schemas.microsoft.com/office/drawing/2014/main" id="{5EBEB3BA-4FBA-4196-988A-4F2AE591B75C}"/>
                  </a:ext>
                </a:extLst>
              </p14:cNvPr>
              <p14:cNvContentPartPr/>
              <p14:nvPr/>
            </p14:nvContentPartPr>
            <p14:xfrm>
              <a:off x="304680" y="1247920"/>
              <a:ext cx="2232360" cy="32400"/>
            </p14:xfrm>
          </p:contentPart>
        </mc:Choice>
        <mc:Fallback>
          <p:pic>
            <p:nvPicPr>
              <p:cNvPr id="44" name="Ink 43">
                <a:extLst>
                  <a:ext uri="{FF2B5EF4-FFF2-40B4-BE49-F238E27FC236}">
                    <a16:creationId xmlns:a16="http://schemas.microsoft.com/office/drawing/2014/main" id="{5EBEB3BA-4FBA-4196-988A-4F2AE591B75C}"/>
                  </a:ext>
                </a:extLst>
              </p:cNvPr>
              <p:cNvPicPr/>
              <p:nvPr/>
            </p:nvPicPr>
            <p:blipFill>
              <a:blip r:embed="rId64"/>
              <a:stretch>
                <a:fillRect/>
              </a:stretch>
            </p:blipFill>
            <p:spPr>
              <a:xfrm>
                <a:off x="287040" y="1212280"/>
                <a:ext cx="2268000" cy="1040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73193552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EF925F-07F8-4EB3-99A6-401403A3F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8BA499-14B1-4141-8B47-F388188B2A8C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445CFA95-C8BD-4B8F-83C3-221D9C1F9EF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2989" t="20678" r="17826" b="73574"/>
          <a:stretch/>
        </p:blipFill>
        <p:spPr>
          <a:xfrm>
            <a:off x="228599" y="228600"/>
            <a:ext cx="8771965" cy="1447800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EE9E857A-863A-41B3-A9BC-E93AB56D9C53}"/>
                  </a:ext>
                </a:extLst>
              </p14:cNvPr>
              <p14:cNvContentPartPr/>
              <p14:nvPr/>
            </p14:nvContentPartPr>
            <p14:xfrm>
              <a:off x="5658240" y="1419640"/>
              <a:ext cx="326160" cy="23292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EE9E857A-863A-41B3-A9BC-E93AB56D9C53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640600" y="1401640"/>
                <a:ext cx="361800" cy="268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01CE6F6B-47CA-408B-98FF-E7E77CFE8870}"/>
                  </a:ext>
                </a:extLst>
              </p14:cNvPr>
              <p14:cNvContentPartPr/>
              <p14:nvPr/>
            </p14:nvContentPartPr>
            <p14:xfrm>
              <a:off x="6197160" y="1489120"/>
              <a:ext cx="138240" cy="15120"/>
            </p14:xfrm>
          </p:contentPart>
        </mc:Choice>
        <mc:Fallback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01CE6F6B-47CA-408B-98FF-E7E77CFE8870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6179520" y="1471120"/>
                <a:ext cx="173880" cy="50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74D033CE-99EE-43E7-BAB1-CCBD1DA9DF9B}"/>
                  </a:ext>
                </a:extLst>
              </p14:cNvPr>
              <p14:cNvContentPartPr/>
              <p14:nvPr/>
            </p14:nvContentPartPr>
            <p14:xfrm>
              <a:off x="6177000" y="1563640"/>
              <a:ext cx="131400" cy="21240"/>
            </p14:xfrm>
          </p:contentPart>
        </mc:Choice>
        <mc:Fallback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74D033CE-99EE-43E7-BAB1-CCBD1DA9DF9B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6159000" y="1545640"/>
                <a:ext cx="167040" cy="56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715332EB-5BEB-4796-8755-02E1DDB3D692}"/>
                  </a:ext>
                </a:extLst>
              </p14:cNvPr>
              <p14:cNvContentPartPr/>
              <p14:nvPr/>
            </p14:nvContentPartPr>
            <p14:xfrm>
              <a:off x="6501000" y="1350520"/>
              <a:ext cx="174240" cy="263880"/>
            </p14:xfrm>
          </p:contentPart>
        </mc:Choice>
        <mc:Fallback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715332EB-5BEB-4796-8755-02E1DDB3D692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6483360" y="1332880"/>
                <a:ext cx="209880" cy="299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EA81DAB5-B947-4FF9-878C-241896015D0F}"/>
                  </a:ext>
                </a:extLst>
              </p14:cNvPr>
              <p14:cNvContentPartPr/>
              <p14:nvPr/>
            </p14:nvContentPartPr>
            <p14:xfrm>
              <a:off x="6807720" y="1340800"/>
              <a:ext cx="172080" cy="205920"/>
            </p14:xfrm>
          </p:contentPart>
        </mc:Choice>
        <mc:Fallback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EA81DAB5-B947-4FF9-878C-241896015D0F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6789720" y="1323160"/>
                <a:ext cx="207720" cy="241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id="{D7F799C2-A1E5-4BF0-A99F-0D97B25058D4}"/>
                  </a:ext>
                </a:extLst>
              </p14:cNvPr>
              <p14:cNvContentPartPr/>
              <p14:nvPr/>
            </p14:nvContentPartPr>
            <p14:xfrm>
              <a:off x="7122000" y="1282480"/>
              <a:ext cx="449640" cy="482760"/>
            </p14:xfrm>
          </p:contentPart>
        </mc:Choice>
        <mc:Fallback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D7F799C2-A1E5-4BF0-A99F-0D97B25058D4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7104014" y="1264493"/>
                <a:ext cx="485251" cy="51837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">
            <p14:nvContentPartPr>
              <p14:cNvPr id="32" name="Ink 31">
                <a:extLst>
                  <a:ext uri="{FF2B5EF4-FFF2-40B4-BE49-F238E27FC236}">
                    <a16:creationId xmlns:a16="http://schemas.microsoft.com/office/drawing/2014/main" id="{A94CEE1A-0F3A-4D75-BEF3-3C558F8F5927}"/>
                  </a:ext>
                </a:extLst>
              </p14:cNvPr>
              <p14:cNvContentPartPr/>
              <p14:nvPr/>
            </p14:nvContentPartPr>
            <p14:xfrm>
              <a:off x="579000" y="1767760"/>
              <a:ext cx="1726200" cy="1727280"/>
            </p14:xfrm>
          </p:contentPart>
        </mc:Choice>
        <mc:Fallback>
          <p:pic>
            <p:nvPicPr>
              <p:cNvPr id="32" name="Ink 31">
                <a:extLst>
                  <a:ext uri="{FF2B5EF4-FFF2-40B4-BE49-F238E27FC236}">
                    <a16:creationId xmlns:a16="http://schemas.microsoft.com/office/drawing/2014/main" id="{A94CEE1A-0F3A-4D75-BEF3-3C558F8F5927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561000" y="1749764"/>
                <a:ext cx="1761840" cy="176291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7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A0FE158F-B3A2-4966-BAEA-9B65CCF966C6}"/>
                  </a:ext>
                </a:extLst>
              </p14:cNvPr>
              <p14:cNvContentPartPr/>
              <p14:nvPr/>
            </p14:nvContentPartPr>
            <p14:xfrm>
              <a:off x="8412240" y="856960"/>
              <a:ext cx="539280" cy="3564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A0FE158F-B3A2-4966-BAEA-9B65CCF966C6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8394240" y="820960"/>
                <a:ext cx="574920" cy="107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9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1908FCF7-FCAE-4F13-B7F3-C112B987D07C}"/>
                  </a:ext>
                </a:extLst>
              </p14:cNvPr>
              <p14:cNvContentPartPr/>
              <p14:nvPr/>
            </p14:nvContentPartPr>
            <p14:xfrm>
              <a:off x="3819720" y="1868200"/>
              <a:ext cx="374760" cy="191880"/>
            </p14:xfrm>
          </p:contentPart>
        </mc:Choice>
        <mc:Fallback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1908FCF7-FCAE-4F13-B7F3-C112B987D07C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3802080" y="1850560"/>
                <a:ext cx="410400" cy="227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1">
            <p14:nvContentPartPr>
              <p14:cNvPr id="22" name="Ink 21">
                <a:extLst>
                  <a:ext uri="{FF2B5EF4-FFF2-40B4-BE49-F238E27FC236}">
                    <a16:creationId xmlns:a16="http://schemas.microsoft.com/office/drawing/2014/main" id="{784D74B9-EF31-49E7-AEAA-B7CD1E0E6C5E}"/>
                  </a:ext>
                </a:extLst>
              </p14:cNvPr>
              <p14:cNvContentPartPr/>
              <p14:nvPr/>
            </p14:nvContentPartPr>
            <p14:xfrm>
              <a:off x="4337760" y="1868560"/>
              <a:ext cx="752400" cy="487440"/>
            </p14:xfrm>
          </p:contentPart>
        </mc:Choice>
        <mc:Fallback>
          <p:pic>
            <p:nvPicPr>
              <p:cNvPr id="22" name="Ink 21">
                <a:extLst>
                  <a:ext uri="{FF2B5EF4-FFF2-40B4-BE49-F238E27FC236}">
                    <a16:creationId xmlns:a16="http://schemas.microsoft.com/office/drawing/2014/main" id="{784D74B9-EF31-49E7-AEAA-B7CD1E0E6C5E}"/>
                  </a:ext>
                </a:extLst>
              </p:cNvPr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4320112" y="1850920"/>
                <a:ext cx="788057" cy="523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3">
            <p14:nvContentPartPr>
              <p14:cNvPr id="23" name="Ink 22">
                <a:extLst>
                  <a:ext uri="{FF2B5EF4-FFF2-40B4-BE49-F238E27FC236}">
                    <a16:creationId xmlns:a16="http://schemas.microsoft.com/office/drawing/2014/main" id="{9956A414-68D5-46EC-B7B8-EF6DF536D57A}"/>
                  </a:ext>
                </a:extLst>
              </p14:cNvPr>
              <p14:cNvContentPartPr/>
              <p14:nvPr/>
            </p14:nvContentPartPr>
            <p14:xfrm>
              <a:off x="2885520" y="1808080"/>
              <a:ext cx="620280" cy="351000"/>
            </p14:xfrm>
          </p:contentPart>
        </mc:Choice>
        <mc:Fallback>
          <p:pic>
            <p:nvPicPr>
              <p:cNvPr id="23" name="Ink 22">
                <a:extLst>
                  <a:ext uri="{FF2B5EF4-FFF2-40B4-BE49-F238E27FC236}">
                    <a16:creationId xmlns:a16="http://schemas.microsoft.com/office/drawing/2014/main" id="{9956A414-68D5-46EC-B7B8-EF6DF536D57A}"/>
                  </a:ext>
                </a:extLst>
              </p:cNvPr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2867880" y="1790080"/>
                <a:ext cx="655920" cy="386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5">
            <p14:nvContentPartPr>
              <p14:cNvPr id="66" name="Ink 65">
                <a:extLst>
                  <a:ext uri="{FF2B5EF4-FFF2-40B4-BE49-F238E27FC236}">
                    <a16:creationId xmlns:a16="http://schemas.microsoft.com/office/drawing/2014/main" id="{36BDC49E-55A0-4BBF-B7D6-73444C6063E2}"/>
                  </a:ext>
                </a:extLst>
              </p14:cNvPr>
              <p14:cNvContentPartPr/>
              <p14:nvPr/>
            </p14:nvContentPartPr>
            <p14:xfrm>
              <a:off x="5313360" y="1706560"/>
              <a:ext cx="1993680" cy="504000"/>
            </p14:xfrm>
          </p:contentPart>
        </mc:Choice>
        <mc:Fallback>
          <p:pic>
            <p:nvPicPr>
              <p:cNvPr id="66" name="Ink 65">
                <a:extLst>
                  <a:ext uri="{FF2B5EF4-FFF2-40B4-BE49-F238E27FC236}">
                    <a16:creationId xmlns:a16="http://schemas.microsoft.com/office/drawing/2014/main" id="{36BDC49E-55A0-4BBF-B7D6-73444C6063E2}"/>
                  </a:ext>
                </a:extLst>
              </p:cNvPr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5295360" y="1688920"/>
                <a:ext cx="2029320" cy="539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7">
            <p14:nvContentPartPr>
              <p14:cNvPr id="71" name="Ink 70">
                <a:extLst>
                  <a:ext uri="{FF2B5EF4-FFF2-40B4-BE49-F238E27FC236}">
                    <a16:creationId xmlns:a16="http://schemas.microsoft.com/office/drawing/2014/main" id="{C5BDFE70-779F-438A-A79F-25760762081C}"/>
                  </a:ext>
                </a:extLst>
              </p14:cNvPr>
              <p14:cNvContentPartPr/>
              <p14:nvPr/>
            </p14:nvContentPartPr>
            <p14:xfrm>
              <a:off x="7427280" y="1645360"/>
              <a:ext cx="838440" cy="503280"/>
            </p14:xfrm>
          </p:contentPart>
        </mc:Choice>
        <mc:Fallback>
          <p:pic>
            <p:nvPicPr>
              <p:cNvPr id="71" name="Ink 70">
                <a:extLst>
                  <a:ext uri="{FF2B5EF4-FFF2-40B4-BE49-F238E27FC236}">
                    <a16:creationId xmlns:a16="http://schemas.microsoft.com/office/drawing/2014/main" id="{C5BDFE70-779F-438A-A79F-25760762081C}"/>
                  </a:ext>
                </a:extLst>
              </p:cNvPr>
              <p:cNvPicPr/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7409280" y="1627720"/>
                <a:ext cx="874080" cy="538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9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2737953C-E760-4634-91A9-452CDC686E8D}"/>
                  </a:ext>
                </a:extLst>
              </p14:cNvPr>
              <p14:cNvContentPartPr/>
              <p14:nvPr/>
            </p14:nvContentPartPr>
            <p14:xfrm>
              <a:off x="4287360" y="2488120"/>
              <a:ext cx="224640" cy="21600"/>
            </p14:xfrm>
          </p:contentPart>
        </mc:Choice>
        <mc:Fallback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2737953C-E760-4634-91A9-452CDC686E8D}"/>
                  </a:ext>
                </a:extLst>
              </p:cNvPr>
              <p:cNvPicPr/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4269360" y="2470120"/>
                <a:ext cx="260280" cy="57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1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7C7B4D74-6FC7-4031-8C71-AA198E0E281B}"/>
                  </a:ext>
                </a:extLst>
              </p14:cNvPr>
              <p14:cNvContentPartPr/>
              <p14:nvPr/>
            </p14:nvContentPartPr>
            <p14:xfrm>
              <a:off x="4337760" y="2601160"/>
              <a:ext cx="194760" cy="28440"/>
            </p14:xfrm>
          </p:contentPart>
        </mc:Choice>
        <mc:Fallback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7C7B4D74-6FC7-4031-8C71-AA198E0E281B}"/>
                  </a:ext>
                </a:extLst>
              </p:cNvPr>
              <p:cNvPicPr/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4320120" y="2583520"/>
                <a:ext cx="230400" cy="64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3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BB801D6D-17F0-45A2-AAD0-AF12CC2BCE2D}"/>
                  </a:ext>
                </a:extLst>
              </p14:cNvPr>
              <p14:cNvContentPartPr/>
              <p14:nvPr/>
            </p14:nvContentPartPr>
            <p14:xfrm>
              <a:off x="3554400" y="2519080"/>
              <a:ext cx="367920" cy="182160"/>
            </p14:xfrm>
          </p:contentPart>
        </mc:Choice>
        <mc:Fallback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BB801D6D-17F0-45A2-AAD0-AF12CC2BCE2D}"/>
                  </a:ext>
                </a:extLst>
              </p:cNvPr>
              <p:cNvPicPr/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3536400" y="2501440"/>
                <a:ext cx="403560" cy="217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5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65357CC9-1176-4258-9DB0-FCE46438268C}"/>
                  </a:ext>
                </a:extLst>
              </p14:cNvPr>
              <p14:cNvContentPartPr/>
              <p14:nvPr/>
            </p14:nvContentPartPr>
            <p14:xfrm>
              <a:off x="2722440" y="2417920"/>
              <a:ext cx="345960" cy="285480"/>
            </p14:xfrm>
          </p:contentPart>
        </mc:Choice>
        <mc:Fallback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65357CC9-1176-4258-9DB0-FCE46438268C}"/>
                  </a:ext>
                </a:extLst>
              </p:cNvPr>
              <p:cNvPicPr/>
              <p:nvPr/>
            </p:nvPicPr>
            <p:blipFill>
              <a:blip r:embed="rId36"/>
              <a:stretch>
                <a:fillRect/>
              </a:stretch>
            </p:blipFill>
            <p:spPr>
              <a:xfrm>
                <a:off x="2704459" y="2399920"/>
                <a:ext cx="381563" cy="321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7">
            <p14:nvContentPartPr>
              <p14:cNvPr id="29" name="Ink 28">
                <a:extLst>
                  <a:ext uri="{FF2B5EF4-FFF2-40B4-BE49-F238E27FC236}">
                    <a16:creationId xmlns:a16="http://schemas.microsoft.com/office/drawing/2014/main" id="{936C717D-718F-485A-9E58-DC9DF76BE354}"/>
                  </a:ext>
                </a:extLst>
              </p14:cNvPr>
              <p14:cNvContentPartPr/>
              <p14:nvPr/>
            </p14:nvContentPartPr>
            <p14:xfrm>
              <a:off x="4925640" y="2397400"/>
              <a:ext cx="1251000" cy="342720"/>
            </p14:xfrm>
          </p:contentPart>
        </mc:Choice>
        <mc:Fallback>
          <p:pic>
            <p:nvPicPr>
              <p:cNvPr id="29" name="Ink 28">
                <a:extLst>
                  <a:ext uri="{FF2B5EF4-FFF2-40B4-BE49-F238E27FC236}">
                    <a16:creationId xmlns:a16="http://schemas.microsoft.com/office/drawing/2014/main" id="{936C717D-718F-485A-9E58-DC9DF76BE354}"/>
                  </a:ext>
                </a:extLst>
              </p:cNvPr>
              <p:cNvPicPr/>
              <p:nvPr/>
            </p:nvPicPr>
            <p:blipFill>
              <a:blip r:embed="rId38"/>
              <a:stretch>
                <a:fillRect/>
              </a:stretch>
            </p:blipFill>
            <p:spPr>
              <a:xfrm>
                <a:off x="4908000" y="2379760"/>
                <a:ext cx="1286640" cy="378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9">
            <p14:nvContentPartPr>
              <p14:cNvPr id="30" name="Ink 29">
                <a:extLst>
                  <a:ext uri="{FF2B5EF4-FFF2-40B4-BE49-F238E27FC236}">
                    <a16:creationId xmlns:a16="http://schemas.microsoft.com/office/drawing/2014/main" id="{806362AF-641F-401F-8C64-8779AB07FCF2}"/>
                  </a:ext>
                </a:extLst>
              </p14:cNvPr>
              <p14:cNvContentPartPr/>
              <p14:nvPr/>
            </p14:nvContentPartPr>
            <p14:xfrm>
              <a:off x="3239760" y="2146120"/>
              <a:ext cx="3211920" cy="895320"/>
            </p14:xfrm>
          </p:contentPart>
        </mc:Choice>
        <mc:Fallback>
          <p:pic>
            <p:nvPicPr>
              <p:cNvPr id="30" name="Ink 29">
                <a:extLst>
                  <a:ext uri="{FF2B5EF4-FFF2-40B4-BE49-F238E27FC236}">
                    <a16:creationId xmlns:a16="http://schemas.microsoft.com/office/drawing/2014/main" id="{806362AF-641F-401F-8C64-8779AB07FCF2}"/>
                  </a:ext>
                </a:extLst>
              </p:cNvPr>
              <p:cNvPicPr/>
              <p:nvPr/>
            </p:nvPicPr>
            <p:blipFill>
              <a:blip r:embed="rId40"/>
              <a:stretch>
                <a:fillRect/>
              </a:stretch>
            </p:blipFill>
            <p:spPr>
              <a:xfrm>
                <a:off x="3222120" y="2110120"/>
                <a:ext cx="3247560" cy="966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1">
            <p14:nvContentPartPr>
              <p14:cNvPr id="31" name="Ink 30">
                <a:extLst>
                  <a:ext uri="{FF2B5EF4-FFF2-40B4-BE49-F238E27FC236}">
                    <a16:creationId xmlns:a16="http://schemas.microsoft.com/office/drawing/2014/main" id="{097504C0-6807-4D8A-B5B5-2A8A6637912A}"/>
                  </a:ext>
                </a:extLst>
              </p14:cNvPr>
              <p14:cNvContentPartPr/>
              <p14:nvPr/>
            </p14:nvContentPartPr>
            <p14:xfrm>
              <a:off x="2874720" y="1218400"/>
              <a:ext cx="5822640" cy="122760"/>
            </p14:xfrm>
          </p:contentPart>
        </mc:Choice>
        <mc:Fallback>
          <p:pic>
            <p:nvPicPr>
              <p:cNvPr id="31" name="Ink 30">
                <a:extLst>
                  <a:ext uri="{FF2B5EF4-FFF2-40B4-BE49-F238E27FC236}">
                    <a16:creationId xmlns:a16="http://schemas.microsoft.com/office/drawing/2014/main" id="{097504C0-6807-4D8A-B5B5-2A8A6637912A}"/>
                  </a:ext>
                </a:extLst>
              </p:cNvPr>
              <p:cNvPicPr/>
              <p:nvPr/>
            </p:nvPicPr>
            <p:blipFill>
              <a:blip r:embed="rId42"/>
              <a:stretch>
                <a:fillRect/>
              </a:stretch>
            </p:blipFill>
            <p:spPr>
              <a:xfrm>
                <a:off x="2857080" y="1182760"/>
                <a:ext cx="5858280" cy="194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3">
            <p14:nvContentPartPr>
              <p14:cNvPr id="33" name="Ink 32">
                <a:extLst>
                  <a:ext uri="{FF2B5EF4-FFF2-40B4-BE49-F238E27FC236}">
                    <a16:creationId xmlns:a16="http://schemas.microsoft.com/office/drawing/2014/main" id="{AF6F151A-C614-431E-9EDF-BDDE30465E91}"/>
                  </a:ext>
                </a:extLst>
              </p14:cNvPr>
              <p14:cNvContentPartPr/>
              <p14:nvPr/>
            </p14:nvContentPartPr>
            <p14:xfrm>
              <a:off x="272640" y="1664440"/>
              <a:ext cx="480240" cy="63000"/>
            </p14:xfrm>
          </p:contentPart>
        </mc:Choice>
        <mc:Fallback>
          <p:pic>
            <p:nvPicPr>
              <p:cNvPr id="33" name="Ink 32">
                <a:extLst>
                  <a:ext uri="{FF2B5EF4-FFF2-40B4-BE49-F238E27FC236}">
                    <a16:creationId xmlns:a16="http://schemas.microsoft.com/office/drawing/2014/main" id="{AF6F151A-C614-431E-9EDF-BDDE30465E91}"/>
                  </a:ext>
                </a:extLst>
              </p:cNvPr>
              <p:cNvPicPr/>
              <p:nvPr/>
            </p:nvPicPr>
            <p:blipFill>
              <a:blip r:embed="rId44"/>
              <a:stretch>
                <a:fillRect/>
              </a:stretch>
            </p:blipFill>
            <p:spPr>
              <a:xfrm>
                <a:off x="254640" y="1628800"/>
                <a:ext cx="515880" cy="134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5">
            <p14:nvContentPartPr>
              <p14:cNvPr id="57" name="Ink 56">
                <a:extLst>
                  <a:ext uri="{FF2B5EF4-FFF2-40B4-BE49-F238E27FC236}">
                    <a16:creationId xmlns:a16="http://schemas.microsoft.com/office/drawing/2014/main" id="{A1C1394E-0FD1-49AB-9074-F00D8F1B6DA5}"/>
                  </a:ext>
                </a:extLst>
              </p14:cNvPr>
              <p14:cNvContentPartPr/>
              <p14:nvPr/>
            </p14:nvContentPartPr>
            <p14:xfrm>
              <a:off x="1989120" y="3186880"/>
              <a:ext cx="3010680" cy="755640"/>
            </p14:xfrm>
          </p:contentPart>
        </mc:Choice>
        <mc:Fallback>
          <p:pic>
            <p:nvPicPr>
              <p:cNvPr id="57" name="Ink 56">
                <a:extLst>
                  <a:ext uri="{FF2B5EF4-FFF2-40B4-BE49-F238E27FC236}">
                    <a16:creationId xmlns:a16="http://schemas.microsoft.com/office/drawing/2014/main" id="{A1C1394E-0FD1-49AB-9074-F00D8F1B6DA5}"/>
                  </a:ext>
                </a:extLst>
              </p:cNvPr>
              <p:cNvPicPr/>
              <p:nvPr/>
            </p:nvPicPr>
            <p:blipFill>
              <a:blip r:embed="rId46"/>
              <a:stretch>
                <a:fillRect/>
              </a:stretch>
            </p:blipFill>
            <p:spPr>
              <a:xfrm>
                <a:off x="1971478" y="3169232"/>
                <a:ext cx="3046324" cy="79129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7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42804A63-D653-452B-88F2-17FE896B5606}"/>
                  </a:ext>
                </a:extLst>
              </p14:cNvPr>
              <p14:cNvContentPartPr/>
              <p14:nvPr/>
            </p14:nvContentPartPr>
            <p14:xfrm>
              <a:off x="7060800" y="4278040"/>
              <a:ext cx="304200" cy="132480"/>
            </p14:xfrm>
          </p:contentPart>
        </mc:Choice>
        <mc:Fallback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42804A63-D653-452B-88F2-17FE896B5606}"/>
                  </a:ext>
                </a:extLst>
              </p:cNvPr>
              <p:cNvPicPr/>
              <p:nvPr/>
            </p:nvPicPr>
            <p:blipFill>
              <a:blip r:embed="rId48"/>
              <a:stretch>
                <a:fillRect/>
              </a:stretch>
            </p:blipFill>
            <p:spPr>
              <a:xfrm>
                <a:off x="7043160" y="4260400"/>
                <a:ext cx="339840" cy="168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9">
            <p14:nvContentPartPr>
              <p14:cNvPr id="35" name="Ink 34">
                <a:extLst>
                  <a:ext uri="{FF2B5EF4-FFF2-40B4-BE49-F238E27FC236}">
                    <a16:creationId xmlns:a16="http://schemas.microsoft.com/office/drawing/2014/main" id="{09E9BD48-BF71-4742-A70C-880632AF7570}"/>
                  </a:ext>
                </a:extLst>
              </p14:cNvPr>
              <p14:cNvContentPartPr/>
              <p14:nvPr/>
            </p14:nvContentPartPr>
            <p14:xfrm>
              <a:off x="7812840" y="2973040"/>
              <a:ext cx="120960" cy="104040"/>
            </p14:xfrm>
          </p:contentPart>
        </mc:Choice>
        <mc:Fallback>
          <p:pic>
            <p:nvPicPr>
              <p:cNvPr id="35" name="Ink 34">
                <a:extLst>
                  <a:ext uri="{FF2B5EF4-FFF2-40B4-BE49-F238E27FC236}">
                    <a16:creationId xmlns:a16="http://schemas.microsoft.com/office/drawing/2014/main" id="{09E9BD48-BF71-4742-A70C-880632AF7570}"/>
                  </a:ext>
                </a:extLst>
              </p:cNvPr>
              <p:cNvPicPr/>
              <p:nvPr/>
            </p:nvPicPr>
            <p:blipFill>
              <a:blip r:embed="rId50"/>
              <a:stretch>
                <a:fillRect/>
              </a:stretch>
            </p:blipFill>
            <p:spPr>
              <a:xfrm>
                <a:off x="7794840" y="2955400"/>
                <a:ext cx="156600" cy="139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1">
            <p14:nvContentPartPr>
              <p14:cNvPr id="36" name="Ink 35">
                <a:extLst>
                  <a:ext uri="{FF2B5EF4-FFF2-40B4-BE49-F238E27FC236}">
                    <a16:creationId xmlns:a16="http://schemas.microsoft.com/office/drawing/2014/main" id="{9893D42A-071B-43BD-B7F7-EAAD259ACD7E}"/>
                  </a:ext>
                </a:extLst>
              </p14:cNvPr>
              <p14:cNvContentPartPr/>
              <p14:nvPr/>
            </p14:nvContentPartPr>
            <p14:xfrm>
              <a:off x="8045040" y="2925880"/>
              <a:ext cx="172800" cy="154440"/>
            </p14:xfrm>
          </p:contentPart>
        </mc:Choice>
        <mc:Fallback>
          <p:pic>
            <p:nvPicPr>
              <p:cNvPr id="36" name="Ink 35">
                <a:extLst>
                  <a:ext uri="{FF2B5EF4-FFF2-40B4-BE49-F238E27FC236}">
                    <a16:creationId xmlns:a16="http://schemas.microsoft.com/office/drawing/2014/main" id="{9893D42A-071B-43BD-B7F7-EAAD259ACD7E}"/>
                  </a:ext>
                </a:extLst>
              </p:cNvPr>
              <p:cNvPicPr/>
              <p:nvPr/>
            </p:nvPicPr>
            <p:blipFill>
              <a:blip r:embed="rId52"/>
              <a:stretch>
                <a:fillRect/>
              </a:stretch>
            </p:blipFill>
            <p:spPr>
              <a:xfrm>
                <a:off x="8027400" y="2907880"/>
                <a:ext cx="208440" cy="190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3">
            <p14:nvContentPartPr>
              <p14:cNvPr id="37" name="Ink 36">
                <a:extLst>
                  <a:ext uri="{FF2B5EF4-FFF2-40B4-BE49-F238E27FC236}">
                    <a16:creationId xmlns:a16="http://schemas.microsoft.com/office/drawing/2014/main" id="{D6C96AAB-B9C4-4806-9D5F-C4DD344C9A3B}"/>
                  </a:ext>
                </a:extLst>
              </p14:cNvPr>
              <p14:cNvContentPartPr/>
              <p14:nvPr/>
            </p14:nvContentPartPr>
            <p14:xfrm>
              <a:off x="7395960" y="2651560"/>
              <a:ext cx="176040" cy="71640"/>
            </p14:xfrm>
          </p:contentPart>
        </mc:Choice>
        <mc:Fallback>
          <p:pic>
            <p:nvPicPr>
              <p:cNvPr id="37" name="Ink 36">
                <a:extLst>
                  <a:ext uri="{FF2B5EF4-FFF2-40B4-BE49-F238E27FC236}">
                    <a16:creationId xmlns:a16="http://schemas.microsoft.com/office/drawing/2014/main" id="{D6C96AAB-B9C4-4806-9D5F-C4DD344C9A3B}"/>
                  </a:ext>
                </a:extLst>
              </p:cNvPr>
              <p:cNvPicPr/>
              <p:nvPr/>
            </p:nvPicPr>
            <p:blipFill>
              <a:blip r:embed="rId54"/>
              <a:stretch>
                <a:fillRect/>
              </a:stretch>
            </p:blipFill>
            <p:spPr>
              <a:xfrm>
                <a:off x="7378320" y="2633560"/>
                <a:ext cx="211680" cy="107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5">
            <p14:nvContentPartPr>
              <p14:cNvPr id="39" name="Ink 38">
                <a:extLst>
                  <a:ext uri="{FF2B5EF4-FFF2-40B4-BE49-F238E27FC236}">
                    <a16:creationId xmlns:a16="http://schemas.microsoft.com/office/drawing/2014/main" id="{D7D0A943-168E-457C-8881-AFB4B9913052}"/>
                  </a:ext>
                </a:extLst>
              </p14:cNvPr>
              <p14:cNvContentPartPr/>
              <p14:nvPr/>
            </p14:nvContentPartPr>
            <p14:xfrm>
              <a:off x="6981240" y="2792320"/>
              <a:ext cx="730440" cy="1379880"/>
            </p14:xfrm>
          </p:contentPart>
        </mc:Choice>
        <mc:Fallback>
          <p:pic>
            <p:nvPicPr>
              <p:cNvPr id="39" name="Ink 38">
                <a:extLst>
                  <a:ext uri="{FF2B5EF4-FFF2-40B4-BE49-F238E27FC236}">
                    <a16:creationId xmlns:a16="http://schemas.microsoft.com/office/drawing/2014/main" id="{D7D0A943-168E-457C-8881-AFB4B9913052}"/>
                  </a:ext>
                </a:extLst>
              </p:cNvPr>
              <p:cNvPicPr/>
              <p:nvPr/>
            </p:nvPicPr>
            <p:blipFill>
              <a:blip r:embed="rId56"/>
              <a:stretch>
                <a:fillRect/>
              </a:stretch>
            </p:blipFill>
            <p:spPr>
              <a:xfrm>
                <a:off x="6963591" y="2774680"/>
                <a:ext cx="766098" cy="1415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7">
            <p14:nvContentPartPr>
              <p14:cNvPr id="25" name="Ink 24">
                <a:extLst>
                  <a:ext uri="{FF2B5EF4-FFF2-40B4-BE49-F238E27FC236}">
                    <a16:creationId xmlns:a16="http://schemas.microsoft.com/office/drawing/2014/main" id="{30D0A6D3-10AB-42DD-A99F-70EF2E32EC76}"/>
                  </a:ext>
                </a:extLst>
              </p14:cNvPr>
              <p14:cNvContentPartPr/>
              <p14:nvPr/>
            </p14:nvContentPartPr>
            <p14:xfrm>
              <a:off x="7588920" y="3281200"/>
              <a:ext cx="880920" cy="480960"/>
            </p14:xfrm>
          </p:contentPart>
        </mc:Choice>
        <mc:Fallback>
          <p:pic>
            <p:nvPicPr>
              <p:cNvPr id="25" name="Ink 24">
                <a:extLst>
                  <a:ext uri="{FF2B5EF4-FFF2-40B4-BE49-F238E27FC236}">
                    <a16:creationId xmlns:a16="http://schemas.microsoft.com/office/drawing/2014/main" id="{30D0A6D3-10AB-42DD-A99F-70EF2E32EC76}"/>
                  </a:ext>
                </a:extLst>
              </p:cNvPr>
              <p:cNvPicPr/>
              <p:nvPr/>
            </p:nvPicPr>
            <p:blipFill>
              <a:blip r:embed="rId58"/>
              <a:stretch>
                <a:fillRect/>
              </a:stretch>
            </p:blipFill>
            <p:spPr>
              <a:xfrm>
                <a:off x="7571280" y="3263560"/>
                <a:ext cx="916560" cy="516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9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80DB9AE4-B28E-4363-ADA5-BB374142EF98}"/>
                  </a:ext>
                </a:extLst>
              </p14:cNvPr>
              <p14:cNvContentPartPr/>
              <p14:nvPr/>
            </p14:nvContentPartPr>
            <p14:xfrm>
              <a:off x="914160" y="4297480"/>
              <a:ext cx="377280" cy="272520"/>
            </p14:xfrm>
          </p:contentPart>
        </mc:Choice>
        <mc:Fallback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80DB9AE4-B28E-4363-ADA5-BB374142EF98}"/>
                  </a:ext>
                </a:extLst>
              </p:cNvPr>
              <p:cNvPicPr/>
              <p:nvPr/>
            </p:nvPicPr>
            <p:blipFill>
              <a:blip r:embed="rId60"/>
              <a:stretch>
                <a:fillRect/>
              </a:stretch>
            </p:blipFill>
            <p:spPr>
              <a:xfrm>
                <a:off x="896160" y="4279480"/>
                <a:ext cx="412920" cy="308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1">
            <p14:nvContentPartPr>
              <p14:cNvPr id="42" name="Ink 41">
                <a:extLst>
                  <a:ext uri="{FF2B5EF4-FFF2-40B4-BE49-F238E27FC236}">
                    <a16:creationId xmlns:a16="http://schemas.microsoft.com/office/drawing/2014/main" id="{0FD674CC-1399-4AE9-9B41-EBDE871E09AD}"/>
                  </a:ext>
                </a:extLst>
              </p14:cNvPr>
              <p14:cNvContentPartPr/>
              <p14:nvPr/>
            </p14:nvContentPartPr>
            <p14:xfrm>
              <a:off x="2012880" y="4246360"/>
              <a:ext cx="1573200" cy="428400"/>
            </p14:xfrm>
          </p:contentPart>
        </mc:Choice>
        <mc:Fallback>
          <p:pic>
            <p:nvPicPr>
              <p:cNvPr id="42" name="Ink 41">
                <a:extLst>
                  <a:ext uri="{FF2B5EF4-FFF2-40B4-BE49-F238E27FC236}">
                    <a16:creationId xmlns:a16="http://schemas.microsoft.com/office/drawing/2014/main" id="{0FD674CC-1399-4AE9-9B41-EBDE871E09AD}"/>
                  </a:ext>
                </a:extLst>
              </p:cNvPr>
              <p:cNvPicPr/>
              <p:nvPr/>
            </p:nvPicPr>
            <p:blipFill>
              <a:blip r:embed="rId62"/>
              <a:stretch>
                <a:fillRect/>
              </a:stretch>
            </p:blipFill>
            <p:spPr>
              <a:xfrm>
                <a:off x="1994880" y="4228720"/>
                <a:ext cx="1608840" cy="464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3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8304B783-1A90-49EF-8035-31119536DB67}"/>
                  </a:ext>
                </a:extLst>
              </p14:cNvPr>
              <p14:cNvContentPartPr/>
              <p14:nvPr/>
            </p14:nvContentPartPr>
            <p14:xfrm>
              <a:off x="3951840" y="4195600"/>
              <a:ext cx="290880" cy="314280"/>
            </p14:xfrm>
          </p:contentPart>
        </mc:Choice>
        <mc:Fallback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8304B783-1A90-49EF-8035-31119536DB67}"/>
                  </a:ext>
                </a:extLst>
              </p:cNvPr>
              <p:cNvPicPr/>
              <p:nvPr/>
            </p:nvPicPr>
            <p:blipFill>
              <a:blip r:embed="rId64"/>
              <a:stretch>
                <a:fillRect/>
              </a:stretch>
            </p:blipFill>
            <p:spPr>
              <a:xfrm>
                <a:off x="3934200" y="4177960"/>
                <a:ext cx="326520" cy="349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5">
            <p14:nvContentPartPr>
              <p14:cNvPr id="64" name="Ink 63">
                <a:extLst>
                  <a:ext uri="{FF2B5EF4-FFF2-40B4-BE49-F238E27FC236}">
                    <a16:creationId xmlns:a16="http://schemas.microsoft.com/office/drawing/2014/main" id="{857647C5-0105-4273-A485-243083F5DEEE}"/>
                  </a:ext>
                </a:extLst>
              </p14:cNvPr>
              <p14:cNvContentPartPr/>
              <p14:nvPr/>
            </p14:nvContentPartPr>
            <p14:xfrm>
              <a:off x="5770560" y="4086880"/>
              <a:ext cx="931680" cy="245160"/>
            </p14:xfrm>
          </p:contentPart>
        </mc:Choice>
        <mc:Fallback>
          <p:pic>
            <p:nvPicPr>
              <p:cNvPr id="64" name="Ink 63">
                <a:extLst>
                  <a:ext uri="{FF2B5EF4-FFF2-40B4-BE49-F238E27FC236}">
                    <a16:creationId xmlns:a16="http://schemas.microsoft.com/office/drawing/2014/main" id="{857647C5-0105-4273-A485-243083F5DEEE}"/>
                  </a:ext>
                </a:extLst>
              </p:cNvPr>
              <p:cNvPicPr/>
              <p:nvPr/>
            </p:nvPicPr>
            <p:blipFill>
              <a:blip r:embed="rId66"/>
              <a:stretch>
                <a:fillRect/>
              </a:stretch>
            </p:blipFill>
            <p:spPr>
              <a:xfrm>
                <a:off x="5752920" y="4068880"/>
                <a:ext cx="967320" cy="280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7">
            <p14:nvContentPartPr>
              <p14:cNvPr id="65" name="Ink 64">
                <a:extLst>
                  <a:ext uri="{FF2B5EF4-FFF2-40B4-BE49-F238E27FC236}">
                    <a16:creationId xmlns:a16="http://schemas.microsoft.com/office/drawing/2014/main" id="{3C9AF19D-309F-4AE9-BD23-F9CC8C4FD52D}"/>
                  </a:ext>
                </a:extLst>
              </p14:cNvPr>
              <p14:cNvContentPartPr/>
              <p14:nvPr/>
            </p14:nvContentPartPr>
            <p14:xfrm>
              <a:off x="4631880" y="4185520"/>
              <a:ext cx="959040" cy="372600"/>
            </p14:xfrm>
          </p:contentPart>
        </mc:Choice>
        <mc:Fallback>
          <p:pic>
            <p:nvPicPr>
              <p:cNvPr id="65" name="Ink 64">
                <a:extLst>
                  <a:ext uri="{FF2B5EF4-FFF2-40B4-BE49-F238E27FC236}">
                    <a16:creationId xmlns:a16="http://schemas.microsoft.com/office/drawing/2014/main" id="{3C9AF19D-309F-4AE9-BD23-F9CC8C4FD52D}"/>
                  </a:ext>
                </a:extLst>
              </p:cNvPr>
              <p:cNvPicPr/>
              <p:nvPr/>
            </p:nvPicPr>
            <p:blipFill>
              <a:blip r:embed="rId68"/>
              <a:stretch>
                <a:fillRect/>
              </a:stretch>
            </p:blipFill>
            <p:spPr>
              <a:xfrm>
                <a:off x="4614240" y="4167880"/>
                <a:ext cx="994680" cy="408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9">
            <p14:nvContentPartPr>
              <p14:cNvPr id="67" name="Ink 66">
                <a:extLst>
                  <a:ext uri="{FF2B5EF4-FFF2-40B4-BE49-F238E27FC236}">
                    <a16:creationId xmlns:a16="http://schemas.microsoft.com/office/drawing/2014/main" id="{AFEA14DE-F687-4A5E-ACAA-9996C56F8F5E}"/>
                  </a:ext>
                </a:extLst>
              </p14:cNvPr>
              <p14:cNvContentPartPr/>
              <p14:nvPr/>
            </p14:nvContentPartPr>
            <p14:xfrm>
              <a:off x="294240" y="1208320"/>
              <a:ext cx="2258280" cy="73080"/>
            </p14:xfrm>
          </p:contentPart>
        </mc:Choice>
        <mc:Fallback>
          <p:pic>
            <p:nvPicPr>
              <p:cNvPr id="67" name="Ink 66">
                <a:extLst>
                  <a:ext uri="{FF2B5EF4-FFF2-40B4-BE49-F238E27FC236}">
                    <a16:creationId xmlns:a16="http://schemas.microsoft.com/office/drawing/2014/main" id="{AFEA14DE-F687-4A5E-ACAA-9996C56F8F5E}"/>
                  </a:ext>
                </a:extLst>
              </p:cNvPr>
              <p:cNvPicPr/>
              <p:nvPr/>
            </p:nvPicPr>
            <p:blipFill>
              <a:blip r:embed="rId70"/>
              <a:stretch>
                <a:fillRect/>
              </a:stretch>
            </p:blipFill>
            <p:spPr>
              <a:xfrm>
                <a:off x="276600" y="1172680"/>
                <a:ext cx="2293920" cy="1447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4403503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EF925F-07F8-4EB3-99A6-401403A3F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8BA499-14B1-4141-8B47-F388188B2A8C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445CFA95-C8BD-4B8F-83C3-221D9C1F9EF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2989" t="20678" r="17826" b="73574"/>
          <a:stretch/>
        </p:blipFill>
        <p:spPr>
          <a:xfrm>
            <a:off x="228599" y="228600"/>
            <a:ext cx="8771965" cy="1447800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EE9E857A-863A-41B3-A9BC-E93AB56D9C53}"/>
                  </a:ext>
                </a:extLst>
              </p14:cNvPr>
              <p14:cNvContentPartPr/>
              <p14:nvPr/>
            </p14:nvContentPartPr>
            <p14:xfrm>
              <a:off x="5658240" y="1419640"/>
              <a:ext cx="326160" cy="23292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EE9E857A-863A-41B3-A9BC-E93AB56D9C53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640600" y="1401640"/>
                <a:ext cx="361800" cy="268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01CE6F6B-47CA-408B-98FF-E7E77CFE8870}"/>
                  </a:ext>
                </a:extLst>
              </p14:cNvPr>
              <p14:cNvContentPartPr/>
              <p14:nvPr/>
            </p14:nvContentPartPr>
            <p14:xfrm>
              <a:off x="6197160" y="1489120"/>
              <a:ext cx="138240" cy="15120"/>
            </p14:xfrm>
          </p:contentPart>
        </mc:Choice>
        <mc:Fallback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01CE6F6B-47CA-408B-98FF-E7E77CFE8870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6179520" y="1471120"/>
                <a:ext cx="173880" cy="50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74D033CE-99EE-43E7-BAB1-CCBD1DA9DF9B}"/>
                  </a:ext>
                </a:extLst>
              </p14:cNvPr>
              <p14:cNvContentPartPr/>
              <p14:nvPr/>
            </p14:nvContentPartPr>
            <p14:xfrm>
              <a:off x="6177000" y="1563640"/>
              <a:ext cx="131400" cy="21240"/>
            </p14:xfrm>
          </p:contentPart>
        </mc:Choice>
        <mc:Fallback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74D033CE-99EE-43E7-BAB1-CCBD1DA9DF9B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6159000" y="1545640"/>
                <a:ext cx="167040" cy="56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715332EB-5BEB-4796-8755-02E1DDB3D692}"/>
                  </a:ext>
                </a:extLst>
              </p14:cNvPr>
              <p14:cNvContentPartPr/>
              <p14:nvPr/>
            </p14:nvContentPartPr>
            <p14:xfrm>
              <a:off x="6501000" y="1350520"/>
              <a:ext cx="174240" cy="263880"/>
            </p14:xfrm>
          </p:contentPart>
        </mc:Choice>
        <mc:Fallback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715332EB-5BEB-4796-8755-02E1DDB3D692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6483360" y="1332880"/>
                <a:ext cx="209880" cy="299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EA81DAB5-B947-4FF9-878C-241896015D0F}"/>
                  </a:ext>
                </a:extLst>
              </p14:cNvPr>
              <p14:cNvContentPartPr/>
              <p14:nvPr/>
            </p14:nvContentPartPr>
            <p14:xfrm>
              <a:off x="6807720" y="1340800"/>
              <a:ext cx="172080" cy="205920"/>
            </p14:xfrm>
          </p:contentPart>
        </mc:Choice>
        <mc:Fallback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EA81DAB5-B947-4FF9-878C-241896015D0F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6789720" y="1323160"/>
                <a:ext cx="207720" cy="241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id="{D7F799C2-A1E5-4BF0-A99F-0D97B25058D4}"/>
                  </a:ext>
                </a:extLst>
              </p14:cNvPr>
              <p14:cNvContentPartPr/>
              <p14:nvPr/>
            </p14:nvContentPartPr>
            <p14:xfrm>
              <a:off x="7122000" y="1282480"/>
              <a:ext cx="449640" cy="482760"/>
            </p14:xfrm>
          </p:contentPart>
        </mc:Choice>
        <mc:Fallback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D7F799C2-A1E5-4BF0-A99F-0D97B25058D4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7104014" y="1264493"/>
                <a:ext cx="485251" cy="51837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">
            <p14:nvContentPartPr>
              <p14:cNvPr id="32" name="Ink 31">
                <a:extLst>
                  <a:ext uri="{FF2B5EF4-FFF2-40B4-BE49-F238E27FC236}">
                    <a16:creationId xmlns:a16="http://schemas.microsoft.com/office/drawing/2014/main" id="{A94CEE1A-0F3A-4D75-BEF3-3C558F8F5927}"/>
                  </a:ext>
                </a:extLst>
              </p14:cNvPr>
              <p14:cNvContentPartPr/>
              <p14:nvPr/>
            </p14:nvContentPartPr>
            <p14:xfrm>
              <a:off x="579000" y="1767760"/>
              <a:ext cx="1726200" cy="1727280"/>
            </p14:xfrm>
          </p:contentPart>
        </mc:Choice>
        <mc:Fallback>
          <p:pic>
            <p:nvPicPr>
              <p:cNvPr id="32" name="Ink 31">
                <a:extLst>
                  <a:ext uri="{FF2B5EF4-FFF2-40B4-BE49-F238E27FC236}">
                    <a16:creationId xmlns:a16="http://schemas.microsoft.com/office/drawing/2014/main" id="{A94CEE1A-0F3A-4D75-BEF3-3C558F8F5927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561000" y="1749764"/>
                <a:ext cx="1761840" cy="176291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7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A0FE158F-B3A2-4966-BAEA-9B65CCF966C6}"/>
                  </a:ext>
                </a:extLst>
              </p14:cNvPr>
              <p14:cNvContentPartPr/>
              <p14:nvPr/>
            </p14:nvContentPartPr>
            <p14:xfrm>
              <a:off x="8412240" y="856960"/>
              <a:ext cx="539280" cy="3564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A0FE158F-B3A2-4966-BAEA-9B65CCF966C6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8394240" y="820960"/>
                <a:ext cx="574920" cy="107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9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1908FCF7-FCAE-4F13-B7F3-C112B987D07C}"/>
                  </a:ext>
                </a:extLst>
              </p14:cNvPr>
              <p14:cNvContentPartPr/>
              <p14:nvPr/>
            </p14:nvContentPartPr>
            <p14:xfrm>
              <a:off x="3819720" y="1868200"/>
              <a:ext cx="374760" cy="191880"/>
            </p14:xfrm>
          </p:contentPart>
        </mc:Choice>
        <mc:Fallback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1908FCF7-FCAE-4F13-B7F3-C112B987D07C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3802080" y="1850560"/>
                <a:ext cx="410400" cy="227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1">
            <p14:nvContentPartPr>
              <p14:cNvPr id="22" name="Ink 21">
                <a:extLst>
                  <a:ext uri="{FF2B5EF4-FFF2-40B4-BE49-F238E27FC236}">
                    <a16:creationId xmlns:a16="http://schemas.microsoft.com/office/drawing/2014/main" id="{784D74B9-EF31-49E7-AEAA-B7CD1E0E6C5E}"/>
                  </a:ext>
                </a:extLst>
              </p14:cNvPr>
              <p14:cNvContentPartPr/>
              <p14:nvPr/>
            </p14:nvContentPartPr>
            <p14:xfrm>
              <a:off x="4337760" y="1868560"/>
              <a:ext cx="752400" cy="487440"/>
            </p14:xfrm>
          </p:contentPart>
        </mc:Choice>
        <mc:Fallback>
          <p:pic>
            <p:nvPicPr>
              <p:cNvPr id="22" name="Ink 21">
                <a:extLst>
                  <a:ext uri="{FF2B5EF4-FFF2-40B4-BE49-F238E27FC236}">
                    <a16:creationId xmlns:a16="http://schemas.microsoft.com/office/drawing/2014/main" id="{784D74B9-EF31-49E7-AEAA-B7CD1E0E6C5E}"/>
                  </a:ext>
                </a:extLst>
              </p:cNvPr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4320112" y="1850920"/>
                <a:ext cx="788057" cy="523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3">
            <p14:nvContentPartPr>
              <p14:cNvPr id="23" name="Ink 22">
                <a:extLst>
                  <a:ext uri="{FF2B5EF4-FFF2-40B4-BE49-F238E27FC236}">
                    <a16:creationId xmlns:a16="http://schemas.microsoft.com/office/drawing/2014/main" id="{9956A414-68D5-46EC-B7B8-EF6DF536D57A}"/>
                  </a:ext>
                </a:extLst>
              </p14:cNvPr>
              <p14:cNvContentPartPr/>
              <p14:nvPr/>
            </p14:nvContentPartPr>
            <p14:xfrm>
              <a:off x="2885520" y="1808080"/>
              <a:ext cx="620280" cy="351000"/>
            </p14:xfrm>
          </p:contentPart>
        </mc:Choice>
        <mc:Fallback>
          <p:pic>
            <p:nvPicPr>
              <p:cNvPr id="23" name="Ink 22">
                <a:extLst>
                  <a:ext uri="{FF2B5EF4-FFF2-40B4-BE49-F238E27FC236}">
                    <a16:creationId xmlns:a16="http://schemas.microsoft.com/office/drawing/2014/main" id="{9956A414-68D5-46EC-B7B8-EF6DF536D57A}"/>
                  </a:ext>
                </a:extLst>
              </p:cNvPr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2867880" y="1790080"/>
                <a:ext cx="655920" cy="386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5">
            <p14:nvContentPartPr>
              <p14:cNvPr id="66" name="Ink 65">
                <a:extLst>
                  <a:ext uri="{FF2B5EF4-FFF2-40B4-BE49-F238E27FC236}">
                    <a16:creationId xmlns:a16="http://schemas.microsoft.com/office/drawing/2014/main" id="{36BDC49E-55A0-4BBF-B7D6-73444C6063E2}"/>
                  </a:ext>
                </a:extLst>
              </p14:cNvPr>
              <p14:cNvContentPartPr/>
              <p14:nvPr/>
            </p14:nvContentPartPr>
            <p14:xfrm>
              <a:off x="5313360" y="1706560"/>
              <a:ext cx="1993680" cy="504000"/>
            </p14:xfrm>
          </p:contentPart>
        </mc:Choice>
        <mc:Fallback>
          <p:pic>
            <p:nvPicPr>
              <p:cNvPr id="66" name="Ink 65">
                <a:extLst>
                  <a:ext uri="{FF2B5EF4-FFF2-40B4-BE49-F238E27FC236}">
                    <a16:creationId xmlns:a16="http://schemas.microsoft.com/office/drawing/2014/main" id="{36BDC49E-55A0-4BBF-B7D6-73444C6063E2}"/>
                  </a:ext>
                </a:extLst>
              </p:cNvPr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5295360" y="1688920"/>
                <a:ext cx="2029320" cy="539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7">
            <p14:nvContentPartPr>
              <p14:cNvPr id="71" name="Ink 70">
                <a:extLst>
                  <a:ext uri="{FF2B5EF4-FFF2-40B4-BE49-F238E27FC236}">
                    <a16:creationId xmlns:a16="http://schemas.microsoft.com/office/drawing/2014/main" id="{C5BDFE70-779F-438A-A79F-25760762081C}"/>
                  </a:ext>
                </a:extLst>
              </p14:cNvPr>
              <p14:cNvContentPartPr/>
              <p14:nvPr/>
            </p14:nvContentPartPr>
            <p14:xfrm>
              <a:off x="7427280" y="1645360"/>
              <a:ext cx="838440" cy="503280"/>
            </p14:xfrm>
          </p:contentPart>
        </mc:Choice>
        <mc:Fallback>
          <p:pic>
            <p:nvPicPr>
              <p:cNvPr id="71" name="Ink 70">
                <a:extLst>
                  <a:ext uri="{FF2B5EF4-FFF2-40B4-BE49-F238E27FC236}">
                    <a16:creationId xmlns:a16="http://schemas.microsoft.com/office/drawing/2014/main" id="{C5BDFE70-779F-438A-A79F-25760762081C}"/>
                  </a:ext>
                </a:extLst>
              </p:cNvPr>
              <p:cNvPicPr/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7409280" y="1627720"/>
                <a:ext cx="874080" cy="538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9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2737953C-E760-4634-91A9-452CDC686E8D}"/>
                  </a:ext>
                </a:extLst>
              </p14:cNvPr>
              <p14:cNvContentPartPr/>
              <p14:nvPr/>
            </p14:nvContentPartPr>
            <p14:xfrm>
              <a:off x="4287360" y="2488120"/>
              <a:ext cx="224640" cy="21600"/>
            </p14:xfrm>
          </p:contentPart>
        </mc:Choice>
        <mc:Fallback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2737953C-E760-4634-91A9-452CDC686E8D}"/>
                  </a:ext>
                </a:extLst>
              </p:cNvPr>
              <p:cNvPicPr/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4269360" y="2470120"/>
                <a:ext cx="260280" cy="57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1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7C7B4D74-6FC7-4031-8C71-AA198E0E281B}"/>
                  </a:ext>
                </a:extLst>
              </p14:cNvPr>
              <p14:cNvContentPartPr/>
              <p14:nvPr/>
            </p14:nvContentPartPr>
            <p14:xfrm>
              <a:off x="4337760" y="2601160"/>
              <a:ext cx="194760" cy="28440"/>
            </p14:xfrm>
          </p:contentPart>
        </mc:Choice>
        <mc:Fallback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7C7B4D74-6FC7-4031-8C71-AA198E0E281B}"/>
                  </a:ext>
                </a:extLst>
              </p:cNvPr>
              <p:cNvPicPr/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4320120" y="2583520"/>
                <a:ext cx="230400" cy="64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3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BB801D6D-17F0-45A2-AAD0-AF12CC2BCE2D}"/>
                  </a:ext>
                </a:extLst>
              </p14:cNvPr>
              <p14:cNvContentPartPr/>
              <p14:nvPr/>
            </p14:nvContentPartPr>
            <p14:xfrm>
              <a:off x="3554400" y="2519080"/>
              <a:ext cx="367920" cy="182160"/>
            </p14:xfrm>
          </p:contentPart>
        </mc:Choice>
        <mc:Fallback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BB801D6D-17F0-45A2-AAD0-AF12CC2BCE2D}"/>
                  </a:ext>
                </a:extLst>
              </p:cNvPr>
              <p:cNvPicPr/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3536400" y="2501440"/>
                <a:ext cx="403560" cy="217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5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65357CC9-1176-4258-9DB0-FCE46438268C}"/>
                  </a:ext>
                </a:extLst>
              </p14:cNvPr>
              <p14:cNvContentPartPr/>
              <p14:nvPr/>
            </p14:nvContentPartPr>
            <p14:xfrm>
              <a:off x="2722440" y="2417920"/>
              <a:ext cx="345960" cy="285480"/>
            </p14:xfrm>
          </p:contentPart>
        </mc:Choice>
        <mc:Fallback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65357CC9-1176-4258-9DB0-FCE46438268C}"/>
                  </a:ext>
                </a:extLst>
              </p:cNvPr>
              <p:cNvPicPr/>
              <p:nvPr/>
            </p:nvPicPr>
            <p:blipFill>
              <a:blip r:embed="rId36"/>
              <a:stretch>
                <a:fillRect/>
              </a:stretch>
            </p:blipFill>
            <p:spPr>
              <a:xfrm>
                <a:off x="2704459" y="2399920"/>
                <a:ext cx="381563" cy="321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7">
            <p14:nvContentPartPr>
              <p14:cNvPr id="29" name="Ink 28">
                <a:extLst>
                  <a:ext uri="{FF2B5EF4-FFF2-40B4-BE49-F238E27FC236}">
                    <a16:creationId xmlns:a16="http://schemas.microsoft.com/office/drawing/2014/main" id="{936C717D-718F-485A-9E58-DC9DF76BE354}"/>
                  </a:ext>
                </a:extLst>
              </p14:cNvPr>
              <p14:cNvContentPartPr/>
              <p14:nvPr/>
            </p14:nvContentPartPr>
            <p14:xfrm>
              <a:off x="4925640" y="2397400"/>
              <a:ext cx="1251000" cy="342720"/>
            </p14:xfrm>
          </p:contentPart>
        </mc:Choice>
        <mc:Fallback>
          <p:pic>
            <p:nvPicPr>
              <p:cNvPr id="29" name="Ink 28">
                <a:extLst>
                  <a:ext uri="{FF2B5EF4-FFF2-40B4-BE49-F238E27FC236}">
                    <a16:creationId xmlns:a16="http://schemas.microsoft.com/office/drawing/2014/main" id="{936C717D-718F-485A-9E58-DC9DF76BE354}"/>
                  </a:ext>
                </a:extLst>
              </p:cNvPr>
              <p:cNvPicPr/>
              <p:nvPr/>
            </p:nvPicPr>
            <p:blipFill>
              <a:blip r:embed="rId38"/>
              <a:stretch>
                <a:fillRect/>
              </a:stretch>
            </p:blipFill>
            <p:spPr>
              <a:xfrm>
                <a:off x="4908000" y="2379760"/>
                <a:ext cx="1286640" cy="378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9">
            <p14:nvContentPartPr>
              <p14:cNvPr id="30" name="Ink 29">
                <a:extLst>
                  <a:ext uri="{FF2B5EF4-FFF2-40B4-BE49-F238E27FC236}">
                    <a16:creationId xmlns:a16="http://schemas.microsoft.com/office/drawing/2014/main" id="{806362AF-641F-401F-8C64-8779AB07FCF2}"/>
                  </a:ext>
                </a:extLst>
              </p14:cNvPr>
              <p14:cNvContentPartPr/>
              <p14:nvPr/>
            </p14:nvContentPartPr>
            <p14:xfrm>
              <a:off x="3239760" y="2146120"/>
              <a:ext cx="3211920" cy="895320"/>
            </p14:xfrm>
          </p:contentPart>
        </mc:Choice>
        <mc:Fallback>
          <p:pic>
            <p:nvPicPr>
              <p:cNvPr id="30" name="Ink 29">
                <a:extLst>
                  <a:ext uri="{FF2B5EF4-FFF2-40B4-BE49-F238E27FC236}">
                    <a16:creationId xmlns:a16="http://schemas.microsoft.com/office/drawing/2014/main" id="{806362AF-641F-401F-8C64-8779AB07FCF2}"/>
                  </a:ext>
                </a:extLst>
              </p:cNvPr>
              <p:cNvPicPr/>
              <p:nvPr/>
            </p:nvPicPr>
            <p:blipFill>
              <a:blip r:embed="rId40"/>
              <a:stretch>
                <a:fillRect/>
              </a:stretch>
            </p:blipFill>
            <p:spPr>
              <a:xfrm>
                <a:off x="3222120" y="2110120"/>
                <a:ext cx="3247560" cy="966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1">
            <p14:nvContentPartPr>
              <p14:cNvPr id="57" name="Ink 56">
                <a:extLst>
                  <a:ext uri="{FF2B5EF4-FFF2-40B4-BE49-F238E27FC236}">
                    <a16:creationId xmlns:a16="http://schemas.microsoft.com/office/drawing/2014/main" id="{A1C1394E-0FD1-49AB-9074-F00D8F1B6DA5}"/>
                  </a:ext>
                </a:extLst>
              </p14:cNvPr>
              <p14:cNvContentPartPr/>
              <p14:nvPr/>
            </p14:nvContentPartPr>
            <p14:xfrm>
              <a:off x="1989120" y="3186880"/>
              <a:ext cx="3010680" cy="755640"/>
            </p14:xfrm>
          </p:contentPart>
        </mc:Choice>
        <mc:Fallback>
          <p:pic>
            <p:nvPicPr>
              <p:cNvPr id="57" name="Ink 56">
                <a:extLst>
                  <a:ext uri="{FF2B5EF4-FFF2-40B4-BE49-F238E27FC236}">
                    <a16:creationId xmlns:a16="http://schemas.microsoft.com/office/drawing/2014/main" id="{A1C1394E-0FD1-49AB-9074-F00D8F1B6DA5}"/>
                  </a:ext>
                </a:extLst>
              </p:cNvPr>
              <p:cNvPicPr/>
              <p:nvPr/>
            </p:nvPicPr>
            <p:blipFill>
              <a:blip r:embed="rId42"/>
              <a:stretch>
                <a:fillRect/>
              </a:stretch>
            </p:blipFill>
            <p:spPr>
              <a:xfrm>
                <a:off x="1971478" y="3169232"/>
                <a:ext cx="3046324" cy="79129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3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42804A63-D653-452B-88F2-17FE896B5606}"/>
                  </a:ext>
                </a:extLst>
              </p14:cNvPr>
              <p14:cNvContentPartPr/>
              <p14:nvPr/>
            </p14:nvContentPartPr>
            <p14:xfrm>
              <a:off x="7060800" y="4278040"/>
              <a:ext cx="304200" cy="132480"/>
            </p14:xfrm>
          </p:contentPart>
        </mc:Choice>
        <mc:Fallback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42804A63-D653-452B-88F2-17FE896B5606}"/>
                  </a:ext>
                </a:extLst>
              </p:cNvPr>
              <p:cNvPicPr/>
              <p:nvPr/>
            </p:nvPicPr>
            <p:blipFill>
              <a:blip r:embed="rId44"/>
              <a:stretch>
                <a:fillRect/>
              </a:stretch>
            </p:blipFill>
            <p:spPr>
              <a:xfrm>
                <a:off x="7043160" y="4260400"/>
                <a:ext cx="339840" cy="168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5">
            <p14:nvContentPartPr>
              <p14:cNvPr id="35" name="Ink 34">
                <a:extLst>
                  <a:ext uri="{FF2B5EF4-FFF2-40B4-BE49-F238E27FC236}">
                    <a16:creationId xmlns:a16="http://schemas.microsoft.com/office/drawing/2014/main" id="{09E9BD48-BF71-4742-A70C-880632AF7570}"/>
                  </a:ext>
                </a:extLst>
              </p14:cNvPr>
              <p14:cNvContentPartPr/>
              <p14:nvPr/>
            </p14:nvContentPartPr>
            <p14:xfrm>
              <a:off x="7812840" y="2973040"/>
              <a:ext cx="120960" cy="104040"/>
            </p14:xfrm>
          </p:contentPart>
        </mc:Choice>
        <mc:Fallback>
          <p:pic>
            <p:nvPicPr>
              <p:cNvPr id="35" name="Ink 34">
                <a:extLst>
                  <a:ext uri="{FF2B5EF4-FFF2-40B4-BE49-F238E27FC236}">
                    <a16:creationId xmlns:a16="http://schemas.microsoft.com/office/drawing/2014/main" id="{09E9BD48-BF71-4742-A70C-880632AF7570}"/>
                  </a:ext>
                </a:extLst>
              </p:cNvPr>
              <p:cNvPicPr/>
              <p:nvPr/>
            </p:nvPicPr>
            <p:blipFill>
              <a:blip r:embed="rId46"/>
              <a:stretch>
                <a:fillRect/>
              </a:stretch>
            </p:blipFill>
            <p:spPr>
              <a:xfrm>
                <a:off x="7794840" y="2955400"/>
                <a:ext cx="156600" cy="139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7">
            <p14:nvContentPartPr>
              <p14:cNvPr id="36" name="Ink 35">
                <a:extLst>
                  <a:ext uri="{FF2B5EF4-FFF2-40B4-BE49-F238E27FC236}">
                    <a16:creationId xmlns:a16="http://schemas.microsoft.com/office/drawing/2014/main" id="{9893D42A-071B-43BD-B7F7-EAAD259ACD7E}"/>
                  </a:ext>
                </a:extLst>
              </p14:cNvPr>
              <p14:cNvContentPartPr/>
              <p14:nvPr/>
            </p14:nvContentPartPr>
            <p14:xfrm>
              <a:off x="8045040" y="2925880"/>
              <a:ext cx="172800" cy="154440"/>
            </p14:xfrm>
          </p:contentPart>
        </mc:Choice>
        <mc:Fallback>
          <p:pic>
            <p:nvPicPr>
              <p:cNvPr id="36" name="Ink 35">
                <a:extLst>
                  <a:ext uri="{FF2B5EF4-FFF2-40B4-BE49-F238E27FC236}">
                    <a16:creationId xmlns:a16="http://schemas.microsoft.com/office/drawing/2014/main" id="{9893D42A-071B-43BD-B7F7-EAAD259ACD7E}"/>
                  </a:ext>
                </a:extLst>
              </p:cNvPr>
              <p:cNvPicPr/>
              <p:nvPr/>
            </p:nvPicPr>
            <p:blipFill>
              <a:blip r:embed="rId48"/>
              <a:stretch>
                <a:fillRect/>
              </a:stretch>
            </p:blipFill>
            <p:spPr>
              <a:xfrm>
                <a:off x="8027400" y="2907880"/>
                <a:ext cx="208440" cy="190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9">
            <p14:nvContentPartPr>
              <p14:cNvPr id="37" name="Ink 36">
                <a:extLst>
                  <a:ext uri="{FF2B5EF4-FFF2-40B4-BE49-F238E27FC236}">
                    <a16:creationId xmlns:a16="http://schemas.microsoft.com/office/drawing/2014/main" id="{D6C96AAB-B9C4-4806-9D5F-C4DD344C9A3B}"/>
                  </a:ext>
                </a:extLst>
              </p14:cNvPr>
              <p14:cNvContentPartPr/>
              <p14:nvPr/>
            </p14:nvContentPartPr>
            <p14:xfrm>
              <a:off x="7395960" y="2651560"/>
              <a:ext cx="176040" cy="71640"/>
            </p14:xfrm>
          </p:contentPart>
        </mc:Choice>
        <mc:Fallback>
          <p:pic>
            <p:nvPicPr>
              <p:cNvPr id="37" name="Ink 36">
                <a:extLst>
                  <a:ext uri="{FF2B5EF4-FFF2-40B4-BE49-F238E27FC236}">
                    <a16:creationId xmlns:a16="http://schemas.microsoft.com/office/drawing/2014/main" id="{D6C96AAB-B9C4-4806-9D5F-C4DD344C9A3B}"/>
                  </a:ext>
                </a:extLst>
              </p:cNvPr>
              <p:cNvPicPr/>
              <p:nvPr/>
            </p:nvPicPr>
            <p:blipFill>
              <a:blip r:embed="rId50"/>
              <a:stretch>
                <a:fillRect/>
              </a:stretch>
            </p:blipFill>
            <p:spPr>
              <a:xfrm>
                <a:off x="7378320" y="2633560"/>
                <a:ext cx="211680" cy="107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1">
            <p14:nvContentPartPr>
              <p14:cNvPr id="39" name="Ink 38">
                <a:extLst>
                  <a:ext uri="{FF2B5EF4-FFF2-40B4-BE49-F238E27FC236}">
                    <a16:creationId xmlns:a16="http://schemas.microsoft.com/office/drawing/2014/main" id="{D7D0A943-168E-457C-8881-AFB4B9913052}"/>
                  </a:ext>
                </a:extLst>
              </p14:cNvPr>
              <p14:cNvContentPartPr/>
              <p14:nvPr/>
            </p14:nvContentPartPr>
            <p14:xfrm>
              <a:off x="6981240" y="2792320"/>
              <a:ext cx="730440" cy="1379880"/>
            </p14:xfrm>
          </p:contentPart>
        </mc:Choice>
        <mc:Fallback>
          <p:pic>
            <p:nvPicPr>
              <p:cNvPr id="39" name="Ink 38">
                <a:extLst>
                  <a:ext uri="{FF2B5EF4-FFF2-40B4-BE49-F238E27FC236}">
                    <a16:creationId xmlns:a16="http://schemas.microsoft.com/office/drawing/2014/main" id="{D7D0A943-168E-457C-8881-AFB4B9913052}"/>
                  </a:ext>
                </a:extLst>
              </p:cNvPr>
              <p:cNvPicPr/>
              <p:nvPr/>
            </p:nvPicPr>
            <p:blipFill>
              <a:blip r:embed="rId52"/>
              <a:stretch>
                <a:fillRect/>
              </a:stretch>
            </p:blipFill>
            <p:spPr>
              <a:xfrm>
                <a:off x="6963591" y="2774680"/>
                <a:ext cx="766098" cy="1415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3">
            <p14:nvContentPartPr>
              <p14:cNvPr id="25" name="Ink 24">
                <a:extLst>
                  <a:ext uri="{FF2B5EF4-FFF2-40B4-BE49-F238E27FC236}">
                    <a16:creationId xmlns:a16="http://schemas.microsoft.com/office/drawing/2014/main" id="{30D0A6D3-10AB-42DD-A99F-70EF2E32EC76}"/>
                  </a:ext>
                </a:extLst>
              </p14:cNvPr>
              <p14:cNvContentPartPr/>
              <p14:nvPr/>
            </p14:nvContentPartPr>
            <p14:xfrm>
              <a:off x="7588920" y="3281200"/>
              <a:ext cx="880920" cy="480960"/>
            </p14:xfrm>
          </p:contentPart>
        </mc:Choice>
        <mc:Fallback>
          <p:pic>
            <p:nvPicPr>
              <p:cNvPr id="25" name="Ink 24">
                <a:extLst>
                  <a:ext uri="{FF2B5EF4-FFF2-40B4-BE49-F238E27FC236}">
                    <a16:creationId xmlns:a16="http://schemas.microsoft.com/office/drawing/2014/main" id="{30D0A6D3-10AB-42DD-A99F-70EF2E32EC76}"/>
                  </a:ext>
                </a:extLst>
              </p:cNvPr>
              <p:cNvPicPr/>
              <p:nvPr/>
            </p:nvPicPr>
            <p:blipFill>
              <a:blip r:embed="rId54"/>
              <a:stretch>
                <a:fillRect/>
              </a:stretch>
            </p:blipFill>
            <p:spPr>
              <a:xfrm>
                <a:off x="7571280" y="3263560"/>
                <a:ext cx="916560" cy="516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5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80DB9AE4-B28E-4363-ADA5-BB374142EF98}"/>
                  </a:ext>
                </a:extLst>
              </p14:cNvPr>
              <p14:cNvContentPartPr/>
              <p14:nvPr/>
            </p14:nvContentPartPr>
            <p14:xfrm>
              <a:off x="914160" y="4297480"/>
              <a:ext cx="377280" cy="272520"/>
            </p14:xfrm>
          </p:contentPart>
        </mc:Choice>
        <mc:Fallback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80DB9AE4-B28E-4363-ADA5-BB374142EF98}"/>
                  </a:ext>
                </a:extLst>
              </p:cNvPr>
              <p:cNvPicPr/>
              <p:nvPr/>
            </p:nvPicPr>
            <p:blipFill>
              <a:blip r:embed="rId56"/>
              <a:stretch>
                <a:fillRect/>
              </a:stretch>
            </p:blipFill>
            <p:spPr>
              <a:xfrm>
                <a:off x="896160" y="4279480"/>
                <a:ext cx="412920" cy="308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7">
            <p14:nvContentPartPr>
              <p14:cNvPr id="42" name="Ink 41">
                <a:extLst>
                  <a:ext uri="{FF2B5EF4-FFF2-40B4-BE49-F238E27FC236}">
                    <a16:creationId xmlns:a16="http://schemas.microsoft.com/office/drawing/2014/main" id="{0FD674CC-1399-4AE9-9B41-EBDE871E09AD}"/>
                  </a:ext>
                </a:extLst>
              </p14:cNvPr>
              <p14:cNvContentPartPr/>
              <p14:nvPr/>
            </p14:nvContentPartPr>
            <p14:xfrm>
              <a:off x="2012880" y="4246360"/>
              <a:ext cx="1573200" cy="428400"/>
            </p14:xfrm>
          </p:contentPart>
        </mc:Choice>
        <mc:Fallback>
          <p:pic>
            <p:nvPicPr>
              <p:cNvPr id="42" name="Ink 41">
                <a:extLst>
                  <a:ext uri="{FF2B5EF4-FFF2-40B4-BE49-F238E27FC236}">
                    <a16:creationId xmlns:a16="http://schemas.microsoft.com/office/drawing/2014/main" id="{0FD674CC-1399-4AE9-9B41-EBDE871E09AD}"/>
                  </a:ext>
                </a:extLst>
              </p:cNvPr>
              <p:cNvPicPr/>
              <p:nvPr/>
            </p:nvPicPr>
            <p:blipFill>
              <a:blip r:embed="rId58"/>
              <a:stretch>
                <a:fillRect/>
              </a:stretch>
            </p:blipFill>
            <p:spPr>
              <a:xfrm>
                <a:off x="1994880" y="4228720"/>
                <a:ext cx="1608840" cy="464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9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8304B783-1A90-49EF-8035-31119536DB67}"/>
                  </a:ext>
                </a:extLst>
              </p14:cNvPr>
              <p14:cNvContentPartPr/>
              <p14:nvPr/>
            </p14:nvContentPartPr>
            <p14:xfrm>
              <a:off x="3951840" y="4195600"/>
              <a:ext cx="290880" cy="314280"/>
            </p14:xfrm>
          </p:contentPart>
        </mc:Choice>
        <mc:Fallback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8304B783-1A90-49EF-8035-31119536DB67}"/>
                  </a:ext>
                </a:extLst>
              </p:cNvPr>
              <p:cNvPicPr/>
              <p:nvPr/>
            </p:nvPicPr>
            <p:blipFill>
              <a:blip r:embed="rId60"/>
              <a:stretch>
                <a:fillRect/>
              </a:stretch>
            </p:blipFill>
            <p:spPr>
              <a:xfrm>
                <a:off x="3934200" y="4177960"/>
                <a:ext cx="326520" cy="349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1">
            <p14:nvContentPartPr>
              <p14:cNvPr id="64" name="Ink 63">
                <a:extLst>
                  <a:ext uri="{FF2B5EF4-FFF2-40B4-BE49-F238E27FC236}">
                    <a16:creationId xmlns:a16="http://schemas.microsoft.com/office/drawing/2014/main" id="{857647C5-0105-4273-A485-243083F5DEEE}"/>
                  </a:ext>
                </a:extLst>
              </p14:cNvPr>
              <p14:cNvContentPartPr/>
              <p14:nvPr/>
            </p14:nvContentPartPr>
            <p14:xfrm>
              <a:off x="5770560" y="4086880"/>
              <a:ext cx="931680" cy="245160"/>
            </p14:xfrm>
          </p:contentPart>
        </mc:Choice>
        <mc:Fallback>
          <p:pic>
            <p:nvPicPr>
              <p:cNvPr id="64" name="Ink 63">
                <a:extLst>
                  <a:ext uri="{FF2B5EF4-FFF2-40B4-BE49-F238E27FC236}">
                    <a16:creationId xmlns:a16="http://schemas.microsoft.com/office/drawing/2014/main" id="{857647C5-0105-4273-A485-243083F5DEEE}"/>
                  </a:ext>
                </a:extLst>
              </p:cNvPr>
              <p:cNvPicPr/>
              <p:nvPr/>
            </p:nvPicPr>
            <p:blipFill>
              <a:blip r:embed="rId62"/>
              <a:stretch>
                <a:fillRect/>
              </a:stretch>
            </p:blipFill>
            <p:spPr>
              <a:xfrm>
                <a:off x="5752920" y="4068880"/>
                <a:ext cx="967320" cy="280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3">
            <p14:nvContentPartPr>
              <p14:cNvPr id="65" name="Ink 64">
                <a:extLst>
                  <a:ext uri="{FF2B5EF4-FFF2-40B4-BE49-F238E27FC236}">
                    <a16:creationId xmlns:a16="http://schemas.microsoft.com/office/drawing/2014/main" id="{3C9AF19D-309F-4AE9-BD23-F9CC8C4FD52D}"/>
                  </a:ext>
                </a:extLst>
              </p14:cNvPr>
              <p14:cNvContentPartPr/>
              <p14:nvPr/>
            </p14:nvContentPartPr>
            <p14:xfrm>
              <a:off x="4631880" y="4185520"/>
              <a:ext cx="959040" cy="372600"/>
            </p14:xfrm>
          </p:contentPart>
        </mc:Choice>
        <mc:Fallback>
          <p:pic>
            <p:nvPicPr>
              <p:cNvPr id="65" name="Ink 64">
                <a:extLst>
                  <a:ext uri="{FF2B5EF4-FFF2-40B4-BE49-F238E27FC236}">
                    <a16:creationId xmlns:a16="http://schemas.microsoft.com/office/drawing/2014/main" id="{3C9AF19D-309F-4AE9-BD23-F9CC8C4FD52D}"/>
                  </a:ext>
                </a:extLst>
              </p:cNvPr>
              <p:cNvPicPr/>
              <p:nvPr/>
            </p:nvPicPr>
            <p:blipFill>
              <a:blip r:embed="rId64"/>
              <a:stretch>
                <a:fillRect/>
              </a:stretch>
            </p:blipFill>
            <p:spPr>
              <a:xfrm>
                <a:off x="4614240" y="4167880"/>
                <a:ext cx="994680" cy="408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5">
            <p14:nvContentPartPr>
              <p14:cNvPr id="24" name="Ink 23">
                <a:extLst>
                  <a:ext uri="{FF2B5EF4-FFF2-40B4-BE49-F238E27FC236}">
                    <a16:creationId xmlns:a16="http://schemas.microsoft.com/office/drawing/2014/main" id="{B7B0DEBE-F8E3-4BC3-8071-863FDB272C1F}"/>
                  </a:ext>
                </a:extLst>
              </p14:cNvPr>
              <p14:cNvContentPartPr/>
              <p14:nvPr/>
            </p14:nvContentPartPr>
            <p14:xfrm>
              <a:off x="924240" y="4713640"/>
              <a:ext cx="413640" cy="308160"/>
            </p14:xfrm>
          </p:contentPart>
        </mc:Choice>
        <mc:Fallback>
          <p:pic>
            <p:nvPicPr>
              <p:cNvPr id="24" name="Ink 23">
                <a:extLst>
                  <a:ext uri="{FF2B5EF4-FFF2-40B4-BE49-F238E27FC236}">
                    <a16:creationId xmlns:a16="http://schemas.microsoft.com/office/drawing/2014/main" id="{B7B0DEBE-F8E3-4BC3-8071-863FDB272C1F}"/>
                  </a:ext>
                </a:extLst>
              </p:cNvPr>
              <p:cNvPicPr/>
              <p:nvPr/>
            </p:nvPicPr>
            <p:blipFill>
              <a:blip r:embed="rId66"/>
              <a:stretch>
                <a:fillRect/>
              </a:stretch>
            </p:blipFill>
            <p:spPr>
              <a:xfrm>
                <a:off x="906256" y="4696000"/>
                <a:ext cx="449249" cy="343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7">
            <p14:nvContentPartPr>
              <p14:cNvPr id="41" name="Ink 40">
                <a:extLst>
                  <a:ext uri="{FF2B5EF4-FFF2-40B4-BE49-F238E27FC236}">
                    <a16:creationId xmlns:a16="http://schemas.microsoft.com/office/drawing/2014/main" id="{F0B09492-BDEA-45FF-98AA-332A52A7039B}"/>
                  </a:ext>
                </a:extLst>
              </p14:cNvPr>
              <p14:cNvContentPartPr/>
              <p14:nvPr/>
            </p14:nvContentPartPr>
            <p14:xfrm>
              <a:off x="1970400" y="4805080"/>
              <a:ext cx="797760" cy="352800"/>
            </p14:xfrm>
          </p:contentPart>
        </mc:Choice>
        <mc:Fallback>
          <p:pic>
            <p:nvPicPr>
              <p:cNvPr id="41" name="Ink 40">
                <a:extLst>
                  <a:ext uri="{FF2B5EF4-FFF2-40B4-BE49-F238E27FC236}">
                    <a16:creationId xmlns:a16="http://schemas.microsoft.com/office/drawing/2014/main" id="{F0B09492-BDEA-45FF-98AA-332A52A7039B}"/>
                  </a:ext>
                </a:extLst>
              </p:cNvPr>
              <p:cNvPicPr/>
              <p:nvPr/>
            </p:nvPicPr>
            <p:blipFill>
              <a:blip r:embed="rId68"/>
              <a:stretch>
                <a:fillRect/>
              </a:stretch>
            </p:blipFill>
            <p:spPr>
              <a:xfrm>
                <a:off x="1952752" y="4787080"/>
                <a:ext cx="833416" cy="388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9">
            <p14:nvContentPartPr>
              <p14:cNvPr id="43" name="Ink 42">
                <a:extLst>
                  <a:ext uri="{FF2B5EF4-FFF2-40B4-BE49-F238E27FC236}">
                    <a16:creationId xmlns:a16="http://schemas.microsoft.com/office/drawing/2014/main" id="{8851889C-9118-4DDD-9DF0-B4AC4D5AE752}"/>
                  </a:ext>
                </a:extLst>
              </p14:cNvPr>
              <p14:cNvContentPartPr/>
              <p14:nvPr/>
            </p14:nvContentPartPr>
            <p14:xfrm>
              <a:off x="2966160" y="4909120"/>
              <a:ext cx="187920" cy="18360"/>
            </p14:xfrm>
          </p:contentPart>
        </mc:Choice>
        <mc:Fallback>
          <p:pic>
            <p:nvPicPr>
              <p:cNvPr id="43" name="Ink 42">
                <a:extLst>
                  <a:ext uri="{FF2B5EF4-FFF2-40B4-BE49-F238E27FC236}">
                    <a16:creationId xmlns:a16="http://schemas.microsoft.com/office/drawing/2014/main" id="{8851889C-9118-4DDD-9DF0-B4AC4D5AE752}"/>
                  </a:ext>
                </a:extLst>
              </p:cNvPr>
              <p:cNvPicPr/>
              <p:nvPr/>
            </p:nvPicPr>
            <p:blipFill>
              <a:blip r:embed="rId70"/>
              <a:stretch>
                <a:fillRect/>
              </a:stretch>
            </p:blipFill>
            <p:spPr>
              <a:xfrm>
                <a:off x="2948520" y="4891120"/>
                <a:ext cx="223560" cy="54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1">
            <p14:nvContentPartPr>
              <p14:cNvPr id="44" name="Ink 43">
                <a:extLst>
                  <a:ext uri="{FF2B5EF4-FFF2-40B4-BE49-F238E27FC236}">
                    <a16:creationId xmlns:a16="http://schemas.microsoft.com/office/drawing/2014/main" id="{3F1470E7-112B-4457-AB3E-D298F6D34FF1}"/>
                  </a:ext>
                </a:extLst>
              </p14:cNvPr>
              <p14:cNvContentPartPr/>
              <p14:nvPr/>
            </p14:nvContentPartPr>
            <p14:xfrm>
              <a:off x="2986680" y="5008480"/>
              <a:ext cx="184680" cy="360"/>
            </p14:xfrm>
          </p:contentPart>
        </mc:Choice>
        <mc:Fallback>
          <p:pic>
            <p:nvPicPr>
              <p:cNvPr id="44" name="Ink 43">
                <a:extLst>
                  <a:ext uri="{FF2B5EF4-FFF2-40B4-BE49-F238E27FC236}">
                    <a16:creationId xmlns:a16="http://schemas.microsoft.com/office/drawing/2014/main" id="{3F1470E7-112B-4457-AB3E-D298F6D34FF1}"/>
                  </a:ext>
                </a:extLst>
              </p:cNvPr>
              <p:cNvPicPr/>
              <p:nvPr/>
            </p:nvPicPr>
            <p:blipFill>
              <a:blip r:embed="rId72"/>
              <a:stretch>
                <a:fillRect/>
              </a:stretch>
            </p:blipFill>
            <p:spPr>
              <a:xfrm>
                <a:off x="2968680" y="4990840"/>
                <a:ext cx="22032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3">
            <p14:nvContentPartPr>
              <p14:cNvPr id="45" name="Ink 44">
                <a:extLst>
                  <a:ext uri="{FF2B5EF4-FFF2-40B4-BE49-F238E27FC236}">
                    <a16:creationId xmlns:a16="http://schemas.microsoft.com/office/drawing/2014/main" id="{8DF4FB7C-7115-4764-BD41-D775C9EFC229}"/>
                  </a:ext>
                </a:extLst>
              </p14:cNvPr>
              <p14:cNvContentPartPr/>
              <p14:nvPr/>
            </p14:nvContentPartPr>
            <p14:xfrm>
              <a:off x="3342360" y="4795000"/>
              <a:ext cx="348840" cy="244440"/>
            </p14:xfrm>
          </p:contentPart>
        </mc:Choice>
        <mc:Fallback>
          <p:pic>
            <p:nvPicPr>
              <p:cNvPr id="45" name="Ink 44">
                <a:extLst>
                  <a:ext uri="{FF2B5EF4-FFF2-40B4-BE49-F238E27FC236}">
                    <a16:creationId xmlns:a16="http://schemas.microsoft.com/office/drawing/2014/main" id="{8DF4FB7C-7115-4764-BD41-D775C9EFC229}"/>
                  </a:ext>
                </a:extLst>
              </p:cNvPr>
              <p:cNvPicPr/>
              <p:nvPr/>
            </p:nvPicPr>
            <p:blipFill>
              <a:blip r:embed="rId74"/>
              <a:stretch>
                <a:fillRect/>
              </a:stretch>
            </p:blipFill>
            <p:spPr>
              <a:xfrm>
                <a:off x="3324360" y="4777360"/>
                <a:ext cx="384480" cy="280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5">
            <p14:nvContentPartPr>
              <p14:cNvPr id="53" name="Ink 52">
                <a:extLst>
                  <a:ext uri="{FF2B5EF4-FFF2-40B4-BE49-F238E27FC236}">
                    <a16:creationId xmlns:a16="http://schemas.microsoft.com/office/drawing/2014/main" id="{0775A42D-C9DE-4504-B396-E29C9420EBD6}"/>
                  </a:ext>
                </a:extLst>
              </p14:cNvPr>
              <p14:cNvContentPartPr/>
              <p14:nvPr/>
            </p14:nvContentPartPr>
            <p14:xfrm>
              <a:off x="3850320" y="4745320"/>
              <a:ext cx="1450080" cy="312840"/>
            </p14:xfrm>
          </p:contentPart>
        </mc:Choice>
        <mc:Fallback>
          <p:pic>
            <p:nvPicPr>
              <p:cNvPr id="53" name="Ink 52">
                <a:extLst>
                  <a:ext uri="{FF2B5EF4-FFF2-40B4-BE49-F238E27FC236}">
                    <a16:creationId xmlns:a16="http://schemas.microsoft.com/office/drawing/2014/main" id="{0775A42D-C9DE-4504-B396-E29C9420EBD6}"/>
                  </a:ext>
                </a:extLst>
              </p:cNvPr>
              <p:cNvPicPr/>
              <p:nvPr/>
            </p:nvPicPr>
            <p:blipFill>
              <a:blip r:embed="rId76"/>
              <a:stretch>
                <a:fillRect/>
              </a:stretch>
            </p:blipFill>
            <p:spPr>
              <a:xfrm>
                <a:off x="3832324" y="4727341"/>
                <a:ext cx="1485711" cy="34843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7">
            <p14:nvContentPartPr>
              <p14:cNvPr id="55" name="Ink 54">
                <a:extLst>
                  <a:ext uri="{FF2B5EF4-FFF2-40B4-BE49-F238E27FC236}">
                    <a16:creationId xmlns:a16="http://schemas.microsoft.com/office/drawing/2014/main" id="{477D3EF8-51AD-416D-9FE5-BB2060128022}"/>
                  </a:ext>
                </a:extLst>
              </p14:cNvPr>
              <p14:cNvContentPartPr/>
              <p14:nvPr/>
            </p14:nvContentPartPr>
            <p14:xfrm>
              <a:off x="1633800" y="4593400"/>
              <a:ext cx="3913920" cy="780480"/>
            </p14:xfrm>
          </p:contentPart>
        </mc:Choice>
        <mc:Fallback>
          <p:pic>
            <p:nvPicPr>
              <p:cNvPr id="55" name="Ink 54">
                <a:extLst>
                  <a:ext uri="{FF2B5EF4-FFF2-40B4-BE49-F238E27FC236}">
                    <a16:creationId xmlns:a16="http://schemas.microsoft.com/office/drawing/2014/main" id="{477D3EF8-51AD-416D-9FE5-BB2060128022}"/>
                  </a:ext>
                </a:extLst>
              </p:cNvPr>
              <p:cNvPicPr/>
              <p:nvPr/>
            </p:nvPicPr>
            <p:blipFill>
              <a:blip r:embed="rId78"/>
              <a:stretch>
                <a:fillRect/>
              </a:stretch>
            </p:blipFill>
            <p:spPr>
              <a:xfrm>
                <a:off x="1615800" y="4557760"/>
                <a:ext cx="3949560" cy="852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9">
            <p14:nvContentPartPr>
              <p14:cNvPr id="56" name="Ink 55">
                <a:extLst>
                  <a:ext uri="{FF2B5EF4-FFF2-40B4-BE49-F238E27FC236}">
                    <a16:creationId xmlns:a16="http://schemas.microsoft.com/office/drawing/2014/main" id="{1337ACF1-ADA6-4275-8F24-B8C5CAE4C534}"/>
                  </a:ext>
                </a:extLst>
              </p14:cNvPr>
              <p14:cNvContentPartPr/>
              <p14:nvPr/>
            </p14:nvContentPartPr>
            <p14:xfrm>
              <a:off x="1035840" y="1593160"/>
              <a:ext cx="4013640" cy="84240"/>
            </p14:xfrm>
          </p:contentPart>
        </mc:Choice>
        <mc:Fallback>
          <p:pic>
            <p:nvPicPr>
              <p:cNvPr id="56" name="Ink 55">
                <a:extLst>
                  <a:ext uri="{FF2B5EF4-FFF2-40B4-BE49-F238E27FC236}">
                    <a16:creationId xmlns:a16="http://schemas.microsoft.com/office/drawing/2014/main" id="{1337ACF1-ADA6-4275-8F24-B8C5CAE4C534}"/>
                  </a:ext>
                </a:extLst>
              </p:cNvPr>
              <p:cNvPicPr/>
              <p:nvPr/>
            </p:nvPicPr>
            <p:blipFill>
              <a:blip r:embed="rId80"/>
              <a:stretch>
                <a:fillRect/>
              </a:stretch>
            </p:blipFill>
            <p:spPr>
              <a:xfrm>
                <a:off x="1018200" y="1557160"/>
                <a:ext cx="4049280" cy="155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1">
            <p14:nvContentPartPr>
              <p14:cNvPr id="83" name="Ink 82">
                <a:extLst>
                  <a:ext uri="{FF2B5EF4-FFF2-40B4-BE49-F238E27FC236}">
                    <a16:creationId xmlns:a16="http://schemas.microsoft.com/office/drawing/2014/main" id="{340F642D-9D3A-43BF-8107-43061B554D88}"/>
                  </a:ext>
                </a:extLst>
              </p14:cNvPr>
              <p14:cNvContentPartPr/>
              <p14:nvPr/>
            </p14:nvContentPartPr>
            <p14:xfrm>
              <a:off x="5899800" y="4388560"/>
              <a:ext cx="2755800" cy="772560"/>
            </p14:xfrm>
          </p:contentPart>
        </mc:Choice>
        <mc:Fallback>
          <p:pic>
            <p:nvPicPr>
              <p:cNvPr id="83" name="Ink 82">
                <a:extLst>
                  <a:ext uri="{FF2B5EF4-FFF2-40B4-BE49-F238E27FC236}">
                    <a16:creationId xmlns:a16="http://schemas.microsoft.com/office/drawing/2014/main" id="{340F642D-9D3A-43BF-8107-43061B554D88}"/>
                  </a:ext>
                </a:extLst>
              </p:cNvPr>
              <p:cNvPicPr/>
              <p:nvPr/>
            </p:nvPicPr>
            <p:blipFill>
              <a:blip r:embed="rId82"/>
              <a:stretch>
                <a:fillRect/>
              </a:stretch>
            </p:blipFill>
            <p:spPr>
              <a:xfrm>
                <a:off x="5882158" y="4370928"/>
                <a:ext cx="2791445" cy="80818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3">
            <p14:nvContentPartPr>
              <p14:cNvPr id="84" name="Ink 83">
                <a:extLst>
                  <a:ext uri="{FF2B5EF4-FFF2-40B4-BE49-F238E27FC236}">
                    <a16:creationId xmlns:a16="http://schemas.microsoft.com/office/drawing/2014/main" id="{ACCB940D-8C38-4B1F-AE6C-D4E724CB8B69}"/>
                  </a:ext>
                </a:extLst>
              </p14:cNvPr>
              <p14:cNvContentPartPr/>
              <p14:nvPr/>
            </p14:nvContentPartPr>
            <p14:xfrm>
              <a:off x="294240" y="1257640"/>
              <a:ext cx="2270880" cy="63000"/>
            </p14:xfrm>
          </p:contentPart>
        </mc:Choice>
        <mc:Fallback>
          <p:pic>
            <p:nvPicPr>
              <p:cNvPr id="84" name="Ink 83">
                <a:extLst>
                  <a:ext uri="{FF2B5EF4-FFF2-40B4-BE49-F238E27FC236}">
                    <a16:creationId xmlns:a16="http://schemas.microsoft.com/office/drawing/2014/main" id="{ACCB940D-8C38-4B1F-AE6C-D4E724CB8B69}"/>
                  </a:ext>
                </a:extLst>
              </p:cNvPr>
              <p:cNvPicPr/>
              <p:nvPr/>
            </p:nvPicPr>
            <p:blipFill>
              <a:blip r:embed="rId84"/>
              <a:stretch>
                <a:fillRect/>
              </a:stretch>
            </p:blipFill>
            <p:spPr>
              <a:xfrm>
                <a:off x="276600" y="1222000"/>
                <a:ext cx="2306520" cy="134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5">
            <p14:nvContentPartPr>
              <p14:cNvPr id="85" name="Ink 84">
                <a:extLst>
                  <a:ext uri="{FF2B5EF4-FFF2-40B4-BE49-F238E27FC236}">
                    <a16:creationId xmlns:a16="http://schemas.microsoft.com/office/drawing/2014/main" id="{462095F0-52B4-49F5-900A-BA6E7C0CFE22}"/>
                  </a:ext>
                </a:extLst>
              </p14:cNvPr>
              <p14:cNvContentPartPr/>
              <p14:nvPr/>
            </p14:nvContentPartPr>
            <p14:xfrm>
              <a:off x="3032040" y="1187080"/>
              <a:ext cx="5670720" cy="102960"/>
            </p14:xfrm>
          </p:contentPart>
        </mc:Choice>
        <mc:Fallback>
          <p:pic>
            <p:nvPicPr>
              <p:cNvPr id="85" name="Ink 84">
                <a:extLst>
                  <a:ext uri="{FF2B5EF4-FFF2-40B4-BE49-F238E27FC236}">
                    <a16:creationId xmlns:a16="http://schemas.microsoft.com/office/drawing/2014/main" id="{462095F0-52B4-49F5-900A-BA6E7C0CFE22}"/>
                  </a:ext>
                </a:extLst>
              </p:cNvPr>
              <p:cNvPicPr/>
              <p:nvPr/>
            </p:nvPicPr>
            <p:blipFill>
              <a:blip r:embed="rId86"/>
              <a:stretch>
                <a:fillRect/>
              </a:stretch>
            </p:blipFill>
            <p:spPr>
              <a:xfrm>
                <a:off x="3014400" y="1151440"/>
                <a:ext cx="5706360" cy="174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7">
            <p14:nvContentPartPr>
              <p14:cNvPr id="86" name="Ink 85">
                <a:extLst>
                  <a:ext uri="{FF2B5EF4-FFF2-40B4-BE49-F238E27FC236}">
                    <a16:creationId xmlns:a16="http://schemas.microsoft.com/office/drawing/2014/main" id="{CEDEC99A-2F09-4E35-9F1D-7A0E96990487}"/>
                  </a:ext>
                </a:extLst>
              </p14:cNvPr>
              <p14:cNvContentPartPr/>
              <p14:nvPr/>
            </p14:nvContentPartPr>
            <p14:xfrm>
              <a:off x="263640" y="1594600"/>
              <a:ext cx="538200" cy="61920"/>
            </p14:xfrm>
          </p:contentPart>
        </mc:Choice>
        <mc:Fallback>
          <p:pic>
            <p:nvPicPr>
              <p:cNvPr id="86" name="Ink 85">
                <a:extLst>
                  <a:ext uri="{FF2B5EF4-FFF2-40B4-BE49-F238E27FC236}">
                    <a16:creationId xmlns:a16="http://schemas.microsoft.com/office/drawing/2014/main" id="{CEDEC99A-2F09-4E35-9F1D-7A0E96990487}"/>
                  </a:ext>
                </a:extLst>
              </p:cNvPr>
              <p:cNvPicPr/>
              <p:nvPr/>
            </p:nvPicPr>
            <p:blipFill>
              <a:blip r:embed="rId88"/>
              <a:stretch>
                <a:fillRect/>
              </a:stretch>
            </p:blipFill>
            <p:spPr>
              <a:xfrm>
                <a:off x="246000" y="1558600"/>
                <a:ext cx="573840" cy="1335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01385561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EF925F-07F8-4EB3-99A6-401403A3F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8BA499-14B1-4141-8B47-F388188B2A8C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445CFA95-C8BD-4B8F-83C3-221D9C1F9EF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2989" t="20678" r="17826" b="73574"/>
          <a:stretch/>
        </p:blipFill>
        <p:spPr>
          <a:xfrm>
            <a:off x="228599" y="228600"/>
            <a:ext cx="8771965" cy="1447800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EE9E857A-863A-41B3-A9BC-E93AB56D9C53}"/>
                  </a:ext>
                </a:extLst>
              </p14:cNvPr>
              <p14:cNvContentPartPr/>
              <p14:nvPr/>
            </p14:nvContentPartPr>
            <p14:xfrm>
              <a:off x="5658240" y="1419640"/>
              <a:ext cx="326160" cy="23292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EE9E857A-863A-41B3-A9BC-E93AB56D9C53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640600" y="1401640"/>
                <a:ext cx="361800" cy="268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01CE6F6B-47CA-408B-98FF-E7E77CFE8870}"/>
                  </a:ext>
                </a:extLst>
              </p14:cNvPr>
              <p14:cNvContentPartPr/>
              <p14:nvPr/>
            </p14:nvContentPartPr>
            <p14:xfrm>
              <a:off x="6197160" y="1489120"/>
              <a:ext cx="138240" cy="15120"/>
            </p14:xfrm>
          </p:contentPart>
        </mc:Choice>
        <mc:Fallback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01CE6F6B-47CA-408B-98FF-E7E77CFE8870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6179520" y="1471120"/>
                <a:ext cx="173880" cy="50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74D033CE-99EE-43E7-BAB1-CCBD1DA9DF9B}"/>
                  </a:ext>
                </a:extLst>
              </p14:cNvPr>
              <p14:cNvContentPartPr/>
              <p14:nvPr/>
            </p14:nvContentPartPr>
            <p14:xfrm>
              <a:off x="6177000" y="1563640"/>
              <a:ext cx="131400" cy="21240"/>
            </p14:xfrm>
          </p:contentPart>
        </mc:Choice>
        <mc:Fallback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74D033CE-99EE-43E7-BAB1-CCBD1DA9DF9B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6159000" y="1545640"/>
                <a:ext cx="167040" cy="56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715332EB-5BEB-4796-8755-02E1DDB3D692}"/>
                  </a:ext>
                </a:extLst>
              </p14:cNvPr>
              <p14:cNvContentPartPr/>
              <p14:nvPr/>
            </p14:nvContentPartPr>
            <p14:xfrm>
              <a:off x="6501000" y="1350520"/>
              <a:ext cx="174240" cy="263880"/>
            </p14:xfrm>
          </p:contentPart>
        </mc:Choice>
        <mc:Fallback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715332EB-5BEB-4796-8755-02E1DDB3D692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6483360" y="1332880"/>
                <a:ext cx="209880" cy="299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EA81DAB5-B947-4FF9-878C-241896015D0F}"/>
                  </a:ext>
                </a:extLst>
              </p14:cNvPr>
              <p14:cNvContentPartPr/>
              <p14:nvPr/>
            </p14:nvContentPartPr>
            <p14:xfrm>
              <a:off x="6807720" y="1340800"/>
              <a:ext cx="172080" cy="205920"/>
            </p14:xfrm>
          </p:contentPart>
        </mc:Choice>
        <mc:Fallback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EA81DAB5-B947-4FF9-878C-241896015D0F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6789720" y="1323160"/>
                <a:ext cx="207720" cy="241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id="{D7F799C2-A1E5-4BF0-A99F-0D97B25058D4}"/>
                  </a:ext>
                </a:extLst>
              </p14:cNvPr>
              <p14:cNvContentPartPr/>
              <p14:nvPr/>
            </p14:nvContentPartPr>
            <p14:xfrm>
              <a:off x="7122000" y="1282480"/>
              <a:ext cx="449640" cy="482760"/>
            </p14:xfrm>
          </p:contentPart>
        </mc:Choice>
        <mc:Fallback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D7F799C2-A1E5-4BF0-A99F-0D97B25058D4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7104014" y="1264493"/>
                <a:ext cx="485251" cy="51837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">
            <p14:nvContentPartPr>
              <p14:cNvPr id="32" name="Ink 31">
                <a:extLst>
                  <a:ext uri="{FF2B5EF4-FFF2-40B4-BE49-F238E27FC236}">
                    <a16:creationId xmlns:a16="http://schemas.microsoft.com/office/drawing/2014/main" id="{A94CEE1A-0F3A-4D75-BEF3-3C558F8F5927}"/>
                  </a:ext>
                </a:extLst>
              </p14:cNvPr>
              <p14:cNvContentPartPr/>
              <p14:nvPr/>
            </p14:nvContentPartPr>
            <p14:xfrm>
              <a:off x="579000" y="1767760"/>
              <a:ext cx="1726200" cy="1727280"/>
            </p14:xfrm>
          </p:contentPart>
        </mc:Choice>
        <mc:Fallback>
          <p:pic>
            <p:nvPicPr>
              <p:cNvPr id="32" name="Ink 31">
                <a:extLst>
                  <a:ext uri="{FF2B5EF4-FFF2-40B4-BE49-F238E27FC236}">
                    <a16:creationId xmlns:a16="http://schemas.microsoft.com/office/drawing/2014/main" id="{A94CEE1A-0F3A-4D75-BEF3-3C558F8F5927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561000" y="1749764"/>
                <a:ext cx="1761840" cy="176291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7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A0FE158F-B3A2-4966-BAEA-9B65CCF966C6}"/>
                  </a:ext>
                </a:extLst>
              </p14:cNvPr>
              <p14:cNvContentPartPr/>
              <p14:nvPr/>
            </p14:nvContentPartPr>
            <p14:xfrm>
              <a:off x="8412240" y="856960"/>
              <a:ext cx="539280" cy="3564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A0FE158F-B3A2-4966-BAEA-9B65CCF966C6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8394240" y="820960"/>
                <a:ext cx="574920" cy="107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9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1908FCF7-FCAE-4F13-B7F3-C112B987D07C}"/>
                  </a:ext>
                </a:extLst>
              </p14:cNvPr>
              <p14:cNvContentPartPr/>
              <p14:nvPr/>
            </p14:nvContentPartPr>
            <p14:xfrm>
              <a:off x="3819720" y="1868200"/>
              <a:ext cx="374760" cy="191880"/>
            </p14:xfrm>
          </p:contentPart>
        </mc:Choice>
        <mc:Fallback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1908FCF7-FCAE-4F13-B7F3-C112B987D07C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3802080" y="1850560"/>
                <a:ext cx="410400" cy="227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1">
            <p14:nvContentPartPr>
              <p14:cNvPr id="22" name="Ink 21">
                <a:extLst>
                  <a:ext uri="{FF2B5EF4-FFF2-40B4-BE49-F238E27FC236}">
                    <a16:creationId xmlns:a16="http://schemas.microsoft.com/office/drawing/2014/main" id="{784D74B9-EF31-49E7-AEAA-B7CD1E0E6C5E}"/>
                  </a:ext>
                </a:extLst>
              </p14:cNvPr>
              <p14:cNvContentPartPr/>
              <p14:nvPr/>
            </p14:nvContentPartPr>
            <p14:xfrm>
              <a:off x="4337760" y="1868560"/>
              <a:ext cx="752400" cy="487440"/>
            </p14:xfrm>
          </p:contentPart>
        </mc:Choice>
        <mc:Fallback>
          <p:pic>
            <p:nvPicPr>
              <p:cNvPr id="22" name="Ink 21">
                <a:extLst>
                  <a:ext uri="{FF2B5EF4-FFF2-40B4-BE49-F238E27FC236}">
                    <a16:creationId xmlns:a16="http://schemas.microsoft.com/office/drawing/2014/main" id="{784D74B9-EF31-49E7-AEAA-B7CD1E0E6C5E}"/>
                  </a:ext>
                </a:extLst>
              </p:cNvPr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4320112" y="1850920"/>
                <a:ext cx="788057" cy="523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3">
            <p14:nvContentPartPr>
              <p14:cNvPr id="23" name="Ink 22">
                <a:extLst>
                  <a:ext uri="{FF2B5EF4-FFF2-40B4-BE49-F238E27FC236}">
                    <a16:creationId xmlns:a16="http://schemas.microsoft.com/office/drawing/2014/main" id="{9956A414-68D5-46EC-B7B8-EF6DF536D57A}"/>
                  </a:ext>
                </a:extLst>
              </p14:cNvPr>
              <p14:cNvContentPartPr/>
              <p14:nvPr/>
            </p14:nvContentPartPr>
            <p14:xfrm>
              <a:off x="2885520" y="1808080"/>
              <a:ext cx="620280" cy="351000"/>
            </p14:xfrm>
          </p:contentPart>
        </mc:Choice>
        <mc:Fallback>
          <p:pic>
            <p:nvPicPr>
              <p:cNvPr id="23" name="Ink 22">
                <a:extLst>
                  <a:ext uri="{FF2B5EF4-FFF2-40B4-BE49-F238E27FC236}">
                    <a16:creationId xmlns:a16="http://schemas.microsoft.com/office/drawing/2014/main" id="{9956A414-68D5-46EC-B7B8-EF6DF536D57A}"/>
                  </a:ext>
                </a:extLst>
              </p:cNvPr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2867880" y="1790080"/>
                <a:ext cx="655920" cy="386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5">
            <p14:nvContentPartPr>
              <p14:cNvPr id="66" name="Ink 65">
                <a:extLst>
                  <a:ext uri="{FF2B5EF4-FFF2-40B4-BE49-F238E27FC236}">
                    <a16:creationId xmlns:a16="http://schemas.microsoft.com/office/drawing/2014/main" id="{36BDC49E-55A0-4BBF-B7D6-73444C6063E2}"/>
                  </a:ext>
                </a:extLst>
              </p14:cNvPr>
              <p14:cNvContentPartPr/>
              <p14:nvPr/>
            </p14:nvContentPartPr>
            <p14:xfrm>
              <a:off x="5313360" y="1706560"/>
              <a:ext cx="1993680" cy="504000"/>
            </p14:xfrm>
          </p:contentPart>
        </mc:Choice>
        <mc:Fallback>
          <p:pic>
            <p:nvPicPr>
              <p:cNvPr id="66" name="Ink 65">
                <a:extLst>
                  <a:ext uri="{FF2B5EF4-FFF2-40B4-BE49-F238E27FC236}">
                    <a16:creationId xmlns:a16="http://schemas.microsoft.com/office/drawing/2014/main" id="{36BDC49E-55A0-4BBF-B7D6-73444C6063E2}"/>
                  </a:ext>
                </a:extLst>
              </p:cNvPr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5295360" y="1688920"/>
                <a:ext cx="2029320" cy="539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7">
            <p14:nvContentPartPr>
              <p14:cNvPr id="71" name="Ink 70">
                <a:extLst>
                  <a:ext uri="{FF2B5EF4-FFF2-40B4-BE49-F238E27FC236}">
                    <a16:creationId xmlns:a16="http://schemas.microsoft.com/office/drawing/2014/main" id="{C5BDFE70-779F-438A-A79F-25760762081C}"/>
                  </a:ext>
                </a:extLst>
              </p14:cNvPr>
              <p14:cNvContentPartPr/>
              <p14:nvPr/>
            </p14:nvContentPartPr>
            <p14:xfrm>
              <a:off x="7427280" y="1645360"/>
              <a:ext cx="838440" cy="503280"/>
            </p14:xfrm>
          </p:contentPart>
        </mc:Choice>
        <mc:Fallback>
          <p:pic>
            <p:nvPicPr>
              <p:cNvPr id="71" name="Ink 70">
                <a:extLst>
                  <a:ext uri="{FF2B5EF4-FFF2-40B4-BE49-F238E27FC236}">
                    <a16:creationId xmlns:a16="http://schemas.microsoft.com/office/drawing/2014/main" id="{C5BDFE70-779F-438A-A79F-25760762081C}"/>
                  </a:ext>
                </a:extLst>
              </p:cNvPr>
              <p:cNvPicPr/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7409280" y="1627720"/>
                <a:ext cx="874080" cy="538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9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2737953C-E760-4634-91A9-452CDC686E8D}"/>
                  </a:ext>
                </a:extLst>
              </p14:cNvPr>
              <p14:cNvContentPartPr/>
              <p14:nvPr/>
            </p14:nvContentPartPr>
            <p14:xfrm>
              <a:off x="4287360" y="2488120"/>
              <a:ext cx="224640" cy="21600"/>
            </p14:xfrm>
          </p:contentPart>
        </mc:Choice>
        <mc:Fallback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2737953C-E760-4634-91A9-452CDC686E8D}"/>
                  </a:ext>
                </a:extLst>
              </p:cNvPr>
              <p:cNvPicPr/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4269360" y="2470120"/>
                <a:ext cx="260280" cy="57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1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7C7B4D74-6FC7-4031-8C71-AA198E0E281B}"/>
                  </a:ext>
                </a:extLst>
              </p14:cNvPr>
              <p14:cNvContentPartPr/>
              <p14:nvPr/>
            </p14:nvContentPartPr>
            <p14:xfrm>
              <a:off x="4337760" y="2601160"/>
              <a:ext cx="194760" cy="28440"/>
            </p14:xfrm>
          </p:contentPart>
        </mc:Choice>
        <mc:Fallback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7C7B4D74-6FC7-4031-8C71-AA198E0E281B}"/>
                  </a:ext>
                </a:extLst>
              </p:cNvPr>
              <p:cNvPicPr/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4320120" y="2583520"/>
                <a:ext cx="230400" cy="64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3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BB801D6D-17F0-45A2-AAD0-AF12CC2BCE2D}"/>
                  </a:ext>
                </a:extLst>
              </p14:cNvPr>
              <p14:cNvContentPartPr/>
              <p14:nvPr/>
            </p14:nvContentPartPr>
            <p14:xfrm>
              <a:off x="3554400" y="2519080"/>
              <a:ext cx="367920" cy="182160"/>
            </p14:xfrm>
          </p:contentPart>
        </mc:Choice>
        <mc:Fallback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BB801D6D-17F0-45A2-AAD0-AF12CC2BCE2D}"/>
                  </a:ext>
                </a:extLst>
              </p:cNvPr>
              <p:cNvPicPr/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3536400" y="2501440"/>
                <a:ext cx="403560" cy="217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5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65357CC9-1176-4258-9DB0-FCE46438268C}"/>
                  </a:ext>
                </a:extLst>
              </p14:cNvPr>
              <p14:cNvContentPartPr/>
              <p14:nvPr/>
            </p14:nvContentPartPr>
            <p14:xfrm>
              <a:off x="2722440" y="2417920"/>
              <a:ext cx="345960" cy="285480"/>
            </p14:xfrm>
          </p:contentPart>
        </mc:Choice>
        <mc:Fallback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65357CC9-1176-4258-9DB0-FCE46438268C}"/>
                  </a:ext>
                </a:extLst>
              </p:cNvPr>
              <p:cNvPicPr/>
              <p:nvPr/>
            </p:nvPicPr>
            <p:blipFill>
              <a:blip r:embed="rId36"/>
              <a:stretch>
                <a:fillRect/>
              </a:stretch>
            </p:blipFill>
            <p:spPr>
              <a:xfrm>
                <a:off x="2704459" y="2399920"/>
                <a:ext cx="381563" cy="321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7">
            <p14:nvContentPartPr>
              <p14:cNvPr id="29" name="Ink 28">
                <a:extLst>
                  <a:ext uri="{FF2B5EF4-FFF2-40B4-BE49-F238E27FC236}">
                    <a16:creationId xmlns:a16="http://schemas.microsoft.com/office/drawing/2014/main" id="{936C717D-718F-485A-9E58-DC9DF76BE354}"/>
                  </a:ext>
                </a:extLst>
              </p14:cNvPr>
              <p14:cNvContentPartPr/>
              <p14:nvPr/>
            </p14:nvContentPartPr>
            <p14:xfrm>
              <a:off x="4925640" y="2397400"/>
              <a:ext cx="1251000" cy="342720"/>
            </p14:xfrm>
          </p:contentPart>
        </mc:Choice>
        <mc:Fallback>
          <p:pic>
            <p:nvPicPr>
              <p:cNvPr id="29" name="Ink 28">
                <a:extLst>
                  <a:ext uri="{FF2B5EF4-FFF2-40B4-BE49-F238E27FC236}">
                    <a16:creationId xmlns:a16="http://schemas.microsoft.com/office/drawing/2014/main" id="{936C717D-718F-485A-9E58-DC9DF76BE354}"/>
                  </a:ext>
                </a:extLst>
              </p:cNvPr>
              <p:cNvPicPr/>
              <p:nvPr/>
            </p:nvPicPr>
            <p:blipFill>
              <a:blip r:embed="rId38"/>
              <a:stretch>
                <a:fillRect/>
              </a:stretch>
            </p:blipFill>
            <p:spPr>
              <a:xfrm>
                <a:off x="4908000" y="2379760"/>
                <a:ext cx="1286640" cy="378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9">
            <p14:nvContentPartPr>
              <p14:cNvPr id="30" name="Ink 29">
                <a:extLst>
                  <a:ext uri="{FF2B5EF4-FFF2-40B4-BE49-F238E27FC236}">
                    <a16:creationId xmlns:a16="http://schemas.microsoft.com/office/drawing/2014/main" id="{806362AF-641F-401F-8C64-8779AB07FCF2}"/>
                  </a:ext>
                </a:extLst>
              </p14:cNvPr>
              <p14:cNvContentPartPr/>
              <p14:nvPr/>
            </p14:nvContentPartPr>
            <p14:xfrm>
              <a:off x="3239760" y="2146120"/>
              <a:ext cx="3211920" cy="895320"/>
            </p14:xfrm>
          </p:contentPart>
        </mc:Choice>
        <mc:Fallback>
          <p:pic>
            <p:nvPicPr>
              <p:cNvPr id="30" name="Ink 29">
                <a:extLst>
                  <a:ext uri="{FF2B5EF4-FFF2-40B4-BE49-F238E27FC236}">
                    <a16:creationId xmlns:a16="http://schemas.microsoft.com/office/drawing/2014/main" id="{806362AF-641F-401F-8C64-8779AB07FCF2}"/>
                  </a:ext>
                </a:extLst>
              </p:cNvPr>
              <p:cNvPicPr/>
              <p:nvPr/>
            </p:nvPicPr>
            <p:blipFill>
              <a:blip r:embed="rId40"/>
              <a:stretch>
                <a:fillRect/>
              </a:stretch>
            </p:blipFill>
            <p:spPr>
              <a:xfrm>
                <a:off x="3222120" y="2110120"/>
                <a:ext cx="3247560" cy="966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1">
            <p14:nvContentPartPr>
              <p14:cNvPr id="57" name="Ink 56">
                <a:extLst>
                  <a:ext uri="{FF2B5EF4-FFF2-40B4-BE49-F238E27FC236}">
                    <a16:creationId xmlns:a16="http://schemas.microsoft.com/office/drawing/2014/main" id="{A1C1394E-0FD1-49AB-9074-F00D8F1B6DA5}"/>
                  </a:ext>
                </a:extLst>
              </p14:cNvPr>
              <p14:cNvContentPartPr/>
              <p14:nvPr/>
            </p14:nvContentPartPr>
            <p14:xfrm>
              <a:off x="1989120" y="3186880"/>
              <a:ext cx="3010680" cy="755640"/>
            </p14:xfrm>
          </p:contentPart>
        </mc:Choice>
        <mc:Fallback>
          <p:pic>
            <p:nvPicPr>
              <p:cNvPr id="57" name="Ink 56">
                <a:extLst>
                  <a:ext uri="{FF2B5EF4-FFF2-40B4-BE49-F238E27FC236}">
                    <a16:creationId xmlns:a16="http://schemas.microsoft.com/office/drawing/2014/main" id="{A1C1394E-0FD1-49AB-9074-F00D8F1B6DA5}"/>
                  </a:ext>
                </a:extLst>
              </p:cNvPr>
              <p:cNvPicPr/>
              <p:nvPr/>
            </p:nvPicPr>
            <p:blipFill>
              <a:blip r:embed="rId42"/>
              <a:stretch>
                <a:fillRect/>
              </a:stretch>
            </p:blipFill>
            <p:spPr>
              <a:xfrm>
                <a:off x="1971478" y="3169232"/>
                <a:ext cx="3046324" cy="79129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3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42804A63-D653-452B-88F2-17FE896B5606}"/>
                  </a:ext>
                </a:extLst>
              </p14:cNvPr>
              <p14:cNvContentPartPr/>
              <p14:nvPr/>
            </p14:nvContentPartPr>
            <p14:xfrm>
              <a:off x="7060800" y="4278040"/>
              <a:ext cx="304200" cy="132480"/>
            </p14:xfrm>
          </p:contentPart>
        </mc:Choice>
        <mc:Fallback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42804A63-D653-452B-88F2-17FE896B5606}"/>
                  </a:ext>
                </a:extLst>
              </p:cNvPr>
              <p:cNvPicPr/>
              <p:nvPr/>
            </p:nvPicPr>
            <p:blipFill>
              <a:blip r:embed="rId44"/>
              <a:stretch>
                <a:fillRect/>
              </a:stretch>
            </p:blipFill>
            <p:spPr>
              <a:xfrm>
                <a:off x="7043160" y="4260400"/>
                <a:ext cx="339840" cy="168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5">
            <p14:nvContentPartPr>
              <p14:cNvPr id="35" name="Ink 34">
                <a:extLst>
                  <a:ext uri="{FF2B5EF4-FFF2-40B4-BE49-F238E27FC236}">
                    <a16:creationId xmlns:a16="http://schemas.microsoft.com/office/drawing/2014/main" id="{09E9BD48-BF71-4742-A70C-880632AF7570}"/>
                  </a:ext>
                </a:extLst>
              </p14:cNvPr>
              <p14:cNvContentPartPr/>
              <p14:nvPr/>
            </p14:nvContentPartPr>
            <p14:xfrm>
              <a:off x="7812840" y="2973040"/>
              <a:ext cx="120960" cy="104040"/>
            </p14:xfrm>
          </p:contentPart>
        </mc:Choice>
        <mc:Fallback>
          <p:pic>
            <p:nvPicPr>
              <p:cNvPr id="35" name="Ink 34">
                <a:extLst>
                  <a:ext uri="{FF2B5EF4-FFF2-40B4-BE49-F238E27FC236}">
                    <a16:creationId xmlns:a16="http://schemas.microsoft.com/office/drawing/2014/main" id="{09E9BD48-BF71-4742-A70C-880632AF7570}"/>
                  </a:ext>
                </a:extLst>
              </p:cNvPr>
              <p:cNvPicPr/>
              <p:nvPr/>
            </p:nvPicPr>
            <p:blipFill>
              <a:blip r:embed="rId46"/>
              <a:stretch>
                <a:fillRect/>
              </a:stretch>
            </p:blipFill>
            <p:spPr>
              <a:xfrm>
                <a:off x="7794840" y="2955400"/>
                <a:ext cx="156600" cy="139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7">
            <p14:nvContentPartPr>
              <p14:cNvPr id="36" name="Ink 35">
                <a:extLst>
                  <a:ext uri="{FF2B5EF4-FFF2-40B4-BE49-F238E27FC236}">
                    <a16:creationId xmlns:a16="http://schemas.microsoft.com/office/drawing/2014/main" id="{9893D42A-071B-43BD-B7F7-EAAD259ACD7E}"/>
                  </a:ext>
                </a:extLst>
              </p14:cNvPr>
              <p14:cNvContentPartPr/>
              <p14:nvPr/>
            </p14:nvContentPartPr>
            <p14:xfrm>
              <a:off x="8045040" y="2925880"/>
              <a:ext cx="172800" cy="154440"/>
            </p14:xfrm>
          </p:contentPart>
        </mc:Choice>
        <mc:Fallback>
          <p:pic>
            <p:nvPicPr>
              <p:cNvPr id="36" name="Ink 35">
                <a:extLst>
                  <a:ext uri="{FF2B5EF4-FFF2-40B4-BE49-F238E27FC236}">
                    <a16:creationId xmlns:a16="http://schemas.microsoft.com/office/drawing/2014/main" id="{9893D42A-071B-43BD-B7F7-EAAD259ACD7E}"/>
                  </a:ext>
                </a:extLst>
              </p:cNvPr>
              <p:cNvPicPr/>
              <p:nvPr/>
            </p:nvPicPr>
            <p:blipFill>
              <a:blip r:embed="rId48"/>
              <a:stretch>
                <a:fillRect/>
              </a:stretch>
            </p:blipFill>
            <p:spPr>
              <a:xfrm>
                <a:off x="8027400" y="2907880"/>
                <a:ext cx="208440" cy="190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9">
            <p14:nvContentPartPr>
              <p14:cNvPr id="37" name="Ink 36">
                <a:extLst>
                  <a:ext uri="{FF2B5EF4-FFF2-40B4-BE49-F238E27FC236}">
                    <a16:creationId xmlns:a16="http://schemas.microsoft.com/office/drawing/2014/main" id="{D6C96AAB-B9C4-4806-9D5F-C4DD344C9A3B}"/>
                  </a:ext>
                </a:extLst>
              </p14:cNvPr>
              <p14:cNvContentPartPr/>
              <p14:nvPr/>
            </p14:nvContentPartPr>
            <p14:xfrm>
              <a:off x="7395960" y="2651560"/>
              <a:ext cx="176040" cy="71640"/>
            </p14:xfrm>
          </p:contentPart>
        </mc:Choice>
        <mc:Fallback>
          <p:pic>
            <p:nvPicPr>
              <p:cNvPr id="37" name="Ink 36">
                <a:extLst>
                  <a:ext uri="{FF2B5EF4-FFF2-40B4-BE49-F238E27FC236}">
                    <a16:creationId xmlns:a16="http://schemas.microsoft.com/office/drawing/2014/main" id="{D6C96AAB-B9C4-4806-9D5F-C4DD344C9A3B}"/>
                  </a:ext>
                </a:extLst>
              </p:cNvPr>
              <p:cNvPicPr/>
              <p:nvPr/>
            </p:nvPicPr>
            <p:blipFill>
              <a:blip r:embed="rId50"/>
              <a:stretch>
                <a:fillRect/>
              </a:stretch>
            </p:blipFill>
            <p:spPr>
              <a:xfrm>
                <a:off x="7378320" y="2633560"/>
                <a:ext cx="211680" cy="107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1">
            <p14:nvContentPartPr>
              <p14:cNvPr id="39" name="Ink 38">
                <a:extLst>
                  <a:ext uri="{FF2B5EF4-FFF2-40B4-BE49-F238E27FC236}">
                    <a16:creationId xmlns:a16="http://schemas.microsoft.com/office/drawing/2014/main" id="{D7D0A943-168E-457C-8881-AFB4B9913052}"/>
                  </a:ext>
                </a:extLst>
              </p14:cNvPr>
              <p14:cNvContentPartPr/>
              <p14:nvPr/>
            </p14:nvContentPartPr>
            <p14:xfrm>
              <a:off x="6981240" y="2792320"/>
              <a:ext cx="730440" cy="1379880"/>
            </p14:xfrm>
          </p:contentPart>
        </mc:Choice>
        <mc:Fallback>
          <p:pic>
            <p:nvPicPr>
              <p:cNvPr id="39" name="Ink 38">
                <a:extLst>
                  <a:ext uri="{FF2B5EF4-FFF2-40B4-BE49-F238E27FC236}">
                    <a16:creationId xmlns:a16="http://schemas.microsoft.com/office/drawing/2014/main" id="{D7D0A943-168E-457C-8881-AFB4B9913052}"/>
                  </a:ext>
                </a:extLst>
              </p:cNvPr>
              <p:cNvPicPr/>
              <p:nvPr/>
            </p:nvPicPr>
            <p:blipFill>
              <a:blip r:embed="rId52"/>
              <a:stretch>
                <a:fillRect/>
              </a:stretch>
            </p:blipFill>
            <p:spPr>
              <a:xfrm>
                <a:off x="6963591" y="2774680"/>
                <a:ext cx="766098" cy="1415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3">
            <p14:nvContentPartPr>
              <p14:cNvPr id="25" name="Ink 24">
                <a:extLst>
                  <a:ext uri="{FF2B5EF4-FFF2-40B4-BE49-F238E27FC236}">
                    <a16:creationId xmlns:a16="http://schemas.microsoft.com/office/drawing/2014/main" id="{30D0A6D3-10AB-42DD-A99F-70EF2E32EC76}"/>
                  </a:ext>
                </a:extLst>
              </p14:cNvPr>
              <p14:cNvContentPartPr/>
              <p14:nvPr/>
            </p14:nvContentPartPr>
            <p14:xfrm>
              <a:off x="7588920" y="3281200"/>
              <a:ext cx="880920" cy="480960"/>
            </p14:xfrm>
          </p:contentPart>
        </mc:Choice>
        <mc:Fallback>
          <p:pic>
            <p:nvPicPr>
              <p:cNvPr id="25" name="Ink 24">
                <a:extLst>
                  <a:ext uri="{FF2B5EF4-FFF2-40B4-BE49-F238E27FC236}">
                    <a16:creationId xmlns:a16="http://schemas.microsoft.com/office/drawing/2014/main" id="{30D0A6D3-10AB-42DD-A99F-70EF2E32EC76}"/>
                  </a:ext>
                </a:extLst>
              </p:cNvPr>
              <p:cNvPicPr/>
              <p:nvPr/>
            </p:nvPicPr>
            <p:blipFill>
              <a:blip r:embed="rId54"/>
              <a:stretch>
                <a:fillRect/>
              </a:stretch>
            </p:blipFill>
            <p:spPr>
              <a:xfrm>
                <a:off x="7571280" y="3263560"/>
                <a:ext cx="916560" cy="516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5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80DB9AE4-B28E-4363-ADA5-BB374142EF98}"/>
                  </a:ext>
                </a:extLst>
              </p14:cNvPr>
              <p14:cNvContentPartPr/>
              <p14:nvPr/>
            </p14:nvContentPartPr>
            <p14:xfrm>
              <a:off x="914160" y="4297480"/>
              <a:ext cx="377280" cy="272520"/>
            </p14:xfrm>
          </p:contentPart>
        </mc:Choice>
        <mc:Fallback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80DB9AE4-B28E-4363-ADA5-BB374142EF98}"/>
                  </a:ext>
                </a:extLst>
              </p:cNvPr>
              <p:cNvPicPr/>
              <p:nvPr/>
            </p:nvPicPr>
            <p:blipFill>
              <a:blip r:embed="rId56"/>
              <a:stretch>
                <a:fillRect/>
              </a:stretch>
            </p:blipFill>
            <p:spPr>
              <a:xfrm>
                <a:off x="896160" y="4279480"/>
                <a:ext cx="412920" cy="308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7">
            <p14:nvContentPartPr>
              <p14:cNvPr id="42" name="Ink 41">
                <a:extLst>
                  <a:ext uri="{FF2B5EF4-FFF2-40B4-BE49-F238E27FC236}">
                    <a16:creationId xmlns:a16="http://schemas.microsoft.com/office/drawing/2014/main" id="{0FD674CC-1399-4AE9-9B41-EBDE871E09AD}"/>
                  </a:ext>
                </a:extLst>
              </p14:cNvPr>
              <p14:cNvContentPartPr/>
              <p14:nvPr/>
            </p14:nvContentPartPr>
            <p14:xfrm>
              <a:off x="2012880" y="4246360"/>
              <a:ext cx="1573200" cy="428400"/>
            </p14:xfrm>
          </p:contentPart>
        </mc:Choice>
        <mc:Fallback>
          <p:pic>
            <p:nvPicPr>
              <p:cNvPr id="42" name="Ink 41">
                <a:extLst>
                  <a:ext uri="{FF2B5EF4-FFF2-40B4-BE49-F238E27FC236}">
                    <a16:creationId xmlns:a16="http://schemas.microsoft.com/office/drawing/2014/main" id="{0FD674CC-1399-4AE9-9B41-EBDE871E09AD}"/>
                  </a:ext>
                </a:extLst>
              </p:cNvPr>
              <p:cNvPicPr/>
              <p:nvPr/>
            </p:nvPicPr>
            <p:blipFill>
              <a:blip r:embed="rId58"/>
              <a:stretch>
                <a:fillRect/>
              </a:stretch>
            </p:blipFill>
            <p:spPr>
              <a:xfrm>
                <a:off x="1994880" y="4228720"/>
                <a:ext cx="1608840" cy="464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9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8304B783-1A90-49EF-8035-31119536DB67}"/>
                  </a:ext>
                </a:extLst>
              </p14:cNvPr>
              <p14:cNvContentPartPr/>
              <p14:nvPr/>
            </p14:nvContentPartPr>
            <p14:xfrm>
              <a:off x="3951840" y="4195600"/>
              <a:ext cx="290880" cy="314280"/>
            </p14:xfrm>
          </p:contentPart>
        </mc:Choice>
        <mc:Fallback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8304B783-1A90-49EF-8035-31119536DB67}"/>
                  </a:ext>
                </a:extLst>
              </p:cNvPr>
              <p:cNvPicPr/>
              <p:nvPr/>
            </p:nvPicPr>
            <p:blipFill>
              <a:blip r:embed="rId60"/>
              <a:stretch>
                <a:fillRect/>
              </a:stretch>
            </p:blipFill>
            <p:spPr>
              <a:xfrm>
                <a:off x="3934200" y="4177960"/>
                <a:ext cx="326520" cy="349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1">
            <p14:nvContentPartPr>
              <p14:cNvPr id="64" name="Ink 63">
                <a:extLst>
                  <a:ext uri="{FF2B5EF4-FFF2-40B4-BE49-F238E27FC236}">
                    <a16:creationId xmlns:a16="http://schemas.microsoft.com/office/drawing/2014/main" id="{857647C5-0105-4273-A485-243083F5DEEE}"/>
                  </a:ext>
                </a:extLst>
              </p14:cNvPr>
              <p14:cNvContentPartPr/>
              <p14:nvPr/>
            </p14:nvContentPartPr>
            <p14:xfrm>
              <a:off x="5770560" y="4086880"/>
              <a:ext cx="931680" cy="245160"/>
            </p14:xfrm>
          </p:contentPart>
        </mc:Choice>
        <mc:Fallback>
          <p:pic>
            <p:nvPicPr>
              <p:cNvPr id="64" name="Ink 63">
                <a:extLst>
                  <a:ext uri="{FF2B5EF4-FFF2-40B4-BE49-F238E27FC236}">
                    <a16:creationId xmlns:a16="http://schemas.microsoft.com/office/drawing/2014/main" id="{857647C5-0105-4273-A485-243083F5DEEE}"/>
                  </a:ext>
                </a:extLst>
              </p:cNvPr>
              <p:cNvPicPr/>
              <p:nvPr/>
            </p:nvPicPr>
            <p:blipFill>
              <a:blip r:embed="rId62"/>
              <a:stretch>
                <a:fillRect/>
              </a:stretch>
            </p:blipFill>
            <p:spPr>
              <a:xfrm>
                <a:off x="5752920" y="4068880"/>
                <a:ext cx="967320" cy="280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3">
            <p14:nvContentPartPr>
              <p14:cNvPr id="65" name="Ink 64">
                <a:extLst>
                  <a:ext uri="{FF2B5EF4-FFF2-40B4-BE49-F238E27FC236}">
                    <a16:creationId xmlns:a16="http://schemas.microsoft.com/office/drawing/2014/main" id="{3C9AF19D-309F-4AE9-BD23-F9CC8C4FD52D}"/>
                  </a:ext>
                </a:extLst>
              </p14:cNvPr>
              <p14:cNvContentPartPr/>
              <p14:nvPr/>
            </p14:nvContentPartPr>
            <p14:xfrm>
              <a:off x="4631880" y="4185520"/>
              <a:ext cx="959040" cy="372600"/>
            </p14:xfrm>
          </p:contentPart>
        </mc:Choice>
        <mc:Fallback>
          <p:pic>
            <p:nvPicPr>
              <p:cNvPr id="65" name="Ink 64">
                <a:extLst>
                  <a:ext uri="{FF2B5EF4-FFF2-40B4-BE49-F238E27FC236}">
                    <a16:creationId xmlns:a16="http://schemas.microsoft.com/office/drawing/2014/main" id="{3C9AF19D-309F-4AE9-BD23-F9CC8C4FD52D}"/>
                  </a:ext>
                </a:extLst>
              </p:cNvPr>
              <p:cNvPicPr/>
              <p:nvPr/>
            </p:nvPicPr>
            <p:blipFill>
              <a:blip r:embed="rId64"/>
              <a:stretch>
                <a:fillRect/>
              </a:stretch>
            </p:blipFill>
            <p:spPr>
              <a:xfrm>
                <a:off x="4614240" y="4167880"/>
                <a:ext cx="994680" cy="408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5">
            <p14:nvContentPartPr>
              <p14:cNvPr id="24" name="Ink 23">
                <a:extLst>
                  <a:ext uri="{FF2B5EF4-FFF2-40B4-BE49-F238E27FC236}">
                    <a16:creationId xmlns:a16="http://schemas.microsoft.com/office/drawing/2014/main" id="{B7B0DEBE-F8E3-4BC3-8071-863FDB272C1F}"/>
                  </a:ext>
                </a:extLst>
              </p14:cNvPr>
              <p14:cNvContentPartPr/>
              <p14:nvPr/>
            </p14:nvContentPartPr>
            <p14:xfrm>
              <a:off x="924240" y="4713640"/>
              <a:ext cx="413640" cy="308160"/>
            </p14:xfrm>
          </p:contentPart>
        </mc:Choice>
        <mc:Fallback>
          <p:pic>
            <p:nvPicPr>
              <p:cNvPr id="24" name="Ink 23">
                <a:extLst>
                  <a:ext uri="{FF2B5EF4-FFF2-40B4-BE49-F238E27FC236}">
                    <a16:creationId xmlns:a16="http://schemas.microsoft.com/office/drawing/2014/main" id="{B7B0DEBE-F8E3-4BC3-8071-863FDB272C1F}"/>
                  </a:ext>
                </a:extLst>
              </p:cNvPr>
              <p:cNvPicPr/>
              <p:nvPr/>
            </p:nvPicPr>
            <p:blipFill>
              <a:blip r:embed="rId66"/>
              <a:stretch>
                <a:fillRect/>
              </a:stretch>
            </p:blipFill>
            <p:spPr>
              <a:xfrm>
                <a:off x="906256" y="4696000"/>
                <a:ext cx="449249" cy="343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7">
            <p14:nvContentPartPr>
              <p14:cNvPr id="41" name="Ink 40">
                <a:extLst>
                  <a:ext uri="{FF2B5EF4-FFF2-40B4-BE49-F238E27FC236}">
                    <a16:creationId xmlns:a16="http://schemas.microsoft.com/office/drawing/2014/main" id="{F0B09492-BDEA-45FF-98AA-332A52A7039B}"/>
                  </a:ext>
                </a:extLst>
              </p14:cNvPr>
              <p14:cNvContentPartPr/>
              <p14:nvPr/>
            </p14:nvContentPartPr>
            <p14:xfrm>
              <a:off x="1970400" y="4805080"/>
              <a:ext cx="797760" cy="352800"/>
            </p14:xfrm>
          </p:contentPart>
        </mc:Choice>
        <mc:Fallback>
          <p:pic>
            <p:nvPicPr>
              <p:cNvPr id="41" name="Ink 40">
                <a:extLst>
                  <a:ext uri="{FF2B5EF4-FFF2-40B4-BE49-F238E27FC236}">
                    <a16:creationId xmlns:a16="http://schemas.microsoft.com/office/drawing/2014/main" id="{F0B09492-BDEA-45FF-98AA-332A52A7039B}"/>
                  </a:ext>
                </a:extLst>
              </p:cNvPr>
              <p:cNvPicPr/>
              <p:nvPr/>
            </p:nvPicPr>
            <p:blipFill>
              <a:blip r:embed="rId68"/>
              <a:stretch>
                <a:fillRect/>
              </a:stretch>
            </p:blipFill>
            <p:spPr>
              <a:xfrm>
                <a:off x="1952752" y="4787080"/>
                <a:ext cx="833416" cy="388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9">
            <p14:nvContentPartPr>
              <p14:cNvPr id="43" name="Ink 42">
                <a:extLst>
                  <a:ext uri="{FF2B5EF4-FFF2-40B4-BE49-F238E27FC236}">
                    <a16:creationId xmlns:a16="http://schemas.microsoft.com/office/drawing/2014/main" id="{8851889C-9118-4DDD-9DF0-B4AC4D5AE752}"/>
                  </a:ext>
                </a:extLst>
              </p14:cNvPr>
              <p14:cNvContentPartPr/>
              <p14:nvPr/>
            </p14:nvContentPartPr>
            <p14:xfrm>
              <a:off x="2966160" y="4909120"/>
              <a:ext cx="187920" cy="18360"/>
            </p14:xfrm>
          </p:contentPart>
        </mc:Choice>
        <mc:Fallback>
          <p:pic>
            <p:nvPicPr>
              <p:cNvPr id="43" name="Ink 42">
                <a:extLst>
                  <a:ext uri="{FF2B5EF4-FFF2-40B4-BE49-F238E27FC236}">
                    <a16:creationId xmlns:a16="http://schemas.microsoft.com/office/drawing/2014/main" id="{8851889C-9118-4DDD-9DF0-B4AC4D5AE752}"/>
                  </a:ext>
                </a:extLst>
              </p:cNvPr>
              <p:cNvPicPr/>
              <p:nvPr/>
            </p:nvPicPr>
            <p:blipFill>
              <a:blip r:embed="rId70"/>
              <a:stretch>
                <a:fillRect/>
              </a:stretch>
            </p:blipFill>
            <p:spPr>
              <a:xfrm>
                <a:off x="2948520" y="4891120"/>
                <a:ext cx="223560" cy="54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1">
            <p14:nvContentPartPr>
              <p14:cNvPr id="44" name="Ink 43">
                <a:extLst>
                  <a:ext uri="{FF2B5EF4-FFF2-40B4-BE49-F238E27FC236}">
                    <a16:creationId xmlns:a16="http://schemas.microsoft.com/office/drawing/2014/main" id="{3F1470E7-112B-4457-AB3E-D298F6D34FF1}"/>
                  </a:ext>
                </a:extLst>
              </p14:cNvPr>
              <p14:cNvContentPartPr/>
              <p14:nvPr/>
            </p14:nvContentPartPr>
            <p14:xfrm>
              <a:off x="2986680" y="5008480"/>
              <a:ext cx="184680" cy="360"/>
            </p14:xfrm>
          </p:contentPart>
        </mc:Choice>
        <mc:Fallback>
          <p:pic>
            <p:nvPicPr>
              <p:cNvPr id="44" name="Ink 43">
                <a:extLst>
                  <a:ext uri="{FF2B5EF4-FFF2-40B4-BE49-F238E27FC236}">
                    <a16:creationId xmlns:a16="http://schemas.microsoft.com/office/drawing/2014/main" id="{3F1470E7-112B-4457-AB3E-D298F6D34FF1}"/>
                  </a:ext>
                </a:extLst>
              </p:cNvPr>
              <p:cNvPicPr/>
              <p:nvPr/>
            </p:nvPicPr>
            <p:blipFill>
              <a:blip r:embed="rId72"/>
              <a:stretch>
                <a:fillRect/>
              </a:stretch>
            </p:blipFill>
            <p:spPr>
              <a:xfrm>
                <a:off x="2968680" y="4990840"/>
                <a:ext cx="22032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3">
            <p14:nvContentPartPr>
              <p14:cNvPr id="45" name="Ink 44">
                <a:extLst>
                  <a:ext uri="{FF2B5EF4-FFF2-40B4-BE49-F238E27FC236}">
                    <a16:creationId xmlns:a16="http://schemas.microsoft.com/office/drawing/2014/main" id="{8DF4FB7C-7115-4764-BD41-D775C9EFC229}"/>
                  </a:ext>
                </a:extLst>
              </p14:cNvPr>
              <p14:cNvContentPartPr/>
              <p14:nvPr/>
            </p14:nvContentPartPr>
            <p14:xfrm>
              <a:off x="3342360" y="4795000"/>
              <a:ext cx="348840" cy="244440"/>
            </p14:xfrm>
          </p:contentPart>
        </mc:Choice>
        <mc:Fallback>
          <p:pic>
            <p:nvPicPr>
              <p:cNvPr id="45" name="Ink 44">
                <a:extLst>
                  <a:ext uri="{FF2B5EF4-FFF2-40B4-BE49-F238E27FC236}">
                    <a16:creationId xmlns:a16="http://schemas.microsoft.com/office/drawing/2014/main" id="{8DF4FB7C-7115-4764-BD41-D775C9EFC229}"/>
                  </a:ext>
                </a:extLst>
              </p:cNvPr>
              <p:cNvPicPr/>
              <p:nvPr/>
            </p:nvPicPr>
            <p:blipFill>
              <a:blip r:embed="rId74"/>
              <a:stretch>
                <a:fillRect/>
              </a:stretch>
            </p:blipFill>
            <p:spPr>
              <a:xfrm>
                <a:off x="3324360" y="4777360"/>
                <a:ext cx="384480" cy="280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5">
            <p14:nvContentPartPr>
              <p14:cNvPr id="53" name="Ink 52">
                <a:extLst>
                  <a:ext uri="{FF2B5EF4-FFF2-40B4-BE49-F238E27FC236}">
                    <a16:creationId xmlns:a16="http://schemas.microsoft.com/office/drawing/2014/main" id="{0775A42D-C9DE-4504-B396-E29C9420EBD6}"/>
                  </a:ext>
                </a:extLst>
              </p14:cNvPr>
              <p14:cNvContentPartPr/>
              <p14:nvPr/>
            </p14:nvContentPartPr>
            <p14:xfrm>
              <a:off x="3850320" y="4745320"/>
              <a:ext cx="1450080" cy="312840"/>
            </p14:xfrm>
          </p:contentPart>
        </mc:Choice>
        <mc:Fallback>
          <p:pic>
            <p:nvPicPr>
              <p:cNvPr id="53" name="Ink 52">
                <a:extLst>
                  <a:ext uri="{FF2B5EF4-FFF2-40B4-BE49-F238E27FC236}">
                    <a16:creationId xmlns:a16="http://schemas.microsoft.com/office/drawing/2014/main" id="{0775A42D-C9DE-4504-B396-E29C9420EBD6}"/>
                  </a:ext>
                </a:extLst>
              </p:cNvPr>
              <p:cNvPicPr/>
              <p:nvPr/>
            </p:nvPicPr>
            <p:blipFill>
              <a:blip r:embed="rId76"/>
              <a:stretch>
                <a:fillRect/>
              </a:stretch>
            </p:blipFill>
            <p:spPr>
              <a:xfrm>
                <a:off x="3832324" y="4727341"/>
                <a:ext cx="1485711" cy="34843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7">
            <p14:nvContentPartPr>
              <p14:cNvPr id="55" name="Ink 54">
                <a:extLst>
                  <a:ext uri="{FF2B5EF4-FFF2-40B4-BE49-F238E27FC236}">
                    <a16:creationId xmlns:a16="http://schemas.microsoft.com/office/drawing/2014/main" id="{477D3EF8-51AD-416D-9FE5-BB2060128022}"/>
                  </a:ext>
                </a:extLst>
              </p14:cNvPr>
              <p14:cNvContentPartPr/>
              <p14:nvPr/>
            </p14:nvContentPartPr>
            <p14:xfrm>
              <a:off x="1633800" y="4593400"/>
              <a:ext cx="3913920" cy="780480"/>
            </p14:xfrm>
          </p:contentPart>
        </mc:Choice>
        <mc:Fallback>
          <p:pic>
            <p:nvPicPr>
              <p:cNvPr id="55" name="Ink 54">
                <a:extLst>
                  <a:ext uri="{FF2B5EF4-FFF2-40B4-BE49-F238E27FC236}">
                    <a16:creationId xmlns:a16="http://schemas.microsoft.com/office/drawing/2014/main" id="{477D3EF8-51AD-416D-9FE5-BB2060128022}"/>
                  </a:ext>
                </a:extLst>
              </p:cNvPr>
              <p:cNvPicPr/>
              <p:nvPr/>
            </p:nvPicPr>
            <p:blipFill>
              <a:blip r:embed="rId78"/>
              <a:stretch>
                <a:fillRect/>
              </a:stretch>
            </p:blipFill>
            <p:spPr>
              <a:xfrm>
                <a:off x="1615800" y="4557760"/>
                <a:ext cx="3949560" cy="852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9">
            <p14:nvContentPartPr>
              <p14:cNvPr id="56" name="Ink 55">
                <a:extLst>
                  <a:ext uri="{FF2B5EF4-FFF2-40B4-BE49-F238E27FC236}">
                    <a16:creationId xmlns:a16="http://schemas.microsoft.com/office/drawing/2014/main" id="{1337ACF1-ADA6-4275-8F24-B8C5CAE4C534}"/>
                  </a:ext>
                </a:extLst>
              </p14:cNvPr>
              <p14:cNvContentPartPr/>
              <p14:nvPr/>
            </p14:nvContentPartPr>
            <p14:xfrm>
              <a:off x="1035840" y="1593160"/>
              <a:ext cx="4013640" cy="84240"/>
            </p14:xfrm>
          </p:contentPart>
        </mc:Choice>
        <mc:Fallback>
          <p:pic>
            <p:nvPicPr>
              <p:cNvPr id="56" name="Ink 55">
                <a:extLst>
                  <a:ext uri="{FF2B5EF4-FFF2-40B4-BE49-F238E27FC236}">
                    <a16:creationId xmlns:a16="http://schemas.microsoft.com/office/drawing/2014/main" id="{1337ACF1-ADA6-4275-8F24-B8C5CAE4C534}"/>
                  </a:ext>
                </a:extLst>
              </p:cNvPr>
              <p:cNvPicPr/>
              <p:nvPr/>
            </p:nvPicPr>
            <p:blipFill>
              <a:blip r:embed="rId80"/>
              <a:stretch>
                <a:fillRect/>
              </a:stretch>
            </p:blipFill>
            <p:spPr>
              <a:xfrm>
                <a:off x="1018200" y="1557160"/>
                <a:ext cx="4049280" cy="155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1">
            <p14:nvContentPartPr>
              <p14:cNvPr id="83" name="Ink 82">
                <a:extLst>
                  <a:ext uri="{FF2B5EF4-FFF2-40B4-BE49-F238E27FC236}">
                    <a16:creationId xmlns:a16="http://schemas.microsoft.com/office/drawing/2014/main" id="{340F642D-9D3A-43BF-8107-43061B554D88}"/>
                  </a:ext>
                </a:extLst>
              </p14:cNvPr>
              <p14:cNvContentPartPr/>
              <p14:nvPr/>
            </p14:nvContentPartPr>
            <p14:xfrm>
              <a:off x="5899800" y="4388560"/>
              <a:ext cx="2755800" cy="772560"/>
            </p14:xfrm>
          </p:contentPart>
        </mc:Choice>
        <mc:Fallback>
          <p:pic>
            <p:nvPicPr>
              <p:cNvPr id="83" name="Ink 82">
                <a:extLst>
                  <a:ext uri="{FF2B5EF4-FFF2-40B4-BE49-F238E27FC236}">
                    <a16:creationId xmlns:a16="http://schemas.microsoft.com/office/drawing/2014/main" id="{340F642D-9D3A-43BF-8107-43061B554D88}"/>
                  </a:ext>
                </a:extLst>
              </p:cNvPr>
              <p:cNvPicPr/>
              <p:nvPr/>
            </p:nvPicPr>
            <p:blipFill>
              <a:blip r:embed="rId82"/>
              <a:stretch>
                <a:fillRect/>
              </a:stretch>
            </p:blipFill>
            <p:spPr>
              <a:xfrm>
                <a:off x="5882158" y="4370928"/>
                <a:ext cx="2791445" cy="80818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3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17C7BCAF-D8ED-40E4-BE64-8242E8DE556B}"/>
                  </a:ext>
                </a:extLst>
              </p14:cNvPr>
              <p14:cNvContentPartPr/>
              <p14:nvPr/>
            </p14:nvContentPartPr>
            <p14:xfrm>
              <a:off x="1436160" y="5740000"/>
              <a:ext cx="16920" cy="533520"/>
            </p14:xfrm>
          </p:contentPart>
        </mc:Choice>
        <mc:Fallback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17C7BCAF-D8ED-40E4-BE64-8242E8DE556B}"/>
                  </a:ext>
                </a:extLst>
              </p:cNvPr>
              <p:cNvPicPr/>
              <p:nvPr/>
            </p:nvPicPr>
            <p:blipFill>
              <a:blip r:embed="rId84"/>
              <a:stretch>
                <a:fillRect/>
              </a:stretch>
            </p:blipFill>
            <p:spPr>
              <a:xfrm>
                <a:off x="1418160" y="5722360"/>
                <a:ext cx="52560" cy="569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5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F77EA429-E98E-4B69-85FD-B516E8D6752D}"/>
                  </a:ext>
                </a:extLst>
              </p14:cNvPr>
              <p14:cNvContentPartPr/>
              <p14:nvPr/>
            </p14:nvContentPartPr>
            <p14:xfrm>
              <a:off x="1462440" y="5485840"/>
              <a:ext cx="2520" cy="180360"/>
            </p14:xfrm>
          </p:contentPart>
        </mc:Choice>
        <mc:Fallback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F77EA429-E98E-4B69-85FD-B516E8D6752D}"/>
                  </a:ext>
                </a:extLst>
              </p:cNvPr>
              <p:cNvPicPr/>
              <p:nvPr/>
            </p:nvPicPr>
            <p:blipFill>
              <a:blip r:embed="rId86"/>
              <a:stretch>
                <a:fillRect/>
              </a:stretch>
            </p:blipFill>
            <p:spPr>
              <a:xfrm>
                <a:off x="1444800" y="5468200"/>
                <a:ext cx="3816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7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3B1086FB-27C9-49FE-83F2-9773F0030CE9}"/>
                  </a:ext>
                </a:extLst>
              </p14:cNvPr>
              <p14:cNvContentPartPr/>
              <p14:nvPr/>
            </p14:nvContentPartPr>
            <p14:xfrm>
              <a:off x="1393680" y="5475760"/>
              <a:ext cx="159480" cy="97920"/>
            </p14:xfrm>
          </p:contentPart>
        </mc:Choice>
        <mc:Fallback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3B1086FB-27C9-49FE-83F2-9773F0030CE9}"/>
                  </a:ext>
                </a:extLst>
              </p:cNvPr>
              <p:cNvPicPr/>
              <p:nvPr/>
            </p:nvPicPr>
            <p:blipFill>
              <a:blip r:embed="rId88"/>
              <a:stretch>
                <a:fillRect/>
              </a:stretch>
            </p:blipFill>
            <p:spPr>
              <a:xfrm>
                <a:off x="1375680" y="5458120"/>
                <a:ext cx="195120" cy="133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9">
            <p14:nvContentPartPr>
              <p14:cNvPr id="50" name="Ink 49">
                <a:extLst>
                  <a:ext uri="{FF2B5EF4-FFF2-40B4-BE49-F238E27FC236}">
                    <a16:creationId xmlns:a16="http://schemas.microsoft.com/office/drawing/2014/main" id="{EDEC6526-03A0-48FA-A694-33FE867B57E3}"/>
                  </a:ext>
                </a:extLst>
              </p14:cNvPr>
              <p14:cNvContentPartPr/>
              <p14:nvPr/>
            </p14:nvContentPartPr>
            <p14:xfrm>
              <a:off x="2184960" y="5680600"/>
              <a:ext cx="102960" cy="131400"/>
            </p14:xfrm>
          </p:contentPart>
        </mc:Choice>
        <mc:Fallback>
          <p:pic>
            <p:nvPicPr>
              <p:cNvPr id="50" name="Ink 49">
                <a:extLst>
                  <a:ext uri="{FF2B5EF4-FFF2-40B4-BE49-F238E27FC236}">
                    <a16:creationId xmlns:a16="http://schemas.microsoft.com/office/drawing/2014/main" id="{EDEC6526-03A0-48FA-A694-33FE867B57E3}"/>
                  </a:ext>
                </a:extLst>
              </p:cNvPr>
              <p:cNvPicPr/>
              <p:nvPr/>
            </p:nvPicPr>
            <p:blipFill>
              <a:blip r:embed="rId90"/>
              <a:stretch>
                <a:fillRect/>
              </a:stretch>
            </p:blipFill>
            <p:spPr>
              <a:xfrm>
                <a:off x="2167320" y="5662600"/>
                <a:ext cx="138600" cy="167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1">
            <p14:nvContentPartPr>
              <p14:cNvPr id="54" name="Ink 53">
                <a:extLst>
                  <a:ext uri="{FF2B5EF4-FFF2-40B4-BE49-F238E27FC236}">
                    <a16:creationId xmlns:a16="http://schemas.microsoft.com/office/drawing/2014/main" id="{B3F441C1-5E84-437D-BE98-CD67FA6F0666}"/>
                  </a:ext>
                </a:extLst>
              </p14:cNvPr>
              <p14:cNvContentPartPr/>
              <p14:nvPr/>
            </p14:nvContentPartPr>
            <p14:xfrm>
              <a:off x="1319880" y="6328600"/>
              <a:ext cx="193320" cy="209160"/>
            </p14:xfrm>
          </p:contentPart>
        </mc:Choice>
        <mc:Fallback>
          <p:pic>
            <p:nvPicPr>
              <p:cNvPr id="54" name="Ink 53">
                <a:extLst>
                  <a:ext uri="{FF2B5EF4-FFF2-40B4-BE49-F238E27FC236}">
                    <a16:creationId xmlns:a16="http://schemas.microsoft.com/office/drawing/2014/main" id="{B3F441C1-5E84-437D-BE98-CD67FA6F0666}"/>
                  </a:ext>
                </a:extLst>
              </p:cNvPr>
              <p:cNvPicPr/>
              <p:nvPr/>
            </p:nvPicPr>
            <p:blipFill>
              <a:blip r:embed="rId92"/>
              <a:stretch>
                <a:fillRect/>
              </a:stretch>
            </p:blipFill>
            <p:spPr>
              <a:xfrm>
                <a:off x="1301880" y="6310960"/>
                <a:ext cx="228960" cy="244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3">
            <p14:nvContentPartPr>
              <p14:cNvPr id="58" name="Ink 57">
                <a:extLst>
                  <a:ext uri="{FF2B5EF4-FFF2-40B4-BE49-F238E27FC236}">
                    <a16:creationId xmlns:a16="http://schemas.microsoft.com/office/drawing/2014/main" id="{25275CE5-8EC3-43E6-87CC-1DF79ED4F2FA}"/>
                  </a:ext>
                </a:extLst>
              </p14:cNvPr>
              <p14:cNvContentPartPr/>
              <p14:nvPr/>
            </p14:nvContentPartPr>
            <p14:xfrm>
              <a:off x="1706520" y="5428960"/>
              <a:ext cx="400680" cy="376200"/>
            </p14:xfrm>
          </p:contentPart>
        </mc:Choice>
        <mc:Fallback>
          <p:pic>
            <p:nvPicPr>
              <p:cNvPr id="58" name="Ink 57">
                <a:extLst>
                  <a:ext uri="{FF2B5EF4-FFF2-40B4-BE49-F238E27FC236}">
                    <a16:creationId xmlns:a16="http://schemas.microsoft.com/office/drawing/2014/main" id="{25275CE5-8EC3-43E6-87CC-1DF79ED4F2FA}"/>
                  </a:ext>
                </a:extLst>
              </p:cNvPr>
              <p:cNvPicPr/>
              <p:nvPr/>
            </p:nvPicPr>
            <p:blipFill>
              <a:blip r:embed="rId94"/>
              <a:stretch>
                <a:fillRect/>
              </a:stretch>
            </p:blipFill>
            <p:spPr>
              <a:xfrm>
                <a:off x="1688536" y="5410943"/>
                <a:ext cx="436288" cy="41187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5">
            <p14:nvContentPartPr>
              <p14:cNvPr id="59" name="Ink 58">
                <a:extLst>
                  <a:ext uri="{FF2B5EF4-FFF2-40B4-BE49-F238E27FC236}">
                    <a16:creationId xmlns:a16="http://schemas.microsoft.com/office/drawing/2014/main" id="{3357B101-AAC0-48A2-A685-FB25A02E0C95}"/>
                  </a:ext>
                </a:extLst>
              </p14:cNvPr>
              <p14:cNvContentPartPr/>
              <p14:nvPr/>
            </p14:nvContentPartPr>
            <p14:xfrm>
              <a:off x="1614720" y="6372880"/>
              <a:ext cx="194400" cy="118080"/>
            </p14:xfrm>
          </p:contentPart>
        </mc:Choice>
        <mc:Fallback>
          <p:pic>
            <p:nvPicPr>
              <p:cNvPr id="59" name="Ink 58">
                <a:extLst>
                  <a:ext uri="{FF2B5EF4-FFF2-40B4-BE49-F238E27FC236}">
                    <a16:creationId xmlns:a16="http://schemas.microsoft.com/office/drawing/2014/main" id="{3357B101-AAC0-48A2-A685-FB25A02E0C95}"/>
                  </a:ext>
                </a:extLst>
              </p:cNvPr>
              <p:cNvPicPr/>
              <p:nvPr/>
            </p:nvPicPr>
            <p:blipFill>
              <a:blip r:embed="rId96"/>
              <a:stretch>
                <a:fillRect/>
              </a:stretch>
            </p:blipFill>
            <p:spPr>
              <a:xfrm>
                <a:off x="1597080" y="6354880"/>
                <a:ext cx="230040" cy="153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7">
            <p14:nvContentPartPr>
              <p14:cNvPr id="60" name="Ink 59">
                <a:extLst>
                  <a:ext uri="{FF2B5EF4-FFF2-40B4-BE49-F238E27FC236}">
                    <a16:creationId xmlns:a16="http://schemas.microsoft.com/office/drawing/2014/main" id="{869636F2-D795-40CD-8712-78E8FD71A85E}"/>
                  </a:ext>
                </a:extLst>
              </p14:cNvPr>
              <p14:cNvContentPartPr/>
              <p14:nvPr/>
            </p14:nvContentPartPr>
            <p14:xfrm>
              <a:off x="304320" y="1212640"/>
              <a:ext cx="2301480" cy="57240"/>
            </p14:xfrm>
          </p:contentPart>
        </mc:Choice>
        <mc:Fallback>
          <p:pic>
            <p:nvPicPr>
              <p:cNvPr id="60" name="Ink 59">
                <a:extLst>
                  <a:ext uri="{FF2B5EF4-FFF2-40B4-BE49-F238E27FC236}">
                    <a16:creationId xmlns:a16="http://schemas.microsoft.com/office/drawing/2014/main" id="{869636F2-D795-40CD-8712-78E8FD71A85E}"/>
                  </a:ext>
                </a:extLst>
              </p:cNvPr>
              <p:cNvPicPr/>
              <p:nvPr/>
            </p:nvPicPr>
            <p:blipFill>
              <a:blip r:embed="rId98"/>
              <a:stretch>
                <a:fillRect/>
              </a:stretch>
            </p:blipFill>
            <p:spPr>
              <a:xfrm>
                <a:off x="286680" y="1177000"/>
                <a:ext cx="2337120" cy="128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9">
            <p14:nvContentPartPr>
              <p14:cNvPr id="61" name="Ink 60">
                <a:extLst>
                  <a:ext uri="{FF2B5EF4-FFF2-40B4-BE49-F238E27FC236}">
                    <a16:creationId xmlns:a16="http://schemas.microsoft.com/office/drawing/2014/main" id="{381F30E9-5176-489D-9090-690507473212}"/>
                  </a:ext>
                </a:extLst>
              </p14:cNvPr>
              <p14:cNvContentPartPr/>
              <p14:nvPr/>
            </p14:nvContentPartPr>
            <p14:xfrm>
              <a:off x="2854560" y="1206520"/>
              <a:ext cx="5811840" cy="64080"/>
            </p14:xfrm>
          </p:contentPart>
        </mc:Choice>
        <mc:Fallback>
          <p:pic>
            <p:nvPicPr>
              <p:cNvPr id="61" name="Ink 60">
                <a:extLst>
                  <a:ext uri="{FF2B5EF4-FFF2-40B4-BE49-F238E27FC236}">
                    <a16:creationId xmlns:a16="http://schemas.microsoft.com/office/drawing/2014/main" id="{381F30E9-5176-489D-9090-690507473212}"/>
                  </a:ext>
                </a:extLst>
              </p:cNvPr>
              <p:cNvPicPr/>
              <p:nvPr/>
            </p:nvPicPr>
            <p:blipFill>
              <a:blip r:embed="rId100"/>
              <a:stretch>
                <a:fillRect/>
              </a:stretch>
            </p:blipFill>
            <p:spPr>
              <a:xfrm>
                <a:off x="2836560" y="1170880"/>
                <a:ext cx="5847480" cy="135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1">
            <p14:nvContentPartPr>
              <p14:cNvPr id="62" name="Ink 61">
                <a:extLst>
                  <a:ext uri="{FF2B5EF4-FFF2-40B4-BE49-F238E27FC236}">
                    <a16:creationId xmlns:a16="http://schemas.microsoft.com/office/drawing/2014/main" id="{A55ADFBF-3D6C-48B8-A0DD-D10CDF95AD49}"/>
                  </a:ext>
                </a:extLst>
              </p14:cNvPr>
              <p14:cNvContentPartPr/>
              <p14:nvPr/>
            </p14:nvContentPartPr>
            <p14:xfrm>
              <a:off x="192720" y="1634200"/>
              <a:ext cx="558360" cy="42120"/>
            </p14:xfrm>
          </p:contentPart>
        </mc:Choice>
        <mc:Fallback>
          <p:pic>
            <p:nvPicPr>
              <p:cNvPr id="62" name="Ink 61">
                <a:extLst>
                  <a:ext uri="{FF2B5EF4-FFF2-40B4-BE49-F238E27FC236}">
                    <a16:creationId xmlns:a16="http://schemas.microsoft.com/office/drawing/2014/main" id="{A55ADFBF-3D6C-48B8-A0DD-D10CDF95AD49}"/>
                  </a:ext>
                </a:extLst>
              </p:cNvPr>
              <p:cNvPicPr/>
              <p:nvPr/>
            </p:nvPicPr>
            <p:blipFill>
              <a:blip r:embed="rId102"/>
              <a:stretch>
                <a:fillRect/>
              </a:stretch>
            </p:blipFill>
            <p:spPr>
              <a:xfrm>
                <a:off x="174720" y="1598560"/>
                <a:ext cx="594000" cy="1137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51398334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EF925F-07F8-4EB3-99A6-401403A3F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8BA499-14B1-4141-8B47-F388188B2A8C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445CFA95-C8BD-4B8F-83C3-221D9C1F9EF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2989" t="20678" r="17826" b="73574"/>
          <a:stretch/>
        </p:blipFill>
        <p:spPr>
          <a:xfrm>
            <a:off x="228599" y="228600"/>
            <a:ext cx="8771965" cy="1447800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EE9E857A-863A-41B3-A9BC-E93AB56D9C53}"/>
                  </a:ext>
                </a:extLst>
              </p14:cNvPr>
              <p14:cNvContentPartPr/>
              <p14:nvPr/>
            </p14:nvContentPartPr>
            <p14:xfrm>
              <a:off x="5658240" y="1419640"/>
              <a:ext cx="326160" cy="23292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EE9E857A-863A-41B3-A9BC-E93AB56D9C53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640600" y="1401640"/>
                <a:ext cx="361800" cy="268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01CE6F6B-47CA-408B-98FF-E7E77CFE8870}"/>
                  </a:ext>
                </a:extLst>
              </p14:cNvPr>
              <p14:cNvContentPartPr/>
              <p14:nvPr/>
            </p14:nvContentPartPr>
            <p14:xfrm>
              <a:off x="6197160" y="1489120"/>
              <a:ext cx="138240" cy="15120"/>
            </p14:xfrm>
          </p:contentPart>
        </mc:Choice>
        <mc:Fallback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01CE6F6B-47CA-408B-98FF-E7E77CFE8870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6179520" y="1471120"/>
                <a:ext cx="173880" cy="50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74D033CE-99EE-43E7-BAB1-CCBD1DA9DF9B}"/>
                  </a:ext>
                </a:extLst>
              </p14:cNvPr>
              <p14:cNvContentPartPr/>
              <p14:nvPr/>
            </p14:nvContentPartPr>
            <p14:xfrm>
              <a:off x="6177000" y="1563640"/>
              <a:ext cx="131400" cy="21240"/>
            </p14:xfrm>
          </p:contentPart>
        </mc:Choice>
        <mc:Fallback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74D033CE-99EE-43E7-BAB1-CCBD1DA9DF9B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6159000" y="1545640"/>
                <a:ext cx="167040" cy="56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715332EB-5BEB-4796-8755-02E1DDB3D692}"/>
                  </a:ext>
                </a:extLst>
              </p14:cNvPr>
              <p14:cNvContentPartPr/>
              <p14:nvPr/>
            </p14:nvContentPartPr>
            <p14:xfrm>
              <a:off x="6501000" y="1350520"/>
              <a:ext cx="174240" cy="263880"/>
            </p14:xfrm>
          </p:contentPart>
        </mc:Choice>
        <mc:Fallback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715332EB-5BEB-4796-8755-02E1DDB3D692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6483360" y="1332880"/>
                <a:ext cx="209880" cy="299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EA81DAB5-B947-4FF9-878C-241896015D0F}"/>
                  </a:ext>
                </a:extLst>
              </p14:cNvPr>
              <p14:cNvContentPartPr/>
              <p14:nvPr/>
            </p14:nvContentPartPr>
            <p14:xfrm>
              <a:off x="6807720" y="1340800"/>
              <a:ext cx="172080" cy="205920"/>
            </p14:xfrm>
          </p:contentPart>
        </mc:Choice>
        <mc:Fallback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EA81DAB5-B947-4FF9-878C-241896015D0F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6789720" y="1323160"/>
                <a:ext cx="207720" cy="241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id="{D7F799C2-A1E5-4BF0-A99F-0D97B25058D4}"/>
                  </a:ext>
                </a:extLst>
              </p14:cNvPr>
              <p14:cNvContentPartPr/>
              <p14:nvPr/>
            </p14:nvContentPartPr>
            <p14:xfrm>
              <a:off x="7122000" y="1282480"/>
              <a:ext cx="449640" cy="482760"/>
            </p14:xfrm>
          </p:contentPart>
        </mc:Choice>
        <mc:Fallback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D7F799C2-A1E5-4BF0-A99F-0D97B25058D4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7104014" y="1264493"/>
                <a:ext cx="485251" cy="51837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">
            <p14:nvContentPartPr>
              <p14:cNvPr id="32" name="Ink 31">
                <a:extLst>
                  <a:ext uri="{FF2B5EF4-FFF2-40B4-BE49-F238E27FC236}">
                    <a16:creationId xmlns:a16="http://schemas.microsoft.com/office/drawing/2014/main" id="{A94CEE1A-0F3A-4D75-BEF3-3C558F8F5927}"/>
                  </a:ext>
                </a:extLst>
              </p14:cNvPr>
              <p14:cNvContentPartPr/>
              <p14:nvPr/>
            </p14:nvContentPartPr>
            <p14:xfrm>
              <a:off x="579000" y="1767760"/>
              <a:ext cx="1726200" cy="1727280"/>
            </p14:xfrm>
          </p:contentPart>
        </mc:Choice>
        <mc:Fallback>
          <p:pic>
            <p:nvPicPr>
              <p:cNvPr id="32" name="Ink 31">
                <a:extLst>
                  <a:ext uri="{FF2B5EF4-FFF2-40B4-BE49-F238E27FC236}">
                    <a16:creationId xmlns:a16="http://schemas.microsoft.com/office/drawing/2014/main" id="{A94CEE1A-0F3A-4D75-BEF3-3C558F8F5927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561000" y="1749764"/>
                <a:ext cx="1761840" cy="176291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7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A0FE158F-B3A2-4966-BAEA-9B65CCF966C6}"/>
                  </a:ext>
                </a:extLst>
              </p14:cNvPr>
              <p14:cNvContentPartPr/>
              <p14:nvPr/>
            </p14:nvContentPartPr>
            <p14:xfrm>
              <a:off x="8412240" y="856960"/>
              <a:ext cx="539280" cy="3564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A0FE158F-B3A2-4966-BAEA-9B65CCF966C6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8394240" y="820960"/>
                <a:ext cx="574920" cy="107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9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1908FCF7-FCAE-4F13-B7F3-C112B987D07C}"/>
                  </a:ext>
                </a:extLst>
              </p14:cNvPr>
              <p14:cNvContentPartPr/>
              <p14:nvPr/>
            </p14:nvContentPartPr>
            <p14:xfrm>
              <a:off x="3819720" y="1868200"/>
              <a:ext cx="374760" cy="191880"/>
            </p14:xfrm>
          </p:contentPart>
        </mc:Choice>
        <mc:Fallback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1908FCF7-FCAE-4F13-B7F3-C112B987D07C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3802080" y="1850560"/>
                <a:ext cx="410400" cy="227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1">
            <p14:nvContentPartPr>
              <p14:cNvPr id="22" name="Ink 21">
                <a:extLst>
                  <a:ext uri="{FF2B5EF4-FFF2-40B4-BE49-F238E27FC236}">
                    <a16:creationId xmlns:a16="http://schemas.microsoft.com/office/drawing/2014/main" id="{784D74B9-EF31-49E7-AEAA-B7CD1E0E6C5E}"/>
                  </a:ext>
                </a:extLst>
              </p14:cNvPr>
              <p14:cNvContentPartPr/>
              <p14:nvPr/>
            </p14:nvContentPartPr>
            <p14:xfrm>
              <a:off x="4337760" y="1868560"/>
              <a:ext cx="752400" cy="487440"/>
            </p14:xfrm>
          </p:contentPart>
        </mc:Choice>
        <mc:Fallback>
          <p:pic>
            <p:nvPicPr>
              <p:cNvPr id="22" name="Ink 21">
                <a:extLst>
                  <a:ext uri="{FF2B5EF4-FFF2-40B4-BE49-F238E27FC236}">
                    <a16:creationId xmlns:a16="http://schemas.microsoft.com/office/drawing/2014/main" id="{784D74B9-EF31-49E7-AEAA-B7CD1E0E6C5E}"/>
                  </a:ext>
                </a:extLst>
              </p:cNvPr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4320112" y="1850920"/>
                <a:ext cx="788057" cy="523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3">
            <p14:nvContentPartPr>
              <p14:cNvPr id="23" name="Ink 22">
                <a:extLst>
                  <a:ext uri="{FF2B5EF4-FFF2-40B4-BE49-F238E27FC236}">
                    <a16:creationId xmlns:a16="http://schemas.microsoft.com/office/drawing/2014/main" id="{9956A414-68D5-46EC-B7B8-EF6DF536D57A}"/>
                  </a:ext>
                </a:extLst>
              </p14:cNvPr>
              <p14:cNvContentPartPr/>
              <p14:nvPr/>
            </p14:nvContentPartPr>
            <p14:xfrm>
              <a:off x="2885520" y="1808080"/>
              <a:ext cx="620280" cy="351000"/>
            </p14:xfrm>
          </p:contentPart>
        </mc:Choice>
        <mc:Fallback>
          <p:pic>
            <p:nvPicPr>
              <p:cNvPr id="23" name="Ink 22">
                <a:extLst>
                  <a:ext uri="{FF2B5EF4-FFF2-40B4-BE49-F238E27FC236}">
                    <a16:creationId xmlns:a16="http://schemas.microsoft.com/office/drawing/2014/main" id="{9956A414-68D5-46EC-B7B8-EF6DF536D57A}"/>
                  </a:ext>
                </a:extLst>
              </p:cNvPr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2867880" y="1790080"/>
                <a:ext cx="655920" cy="386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5">
            <p14:nvContentPartPr>
              <p14:cNvPr id="66" name="Ink 65">
                <a:extLst>
                  <a:ext uri="{FF2B5EF4-FFF2-40B4-BE49-F238E27FC236}">
                    <a16:creationId xmlns:a16="http://schemas.microsoft.com/office/drawing/2014/main" id="{36BDC49E-55A0-4BBF-B7D6-73444C6063E2}"/>
                  </a:ext>
                </a:extLst>
              </p14:cNvPr>
              <p14:cNvContentPartPr/>
              <p14:nvPr/>
            </p14:nvContentPartPr>
            <p14:xfrm>
              <a:off x="5313360" y="1706560"/>
              <a:ext cx="1993680" cy="504000"/>
            </p14:xfrm>
          </p:contentPart>
        </mc:Choice>
        <mc:Fallback>
          <p:pic>
            <p:nvPicPr>
              <p:cNvPr id="66" name="Ink 65">
                <a:extLst>
                  <a:ext uri="{FF2B5EF4-FFF2-40B4-BE49-F238E27FC236}">
                    <a16:creationId xmlns:a16="http://schemas.microsoft.com/office/drawing/2014/main" id="{36BDC49E-55A0-4BBF-B7D6-73444C6063E2}"/>
                  </a:ext>
                </a:extLst>
              </p:cNvPr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5295360" y="1688920"/>
                <a:ext cx="2029320" cy="539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7">
            <p14:nvContentPartPr>
              <p14:cNvPr id="71" name="Ink 70">
                <a:extLst>
                  <a:ext uri="{FF2B5EF4-FFF2-40B4-BE49-F238E27FC236}">
                    <a16:creationId xmlns:a16="http://schemas.microsoft.com/office/drawing/2014/main" id="{C5BDFE70-779F-438A-A79F-25760762081C}"/>
                  </a:ext>
                </a:extLst>
              </p14:cNvPr>
              <p14:cNvContentPartPr/>
              <p14:nvPr/>
            </p14:nvContentPartPr>
            <p14:xfrm>
              <a:off x="7427280" y="1645360"/>
              <a:ext cx="838440" cy="503280"/>
            </p14:xfrm>
          </p:contentPart>
        </mc:Choice>
        <mc:Fallback>
          <p:pic>
            <p:nvPicPr>
              <p:cNvPr id="71" name="Ink 70">
                <a:extLst>
                  <a:ext uri="{FF2B5EF4-FFF2-40B4-BE49-F238E27FC236}">
                    <a16:creationId xmlns:a16="http://schemas.microsoft.com/office/drawing/2014/main" id="{C5BDFE70-779F-438A-A79F-25760762081C}"/>
                  </a:ext>
                </a:extLst>
              </p:cNvPr>
              <p:cNvPicPr/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7409280" y="1627720"/>
                <a:ext cx="874080" cy="538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9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2737953C-E760-4634-91A9-452CDC686E8D}"/>
                  </a:ext>
                </a:extLst>
              </p14:cNvPr>
              <p14:cNvContentPartPr/>
              <p14:nvPr/>
            </p14:nvContentPartPr>
            <p14:xfrm>
              <a:off x="4287360" y="2488120"/>
              <a:ext cx="224640" cy="21600"/>
            </p14:xfrm>
          </p:contentPart>
        </mc:Choice>
        <mc:Fallback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2737953C-E760-4634-91A9-452CDC686E8D}"/>
                  </a:ext>
                </a:extLst>
              </p:cNvPr>
              <p:cNvPicPr/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4269360" y="2470120"/>
                <a:ext cx="260280" cy="57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1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7C7B4D74-6FC7-4031-8C71-AA198E0E281B}"/>
                  </a:ext>
                </a:extLst>
              </p14:cNvPr>
              <p14:cNvContentPartPr/>
              <p14:nvPr/>
            </p14:nvContentPartPr>
            <p14:xfrm>
              <a:off x="4337760" y="2601160"/>
              <a:ext cx="194760" cy="28440"/>
            </p14:xfrm>
          </p:contentPart>
        </mc:Choice>
        <mc:Fallback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7C7B4D74-6FC7-4031-8C71-AA198E0E281B}"/>
                  </a:ext>
                </a:extLst>
              </p:cNvPr>
              <p:cNvPicPr/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4320120" y="2583520"/>
                <a:ext cx="230400" cy="64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3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BB801D6D-17F0-45A2-AAD0-AF12CC2BCE2D}"/>
                  </a:ext>
                </a:extLst>
              </p14:cNvPr>
              <p14:cNvContentPartPr/>
              <p14:nvPr/>
            </p14:nvContentPartPr>
            <p14:xfrm>
              <a:off x="3554400" y="2519080"/>
              <a:ext cx="367920" cy="182160"/>
            </p14:xfrm>
          </p:contentPart>
        </mc:Choice>
        <mc:Fallback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BB801D6D-17F0-45A2-AAD0-AF12CC2BCE2D}"/>
                  </a:ext>
                </a:extLst>
              </p:cNvPr>
              <p:cNvPicPr/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3536400" y="2501440"/>
                <a:ext cx="403560" cy="217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5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65357CC9-1176-4258-9DB0-FCE46438268C}"/>
                  </a:ext>
                </a:extLst>
              </p14:cNvPr>
              <p14:cNvContentPartPr/>
              <p14:nvPr/>
            </p14:nvContentPartPr>
            <p14:xfrm>
              <a:off x="2722440" y="2417920"/>
              <a:ext cx="345960" cy="285480"/>
            </p14:xfrm>
          </p:contentPart>
        </mc:Choice>
        <mc:Fallback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65357CC9-1176-4258-9DB0-FCE46438268C}"/>
                  </a:ext>
                </a:extLst>
              </p:cNvPr>
              <p:cNvPicPr/>
              <p:nvPr/>
            </p:nvPicPr>
            <p:blipFill>
              <a:blip r:embed="rId36"/>
              <a:stretch>
                <a:fillRect/>
              </a:stretch>
            </p:blipFill>
            <p:spPr>
              <a:xfrm>
                <a:off x="2704459" y="2399920"/>
                <a:ext cx="381563" cy="321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7">
            <p14:nvContentPartPr>
              <p14:cNvPr id="29" name="Ink 28">
                <a:extLst>
                  <a:ext uri="{FF2B5EF4-FFF2-40B4-BE49-F238E27FC236}">
                    <a16:creationId xmlns:a16="http://schemas.microsoft.com/office/drawing/2014/main" id="{936C717D-718F-485A-9E58-DC9DF76BE354}"/>
                  </a:ext>
                </a:extLst>
              </p14:cNvPr>
              <p14:cNvContentPartPr/>
              <p14:nvPr/>
            </p14:nvContentPartPr>
            <p14:xfrm>
              <a:off x="4925640" y="2397400"/>
              <a:ext cx="1251000" cy="342720"/>
            </p14:xfrm>
          </p:contentPart>
        </mc:Choice>
        <mc:Fallback>
          <p:pic>
            <p:nvPicPr>
              <p:cNvPr id="29" name="Ink 28">
                <a:extLst>
                  <a:ext uri="{FF2B5EF4-FFF2-40B4-BE49-F238E27FC236}">
                    <a16:creationId xmlns:a16="http://schemas.microsoft.com/office/drawing/2014/main" id="{936C717D-718F-485A-9E58-DC9DF76BE354}"/>
                  </a:ext>
                </a:extLst>
              </p:cNvPr>
              <p:cNvPicPr/>
              <p:nvPr/>
            </p:nvPicPr>
            <p:blipFill>
              <a:blip r:embed="rId38"/>
              <a:stretch>
                <a:fillRect/>
              </a:stretch>
            </p:blipFill>
            <p:spPr>
              <a:xfrm>
                <a:off x="4908000" y="2379760"/>
                <a:ext cx="1286640" cy="378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9">
            <p14:nvContentPartPr>
              <p14:cNvPr id="30" name="Ink 29">
                <a:extLst>
                  <a:ext uri="{FF2B5EF4-FFF2-40B4-BE49-F238E27FC236}">
                    <a16:creationId xmlns:a16="http://schemas.microsoft.com/office/drawing/2014/main" id="{806362AF-641F-401F-8C64-8779AB07FCF2}"/>
                  </a:ext>
                </a:extLst>
              </p14:cNvPr>
              <p14:cNvContentPartPr/>
              <p14:nvPr/>
            </p14:nvContentPartPr>
            <p14:xfrm>
              <a:off x="3239760" y="2146120"/>
              <a:ext cx="3211920" cy="895320"/>
            </p14:xfrm>
          </p:contentPart>
        </mc:Choice>
        <mc:Fallback>
          <p:pic>
            <p:nvPicPr>
              <p:cNvPr id="30" name="Ink 29">
                <a:extLst>
                  <a:ext uri="{FF2B5EF4-FFF2-40B4-BE49-F238E27FC236}">
                    <a16:creationId xmlns:a16="http://schemas.microsoft.com/office/drawing/2014/main" id="{806362AF-641F-401F-8C64-8779AB07FCF2}"/>
                  </a:ext>
                </a:extLst>
              </p:cNvPr>
              <p:cNvPicPr/>
              <p:nvPr/>
            </p:nvPicPr>
            <p:blipFill>
              <a:blip r:embed="rId40"/>
              <a:stretch>
                <a:fillRect/>
              </a:stretch>
            </p:blipFill>
            <p:spPr>
              <a:xfrm>
                <a:off x="3222120" y="2110120"/>
                <a:ext cx="3247560" cy="966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1">
            <p14:nvContentPartPr>
              <p14:cNvPr id="57" name="Ink 56">
                <a:extLst>
                  <a:ext uri="{FF2B5EF4-FFF2-40B4-BE49-F238E27FC236}">
                    <a16:creationId xmlns:a16="http://schemas.microsoft.com/office/drawing/2014/main" id="{A1C1394E-0FD1-49AB-9074-F00D8F1B6DA5}"/>
                  </a:ext>
                </a:extLst>
              </p14:cNvPr>
              <p14:cNvContentPartPr/>
              <p14:nvPr/>
            </p14:nvContentPartPr>
            <p14:xfrm>
              <a:off x="1989120" y="3186880"/>
              <a:ext cx="3010680" cy="755640"/>
            </p14:xfrm>
          </p:contentPart>
        </mc:Choice>
        <mc:Fallback>
          <p:pic>
            <p:nvPicPr>
              <p:cNvPr id="57" name="Ink 56">
                <a:extLst>
                  <a:ext uri="{FF2B5EF4-FFF2-40B4-BE49-F238E27FC236}">
                    <a16:creationId xmlns:a16="http://schemas.microsoft.com/office/drawing/2014/main" id="{A1C1394E-0FD1-49AB-9074-F00D8F1B6DA5}"/>
                  </a:ext>
                </a:extLst>
              </p:cNvPr>
              <p:cNvPicPr/>
              <p:nvPr/>
            </p:nvPicPr>
            <p:blipFill>
              <a:blip r:embed="rId42"/>
              <a:stretch>
                <a:fillRect/>
              </a:stretch>
            </p:blipFill>
            <p:spPr>
              <a:xfrm>
                <a:off x="1971478" y="3169232"/>
                <a:ext cx="3046324" cy="79129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3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42804A63-D653-452B-88F2-17FE896B5606}"/>
                  </a:ext>
                </a:extLst>
              </p14:cNvPr>
              <p14:cNvContentPartPr/>
              <p14:nvPr/>
            </p14:nvContentPartPr>
            <p14:xfrm>
              <a:off x="7060800" y="4278040"/>
              <a:ext cx="304200" cy="132480"/>
            </p14:xfrm>
          </p:contentPart>
        </mc:Choice>
        <mc:Fallback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42804A63-D653-452B-88F2-17FE896B5606}"/>
                  </a:ext>
                </a:extLst>
              </p:cNvPr>
              <p:cNvPicPr/>
              <p:nvPr/>
            </p:nvPicPr>
            <p:blipFill>
              <a:blip r:embed="rId44"/>
              <a:stretch>
                <a:fillRect/>
              </a:stretch>
            </p:blipFill>
            <p:spPr>
              <a:xfrm>
                <a:off x="7043160" y="4260400"/>
                <a:ext cx="339840" cy="168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5">
            <p14:nvContentPartPr>
              <p14:cNvPr id="35" name="Ink 34">
                <a:extLst>
                  <a:ext uri="{FF2B5EF4-FFF2-40B4-BE49-F238E27FC236}">
                    <a16:creationId xmlns:a16="http://schemas.microsoft.com/office/drawing/2014/main" id="{09E9BD48-BF71-4742-A70C-880632AF7570}"/>
                  </a:ext>
                </a:extLst>
              </p14:cNvPr>
              <p14:cNvContentPartPr/>
              <p14:nvPr/>
            </p14:nvContentPartPr>
            <p14:xfrm>
              <a:off x="7812840" y="2973040"/>
              <a:ext cx="120960" cy="104040"/>
            </p14:xfrm>
          </p:contentPart>
        </mc:Choice>
        <mc:Fallback>
          <p:pic>
            <p:nvPicPr>
              <p:cNvPr id="35" name="Ink 34">
                <a:extLst>
                  <a:ext uri="{FF2B5EF4-FFF2-40B4-BE49-F238E27FC236}">
                    <a16:creationId xmlns:a16="http://schemas.microsoft.com/office/drawing/2014/main" id="{09E9BD48-BF71-4742-A70C-880632AF7570}"/>
                  </a:ext>
                </a:extLst>
              </p:cNvPr>
              <p:cNvPicPr/>
              <p:nvPr/>
            </p:nvPicPr>
            <p:blipFill>
              <a:blip r:embed="rId46"/>
              <a:stretch>
                <a:fillRect/>
              </a:stretch>
            </p:blipFill>
            <p:spPr>
              <a:xfrm>
                <a:off x="7794840" y="2955400"/>
                <a:ext cx="156600" cy="139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7">
            <p14:nvContentPartPr>
              <p14:cNvPr id="36" name="Ink 35">
                <a:extLst>
                  <a:ext uri="{FF2B5EF4-FFF2-40B4-BE49-F238E27FC236}">
                    <a16:creationId xmlns:a16="http://schemas.microsoft.com/office/drawing/2014/main" id="{9893D42A-071B-43BD-B7F7-EAAD259ACD7E}"/>
                  </a:ext>
                </a:extLst>
              </p14:cNvPr>
              <p14:cNvContentPartPr/>
              <p14:nvPr/>
            </p14:nvContentPartPr>
            <p14:xfrm>
              <a:off x="8045040" y="2925880"/>
              <a:ext cx="172800" cy="154440"/>
            </p14:xfrm>
          </p:contentPart>
        </mc:Choice>
        <mc:Fallback>
          <p:pic>
            <p:nvPicPr>
              <p:cNvPr id="36" name="Ink 35">
                <a:extLst>
                  <a:ext uri="{FF2B5EF4-FFF2-40B4-BE49-F238E27FC236}">
                    <a16:creationId xmlns:a16="http://schemas.microsoft.com/office/drawing/2014/main" id="{9893D42A-071B-43BD-B7F7-EAAD259ACD7E}"/>
                  </a:ext>
                </a:extLst>
              </p:cNvPr>
              <p:cNvPicPr/>
              <p:nvPr/>
            </p:nvPicPr>
            <p:blipFill>
              <a:blip r:embed="rId48"/>
              <a:stretch>
                <a:fillRect/>
              </a:stretch>
            </p:blipFill>
            <p:spPr>
              <a:xfrm>
                <a:off x="8027400" y="2907880"/>
                <a:ext cx="208440" cy="190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9">
            <p14:nvContentPartPr>
              <p14:cNvPr id="37" name="Ink 36">
                <a:extLst>
                  <a:ext uri="{FF2B5EF4-FFF2-40B4-BE49-F238E27FC236}">
                    <a16:creationId xmlns:a16="http://schemas.microsoft.com/office/drawing/2014/main" id="{D6C96AAB-B9C4-4806-9D5F-C4DD344C9A3B}"/>
                  </a:ext>
                </a:extLst>
              </p14:cNvPr>
              <p14:cNvContentPartPr/>
              <p14:nvPr/>
            </p14:nvContentPartPr>
            <p14:xfrm>
              <a:off x="7395960" y="2651560"/>
              <a:ext cx="176040" cy="71640"/>
            </p14:xfrm>
          </p:contentPart>
        </mc:Choice>
        <mc:Fallback>
          <p:pic>
            <p:nvPicPr>
              <p:cNvPr id="37" name="Ink 36">
                <a:extLst>
                  <a:ext uri="{FF2B5EF4-FFF2-40B4-BE49-F238E27FC236}">
                    <a16:creationId xmlns:a16="http://schemas.microsoft.com/office/drawing/2014/main" id="{D6C96AAB-B9C4-4806-9D5F-C4DD344C9A3B}"/>
                  </a:ext>
                </a:extLst>
              </p:cNvPr>
              <p:cNvPicPr/>
              <p:nvPr/>
            </p:nvPicPr>
            <p:blipFill>
              <a:blip r:embed="rId50"/>
              <a:stretch>
                <a:fillRect/>
              </a:stretch>
            </p:blipFill>
            <p:spPr>
              <a:xfrm>
                <a:off x="7378320" y="2633560"/>
                <a:ext cx="211680" cy="107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1">
            <p14:nvContentPartPr>
              <p14:cNvPr id="39" name="Ink 38">
                <a:extLst>
                  <a:ext uri="{FF2B5EF4-FFF2-40B4-BE49-F238E27FC236}">
                    <a16:creationId xmlns:a16="http://schemas.microsoft.com/office/drawing/2014/main" id="{D7D0A943-168E-457C-8881-AFB4B9913052}"/>
                  </a:ext>
                </a:extLst>
              </p14:cNvPr>
              <p14:cNvContentPartPr/>
              <p14:nvPr/>
            </p14:nvContentPartPr>
            <p14:xfrm>
              <a:off x="6981240" y="2792320"/>
              <a:ext cx="730440" cy="1379880"/>
            </p14:xfrm>
          </p:contentPart>
        </mc:Choice>
        <mc:Fallback>
          <p:pic>
            <p:nvPicPr>
              <p:cNvPr id="39" name="Ink 38">
                <a:extLst>
                  <a:ext uri="{FF2B5EF4-FFF2-40B4-BE49-F238E27FC236}">
                    <a16:creationId xmlns:a16="http://schemas.microsoft.com/office/drawing/2014/main" id="{D7D0A943-168E-457C-8881-AFB4B9913052}"/>
                  </a:ext>
                </a:extLst>
              </p:cNvPr>
              <p:cNvPicPr/>
              <p:nvPr/>
            </p:nvPicPr>
            <p:blipFill>
              <a:blip r:embed="rId52"/>
              <a:stretch>
                <a:fillRect/>
              </a:stretch>
            </p:blipFill>
            <p:spPr>
              <a:xfrm>
                <a:off x="6963591" y="2774680"/>
                <a:ext cx="766098" cy="1415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3">
            <p14:nvContentPartPr>
              <p14:cNvPr id="25" name="Ink 24">
                <a:extLst>
                  <a:ext uri="{FF2B5EF4-FFF2-40B4-BE49-F238E27FC236}">
                    <a16:creationId xmlns:a16="http://schemas.microsoft.com/office/drawing/2014/main" id="{30D0A6D3-10AB-42DD-A99F-70EF2E32EC76}"/>
                  </a:ext>
                </a:extLst>
              </p14:cNvPr>
              <p14:cNvContentPartPr/>
              <p14:nvPr/>
            </p14:nvContentPartPr>
            <p14:xfrm>
              <a:off x="7588920" y="3281200"/>
              <a:ext cx="880920" cy="480960"/>
            </p14:xfrm>
          </p:contentPart>
        </mc:Choice>
        <mc:Fallback>
          <p:pic>
            <p:nvPicPr>
              <p:cNvPr id="25" name="Ink 24">
                <a:extLst>
                  <a:ext uri="{FF2B5EF4-FFF2-40B4-BE49-F238E27FC236}">
                    <a16:creationId xmlns:a16="http://schemas.microsoft.com/office/drawing/2014/main" id="{30D0A6D3-10AB-42DD-A99F-70EF2E32EC76}"/>
                  </a:ext>
                </a:extLst>
              </p:cNvPr>
              <p:cNvPicPr/>
              <p:nvPr/>
            </p:nvPicPr>
            <p:blipFill>
              <a:blip r:embed="rId54"/>
              <a:stretch>
                <a:fillRect/>
              </a:stretch>
            </p:blipFill>
            <p:spPr>
              <a:xfrm>
                <a:off x="7571280" y="3263560"/>
                <a:ext cx="916560" cy="516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5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80DB9AE4-B28E-4363-ADA5-BB374142EF98}"/>
                  </a:ext>
                </a:extLst>
              </p14:cNvPr>
              <p14:cNvContentPartPr/>
              <p14:nvPr/>
            </p14:nvContentPartPr>
            <p14:xfrm>
              <a:off x="914160" y="4297480"/>
              <a:ext cx="377280" cy="272520"/>
            </p14:xfrm>
          </p:contentPart>
        </mc:Choice>
        <mc:Fallback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80DB9AE4-B28E-4363-ADA5-BB374142EF98}"/>
                  </a:ext>
                </a:extLst>
              </p:cNvPr>
              <p:cNvPicPr/>
              <p:nvPr/>
            </p:nvPicPr>
            <p:blipFill>
              <a:blip r:embed="rId56"/>
              <a:stretch>
                <a:fillRect/>
              </a:stretch>
            </p:blipFill>
            <p:spPr>
              <a:xfrm>
                <a:off x="896160" y="4279480"/>
                <a:ext cx="412920" cy="308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7">
            <p14:nvContentPartPr>
              <p14:cNvPr id="42" name="Ink 41">
                <a:extLst>
                  <a:ext uri="{FF2B5EF4-FFF2-40B4-BE49-F238E27FC236}">
                    <a16:creationId xmlns:a16="http://schemas.microsoft.com/office/drawing/2014/main" id="{0FD674CC-1399-4AE9-9B41-EBDE871E09AD}"/>
                  </a:ext>
                </a:extLst>
              </p14:cNvPr>
              <p14:cNvContentPartPr/>
              <p14:nvPr/>
            </p14:nvContentPartPr>
            <p14:xfrm>
              <a:off x="2012880" y="4246360"/>
              <a:ext cx="1573200" cy="428400"/>
            </p14:xfrm>
          </p:contentPart>
        </mc:Choice>
        <mc:Fallback>
          <p:pic>
            <p:nvPicPr>
              <p:cNvPr id="42" name="Ink 41">
                <a:extLst>
                  <a:ext uri="{FF2B5EF4-FFF2-40B4-BE49-F238E27FC236}">
                    <a16:creationId xmlns:a16="http://schemas.microsoft.com/office/drawing/2014/main" id="{0FD674CC-1399-4AE9-9B41-EBDE871E09AD}"/>
                  </a:ext>
                </a:extLst>
              </p:cNvPr>
              <p:cNvPicPr/>
              <p:nvPr/>
            </p:nvPicPr>
            <p:blipFill>
              <a:blip r:embed="rId58"/>
              <a:stretch>
                <a:fillRect/>
              </a:stretch>
            </p:blipFill>
            <p:spPr>
              <a:xfrm>
                <a:off x="1994880" y="4228720"/>
                <a:ext cx="1608840" cy="464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9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8304B783-1A90-49EF-8035-31119536DB67}"/>
                  </a:ext>
                </a:extLst>
              </p14:cNvPr>
              <p14:cNvContentPartPr/>
              <p14:nvPr/>
            </p14:nvContentPartPr>
            <p14:xfrm>
              <a:off x="3951840" y="4195600"/>
              <a:ext cx="290880" cy="314280"/>
            </p14:xfrm>
          </p:contentPart>
        </mc:Choice>
        <mc:Fallback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8304B783-1A90-49EF-8035-31119536DB67}"/>
                  </a:ext>
                </a:extLst>
              </p:cNvPr>
              <p:cNvPicPr/>
              <p:nvPr/>
            </p:nvPicPr>
            <p:blipFill>
              <a:blip r:embed="rId60"/>
              <a:stretch>
                <a:fillRect/>
              </a:stretch>
            </p:blipFill>
            <p:spPr>
              <a:xfrm>
                <a:off x="3934200" y="4177960"/>
                <a:ext cx="326520" cy="349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1">
            <p14:nvContentPartPr>
              <p14:cNvPr id="64" name="Ink 63">
                <a:extLst>
                  <a:ext uri="{FF2B5EF4-FFF2-40B4-BE49-F238E27FC236}">
                    <a16:creationId xmlns:a16="http://schemas.microsoft.com/office/drawing/2014/main" id="{857647C5-0105-4273-A485-243083F5DEEE}"/>
                  </a:ext>
                </a:extLst>
              </p14:cNvPr>
              <p14:cNvContentPartPr/>
              <p14:nvPr/>
            </p14:nvContentPartPr>
            <p14:xfrm>
              <a:off x="5770560" y="4086880"/>
              <a:ext cx="931680" cy="245160"/>
            </p14:xfrm>
          </p:contentPart>
        </mc:Choice>
        <mc:Fallback>
          <p:pic>
            <p:nvPicPr>
              <p:cNvPr id="64" name="Ink 63">
                <a:extLst>
                  <a:ext uri="{FF2B5EF4-FFF2-40B4-BE49-F238E27FC236}">
                    <a16:creationId xmlns:a16="http://schemas.microsoft.com/office/drawing/2014/main" id="{857647C5-0105-4273-A485-243083F5DEEE}"/>
                  </a:ext>
                </a:extLst>
              </p:cNvPr>
              <p:cNvPicPr/>
              <p:nvPr/>
            </p:nvPicPr>
            <p:blipFill>
              <a:blip r:embed="rId62"/>
              <a:stretch>
                <a:fillRect/>
              </a:stretch>
            </p:blipFill>
            <p:spPr>
              <a:xfrm>
                <a:off x="5752920" y="4068880"/>
                <a:ext cx="967320" cy="280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3">
            <p14:nvContentPartPr>
              <p14:cNvPr id="65" name="Ink 64">
                <a:extLst>
                  <a:ext uri="{FF2B5EF4-FFF2-40B4-BE49-F238E27FC236}">
                    <a16:creationId xmlns:a16="http://schemas.microsoft.com/office/drawing/2014/main" id="{3C9AF19D-309F-4AE9-BD23-F9CC8C4FD52D}"/>
                  </a:ext>
                </a:extLst>
              </p14:cNvPr>
              <p14:cNvContentPartPr/>
              <p14:nvPr/>
            </p14:nvContentPartPr>
            <p14:xfrm>
              <a:off x="4631880" y="4185520"/>
              <a:ext cx="959040" cy="372600"/>
            </p14:xfrm>
          </p:contentPart>
        </mc:Choice>
        <mc:Fallback>
          <p:pic>
            <p:nvPicPr>
              <p:cNvPr id="65" name="Ink 64">
                <a:extLst>
                  <a:ext uri="{FF2B5EF4-FFF2-40B4-BE49-F238E27FC236}">
                    <a16:creationId xmlns:a16="http://schemas.microsoft.com/office/drawing/2014/main" id="{3C9AF19D-309F-4AE9-BD23-F9CC8C4FD52D}"/>
                  </a:ext>
                </a:extLst>
              </p:cNvPr>
              <p:cNvPicPr/>
              <p:nvPr/>
            </p:nvPicPr>
            <p:blipFill>
              <a:blip r:embed="rId64"/>
              <a:stretch>
                <a:fillRect/>
              </a:stretch>
            </p:blipFill>
            <p:spPr>
              <a:xfrm>
                <a:off x="4614240" y="4167880"/>
                <a:ext cx="994680" cy="408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5">
            <p14:nvContentPartPr>
              <p14:cNvPr id="24" name="Ink 23">
                <a:extLst>
                  <a:ext uri="{FF2B5EF4-FFF2-40B4-BE49-F238E27FC236}">
                    <a16:creationId xmlns:a16="http://schemas.microsoft.com/office/drawing/2014/main" id="{B7B0DEBE-F8E3-4BC3-8071-863FDB272C1F}"/>
                  </a:ext>
                </a:extLst>
              </p14:cNvPr>
              <p14:cNvContentPartPr/>
              <p14:nvPr/>
            </p14:nvContentPartPr>
            <p14:xfrm>
              <a:off x="924240" y="4713640"/>
              <a:ext cx="413640" cy="308160"/>
            </p14:xfrm>
          </p:contentPart>
        </mc:Choice>
        <mc:Fallback>
          <p:pic>
            <p:nvPicPr>
              <p:cNvPr id="24" name="Ink 23">
                <a:extLst>
                  <a:ext uri="{FF2B5EF4-FFF2-40B4-BE49-F238E27FC236}">
                    <a16:creationId xmlns:a16="http://schemas.microsoft.com/office/drawing/2014/main" id="{B7B0DEBE-F8E3-4BC3-8071-863FDB272C1F}"/>
                  </a:ext>
                </a:extLst>
              </p:cNvPr>
              <p:cNvPicPr/>
              <p:nvPr/>
            </p:nvPicPr>
            <p:blipFill>
              <a:blip r:embed="rId66"/>
              <a:stretch>
                <a:fillRect/>
              </a:stretch>
            </p:blipFill>
            <p:spPr>
              <a:xfrm>
                <a:off x="906256" y="4696000"/>
                <a:ext cx="449249" cy="343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7">
            <p14:nvContentPartPr>
              <p14:cNvPr id="41" name="Ink 40">
                <a:extLst>
                  <a:ext uri="{FF2B5EF4-FFF2-40B4-BE49-F238E27FC236}">
                    <a16:creationId xmlns:a16="http://schemas.microsoft.com/office/drawing/2014/main" id="{F0B09492-BDEA-45FF-98AA-332A52A7039B}"/>
                  </a:ext>
                </a:extLst>
              </p14:cNvPr>
              <p14:cNvContentPartPr/>
              <p14:nvPr/>
            </p14:nvContentPartPr>
            <p14:xfrm>
              <a:off x="1970400" y="4805080"/>
              <a:ext cx="797760" cy="352800"/>
            </p14:xfrm>
          </p:contentPart>
        </mc:Choice>
        <mc:Fallback>
          <p:pic>
            <p:nvPicPr>
              <p:cNvPr id="41" name="Ink 40">
                <a:extLst>
                  <a:ext uri="{FF2B5EF4-FFF2-40B4-BE49-F238E27FC236}">
                    <a16:creationId xmlns:a16="http://schemas.microsoft.com/office/drawing/2014/main" id="{F0B09492-BDEA-45FF-98AA-332A52A7039B}"/>
                  </a:ext>
                </a:extLst>
              </p:cNvPr>
              <p:cNvPicPr/>
              <p:nvPr/>
            </p:nvPicPr>
            <p:blipFill>
              <a:blip r:embed="rId68"/>
              <a:stretch>
                <a:fillRect/>
              </a:stretch>
            </p:blipFill>
            <p:spPr>
              <a:xfrm>
                <a:off x="1952752" y="4787080"/>
                <a:ext cx="833416" cy="388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9">
            <p14:nvContentPartPr>
              <p14:cNvPr id="43" name="Ink 42">
                <a:extLst>
                  <a:ext uri="{FF2B5EF4-FFF2-40B4-BE49-F238E27FC236}">
                    <a16:creationId xmlns:a16="http://schemas.microsoft.com/office/drawing/2014/main" id="{8851889C-9118-4DDD-9DF0-B4AC4D5AE752}"/>
                  </a:ext>
                </a:extLst>
              </p14:cNvPr>
              <p14:cNvContentPartPr/>
              <p14:nvPr/>
            </p14:nvContentPartPr>
            <p14:xfrm>
              <a:off x="2966160" y="4909120"/>
              <a:ext cx="187920" cy="18360"/>
            </p14:xfrm>
          </p:contentPart>
        </mc:Choice>
        <mc:Fallback>
          <p:pic>
            <p:nvPicPr>
              <p:cNvPr id="43" name="Ink 42">
                <a:extLst>
                  <a:ext uri="{FF2B5EF4-FFF2-40B4-BE49-F238E27FC236}">
                    <a16:creationId xmlns:a16="http://schemas.microsoft.com/office/drawing/2014/main" id="{8851889C-9118-4DDD-9DF0-B4AC4D5AE752}"/>
                  </a:ext>
                </a:extLst>
              </p:cNvPr>
              <p:cNvPicPr/>
              <p:nvPr/>
            </p:nvPicPr>
            <p:blipFill>
              <a:blip r:embed="rId70"/>
              <a:stretch>
                <a:fillRect/>
              </a:stretch>
            </p:blipFill>
            <p:spPr>
              <a:xfrm>
                <a:off x="2948520" y="4891120"/>
                <a:ext cx="223560" cy="54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1">
            <p14:nvContentPartPr>
              <p14:cNvPr id="44" name="Ink 43">
                <a:extLst>
                  <a:ext uri="{FF2B5EF4-FFF2-40B4-BE49-F238E27FC236}">
                    <a16:creationId xmlns:a16="http://schemas.microsoft.com/office/drawing/2014/main" id="{3F1470E7-112B-4457-AB3E-D298F6D34FF1}"/>
                  </a:ext>
                </a:extLst>
              </p14:cNvPr>
              <p14:cNvContentPartPr/>
              <p14:nvPr/>
            </p14:nvContentPartPr>
            <p14:xfrm>
              <a:off x="2986680" y="5008480"/>
              <a:ext cx="184680" cy="360"/>
            </p14:xfrm>
          </p:contentPart>
        </mc:Choice>
        <mc:Fallback>
          <p:pic>
            <p:nvPicPr>
              <p:cNvPr id="44" name="Ink 43">
                <a:extLst>
                  <a:ext uri="{FF2B5EF4-FFF2-40B4-BE49-F238E27FC236}">
                    <a16:creationId xmlns:a16="http://schemas.microsoft.com/office/drawing/2014/main" id="{3F1470E7-112B-4457-AB3E-D298F6D34FF1}"/>
                  </a:ext>
                </a:extLst>
              </p:cNvPr>
              <p:cNvPicPr/>
              <p:nvPr/>
            </p:nvPicPr>
            <p:blipFill>
              <a:blip r:embed="rId72"/>
              <a:stretch>
                <a:fillRect/>
              </a:stretch>
            </p:blipFill>
            <p:spPr>
              <a:xfrm>
                <a:off x="2968680" y="4990840"/>
                <a:ext cx="22032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3">
            <p14:nvContentPartPr>
              <p14:cNvPr id="45" name="Ink 44">
                <a:extLst>
                  <a:ext uri="{FF2B5EF4-FFF2-40B4-BE49-F238E27FC236}">
                    <a16:creationId xmlns:a16="http://schemas.microsoft.com/office/drawing/2014/main" id="{8DF4FB7C-7115-4764-BD41-D775C9EFC229}"/>
                  </a:ext>
                </a:extLst>
              </p14:cNvPr>
              <p14:cNvContentPartPr/>
              <p14:nvPr/>
            </p14:nvContentPartPr>
            <p14:xfrm>
              <a:off x="3342360" y="4795000"/>
              <a:ext cx="348840" cy="244440"/>
            </p14:xfrm>
          </p:contentPart>
        </mc:Choice>
        <mc:Fallback>
          <p:pic>
            <p:nvPicPr>
              <p:cNvPr id="45" name="Ink 44">
                <a:extLst>
                  <a:ext uri="{FF2B5EF4-FFF2-40B4-BE49-F238E27FC236}">
                    <a16:creationId xmlns:a16="http://schemas.microsoft.com/office/drawing/2014/main" id="{8DF4FB7C-7115-4764-BD41-D775C9EFC229}"/>
                  </a:ext>
                </a:extLst>
              </p:cNvPr>
              <p:cNvPicPr/>
              <p:nvPr/>
            </p:nvPicPr>
            <p:blipFill>
              <a:blip r:embed="rId74"/>
              <a:stretch>
                <a:fillRect/>
              </a:stretch>
            </p:blipFill>
            <p:spPr>
              <a:xfrm>
                <a:off x="3324360" y="4777360"/>
                <a:ext cx="384480" cy="280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5">
            <p14:nvContentPartPr>
              <p14:cNvPr id="53" name="Ink 52">
                <a:extLst>
                  <a:ext uri="{FF2B5EF4-FFF2-40B4-BE49-F238E27FC236}">
                    <a16:creationId xmlns:a16="http://schemas.microsoft.com/office/drawing/2014/main" id="{0775A42D-C9DE-4504-B396-E29C9420EBD6}"/>
                  </a:ext>
                </a:extLst>
              </p14:cNvPr>
              <p14:cNvContentPartPr/>
              <p14:nvPr/>
            </p14:nvContentPartPr>
            <p14:xfrm>
              <a:off x="3850320" y="4745320"/>
              <a:ext cx="1450080" cy="312840"/>
            </p14:xfrm>
          </p:contentPart>
        </mc:Choice>
        <mc:Fallback>
          <p:pic>
            <p:nvPicPr>
              <p:cNvPr id="53" name="Ink 52">
                <a:extLst>
                  <a:ext uri="{FF2B5EF4-FFF2-40B4-BE49-F238E27FC236}">
                    <a16:creationId xmlns:a16="http://schemas.microsoft.com/office/drawing/2014/main" id="{0775A42D-C9DE-4504-B396-E29C9420EBD6}"/>
                  </a:ext>
                </a:extLst>
              </p:cNvPr>
              <p:cNvPicPr/>
              <p:nvPr/>
            </p:nvPicPr>
            <p:blipFill>
              <a:blip r:embed="rId76"/>
              <a:stretch>
                <a:fillRect/>
              </a:stretch>
            </p:blipFill>
            <p:spPr>
              <a:xfrm>
                <a:off x="3832324" y="4727341"/>
                <a:ext cx="1485711" cy="34843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7">
            <p14:nvContentPartPr>
              <p14:cNvPr id="55" name="Ink 54">
                <a:extLst>
                  <a:ext uri="{FF2B5EF4-FFF2-40B4-BE49-F238E27FC236}">
                    <a16:creationId xmlns:a16="http://schemas.microsoft.com/office/drawing/2014/main" id="{477D3EF8-51AD-416D-9FE5-BB2060128022}"/>
                  </a:ext>
                </a:extLst>
              </p14:cNvPr>
              <p14:cNvContentPartPr/>
              <p14:nvPr/>
            </p14:nvContentPartPr>
            <p14:xfrm>
              <a:off x="1633800" y="4593400"/>
              <a:ext cx="3913920" cy="780480"/>
            </p14:xfrm>
          </p:contentPart>
        </mc:Choice>
        <mc:Fallback>
          <p:pic>
            <p:nvPicPr>
              <p:cNvPr id="55" name="Ink 54">
                <a:extLst>
                  <a:ext uri="{FF2B5EF4-FFF2-40B4-BE49-F238E27FC236}">
                    <a16:creationId xmlns:a16="http://schemas.microsoft.com/office/drawing/2014/main" id="{477D3EF8-51AD-416D-9FE5-BB2060128022}"/>
                  </a:ext>
                </a:extLst>
              </p:cNvPr>
              <p:cNvPicPr/>
              <p:nvPr/>
            </p:nvPicPr>
            <p:blipFill>
              <a:blip r:embed="rId78"/>
              <a:stretch>
                <a:fillRect/>
              </a:stretch>
            </p:blipFill>
            <p:spPr>
              <a:xfrm>
                <a:off x="1615800" y="4557760"/>
                <a:ext cx="3949560" cy="852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9">
            <p14:nvContentPartPr>
              <p14:cNvPr id="56" name="Ink 55">
                <a:extLst>
                  <a:ext uri="{FF2B5EF4-FFF2-40B4-BE49-F238E27FC236}">
                    <a16:creationId xmlns:a16="http://schemas.microsoft.com/office/drawing/2014/main" id="{1337ACF1-ADA6-4275-8F24-B8C5CAE4C534}"/>
                  </a:ext>
                </a:extLst>
              </p14:cNvPr>
              <p14:cNvContentPartPr/>
              <p14:nvPr/>
            </p14:nvContentPartPr>
            <p14:xfrm>
              <a:off x="1035840" y="1593160"/>
              <a:ext cx="4013640" cy="84240"/>
            </p14:xfrm>
          </p:contentPart>
        </mc:Choice>
        <mc:Fallback>
          <p:pic>
            <p:nvPicPr>
              <p:cNvPr id="56" name="Ink 55">
                <a:extLst>
                  <a:ext uri="{FF2B5EF4-FFF2-40B4-BE49-F238E27FC236}">
                    <a16:creationId xmlns:a16="http://schemas.microsoft.com/office/drawing/2014/main" id="{1337ACF1-ADA6-4275-8F24-B8C5CAE4C534}"/>
                  </a:ext>
                </a:extLst>
              </p:cNvPr>
              <p:cNvPicPr/>
              <p:nvPr/>
            </p:nvPicPr>
            <p:blipFill>
              <a:blip r:embed="rId80"/>
              <a:stretch>
                <a:fillRect/>
              </a:stretch>
            </p:blipFill>
            <p:spPr>
              <a:xfrm>
                <a:off x="1018200" y="1557160"/>
                <a:ext cx="4049280" cy="155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1">
            <p14:nvContentPartPr>
              <p14:cNvPr id="83" name="Ink 82">
                <a:extLst>
                  <a:ext uri="{FF2B5EF4-FFF2-40B4-BE49-F238E27FC236}">
                    <a16:creationId xmlns:a16="http://schemas.microsoft.com/office/drawing/2014/main" id="{340F642D-9D3A-43BF-8107-43061B554D88}"/>
                  </a:ext>
                </a:extLst>
              </p14:cNvPr>
              <p14:cNvContentPartPr/>
              <p14:nvPr/>
            </p14:nvContentPartPr>
            <p14:xfrm>
              <a:off x="5899800" y="4388560"/>
              <a:ext cx="2755800" cy="772560"/>
            </p14:xfrm>
          </p:contentPart>
        </mc:Choice>
        <mc:Fallback>
          <p:pic>
            <p:nvPicPr>
              <p:cNvPr id="83" name="Ink 82">
                <a:extLst>
                  <a:ext uri="{FF2B5EF4-FFF2-40B4-BE49-F238E27FC236}">
                    <a16:creationId xmlns:a16="http://schemas.microsoft.com/office/drawing/2014/main" id="{340F642D-9D3A-43BF-8107-43061B554D88}"/>
                  </a:ext>
                </a:extLst>
              </p:cNvPr>
              <p:cNvPicPr/>
              <p:nvPr/>
            </p:nvPicPr>
            <p:blipFill>
              <a:blip r:embed="rId82"/>
              <a:stretch>
                <a:fillRect/>
              </a:stretch>
            </p:blipFill>
            <p:spPr>
              <a:xfrm>
                <a:off x="5882158" y="4370928"/>
                <a:ext cx="2791445" cy="80818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3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17C7BCAF-D8ED-40E4-BE64-8242E8DE556B}"/>
                  </a:ext>
                </a:extLst>
              </p14:cNvPr>
              <p14:cNvContentPartPr/>
              <p14:nvPr/>
            </p14:nvContentPartPr>
            <p14:xfrm>
              <a:off x="1436160" y="5740000"/>
              <a:ext cx="16920" cy="533520"/>
            </p14:xfrm>
          </p:contentPart>
        </mc:Choice>
        <mc:Fallback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17C7BCAF-D8ED-40E4-BE64-8242E8DE556B}"/>
                  </a:ext>
                </a:extLst>
              </p:cNvPr>
              <p:cNvPicPr/>
              <p:nvPr/>
            </p:nvPicPr>
            <p:blipFill>
              <a:blip r:embed="rId84"/>
              <a:stretch>
                <a:fillRect/>
              </a:stretch>
            </p:blipFill>
            <p:spPr>
              <a:xfrm>
                <a:off x="1418160" y="5722360"/>
                <a:ext cx="52560" cy="569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5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F77EA429-E98E-4B69-85FD-B516E8D6752D}"/>
                  </a:ext>
                </a:extLst>
              </p14:cNvPr>
              <p14:cNvContentPartPr/>
              <p14:nvPr/>
            </p14:nvContentPartPr>
            <p14:xfrm>
              <a:off x="1462440" y="5485840"/>
              <a:ext cx="2520" cy="180360"/>
            </p14:xfrm>
          </p:contentPart>
        </mc:Choice>
        <mc:Fallback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F77EA429-E98E-4B69-85FD-B516E8D6752D}"/>
                  </a:ext>
                </a:extLst>
              </p:cNvPr>
              <p:cNvPicPr/>
              <p:nvPr/>
            </p:nvPicPr>
            <p:blipFill>
              <a:blip r:embed="rId86"/>
              <a:stretch>
                <a:fillRect/>
              </a:stretch>
            </p:blipFill>
            <p:spPr>
              <a:xfrm>
                <a:off x="1444800" y="5468200"/>
                <a:ext cx="3816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7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3B1086FB-27C9-49FE-83F2-9773F0030CE9}"/>
                  </a:ext>
                </a:extLst>
              </p14:cNvPr>
              <p14:cNvContentPartPr/>
              <p14:nvPr/>
            </p14:nvContentPartPr>
            <p14:xfrm>
              <a:off x="1393680" y="5475760"/>
              <a:ext cx="159480" cy="97920"/>
            </p14:xfrm>
          </p:contentPart>
        </mc:Choice>
        <mc:Fallback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3B1086FB-27C9-49FE-83F2-9773F0030CE9}"/>
                  </a:ext>
                </a:extLst>
              </p:cNvPr>
              <p:cNvPicPr/>
              <p:nvPr/>
            </p:nvPicPr>
            <p:blipFill>
              <a:blip r:embed="rId88"/>
              <a:stretch>
                <a:fillRect/>
              </a:stretch>
            </p:blipFill>
            <p:spPr>
              <a:xfrm>
                <a:off x="1375680" y="5458120"/>
                <a:ext cx="195120" cy="133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9">
            <p14:nvContentPartPr>
              <p14:cNvPr id="50" name="Ink 49">
                <a:extLst>
                  <a:ext uri="{FF2B5EF4-FFF2-40B4-BE49-F238E27FC236}">
                    <a16:creationId xmlns:a16="http://schemas.microsoft.com/office/drawing/2014/main" id="{EDEC6526-03A0-48FA-A694-33FE867B57E3}"/>
                  </a:ext>
                </a:extLst>
              </p14:cNvPr>
              <p14:cNvContentPartPr/>
              <p14:nvPr/>
            </p14:nvContentPartPr>
            <p14:xfrm>
              <a:off x="2184960" y="5680600"/>
              <a:ext cx="102960" cy="131400"/>
            </p14:xfrm>
          </p:contentPart>
        </mc:Choice>
        <mc:Fallback>
          <p:pic>
            <p:nvPicPr>
              <p:cNvPr id="50" name="Ink 49">
                <a:extLst>
                  <a:ext uri="{FF2B5EF4-FFF2-40B4-BE49-F238E27FC236}">
                    <a16:creationId xmlns:a16="http://schemas.microsoft.com/office/drawing/2014/main" id="{EDEC6526-03A0-48FA-A694-33FE867B57E3}"/>
                  </a:ext>
                </a:extLst>
              </p:cNvPr>
              <p:cNvPicPr/>
              <p:nvPr/>
            </p:nvPicPr>
            <p:blipFill>
              <a:blip r:embed="rId90"/>
              <a:stretch>
                <a:fillRect/>
              </a:stretch>
            </p:blipFill>
            <p:spPr>
              <a:xfrm>
                <a:off x="2167320" y="5662600"/>
                <a:ext cx="138600" cy="167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1">
            <p14:nvContentPartPr>
              <p14:cNvPr id="54" name="Ink 53">
                <a:extLst>
                  <a:ext uri="{FF2B5EF4-FFF2-40B4-BE49-F238E27FC236}">
                    <a16:creationId xmlns:a16="http://schemas.microsoft.com/office/drawing/2014/main" id="{B3F441C1-5E84-437D-BE98-CD67FA6F0666}"/>
                  </a:ext>
                </a:extLst>
              </p14:cNvPr>
              <p14:cNvContentPartPr/>
              <p14:nvPr/>
            </p14:nvContentPartPr>
            <p14:xfrm>
              <a:off x="1319880" y="6328600"/>
              <a:ext cx="193320" cy="209160"/>
            </p14:xfrm>
          </p:contentPart>
        </mc:Choice>
        <mc:Fallback>
          <p:pic>
            <p:nvPicPr>
              <p:cNvPr id="54" name="Ink 53">
                <a:extLst>
                  <a:ext uri="{FF2B5EF4-FFF2-40B4-BE49-F238E27FC236}">
                    <a16:creationId xmlns:a16="http://schemas.microsoft.com/office/drawing/2014/main" id="{B3F441C1-5E84-437D-BE98-CD67FA6F0666}"/>
                  </a:ext>
                </a:extLst>
              </p:cNvPr>
              <p:cNvPicPr/>
              <p:nvPr/>
            </p:nvPicPr>
            <p:blipFill>
              <a:blip r:embed="rId92"/>
              <a:stretch>
                <a:fillRect/>
              </a:stretch>
            </p:blipFill>
            <p:spPr>
              <a:xfrm>
                <a:off x="1301880" y="6310960"/>
                <a:ext cx="228960" cy="244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3">
            <p14:nvContentPartPr>
              <p14:cNvPr id="58" name="Ink 57">
                <a:extLst>
                  <a:ext uri="{FF2B5EF4-FFF2-40B4-BE49-F238E27FC236}">
                    <a16:creationId xmlns:a16="http://schemas.microsoft.com/office/drawing/2014/main" id="{25275CE5-8EC3-43E6-87CC-1DF79ED4F2FA}"/>
                  </a:ext>
                </a:extLst>
              </p14:cNvPr>
              <p14:cNvContentPartPr/>
              <p14:nvPr/>
            </p14:nvContentPartPr>
            <p14:xfrm>
              <a:off x="1706520" y="5428960"/>
              <a:ext cx="400680" cy="376200"/>
            </p14:xfrm>
          </p:contentPart>
        </mc:Choice>
        <mc:Fallback>
          <p:pic>
            <p:nvPicPr>
              <p:cNvPr id="58" name="Ink 57">
                <a:extLst>
                  <a:ext uri="{FF2B5EF4-FFF2-40B4-BE49-F238E27FC236}">
                    <a16:creationId xmlns:a16="http://schemas.microsoft.com/office/drawing/2014/main" id="{25275CE5-8EC3-43E6-87CC-1DF79ED4F2FA}"/>
                  </a:ext>
                </a:extLst>
              </p:cNvPr>
              <p:cNvPicPr/>
              <p:nvPr/>
            </p:nvPicPr>
            <p:blipFill>
              <a:blip r:embed="rId94"/>
              <a:stretch>
                <a:fillRect/>
              </a:stretch>
            </p:blipFill>
            <p:spPr>
              <a:xfrm>
                <a:off x="1688536" y="5410943"/>
                <a:ext cx="436288" cy="41187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5">
            <p14:nvContentPartPr>
              <p14:cNvPr id="59" name="Ink 58">
                <a:extLst>
                  <a:ext uri="{FF2B5EF4-FFF2-40B4-BE49-F238E27FC236}">
                    <a16:creationId xmlns:a16="http://schemas.microsoft.com/office/drawing/2014/main" id="{3357B101-AAC0-48A2-A685-FB25A02E0C95}"/>
                  </a:ext>
                </a:extLst>
              </p14:cNvPr>
              <p14:cNvContentPartPr/>
              <p14:nvPr/>
            </p14:nvContentPartPr>
            <p14:xfrm>
              <a:off x="1614720" y="6372880"/>
              <a:ext cx="194400" cy="118080"/>
            </p14:xfrm>
          </p:contentPart>
        </mc:Choice>
        <mc:Fallback>
          <p:pic>
            <p:nvPicPr>
              <p:cNvPr id="59" name="Ink 58">
                <a:extLst>
                  <a:ext uri="{FF2B5EF4-FFF2-40B4-BE49-F238E27FC236}">
                    <a16:creationId xmlns:a16="http://schemas.microsoft.com/office/drawing/2014/main" id="{3357B101-AAC0-48A2-A685-FB25A02E0C95}"/>
                  </a:ext>
                </a:extLst>
              </p:cNvPr>
              <p:cNvPicPr/>
              <p:nvPr/>
            </p:nvPicPr>
            <p:blipFill>
              <a:blip r:embed="rId96"/>
              <a:stretch>
                <a:fillRect/>
              </a:stretch>
            </p:blipFill>
            <p:spPr>
              <a:xfrm>
                <a:off x="1597080" y="6354880"/>
                <a:ext cx="230040" cy="153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7">
            <p14:nvContentPartPr>
              <p14:cNvPr id="33" name="Ink 32">
                <a:extLst>
                  <a:ext uri="{FF2B5EF4-FFF2-40B4-BE49-F238E27FC236}">
                    <a16:creationId xmlns:a16="http://schemas.microsoft.com/office/drawing/2014/main" id="{D367D531-3BC4-4E7A-AF96-F2B2B6C70430}"/>
                  </a:ext>
                </a:extLst>
              </p14:cNvPr>
              <p14:cNvContentPartPr/>
              <p14:nvPr/>
            </p14:nvContentPartPr>
            <p14:xfrm>
              <a:off x="2671680" y="5477560"/>
              <a:ext cx="276480" cy="565920"/>
            </p14:xfrm>
          </p:contentPart>
        </mc:Choice>
        <mc:Fallback>
          <p:pic>
            <p:nvPicPr>
              <p:cNvPr id="33" name="Ink 32">
                <a:extLst>
                  <a:ext uri="{FF2B5EF4-FFF2-40B4-BE49-F238E27FC236}">
                    <a16:creationId xmlns:a16="http://schemas.microsoft.com/office/drawing/2014/main" id="{D367D531-3BC4-4E7A-AF96-F2B2B6C70430}"/>
                  </a:ext>
                </a:extLst>
              </p:cNvPr>
              <p:cNvPicPr/>
              <p:nvPr/>
            </p:nvPicPr>
            <p:blipFill>
              <a:blip r:embed="rId98"/>
              <a:stretch>
                <a:fillRect/>
              </a:stretch>
            </p:blipFill>
            <p:spPr>
              <a:xfrm>
                <a:off x="2654040" y="5459920"/>
                <a:ext cx="312120" cy="601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9">
            <p14:nvContentPartPr>
              <p14:cNvPr id="34" name="Ink 33">
                <a:extLst>
                  <a:ext uri="{FF2B5EF4-FFF2-40B4-BE49-F238E27FC236}">
                    <a16:creationId xmlns:a16="http://schemas.microsoft.com/office/drawing/2014/main" id="{12F34DCA-EFCD-42F9-A96A-AE08516DF8B9}"/>
                  </a:ext>
                </a:extLst>
              </p14:cNvPr>
              <p14:cNvContentPartPr/>
              <p14:nvPr/>
            </p14:nvContentPartPr>
            <p14:xfrm>
              <a:off x="3047520" y="5943400"/>
              <a:ext cx="116280" cy="150120"/>
            </p14:xfrm>
          </p:contentPart>
        </mc:Choice>
        <mc:Fallback>
          <p:pic>
            <p:nvPicPr>
              <p:cNvPr id="34" name="Ink 33">
                <a:extLst>
                  <a:ext uri="{FF2B5EF4-FFF2-40B4-BE49-F238E27FC236}">
                    <a16:creationId xmlns:a16="http://schemas.microsoft.com/office/drawing/2014/main" id="{12F34DCA-EFCD-42F9-A96A-AE08516DF8B9}"/>
                  </a:ext>
                </a:extLst>
              </p:cNvPr>
              <p:cNvPicPr/>
              <p:nvPr/>
            </p:nvPicPr>
            <p:blipFill>
              <a:blip r:embed="rId100"/>
              <a:stretch>
                <a:fillRect/>
              </a:stretch>
            </p:blipFill>
            <p:spPr>
              <a:xfrm>
                <a:off x="3029880" y="5925400"/>
                <a:ext cx="151920" cy="185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1">
            <p14:nvContentPartPr>
              <p14:cNvPr id="38" name="Ink 37">
                <a:extLst>
                  <a:ext uri="{FF2B5EF4-FFF2-40B4-BE49-F238E27FC236}">
                    <a16:creationId xmlns:a16="http://schemas.microsoft.com/office/drawing/2014/main" id="{B9D8B257-6650-47F0-990A-17A6C201F5F4}"/>
                  </a:ext>
                </a:extLst>
              </p14:cNvPr>
              <p14:cNvContentPartPr/>
              <p14:nvPr/>
            </p14:nvContentPartPr>
            <p14:xfrm>
              <a:off x="2946000" y="1249360"/>
              <a:ext cx="5699160" cy="52920"/>
            </p14:xfrm>
          </p:contentPart>
        </mc:Choice>
        <mc:Fallback>
          <p:pic>
            <p:nvPicPr>
              <p:cNvPr id="38" name="Ink 37">
                <a:extLst>
                  <a:ext uri="{FF2B5EF4-FFF2-40B4-BE49-F238E27FC236}">
                    <a16:creationId xmlns:a16="http://schemas.microsoft.com/office/drawing/2014/main" id="{B9D8B257-6650-47F0-990A-17A6C201F5F4}"/>
                  </a:ext>
                </a:extLst>
              </p:cNvPr>
              <p:cNvPicPr/>
              <p:nvPr/>
            </p:nvPicPr>
            <p:blipFill>
              <a:blip r:embed="rId102"/>
              <a:stretch>
                <a:fillRect/>
              </a:stretch>
            </p:blipFill>
            <p:spPr>
              <a:xfrm>
                <a:off x="2928000" y="1213360"/>
                <a:ext cx="5734800" cy="124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3">
            <p14:nvContentPartPr>
              <p14:cNvPr id="40" name="Ink 39">
                <a:extLst>
                  <a:ext uri="{FF2B5EF4-FFF2-40B4-BE49-F238E27FC236}">
                    <a16:creationId xmlns:a16="http://schemas.microsoft.com/office/drawing/2014/main" id="{A7290B94-1034-45AB-9AF4-9AE123466DB6}"/>
                  </a:ext>
                </a:extLst>
              </p14:cNvPr>
              <p14:cNvContentPartPr/>
              <p14:nvPr/>
            </p14:nvContentPartPr>
            <p14:xfrm>
              <a:off x="274080" y="1635280"/>
              <a:ext cx="379080" cy="30960"/>
            </p14:xfrm>
          </p:contentPart>
        </mc:Choice>
        <mc:Fallback>
          <p:pic>
            <p:nvPicPr>
              <p:cNvPr id="40" name="Ink 39">
                <a:extLst>
                  <a:ext uri="{FF2B5EF4-FFF2-40B4-BE49-F238E27FC236}">
                    <a16:creationId xmlns:a16="http://schemas.microsoft.com/office/drawing/2014/main" id="{A7290B94-1034-45AB-9AF4-9AE123466DB6}"/>
                  </a:ext>
                </a:extLst>
              </p:cNvPr>
              <p:cNvPicPr/>
              <p:nvPr/>
            </p:nvPicPr>
            <p:blipFill>
              <a:blip r:embed="rId104"/>
              <a:stretch>
                <a:fillRect/>
              </a:stretch>
            </p:blipFill>
            <p:spPr>
              <a:xfrm>
                <a:off x="256080" y="1599280"/>
                <a:ext cx="414720" cy="102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5">
            <p14:nvContentPartPr>
              <p14:cNvPr id="46" name="Ink 45">
                <a:extLst>
                  <a:ext uri="{FF2B5EF4-FFF2-40B4-BE49-F238E27FC236}">
                    <a16:creationId xmlns:a16="http://schemas.microsoft.com/office/drawing/2014/main" id="{56EA686D-D615-4830-90CB-70E6D3219B54}"/>
                  </a:ext>
                </a:extLst>
              </p14:cNvPr>
              <p14:cNvContentPartPr/>
              <p14:nvPr/>
            </p14:nvContentPartPr>
            <p14:xfrm>
              <a:off x="324840" y="1216960"/>
              <a:ext cx="2203920" cy="52920"/>
            </p14:xfrm>
          </p:contentPart>
        </mc:Choice>
        <mc:Fallback>
          <p:pic>
            <p:nvPicPr>
              <p:cNvPr id="46" name="Ink 45">
                <a:extLst>
                  <a:ext uri="{FF2B5EF4-FFF2-40B4-BE49-F238E27FC236}">
                    <a16:creationId xmlns:a16="http://schemas.microsoft.com/office/drawing/2014/main" id="{56EA686D-D615-4830-90CB-70E6D3219B54}"/>
                  </a:ext>
                </a:extLst>
              </p:cNvPr>
              <p:cNvPicPr/>
              <p:nvPr/>
            </p:nvPicPr>
            <p:blipFill>
              <a:blip r:embed="rId106"/>
              <a:stretch>
                <a:fillRect/>
              </a:stretch>
            </p:blipFill>
            <p:spPr>
              <a:xfrm>
                <a:off x="306840" y="1181320"/>
                <a:ext cx="2239560" cy="1245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98587762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EF925F-07F8-4EB3-99A6-401403A3F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8BA499-14B1-4141-8B47-F388188B2A8C}" type="slidenum">
              <a:rPr lang="en-US" smtClean="0"/>
              <a:pPr>
                <a:defRPr/>
              </a:pPr>
              <a:t>26</a:t>
            </a:fld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445CFA95-C8BD-4B8F-83C3-221D9C1F9EF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2989" t="20678" r="17826" b="73574"/>
          <a:stretch/>
        </p:blipFill>
        <p:spPr>
          <a:xfrm>
            <a:off x="228599" y="228600"/>
            <a:ext cx="8771965" cy="1447800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EE9E857A-863A-41B3-A9BC-E93AB56D9C53}"/>
                  </a:ext>
                </a:extLst>
              </p14:cNvPr>
              <p14:cNvContentPartPr/>
              <p14:nvPr/>
            </p14:nvContentPartPr>
            <p14:xfrm>
              <a:off x="5658240" y="1419640"/>
              <a:ext cx="326160" cy="23292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EE9E857A-863A-41B3-A9BC-E93AB56D9C53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640600" y="1401640"/>
                <a:ext cx="361800" cy="268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01CE6F6B-47CA-408B-98FF-E7E77CFE8870}"/>
                  </a:ext>
                </a:extLst>
              </p14:cNvPr>
              <p14:cNvContentPartPr/>
              <p14:nvPr/>
            </p14:nvContentPartPr>
            <p14:xfrm>
              <a:off x="6197160" y="1489120"/>
              <a:ext cx="138240" cy="15120"/>
            </p14:xfrm>
          </p:contentPart>
        </mc:Choice>
        <mc:Fallback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01CE6F6B-47CA-408B-98FF-E7E77CFE8870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6179520" y="1471120"/>
                <a:ext cx="173880" cy="50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74D033CE-99EE-43E7-BAB1-CCBD1DA9DF9B}"/>
                  </a:ext>
                </a:extLst>
              </p14:cNvPr>
              <p14:cNvContentPartPr/>
              <p14:nvPr/>
            </p14:nvContentPartPr>
            <p14:xfrm>
              <a:off x="6177000" y="1563640"/>
              <a:ext cx="131400" cy="21240"/>
            </p14:xfrm>
          </p:contentPart>
        </mc:Choice>
        <mc:Fallback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74D033CE-99EE-43E7-BAB1-CCBD1DA9DF9B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6159000" y="1545640"/>
                <a:ext cx="167040" cy="56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715332EB-5BEB-4796-8755-02E1DDB3D692}"/>
                  </a:ext>
                </a:extLst>
              </p14:cNvPr>
              <p14:cNvContentPartPr/>
              <p14:nvPr/>
            </p14:nvContentPartPr>
            <p14:xfrm>
              <a:off x="6501000" y="1350520"/>
              <a:ext cx="174240" cy="263880"/>
            </p14:xfrm>
          </p:contentPart>
        </mc:Choice>
        <mc:Fallback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715332EB-5BEB-4796-8755-02E1DDB3D692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6483360" y="1332880"/>
                <a:ext cx="209880" cy="299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EA81DAB5-B947-4FF9-878C-241896015D0F}"/>
                  </a:ext>
                </a:extLst>
              </p14:cNvPr>
              <p14:cNvContentPartPr/>
              <p14:nvPr/>
            </p14:nvContentPartPr>
            <p14:xfrm>
              <a:off x="6807720" y="1340800"/>
              <a:ext cx="172080" cy="205920"/>
            </p14:xfrm>
          </p:contentPart>
        </mc:Choice>
        <mc:Fallback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EA81DAB5-B947-4FF9-878C-241896015D0F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6789720" y="1323160"/>
                <a:ext cx="207720" cy="241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id="{D7F799C2-A1E5-4BF0-A99F-0D97B25058D4}"/>
                  </a:ext>
                </a:extLst>
              </p14:cNvPr>
              <p14:cNvContentPartPr/>
              <p14:nvPr/>
            </p14:nvContentPartPr>
            <p14:xfrm>
              <a:off x="7122000" y="1282480"/>
              <a:ext cx="449640" cy="482760"/>
            </p14:xfrm>
          </p:contentPart>
        </mc:Choice>
        <mc:Fallback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D7F799C2-A1E5-4BF0-A99F-0D97B25058D4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7104014" y="1264493"/>
                <a:ext cx="485251" cy="51837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">
            <p14:nvContentPartPr>
              <p14:cNvPr id="32" name="Ink 31">
                <a:extLst>
                  <a:ext uri="{FF2B5EF4-FFF2-40B4-BE49-F238E27FC236}">
                    <a16:creationId xmlns:a16="http://schemas.microsoft.com/office/drawing/2014/main" id="{A94CEE1A-0F3A-4D75-BEF3-3C558F8F5927}"/>
                  </a:ext>
                </a:extLst>
              </p14:cNvPr>
              <p14:cNvContentPartPr/>
              <p14:nvPr/>
            </p14:nvContentPartPr>
            <p14:xfrm>
              <a:off x="579000" y="1767760"/>
              <a:ext cx="1726200" cy="1727280"/>
            </p14:xfrm>
          </p:contentPart>
        </mc:Choice>
        <mc:Fallback>
          <p:pic>
            <p:nvPicPr>
              <p:cNvPr id="32" name="Ink 31">
                <a:extLst>
                  <a:ext uri="{FF2B5EF4-FFF2-40B4-BE49-F238E27FC236}">
                    <a16:creationId xmlns:a16="http://schemas.microsoft.com/office/drawing/2014/main" id="{A94CEE1A-0F3A-4D75-BEF3-3C558F8F5927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561000" y="1749764"/>
                <a:ext cx="1761840" cy="176291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7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A0FE158F-B3A2-4966-BAEA-9B65CCF966C6}"/>
                  </a:ext>
                </a:extLst>
              </p14:cNvPr>
              <p14:cNvContentPartPr/>
              <p14:nvPr/>
            </p14:nvContentPartPr>
            <p14:xfrm>
              <a:off x="8412240" y="856960"/>
              <a:ext cx="539280" cy="3564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A0FE158F-B3A2-4966-BAEA-9B65CCF966C6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8394240" y="820960"/>
                <a:ext cx="574920" cy="107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9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1908FCF7-FCAE-4F13-B7F3-C112B987D07C}"/>
                  </a:ext>
                </a:extLst>
              </p14:cNvPr>
              <p14:cNvContentPartPr/>
              <p14:nvPr/>
            </p14:nvContentPartPr>
            <p14:xfrm>
              <a:off x="3819720" y="1868200"/>
              <a:ext cx="374760" cy="191880"/>
            </p14:xfrm>
          </p:contentPart>
        </mc:Choice>
        <mc:Fallback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1908FCF7-FCAE-4F13-B7F3-C112B987D07C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3802080" y="1850560"/>
                <a:ext cx="410400" cy="227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1">
            <p14:nvContentPartPr>
              <p14:cNvPr id="22" name="Ink 21">
                <a:extLst>
                  <a:ext uri="{FF2B5EF4-FFF2-40B4-BE49-F238E27FC236}">
                    <a16:creationId xmlns:a16="http://schemas.microsoft.com/office/drawing/2014/main" id="{784D74B9-EF31-49E7-AEAA-B7CD1E0E6C5E}"/>
                  </a:ext>
                </a:extLst>
              </p14:cNvPr>
              <p14:cNvContentPartPr/>
              <p14:nvPr/>
            </p14:nvContentPartPr>
            <p14:xfrm>
              <a:off x="4337760" y="1868560"/>
              <a:ext cx="752400" cy="487440"/>
            </p14:xfrm>
          </p:contentPart>
        </mc:Choice>
        <mc:Fallback>
          <p:pic>
            <p:nvPicPr>
              <p:cNvPr id="22" name="Ink 21">
                <a:extLst>
                  <a:ext uri="{FF2B5EF4-FFF2-40B4-BE49-F238E27FC236}">
                    <a16:creationId xmlns:a16="http://schemas.microsoft.com/office/drawing/2014/main" id="{784D74B9-EF31-49E7-AEAA-B7CD1E0E6C5E}"/>
                  </a:ext>
                </a:extLst>
              </p:cNvPr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4320112" y="1850920"/>
                <a:ext cx="788057" cy="523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3">
            <p14:nvContentPartPr>
              <p14:cNvPr id="23" name="Ink 22">
                <a:extLst>
                  <a:ext uri="{FF2B5EF4-FFF2-40B4-BE49-F238E27FC236}">
                    <a16:creationId xmlns:a16="http://schemas.microsoft.com/office/drawing/2014/main" id="{9956A414-68D5-46EC-B7B8-EF6DF536D57A}"/>
                  </a:ext>
                </a:extLst>
              </p14:cNvPr>
              <p14:cNvContentPartPr/>
              <p14:nvPr/>
            </p14:nvContentPartPr>
            <p14:xfrm>
              <a:off x="2885520" y="1808080"/>
              <a:ext cx="620280" cy="351000"/>
            </p14:xfrm>
          </p:contentPart>
        </mc:Choice>
        <mc:Fallback>
          <p:pic>
            <p:nvPicPr>
              <p:cNvPr id="23" name="Ink 22">
                <a:extLst>
                  <a:ext uri="{FF2B5EF4-FFF2-40B4-BE49-F238E27FC236}">
                    <a16:creationId xmlns:a16="http://schemas.microsoft.com/office/drawing/2014/main" id="{9956A414-68D5-46EC-B7B8-EF6DF536D57A}"/>
                  </a:ext>
                </a:extLst>
              </p:cNvPr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2867880" y="1790080"/>
                <a:ext cx="655920" cy="386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5">
            <p14:nvContentPartPr>
              <p14:cNvPr id="66" name="Ink 65">
                <a:extLst>
                  <a:ext uri="{FF2B5EF4-FFF2-40B4-BE49-F238E27FC236}">
                    <a16:creationId xmlns:a16="http://schemas.microsoft.com/office/drawing/2014/main" id="{36BDC49E-55A0-4BBF-B7D6-73444C6063E2}"/>
                  </a:ext>
                </a:extLst>
              </p14:cNvPr>
              <p14:cNvContentPartPr/>
              <p14:nvPr/>
            </p14:nvContentPartPr>
            <p14:xfrm>
              <a:off x="5313360" y="1706560"/>
              <a:ext cx="1993680" cy="504000"/>
            </p14:xfrm>
          </p:contentPart>
        </mc:Choice>
        <mc:Fallback>
          <p:pic>
            <p:nvPicPr>
              <p:cNvPr id="66" name="Ink 65">
                <a:extLst>
                  <a:ext uri="{FF2B5EF4-FFF2-40B4-BE49-F238E27FC236}">
                    <a16:creationId xmlns:a16="http://schemas.microsoft.com/office/drawing/2014/main" id="{36BDC49E-55A0-4BBF-B7D6-73444C6063E2}"/>
                  </a:ext>
                </a:extLst>
              </p:cNvPr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5295360" y="1688920"/>
                <a:ext cx="2029320" cy="539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7">
            <p14:nvContentPartPr>
              <p14:cNvPr id="71" name="Ink 70">
                <a:extLst>
                  <a:ext uri="{FF2B5EF4-FFF2-40B4-BE49-F238E27FC236}">
                    <a16:creationId xmlns:a16="http://schemas.microsoft.com/office/drawing/2014/main" id="{C5BDFE70-779F-438A-A79F-25760762081C}"/>
                  </a:ext>
                </a:extLst>
              </p14:cNvPr>
              <p14:cNvContentPartPr/>
              <p14:nvPr/>
            </p14:nvContentPartPr>
            <p14:xfrm>
              <a:off x="7427280" y="1645360"/>
              <a:ext cx="838440" cy="503280"/>
            </p14:xfrm>
          </p:contentPart>
        </mc:Choice>
        <mc:Fallback>
          <p:pic>
            <p:nvPicPr>
              <p:cNvPr id="71" name="Ink 70">
                <a:extLst>
                  <a:ext uri="{FF2B5EF4-FFF2-40B4-BE49-F238E27FC236}">
                    <a16:creationId xmlns:a16="http://schemas.microsoft.com/office/drawing/2014/main" id="{C5BDFE70-779F-438A-A79F-25760762081C}"/>
                  </a:ext>
                </a:extLst>
              </p:cNvPr>
              <p:cNvPicPr/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7409280" y="1627720"/>
                <a:ext cx="874080" cy="538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9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2737953C-E760-4634-91A9-452CDC686E8D}"/>
                  </a:ext>
                </a:extLst>
              </p14:cNvPr>
              <p14:cNvContentPartPr/>
              <p14:nvPr/>
            </p14:nvContentPartPr>
            <p14:xfrm>
              <a:off x="4287360" y="2488120"/>
              <a:ext cx="224640" cy="21600"/>
            </p14:xfrm>
          </p:contentPart>
        </mc:Choice>
        <mc:Fallback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2737953C-E760-4634-91A9-452CDC686E8D}"/>
                  </a:ext>
                </a:extLst>
              </p:cNvPr>
              <p:cNvPicPr/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4269360" y="2470120"/>
                <a:ext cx="260280" cy="57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1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7C7B4D74-6FC7-4031-8C71-AA198E0E281B}"/>
                  </a:ext>
                </a:extLst>
              </p14:cNvPr>
              <p14:cNvContentPartPr/>
              <p14:nvPr/>
            </p14:nvContentPartPr>
            <p14:xfrm>
              <a:off x="4337760" y="2601160"/>
              <a:ext cx="194760" cy="28440"/>
            </p14:xfrm>
          </p:contentPart>
        </mc:Choice>
        <mc:Fallback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7C7B4D74-6FC7-4031-8C71-AA198E0E281B}"/>
                  </a:ext>
                </a:extLst>
              </p:cNvPr>
              <p:cNvPicPr/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4320120" y="2583520"/>
                <a:ext cx="230400" cy="64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3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BB801D6D-17F0-45A2-AAD0-AF12CC2BCE2D}"/>
                  </a:ext>
                </a:extLst>
              </p14:cNvPr>
              <p14:cNvContentPartPr/>
              <p14:nvPr/>
            </p14:nvContentPartPr>
            <p14:xfrm>
              <a:off x="3554400" y="2519080"/>
              <a:ext cx="367920" cy="182160"/>
            </p14:xfrm>
          </p:contentPart>
        </mc:Choice>
        <mc:Fallback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BB801D6D-17F0-45A2-AAD0-AF12CC2BCE2D}"/>
                  </a:ext>
                </a:extLst>
              </p:cNvPr>
              <p:cNvPicPr/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3536400" y="2501440"/>
                <a:ext cx="403560" cy="217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5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65357CC9-1176-4258-9DB0-FCE46438268C}"/>
                  </a:ext>
                </a:extLst>
              </p14:cNvPr>
              <p14:cNvContentPartPr/>
              <p14:nvPr/>
            </p14:nvContentPartPr>
            <p14:xfrm>
              <a:off x="2722440" y="2417920"/>
              <a:ext cx="345960" cy="285480"/>
            </p14:xfrm>
          </p:contentPart>
        </mc:Choice>
        <mc:Fallback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65357CC9-1176-4258-9DB0-FCE46438268C}"/>
                  </a:ext>
                </a:extLst>
              </p:cNvPr>
              <p:cNvPicPr/>
              <p:nvPr/>
            </p:nvPicPr>
            <p:blipFill>
              <a:blip r:embed="rId36"/>
              <a:stretch>
                <a:fillRect/>
              </a:stretch>
            </p:blipFill>
            <p:spPr>
              <a:xfrm>
                <a:off x="2704459" y="2399920"/>
                <a:ext cx="381563" cy="321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7">
            <p14:nvContentPartPr>
              <p14:cNvPr id="29" name="Ink 28">
                <a:extLst>
                  <a:ext uri="{FF2B5EF4-FFF2-40B4-BE49-F238E27FC236}">
                    <a16:creationId xmlns:a16="http://schemas.microsoft.com/office/drawing/2014/main" id="{936C717D-718F-485A-9E58-DC9DF76BE354}"/>
                  </a:ext>
                </a:extLst>
              </p14:cNvPr>
              <p14:cNvContentPartPr/>
              <p14:nvPr/>
            </p14:nvContentPartPr>
            <p14:xfrm>
              <a:off x="4925640" y="2397400"/>
              <a:ext cx="1251000" cy="342720"/>
            </p14:xfrm>
          </p:contentPart>
        </mc:Choice>
        <mc:Fallback>
          <p:pic>
            <p:nvPicPr>
              <p:cNvPr id="29" name="Ink 28">
                <a:extLst>
                  <a:ext uri="{FF2B5EF4-FFF2-40B4-BE49-F238E27FC236}">
                    <a16:creationId xmlns:a16="http://schemas.microsoft.com/office/drawing/2014/main" id="{936C717D-718F-485A-9E58-DC9DF76BE354}"/>
                  </a:ext>
                </a:extLst>
              </p:cNvPr>
              <p:cNvPicPr/>
              <p:nvPr/>
            </p:nvPicPr>
            <p:blipFill>
              <a:blip r:embed="rId38"/>
              <a:stretch>
                <a:fillRect/>
              </a:stretch>
            </p:blipFill>
            <p:spPr>
              <a:xfrm>
                <a:off x="4908000" y="2379760"/>
                <a:ext cx="1286640" cy="378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9">
            <p14:nvContentPartPr>
              <p14:cNvPr id="30" name="Ink 29">
                <a:extLst>
                  <a:ext uri="{FF2B5EF4-FFF2-40B4-BE49-F238E27FC236}">
                    <a16:creationId xmlns:a16="http://schemas.microsoft.com/office/drawing/2014/main" id="{806362AF-641F-401F-8C64-8779AB07FCF2}"/>
                  </a:ext>
                </a:extLst>
              </p14:cNvPr>
              <p14:cNvContentPartPr/>
              <p14:nvPr/>
            </p14:nvContentPartPr>
            <p14:xfrm>
              <a:off x="3239760" y="2146120"/>
              <a:ext cx="3211920" cy="895320"/>
            </p14:xfrm>
          </p:contentPart>
        </mc:Choice>
        <mc:Fallback>
          <p:pic>
            <p:nvPicPr>
              <p:cNvPr id="30" name="Ink 29">
                <a:extLst>
                  <a:ext uri="{FF2B5EF4-FFF2-40B4-BE49-F238E27FC236}">
                    <a16:creationId xmlns:a16="http://schemas.microsoft.com/office/drawing/2014/main" id="{806362AF-641F-401F-8C64-8779AB07FCF2}"/>
                  </a:ext>
                </a:extLst>
              </p:cNvPr>
              <p:cNvPicPr/>
              <p:nvPr/>
            </p:nvPicPr>
            <p:blipFill>
              <a:blip r:embed="rId40"/>
              <a:stretch>
                <a:fillRect/>
              </a:stretch>
            </p:blipFill>
            <p:spPr>
              <a:xfrm>
                <a:off x="3222120" y="2110120"/>
                <a:ext cx="3247560" cy="966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1">
            <p14:nvContentPartPr>
              <p14:cNvPr id="57" name="Ink 56">
                <a:extLst>
                  <a:ext uri="{FF2B5EF4-FFF2-40B4-BE49-F238E27FC236}">
                    <a16:creationId xmlns:a16="http://schemas.microsoft.com/office/drawing/2014/main" id="{A1C1394E-0FD1-49AB-9074-F00D8F1B6DA5}"/>
                  </a:ext>
                </a:extLst>
              </p14:cNvPr>
              <p14:cNvContentPartPr/>
              <p14:nvPr/>
            </p14:nvContentPartPr>
            <p14:xfrm>
              <a:off x="1989120" y="3186880"/>
              <a:ext cx="3010680" cy="755640"/>
            </p14:xfrm>
          </p:contentPart>
        </mc:Choice>
        <mc:Fallback>
          <p:pic>
            <p:nvPicPr>
              <p:cNvPr id="57" name="Ink 56">
                <a:extLst>
                  <a:ext uri="{FF2B5EF4-FFF2-40B4-BE49-F238E27FC236}">
                    <a16:creationId xmlns:a16="http://schemas.microsoft.com/office/drawing/2014/main" id="{A1C1394E-0FD1-49AB-9074-F00D8F1B6DA5}"/>
                  </a:ext>
                </a:extLst>
              </p:cNvPr>
              <p:cNvPicPr/>
              <p:nvPr/>
            </p:nvPicPr>
            <p:blipFill>
              <a:blip r:embed="rId42"/>
              <a:stretch>
                <a:fillRect/>
              </a:stretch>
            </p:blipFill>
            <p:spPr>
              <a:xfrm>
                <a:off x="1971478" y="3169232"/>
                <a:ext cx="3046324" cy="79129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3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42804A63-D653-452B-88F2-17FE896B5606}"/>
                  </a:ext>
                </a:extLst>
              </p14:cNvPr>
              <p14:cNvContentPartPr/>
              <p14:nvPr/>
            </p14:nvContentPartPr>
            <p14:xfrm>
              <a:off x="7060800" y="4278040"/>
              <a:ext cx="304200" cy="132480"/>
            </p14:xfrm>
          </p:contentPart>
        </mc:Choice>
        <mc:Fallback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42804A63-D653-452B-88F2-17FE896B5606}"/>
                  </a:ext>
                </a:extLst>
              </p:cNvPr>
              <p:cNvPicPr/>
              <p:nvPr/>
            </p:nvPicPr>
            <p:blipFill>
              <a:blip r:embed="rId44"/>
              <a:stretch>
                <a:fillRect/>
              </a:stretch>
            </p:blipFill>
            <p:spPr>
              <a:xfrm>
                <a:off x="7043160" y="4260400"/>
                <a:ext cx="339840" cy="168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5">
            <p14:nvContentPartPr>
              <p14:cNvPr id="35" name="Ink 34">
                <a:extLst>
                  <a:ext uri="{FF2B5EF4-FFF2-40B4-BE49-F238E27FC236}">
                    <a16:creationId xmlns:a16="http://schemas.microsoft.com/office/drawing/2014/main" id="{09E9BD48-BF71-4742-A70C-880632AF7570}"/>
                  </a:ext>
                </a:extLst>
              </p14:cNvPr>
              <p14:cNvContentPartPr/>
              <p14:nvPr/>
            </p14:nvContentPartPr>
            <p14:xfrm>
              <a:off x="7812840" y="2973040"/>
              <a:ext cx="120960" cy="104040"/>
            </p14:xfrm>
          </p:contentPart>
        </mc:Choice>
        <mc:Fallback>
          <p:pic>
            <p:nvPicPr>
              <p:cNvPr id="35" name="Ink 34">
                <a:extLst>
                  <a:ext uri="{FF2B5EF4-FFF2-40B4-BE49-F238E27FC236}">
                    <a16:creationId xmlns:a16="http://schemas.microsoft.com/office/drawing/2014/main" id="{09E9BD48-BF71-4742-A70C-880632AF7570}"/>
                  </a:ext>
                </a:extLst>
              </p:cNvPr>
              <p:cNvPicPr/>
              <p:nvPr/>
            </p:nvPicPr>
            <p:blipFill>
              <a:blip r:embed="rId46"/>
              <a:stretch>
                <a:fillRect/>
              </a:stretch>
            </p:blipFill>
            <p:spPr>
              <a:xfrm>
                <a:off x="7794840" y="2955400"/>
                <a:ext cx="156600" cy="139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7">
            <p14:nvContentPartPr>
              <p14:cNvPr id="36" name="Ink 35">
                <a:extLst>
                  <a:ext uri="{FF2B5EF4-FFF2-40B4-BE49-F238E27FC236}">
                    <a16:creationId xmlns:a16="http://schemas.microsoft.com/office/drawing/2014/main" id="{9893D42A-071B-43BD-B7F7-EAAD259ACD7E}"/>
                  </a:ext>
                </a:extLst>
              </p14:cNvPr>
              <p14:cNvContentPartPr/>
              <p14:nvPr/>
            </p14:nvContentPartPr>
            <p14:xfrm>
              <a:off x="8045040" y="2925880"/>
              <a:ext cx="172800" cy="154440"/>
            </p14:xfrm>
          </p:contentPart>
        </mc:Choice>
        <mc:Fallback>
          <p:pic>
            <p:nvPicPr>
              <p:cNvPr id="36" name="Ink 35">
                <a:extLst>
                  <a:ext uri="{FF2B5EF4-FFF2-40B4-BE49-F238E27FC236}">
                    <a16:creationId xmlns:a16="http://schemas.microsoft.com/office/drawing/2014/main" id="{9893D42A-071B-43BD-B7F7-EAAD259ACD7E}"/>
                  </a:ext>
                </a:extLst>
              </p:cNvPr>
              <p:cNvPicPr/>
              <p:nvPr/>
            </p:nvPicPr>
            <p:blipFill>
              <a:blip r:embed="rId48"/>
              <a:stretch>
                <a:fillRect/>
              </a:stretch>
            </p:blipFill>
            <p:spPr>
              <a:xfrm>
                <a:off x="8027400" y="2907880"/>
                <a:ext cx="208440" cy="190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9">
            <p14:nvContentPartPr>
              <p14:cNvPr id="37" name="Ink 36">
                <a:extLst>
                  <a:ext uri="{FF2B5EF4-FFF2-40B4-BE49-F238E27FC236}">
                    <a16:creationId xmlns:a16="http://schemas.microsoft.com/office/drawing/2014/main" id="{D6C96AAB-B9C4-4806-9D5F-C4DD344C9A3B}"/>
                  </a:ext>
                </a:extLst>
              </p14:cNvPr>
              <p14:cNvContentPartPr/>
              <p14:nvPr/>
            </p14:nvContentPartPr>
            <p14:xfrm>
              <a:off x="7395960" y="2651560"/>
              <a:ext cx="176040" cy="71640"/>
            </p14:xfrm>
          </p:contentPart>
        </mc:Choice>
        <mc:Fallback>
          <p:pic>
            <p:nvPicPr>
              <p:cNvPr id="37" name="Ink 36">
                <a:extLst>
                  <a:ext uri="{FF2B5EF4-FFF2-40B4-BE49-F238E27FC236}">
                    <a16:creationId xmlns:a16="http://schemas.microsoft.com/office/drawing/2014/main" id="{D6C96AAB-B9C4-4806-9D5F-C4DD344C9A3B}"/>
                  </a:ext>
                </a:extLst>
              </p:cNvPr>
              <p:cNvPicPr/>
              <p:nvPr/>
            </p:nvPicPr>
            <p:blipFill>
              <a:blip r:embed="rId50"/>
              <a:stretch>
                <a:fillRect/>
              </a:stretch>
            </p:blipFill>
            <p:spPr>
              <a:xfrm>
                <a:off x="7378320" y="2633560"/>
                <a:ext cx="211680" cy="107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1">
            <p14:nvContentPartPr>
              <p14:cNvPr id="39" name="Ink 38">
                <a:extLst>
                  <a:ext uri="{FF2B5EF4-FFF2-40B4-BE49-F238E27FC236}">
                    <a16:creationId xmlns:a16="http://schemas.microsoft.com/office/drawing/2014/main" id="{D7D0A943-168E-457C-8881-AFB4B9913052}"/>
                  </a:ext>
                </a:extLst>
              </p14:cNvPr>
              <p14:cNvContentPartPr/>
              <p14:nvPr/>
            </p14:nvContentPartPr>
            <p14:xfrm>
              <a:off x="6981240" y="2792320"/>
              <a:ext cx="730440" cy="1379880"/>
            </p14:xfrm>
          </p:contentPart>
        </mc:Choice>
        <mc:Fallback>
          <p:pic>
            <p:nvPicPr>
              <p:cNvPr id="39" name="Ink 38">
                <a:extLst>
                  <a:ext uri="{FF2B5EF4-FFF2-40B4-BE49-F238E27FC236}">
                    <a16:creationId xmlns:a16="http://schemas.microsoft.com/office/drawing/2014/main" id="{D7D0A943-168E-457C-8881-AFB4B9913052}"/>
                  </a:ext>
                </a:extLst>
              </p:cNvPr>
              <p:cNvPicPr/>
              <p:nvPr/>
            </p:nvPicPr>
            <p:blipFill>
              <a:blip r:embed="rId52"/>
              <a:stretch>
                <a:fillRect/>
              </a:stretch>
            </p:blipFill>
            <p:spPr>
              <a:xfrm>
                <a:off x="6963591" y="2774680"/>
                <a:ext cx="766098" cy="1415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3">
            <p14:nvContentPartPr>
              <p14:cNvPr id="25" name="Ink 24">
                <a:extLst>
                  <a:ext uri="{FF2B5EF4-FFF2-40B4-BE49-F238E27FC236}">
                    <a16:creationId xmlns:a16="http://schemas.microsoft.com/office/drawing/2014/main" id="{30D0A6D3-10AB-42DD-A99F-70EF2E32EC76}"/>
                  </a:ext>
                </a:extLst>
              </p14:cNvPr>
              <p14:cNvContentPartPr/>
              <p14:nvPr/>
            </p14:nvContentPartPr>
            <p14:xfrm>
              <a:off x="7588920" y="3281200"/>
              <a:ext cx="880920" cy="480960"/>
            </p14:xfrm>
          </p:contentPart>
        </mc:Choice>
        <mc:Fallback>
          <p:pic>
            <p:nvPicPr>
              <p:cNvPr id="25" name="Ink 24">
                <a:extLst>
                  <a:ext uri="{FF2B5EF4-FFF2-40B4-BE49-F238E27FC236}">
                    <a16:creationId xmlns:a16="http://schemas.microsoft.com/office/drawing/2014/main" id="{30D0A6D3-10AB-42DD-A99F-70EF2E32EC76}"/>
                  </a:ext>
                </a:extLst>
              </p:cNvPr>
              <p:cNvPicPr/>
              <p:nvPr/>
            </p:nvPicPr>
            <p:blipFill>
              <a:blip r:embed="rId54"/>
              <a:stretch>
                <a:fillRect/>
              </a:stretch>
            </p:blipFill>
            <p:spPr>
              <a:xfrm>
                <a:off x="7571280" y="3263560"/>
                <a:ext cx="916560" cy="516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5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80DB9AE4-B28E-4363-ADA5-BB374142EF98}"/>
                  </a:ext>
                </a:extLst>
              </p14:cNvPr>
              <p14:cNvContentPartPr/>
              <p14:nvPr/>
            </p14:nvContentPartPr>
            <p14:xfrm>
              <a:off x="914160" y="4297480"/>
              <a:ext cx="377280" cy="272520"/>
            </p14:xfrm>
          </p:contentPart>
        </mc:Choice>
        <mc:Fallback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80DB9AE4-B28E-4363-ADA5-BB374142EF98}"/>
                  </a:ext>
                </a:extLst>
              </p:cNvPr>
              <p:cNvPicPr/>
              <p:nvPr/>
            </p:nvPicPr>
            <p:blipFill>
              <a:blip r:embed="rId56"/>
              <a:stretch>
                <a:fillRect/>
              </a:stretch>
            </p:blipFill>
            <p:spPr>
              <a:xfrm>
                <a:off x="896160" y="4279480"/>
                <a:ext cx="412920" cy="308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7">
            <p14:nvContentPartPr>
              <p14:cNvPr id="42" name="Ink 41">
                <a:extLst>
                  <a:ext uri="{FF2B5EF4-FFF2-40B4-BE49-F238E27FC236}">
                    <a16:creationId xmlns:a16="http://schemas.microsoft.com/office/drawing/2014/main" id="{0FD674CC-1399-4AE9-9B41-EBDE871E09AD}"/>
                  </a:ext>
                </a:extLst>
              </p14:cNvPr>
              <p14:cNvContentPartPr/>
              <p14:nvPr/>
            </p14:nvContentPartPr>
            <p14:xfrm>
              <a:off x="2012880" y="4246360"/>
              <a:ext cx="1573200" cy="428400"/>
            </p14:xfrm>
          </p:contentPart>
        </mc:Choice>
        <mc:Fallback>
          <p:pic>
            <p:nvPicPr>
              <p:cNvPr id="42" name="Ink 41">
                <a:extLst>
                  <a:ext uri="{FF2B5EF4-FFF2-40B4-BE49-F238E27FC236}">
                    <a16:creationId xmlns:a16="http://schemas.microsoft.com/office/drawing/2014/main" id="{0FD674CC-1399-4AE9-9B41-EBDE871E09AD}"/>
                  </a:ext>
                </a:extLst>
              </p:cNvPr>
              <p:cNvPicPr/>
              <p:nvPr/>
            </p:nvPicPr>
            <p:blipFill>
              <a:blip r:embed="rId58"/>
              <a:stretch>
                <a:fillRect/>
              </a:stretch>
            </p:blipFill>
            <p:spPr>
              <a:xfrm>
                <a:off x="1994880" y="4228720"/>
                <a:ext cx="1608840" cy="464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9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8304B783-1A90-49EF-8035-31119536DB67}"/>
                  </a:ext>
                </a:extLst>
              </p14:cNvPr>
              <p14:cNvContentPartPr/>
              <p14:nvPr/>
            </p14:nvContentPartPr>
            <p14:xfrm>
              <a:off x="3951840" y="4195600"/>
              <a:ext cx="290880" cy="314280"/>
            </p14:xfrm>
          </p:contentPart>
        </mc:Choice>
        <mc:Fallback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8304B783-1A90-49EF-8035-31119536DB67}"/>
                  </a:ext>
                </a:extLst>
              </p:cNvPr>
              <p:cNvPicPr/>
              <p:nvPr/>
            </p:nvPicPr>
            <p:blipFill>
              <a:blip r:embed="rId60"/>
              <a:stretch>
                <a:fillRect/>
              </a:stretch>
            </p:blipFill>
            <p:spPr>
              <a:xfrm>
                <a:off x="3934200" y="4177960"/>
                <a:ext cx="326520" cy="349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1">
            <p14:nvContentPartPr>
              <p14:cNvPr id="64" name="Ink 63">
                <a:extLst>
                  <a:ext uri="{FF2B5EF4-FFF2-40B4-BE49-F238E27FC236}">
                    <a16:creationId xmlns:a16="http://schemas.microsoft.com/office/drawing/2014/main" id="{857647C5-0105-4273-A485-243083F5DEEE}"/>
                  </a:ext>
                </a:extLst>
              </p14:cNvPr>
              <p14:cNvContentPartPr/>
              <p14:nvPr/>
            </p14:nvContentPartPr>
            <p14:xfrm>
              <a:off x="5770560" y="4086880"/>
              <a:ext cx="931680" cy="245160"/>
            </p14:xfrm>
          </p:contentPart>
        </mc:Choice>
        <mc:Fallback>
          <p:pic>
            <p:nvPicPr>
              <p:cNvPr id="64" name="Ink 63">
                <a:extLst>
                  <a:ext uri="{FF2B5EF4-FFF2-40B4-BE49-F238E27FC236}">
                    <a16:creationId xmlns:a16="http://schemas.microsoft.com/office/drawing/2014/main" id="{857647C5-0105-4273-A485-243083F5DEEE}"/>
                  </a:ext>
                </a:extLst>
              </p:cNvPr>
              <p:cNvPicPr/>
              <p:nvPr/>
            </p:nvPicPr>
            <p:blipFill>
              <a:blip r:embed="rId62"/>
              <a:stretch>
                <a:fillRect/>
              </a:stretch>
            </p:blipFill>
            <p:spPr>
              <a:xfrm>
                <a:off x="5752920" y="4068880"/>
                <a:ext cx="967320" cy="280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3">
            <p14:nvContentPartPr>
              <p14:cNvPr id="65" name="Ink 64">
                <a:extLst>
                  <a:ext uri="{FF2B5EF4-FFF2-40B4-BE49-F238E27FC236}">
                    <a16:creationId xmlns:a16="http://schemas.microsoft.com/office/drawing/2014/main" id="{3C9AF19D-309F-4AE9-BD23-F9CC8C4FD52D}"/>
                  </a:ext>
                </a:extLst>
              </p14:cNvPr>
              <p14:cNvContentPartPr/>
              <p14:nvPr/>
            </p14:nvContentPartPr>
            <p14:xfrm>
              <a:off x="4631880" y="4185520"/>
              <a:ext cx="959040" cy="372600"/>
            </p14:xfrm>
          </p:contentPart>
        </mc:Choice>
        <mc:Fallback>
          <p:pic>
            <p:nvPicPr>
              <p:cNvPr id="65" name="Ink 64">
                <a:extLst>
                  <a:ext uri="{FF2B5EF4-FFF2-40B4-BE49-F238E27FC236}">
                    <a16:creationId xmlns:a16="http://schemas.microsoft.com/office/drawing/2014/main" id="{3C9AF19D-309F-4AE9-BD23-F9CC8C4FD52D}"/>
                  </a:ext>
                </a:extLst>
              </p:cNvPr>
              <p:cNvPicPr/>
              <p:nvPr/>
            </p:nvPicPr>
            <p:blipFill>
              <a:blip r:embed="rId64"/>
              <a:stretch>
                <a:fillRect/>
              </a:stretch>
            </p:blipFill>
            <p:spPr>
              <a:xfrm>
                <a:off x="4614240" y="4167880"/>
                <a:ext cx="994680" cy="408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5">
            <p14:nvContentPartPr>
              <p14:cNvPr id="24" name="Ink 23">
                <a:extLst>
                  <a:ext uri="{FF2B5EF4-FFF2-40B4-BE49-F238E27FC236}">
                    <a16:creationId xmlns:a16="http://schemas.microsoft.com/office/drawing/2014/main" id="{B7B0DEBE-F8E3-4BC3-8071-863FDB272C1F}"/>
                  </a:ext>
                </a:extLst>
              </p14:cNvPr>
              <p14:cNvContentPartPr/>
              <p14:nvPr/>
            </p14:nvContentPartPr>
            <p14:xfrm>
              <a:off x="924240" y="4713640"/>
              <a:ext cx="413640" cy="308160"/>
            </p14:xfrm>
          </p:contentPart>
        </mc:Choice>
        <mc:Fallback>
          <p:pic>
            <p:nvPicPr>
              <p:cNvPr id="24" name="Ink 23">
                <a:extLst>
                  <a:ext uri="{FF2B5EF4-FFF2-40B4-BE49-F238E27FC236}">
                    <a16:creationId xmlns:a16="http://schemas.microsoft.com/office/drawing/2014/main" id="{B7B0DEBE-F8E3-4BC3-8071-863FDB272C1F}"/>
                  </a:ext>
                </a:extLst>
              </p:cNvPr>
              <p:cNvPicPr/>
              <p:nvPr/>
            </p:nvPicPr>
            <p:blipFill>
              <a:blip r:embed="rId66"/>
              <a:stretch>
                <a:fillRect/>
              </a:stretch>
            </p:blipFill>
            <p:spPr>
              <a:xfrm>
                <a:off x="906256" y="4696000"/>
                <a:ext cx="449249" cy="343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7">
            <p14:nvContentPartPr>
              <p14:cNvPr id="41" name="Ink 40">
                <a:extLst>
                  <a:ext uri="{FF2B5EF4-FFF2-40B4-BE49-F238E27FC236}">
                    <a16:creationId xmlns:a16="http://schemas.microsoft.com/office/drawing/2014/main" id="{F0B09492-BDEA-45FF-98AA-332A52A7039B}"/>
                  </a:ext>
                </a:extLst>
              </p14:cNvPr>
              <p14:cNvContentPartPr/>
              <p14:nvPr/>
            </p14:nvContentPartPr>
            <p14:xfrm>
              <a:off x="1970400" y="4805080"/>
              <a:ext cx="797760" cy="352800"/>
            </p14:xfrm>
          </p:contentPart>
        </mc:Choice>
        <mc:Fallback>
          <p:pic>
            <p:nvPicPr>
              <p:cNvPr id="41" name="Ink 40">
                <a:extLst>
                  <a:ext uri="{FF2B5EF4-FFF2-40B4-BE49-F238E27FC236}">
                    <a16:creationId xmlns:a16="http://schemas.microsoft.com/office/drawing/2014/main" id="{F0B09492-BDEA-45FF-98AA-332A52A7039B}"/>
                  </a:ext>
                </a:extLst>
              </p:cNvPr>
              <p:cNvPicPr/>
              <p:nvPr/>
            </p:nvPicPr>
            <p:blipFill>
              <a:blip r:embed="rId68"/>
              <a:stretch>
                <a:fillRect/>
              </a:stretch>
            </p:blipFill>
            <p:spPr>
              <a:xfrm>
                <a:off x="1952752" y="4787080"/>
                <a:ext cx="833416" cy="388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9">
            <p14:nvContentPartPr>
              <p14:cNvPr id="43" name="Ink 42">
                <a:extLst>
                  <a:ext uri="{FF2B5EF4-FFF2-40B4-BE49-F238E27FC236}">
                    <a16:creationId xmlns:a16="http://schemas.microsoft.com/office/drawing/2014/main" id="{8851889C-9118-4DDD-9DF0-B4AC4D5AE752}"/>
                  </a:ext>
                </a:extLst>
              </p14:cNvPr>
              <p14:cNvContentPartPr/>
              <p14:nvPr/>
            </p14:nvContentPartPr>
            <p14:xfrm>
              <a:off x="2966160" y="4909120"/>
              <a:ext cx="187920" cy="18360"/>
            </p14:xfrm>
          </p:contentPart>
        </mc:Choice>
        <mc:Fallback>
          <p:pic>
            <p:nvPicPr>
              <p:cNvPr id="43" name="Ink 42">
                <a:extLst>
                  <a:ext uri="{FF2B5EF4-FFF2-40B4-BE49-F238E27FC236}">
                    <a16:creationId xmlns:a16="http://schemas.microsoft.com/office/drawing/2014/main" id="{8851889C-9118-4DDD-9DF0-B4AC4D5AE752}"/>
                  </a:ext>
                </a:extLst>
              </p:cNvPr>
              <p:cNvPicPr/>
              <p:nvPr/>
            </p:nvPicPr>
            <p:blipFill>
              <a:blip r:embed="rId70"/>
              <a:stretch>
                <a:fillRect/>
              </a:stretch>
            </p:blipFill>
            <p:spPr>
              <a:xfrm>
                <a:off x="2948520" y="4891120"/>
                <a:ext cx="223560" cy="54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1">
            <p14:nvContentPartPr>
              <p14:cNvPr id="44" name="Ink 43">
                <a:extLst>
                  <a:ext uri="{FF2B5EF4-FFF2-40B4-BE49-F238E27FC236}">
                    <a16:creationId xmlns:a16="http://schemas.microsoft.com/office/drawing/2014/main" id="{3F1470E7-112B-4457-AB3E-D298F6D34FF1}"/>
                  </a:ext>
                </a:extLst>
              </p14:cNvPr>
              <p14:cNvContentPartPr/>
              <p14:nvPr/>
            </p14:nvContentPartPr>
            <p14:xfrm>
              <a:off x="2986680" y="5008480"/>
              <a:ext cx="184680" cy="360"/>
            </p14:xfrm>
          </p:contentPart>
        </mc:Choice>
        <mc:Fallback>
          <p:pic>
            <p:nvPicPr>
              <p:cNvPr id="44" name="Ink 43">
                <a:extLst>
                  <a:ext uri="{FF2B5EF4-FFF2-40B4-BE49-F238E27FC236}">
                    <a16:creationId xmlns:a16="http://schemas.microsoft.com/office/drawing/2014/main" id="{3F1470E7-112B-4457-AB3E-D298F6D34FF1}"/>
                  </a:ext>
                </a:extLst>
              </p:cNvPr>
              <p:cNvPicPr/>
              <p:nvPr/>
            </p:nvPicPr>
            <p:blipFill>
              <a:blip r:embed="rId72"/>
              <a:stretch>
                <a:fillRect/>
              </a:stretch>
            </p:blipFill>
            <p:spPr>
              <a:xfrm>
                <a:off x="2968680" y="4990840"/>
                <a:ext cx="22032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3">
            <p14:nvContentPartPr>
              <p14:cNvPr id="45" name="Ink 44">
                <a:extLst>
                  <a:ext uri="{FF2B5EF4-FFF2-40B4-BE49-F238E27FC236}">
                    <a16:creationId xmlns:a16="http://schemas.microsoft.com/office/drawing/2014/main" id="{8DF4FB7C-7115-4764-BD41-D775C9EFC229}"/>
                  </a:ext>
                </a:extLst>
              </p14:cNvPr>
              <p14:cNvContentPartPr/>
              <p14:nvPr/>
            </p14:nvContentPartPr>
            <p14:xfrm>
              <a:off x="3342360" y="4795000"/>
              <a:ext cx="348840" cy="244440"/>
            </p14:xfrm>
          </p:contentPart>
        </mc:Choice>
        <mc:Fallback>
          <p:pic>
            <p:nvPicPr>
              <p:cNvPr id="45" name="Ink 44">
                <a:extLst>
                  <a:ext uri="{FF2B5EF4-FFF2-40B4-BE49-F238E27FC236}">
                    <a16:creationId xmlns:a16="http://schemas.microsoft.com/office/drawing/2014/main" id="{8DF4FB7C-7115-4764-BD41-D775C9EFC229}"/>
                  </a:ext>
                </a:extLst>
              </p:cNvPr>
              <p:cNvPicPr/>
              <p:nvPr/>
            </p:nvPicPr>
            <p:blipFill>
              <a:blip r:embed="rId74"/>
              <a:stretch>
                <a:fillRect/>
              </a:stretch>
            </p:blipFill>
            <p:spPr>
              <a:xfrm>
                <a:off x="3324360" y="4777360"/>
                <a:ext cx="384480" cy="280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5">
            <p14:nvContentPartPr>
              <p14:cNvPr id="53" name="Ink 52">
                <a:extLst>
                  <a:ext uri="{FF2B5EF4-FFF2-40B4-BE49-F238E27FC236}">
                    <a16:creationId xmlns:a16="http://schemas.microsoft.com/office/drawing/2014/main" id="{0775A42D-C9DE-4504-B396-E29C9420EBD6}"/>
                  </a:ext>
                </a:extLst>
              </p14:cNvPr>
              <p14:cNvContentPartPr/>
              <p14:nvPr/>
            </p14:nvContentPartPr>
            <p14:xfrm>
              <a:off x="3850320" y="4745320"/>
              <a:ext cx="1450080" cy="312840"/>
            </p14:xfrm>
          </p:contentPart>
        </mc:Choice>
        <mc:Fallback>
          <p:pic>
            <p:nvPicPr>
              <p:cNvPr id="53" name="Ink 52">
                <a:extLst>
                  <a:ext uri="{FF2B5EF4-FFF2-40B4-BE49-F238E27FC236}">
                    <a16:creationId xmlns:a16="http://schemas.microsoft.com/office/drawing/2014/main" id="{0775A42D-C9DE-4504-B396-E29C9420EBD6}"/>
                  </a:ext>
                </a:extLst>
              </p:cNvPr>
              <p:cNvPicPr/>
              <p:nvPr/>
            </p:nvPicPr>
            <p:blipFill>
              <a:blip r:embed="rId76"/>
              <a:stretch>
                <a:fillRect/>
              </a:stretch>
            </p:blipFill>
            <p:spPr>
              <a:xfrm>
                <a:off x="3832324" y="4727341"/>
                <a:ext cx="1485711" cy="34843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7">
            <p14:nvContentPartPr>
              <p14:cNvPr id="55" name="Ink 54">
                <a:extLst>
                  <a:ext uri="{FF2B5EF4-FFF2-40B4-BE49-F238E27FC236}">
                    <a16:creationId xmlns:a16="http://schemas.microsoft.com/office/drawing/2014/main" id="{477D3EF8-51AD-416D-9FE5-BB2060128022}"/>
                  </a:ext>
                </a:extLst>
              </p14:cNvPr>
              <p14:cNvContentPartPr/>
              <p14:nvPr/>
            </p14:nvContentPartPr>
            <p14:xfrm>
              <a:off x="1633800" y="4593400"/>
              <a:ext cx="3913920" cy="780480"/>
            </p14:xfrm>
          </p:contentPart>
        </mc:Choice>
        <mc:Fallback>
          <p:pic>
            <p:nvPicPr>
              <p:cNvPr id="55" name="Ink 54">
                <a:extLst>
                  <a:ext uri="{FF2B5EF4-FFF2-40B4-BE49-F238E27FC236}">
                    <a16:creationId xmlns:a16="http://schemas.microsoft.com/office/drawing/2014/main" id="{477D3EF8-51AD-416D-9FE5-BB2060128022}"/>
                  </a:ext>
                </a:extLst>
              </p:cNvPr>
              <p:cNvPicPr/>
              <p:nvPr/>
            </p:nvPicPr>
            <p:blipFill>
              <a:blip r:embed="rId78"/>
              <a:stretch>
                <a:fillRect/>
              </a:stretch>
            </p:blipFill>
            <p:spPr>
              <a:xfrm>
                <a:off x="1615800" y="4557760"/>
                <a:ext cx="3949560" cy="852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9">
            <p14:nvContentPartPr>
              <p14:cNvPr id="56" name="Ink 55">
                <a:extLst>
                  <a:ext uri="{FF2B5EF4-FFF2-40B4-BE49-F238E27FC236}">
                    <a16:creationId xmlns:a16="http://schemas.microsoft.com/office/drawing/2014/main" id="{1337ACF1-ADA6-4275-8F24-B8C5CAE4C534}"/>
                  </a:ext>
                </a:extLst>
              </p14:cNvPr>
              <p14:cNvContentPartPr/>
              <p14:nvPr/>
            </p14:nvContentPartPr>
            <p14:xfrm>
              <a:off x="1035840" y="1593160"/>
              <a:ext cx="4013640" cy="84240"/>
            </p14:xfrm>
          </p:contentPart>
        </mc:Choice>
        <mc:Fallback>
          <p:pic>
            <p:nvPicPr>
              <p:cNvPr id="56" name="Ink 55">
                <a:extLst>
                  <a:ext uri="{FF2B5EF4-FFF2-40B4-BE49-F238E27FC236}">
                    <a16:creationId xmlns:a16="http://schemas.microsoft.com/office/drawing/2014/main" id="{1337ACF1-ADA6-4275-8F24-B8C5CAE4C534}"/>
                  </a:ext>
                </a:extLst>
              </p:cNvPr>
              <p:cNvPicPr/>
              <p:nvPr/>
            </p:nvPicPr>
            <p:blipFill>
              <a:blip r:embed="rId80"/>
              <a:stretch>
                <a:fillRect/>
              </a:stretch>
            </p:blipFill>
            <p:spPr>
              <a:xfrm>
                <a:off x="1018200" y="1557160"/>
                <a:ext cx="4049280" cy="155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1">
            <p14:nvContentPartPr>
              <p14:cNvPr id="83" name="Ink 82">
                <a:extLst>
                  <a:ext uri="{FF2B5EF4-FFF2-40B4-BE49-F238E27FC236}">
                    <a16:creationId xmlns:a16="http://schemas.microsoft.com/office/drawing/2014/main" id="{340F642D-9D3A-43BF-8107-43061B554D88}"/>
                  </a:ext>
                </a:extLst>
              </p14:cNvPr>
              <p14:cNvContentPartPr/>
              <p14:nvPr/>
            </p14:nvContentPartPr>
            <p14:xfrm>
              <a:off x="5899800" y="4388560"/>
              <a:ext cx="2755800" cy="772560"/>
            </p14:xfrm>
          </p:contentPart>
        </mc:Choice>
        <mc:Fallback>
          <p:pic>
            <p:nvPicPr>
              <p:cNvPr id="83" name="Ink 82">
                <a:extLst>
                  <a:ext uri="{FF2B5EF4-FFF2-40B4-BE49-F238E27FC236}">
                    <a16:creationId xmlns:a16="http://schemas.microsoft.com/office/drawing/2014/main" id="{340F642D-9D3A-43BF-8107-43061B554D88}"/>
                  </a:ext>
                </a:extLst>
              </p:cNvPr>
              <p:cNvPicPr/>
              <p:nvPr/>
            </p:nvPicPr>
            <p:blipFill>
              <a:blip r:embed="rId82"/>
              <a:stretch>
                <a:fillRect/>
              </a:stretch>
            </p:blipFill>
            <p:spPr>
              <a:xfrm>
                <a:off x="5882158" y="4370928"/>
                <a:ext cx="2791445" cy="80818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3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17C7BCAF-D8ED-40E4-BE64-8242E8DE556B}"/>
                  </a:ext>
                </a:extLst>
              </p14:cNvPr>
              <p14:cNvContentPartPr/>
              <p14:nvPr/>
            </p14:nvContentPartPr>
            <p14:xfrm>
              <a:off x="1436160" y="5740000"/>
              <a:ext cx="16920" cy="533520"/>
            </p14:xfrm>
          </p:contentPart>
        </mc:Choice>
        <mc:Fallback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17C7BCAF-D8ED-40E4-BE64-8242E8DE556B}"/>
                  </a:ext>
                </a:extLst>
              </p:cNvPr>
              <p:cNvPicPr/>
              <p:nvPr/>
            </p:nvPicPr>
            <p:blipFill>
              <a:blip r:embed="rId84"/>
              <a:stretch>
                <a:fillRect/>
              </a:stretch>
            </p:blipFill>
            <p:spPr>
              <a:xfrm>
                <a:off x="1418160" y="5722360"/>
                <a:ext cx="52560" cy="569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5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F77EA429-E98E-4B69-85FD-B516E8D6752D}"/>
                  </a:ext>
                </a:extLst>
              </p14:cNvPr>
              <p14:cNvContentPartPr/>
              <p14:nvPr/>
            </p14:nvContentPartPr>
            <p14:xfrm>
              <a:off x="1462440" y="5485840"/>
              <a:ext cx="2520" cy="180360"/>
            </p14:xfrm>
          </p:contentPart>
        </mc:Choice>
        <mc:Fallback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F77EA429-E98E-4B69-85FD-B516E8D6752D}"/>
                  </a:ext>
                </a:extLst>
              </p:cNvPr>
              <p:cNvPicPr/>
              <p:nvPr/>
            </p:nvPicPr>
            <p:blipFill>
              <a:blip r:embed="rId86"/>
              <a:stretch>
                <a:fillRect/>
              </a:stretch>
            </p:blipFill>
            <p:spPr>
              <a:xfrm>
                <a:off x="1444800" y="5468200"/>
                <a:ext cx="3816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7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3B1086FB-27C9-49FE-83F2-9773F0030CE9}"/>
                  </a:ext>
                </a:extLst>
              </p14:cNvPr>
              <p14:cNvContentPartPr/>
              <p14:nvPr/>
            </p14:nvContentPartPr>
            <p14:xfrm>
              <a:off x="1393680" y="5475760"/>
              <a:ext cx="159480" cy="97920"/>
            </p14:xfrm>
          </p:contentPart>
        </mc:Choice>
        <mc:Fallback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3B1086FB-27C9-49FE-83F2-9773F0030CE9}"/>
                  </a:ext>
                </a:extLst>
              </p:cNvPr>
              <p:cNvPicPr/>
              <p:nvPr/>
            </p:nvPicPr>
            <p:blipFill>
              <a:blip r:embed="rId88"/>
              <a:stretch>
                <a:fillRect/>
              </a:stretch>
            </p:blipFill>
            <p:spPr>
              <a:xfrm>
                <a:off x="1375680" y="5458120"/>
                <a:ext cx="195120" cy="133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9">
            <p14:nvContentPartPr>
              <p14:cNvPr id="50" name="Ink 49">
                <a:extLst>
                  <a:ext uri="{FF2B5EF4-FFF2-40B4-BE49-F238E27FC236}">
                    <a16:creationId xmlns:a16="http://schemas.microsoft.com/office/drawing/2014/main" id="{EDEC6526-03A0-48FA-A694-33FE867B57E3}"/>
                  </a:ext>
                </a:extLst>
              </p14:cNvPr>
              <p14:cNvContentPartPr/>
              <p14:nvPr/>
            </p14:nvContentPartPr>
            <p14:xfrm>
              <a:off x="2184960" y="5680600"/>
              <a:ext cx="102960" cy="131400"/>
            </p14:xfrm>
          </p:contentPart>
        </mc:Choice>
        <mc:Fallback>
          <p:pic>
            <p:nvPicPr>
              <p:cNvPr id="50" name="Ink 49">
                <a:extLst>
                  <a:ext uri="{FF2B5EF4-FFF2-40B4-BE49-F238E27FC236}">
                    <a16:creationId xmlns:a16="http://schemas.microsoft.com/office/drawing/2014/main" id="{EDEC6526-03A0-48FA-A694-33FE867B57E3}"/>
                  </a:ext>
                </a:extLst>
              </p:cNvPr>
              <p:cNvPicPr/>
              <p:nvPr/>
            </p:nvPicPr>
            <p:blipFill>
              <a:blip r:embed="rId90"/>
              <a:stretch>
                <a:fillRect/>
              </a:stretch>
            </p:blipFill>
            <p:spPr>
              <a:xfrm>
                <a:off x="2167320" y="5662600"/>
                <a:ext cx="138600" cy="167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1">
            <p14:nvContentPartPr>
              <p14:cNvPr id="54" name="Ink 53">
                <a:extLst>
                  <a:ext uri="{FF2B5EF4-FFF2-40B4-BE49-F238E27FC236}">
                    <a16:creationId xmlns:a16="http://schemas.microsoft.com/office/drawing/2014/main" id="{B3F441C1-5E84-437D-BE98-CD67FA6F0666}"/>
                  </a:ext>
                </a:extLst>
              </p14:cNvPr>
              <p14:cNvContentPartPr/>
              <p14:nvPr/>
            </p14:nvContentPartPr>
            <p14:xfrm>
              <a:off x="1319880" y="6328600"/>
              <a:ext cx="193320" cy="209160"/>
            </p14:xfrm>
          </p:contentPart>
        </mc:Choice>
        <mc:Fallback>
          <p:pic>
            <p:nvPicPr>
              <p:cNvPr id="54" name="Ink 53">
                <a:extLst>
                  <a:ext uri="{FF2B5EF4-FFF2-40B4-BE49-F238E27FC236}">
                    <a16:creationId xmlns:a16="http://schemas.microsoft.com/office/drawing/2014/main" id="{B3F441C1-5E84-437D-BE98-CD67FA6F0666}"/>
                  </a:ext>
                </a:extLst>
              </p:cNvPr>
              <p:cNvPicPr/>
              <p:nvPr/>
            </p:nvPicPr>
            <p:blipFill>
              <a:blip r:embed="rId92"/>
              <a:stretch>
                <a:fillRect/>
              </a:stretch>
            </p:blipFill>
            <p:spPr>
              <a:xfrm>
                <a:off x="1301880" y="6310960"/>
                <a:ext cx="228960" cy="244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3">
            <p14:nvContentPartPr>
              <p14:cNvPr id="58" name="Ink 57">
                <a:extLst>
                  <a:ext uri="{FF2B5EF4-FFF2-40B4-BE49-F238E27FC236}">
                    <a16:creationId xmlns:a16="http://schemas.microsoft.com/office/drawing/2014/main" id="{25275CE5-8EC3-43E6-87CC-1DF79ED4F2FA}"/>
                  </a:ext>
                </a:extLst>
              </p14:cNvPr>
              <p14:cNvContentPartPr/>
              <p14:nvPr/>
            </p14:nvContentPartPr>
            <p14:xfrm>
              <a:off x="1706520" y="5428960"/>
              <a:ext cx="400680" cy="376200"/>
            </p14:xfrm>
          </p:contentPart>
        </mc:Choice>
        <mc:Fallback>
          <p:pic>
            <p:nvPicPr>
              <p:cNvPr id="58" name="Ink 57">
                <a:extLst>
                  <a:ext uri="{FF2B5EF4-FFF2-40B4-BE49-F238E27FC236}">
                    <a16:creationId xmlns:a16="http://schemas.microsoft.com/office/drawing/2014/main" id="{25275CE5-8EC3-43E6-87CC-1DF79ED4F2FA}"/>
                  </a:ext>
                </a:extLst>
              </p:cNvPr>
              <p:cNvPicPr/>
              <p:nvPr/>
            </p:nvPicPr>
            <p:blipFill>
              <a:blip r:embed="rId94"/>
              <a:stretch>
                <a:fillRect/>
              </a:stretch>
            </p:blipFill>
            <p:spPr>
              <a:xfrm>
                <a:off x="1688536" y="5410943"/>
                <a:ext cx="436288" cy="41187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5">
            <p14:nvContentPartPr>
              <p14:cNvPr id="59" name="Ink 58">
                <a:extLst>
                  <a:ext uri="{FF2B5EF4-FFF2-40B4-BE49-F238E27FC236}">
                    <a16:creationId xmlns:a16="http://schemas.microsoft.com/office/drawing/2014/main" id="{3357B101-AAC0-48A2-A685-FB25A02E0C95}"/>
                  </a:ext>
                </a:extLst>
              </p14:cNvPr>
              <p14:cNvContentPartPr/>
              <p14:nvPr/>
            </p14:nvContentPartPr>
            <p14:xfrm>
              <a:off x="1614720" y="6372880"/>
              <a:ext cx="194400" cy="118080"/>
            </p14:xfrm>
          </p:contentPart>
        </mc:Choice>
        <mc:Fallback>
          <p:pic>
            <p:nvPicPr>
              <p:cNvPr id="59" name="Ink 58">
                <a:extLst>
                  <a:ext uri="{FF2B5EF4-FFF2-40B4-BE49-F238E27FC236}">
                    <a16:creationId xmlns:a16="http://schemas.microsoft.com/office/drawing/2014/main" id="{3357B101-AAC0-48A2-A685-FB25A02E0C95}"/>
                  </a:ext>
                </a:extLst>
              </p:cNvPr>
              <p:cNvPicPr/>
              <p:nvPr/>
            </p:nvPicPr>
            <p:blipFill>
              <a:blip r:embed="rId96"/>
              <a:stretch>
                <a:fillRect/>
              </a:stretch>
            </p:blipFill>
            <p:spPr>
              <a:xfrm>
                <a:off x="1597080" y="6354880"/>
                <a:ext cx="230040" cy="153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7">
            <p14:nvContentPartPr>
              <p14:cNvPr id="33" name="Ink 32">
                <a:extLst>
                  <a:ext uri="{FF2B5EF4-FFF2-40B4-BE49-F238E27FC236}">
                    <a16:creationId xmlns:a16="http://schemas.microsoft.com/office/drawing/2014/main" id="{D367D531-3BC4-4E7A-AF96-F2B2B6C70430}"/>
                  </a:ext>
                </a:extLst>
              </p14:cNvPr>
              <p14:cNvContentPartPr/>
              <p14:nvPr/>
            </p14:nvContentPartPr>
            <p14:xfrm>
              <a:off x="2671680" y="5477560"/>
              <a:ext cx="276480" cy="565920"/>
            </p14:xfrm>
          </p:contentPart>
        </mc:Choice>
        <mc:Fallback>
          <p:pic>
            <p:nvPicPr>
              <p:cNvPr id="33" name="Ink 32">
                <a:extLst>
                  <a:ext uri="{FF2B5EF4-FFF2-40B4-BE49-F238E27FC236}">
                    <a16:creationId xmlns:a16="http://schemas.microsoft.com/office/drawing/2014/main" id="{D367D531-3BC4-4E7A-AF96-F2B2B6C70430}"/>
                  </a:ext>
                </a:extLst>
              </p:cNvPr>
              <p:cNvPicPr/>
              <p:nvPr/>
            </p:nvPicPr>
            <p:blipFill>
              <a:blip r:embed="rId98"/>
              <a:stretch>
                <a:fillRect/>
              </a:stretch>
            </p:blipFill>
            <p:spPr>
              <a:xfrm>
                <a:off x="2654040" y="5459920"/>
                <a:ext cx="312120" cy="601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9">
            <p14:nvContentPartPr>
              <p14:cNvPr id="34" name="Ink 33">
                <a:extLst>
                  <a:ext uri="{FF2B5EF4-FFF2-40B4-BE49-F238E27FC236}">
                    <a16:creationId xmlns:a16="http://schemas.microsoft.com/office/drawing/2014/main" id="{12F34DCA-EFCD-42F9-A96A-AE08516DF8B9}"/>
                  </a:ext>
                </a:extLst>
              </p14:cNvPr>
              <p14:cNvContentPartPr/>
              <p14:nvPr/>
            </p14:nvContentPartPr>
            <p14:xfrm>
              <a:off x="3047520" y="5943400"/>
              <a:ext cx="116280" cy="150120"/>
            </p14:xfrm>
          </p:contentPart>
        </mc:Choice>
        <mc:Fallback>
          <p:pic>
            <p:nvPicPr>
              <p:cNvPr id="34" name="Ink 33">
                <a:extLst>
                  <a:ext uri="{FF2B5EF4-FFF2-40B4-BE49-F238E27FC236}">
                    <a16:creationId xmlns:a16="http://schemas.microsoft.com/office/drawing/2014/main" id="{12F34DCA-EFCD-42F9-A96A-AE08516DF8B9}"/>
                  </a:ext>
                </a:extLst>
              </p:cNvPr>
              <p:cNvPicPr/>
              <p:nvPr/>
            </p:nvPicPr>
            <p:blipFill>
              <a:blip r:embed="rId100"/>
              <a:stretch>
                <a:fillRect/>
              </a:stretch>
            </p:blipFill>
            <p:spPr>
              <a:xfrm>
                <a:off x="3029880" y="5925400"/>
                <a:ext cx="151920" cy="185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1">
            <p14:nvContentPartPr>
              <p14:cNvPr id="80" name="Ink 79">
                <a:extLst>
                  <a:ext uri="{FF2B5EF4-FFF2-40B4-BE49-F238E27FC236}">
                    <a16:creationId xmlns:a16="http://schemas.microsoft.com/office/drawing/2014/main" id="{A87F8297-8578-4DFC-ACE4-2CFA0FC6B9CE}"/>
                  </a:ext>
                </a:extLst>
              </p14:cNvPr>
              <p14:cNvContentPartPr/>
              <p14:nvPr/>
            </p14:nvContentPartPr>
            <p14:xfrm>
              <a:off x="5232000" y="5670160"/>
              <a:ext cx="194400" cy="9360"/>
            </p14:xfrm>
          </p:contentPart>
        </mc:Choice>
        <mc:Fallback>
          <p:pic>
            <p:nvPicPr>
              <p:cNvPr id="80" name="Ink 79">
                <a:extLst>
                  <a:ext uri="{FF2B5EF4-FFF2-40B4-BE49-F238E27FC236}">
                    <a16:creationId xmlns:a16="http://schemas.microsoft.com/office/drawing/2014/main" id="{A87F8297-8578-4DFC-ACE4-2CFA0FC6B9CE}"/>
                  </a:ext>
                </a:extLst>
              </p:cNvPr>
              <p:cNvPicPr/>
              <p:nvPr/>
            </p:nvPicPr>
            <p:blipFill>
              <a:blip r:embed="rId102"/>
              <a:stretch>
                <a:fillRect/>
              </a:stretch>
            </p:blipFill>
            <p:spPr>
              <a:xfrm>
                <a:off x="5214000" y="5652160"/>
                <a:ext cx="230040" cy="45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3">
            <p14:nvContentPartPr>
              <p14:cNvPr id="81" name="Ink 80">
                <a:extLst>
                  <a:ext uri="{FF2B5EF4-FFF2-40B4-BE49-F238E27FC236}">
                    <a16:creationId xmlns:a16="http://schemas.microsoft.com/office/drawing/2014/main" id="{6DC29CF8-81A6-4236-89DE-56B2D3AC93E9}"/>
                  </a:ext>
                </a:extLst>
              </p14:cNvPr>
              <p14:cNvContentPartPr/>
              <p14:nvPr/>
            </p14:nvContentPartPr>
            <p14:xfrm>
              <a:off x="5252160" y="5753320"/>
              <a:ext cx="193680" cy="27720"/>
            </p14:xfrm>
          </p:contentPart>
        </mc:Choice>
        <mc:Fallback>
          <p:pic>
            <p:nvPicPr>
              <p:cNvPr id="81" name="Ink 80">
                <a:extLst>
                  <a:ext uri="{FF2B5EF4-FFF2-40B4-BE49-F238E27FC236}">
                    <a16:creationId xmlns:a16="http://schemas.microsoft.com/office/drawing/2014/main" id="{6DC29CF8-81A6-4236-89DE-56B2D3AC93E9}"/>
                  </a:ext>
                </a:extLst>
              </p:cNvPr>
              <p:cNvPicPr/>
              <p:nvPr/>
            </p:nvPicPr>
            <p:blipFill>
              <a:blip r:embed="rId104"/>
              <a:stretch>
                <a:fillRect/>
              </a:stretch>
            </p:blipFill>
            <p:spPr>
              <a:xfrm>
                <a:off x="5234520" y="5735680"/>
                <a:ext cx="229320" cy="63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5">
            <p14:nvContentPartPr>
              <p14:cNvPr id="85" name="Ink 84">
                <a:extLst>
                  <a:ext uri="{FF2B5EF4-FFF2-40B4-BE49-F238E27FC236}">
                    <a16:creationId xmlns:a16="http://schemas.microsoft.com/office/drawing/2014/main" id="{4331C5AF-C6A1-4F94-A132-3E7A589CDA93}"/>
                  </a:ext>
                </a:extLst>
              </p14:cNvPr>
              <p14:cNvContentPartPr/>
              <p14:nvPr/>
            </p14:nvContentPartPr>
            <p14:xfrm>
              <a:off x="5628000" y="5605720"/>
              <a:ext cx="565920" cy="232200"/>
            </p14:xfrm>
          </p:contentPart>
        </mc:Choice>
        <mc:Fallback>
          <p:pic>
            <p:nvPicPr>
              <p:cNvPr id="85" name="Ink 84">
                <a:extLst>
                  <a:ext uri="{FF2B5EF4-FFF2-40B4-BE49-F238E27FC236}">
                    <a16:creationId xmlns:a16="http://schemas.microsoft.com/office/drawing/2014/main" id="{4331C5AF-C6A1-4F94-A132-3E7A589CDA93}"/>
                  </a:ext>
                </a:extLst>
              </p:cNvPr>
              <p:cNvPicPr/>
              <p:nvPr/>
            </p:nvPicPr>
            <p:blipFill>
              <a:blip r:embed="rId106"/>
              <a:stretch>
                <a:fillRect/>
              </a:stretch>
            </p:blipFill>
            <p:spPr>
              <a:xfrm>
                <a:off x="5610360" y="5588080"/>
                <a:ext cx="601560" cy="267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7">
            <p14:nvContentPartPr>
              <p14:cNvPr id="86" name="Ink 85">
                <a:extLst>
                  <a:ext uri="{FF2B5EF4-FFF2-40B4-BE49-F238E27FC236}">
                    <a16:creationId xmlns:a16="http://schemas.microsoft.com/office/drawing/2014/main" id="{DD4E8C1C-BFA7-4F5E-AB6E-2F21F2115114}"/>
                  </a:ext>
                </a:extLst>
              </p14:cNvPr>
              <p14:cNvContentPartPr/>
              <p14:nvPr/>
            </p14:nvContentPartPr>
            <p14:xfrm>
              <a:off x="4231920" y="5465680"/>
              <a:ext cx="842760" cy="547920"/>
            </p14:xfrm>
          </p:contentPart>
        </mc:Choice>
        <mc:Fallback>
          <p:pic>
            <p:nvPicPr>
              <p:cNvPr id="86" name="Ink 85">
                <a:extLst>
                  <a:ext uri="{FF2B5EF4-FFF2-40B4-BE49-F238E27FC236}">
                    <a16:creationId xmlns:a16="http://schemas.microsoft.com/office/drawing/2014/main" id="{DD4E8C1C-BFA7-4F5E-AB6E-2F21F2115114}"/>
                  </a:ext>
                </a:extLst>
              </p:cNvPr>
              <p:cNvPicPr/>
              <p:nvPr/>
            </p:nvPicPr>
            <p:blipFill>
              <a:blip r:embed="rId108"/>
              <a:stretch>
                <a:fillRect/>
              </a:stretch>
            </p:blipFill>
            <p:spPr>
              <a:xfrm>
                <a:off x="4213912" y="5447680"/>
                <a:ext cx="878415" cy="583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9">
            <p14:nvContentPartPr>
              <p14:cNvPr id="87" name="Ink 86">
                <a:extLst>
                  <a:ext uri="{FF2B5EF4-FFF2-40B4-BE49-F238E27FC236}">
                    <a16:creationId xmlns:a16="http://schemas.microsoft.com/office/drawing/2014/main" id="{9CA69441-7B64-413A-947B-C45009905B03}"/>
                  </a:ext>
                </a:extLst>
              </p14:cNvPr>
              <p14:cNvContentPartPr/>
              <p14:nvPr/>
            </p14:nvContentPartPr>
            <p14:xfrm>
              <a:off x="3524880" y="5585200"/>
              <a:ext cx="282960" cy="299520"/>
            </p14:xfrm>
          </p:contentPart>
        </mc:Choice>
        <mc:Fallback>
          <p:pic>
            <p:nvPicPr>
              <p:cNvPr id="87" name="Ink 86">
                <a:extLst>
                  <a:ext uri="{FF2B5EF4-FFF2-40B4-BE49-F238E27FC236}">
                    <a16:creationId xmlns:a16="http://schemas.microsoft.com/office/drawing/2014/main" id="{9CA69441-7B64-413A-947B-C45009905B03}"/>
                  </a:ext>
                </a:extLst>
              </p:cNvPr>
              <p:cNvPicPr/>
              <p:nvPr/>
            </p:nvPicPr>
            <p:blipFill>
              <a:blip r:embed="rId110"/>
              <a:stretch>
                <a:fillRect/>
              </a:stretch>
            </p:blipFill>
            <p:spPr>
              <a:xfrm>
                <a:off x="3507218" y="5567560"/>
                <a:ext cx="318645" cy="335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1">
            <p14:nvContentPartPr>
              <p14:cNvPr id="88" name="Ink 87">
                <a:extLst>
                  <a:ext uri="{FF2B5EF4-FFF2-40B4-BE49-F238E27FC236}">
                    <a16:creationId xmlns:a16="http://schemas.microsoft.com/office/drawing/2014/main" id="{334191F6-15FA-41B5-8451-95E279D8A37D}"/>
                  </a:ext>
                </a:extLst>
              </p14:cNvPr>
              <p14:cNvContentPartPr/>
              <p14:nvPr/>
            </p14:nvContentPartPr>
            <p14:xfrm>
              <a:off x="284160" y="1206520"/>
              <a:ext cx="2203560" cy="73800"/>
            </p14:xfrm>
          </p:contentPart>
        </mc:Choice>
        <mc:Fallback>
          <p:pic>
            <p:nvPicPr>
              <p:cNvPr id="88" name="Ink 87">
                <a:extLst>
                  <a:ext uri="{FF2B5EF4-FFF2-40B4-BE49-F238E27FC236}">
                    <a16:creationId xmlns:a16="http://schemas.microsoft.com/office/drawing/2014/main" id="{334191F6-15FA-41B5-8451-95E279D8A37D}"/>
                  </a:ext>
                </a:extLst>
              </p:cNvPr>
              <p:cNvPicPr/>
              <p:nvPr/>
            </p:nvPicPr>
            <p:blipFill>
              <a:blip r:embed="rId112"/>
              <a:stretch>
                <a:fillRect/>
              </a:stretch>
            </p:blipFill>
            <p:spPr>
              <a:xfrm>
                <a:off x="266160" y="1170880"/>
                <a:ext cx="2239200" cy="145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3">
            <p14:nvContentPartPr>
              <p14:cNvPr id="89" name="Ink 88">
                <a:extLst>
                  <a:ext uri="{FF2B5EF4-FFF2-40B4-BE49-F238E27FC236}">
                    <a16:creationId xmlns:a16="http://schemas.microsoft.com/office/drawing/2014/main" id="{B5185B91-EB05-4795-B4F9-9833EE2DFFD7}"/>
                  </a:ext>
                </a:extLst>
              </p14:cNvPr>
              <p14:cNvContentPartPr/>
              <p14:nvPr/>
            </p14:nvContentPartPr>
            <p14:xfrm>
              <a:off x="3027360" y="1258000"/>
              <a:ext cx="5536440" cy="52920"/>
            </p14:xfrm>
          </p:contentPart>
        </mc:Choice>
        <mc:Fallback>
          <p:pic>
            <p:nvPicPr>
              <p:cNvPr id="89" name="Ink 88">
                <a:extLst>
                  <a:ext uri="{FF2B5EF4-FFF2-40B4-BE49-F238E27FC236}">
                    <a16:creationId xmlns:a16="http://schemas.microsoft.com/office/drawing/2014/main" id="{B5185B91-EB05-4795-B4F9-9833EE2DFFD7}"/>
                  </a:ext>
                </a:extLst>
              </p:cNvPr>
              <p:cNvPicPr/>
              <p:nvPr/>
            </p:nvPicPr>
            <p:blipFill>
              <a:blip r:embed="rId114"/>
              <a:stretch>
                <a:fillRect/>
              </a:stretch>
            </p:blipFill>
            <p:spPr>
              <a:xfrm>
                <a:off x="3009360" y="1222000"/>
                <a:ext cx="5572080" cy="124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5">
            <p14:nvContentPartPr>
              <p14:cNvPr id="90" name="Ink 89">
                <a:extLst>
                  <a:ext uri="{FF2B5EF4-FFF2-40B4-BE49-F238E27FC236}">
                    <a16:creationId xmlns:a16="http://schemas.microsoft.com/office/drawing/2014/main" id="{23D7E2CC-94A7-477B-B5A4-E243632B96AF}"/>
                  </a:ext>
                </a:extLst>
              </p14:cNvPr>
              <p14:cNvContentPartPr/>
              <p14:nvPr/>
            </p14:nvContentPartPr>
            <p14:xfrm>
              <a:off x="334920" y="1644640"/>
              <a:ext cx="397800" cy="52200"/>
            </p14:xfrm>
          </p:contentPart>
        </mc:Choice>
        <mc:Fallback>
          <p:pic>
            <p:nvPicPr>
              <p:cNvPr id="90" name="Ink 89">
                <a:extLst>
                  <a:ext uri="{FF2B5EF4-FFF2-40B4-BE49-F238E27FC236}">
                    <a16:creationId xmlns:a16="http://schemas.microsoft.com/office/drawing/2014/main" id="{23D7E2CC-94A7-477B-B5A4-E243632B96AF}"/>
                  </a:ext>
                </a:extLst>
              </p:cNvPr>
              <p:cNvPicPr/>
              <p:nvPr/>
            </p:nvPicPr>
            <p:blipFill>
              <a:blip r:embed="rId116"/>
              <a:stretch>
                <a:fillRect/>
              </a:stretch>
            </p:blipFill>
            <p:spPr>
              <a:xfrm>
                <a:off x="317280" y="1608640"/>
                <a:ext cx="433440" cy="1238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00304350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EF925F-07F8-4EB3-99A6-401403A3F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8BA499-14B1-4141-8B47-F388188B2A8C}" type="slidenum">
              <a:rPr lang="en-US" smtClean="0"/>
              <a:pPr>
                <a:defRPr/>
              </a:pPr>
              <a:t>27</a:t>
            </a:fld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445CFA95-C8BD-4B8F-83C3-221D9C1F9EF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2989" t="20678" r="17826" b="73574"/>
          <a:stretch/>
        </p:blipFill>
        <p:spPr>
          <a:xfrm>
            <a:off x="228599" y="228600"/>
            <a:ext cx="8771965" cy="1447800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EE9E857A-863A-41B3-A9BC-E93AB56D9C53}"/>
                  </a:ext>
                </a:extLst>
              </p14:cNvPr>
              <p14:cNvContentPartPr/>
              <p14:nvPr/>
            </p14:nvContentPartPr>
            <p14:xfrm>
              <a:off x="5658240" y="1419640"/>
              <a:ext cx="326160" cy="23292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EE9E857A-863A-41B3-A9BC-E93AB56D9C53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640600" y="1401640"/>
                <a:ext cx="361800" cy="268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01CE6F6B-47CA-408B-98FF-E7E77CFE8870}"/>
                  </a:ext>
                </a:extLst>
              </p14:cNvPr>
              <p14:cNvContentPartPr/>
              <p14:nvPr/>
            </p14:nvContentPartPr>
            <p14:xfrm>
              <a:off x="6197160" y="1489120"/>
              <a:ext cx="138240" cy="15120"/>
            </p14:xfrm>
          </p:contentPart>
        </mc:Choice>
        <mc:Fallback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01CE6F6B-47CA-408B-98FF-E7E77CFE8870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6179520" y="1471120"/>
                <a:ext cx="173880" cy="50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74D033CE-99EE-43E7-BAB1-CCBD1DA9DF9B}"/>
                  </a:ext>
                </a:extLst>
              </p14:cNvPr>
              <p14:cNvContentPartPr/>
              <p14:nvPr/>
            </p14:nvContentPartPr>
            <p14:xfrm>
              <a:off x="6177000" y="1563640"/>
              <a:ext cx="131400" cy="21240"/>
            </p14:xfrm>
          </p:contentPart>
        </mc:Choice>
        <mc:Fallback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74D033CE-99EE-43E7-BAB1-CCBD1DA9DF9B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6159000" y="1545640"/>
                <a:ext cx="167040" cy="56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715332EB-5BEB-4796-8755-02E1DDB3D692}"/>
                  </a:ext>
                </a:extLst>
              </p14:cNvPr>
              <p14:cNvContentPartPr/>
              <p14:nvPr/>
            </p14:nvContentPartPr>
            <p14:xfrm>
              <a:off x="6501000" y="1350520"/>
              <a:ext cx="174240" cy="263880"/>
            </p14:xfrm>
          </p:contentPart>
        </mc:Choice>
        <mc:Fallback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715332EB-5BEB-4796-8755-02E1DDB3D692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6483360" y="1332880"/>
                <a:ext cx="209880" cy="299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EA81DAB5-B947-4FF9-878C-241896015D0F}"/>
                  </a:ext>
                </a:extLst>
              </p14:cNvPr>
              <p14:cNvContentPartPr/>
              <p14:nvPr/>
            </p14:nvContentPartPr>
            <p14:xfrm>
              <a:off x="6807720" y="1340800"/>
              <a:ext cx="172080" cy="205920"/>
            </p14:xfrm>
          </p:contentPart>
        </mc:Choice>
        <mc:Fallback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EA81DAB5-B947-4FF9-878C-241896015D0F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6789720" y="1323160"/>
                <a:ext cx="207720" cy="241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id="{D7F799C2-A1E5-4BF0-A99F-0D97B25058D4}"/>
                  </a:ext>
                </a:extLst>
              </p14:cNvPr>
              <p14:cNvContentPartPr/>
              <p14:nvPr/>
            </p14:nvContentPartPr>
            <p14:xfrm>
              <a:off x="7122000" y="1282480"/>
              <a:ext cx="449640" cy="482760"/>
            </p14:xfrm>
          </p:contentPart>
        </mc:Choice>
        <mc:Fallback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D7F799C2-A1E5-4BF0-A99F-0D97B25058D4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7104014" y="1264493"/>
                <a:ext cx="485251" cy="51837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">
            <p14:nvContentPartPr>
              <p14:cNvPr id="32" name="Ink 31">
                <a:extLst>
                  <a:ext uri="{FF2B5EF4-FFF2-40B4-BE49-F238E27FC236}">
                    <a16:creationId xmlns:a16="http://schemas.microsoft.com/office/drawing/2014/main" id="{A94CEE1A-0F3A-4D75-BEF3-3C558F8F5927}"/>
                  </a:ext>
                </a:extLst>
              </p14:cNvPr>
              <p14:cNvContentPartPr/>
              <p14:nvPr/>
            </p14:nvContentPartPr>
            <p14:xfrm>
              <a:off x="579000" y="1767760"/>
              <a:ext cx="1726200" cy="1727280"/>
            </p14:xfrm>
          </p:contentPart>
        </mc:Choice>
        <mc:Fallback>
          <p:pic>
            <p:nvPicPr>
              <p:cNvPr id="32" name="Ink 31">
                <a:extLst>
                  <a:ext uri="{FF2B5EF4-FFF2-40B4-BE49-F238E27FC236}">
                    <a16:creationId xmlns:a16="http://schemas.microsoft.com/office/drawing/2014/main" id="{A94CEE1A-0F3A-4D75-BEF3-3C558F8F5927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561000" y="1749764"/>
                <a:ext cx="1761840" cy="176291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7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A0FE158F-B3A2-4966-BAEA-9B65CCF966C6}"/>
                  </a:ext>
                </a:extLst>
              </p14:cNvPr>
              <p14:cNvContentPartPr/>
              <p14:nvPr/>
            </p14:nvContentPartPr>
            <p14:xfrm>
              <a:off x="8412240" y="856960"/>
              <a:ext cx="539280" cy="3564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A0FE158F-B3A2-4966-BAEA-9B65CCF966C6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8394240" y="820960"/>
                <a:ext cx="574920" cy="107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9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1908FCF7-FCAE-4F13-B7F3-C112B987D07C}"/>
                  </a:ext>
                </a:extLst>
              </p14:cNvPr>
              <p14:cNvContentPartPr/>
              <p14:nvPr/>
            </p14:nvContentPartPr>
            <p14:xfrm>
              <a:off x="3819720" y="1868200"/>
              <a:ext cx="374760" cy="191880"/>
            </p14:xfrm>
          </p:contentPart>
        </mc:Choice>
        <mc:Fallback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1908FCF7-FCAE-4F13-B7F3-C112B987D07C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3802080" y="1850560"/>
                <a:ext cx="410400" cy="227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1">
            <p14:nvContentPartPr>
              <p14:cNvPr id="22" name="Ink 21">
                <a:extLst>
                  <a:ext uri="{FF2B5EF4-FFF2-40B4-BE49-F238E27FC236}">
                    <a16:creationId xmlns:a16="http://schemas.microsoft.com/office/drawing/2014/main" id="{784D74B9-EF31-49E7-AEAA-B7CD1E0E6C5E}"/>
                  </a:ext>
                </a:extLst>
              </p14:cNvPr>
              <p14:cNvContentPartPr/>
              <p14:nvPr/>
            </p14:nvContentPartPr>
            <p14:xfrm>
              <a:off x="4337760" y="1868560"/>
              <a:ext cx="752400" cy="487440"/>
            </p14:xfrm>
          </p:contentPart>
        </mc:Choice>
        <mc:Fallback>
          <p:pic>
            <p:nvPicPr>
              <p:cNvPr id="22" name="Ink 21">
                <a:extLst>
                  <a:ext uri="{FF2B5EF4-FFF2-40B4-BE49-F238E27FC236}">
                    <a16:creationId xmlns:a16="http://schemas.microsoft.com/office/drawing/2014/main" id="{784D74B9-EF31-49E7-AEAA-B7CD1E0E6C5E}"/>
                  </a:ext>
                </a:extLst>
              </p:cNvPr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4320112" y="1850920"/>
                <a:ext cx="788057" cy="523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3">
            <p14:nvContentPartPr>
              <p14:cNvPr id="23" name="Ink 22">
                <a:extLst>
                  <a:ext uri="{FF2B5EF4-FFF2-40B4-BE49-F238E27FC236}">
                    <a16:creationId xmlns:a16="http://schemas.microsoft.com/office/drawing/2014/main" id="{9956A414-68D5-46EC-B7B8-EF6DF536D57A}"/>
                  </a:ext>
                </a:extLst>
              </p14:cNvPr>
              <p14:cNvContentPartPr/>
              <p14:nvPr/>
            </p14:nvContentPartPr>
            <p14:xfrm>
              <a:off x="2885520" y="1808080"/>
              <a:ext cx="620280" cy="351000"/>
            </p14:xfrm>
          </p:contentPart>
        </mc:Choice>
        <mc:Fallback>
          <p:pic>
            <p:nvPicPr>
              <p:cNvPr id="23" name="Ink 22">
                <a:extLst>
                  <a:ext uri="{FF2B5EF4-FFF2-40B4-BE49-F238E27FC236}">
                    <a16:creationId xmlns:a16="http://schemas.microsoft.com/office/drawing/2014/main" id="{9956A414-68D5-46EC-B7B8-EF6DF536D57A}"/>
                  </a:ext>
                </a:extLst>
              </p:cNvPr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2867880" y="1790080"/>
                <a:ext cx="655920" cy="386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5">
            <p14:nvContentPartPr>
              <p14:cNvPr id="66" name="Ink 65">
                <a:extLst>
                  <a:ext uri="{FF2B5EF4-FFF2-40B4-BE49-F238E27FC236}">
                    <a16:creationId xmlns:a16="http://schemas.microsoft.com/office/drawing/2014/main" id="{36BDC49E-55A0-4BBF-B7D6-73444C6063E2}"/>
                  </a:ext>
                </a:extLst>
              </p14:cNvPr>
              <p14:cNvContentPartPr/>
              <p14:nvPr/>
            </p14:nvContentPartPr>
            <p14:xfrm>
              <a:off x="5313360" y="1706560"/>
              <a:ext cx="1993680" cy="504000"/>
            </p14:xfrm>
          </p:contentPart>
        </mc:Choice>
        <mc:Fallback>
          <p:pic>
            <p:nvPicPr>
              <p:cNvPr id="66" name="Ink 65">
                <a:extLst>
                  <a:ext uri="{FF2B5EF4-FFF2-40B4-BE49-F238E27FC236}">
                    <a16:creationId xmlns:a16="http://schemas.microsoft.com/office/drawing/2014/main" id="{36BDC49E-55A0-4BBF-B7D6-73444C6063E2}"/>
                  </a:ext>
                </a:extLst>
              </p:cNvPr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5295360" y="1688920"/>
                <a:ext cx="2029320" cy="539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7">
            <p14:nvContentPartPr>
              <p14:cNvPr id="71" name="Ink 70">
                <a:extLst>
                  <a:ext uri="{FF2B5EF4-FFF2-40B4-BE49-F238E27FC236}">
                    <a16:creationId xmlns:a16="http://schemas.microsoft.com/office/drawing/2014/main" id="{C5BDFE70-779F-438A-A79F-25760762081C}"/>
                  </a:ext>
                </a:extLst>
              </p14:cNvPr>
              <p14:cNvContentPartPr/>
              <p14:nvPr/>
            </p14:nvContentPartPr>
            <p14:xfrm>
              <a:off x="7427280" y="1645360"/>
              <a:ext cx="838440" cy="503280"/>
            </p14:xfrm>
          </p:contentPart>
        </mc:Choice>
        <mc:Fallback>
          <p:pic>
            <p:nvPicPr>
              <p:cNvPr id="71" name="Ink 70">
                <a:extLst>
                  <a:ext uri="{FF2B5EF4-FFF2-40B4-BE49-F238E27FC236}">
                    <a16:creationId xmlns:a16="http://schemas.microsoft.com/office/drawing/2014/main" id="{C5BDFE70-779F-438A-A79F-25760762081C}"/>
                  </a:ext>
                </a:extLst>
              </p:cNvPr>
              <p:cNvPicPr/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7409280" y="1627720"/>
                <a:ext cx="874080" cy="538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9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2737953C-E760-4634-91A9-452CDC686E8D}"/>
                  </a:ext>
                </a:extLst>
              </p14:cNvPr>
              <p14:cNvContentPartPr/>
              <p14:nvPr/>
            </p14:nvContentPartPr>
            <p14:xfrm>
              <a:off x="4287360" y="2488120"/>
              <a:ext cx="224640" cy="21600"/>
            </p14:xfrm>
          </p:contentPart>
        </mc:Choice>
        <mc:Fallback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2737953C-E760-4634-91A9-452CDC686E8D}"/>
                  </a:ext>
                </a:extLst>
              </p:cNvPr>
              <p:cNvPicPr/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4269360" y="2470120"/>
                <a:ext cx="260280" cy="57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1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7C7B4D74-6FC7-4031-8C71-AA198E0E281B}"/>
                  </a:ext>
                </a:extLst>
              </p14:cNvPr>
              <p14:cNvContentPartPr/>
              <p14:nvPr/>
            </p14:nvContentPartPr>
            <p14:xfrm>
              <a:off x="4337760" y="2601160"/>
              <a:ext cx="194760" cy="28440"/>
            </p14:xfrm>
          </p:contentPart>
        </mc:Choice>
        <mc:Fallback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7C7B4D74-6FC7-4031-8C71-AA198E0E281B}"/>
                  </a:ext>
                </a:extLst>
              </p:cNvPr>
              <p:cNvPicPr/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4320120" y="2583520"/>
                <a:ext cx="230400" cy="64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3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BB801D6D-17F0-45A2-AAD0-AF12CC2BCE2D}"/>
                  </a:ext>
                </a:extLst>
              </p14:cNvPr>
              <p14:cNvContentPartPr/>
              <p14:nvPr/>
            </p14:nvContentPartPr>
            <p14:xfrm>
              <a:off x="3554400" y="2519080"/>
              <a:ext cx="367920" cy="182160"/>
            </p14:xfrm>
          </p:contentPart>
        </mc:Choice>
        <mc:Fallback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BB801D6D-17F0-45A2-AAD0-AF12CC2BCE2D}"/>
                  </a:ext>
                </a:extLst>
              </p:cNvPr>
              <p:cNvPicPr/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3536400" y="2501440"/>
                <a:ext cx="403560" cy="217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5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65357CC9-1176-4258-9DB0-FCE46438268C}"/>
                  </a:ext>
                </a:extLst>
              </p14:cNvPr>
              <p14:cNvContentPartPr/>
              <p14:nvPr/>
            </p14:nvContentPartPr>
            <p14:xfrm>
              <a:off x="2722440" y="2417920"/>
              <a:ext cx="345960" cy="285480"/>
            </p14:xfrm>
          </p:contentPart>
        </mc:Choice>
        <mc:Fallback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65357CC9-1176-4258-9DB0-FCE46438268C}"/>
                  </a:ext>
                </a:extLst>
              </p:cNvPr>
              <p:cNvPicPr/>
              <p:nvPr/>
            </p:nvPicPr>
            <p:blipFill>
              <a:blip r:embed="rId36"/>
              <a:stretch>
                <a:fillRect/>
              </a:stretch>
            </p:blipFill>
            <p:spPr>
              <a:xfrm>
                <a:off x="2704459" y="2399920"/>
                <a:ext cx="381563" cy="321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7">
            <p14:nvContentPartPr>
              <p14:cNvPr id="29" name="Ink 28">
                <a:extLst>
                  <a:ext uri="{FF2B5EF4-FFF2-40B4-BE49-F238E27FC236}">
                    <a16:creationId xmlns:a16="http://schemas.microsoft.com/office/drawing/2014/main" id="{936C717D-718F-485A-9E58-DC9DF76BE354}"/>
                  </a:ext>
                </a:extLst>
              </p14:cNvPr>
              <p14:cNvContentPartPr/>
              <p14:nvPr/>
            </p14:nvContentPartPr>
            <p14:xfrm>
              <a:off x="4925640" y="2397400"/>
              <a:ext cx="1251000" cy="342720"/>
            </p14:xfrm>
          </p:contentPart>
        </mc:Choice>
        <mc:Fallback>
          <p:pic>
            <p:nvPicPr>
              <p:cNvPr id="29" name="Ink 28">
                <a:extLst>
                  <a:ext uri="{FF2B5EF4-FFF2-40B4-BE49-F238E27FC236}">
                    <a16:creationId xmlns:a16="http://schemas.microsoft.com/office/drawing/2014/main" id="{936C717D-718F-485A-9E58-DC9DF76BE354}"/>
                  </a:ext>
                </a:extLst>
              </p:cNvPr>
              <p:cNvPicPr/>
              <p:nvPr/>
            </p:nvPicPr>
            <p:blipFill>
              <a:blip r:embed="rId38"/>
              <a:stretch>
                <a:fillRect/>
              </a:stretch>
            </p:blipFill>
            <p:spPr>
              <a:xfrm>
                <a:off x="4908000" y="2379760"/>
                <a:ext cx="1286640" cy="378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9">
            <p14:nvContentPartPr>
              <p14:cNvPr id="30" name="Ink 29">
                <a:extLst>
                  <a:ext uri="{FF2B5EF4-FFF2-40B4-BE49-F238E27FC236}">
                    <a16:creationId xmlns:a16="http://schemas.microsoft.com/office/drawing/2014/main" id="{806362AF-641F-401F-8C64-8779AB07FCF2}"/>
                  </a:ext>
                </a:extLst>
              </p14:cNvPr>
              <p14:cNvContentPartPr/>
              <p14:nvPr/>
            </p14:nvContentPartPr>
            <p14:xfrm>
              <a:off x="3239760" y="2146120"/>
              <a:ext cx="3211920" cy="895320"/>
            </p14:xfrm>
          </p:contentPart>
        </mc:Choice>
        <mc:Fallback>
          <p:pic>
            <p:nvPicPr>
              <p:cNvPr id="30" name="Ink 29">
                <a:extLst>
                  <a:ext uri="{FF2B5EF4-FFF2-40B4-BE49-F238E27FC236}">
                    <a16:creationId xmlns:a16="http://schemas.microsoft.com/office/drawing/2014/main" id="{806362AF-641F-401F-8C64-8779AB07FCF2}"/>
                  </a:ext>
                </a:extLst>
              </p:cNvPr>
              <p:cNvPicPr/>
              <p:nvPr/>
            </p:nvPicPr>
            <p:blipFill>
              <a:blip r:embed="rId40"/>
              <a:stretch>
                <a:fillRect/>
              </a:stretch>
            </p:blipFill>
            <p:spPr>
              <a:xfrm>
                <a:off x="3222120" y="2110120"/>
                <a:ext cx="3247560" cy="966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1">
            <p14:nvContentPartPr>
              <p14:cNvPr id="57" name="Ink 56">
                <a:extLst>
                  <a:ext uri="{FF2B5EF4-FFF2-40B4-BE49-F238E27FC236}">
                    <a16:creationId xmlns:a16="http://schemas.microsoft.com/office/drawing/2014/main" id="{A1C1394E-0FD1-49AB-9074-F00D8F1B6DA5}"/>
                  </a:ext>
                </a:extLst>
              </p14:cNvPr>
              <p14:cNvContentPartPr/>
              <p14:nvPr/>
            </p14:nvContentPartPr>
            <p14:xfrm>
              <a:off x="1989120" y="3186880"/>
              <a:ext cx="3010680" cy="755640"/>
            </p14:xfrm>
          </p:contentPart>
        </mc:Choice>
        <mc:Fallback>
          <p:pic>
            <p:nvPicPr>
              <p:cNvPr id="57" name="Ink 56">
                <a:extLst>
                  <a:ext uri="{FF2B5EF4-FFF2-40B4-BE49-F238E27FC236}">
                    <a16:creationId xmlns:a16="http://schemas.microsoft.com/office/drawing/2014/main" id="{A1C1394E-0FD1-49AB-9074-F00D8F1B6DA5}"/>
                  </a:ext>
                </a:extLst>
              </p:cNvPr>
              <p:cNvPicPr/>
              <p:nvPr/>
            </p:nvPicPr>
            <p:blipFill>
              <a:blip r:embed="rId42"/>
              <a:stretch>
                <a:fillRect/>
              </a:stretch>
            </p:blipFill>
            <p:spPr>
              <a:xfrm>
                <a:off x="1971478" y="3169232"/>
                <a:ext cx="3046324" cy="79129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3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42804A63-D653-452B-88F2-17FE896B5606}"/>
                  </a:ext>
                </a:extLst>
              </p14:cNvPr>
              <p14:cNvContentPartPr/>
              <p14:nvPr/>
            </p14:nvContentPartPr>
            <p14:xfrm>
              <a:off x="7060800" y="4278040"/>
              <a:ext cx="304200" cy="132480"/>
            </p14:xfrm>
          </p:contentPart>
        </mc:Choice>
        <mc:Fallback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42804A63-D653-452B-88F2-17FE896B5606}"/>
                  </a:ext>
                </a:extLst>
              </p:cNvPr>
              <p:cNvPicPr/>
              <p:nvPr/>
            </p:nvPicPr>
            <p:blipFill>
              <a:blip r:embed="rId44"/>
              <a:stretch>
                <a:fillRect/>
              </a:stretch>
            </p:blipFill>
            <p:spPr>
              <a:xfrm>
                <a:off x="7043160" y="4260400"/>
                <a:ext cx="339840" cy="168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5">
            <p14:nvContentPartPr>
              <p14:cNvPr id="35" name="Ink 34">
                <a:extLst>
                  <a:ext uri="{FF2B5EF4-FFF2-40B4-BE49-F238E27FC236}">
                    <a16:creationId xmlns:a16="http://schemas.microsoft.com/office/drawing/2014/main" id="{09E9BD48-BF71-4742-A70C-880632AF7570}"/>
                  </a:ext>
                </a:extLst>
              </p14:cNvPr>
              <p14:cNvContentPartPr/>
              <p14:nvPr/>
            </p14:nvContentPartPr>
            <p14:xfrm>
              <a:off x="7812840" y="2973040"/>
              <a:ext cx="120960" cy="104040"/>
            </p14:xfrm>
          </p:contentPart>
        </mc:Choice>
        <mc:Fallback>
          <p:pic>
            <p:nvPicPr>
              <p:cNvPr id="35" name="Ink 34">
                <a:extLst>
                  <a:ext uri="{FF2B5EF4-FFF2-40B4-BE49-F238E27FC236}">
                    <a16:creationId xmlns:a16="http://schemas.microsoft.com/office/drawing/2014/main" id="{09E9BD48-BF71-4742-A70C-880632AF7570}"/>
                  </a:ext>
                </a:extLst>
              </p:cNvPr>
              <p:cNvPicPr/>
              <p:nvPr/>
            </p:nvPicPr>
            <p:blipFill>
              <a:blip r:embed="rId46"/>
              <a:stretch>
                <a:fillRect/>
              </a:stretch>
            </p:blipFill>
            <p:spPr>
              <a:xfrm>
                <a:off x="7794840" y="2955400"/>
                <a:ext cx="156600" cy="139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7">
            <p14:nvContentPartPr>
              <p14:cNvPr id="36" name="Ink 35">
                <a:extLst>
                  <a:ext uri="{FF2B5EF4-FFF2-40B4-BE49-F238E27FC236}">
                    <a16:creationId xmlns:a16="http://schemas.microsoft.com/office/drawing/2014/main" id="{9893D42A-071B-43BD-B7F7-EAAD259ACD7E}"/>
                  </a:ext>
                </a:extLst>
              </p14:cNvPr>
              <p14:cNvContentPartPr/>
              <p14:nvPr/>
            </p14:nvContentPartPr>
            <p14:xfrm>
              <a:off x="8045040" y="2925880"/>
              <a:ext cx="172800" cy="154440"/>
            </p14:xfrm>
          </p:contentPart>
        </mc:Choice>
        <mc:Fallback>
          <p:pic>
            <p:nvPicPr>
              <p:cNvPr id="36" name="Ink 35">
                <a:extLst>
                  <a:ext uri="{FF2B5EF4-FFF2-40B4-BE49-F238E27FC236}">
                    <a16:creationId xmlns:a16="http://schemas.microsoft.com/office/drawing/2014/main" id="{9893D42A-071B-43BD-B7F7-EAAD259ACD7E}"/>
                  </a:ext>
                </a:extLst>
              </p:cNvPr>
              <p:cNvPicPr/>
              <p:nvPr/>
            </p:nvPicPr>
            <p:blipFill>
              <a:blip r:embed="rId48"/>
              <a:stretch>
                <a:fillRect/>
              </a:stretch>
            </p:blipFill>
            <p:spPr>
              <a:xfrm>
                <a:off x="8027400" y="2907880"/>
                <a:ext cx="208440" cy="190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9">
            <p14:nvContentPartPr>
              <p14:cNvPr id="37" name="Ink 36">
                <a:extLst>
                  <a:ext uri="{FF2B5EF4-FFF2-40B4-BE49-F238E27FC236}">
                    <a16:creationId xmlns:a16="http://schemas.microsoft.com/office/drawing/2014/main" id="{D6C96AAB-B9C4-4806-9D5F-C4DD344C9A3B}"/>
                  </a:ext>
                </a:extLst>
              </p14:cNvPr>
              <p14:cNvContentPartPr/>
              <p14:nvPr/>
            </p14:nvContentPartPr>
            <p14:xfrm>
              <a:off x="7395960" y="2651560"/>
              <a:ext cx="176040" cy="71640"/>
            </p14:xfrm>
          </p:contentPart>
        </mc:Choice>
        <mc:Fallback>
          <p:pic>
            <p:nvPicPr>
              <p:cNvPr id="37" name="Ink 36">
                <a:extLst>
                  <a:ext uri="{FF2B5EF4-FFF2-40B4-BE49-F238E27FC236}">
                    <a16:creationId xmlns:a16="http://schemas.microsoft.com/office/drawing/2014/main" id="{D6C96AAB-B9C4-4806-9D5F-C4DD344C9A3B}"/>
                  </a:ext>
                </a:extLst>
              </p:cNvPr>
              <p:cNvPicPr/>
              <p:nvPr/>
            </p:nvPicPr>
            <p:blipFill>
              <a:blip r:embed="rId50"/>
              <a:stretch>
                <a:fillRect/>
              </a:stretch>
            </p:blipFill>
            <p:spPr>
              <a:xfrm>
                <a:off x="7378320" y="2633560"/>
                <a:ext cx="211680" cy="107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1">
            <p14:nvContentPartPr>
              <p14:cNvPr id="39" name="Ink 38">
                <a:extLst>
                  <a:ext uri="{FF2B5EF4-FFF2-40B4-BE49-F238E27FC236}">
                    <a16:creationId xmlns:a16="http://schemas.microsoft.com/office/drawing/2014/main" id="{D7D0A943-168E-457C-8881-AFB4B9913052}"/>
                  </a:ext>
                </a:extLst>
              </p14:cNvPr>
              <p14:cNvContentPartPr/>
              <p14:nvPr/>
            </p14:nvContentPartPr>
            <p14:xfrm>
              <a:off x="6981240" y="2792320"/>
              <a:ext cx="730440" cy="1379880"/>
            </p14:xfrm>
          </p:contentPart>
        </mc:Choice>
        <mc:Fallback>
          <p:pic>
            <p:nvPicPr>
              <p:cNvPr id="39" name="Ink 38">
                <a:extLst>
                  <a:ext uri="{FF2B5EF4-FFF2-40B4-BE49-F238E27FC236}">
                    <a16:creationId xmlns:a16="http://schemas.microsoft.com/office/drawing/2014/main" id="{D7D0A943-168E-457C-8881-AFB4B9913052}"/>
                  </a:ext>
                </a:extLst>
              </p:cNvPr>
              <p:cNvPicPr/>
              <p:nvPr/>
            </p:nvPicPr>
            <p:blipFill>
              <a:blip r:embed="rId52"/>
              <a:stretch>
                <a:fillRect/>
              </a:stretch>
            </p:blipFill>
            <p:spPr>
              <a:xfrm>
                <a:off x="6963591" y="2774680"/>
                <a:ext cx="766098" cy="1415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3">
            <p14:nvContentPartPr>
              <p14:cNvPr id="25" name="Ink 24">
                <a:extLst>
                  <a:ext uri="{FF2B5EF4-FFF2-40B4-BE49-F238E27FC236}">
                    <a16:creationId xmlns:a16="http://schemas.microsoft.com/office/drawing/2014/main" id="{30D0A6D3-10AB-42DD-A99F-70EF2E32EC76}"/>
                  </a:ext>
                </a:extLst>
              </p14:cNvPr>
              <p14:cNvContentPartPr/>
              <p14:nvPr/>
            </p14:nvContentPartPr>
            <p14:xfrm>
              <a:off x="7588920" y="3281200"/>
              <a:ext cx="880920" cy="480960"/>
            </p14:xfrm>
          </p:contentPart>
        </mc:Choice>
        <mc:Fallback>
          <p:pic>
            <p:nvPicPr>
              <p:cNvPr id="25" name="Ink 24">
                <a:extLst>
                  <a:ext uri="{FF2B5EF4-FFF2-40B4-BE49-F238E27FC236}">
                    <a16:creationId xmlns:a16="http://schemas.microsoft.com/office/drawing/2014/main" id="{30D0A6D3-10AB-42DD-A99F-70EF2E32EC76}"/>
                  </a:ext>
                </a:extLst>
              </p:cNvPr>
              <p:cNvPicPr/>
              <p:nvPr/>
            </p:nvPicPr>
            <p:blipFill>
              <a:blip r:embed="rId54"/>
              <a:stretch>
                <a:fillRect/>
              </a:stretch>
            </p:blipFill>
            <p:spPr>
              <a:xfrm>
                <a:off x="7571280" y="3263560"/>
                <a:ext cx="916560" cy="516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5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80DB9AE4-B28E-4363-ADA5-BB374142EF98}"/>
                  </a:ext>
                </a:extLst>
              </p14:cNvPr>
              <p14:cNvContentPartPr/>
              <p14:nvPr/>
            </p14:nvContentPartPr>
            <p14:xfrm>
              <a:off x="914160" y="4297480"/>
              <a:ext cx="377280" cy="272520"/>
            </p14:xfrm>
          </p:contentPart>
        </mc:Choice>
        <mc:Fallback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80DB9AE4-B28E-4363-ADA5-BB374142EF98}"/>
                  </a:ext>
                </a:extLst>
              </p:cNvPr>
              <p:cNvPicPr/>
              <p:nvPr/>
            </p:nvPicPr>
            <p:blipFill>
              <a:blip r:embed="rId56"/>
              <a:stretch>
                <a:fillRect/>
              </a:stretch>
            </p:blipFill>
            <p:spPr>
              <a:xfrm>
                <a:off x="896160" y="4279480"/>
                <a:ext cx="412920" cy="308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7">
            <p14:nvContentPartPr>
              <p14:cNvPr id="42" name="Ink 41">
                <a:extLst>
                  <a:ext uri="{FF2B5EF4-FFF2-40B4-BE49-F238E27FC236}">
                    <a16:creationId xmlns:a16="http://schemas.microsoft.com/office/drawing/2014/main" id="{0FD674CC-1399-4AE9-9B41-EBDE871E09AD}"/>
                  </a:ext>
                </a:extLst>
              </p14:cNvPr>
              <p14:cNvContentPartPr/>
              <p14:nvPr/>
            </p14:nvContentPartPr>
            <p14:xfrm>
              <a:off x="2012880" y="4246360"/>
              <a:ext cx="1573200" cy="428400"/>
            </p14:xfrm>
          </p:contentPart>
        </mc:Choice>
        <mc:Fallback>
          <p:pic>
            <p:nvPicPr>
              <p:cNvPr id="42" name="Ink 41">
                <a:extLst>
                  <a:ext uri="{FF2B5EF4-FFF2-40B4-BE49-F238E27FC236}">
                    <a16:creationId xmlns:a16="http://schemas.microsoft.com/office/drawing/2014/main" id="{0FD674CC-1399-4AE9-9B41-EBDE871E09AD}"/>
                  </a:ext>
                </a:extLst>
              </p:cNvPr>
              <p:cNvPicPr/>
              <p:nvPr/>
            </p:nvPicPr>
            <p:blipFill>
              <a:blip r:embed="rId58"/>
              <a:stretch>
                <a:fillRect/>
              </a:stretch>
            </p:blipFill>
            <p:spPr>
              <a:xfrm>
                <a:off x="1994880" y="4228720"/>
                <a:ext cx="1608840" cy="464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9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8304B783-1A90-49EF-8035-31119536DB67}"/>
                  </a:ext>
                </a:extLst>
              </p14:cNvPr>
              <p14:cNvContentPartPr/>
              <p14:nvPr/>
            </p14:nvContentPartPr>
            <p14:xfrm>
              <a:off x="3951840" y="4195600"/>
              <a:ext cx="290880" cy="314280"/>
            </p14:xfrm>
          </p:contentPart>
        </mc:Choice>
        <mc:Fallback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8304B783-1A90-49EF-8035-31119536DB67}"/>
                  </a:ext>
                </a:extLst>
              </p:cNvPr>
              <p:cNvPicPr/>
              <p:nvPr/>
            </p:nvPicPr>
            <p:blipFill>
              <a:blip r:embed="rId60"/>
              <a:stretch>
                <a:fillRect/>
              </a:stretch>
            </p:blipFill>
            <p:spPr>
              <a:xfrm>
                <a:off x="3934200" y="4177960"/>
                <a:ext cx="326520" cy="349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1">
            <p14:nvContentPartPr>
              <p14:cNvPr id="64" name="Ink 63">
                <a:extLst>
                  <a:ext uri="{FF2B5EF4-FFF2-40B4-BE49-F238E27FC236}">
                    <a16:creationId xmlns:a16="http://schemas.microsoft.com/office/drawing/2014/main" id="{857647C5-0105-4273-A485-243083F5DEEE}"/>
                  </a:ext>
                </a:extLst>
              </p14:cNvPr>
              <p14:cNvContentPartPr/>
              <p14:nvPr/>
            </p14:nvContentPartPr>
            <p14:xfrm>
              <a:off x="5770560" y="4086880"/>
              <a:ext cx="931680" cy="245160"/>
            </p14:xfrm>
          </p:contentPart>
        </mc:Choice>
        <mc:Fallback>
          <p:pic>
            <p:nvPicPr>
              <p:cNvPr id="64" name="Ink 63">
                <a:extLst>
                  <a:ext uri="{FF2B5EF4-FFF2-40B4-BE49-F238E27FC236}">
                    <a16:creationId xmlns:a16="http://schemas.microsoft.com/office/drawing/2014/main" id="{857647C5-0105-4273-A485-243083F5DEEE}"/>
                  </a:ext>
                </a:extLst>
              </p:cNvPr>
              <p:cNvPicPr/>
              <p:nvPr/>
            </p:nvPicPr>
            <p:blipFill>
              <a:blip r:embed="rId62"/>
              <a:stretch>
                <a:fillRect/>
              </a:stretch>
            </p:blipFill>
            <p:spPr>
              <a:xfrm>
                <a:off x="5752920" y="4068880"/>
                <a:ext cx="967320" cy="280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3">
            <p14:nvContentPartPr>
              <p14:cNvPr id="65" name="Ink 64">
                <a:extLst>
                  <a:ext uri="{FF2B5EF4-FFF2-40B4-BE49-F238E27FC236}">
                    <a16:creationId xmlns:a16="http://schemas.microsoft.com/office/drawing/2014/main" id="{3C9AF19D-309F-4AE9-BD23-F9CC8C4FD52D}"/>
                  </a:ext>
                </a:extLst>
              </p14:cNvPr>
              <p14:cNvContentPartPr/>
              <p14:nvPr/>
            </p14:nvContentPartPr>
            <p14:xfrm>
              <a:off x="4631880" y="4185520"/>
              <a:ext cx="959040" cy="372600"/>
            </p14:xfrm>
          </p:contentPart>
        </mc:Choice>
        <mc:Fallback>
          <p:pic>
            <p:nvPicPr>
              <p:cNvPr id="65" name="Ink 64">
                <a:extLst>
                  <a:ext uri="{FF2B5EF4-FFF2-40B4-BE49-F238E27FC236}">
                    <a16:creationId xmlns:a16="http://schemas.microsoft.com/office/drawing/2014/main" id="{3C9AF19D-309F-4AE9-BD23-F9CC8C4FD52D}"/>
                  </a:ext>
                </a:extLst>
              </p:cNvPr>
              <p:cNvPicPr/>
              <p:nvPr/>
            </p:nvPicPr>
            <p:blipFill>
              <a:blip r:embed="rId64"/>
              <a:stretch>
                <a:fillRect/>
              </a:stretch>
            </p:blipFill>
            <p:spPr>
              <a:xfrm>
                <a:off x="4614240" y="4167880"/>
                <a:ext cx="994680" cy="408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5">
            <p14:nvContentPartPr>
              <p14:cNvPr id="24" name="Ink 23">
                <a:extLst>
                  <a:ext uri="{FF2B5EF4-FFF2-40B4-BE49-F238E27FC236}">
                    <a16:creationId xmlns:a16="http://schemas.microsoft.com/office/drawing/2014/main" id="{B7B0DEBE-F8E3-4BC3-8071-863FDB272C1F}"/>
                  </a:ext>
                </a:extLst>
              </p14:cNvPr>
              <p14:cNvContentPartPr/>
              <p14:nvPr/>
            </p14:nvContentPartPr>
            <p14:xfrm>
              <a:off x="924240" y="4713640"/>
              <a:ext cx="413640" cy="308160"/>
            </p14:xfrm>
          </p:contentPart>
        </mc:Choice>
        <mc:Fallback>
          <p:pic>
            <p:nvPicPr>
              <p:cNvPr id="24" name="Ink 23">
                <a:extLst>
                  <a:ext uri="{FF2B5EF4-FFF2-40B4-BE49-F238E27FC236}">
                    <a16:creationId xmlns:a16="http://schemas.microsoft.com/office/drawing/2014/main" id="{B7B0DEBE-F8E3-4BC3-8071-863FDB272C1F}"/>
                  </a:ext>
                </a:extLst>
              </p:cNvPr>
              <p:cNvPicPr/>
              <p:nvPr/>
            </p:nvPicPr>
            <p:blipFill>
              <a:blip r:embed="rId66"/>
              <a:stretch>
                <a:fillRect/>
              </a:stretch>
            </p:blipFill>
            <p:spPr>
              <a:xfrm>
                <a:off x="906256" y="4696000"/>
                <a:ext cx="449249" cy="343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7">
            <p14:nvContentPartPr>
              <p14:cNvPr id="41" name="Ink 40">
                <a:extLst>
                  <a:ext uri="{FF2B5EF4-FFF2-40B4-BE49-F238E27FC236}">
                    <a16:creationId xmlns:a16="http://schemas.microsoft.com/office/drawing/2014/main" id="{F0B09492-BDEA-45FF-98AA-332A52A7039B}"/>
                  </a:ext>
                </a:extLst>
              </p14:cNvPr>
              <p14:cNvContentPartPr/>
              <p14:nvPr/>
            </p14:nvContentPartPr>
            <p14:xfrm>
              <a:off x="1970400" y="4805080"/>
              <a:ext cx="797760" cy="352800"/>
            </p14:xfrm>
          </p:contentPart>
        </mc:Choice>
        <mc:Fallback>
          <p:pic>
            <p:nvPicPr>
              <p:cNvPr id="41" name="Ink 40">
                <a:extLst>
                  <a:ext uri="{FF2B5EF4-FFF2-40B4-BE49-F238E27FC236}">
                    <a16:creationId xmlns:a16="http://schemas.microsoft.com/office/drawing/2014/main" id="{F0B09492-BDEA-45FF-98AA-332A52A7039B}"/>
                  </a:ext>
                </a:extLst>
              </p:cNvPr>
              <p:cNvPicPr/>
              <p:nvPr/>
            </p:nvPicPr>
            <p:blipFill>
              <a:blip r:embed="rId68"/>
              <a:stretch>
                <a:fillRect/>
              </a:stretch>
            </p:blipFill>
            <p:spPr>
              <a:xfrm>
                <a:off x="1952752" y="4787080"/>
                <a:ext cx="833416" cy="388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9">
            <p14:nvContentPartPr>
              <p14:cNvPr id="43" name="Ink 42">
                <a:extLst>
                  <a:ext uri="{FF2B5EF4-FFF2-40B4-BE49-F238E27FC236}">
                    <a16:creationId xmlns:a16="http://schemas.microsoft.com/office/drawing/2014/main" id="{8851889C-9118-4DDD-9DF0-B4AC4D5AE752}"/>
                  </a:ext>
                </a:extLst>
              </p14:cNvPr>
              <p14:cNvContentPartPr/>
              <p14:nvPr/>
            </p14:nvContentPartPr>
            <p14:xfrm>
              <a:off x="2966160" y="4909120"/>
              <a:ext cx="187920" cy="18360"/>
            </p14:xfrm>
          </p:contentPart>
        </mc:Choice>
        <mc:Fallback>
          <p:pic>
            <p:nvPicPr>
              <p:cNvPr id="43" name="Ink 42">
                <a:extLst>
                  <a:ext uri="{FF2B5EF4-FFF2-40B4-BE49-F238E27FC236}">
                    <a16:creationId xmlns:a16="http://schemas.microsoft.com/office/drawing/2014/main" id="{8851889C-9118-4DDD-9DF0-B4AC4D5AE752}"/>
                  </a:ext>
                </a:extLst>
              </p:cNvPr>
              <p:cNvPicPr/>
              <p:nvPr/>
            </p:nvPicPr>
            <p:blipFill>
              <a:blip r:embed="rId70"/>
              <a:stretch>
                <a:fillRect/>
              </a:stretch>
            </p:blipFill>
            <p:spPr>
              <a:xfrm>
                <a:off x="2948520" y="4891120"/>
                <a:ext cx="223560" cy="54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1">
            <p14:nvContentPartPr>
              <p14:cNvPr id="44" name="Ink 43">
                <a:extLst>
                  <a:ext uri="{FF2B5EF4-FFF2-40B4-BE49-F238E27FC236}">
                    <a16:creationId xmlns:a16="http://schemas.microsoft.com/office/drawing/2014/main" id="{3F1470E7-112B-4457-AB3E-D298F6D34FF1}"/>
                  </a:ext>
                </a:extLst>
              </p14:cNvPr>
              <p14:cNvContentPartPr/>
              <p14:nvPr/>
            </p14:nvContentPartPr>
            <p14:xfrm>
              <a:off x="2986680" y="5008480"/>
              <a:ext cx="184680" cy="360"/>
            </p14:xfrm>
          </p:contentPart>
        </mc:Choice>
        <mc:Fallback>
          <p:pic>
            <p:nvPicPr>
              <p:cNvPr id="44" name="Ink 43">
                <a:extLst>
                  <a:ext uri="{FF2B5EF4-FFF2-40B4-BE49-F238E27FC236}">
                    <a16:creationId xmlns:a16="http://schemas.microsoft.com/office/drawing/2014/main" id="{3F1470E7-112B-4457-AB3E-D298F6D34FF1}"/>
                  </a:ext>
                </a:extLst>
              </p:cNvPr>
              <p:cNvPicPr/>
              <p:nvPr/>
            </p:nvPicPr>
            <p:blipFill>
              <a:blip r:embed="rId72"/>
              <a:stretch>
                <a:fillRect/>
              </a:stretch>
            </p:blipFill>
            <p:spPr>
              <a:xfrm>
                <a:off x="2968680" y="4990840"/>
                <a:ext cx="22032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3">
            <p14:nvContentPartPr>
              <p14:cNvPr id="45" name="Ink 44">
                <a:extLst>
                  <a:ext uri="{FF2B5EF4-FFF2-40B4-BE49-F238E27FC236}">
                    <a16:creationId xmlns:a16="http://schemas.microsoft.com/office/drawing/2014/main" id="{8DF4FB7C-7115-4764-BD41-D775C9EFC229}"/>
                  </a:ext>
                </a:extLst>
              </p14:cNvPr>
              <p14:cNvContentPartPr/>
              <p14:nvPr/>
            </p14:nvContentPartPr>
            <p14:xfrm>
              <a:off x="3342360" y="4795000"/>
              <a:ext cx="348840" cy="244440"/>
            </p14:xfrm>
          </p:contentPart>
        </mc:Choice>
        <mc:Fallback>
          <p:pic>
            <p:nvPicPr>
              <p:cNvPr id="45" name="Ink 44">
                <a:extLst>
                  <a:ext uri="{FF2B5EF4-FFF2-40B4-BE49-F238E27FC236}">
                    <a16:creationId xmlns:a16="http://schemas.microsoft.com/office/drawing/2014/main" id="{8DF4FB7C-7115-4764-BD41-D775C9EFC229}"/>
                  </a:ext>
                </a:extLst>
              </p:cNvPr>
              <p:cNvPicPr/>
              <p:nvPr/>
            </p:nvPicPr>
            <p:blipFill>
              <a:blip r:embed="rId74"/>
              <a:stretch>
                <a:fillRect/>
              </a:stretch>
            </p:blipFill>
            <p:spPr>
              <a:xfrm>
                <a:off x="3324360" y="4777360"/>
                <a:ext cx="384480" cy="280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5">
            <p14:nvContentPartPr>
              <p14:cNvPr id="53" name="Ink 52">
                <a:extLst>
                  <a:ext uri="{FF2B5EF4-FFF2-40B4-BE49-F238E27FC236}">
                    <a16:creationId xmlns:a16="http://schemas.microsoft.com/office/drawing/2014/main" id="{0775A42D-C9DE-4504-B396-E29C9420EBD6}"/>
                  </a:ext>
                </a:extLst>
              </p14:cNvPr>
              <p14:cNvContentPartPr/>
              <p14:nvPr/>
            </p14:nvContentPartPr>
            <p14:xfrm>
              <a:off x="3850320" y="4745320"/>
              <a:ext cx="1450080" cy="312840"/>
            </p14:xfrm>
          </p:contentPart>
        </mc:Choice>
        <mc:Fallback>
          <p:pic>
            <p:nvPicPr>
              <p:cNvPr id="53" name="Ink 52">
                <a:extLst>
                  <a:ext uri="{FF2B5EF4-FFF2-40B4-BE49-F238E27FC236}">
                    <a16:creationId xmlns:a16="http://schemas.microsoft.com/office/drawing/2014/main" id="{0775A42D-C9DE-4504-B396-E29C9420EBD6}"/>
                  </a:ext>
                </a:extLst>
              </p:cNvPr>
              <p:cNvPicPr/>
              <p:nvPr/>
            </p:nvPicPr>
            <p:blipFill>
              <a:blip r:embed="rId76"/>
              <a:stretch>
                <a:fillRect/>
              </a:stretch>
            </p:blipFill>
            <p:spPr>
              <a:xfrm>
                <a:off x="3832324" y="4727341"/>
                <a:ext cx="1485711" cy="34843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7">
            <p14:nvContentPartPr>
              <p14:cNvPr id="55" name="Ink 54">
                <a:extLst>
                  <a:ext uri="{FF2B5EF4-FFF2-40B4-BE49-F238E27FC236}">
                    <a16:creationId xmlns:a16="http://schemas.microsoft.com/office/drawing/2014/main" id="{477D3EF8-51AD-416D-9FE5-BB2060128022}"/>
                  </a:ext>
                </a:extLst>
              </p14:cNvPr>
              <p14:cNvContentPartPr/>
              <p14:nvPr/>
            </p14:nvContentPartPr>
            <p14:xfrm>
              <a:off x="1633800" y="4593400"/>
              <a:ext cx="3913920" cy="780480"/>
            </p14:xfrm>
          </p:contentPart>
        </mc:Choice>
        <mc:Fallback>
          <p:pic>
            <p:nvPicPr>
              <p:cNvPr id="55" name="Ink 54">
                <a:extLst>
                  <a:ext uri="{FF2B5EF4-FFF2-40B4-BE49-F238E27FC236}">
                    <a16:creationId xmlns:a16="http://schemas.microsoft.com/office/drawing/2014/main" id="{477D3EF8-51AD-416D-9FE5-BB2060128022}"/>
                  </a:ext>
                </a:extLst>
              </p:cNvPr>
              <p:cNvPicPr/>
              <p:nvPr/>
            </p:nvPicPr>
            <p:blipFill>
              <a:blip r:embed="rId78"/>
              <a:stretch>
                <a:fillRect/>
              </a:stretch>
            </p:blipFill>
            <p:spPr>
              <a:xfrm>
                <a:off x="1615800" y="4557760"/>
                <a:ext cx="3949560" cy="852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9">
            <p14:nvContentPartPr>
              <p14:cNvPr id="56" name="Ink 55">
                <a:extLst>
                  <a:ext uri="{FF2B5EF4-FFF2-40B4-BE49-F238E27FC236}">
                    <a16:creationId xmlns:a16="http://schemas.microsoft.com/office/drawing/2014/main" id="{1337ACF1-ADA6-4275-8F24-B8C5CAE4C534}"/>
                  </a:ext>
                </a:extLst>
              </p14:cNvPr>
              <p14:cNvContentPartPr/>
              <p14:nvPr/>
            </p14:nvContentPartPr>
            <p14:xfrm>
              <a:off x="1035840" y="1593160"/>
              <a:ext cx="4013640" cy="84240"/>
            </p14:xfrm>
          </p:contentPart>
        </mc:Choice>
        <mc:Fallback>
          <p:pic>
            <p:nvPicPr>
              <p:cNvPr id="56" name="Ink 55">
                <a:extLst>
                  <a:ext uri="{FF2B5EF4-FFF2-40B4-BE49-F238E27FC236}">
                    <a16:creationId xmlns:a16="http://schemas.microsoft.com/office/drawing/2014/main" id="{1337ACF1-ADA6-4275-8F24-B8C5CAE4C534}"/>
                  </a:ext>
                </a:extLst>
              </p:cNvPr>
              <p:cNvPicPr/>
              <p:nvPr/>
            </p:nvPicPr>
            <p:blipFill>
              <a:blip r:embed="rId80"/>
              <a:stretch>
                <a:fillRect/>
              </a:stretch>
            </p:blipFill>
            <p:spPr>
              <a:xfrm>
                <a:off x="1018200" y="1557160"/>
                <a:ext cx="4049280" cy="155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1">
            <p14:nvContentPartPr>
              <p14:cNvPr id="83" name="Ink 82">
                <a:extLst>
                  <a:ext uri="{FF2B5EF4-FFF2-40B4-BE49-F238E27FC236}">
                    <a16:creationId xmlns:a16="http://schemas.microsoft.com/office/drawing/2014/main" id="{340F642D-9D3A-43BF-8107-43061B554D88}"/>
                  </a:ext>
                </a:extLst>
              </p14:cNvPr>
              <p14:cNvContentPartPr/>
              <p14:nvPr/>
            </p14:nvContentPartPr>
            <p14:xfrm>
              <a:off x="5899800" y="4388560"/>
              <a:ext cx="2755800" cy="772560"/>
            </p14:xfrm>
          </p:contentPart>
        </mc:Choice>
        <mc:Fallback>
          <p:pic>
            <p:nvPicPr>
              <p:cNvPr id="83" name="Ink 82">
                <a:extLst>
                  <a:ext uri="{FF2B5EF4-FFF2-40B4-BE49-F238E27FC236}">
                    <a16:creationId xmlns:a16="http://schemas.microsoft.com/office/drawing/2014/main" id="{340F642D-9D3A-43BF-8107-43061B554D88}"/>
                  </a:ext>
                </a:extLst>
              </p:cNvPr>
              <p:cNvPicPr/>
              <p:nvPr/>
            </p:nvPicPr>
            <p:blipFill>
              <a:blip r:embed="rId82"/>
              <a:stretch>
                <a:fillRect/>
              </a:stretch>
            </p:blipFill>
            <p:spPr>
              <a:xfrm>
                <a:off x="5882158" y="4370928"/>
                <a:ext cx="2791445" cy="80818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3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17C7BCAF-D8ED-40E4-BE64-8242E8DE556B}"/>
                  </a:ext>
                </a:extLst>
              </p14:cNvPr>
              <p14:cNvContentPartPr/>
              <p14:nvPr/>
            </p14:nvContentPartPr>
            <p14:xfrm>
              <a:off x="1436160" y="5740000"/>
              <a:ext cx="16920" cy="533520"/>
            </p14:xfrm>
          </p:contentPart>
        </mc:Choice>
        <mc:Fallback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17C7BCAF-D8ED-40E4-BE64-8242E8DE556B}"/>
                  </a:ext>
                </a:extLst>
              </p:cNvPr>
              <p:cNvPicPr/>
              <p:nvPr/>
            </p:nvPicPr>
            <p:blipFill>
              <a:blip r:embed="rId84"/>
              <a:stretch>
                <a:fillRect/>
              </a:stretch>
            </p:blipFill>
            <p:spPr>
              <a:xfrm>
                <a:off x="1418160" y="5722360"/>
                <a:ext cx="52560" cy="569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5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F77EA429-E98E-4B69-85FD-B516E8D6752D}"/>
                  </a:ext>
                </a:extLst>
              </p14:cNvPr>
              <p14:cNvContentPartPr/>
              <p14:nvPr/>
            </p14:nvContentPartPr>
            <p14:xfrm>
              <a:off x="1462440" y="5485840"/>
              <a:ext cx="2520" cy="180360"/>
            </p14:xfrm>
          </p:contentPart>
        </mc:Choice>
        <mc:Fallback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F77EA429-E98E-4B69-85FD-B516E8D6752D}"/>
                  </a:ext>
                </a:extLst>
              </p:cNvPr>
              <p:cNvPicPr/>
              <p:nvPr/>
            </p:nvPicPr>
            <p:blipFill>
              <a:blip r:embed="rId86"/>
              <a:stretch>
                <a:fillRect/>
              </a:stretch>
            </p:blipFill>
            <p:spPr>
              <a:xfrm>
                <a:off x="1444800" y="5468200"/>
                <a:ext cx="3816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7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3B1086FB-27C9-49FE-83F2-9773F0030CE9}"/>
                  </a:ext>
                </a:extLst>
              </p14:cNvPr>
              <p14:cNvContentPartPr/>
              <p14:nvPr/>
            </p14:nvContentPartPr>
            <p14:xfrm>
              <a:off x="1393680" y="5475760"/>
              <a:ext cx="159480" cy="97920"/>
            </p14:xfrm>
          </p:contentPart>
        </mc:Choice>
        <mc:Fallback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3B1086FB-27C9-49FE-83F2-9773F0030CE9}"/>
                  </a:ext>
                </a:extLst>
              </p:cNvPr>
              <p:cNvPicPr/>
              <p:nvPr/>
            </p:nvPicPr>
            <p:blipFill>
              <a:blip r:embed="rId88"/>
              <a:stretch>
                <a:fillRect/>
              </a:stretch>
            </p:blipFill>
            <p:spPr>
              <a:xfrm>
                <a:off x="1375680" y="5458120"/>
                <a:ext cx="195120" cy="133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9">
            <p14:nvContentPartPr>
              <p14:cNvPr id="50" name="Ink 49">
                <a:extLst>
                  <a:ext uri="{FF2B5EF4-FFF2-40B4-BE49-F238E27FC236}">
                    <a16:creationId xmlns:a16="http://schemas.microsoft.com/office/drawing/2014/main" id="{EDEC6526-03A0-48FA-A694-33FE867B57E3}"/>
                  </a:ext>
                </a:extLst>
              </p14:cNvPr>
              <p14:cNvContentPartPr/>
              <p14:nvPr/>
            </p14:nvContentPartPr>
            <p14:xfrm>
              <a:off x="2184960" y="5680600"/>
              <a:ext cx="102960" cy="131400"/>
            </p14:xfrm>
          </p:contentPart>
        </mc:Choice>
        <mc:Fallback>
          <p:pic>
            <p:nvPicPr>
              <p:cNvPr id="50" name="Ink 49">
                <a:extLst>
                  <a:ext uri="{FF2B5EF4-FFF2-40B4-BE49-F238E27FC236}">
                    <a16:creationId xmlns:a16="http://schemas.microsoft.com/office/drawing/2014/main" id="{EDEC6526-03A0-48FA-A694-33FE867B57E3}"/>
                  </a:ext>
                </a:extLst>
              </p:cNvPr>
              <p:cNvPicPr/>
              <p:nvPr/>
            </p:nvPicPr>
            <p:blipFill>
              <a:blip r:embed="rId90"/>
              <a:stretch>
                <a:fillRect/>
              </a:stretch>
            </p:blipFill>
            <p:spPr>
              <a:xfrm>
                <a:off x="2167320" y="5662600"/>
                <a:ext cx="138600" cy="167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1">
            <p14:nvContentPartPr>
              <p14:cNvPr id="54" name="Ink 53">
                <a:extLst>
                  <a:ext uri="{FF2B5EF4-FFF2-40B4-BE49-F238E27FC236}">
                    <a16:creationId xmlns:a16="http://schemas.microsoft.com/office/drawing/2014/main" id="{B3F441C1-5E84-437D-BE98-CD67FA6F0666}"/>
                  </a:ext>
                </a:extLst>
              </p14:cNvPr>
              <p14:cNvContentPartPr/>
              <p14:nvPr/>
            </p14:nvContentPartPr>
            <p14:xfrm>
              <a:off x="1319880" y="6328600"/>
              <a:ext cx="193320" cy="209160"/>
            </p14:xfrm>
          </p:contentPart>
        </mc:Choice>
        <mc:Fallback>
          <p:pic>
            <p:nvPicPr>
              <p:cNvPr id="54" name="Ink 53">
                <a:extLst>
                  <a:ext uri="{FF2B5EF4-FFF2-40B4-BE49-F238E27FC236}">
                    <a16:creationId xmlns:a16="http://schemas.microsoft.com/office/drawing/2014/main" id="{B3F441C1-5E84-437D-BE98-CD67FA6F0666}"/>
                  </a:ext>
                </a:extLst>
              </p:cNvPr>
              <p:cNvPicPr/>
              <p:nvPr/>
            </p:nvPicPr>
            <p:blipFill>
              <a:blip r:embed="rId92"/>
              <a:stretch>
                <a:fillRect/>
              </a:stretch>
            </p:blipFill>
            <p:spPr>
              <a:xfrm>
                <a:off x="1301880" y="6310960"/>
                <a:ext cx="228960" cy="244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3">
            <p14:nvContentPartPr>
              <p14:cNvPr id="58" name="Ink 57">
                <a:extLst>
                  <a:ext uri="{FF2B5EF4-FFF2-40B4-BE49-F238E27FC236}">
                    <a16:creationId xmlns:a16="http://schemas.microsoft.com/office/drawing/2014/main" id="{25275CE5-8EC3-43E6-87CC-1DF79ED4F2FA}"/>
                  </a:ext>
                </a:extLst>
              </p14:cNvPr>
              <p14:cNvContentPartPr/>
              <p14:nvPr/>
            </p14:nvContentPartPr>
            <p14:xfrm>
              <a:off x="1706520" y="5428960"/>
              <a:ext cx="400680" cy="376200"/>
            </p14:xfrm>
          </p:contentPart>
        </mc:Choice>
        <mc:Fallback>
          <p:pic>
            <p:nvPicPr>
              <p:cNvPr id="58" name="Ink 57">
                <a:extLst>
                  <a:ext uri="{FF2B5EF4-FFF2-40B4-BE49-F238E27FC236}">
                    <a16:creationId xmlns:a16="http://schemas.microsoft.com/office/drawing/2014/main" id="{25275CE5-8EC3-43E6-87CC-1DF79ED4F2FA}"/>
                  </a:ext>
                </a:extLst>
              </p:cNvPr>
              <p:cNvPicPr/>
              <p:nvPr/>
            </p:nvPicPr>
            <p:blipFill>
              <a:blip r:embed="rId94"/>
              <a:stretch>
                <a:fillRect/>
              </a:stretch>
            </p:blipFill>
            <p:spPr>
              <a:xfrm>
                <a:off x="1688536" y="5410943"/>
                <a:ext cx="436288" cy="41187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5">
            <p14:nvContentPartPr>
              <p14:cNvPr id="59" name="Ink 58">
                <a:extLst>
                  <a:ext uri="{FF2B5EF4-FFF2-40B4-BE49-F238E27FC236}">
                    <a16:creationId xmlns:a16="http://schemas.microsoft.com/office/drawing/2014/main" id="{3357B101-AAC0-48A2-A685-FB25A02E0C95}"/>
                  </a:ext>
                </a:extLst>
              </p14:cNvPr>
              <p14:cNvContentPartPr/>
              <p14:nvPr/>
            </p14:nvContentPartPr>
            <p14:xfrm>
              <a:off x="1614720" y="6372880"/>
              <a:ext cx="194400" cy="118080"/>
            </p14:xfrm>
          </p:contentPart>
        </mc:Choice>
        <mc:Fallback>
          <p:pic>
            <p:nvPicPr>
              <p:cNvPr id="59" name="Ink 58">
                <a:extLst>
                  <a:ext uri="{FF2B5EF4-FFF2-40B4-BE49-F238E27FC236}">
                    <a16:creationId xmlns:a16="http://schemas.microsoft.com/office/drawing/2014/main" id="{3357B101-AAC0-48A2-A685-FB25A02E0C95}"/>
                  </a:ext>
                </a:extLst>
              </p:cNvPr>
              <p:cNvPicPr/>
              <p:nvPr/>
            </p:nvPicPr>
            <p:blipFill>
              <a:blip r:embed="rId96"/>
              <a:stretch>
                <a:fillRect/>
              </a:stretch>
            </p:blipFill>
            <p:spPr>
              <a:xfrm>
                <a:off x="1597080" y="6354880"/>
                <a:ext cx="230040" cy="153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7">
            <p14:nvContentPartPr>
              <p14:cNvPr id="33" name="Ink 32">
                <a:extLst>
                  <a:ext uri="{FF2B5EF4-FFF2-40B4-BE49-F238E27FC236}">
                    <a16:creationId xmlns:a16="http://schemas.microsoft.com/office/drawing/2014/main" id="{D367D531-3BC4-4E7A-AF96-F2B2B6C70430}"/>
                  </a:ext>
                </a:extLst>
              </p14:cNvPr>
              <p14:cNvContentPartPr/>
              <p14:nvPr/>
            </p14:nvContentPartPr>
            <p14:xfrm>
              <a:off x="2671680" y="5477560"/>
              <a:ext cx="276480" cy="565920"/>
            </p14:xfrm>
          </p:contentPart>
        </mc:Choice>
        <mc:Fallback>
          <p:pic>
            <p:nvPicPr>
              <p:cNvPr id="33" name="Ink 32">
                <a:extLst>
                  <a:ext uri="{FF2B5EF4-FFF2-40B4-BE49-F238E27FC236}">
                    <a16:creationId xmlns:a16="http://schemas.microsoft.com/office/drawing/2014/main" id="{D367D531-3BC4-4E7A-AF96-F2B2B6C70430}"/>
                  </a:ext>
                </a:extLst>
              </p:cNvPr>
              <p:cNvPicPr/>
              <p:nvPr/>
            </p:nvPicPr>
            <p:blipFill>
              <a:blip r:embed="rId98"/>
              <a:stretch>
                <a:fillRect/>
              </a:stretch>
            </p:blipFill>
            <p:spPr>
              <a:xfrm>
                <a:off x="2654040" y="5459920"/>
                <a:ext cx="312120" cy="601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9">
            <p14:nvContentPartPr>
              <p14:cNvPr id="34" name="Ink 33">
                <a:extLst>
                  <a:ext uri="{FF2B5EF4-FFF2-40B4-BE49-F238E27FC236}">
                    <a16:creationId xmlns:a16="http://schemas.microsoft.com/office/drawing/2014/main" id="{12F34DCA-EFCD-42F9-A96A-AE08516DF8B9}"/>
                  </a:ext>
                </a:extLst>
              </p14:cNvPr>
              <p14:cNvContentPartPr/>
              <p14:nvPr/>
            </p14:nvContentPartPr>
            <p14:xfrm>
              <a:off x="3047520" y="5943400"/>
              <a:ext cx="116280" cy="150120"/>
            </p14:xfrm>
          </p:contentPart>
        </mc:Choice>
        <mc:Fallback>
          <p:pic>
            <p:nvPicPr>
              <p:cNvPr id="34" name="Ink 33">
                <a:extLst>
                  <a:ext uri="{FF2B5EF4-FFF2-40B4-BE49-F238E27FC236}">
                    <a16:creationId xmlns:a16="http://schemas.microsoft.com/office/drawing/2014/main" id="{12F34DCA-EFCD-42F9-A96A-AE08516DF8B9}"/>
                  </a:ext>
                </a:extLst>
              </p:cNvPr>
              <p:cNvPicPr/>
              <p:nvPr/>
            </p:nvPicPr>
            <p:blipFill>
              <a:blip r:embed="rId100"/>
              <a:stretch>
                <a:fillRect/>
              </a:stretch>
            </p:blipFill>
            <p:spPr>
              <a:xfrm>
                <a:off x="3029880" y="5925400"/>
                <a:ext cx="151920" cy="185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1">
            <p14:nvContentPartPr>
              <p14:cNvPr id="80" name="Ink 79">
                <a:extLst>
                  <a:ext uri="{FF2B5EF4-FFF2-40B4-BE49-F238E27FC236}">
                    <a16:creationId xmlns:a16="http://schemas.microsoft.com/office/drawing/2014/main" id="{A87F8297-8578-4DFC-ACE4-2CFA0FC6B9CE}"/>
                  </a:ext>
                </a:extLst>
              </p14:cNvPr>
              <p14:cNvContentPartPr/>
              <p14:nvPr/>
            </p14:nvContentPartPr>
            <p14:xfrm>
              <a:off x="5232000" y="5670160"/>
              <a:ext cx="194400" cy="9360"/>
            </p14:xfrm>
          </p:contentPart>
        </mc:Choice>
        <mc:Fallback>
          <p:pic>
            <p:nvPicPr>
              <p:cNvPr id="80" name="Ink 79">
                <a:extLst>
                  <a:ext uri="{FF2B5EF4-FFF2-40B4-BE49-F238E27FC236}">
                    <a16:creationId xmlns:a16="http://schemas.microsoft.com/office/drawing/2014/main" id="{A87F8297-8578-4DFC-ACE4-2CFA0FC6B9CE}"/>
                  </a:ext>
                </a:extLst>
              </p:cNvPr>
              <p:cNvPicPr/>
              <p:nvPr/>
            </p:nvPicPr>
            <p:blipFill>
              <a:blip r:embed="rId102"/>
              <a:stretch>
                <a:fillRect/>
              </a:stretch>
            </p:blipFill>
            <p:spPr>
              <a:xfrm>
                <a:off x="5214000" y="5652160"/>
                <a:ext cx="230040" cy="45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3">
            <p14:nvContentPartPr>
              <p14:cNvPr id="81" name="Ink 80">
                <a:extLst>
                  <a:ext uri="{FF2B5EF4-FFF2-40B4-BE49-F238E27FC236}">
                    <a16:creationId xmlns:a16="http://schemas.microsoft.com/office/drawing/2014/main" id="{6DC29CF8-81A6-4236-89DE-56B2D3AC93E9}"/>
                  </a:ext>
                </a:extLst>
              </p14:cNvPr>
              <p14:cNvContentPartPr/>
              <p14:nvPr/>
            </p14:nvContentPartPr>
            <p14:xfrm>
              <a:off x="5252160" y="5753320"/>
              <a:ext cx="193680" cy="27720"/>
            </p14:xfrm>
          </p:contentPart>
        </mc:Choice>
        <mc:Fallback>
          <p:pic>
            <p:nvPicPr>
              <p:cNvPr id="81" name="Ink 80">
                <a:extLst>
                  <a:ext uri="{FF2B5EF4-FFF2-40B4-BE49-F238E27FC236}">
                    <a16:creationId xmlns:a16="http://schemas.microsoft.com/office/drawing/2014/main" id="{6DC29CF8-81A6-4236-89DE-56B2D3AC93E9}"/>
                  </a:ext>
                </a:extLst>
              </p:cNvPr>
              <p:cNvPicPr/>
              <p:nvPr/>
            </p:nvPicPr>
            <p:blipFill>
              <a:blip r:embed="rId104"/>
              <a:stretch>
                <a:fillRect/>
              </a:stretch>
            </p:blipFill>
            <p:spPr>
              <a:xfrm>
                <a:off x="5234520" y="5735680"/>
                <a:ext cx="229320" cy="63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5">
            <p14:nvContentPartPr>
              <p14:cNvPr id="85" name="Ink 84">
                <a:extLst>
                  <a:ext uri="{FF2B5EF4-FFF2-40B4-BE49-F238E27FC236}">
                    <a16:creationId xmlns:a16="http://schemas.microsoft.com/office/drawing/2014/main" id="{4331C5AF-C6A1-4F94-A132-3E7A589CDA93}"/>
                  </a:ext>
                </a:extLst>
              </p14:cNvPr>
              <p14:cNvContentPartPr/>
              <p14:nvPr/>
            </p14:nvContentPartPr>
            <p14:xfrm>
              <a:off x="5628000" y="5605720"/>
              <a:ext cx="565920" cy="232200"/>
            </p14:xfrm>
          </p:contentPart>
        </mc:Choice>
        <mc:Fallback>
          <p:pic>
            <p:nvPicPr>
              <p:cNvPr id="85" name="Ink 84">
                <a:extLst>
                  <a:ext uri="{FF2B5EF4-FFF2-40B4-BE49-F238E27FC236}">
                    <a16:creationId xmlns:a16="http://schemas.microsoft.com/office/drawing/2014/main" id="{4331C5AF-C6A1-4F94-A132-3E7A589CDA93}"/>
                  </a:ext>
                </a:extLst>
              </p:cNvPr>
              <p:cNvPicPr/>
              <p:nvPr/>
            </p:nvPicPr>
            <p:blipFill>
              <a:blip r:embed="rId106"/>
              <a:stretch>
                <a:fillRect/>
              </a:stretch>
            </p:blipFill>
            <p:spPr>
              <a:xfrm>
                <a:off x="5610360" y="5588080"/>
                <a:ext cx="601560" cy="267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7">
            <p14:nvContentPartPr>
              <p14:cNvPr id="86" name="Ink 85">
                <a:extLst>
                  <a:ext uri="{FF2B5EF4-FFF2-40B4-BE49-F238E27FC236}">
                    <a16:creationId xmlns:a16="http://schemas.microsoft.com/office/drawing/2014/main" id="{DD4E8C1C-BFA7-4F5E-AB6E-2F21F2115114}"/>
                  </a:ext>
                </a:extLst>
              </p14:cNvPr>
              <p14:cNvContentPartPr/>
              <p14:nvPr/>
            </p14:nvContentPartPr>
            <p14:xfrm>
              <a:off x="4231920" y="5465680"/>
              <a:ext cx="842760" cy="547920"/>
            </p14:xfrm>
          </p:contentPart>
        </mc:Choice>
        <mc:Fallback>
          <p:pic>
            <p:nvPicPr>
              <p:cNvPr id="86" name="Ink 85">
                <a:extLst>
                  <a:ext uri="{FF2B5EF4-FFF2-40B4-BE49-F238E27FC236}">
                    <a16:creationId xmlns:a16="http://schemas.microsoft.com/office/drawing/2014/main" id="{DD4E8C1C-BFA7-4F5E-AB6E-2F21F2115114}"/>
                  </a:ext>
                </a:extLst>
              </p:cNvPr>
              <p:cNvPicPr/>
              <p:nvPr/>
            </p:nvPicPr>
            <p:blipFill>
              <a:blip r:embed="rId108"/>
              <a:stretch>
                <a:fillRect/>
              </a:stretch>
            </p:blipFill>
            <p:spPr>
              <a:xfrm>
                <a:off x="4213912" y="5447680"/>
                <a:ext cx="878415" cy="583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9">
            <p14:nvContentPartPr>
              <p14:cNvPr id="87" name="Ink 86">
                <a:extLst>
                  <a:ext uri="{FF2B5EF4-FFF2-40B4-BE49-F238E27FC236}">
                    <a16:creationId xmlns:a16="http://schemas.microsoft.com/office/drawing/2014/main" id="{9CA69441-7B64-413A-947B-C45009905B03}"/>
                  </a:ext>
                </a:extLst>
              </p14:cNvPr>
              <p14:cNvContentPartPr/>
              <p14:nvPr/>
            </p14:nvContentPartPr>
            <p14:xfrm>
              <a:off x="3524880" y="5585200"/>
              <a:ext cx="282960" cy="299520"/>
            </p14:xfrm>
          </p:contentPart>
        </mc:Choice>
        <mc:Fallback>
          <p:pic>
            <p:nvPicPr>
              <p:cNvPr id="87" name="Ink 86">
                <a:extLst>
                  <a:ext uri="{FF2B5EF4-FFF2-40B4-BE49-F238E27FC236}">
                    <a16:creationId xmlns:a16="http://schemas.microsoft.com/office/drawing/2014/main" id="{9CA69441-7B64-413A-947B-C45009905B03}"/>
                  </a:ext>
                </a:extLst>
              </p:cNvPr>
              <p:cNvPicPr/>
              <p:nvPr/>
            </p:nvPicPr>
            <p:blipFill>
              <a:blip r:embed="rId110"/>
              <a:stretch>
                <a:fillRect/>
              </a:stretch>
            </p:blipFill>
            <p:spPr>
              <a:xfrm>
                <a:off x="3507218" y="5567560"/>
                <a:ext cx="318645" cy="335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1">
            <p14:nvContentPartPr>
              <p14:cNvPr id="31" name="Ink 30">
                <a:extLst>
                  <a:ext uri="{FF2B5EF4-FFF2-40B4-BE49-F238E27FC236}">
                    <a16:creationId xmlns:a16="http://schemas.microsoft.com/office/drawing/2014/main" id="{16853521-156D-475A-AF20-50D5C31DBD90}"/>
                  </a:ext>
                </a:extLst>
              </p14:cNvPr>
              <p14:cNvContentPartPr/>
              <p14:nvPr/>
            </p14:nvContentPartPr>
            <p14:xfrm>
              <a:off x="6491640" y="5597800"/>
              <a:ext cx="242640" cy="307800"/>
            </p14:xfrm>
          </p:contentPart>
        </mc:Choice>
        <mc:Fallback>
          <p:pic>
            <p:nvPicPr>
              <p:cNvPr id="31" name="Ink 30">
                <a:extLst>
                  <a:ext uri="{FF2B5EF4-FFF2-40B4-BE49-F238E27FC236}">
                    <a16:creationId xmlns:a16="http://schemas.microsoft.com/office/drawing/2014/main" id="{16853521-156D-475A-AF20-50D5C31DBD90}"/>
                  </a:ext>
                </a:extLst>
              </p:cNvPr>
              <p:cNvPicPr/>
              <p:nvPr/>
            </p:nvPicPr>
            <p:blipFill>
              <a:blip r:embed="rId112"/>
              <a:stretch>
                <a:fillRect/>
              </a:stretch>
            </p:blipFill>
            <p:spPr>
              <a:xfrm>
                <a:off x="6473974" y="5579800"/>
                <a:ext cx="278333" cy="343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3">
            <p14:nvContentPartPr>
              <p14:cNvPr id="49" name="Ink 48">
                <a:extLst>
                  <a:ext uri="{FF2B5EF4-FFF2-40B4-BE49-F238E27FC236}">
                    <a16:creationId xmlns:a16="http://schemas.microsoft.com/office/drawing/2014/main" id="{67627ECC-10CE-45C6-B3F1-2BE75AB1392F}"/>
                  </a:ext>
                </a:extLst>
              </p14:cNvPr>
              <p14:cNvContentPartPr/>
              <p14:nvPr/>
            </p14:nvContentPartPr>
            <p14:xfrm>
              <a:off x="7550760" y="5780320"/>
              <a:ext cx="171000" cy="142560"/>
            </p14:xfrm>
          </p:contentPart>
        </mc:Choice>
        <mc:Fallback>
          <p:pic>
            <p:nvPicPr>
              <p:cNvPr id="49" name="Ink 48">
                <a:extLst>
                  <a:ext uri="{FF2B5EF4-FFF2-40B4-BE49-F238E27FC236}">
                    <a16:creationId xmlns:a16="http://schemas.microsoft.com/office/drawing/2014/main" id="{67627ECC-10CE-45C6-B3F1-2BE75AB1392F}"/>
                  </a:ext>
                </a:extLst>
              </p:cNvPr>
              <p:cNvPicPr/>
              <p:nvPr/>
            </p:nvPicPr>
            <p:blipFill>
              <a:blip r:embed="rId114"/>
              <a:stretch>
                <a:fillRect/>
              </a:stretch>
            </p:blipFill>
            <p:spPr>
              <a:xfrm>
                <a:off x="7533120" y="5762680"/>
                <a:ext cx="206640" cy="178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5">
            <p14:nvContentPartPr>
              <p14:cNvPr id="51" name="Ink 50">
                <a:extLst>
                  <a:ext uri="{FF2B5EF4-FFF2-40B4-BE49-F238E27FC236}">
                    <a16:creationId xmlns:a16="http://schemas.microsoft.com/office/drawing/2014/main" id="{EE86A86D-0699-4A86-8F7A-D58FD732A228}"/>
                  </a:ext>
                </a:extLst>
              </p14:cNvPr>
              <p14:cNvContentPartPr/>
              <p14:nvPr/>
            </p14:nvContentPartPr>
            <p14:xfrm>
              <a:off x="7072320" y="5623720"/>
              <a:ext cx="381240" cy="311040"/>
            </p14:xfrm>
          </p:contentPart>
        </mc:Choice>
        <mc:Fallback>
          <p:pic>
            <p:nvPicPr>
              <p:cNvPr id="51" name="Ink 50">
                <a:extLst>
                  <a:ext uri="{FF2B5EF4-FFF2-40B4-BE49-F238E27FC236}">
                    <a16:creationId xmlns:a16="http://schemas.microsoft.com/office/drawing/2014/main" id="{EE86A86D-0699-4A86-8F7A-D58FD732A228}"/>
                  </a:ext>
                </a:extLst>
              </p:cNvPr>
              <p:cNvPicPr/>
              <p:nvPr/>
            </p:nvPicPr>
            <p:blipFill>
              <a:blip r:embed="rId116"/>
              <a:stretch>
                <a:fillRect/>
              </a:stretch>
            </p:blipFill>
            <p:spPr>
              <a:xfrm>
                <a:off x="7054680" y="5605720"/>
                <a:ext cx="416880" cy="346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7">
            <p14:nvContentPartPr>
              <p14:cNvPr id="69" name="Ink 68">
                <a:extLst>
                  <a:ext uri="{FF2B5EF4-FFF2-40B4-BE49-F238E27FC236}">
                    <a16:creationId xmlns:a16="http://schemas.microsoft.com/office/drawing/2014/main" id="{C9614BB9-A2FA-4361-9ECA-AFCD36EB3393}"/>
                  </a:ext>
                </a:extLst>
              </p14:cNvPr>
              <p14:cNvContentPartPr/>
              <p14:nvPr/>
            </p14:nvContentPartPr>
            <p14:xfrm>
              <a:off x="7894200" y="5638480"/>
              <a:ext cx="1169280" cy="227520"/>
            </p14:xfrm>
          </p:contentPart>
        </mc:Choice>
        <mc:Fallback>
          <p:pic>
            <p:nvPicPr>
              <p:cNvPr id="69" name="Ink 68">
                <a:extLst>
                  <a:ext uri="{FF2B5EF4-FFF2-40B4-BE49-F238E27FC236}">
                    <a16:creationId xmlns:a16="http://schemas.microsoft.com/office/drawing/2014/main" id="{C9614BB9-A2FA-4361-9ECA-AFCD36EB3393}"/>
                  </a:ext>
                </a:extLst>
              </p:cNvPr>
              <p:cNvPicPr/>
              <p:nvPr/>
            </p:nvPicPr>
            <p:blipFill>
              <a:blip r:embed="rId118"/>
              <a:stretch>
                <a:fillRect/>
              </a:stretch>
            </p:blipFill>
            <p:spPr>
              <a:xfrm>
                <a:off x="7876206" y="5620480"/>
                <a:ext cx="1204909" cy="263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9">
            <p14:nvContentPartPr>
              <p14:cNvPr id="70" name="Ink 69">
                <a:extLst>
                  <a:ext uri="{FF2B5EF4-FFF2-40B4-BE49-F238E27FC236}">
                    <a16:creationId xmlns:a16="http://schemas.microsoft.com/office/drawing/2014/main" id="{866A8D00-D120-4E82-91DA-1EBC6C17F26A}"/>
                  </a:ext>
                </a:extLst>
              </p14:cNvPr>
              <p14:cNvContentPartPr/>
              <p14:nvPr/>
            </p14:nvContentPartPr>
            <p14:xfrm>
              <a:off x="304320" y="1249360"/>
              <a:ext cx="2317680" cy="30960"/>
            </p14:xfrm>
          </p:contentPart>
        </mc:Choice>
        <mc:Fallback>
          <p:pic>
            <p:nvPicPr>
              <p:cNvPr id="70" name="Ink 69">
                <a:extLst>
                  <a:ext uri="{FF2B5EF4-FFF2-40B4-BE49-F238E27FC236}">
                    <a16:creationId xmlns:a16="http://schemas.microsoft.com/office/drawing/2014/main" id="{866A8D00-D120-4E82-91DA-1EBC6C17F26A}"/>
                  </a:ext>
                </a:extLst>
              </p:cNvPr>
              <p:cNvPicPr/>
              <p:nvPr/>
            </p:nvPicPr>
            <p:blipFill>
              <a:blip r:embed="rId120"/>
              <a:stretch>
                <a:fillRect/>
              </a:stretch>
            </p:blipFill>
            <p:spPr>
              <a:xfrm>
                <a:off x="286680" y="1213360"/>
                <a:ext cx="2353320" cy="102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1">
            <p14:nvContentPartPr>
              <p14:cNvPr id="72" name="Ink 71">
                <a:extLst>
                  <a:ext uri="{FF2B5EF4-FFF2-40B4-BE49-F238E27FC236}">
                    <a16:creationId xmlns:a16="http://schemas.microsoft.com/office/drawing/2014/main" id="{C7381118-3D07-4F6C-A2A6-1EEC9D428646}"/>
                  </a:ext>
                </a:extLst>
              </p14:cNvPr>
              <p14:cNvContentPartPr/>
              <p14:nvPr/>
            </p14:nvContentPartPr>
            <p14:xfrm>
              <a:off x="2986680" y="1228480"/>
              <a:ext cx="5613480" cy="82440"/>
            </p14:xfrm>
          </p:contentPart>
        </mc:Choice>
        <mc:Fallback>
          <p:pic>
            <p:nvPicPr>
              <p:cNvPr id="72" name="Ink 71">
                <a:extLst>
                  <a:ext uri="{FF2B5EF4-FFF2-40B4-BE49-F238E27FC236}">
                    <a16:creationId xmlns:a16="http://schemas.microsoft.com/office/drawing/2014/main" id="{C7381118-3D07-4F6C-A2A6-1EEC9D428646}"/>
                  </a:ext>
                </a:extLst>
              </p:cNvPr>
              <p:cNvPicPr/>
              <p:nvPr/>
            </p:nvPicPr>
            <p:blipFill>
              <a:blip r:embed="rId122"/>
              <a:stretch>
                <a:fillRect/>
              </a:stretch>
            </p:blipFill>
            <p:spPr>
              <a:xfrm>
                <a:off x="2968680" y="1192840"/>
                <a:ext cx="5649120" cy="154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3">
            <p14:nvContentPartPr>
              <p14:cNvPr id="73" name="Ink 72">
                <a:extLst>
                  <a:ext uri="{FF2B5EF4-FFF2-40B4-BE49-F238E27FC236}">
                    <a16:creationId xmlns:a16="http://schemas.microsoft.com/office/drawing/2014/main" id="{E8377249-8257-440F-ABD6-E949EDF9017E}"/>
                  </a:ext>
                </a:extLst>
              </p14:cNvPr>
              <p14:cNvContentPartPr/>
              <p14:nvPr/>
            </p14:nvContentPartPr>
            <p14:xfrm>
              <a:off x="345000" y="1655440"/>
              <a:ext cx="401400" cy="51480"/>
            </p14:xfrm>
          </p:contentPart>
        </mc:Choice>
        <mc:Fallback>
          <p:pic>
            <p:nvPicPr>
              <p:cNvPr id="73" name="Ink 72">
                <a:extLst>
                  <a:ext uri="{FF2B5EF4-FFF2-40B4-BE49-F238E27FC236}">
                    <a16:creationId xmlns:a16="http://schemas.microsoft.com/office/drawing/2014/main" id="{E8377249-8257-440F-ABD6-E949EDF9017E}"/>
                  </a:ext>
                </a:extLst>
              </p:cNvPr>
              <p:cNvPicPr/>
              <p:nvPr/>
            </p:nvPicPr>
            <p:blipFill>
              <a:blip r:embed="rId124"/>
              <a:stretch>
                <a:fillRect/>
              </a:stretch>
            </p:blipFill>
            <p:spPr>
              <a:xfrm>
                <a:off x="327360" y="1619800"/>
                <a:ext cx="437040" cy="1231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76187010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EF925F-07F8-4EB3-99A6-401403A3F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8BA499-14B1-4141-8B47-F388188B2A8C}" type="slidenum">
              <a:rPr lang="en-US" smtClean="0"/>
              <a:pPr>
                <a:defRPr/>
              </a:pPr>
              <a:t>28</a:t>
            </a:fld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445CFA95-C8BD-4B8F-83C3-221D9C1F9EF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2989" t="20678" r="17826" b="73574"/>
          <a:stretch/>
        </p:blipFill>
        <p:spPr>
          <a:xfrm>
            <a:off x="228599" y="228600"/>
            <a:ext cx="8771965" cy="1447800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EE9E857A-863A-41B3-A9BC-E93AB56D9C53}"/>
                  </a:ext>
                </a:extLst>
              </p14:cNvPr>
              <p14:cNvContentPartPr/>
              <p14:nvPr/>
            </p14:nvContentPartPr>
            <p14:xfrm>
              <a:off x="5658240" y="1419640"/>
              <a:ext cx="326160" cy="23292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EE9E857A-863A-41B3-A9BC-E93AB56D9C53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640600" y="1401640"/>
                <a:ext cx="361800" cy="268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01CE6F6B-47CA-408B-98FF-E7E77CFE8870}"/>
                  </a:ext>
                </a:extLst>
              </p14:cNvPr>
              <p14:cNvContentPartPr/>
              <p14:nvPr/>
            </p14:nvContentPartPr>
            <p14:xfrm>
              <a:off x="6197160" y="1489120"/>
              <a:ext cx="138240" cy="15120"/>
            </p14:xfrm>
          </p:contentPart>
        </mc:Choice>
        <mc:Fallback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01CE6F6B-47CA-408B-98FF-E7E77CFE8870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6179520" y="1471120"/>
                <a:ext cx="173880" cy="50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74D033CE-99EE-43E7-BAB1-CCBD1DA9DF9B}"/>
                  </a:ext>
                </a:extLst>
              </p14:cNvPr>
              <p14:cNvContentPartPr/>
              <p14:nvPr/>
            </p14:nvContentPartPr>
            <p14:xfrm>
              <a:off x="6177000" y="1563640"/>
              <a:ext cx="131400" cy="21240"/>
            </p14:xfrm>
          </p:contentPart>
        </mc:Choice>
        <mc:Fallback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74D033CE-99EE-43E7-BAB1-CCBD1DA9DF9B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6159000" y="1545640"/>
                <a:ext cx="167040" cy="56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715332EB-5BEB-4796-8755-02E1DDB3D692}"/>
                  </a:ext>
                </a:extLst>
              </p14:cNvPr>
              <p14:cNvContentPartPr/>
              <p14:nvPr/>
            </p14:nvContentPartPr>
            <p14:xfrm>
              <a:off x="6501000" y="1350520"/>
              <a:ext cx="174240" cy="263880"/>
            </p14:xfrm>
          </p:contentPart>
        </mc:Choice>
        <mc:Fallback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715332EB-5BEB-4796-8755-02E1DDB3D692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6483360" y="1332880"/>
                <a:ext cx="209880" cy="299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EA81DAB5-B947-4FF9-878C-241896015D0F}"/>
                  </a:ext>
                </a:extLst>
              </p14:cNvPr>
              <p14:cNvContentPartPr/>
              <p14:nvPr/>
            </p14:nvContentPartPr>
            <p14:xfrm>
              <a:off x="6807720" y="1340800"/>
              <a:ext cx="172080" cy="205920"/>
            </p14:xfrm>
          </p:contentPart>
        </mc:Choice>
        <mc:Fallback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EA81DAB5-B947-4FF9-878C-241896015D0F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6789720" y="1323160"/>
                <a:ext cx="207720" cy="241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id="{D7F799C2-A1E5-4BF0-A99F-0D97B25058D4}"/>
                  </a:ext>
                </a:extLst>
              </p14:cNvPr>
              <p14:cNvContentPartPr/>
              <p14:nvPr/>
            </p14:nvContentPartPr>
            <p14:xfrm>
              <a:off x="7122000" y="1282480"/>
              <a:ext cx="449640" cy="482760"/>
            </p14:xfrm>
          </p:contentPart>
        </mc:Choice>
        <mc:Fallback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D7F799C2-A1E5-4BF0-A99F-0D97B25058D4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7104014" y="1264493"/>
                <a:ext cx="485251" cy="51837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">
            <p14:nvContentPartPr>
              <p14:cNvPr id="32" name="Ink 31">
                <a:extLst>
                  <a:ext uri="{FF2B5EF4-FFF2-40B4-BE49-F238E27FC236}">
                    <a16:creationId xmlns:a16="http://schemas.microsoft.com/office/drawing/2014/main" id="{A94CEE1A-0F3A-4D75-BEF3-3C558F8F5927}"/>
                  </a:ext>
                </a:extLst>
              </p14:cNvPr>
              <p14:cNvContentPartPr/>
              <p14:nvPr/>
            </p14:nvContentPartPr>
            <p14:xfrm>
              <a:off x="579000" y="1767760"/>
              <a:ext cx="1726200" cy="1727280"/>
            </p14:xfrm>
          </p:contentPart>
        </mc:Choice>
        <mc:Fallback>
          <p:pic>
            <p:nvPicPr>
              <p:cNvPr id="32" name="Ink 31">
                <a:extLst>
                  <a:ext uri="{FF2B5EF4-FFF2-40B4-BE49-F238E27FC236}">
                    <a16:creationId xmlns:a16="http://schemas.microsoft.com/office/drawing/2014/main" id="{A94CEE1A-0F3A-4D75-BEF3-3C558F8F5927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561000" y="1749764"/>
                <a:ext cx="1761840" cy="176291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7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A0FE158F-B3A2-4966-BAEA-9B65CCF966C6}"/>
                  </a:ext>
                </a:extLst>
              </p14:cNvPr>
              <p14:cNvContentPartPr/>
              <p14:nvPr/>
            </p14:nvContentPartPr>
            <p14:xfrm>
              <a:off x="8412240" y="856960"/>
              <a:ext cx="539280" cy="3564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A0FE158F-B3A2-4966-BAEA-9B65CCF966C6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8394240" y="820960"/>
                <a:ext cx="574920" cy="107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9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1908FCF7-FCAE-4F13-B7F3-C112B987D07C}"/>
                  </a:ext>
                </a:extLst>
              </p14:cNvPr>
              <p14:cNvContentPartPr/>
              <p14:nvPr/>
            </p14:nvContentPartPr>
            <p14:xfrm>
              <a:off x="3819720" y="1868200"/>
              <a:ext cx="374760" cy="191880"/>
            </p14:xfrm>
          </p:contentPart>
        </mc:Choice>
        <mc:Fallback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1908FCF7-FCAE-4F13-B7F3-C112B987D07C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3802080" y="1850560"/>
                <a:ext cx="410400" cy="227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1">
            <p14:nvContentPartPr>
              <p14:cNvPr id="22" name="Ink 21">
                <a:extLst>
                  <a:ext uri="{FF2B5EF4-FFF2-40B4-BE49-F238E27FC236}">
                    <a16:creationId xmlns:a16="http://schemas.microsoft.com/office/drawing/2014/main" id="{784D74B9-EF31-49E7-AEAA-B7CD1E0E6C5E}"/>
                  </a:ext>
                </a:extLst>
              </p14:cNvPr>
              <p14:cNvContentPartPr/>
              <p14:nvPr/>
            </p14:nvContentPartPr>
            <p14:xfrm>
              <a:off x="4337760" y="1868560"/>
              <a:ext cx="752400" cy="487440"/>
            </p14:xfrm>
          </p:contentPart>
        </mc:Choice>
        <mc:Fallback>
          <p:pic>
            <p:nvPicPr>
              <p:cNvPr id="22" name="Ink 21">
                <a:extLst>
                  <a:ext uri="{FF2B5EF4-FFF2-40B4-BE49-F238E27FC236}">
                    <a16:creationId xmlns:a16="http://schemas.microsoft.com/office/drawing/2014/main" id="{784D74B9-EF31-49E7-AEAA-B7CD1E0E6C5E}"/>
                  </a:ext>
                </a:extLst>
              </p:cNvPr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4320112" y="1850920"/>
                <a:ext cx="788057" cy="523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3">
            <p14:nvContentPartPr>
              <p14:cNvPr id="23" name="Ink 22">
                <a:extLst>
                  <a:ext uri="{FF2B5EF4-FFF2-40B4-BE49-F238E27FC236}">
                    <a16:creationId xmlns:a16="http://schemas.microsoft.com/office/drawing/2014/main" id="{9956A414-68D5-46EC-B7B8-EF6DF536D57A}"/>
                  </a:ext>
                </a:extLst>
              </p14:cNvPr>
              <p14:cNvContentPartPr/>
              <p14:nvPr/>
            </p14:nvContentPartPr>
            <p14:xfrm>
              <a:off x="2885520" y="1808080"/>
              <a:ext cx="620280" cy="351000"/>
            </p14:xfrm>
          </p:contentPart>
        </mc:Choice>
        <mc:Fallback>
          <p:pic>
            <p:nvPicPr>
              <p:cNvPr id="23" name="Ink 22">
                <a:extLst>
                  <a:ext uri="{FF2B5EF4-FFF2-40B4-BE49-F238E27FC236}">
                    <a16:creationId xmlns:a16="http://schemas.microsoft.com/office/drawing/2014/main" id="{9956A414-68D5-46EC-B7B8-EF6DF536D57A}"/>
                  </a:ext>
                </a:extLst>
              </p:cNvPr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2867880" y="1790080"/>
                <a:ext cx="655920" cy="386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5">
            <p14:nvContentPartPr>
              <p14:cNvPr id="66" name="Ink 65">
                <a:extLst>
                  <a:ext uri="{FF2B5EF4-FFF2-40B4-BE49-F238E27FC236}">
                    <a16:creationId xmlns:a16="http://schemas.microsoft.com/office/drawing/2014/main" id="{36BDC49E-55A0-4BBF-B7D6-73444C6063E2}"/>
                  </a:ext>
                </a:extLst>
              </p14:cNvPr>
              <p14:cNvContentPartPr/>
              <p14:nvPr/>
            </p14:nvContentPartPr>
            <p14:xfrm>
              <a:off x="5313360" y="1706560"/>
              <a:ext cx="1993680" cy="504000"/>
            </p14:xfrm>
          </p:contentPart>
        </mc:Choice>
        <mc:Fallback>
          <p:pic>
            <p:nvPicPr>
              <p:cNvPr id="66" name="Ink 65">
                <a:extLst>
                  <a:ext uri="{FF2B5EF4-FFF2-40B4-BE49-F238E27FC236}">
                    <a16:creationId xmlns:a16="http://schemas.microsoft.com/office/drawing/2014/main" id="{36BDC49E-55A0-4BBF-B7D6-73444C6063E2}"/>
                  </a:ext>
                </a:extLst>
              </p:cNvPr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5295360" y="1688920"/>
                <a:ext cx="2029320" cy="539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7">
            <p14:nvContentPartPr>
              <p14:cNvPr id="71" name="Ink 70">
                <a:extLst>
                  <a:ext uri="{FF2B5EF4-FFF2-40B4-BE49-F238E27FC236}">
                    <a16:creationId xmlns:a16="http://schemas.microsoft.com/office/drawing/2014/main" id="{C5BDFE70-779F-438A-A79F-25760762081C}"/>
                  </a:ext>
                </a:extLst>
              </p14:cNvPr>
              <p14:cNvContentPartPr/>
              <p14:nvPr/>
            </p14:nvContentPartPr>
            <p14:xfrm>
              <a:off x="7427280" y="1645360"/>
              <a:ext cx="838440" cy="503280"/>
            </p14:xfrm>
          </p:contentPart>
        </mc:Choice>
        <mc:Fallback>
          <p:pic>
            <p:nvPicPr>
              <p:cNvPr id="71" name="Ink 70">
                <a:extLst>
                  <a:ext uri="{FF2B5EF4-FFF2-40B4-BE49-F238E27FC236}">
                    <a16:creationId xmlns:a16="http://schemas.microsoft.com/office/drawing/2014/main" id="{C5BDFE70-779F-438A-A79F-25760762081C}"/>
                  </a:ext>
                </a:extLst>
              </p:cNvPr>
              <p:cNvPicPr/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7409280" y="1627720"/>
                <a:ext cx="874080" cy="538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9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2737953C-E760-4634-91A9-452CDC686E8D}"/>
                  </a:ext>
                </a:extLst>
              </p14:cNvPr>
              <p14:cNvContentPartPr/>
              <p14:nvPr/>
            </p14:nvContentPartPr>
            <p14:xfrm>
              <a:off x="4287360" y="2488120"/>
              <a:ext cx="224640" cy="21600"/>
            </p14:xfrm>
          </p:contentPart>
        </mc:Choice>
        <mc:Fallback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2737953C-E760-4634-91A9-452CDC686E8D}"/>
                  </a:ext>
                </a:extLst>
              </p:cNvPr>
              <p:cNvPicPr/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4269360" y="2470120"/>
                <a:ext cx="260280" cy="57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1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7C7B4D74-6FC7-4031-8C71-AA198E0E281B}"/>
                  </a:ext>
                </a:extLst>
              </p14:cNvPr>
              <p14:cNvContentPartPr/>
              <p14:nvPr/>
            </p14:nvContentPartPr>
            <p14:xfrm>
              <a:off x="4337760" y="2601160"/>
              <a:ext cx="194760" cy="28440"/>
            </p14:xfrm>
          </p:contentPart>
        </mc:Choice>
        <mc:Fallback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7C7B4D74-6FC7-4031-8C71-AA198E0E281B}"/>
                  </a:ext>
                </a:extLst>
              </p:cNvPr>
              <p:cNvPicPr/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4320120" y="2583520"/>
                <a:ext cx="230400" cy="64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3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BB801D6D-17F0-45A2-AAD0-AF12CC2BCE2D}"/>
                  </a:ext>
                </a:extLst>
              </p14:cNvPr>
              <p14:cNvContentPartPr/>
              <p14:nvPr/>
            </p14:nvContentPartPr>
            <p14:xfrm>
              <a:off x="3554400" y="2519080"/>
              <a:ext cx="367920" cy="182160"/>
            </p14:xfrm>
          </p:contentPart>
        </mc:Choice>
        <mc:Fallback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BB801D6D-17F0-45A2-AAD0-AF12CC2BCE2D}"/>
                  </a:ext>
                </a:extLst>
              </p:cNvPr>
              <p:cNvPicPr/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3536400" y="2501440"/>
                <a:ext cx="403560" cy="217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5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65357CC9-1176-4258-9DB0-FCE46438268C}"/>
                  </a:ext>
                </a:extLst>
              </p14:cNvPr>
              <p14:cNvContentPartPr/>
              <p14:nvPr/>
            </p14:nvContentPartPr>
            <p14:xfrm>
              <a:off x="2722440" y="2417920"/>
              <a:ext cx="345960" cy="285480"/>
            </p14:xfrm>
          </p:contentPart>
        </mc:Choice>
        <mc:Fallback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65357CC9-1176-4258-9DB0-FCE46438268C}"/>
                  </a:ext>
                </a:extLst>
              </p:cNvPr>
              <p:cNvPicPr/>
              <p:nvPr/>
            </p:nvPicPr>
            <p:blipFill>
              <a:blip r:embed="rId36"/>
              <a:stretch>
                <a:fillRect/>
              </a:stretch>
            </p:blipFill>
            <p:spPr>
              <a:xfrm>
                <a:off x="2704459" y="2399920"/>
                <a:ext cx="381563" cy="321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7">
            <p14:nvContentPartPr>
              <p14:cNvPr id="29" name="Ink 28">
                <a:extLst>
                  <a:ext uri="{FF2B5EF4-FFF2-40B4-BE49-F238E27FC236}">
                    <a16:creationId xmlns:a16="http://schemas.microsoft.com/office/drawing/2014/main" id="{936C717D-718F-485A-9E58-DC9DF76BE354}"/>
                  </a:ext>
                </a:extLst>
              </p14:cNvPr>
              <p14:cNvContentPartPr/>
              <p14:nvPr/>
            </p14:nvContentPartPr>
            <p14:xfrm>
              <a:off x="4925640" y="2397400"/>
              <a:ext cx="1251000" cy="342720"/>
            </p14:xfrm>
          </p:contentPart>
        </mc:Choice>
        <mc:Fallback>
          <p:pic>
            <p:nvPicPr>
              <p:cNvPr id="29" name="Ink 28">
                <a:extLst>
                  <a:ext uri="{FF2B5EF4-FFF2-40B4-BE49-F238E27FC236}">
                    <a16:creationId xmlns:a16="http://schemas.microsoft.com/office/drawing/2014/main" id="{936C717D-718F-485A-9E58-DC9DF76BE354}"/>
                  </a:ext>
                </a:extLst>
              </p:cNvPr>
              <p:cNvPicPr/>
              <p:nvPr/>
            </p:nvPicPr>
            <p:blipFill>
              <a:blip r:embed="rId38"/>
              <a:stretch>
                <a:fillRect/>
              </a:stretch>
            </p:blipFill>
            <p:spPr>
              <a:xfrm>
                <a:off x="4908000" y="2379760"/>
                <a:ext cx="1286640" cy="378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9">
            <p14:nvContentPartPr>
              <p14:cNvPr id="30" name="Ink 29">
                <a:extLst>
                  <a:ext uri="{FF2B5EF4-FFF2-40B4-BE49-F238E27FC236}">
                    <a16:creationId xmlns:a16="http://schemas.microsoft.com/office/drawing/2014/main" id="{806362AF-641F-401F-8C64-8779AB07FCF2}"/>
                  </a:ext>
                </a:extLst>
              </p14:cNvPr>
              <p14:cNvContentPartPr/>
              <p14:nvPr/>
            </p14:nvContentPartPr>
            <p14:xfrm>
              <a:off x="3239760" y="2146120"/>
              <a:ext cx="3211920" cy="895320"/>
            </p14:xfrm>
          </p:contentPart>
        </mc:Choice>
        <mc:Fallback>
          <p:pic>
            <p:nvPicPr>
              <p:cNvPr id="30" name="Ink 29">
                <a:extLst>
                  <a:ext uri="{FF2B5EF4-FFF2-40B4-BE49-F238E27FC236}">
                    <a16:creationId xmlns:a16="http://schemas.microsoft.com/office/drawing/2014/main" id="{806362AF-641F-401F-8C64-8779AB07FCF2}"/>
                  </a:ext>
                </a:extLst>
              </p:cNvPr>
              <p:cNvPicPr/>
              <p:nvPr/>
            </p:nvPicPr>
            <p:blipFill>
              <a:blip r:embed="rId40"/>
              <a:stretch>
                <a:fillRect/>
              </a:stretch>
            </p:blipFill>
            <p:spPr>
              <a:xfrm>
                <a:off x="3222120" y="2110120"/>
                <a:ext cx="3247560" cy="966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1">
            <p14:nvContentPartPr>
              <p14:cNvPr id="57" name="Ink 56">
                <a:extLst>
                  <a:ext uri="{FF2B5EF4-FFF2-40B4-BE49-F238E27FC236}">
                    <a16:creationId xmlns:a16="http://schemas.microsoft.com/office/drawing/2014/main" id="{A1C1394E-0FD1-49AB-9074-F00D8F1B6DA5}"/>
                  </a:ext>
                </a:extLst>
              </p14:cNvPr>
              <p14:cNvContentPartPr/>
              <p14:nvPr/>
            </p14:nvContentPartPr>
            <p14:xfrm>
              <a:off x="1989120" y="3186880"/>
              <a:ext cx="3010680" cy="755640"/>
            </p14:xfrm>
          </p:contentPart>
        </mc:Choice>
        <mc:Fallback>
          <p:pic>
            <p:nvPicPr>
              <p:cNvPr id="57" name="Ink 56">
                <a:extLst>
                  <a:ext uri="{FF2B5EF4-FFF2-40B4-BE49-F238E27FC236}">
                    <a16:creationId xmlns:a16="http://schemas.microsoft.com/office/drawing/2014/main" id="{A1C1394E-0FD1-49AB-9074-F00D8F1B6DA5}"/>
                  </a:ext>
                </a:extLst>
              </p:cNvPr>
              <p:cNvPicPr/>
              <p:nvPr/>
            </p:nvPicPr>
            <p:blipFill>
              <a:blip r:embed="rId42"/>
              <a:stretch>
                <a:fillRect/>
              </a:stretch>
            </p:blipFill>
            <p:spPr>
              <a:xfrm>
                <a:off x="1971478" y="3169232"/>
                <a:ext cx="3046324" cy="79129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3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42804A63-D653-452B-88F2-17FE896B5606}"/>
                  </a:ext>
                </a:extLst>
              </p14:cNvPr>
              <p14:cNvContentPartPr/>
              <p14:nvPr/>
            </p14:nvContentPartPr>
            <p14:xfrm>
              <a:off x="7060800" y="4278040"/>
              <a:ext cx="304200" cy="132480"/>
            </p14:xfrm>
          </p:contentPart>
        </mc:Choice>
        <mc:Fallback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42804A63-D653-452B-88F2-17FE896B5606}"/>
                  </a:ext>
                </a:extLst>
              </p:cNvPr>
              <p:cNvPicPr/>
              <p:nvPr/>
            </p:nvPicPr>
            <p:blipFill>
              <a:blip r:embed="rId44"/>
              <a:stretch>
                <a:fillRect/>
              </a:stretch>
            </p:blipFill>
            <p:spPr>
              <a:xfrm>
                <a:off x="7043160" y="4260400"/>
                <a:ext cx="339840" cy="168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5">
            <p14:nvContentPartPr>
              <p14:cNvPr id="35" name="Ink 34">
                <a:extLst>
                  <a:ext uri="{FF2B5EF4-FFF2-40B4-BE49-F238E27FC236}">
                    <a16:creationId xmlns:a16="http://schemas.microsoft.com/office/drawing/2014/main" id="{09E9BD48-BF71-4742-A70C-880632AF7570}"/>
                  </a:ext>
                </a:extLst>
              </p14:cNvPr>
              <p14:cNvContentPartPr/>
              <p14:nvPr/>
            </p14:nvContentPartPr>
            <p14:xfrm>
              <a:off x="7812840" y="2973040"/>
              <a:ext cx="120960" cy="104040"/>
            </p14:xfrm>
          </p:contentPart>
        </mc:Choice>
        <mc:Fallback>
          <p:pic>
            <p:nvPicPr>
              <p:cNvPr id="35" name="Ink 34">
                <a:extLst>
                  <a:ext uri="{FF2B5EF4-FFF2-40B4-BE49-F238E27FC236}">
                    <a16:creationId xmlns:a16="http://schemas.microsoft.com/office/drawing/2014/main" id="{09E9BD48-BF71-4742-A70C-880632AF7570}"/>
                  </a:ext>
                </a:extLst>
              </p:cNvPr>
              <p:cNvPicPr/>
              <p:nvPr/>
            </p:nvPicPr>
            <p:blipFill>
              <a:blip r:embed="rId46"/>
              <a:stretch>
                <a:fillRect/>
              </a:stretch>
            </p:blipFill>
            <p:spPr>
              <a:xfrm>
                <a:off x="7794840" y="2955400"/>
                <a:ext cx="156600" cy="139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7">
            <p14:nvContentPartPr>
              <p14:cNvPr id="36" name="Ink 35">
                <a:extLst>
                  <a:ext uri="{FF2B5EF4-FFF2-40B4-BE49-F238E27FC236}">
                    <a16:creationId xmlns:a16="http://schemas.microsoft.com/office/drawing/2014/main" id="{9893D42A-071B-43BD-B7F7-EAAD259ACD7E}"/>
                  </a:ext>
                </a:extLst>
              </p14:cNvPr>
              <p14:cNvContentPartPr/>
              <p14:nvPr/>
            </p14:nvContentPartPr>
            <p14:xfrm>
              <a:off x="8045040" y="2925880"/>
              <a:ext cx="172800" cy="154440"/>
            </p14:xfrm>
          </p:contentPart>
        </mc:Choice>
        <mc:Fallback>
          <p:pic>
            <p:nvPicPr>
              <p:cNvPr id="36" name="Ink 35">
                <a:extLst>
                  <a:ext uri="{FF2B5EF4-FFF2-40B4-BE49-F238E27FC236}">
                    <a16:creationId xmlns:a16="http://schemas.microsoft.com/office/drawing/2014/main" id="{9893D42A-071B-43BD-B7F7-EAAD259ACD7E}"/>
                  </a:ext>
                </a:extLst>
              </p:cNvPr>
              <p:cNvPicPr/>
              <p:nvPr/>
            </p:nvPicPr>
            <p:blipFill>
              <a:blip r:embed="rId48"/>
              <a:stretch>
                <a:fillRect/>
              </a:stretch>
            </p:blipFill>
            <p:spPr>
              <a:xfrm>
                <a:off x="8027400" y="2907880"/>
                <a:ext cx="208440" cy="190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9">
            <p14:nvContentPartPr>
              <p14:cNvPr id="37" name="Ink 36">
                <a:extLst>
                  <a:ext uri="{FF2B5EF4-FFF2-40B4-BE49-F238E27FC236}">
                    <a16:creationId xmlns:a16="http://schemas.microsoft.com/office/drawing/2014/main" id="{D6C96AAB-B9C4-4806-9D5F-C4DD344C9A3B}"/>
                  </a:ext>
                </a:extLst>
              </p14:cNvPr>
              <p14:cNvContentPartPr/>
              <p14:nvPr/>
            </p14:nvContentPartPr>
            <p14:xfrm>
              <a:off x="7395960" y="2651560"/>
              <a:ext cx="176040" cy="71640"/>
            </p14:xfrm>
          </p:contentPart>
        </mc:Choice>
        <mc:Fallback>
          <p:pic>
            <p:nvPicPr>
              <p:cNvPr id="37" name="Ink 36">
                <a:extLst>
                  <a:ext uri="{FF2B5EF4-FFF2-40B4-BE49-F238E27FC236}">
                    <a16:creationId xmlns:a16="http://schemas.microsoft.com/office/drawing/2014/main" id="{D6C96AAB-B9C4-4806-9D5F-C4DD344C9A3B}"/>
                  </a:ext>
                </a:extLst>
              </p:cNvPr>
              <p:cNvPicPr/>
              <p:nvPr/>
            </p:nvPicPr>
            <p:blipFill>
              <a:blip r:embed="rId50"/>
              <a:stretch>
                <a:fillRect/>
              </a:stretch>
            </p:blipFill>
            <p:spPr>
              <a:xfrm>
                <a:off x="7378320" y="2633560"/>
                <a:ext cx="211680" cy="107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1">
            <p14:nvContentPartPr>
              <p14:cNvPr id="39" name="Ink 38">
                <a:extLst>
                  <a:ext uri="{FF2B5EF4-FFF2-40B4-BE49-F238E27FC236}">
                    <a16:creationId xmlns:a16="http://schemas.microsoft.com/office/drawing/2014/main" id="{D7D0A943-168E-457C-8881-AFB4B9913052}"/>
                  </a:ext>
                </a:extLst>
              </p14:cNvPr>
              <p14:cNvContentPartPr/>
              <p14:nvPr/>
            </p14:nvContentPartPr>
            <p14:xfrm>
              <a:off x="6981240" y="2792320"/>
              <a:ext cx="730440" cy="1379880"/>
            </p14:xfrm>
          </p:contentPart>
        </mc:Choice>
        <mc:Fallback>
          <p:pic>
            <p:nvPicPr>
              <p:cNvPr id="39" name="Ink 38">
                <a:extLst>
                  <a:ext uri="{FF2B5EF4-FFF2-40B4-BE49-F238E27FC236}">
                    <a16:creationId xmlns:a16="http://schemas.microsoft.com/office/drawing/2014/main" id="{D7D0A943-168E-457C-8881-AFB4B9913052}"/>
                  </a:ext>
                </a:extLst>
              </p:cNvPr>
              <p:cNvPicPr/>
              <p:nvPr/>
            </p:nvPicPr>
            <p:blipFill>
              <a:blip r:embed="rId52"/>
              <a:stretch>
                <a:fillRect/>
              </a:stretch>
            </p:blipFill>
            <p:spPr>
              <a:xfrm>
                <a:off x="6963591" y="2774680"/>
                <a:ext cx="766098" cy="1415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3">
            <p14:nvContentPartPr>
              <p14:cNvPr id="25" name="Ink 24">
                <a:extLst>
                  <a:ext uri="{FF2B5EF4-FFF2-40B4-BE49-F238E27FC236}">
                    <a16:creationId xmlns:a16="http://schemas.microsoft.com/office/drawing/2014/main" id="{30D0A6D3-10AB-42DD-A99F-70EF2E32EC76}"/>
                  </a:ext>
                </a:extLst>
              </p14:cNvPr>
              <p14:cNvContentPartPr/>
              <p14:nvPr/>
            </p14:nvContentPartPr>
            <p14:xfrm>
              <a:off x="7588920" y="3281200"/>
              <a:ext cx="880920" cy="480960"/>
            </p14:xfrm>
          </p:contentPart>
        </mc:Choice>
        <mc:Fallback>
          <p:pic>
            <p:nvPicPr>
              <p:cNvPr id="25" name="Ink 24">
                <a:extLst>
                  <a:ext uri="{FF2B5EF4-FFF2-40B4-BE49-F238E27FC236}">
                    <a16:creationId xmlns:a16="http://schemas.microsoft.com/office/drawing/2014/main" id="{30D0A6D3-10AB-42DD-A99F-70EF2E32EC76}"/>
                  </a:ext>
                </a:extLst>
              </p:cNvPr>
              <p:cNvPicPr/>
              <p:nvPr/>
            </p:nvPicPr>
            <p:blipFill>
              <a:blip r:embed="rId54"/>
              <a:stretch>
                <a:fillRect/>
              </a:stretch>
            </p:blipFill>
            <p:spPr>
              <a:xfrm>
                <a:off x="7571280" y="3263560"/>
                <a:ext cx="916560" cy="516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5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80DB9AE4-B28E-4363-ADA5-BB374142EF98}"/>
                  </a:ext>
                </a:extLst>
              </p14:cNvPr>
              <p14:cNvContentPartPr/>
              <p14:nvPr/>
            </p14:nvContentPartPr>
            <p14:xfrm>
              <a:off x="914160" y="4297480"/>
              <a:ext cx="377280" cy="272520"/>
            </p14:xfrm>
          </p:contentPart>
        </mc:Choice>
        <mc:Fallback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80DB9AE4-B28E-4363-ADA5-BB374142EF98}"/>
                  </a:ext>
                </a:extLst>
              </p:cNvPr>
              <p:cNvPicPr/>
              <p:nvPr/>
            </p:nvPicPr>
            <p:blipFill>
              <a:blip r:embed="rId56"/>
              <a:stretch>
                <a:fillRect/>
              </a:stretch>
            </p:blipFill>
            <p:spPr>
              <a:xfrm>
                <a:off x="896160" y="4279480"/>
                <a:ext cx="412920" cy="308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7">
            <p14:nvContentPartPr>
              <p14:cNvPr id="42" name="Ink 41">
                <a:extLst>
                  <a:ext uri="{FF2B5EF4-FFF2-40B4-BE49-F238E27FC236}">
                    <a16:creationId xmlns:a16="http://schemas.microsoft.com/office/drawing/2014/main" id="{0FD674CC-1399-4AE9-9B41-EBDE871E09AD}"/>
                  </a:ext>
                </a:extLst>
              </p14:cNvPr>
              <p14:cNvContentPartPr/>
              <p14:nvPr/>
            </p14:nvContentPartPr>
            <p14:xfrm>
              <a:off x="2012880" y="4246360"/>
              <a:ext cx="1573200" cy="428400"/>
            </p14:xfrm>
          </p:contentPart>
        </mc:Choice>
        <mc:Fallback>
          <p:pic>
            <p:nvPicPr>
              <p:cNvPr id="42" name="Ink 41">
                <a:extLst>
                  <a:ext uri="{FF2B5EF4-FFF2-40B4-BE49-F238E27FC236}">
                    <a16:creationId xmlns:a16="http://schemas.microsoft.com/office/drawing/2014/main" id="{0FD674CC-1399-4AE9-9B41-EBDE871E09AD}"/>
                  </a:ext>
                </a:extLst>
              </p:cNvPr>
              <p:cNvPicPr/>
              <p:nvPr/>
            </p:nvPicPr>
            <p:blipFill>
              <a:blip r:embed="rId58"/>
              <a:stretch>
                <a:fillRect/>
              </a:stretch>
            </p:blipFill>
            <p:spPr>
              <a:xfrm>
                <a:off x="1994880" y="4228720"/>
                <a:ext cx="1608840" cy="464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9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8304B783-1A90-49EF-8035-31119536DB67}"/>
                  </a:ext>
                </a:extLst>
              </p14:cNvPr>
              <p14:cNvContentPartPr/>
              <p14:nvPr/>
            </p14:nvContentPartPr>
            <p14:xfrm>
              <a:off x="3951840" y="4195600"/>
              <a:ext cx="290880" cy="314280"/>
            </p14:xfrm>
          </p:contentPart>
        </mc:Choice>
        <mc:Fallback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8304B783-1A90-49EF-8035-31119536DB67}"/>
                  </a:ext>
                </a:extLst>
              </p:cNvPr>
              <p:cNvPicPr/>
              <p:nvPr/>
            </p:nvPicPr>
            <p:blipFill>
              <a:blip r:embed="rId60"/>
              <a:stretch>
                <a:fillRect/>
              </a:stretch>
            </p:blipFill>
            <p:spPr>
              <a:xfrm>
                <a:off x="3934200" y="4177960"/>
                <a:ext cx="326520" cy="349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1">
            <p14:nvContentPartPr>
              <p14:cNvPr id="64" name="Ink 63">
                <a:extLst>
                  <a:ext uri="{FF2B5EF4-FFF2-40B4-BE49-F238E27FC236}">
                    <a16:creationId xmlns:a16="http://schemas.microsoft.com/office/drawing/2014/main" id="{857647C5-0105-4273-A485-243083F5DEEE}"/>
                  </a:ext>
                </a:extLst>
              </p14:cNvPr>
              <p14:cNvContentPartPr/>
              <p14:nvPr/>
            </p14:nvContentPartPr>
            <p14:xfrm>
              <a:off x="5770560" y="4086880"/>
              <a:ext cx="931680" cy="245160"/>
            </p14:xfrm>
          </p:contentPart>
        </mc:Choice>
        <mc:Fallback>
          <p:pic>
            <p:nvPicPr>
              <p:cNvPr id="64" name="Ink 63">
                <a:extLst>
                  <a:ext uri="{FF2B5EF4-FFF2-40B4-BE49-F238E27FC236}">
                    <a16:creationId xmlns:a16="http://schemas.microsoft.com/office/drawing/2014/main" id="{857647C5-0105-4273-A485-243083F5DEEE}"/>
                  </a:ext>
                </a:extLst>
              </p:cNvPr>
              <p:cNvPicPr/>
              <p:nvPr/>
            </p:nvPicPr>
            <p:blipFill>
              <a:blip r:embed="rId62"/>
              <a:stretch>
                <a:fillRect/>
              </a:stretch>
            </p:blipFill>
            <p:spPr>
              <a:xfrm>
                <a:off x="5752920" y="4068880"/>
                <a:ext cx="967320" cy="280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3">
            <p14:nvContentPartPr>
              <p14:cNvPr id="65" name="Ink 64">
                <a:extLst>
                  <a:ext uri="{FF2B5EF4-FFF2-40B4-BE49-F238E27FC236}">
                    <a16:creationId xmlns:a16="http://schemas.microsoft.com/office/drawing/2014/main" id="{3C9AF19D-309F-4AE9-BD23-F9CC8C4FD52D}"/>
                  </a:ext>
                </a:extLst>
              </p14:cNvPr>
              <p14:cNvContentPartPr/>
              <p14:nvPr/>
            </p14:nvContentPartPr>
            <p14:xfrm>
              <a:off x="4631880" y="4185520"/>
              <a:ext cx="959040" cy="372600"/>
            </p14:xfrm>
          </p:contentPart>
        </mc:Choice>
        <mc:Fallback>
          <p:pic>
            <p:nvPicPr>
              <p:cNvPr id="65" name="Ink 64">
                <a:extLst>
                  <a:ext uri="{FF2B5EF4-FFF2-40B4-BE49-F238E27FC236}">
                    <a16:creationId xmlns:a16="http://schemas.microsoft.com/office/drawing/2014/main" id="{3C9AF19D-309F-4AE9-BD23-F9CC8C4FD52D}"/>
                  </a:ext>
                </a:extLst>
              </p:cNvPr>
              <p:cNvPicPr/>
              <p:nvPr/>
            </p:nvPicPr>
            <p:blipFill>
              <a:blip r:embed="rId64"/>
              <a:stretch>
                <a:fillRect/>
              </a:stretch>
            </p:blipFill>
            <p:spPr>
              <a:xfrm>
                <a:off x="4614240" y="4167880"/>
                <a:ext cx="994680" cy="408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5">
            <p14:nvContentPartPr>
              <p14:cNvPr id="24" name="Ink 23">
                <a:extLst>
                  <a:ext uri="{FF2B5EF4-FFF2-40B4-BE49-F238E27FC236}">
                    <a16:creationId xmlns:a16="http://schemas.microsoft.com/office/drawing/2014/main" id="{B7B0DEBE-F8E3-4BC3-8071-863FDB272C1F}"/>
                  </a:ext>
                </a:extLst>
              </p14:cNvPr>
              <p14:cNvContentPartPr/>
              <p14:nvPr/>
            </p14:nvContentPartPr>
            <p14:xfrm>
              <a:off x="924240" y="4713640"/>
              <a:ext cx="413640" cy="308160"/>
            </p14:xfrm>
          </p:contentPart>
        </mc:Choice>
        <mc:Fallback>
          <p:pic>
            <p:nvPicPr>
              <p:cNvPr id="24" name="Ink 23">
                <a:extLst>
                  <a:ext uri="{FF2B5EF4-FFF2-40B4-BE49-F238E27FC236}">
                    <a16:creationId xmlns:a16="http://schemas.microsoft.com/office/drawing/2014/main" id="{B7B0DEBE-F8E3-4BC3-8071-863FDB272C1F}"/>
                  </a:ext>
                </a:extLst>
              </p:cNvPr>
              <p:cNvPicPr/>
              <p:nvPr/>
            </p:nvPicPr>
            <p:blipFill>
              <a:blip r:embed="rId66"/>
              <a:stretch>
                <a:fillRect/>
              </a:stretch>
            </p:blipFill>
            <p:spPr>
              <a:xfrm>
                <a:off x="906256" y="4696000"/>
                <a:ext cx="449249" cy="343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7">
            <p14:nvContentPartPr>
              <p14:cNvPr id="41" name="Ink 40">
                <a:extLst>
                  <a:ext uri="{FF2B5EF4-FFF2-40B4-BE49-F238E27FC236}">
                    <a16:creationId xmlns:a16="http://schemas.microsoft.com/office/drawing/2014/main" id="{F0B09492-BDEA-45FF-98AA-332A52A7039B}"/>
                  </a:ext>
                </a:extLst>
              </p14:cNvPr>
              <p14:cNvContentPartPr/>
              <p14:nvPr/>
            </p14:nvContentPartPr>
            <p14:xfrm>
              <a:off x="1970400" y="4805080"/>
              <a:ext cx="797760" cy="352800"/>
            </p14:xfrm>
          </p:contentPart>
        </mc:Choice>
        <mc:Fallback>
          <p:pic>
            <p:nvPicPr>
              <p:cNvPr id="41" name="Ink 40">
                <a:extLst>
                  <a:ext uri="{FF2B5EF4-FFF2-40B4-BE49-F238E27FC236}">
                    <a16:creationId xmlns:a16="http://schemas.microsoft.com/office/drawing/2014/main" id="{F0B09492-BDEA-45FF-98AA-332A52A7039B}"/>
                  </a:ext>
                </a:extLst>
              </p:cNvPr>
              <p:cNvPicPr/>
              <p:nvPr/>
            </p:nvPicPr>
            <p:blipFill>
              <a:blip r:embed="rId68"/>
              <a:stretch>
                <a:fillRect/>
              </a:stretch>
            </p:blipFill>
            <p:spPr>
              <a:xfrm>
                <a:off x="1952752" y="4787080"/>
                <a:ext cx="833416" cy="388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9">
            <p14:nvContentPartPr>
              <p14:cNvPr id="43" name="Ink 42">
                <a:extLst>
                  <a:ext uri="{FF2B5EF4-FFF2-40B4-BE49-F238E27FC236}">
                    <a16:creationId xmlns:a16="http://schemas.microsoft.com/office/drawing/2014/main" id="{8851889C-9118-4DDD-9DF0-B4AC4D5AE752}"/>
                  </a:ext>
                </a:extLst>
              </p14:cNvPr>
              <p14:cNvContentPartPr/>
              <p14:nvPr/>
            </p14:nvContentPartPr>
            <p14:xfrm>
              <a:off x="2966160" y="4909120"/>
              <a:ext cx="187920" cy="18360"/>
            </p14:xfrm>
          </p:contentPart>
        </mc:Choice>
        <mc:Fallback>
          <p:pic>
            <p:nvPicPr>
              <p:cNvPr id="43" name="Ink 42">
                <a:extLst>
                  <a:ext uri="{FF2B5EF4-FFF2-40B4-BE49-F238E27FC236}">
                    <a16:creationId xmlns:a16="http://schemas.microsoft.com/office/drawing/2014/main" id="{8851889C-9118-4DDD-9DF0-B4AC4D5AE752}"/>
                  </a:ext>
                </a:extLst>
              </p:cNvPr>
              <p:cNvPicPr/>
              <p:nvPr/>
            </p:nvPicPr>
            <p:blipFill>
              <a:blip r:embed="rId70"/>
              <a:stretch>
                <a:fillRect/>
              </a:stretch>
            </p:blipFill>
            <p:spPr>
              <a:xfrm>
                <a:off x="2948520" y="4891120"/>
                <a:ext cx="223560" cy="54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1">
            <p14:nvContentPartPr>
              <p14:cNvPr id="44" name="Ink 43">
                <a:extLst>
                  <a:ext uri="{FF2B5EF4-FFF2-40B4-BE49-F238E27FC236}">
                    <a16:creationId xmlns:a16="http://schemas.microsoft.com/office/drawing/2014/main" id="{3F1470E7-112B-4457-AB3E-D298F6D34FF1}"/>
                  </a:ext>
                </a:extLst>
              </p14:cNvPr>
              <p14:cNvContentPartPr/>
              <p14:nvPr/>
            </p14:nvContentPartPr>
            <p14:xfrm>
              <a:off x="2986680" y="5008480"/>
              <a:ext cx="184680" cy="360"/>
            </p14:xfrm>
          </p:contentPart>
        </mc:Choice>
        <mc:Fallback>
          <p:pic>
            <p:nvPicPr>
              <p:cNvPr id="44" name="Ink 43">
                <a:extLst>
                  <a:ext uri="{FF2B5EF4-FFF2-40B4-BE49-F238E27FC236}">
                    <a16:creationId xmlns:a16="http://schemas.microsoft.com/office/drawing/2014/main" id="{3F1470E7-112B-4457-AB3E-D298F6D34FF1}"/>
                  </a:ext>
                </a:extLst>
              </p:cNvPr>
              <p:cNvPicPr/>
              <p:nvPr/>
            </p:nvPicPr>
            <p:blipFill>
              <a:blip r:embed="rId72"/>
              <a:stretch>
                <a:fillRect/>
              </a:stretch>
            </p:blipFill>
            <p:spPr>
              <a:xfrm>
                <a:off x="2968680" y="4990840"/>
                <a:ext cx="22032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3">
            <p14:nvContentPartPr>
              <p14:cNvPr id="45" name="Ink 44">
                <a:extLst>
                  <a:ext uri="{FF2B5EF4-FFF2-40B4-BE49-F238E27FC236}">
                    <a16:creationId xmlns:a16="http://schemas.microsoft.com/office/drawing/2014/main" id="{8DF4FB7C-7115-4764-BD41-D775C9EFC229}"/>
                  </a:ext>
                </a:extLst>
              </p14:cNvPr>
              <p14:cNvContentPartPr/>
              <p14:nvPr/>
            </p14:nvContentPartPr>
            <p14:xfrm>
              <a:off x="3342360" y="4795000"/>
              <a:ext cx="348840" cy="244440"/>
            </p14:xfrm>
          </p:contentPart>
        </mc:Choice>
        <mc:Fallback>
          <p:pic>
            <p:nvPicPr>
              <p:cNvPr id="45" name="Ink 44">
                <a:extLst>
                  <a:ext uri="{FF2B5EF4-FFF2-40B4-BE49-F238E27FC236}">
                    <a16:creationId xmlns:a16="http://schemas.microsoft.com/office/drawing/2014/main" id="{8DF4FB7C-7115-4764-BD41-D775C9EFC229}"/>
                  </a:ext>
                </a:extLst>
              </p:cNvPr>
              <p:cNvPicPr/>
              <p:nvPr/>
            </p:nvPicPr>
            <p:blipFill>
              <a:blip r:embed="rId74"/>
              <a:stretch>
                <a:fillRect/>
              </a:stretch>
            </p:blipFill>
            <p:spPr>
              <a:xfrm>
                <a:off x="3324360" y="4777360"/>
                <a:ext cx="384480" cy="280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5">
            <p14:nvContentPartPr>
              <p14:cNvPr id="53" name="Ink 52">
                <a:extLst>
                  <a:ext uri="{FF2B5EF4-FFF2-40B4-BE49-F238E27FC236}">
                    <a16:creationId xmlns:a16="http://schemas.microsoft.com/office/drawing/2014/main" id="{0775A42D-C9DE-4504-B396-E29C9420EBD6}"/>
                  </a:ext>
                </a:extLst>
              </p14:cNvPr>
              <p14:cNvContentPartPr/>
              <p14:nvPr/>
            </p14:nvContentPartPr>
            <p14:xfrm>
              <a:off x="3850320" y="4745320"/>
              <a:ext cx="1450080" cy="312840"/>
            </p14:xfrm>
          </p:contentPart>
        </mc:Choice>
        <mc:Fallback>
          <p:pic>
            <p:nvPicPr>
              <p:cNvPr id="53" name="Ink 52">
                <a:extLst>
                  <a:ext uri="{FF2B5EF4-FFF2-40B4-BE49-F238E27FC236}">
                    <a16:creationId xmlns:a16="http://schemas.microsoft.com/office/drawing/2014/main" id="{0775A42D-C9DE-4504-B396-E29C9420EBD6}"/>
                  </a:ext>
                </a:extLst>
              </p:cNvPr>
              <p:cNvPicPr/>
              <p:nvPr/>
            </p:nvPicPr>
            <p:blipFill>
              <a:blip r:embed="rId76"/>
              <a:stretch>
                <a:fillRect/>
              </a:stretch>
            </p:blipFill>
            <p:spPr>
              <a:xfrm>
                <a:off x="3832324" y="4727341"/>
                <a:ext cx="1485711" cy="34843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7">
            <p14:nvContentPartPr>
              <p14:cNvPr id="55" name="Ink 54">
                <a:extLst>
                  <a:ext uri="{FF2B5EF4-FFF2-40B4-BE49-F238E27FC236}">
                    <a16:creationId xmlns:a16="http://schemas.microsoft.com/office/drawing/2014/main" id="{477D3EF8-51AD-416D-9FE5-BB2060128022}"/>
                  </a:ext>
                </a:extLst>
              </p14:cNvPr>
              <p14:cNvContentPartPr/>
              <p14:nvPr/>
            </p14:nvContentPartPr>
            <p14:xfrm>
              <a:off x="1633800" y="4593400"/>
              <a:ext cx="3913920" cy="780480"/>
            </p14:xfrm>
          </p:contentPart>
        </mc:Choice>
        <mc:Fallback>
          <p:pic>
            <p:nvPicPr>
              <p:cNvPr id="55" name="Ink 54">
                <a:extLst>
                  <a:ext uri="{FF2B5EF4-FFF2-40B4-BE49-F238E27FC236}">
                    <a16:creationId xmlns:a16="http://schemas.microsoft.com/office/drawing/2014/main" id="{477D3EF8-51AD-416D-9FE5-BB2060128022}"/>
                  </a:ext>
                </a:extLst>
              </p:cNvPr>
              <p:cNvPicPr/>
              <p:nvPr/>
            </p:nvPicPr>
            <p:blipFill>
              <a:blip r:embed="rId78"/>
              <a:stretch>
                <a:fillRect/>
              </a:stretch>
            </p:blipFill>
            <p:spPr>
              <a:xfrm>
                <a:off x="1615800" y="4557760"/>
                <a:ext cx="3949560" cy="852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9">
            <p14:nvContentPartPr>
              <p14:cNvPr id="56" name="Ink 55">
                <a:extLst>
                  <a:ext uri="{FF2B5EF4-FFF2-40B4-BE49-F238E27FC236}">
                    <a16:creationId xmlns:a16="http://schemas.microsoft.com/office/drawing/2014/main" id="{1337ACF1-ADA6-4275-8F24-B8C5CAE4C534}"/>
                  </a:ext>
                </a:extLst>
              </p14:cNvPr>
              <p14:cNvContentPartPr/>
              <p14:nvPr/>
            </p14:nvContentPartPr>
            <p14:xfrm>
              <a:off x="1035840" y="1593160"/>
              <a:ext cx="4013640" cy="84240"/>
            </p14:xfrm>
          </p:contentPart>
        </mc:Choice>
        <mc:Fallback>
          <p:pic>
            <p:nvPicPr>
              <p:cNvPr id="56" name="Ink 55">
                <a:extLst>
                  <a:ext uri="{FF2B5EF4-FFF2-40B4-BE49-F238E27FC236}">
                    <a16:creationId xmlns:a16="http://schemas.microsoft.com/office/drawing/2014/main" id="{1337ACF1-ADA6-4275-8F24-B8C5CAE4C534}"/>
                  </a:ext>
                </a:extLst>
              </p:cNvPr>
              <p:cNvPicPr/>
              <p:nvPr/>
            </p:nvPicPr>
            <p:blipFill>
              <a:blip r:embed="rId80"/>
              <a:stretch>
                <a:fillRect/>
              </a:stretch>
            </p:blipFill>
            <p:spPr>
              <a:xfrm>
                <a:off x="1018200" y="1557160"/>
                <a:ext cx="4049280" cy="155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1">
            <p14:nvContentPartPr>
              <p14:cNvPr id="83" name="Ink 82">
                <a:extLst>
                  <a:ext uri="{FF2B5EF4-FFF2-40B4-BE49-F238E27FC236}">
                    <a16:creationId xmlns:a16="http://schemas.microsoft.com/office/drawing/2014/main" id="{340F642D-9D3A-43BF-8107-43061B554D88}"/>
                  </a:ext>
                </a:extLst>
              </p14:cNvPr>
              <p14:cNvContentPartPr/>
              <p14:nvPr/>
            </p14:nvContentPartPr>
            <p14:xfrm>
              <a:off x="5899800" y="4388560"/>
              <a:ext cx="2755800" cy="772560"/>
            </p14:xfrm>
          </p:contentPart>
        </mc:Choice>
        <mc:Fallback>
          <p:pic>
            <p:nvPicPr>
              <p:cNvPr id="83" name="Ink 82">
                <a:extLst>
                  <a:ext uri="{FF2B5EF4-FFF2-40B4-BE49-F238E27FC236}">
                    <a16:creationId xmlns:a16="http://schemas.microsoft.com/office/drawing/2014/main" id="{340F642D-9D3A-43BF-8107-43061B554D88}"/>
                  </a:ext>
                </a:extLst>
              </p:cNvPr>
              <p:cNvPicPr/>
              <p:nvPr/>
            </p:nvPicPr>
            <p:blipFill>
              <a:blip r:embed="rId82"/>
              <a:stretch>
                <a:fillRect/>
              </a:stretch>
            </p:blipFill>
            <p:spPr>
              <a:xfrm>
                <a:off x="5882158" y="4370928"/>
                <a:ext cx="2791445" cy="80818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3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17C7BCAF-D8ED-40E4-BE64-8242E8DE556B}"/>
                  </a:ext>
                </a:extLst>
              </p14:cNvPr>
              <p14:cNvContentPartPr/>
              <p14:nvPr/>
            </p14:nvContentPartPr>
            <p14:xfrm>
              <a:off x="1436160" y="5740000"/>
              <a:ext cx="16920" cy="533520"/>
            </p14:xfrm>
          </p:contentPart>
        </mc:Choice>
        <mc:Fallback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17C7BCAF-D8ED-40E4-BE64-8242E8DE556B}"/>
                  </a:ext>
                </a:extLst>
              </p:cNvPr>
              <p:cNvPicPr/>
              <p:nvPr/>
            </p:nvPicPr>
            <p:blipFill>
              <a:blip r:embed="rId84"/>
              <a:stretch>
                <a:fillRect/>
              </a:stretch>
            </p:blipFill>
            <p:spPr>
              <a:xfrm>
                <a:off x="1418160" y="5722360"/>
                <a:ext cx="52560" cy="569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5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F77EA429-E98E-4B69-85FD-B516E8D6752D}"/>
                  </a:ext>
                </a:extLst>
              </p14:cNvPr>
              <p14:cNvContentPartPr/>
              <p14:nvPr/>
            </p14:nvContentPartPr>
            <p14:xfrm>
              <a:off x="1462440" y="5485840"/>
              <a:ext cx="2520" cy="180360"/>
            </p14:xfrm>
          </p:contentPart>
        </mc:Choice>
        <mc:Fallback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F77EA429-E98E-4B69-85FD-B516E8D6752D}"/>
                  </a:ext>
                </a:extLst>
              </p:cNvPr>
              <p:cNvPicPr/>
              <p:nvPr/>
            </p:nvPicPr>
            <p:blipFill>
              <a:blip r:embed="rId86"/>
              <a:stretch>
                <a:fillRect/>
              </a:stretch>
            </p:blipFill>
            <p:spPr>
              <a:xfrm>
                <a:off x="1444800" y="5468200"/>
                <a:ext cx="3816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7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3B1086FB-27C9-49FE-83F2-9773F0030CE9}"/>
                  </a:ext>
                </a:extLst>
              </p14:cNvPr>
              <p14:cNvContentPartPr/>
              <p14:nvPr/>
            </p14:nvContentPartPr>
            <p14:xfrm>
              <a:off x="1393680" y="5475760"/>
              <a:ext cx="159480" cy="97920"/>
            </p14:xfrm>
          </p:contentPart>
        </mc:Choice>
        <mc:Fallback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3B1086FB-27C9-49FE-83F2-9773F0030CE9}"/>
                  </a:ext>
                </a:extLst>
              </p:cNvPr>
              <p:cNvPicPr/>
              <p:nvPr/>
            </p:nvPicPr>
            <p:blipFill>
              <a:blip r:embed="rId88"/>
              <a:stretch>
                <a:fillRect/>
              </a:stretch>
            </p:blipFill>
            <p:spPr>
              <a:xfrm>
                <a:off x="1375680" y="5458120"/>
                <a:ext cx="195120" cy="133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9">
            <p14:nvContentPartPr>
              <p14:cNvPr id="50" name="Ink 49">
                <a:extLst>
                  <a:ext uri="{FF2B5EF4-FFF2-40B4-BE49-F238E27FC236}">
                    <a16:creationId xmlns:a16="http://schemas.microsoft.com/office/drawing/2014/main" id="{EDEC6526-03A0-48FA-A694-33FE867B57E3}"/>
                  </a:ext>
                </a:extLst>
              </p14:cNvPr>
              <p14:cNvContentPartPr/>
              <p14:nvPr/>
            </p14:nvContentPartPr>
            <p14:xfrm>
              <a:off x="2184960" y="5680600"/>
              <a:ext cx="102960" cy="131400"/>
            </p14:xfrm>
          </p:contentPart>
        </mc:Choice>
        <mc:Fallback>
          <p:pic>
            <p:nvPicPr>
              <p:cNvPr id="50" name="Ink 49">
                <a:extLst>
                  <a:ext uri="{FF2B5EF4-FFF2-40B4-BE49-F238E27FC236}">
                    <a16:creationId xmlns:a16="http://schemas.microsoft.com/office/drawing/2014/main" id="{EDEC6526-03A0-48FA-A694-33FE867B57E3}"/>
                  </a:ext>
                </a:extLst>
              </p:cNvPr>
              <p:cNvPicPr/>
              <p:nvPr/>
            </p:nvPicPr>
            <p:blipFill>
              <a:blip r:embed="rId90"/>
              <a:stretch>
                <a:fillRect/>
              </a:stretch>
            </p:blipFill>
            <p:spPr>
              <a:xfrm>
                <a:off x="2167320" y="5662600"/>
                <a:ext cx="138600" cy="167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1">
            <p14:nvContentPartPr>
              <p14:cNvPr id="54" name="Ink 53">
                <a:extLst>
                  <a:ext uri="{FF2B5EF4-FFF2-40B4-BE49-F238E27FC236}">
                    <a16:creationId xmlns:a16="http://schemas.microsoft.com/office/drawing/2014/main" id="{B3F441C1-5E84-437D-BE98-CD67FA6F0666}"/>
                  </a:ext>
                </a:extLst>
              </p14:cNvPr>
              <p14:cNvContentPartPr/>
              <p14:nvPr/>
            </p14:nvContentPartPr>
            <p14:xfrm>
              <a:off x="1319880" y="6328600"/>
              <a:ext cx="193320" cy="209160"/>
            </p14:xfrm>
          </p:contentPart>
        </mc:Choice>
        <mc:Fallback>
          <p:pic>
            <p:nvPicPr>
              <p:cNvPr id="54" name="Ink 53">
                <a:extLst>
                  <a:ext uri="{FF2B5EF4-FFF2-40B4-BE49-F238E27FC236}">
                    <a16:creationId xmlns:a16="http://schemas.microsoft.com/office/drawing/2014/main" id="{B3F441C1-5E84-437D-BE98-CD67FA6F0666}"/>
                  </a:ext>
                </a:extLst>
              </p:cNvPr>
              <p:cNvPicPr/>
              <p:nvPr/>
            </p:nvPicPr>
            <p:blipFill>
              <a:blip r:embed="rId92"/>
              <a:stretch>
                <a:fillRect/>
              </a:stretch>
            </p:blipFill>
            <p:spPr>
              <a:xfrm>
                <a:off x="1301880" y="6310960"/>
                <a:ext cx="228960" cy="244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3">
            <p14:nvContentPartPr>
              <p14:cNvPr id="58" name="Ink 57">
                <a:extLst>
                  <a:ext uri="{FF2B5EF4-FFF2-40B4-BE49-F238E27FC236}">
                    <a16:creationId xmlns:a16="http://schemas.microsoft.com/office/drawing/2014/main" id="{25275CE5-8EC3-43E6-87CC-1DF79ED4F2FA}"/>
                  </a:ext>
                </a:extLst>
              </p14:cNvPr>
              <p14:cNvContentPartPr/>
              <p14:nvPr/>
            </p14:nvContentPartPr>
            <p14:xfrm>
              <a:off x="1706520" y="5428960"/>
              <a:ext cx="400680" cy="376200"/>
            </p14:xfrm>
          </p:contentPart>
        </mc:Choice>
        <mc:Fallback>
          <p:pic>
            <p:nvPicPr>
              <p:cNvPr id="58" name="Ink 57">
                <a:extLst>
                  <a:ext uri="{FF2B5EF4-FFF2-40B4-BE49-F238E27FC236}">
                    <a16:creationId xmlns:a16="http://schemas.microsoft.com/office/drawing/2014/main" id="{25275CE5-8EC3-43E6-87CC-1DF79ED4F2FA}"/>
                  </a:ext>
                </a:extLst>
              </p:cNvPr>
              <p:cNvPicPr/>
              <p:nvPr/>
            </p:nvPicPr>
            <p:blipFill>
              <a:blip r:embed="rId94"/>
              <a:stretch>
                <a:fillRect/>
              </a:stretch>
            </p:blipFill>
            <p:spPr>
              <a:xfrm>
                <a:off x="1688536" y="5410943"/>
                <a:ext cx="436288" cy="41187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5">
            <p14:nvContentPartPr>
              <p14:cNvPr id="59" name="Ink 58">
                <a:extLst>
                  <a:ext uri="{FF2B5EF4-FFF2-40B4-BE49-F238E27FC236}">
                    <a16:creationId xmlns:a16="http://schemas.microsoft.com/office/drawing/2014/main" id="{3357B101-AAC0-48A2-A685-FB25A02E0C95}"/>
                  </a:ext>
                </a:extLst>
              </p14:cNvPr>
              <p14:cNvContentPartPr/>
              <p14:nvPr/>
            </p14:nvContentPartPr>
            <p14:xfrm>
              <a:off x="1614720" y="6372880"/>
              <a:ext cx="194400" cy="118080"/>
            </p14:xfrm>
          </p:contentPart>
        </mc:Choice>
        <mc:Fallback>
          <p:pic>
            <p:nvPicPr>
              <p:cNvPr id="59" name="Ink 58">
                <a:extLst>
                  <a:ext uri="{FF2B5EF4-FFF2-40B4-BE49-F238E27FC236}">
                    <a16:creationId xmlns:a16="http://schemas.microsoft.com/office/drawing/2014/main" id="{3357B101-AAC0-48A2-A685-FB25A02E0C95}"/>
                  </a:ext>
                </a:extLst>
              </p:cNvPr>
              <p:cNvPicPr/>
              <p:nvPr/>
            </p:nvPicPr>
            <p:blipFill>
              <a:blip r:embed="rId96"/>
              <a:stretch>
                <a:fillRect/>
              </a:stretch>
            </p:blipFill>
            <p:spPr>
              <a:xfrm>
                <a:off x="1597080" y="6354880"/>
                <a:ext cx="230040" cy="153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7">
            <p14:nvContentPartPr>
              <p14:cNvPr id="33" name="Ink 32">
                <a:extLst>
                  <a:ext uri="{FF2B5EF4-FFF2-40B4-BE49-F238E27FC236}">
                    <a16:creationId xmlns:a16="http://schemas.microsoft.com/office/drawing/2014/main" id="{D367D531-3BC4-4E7A-AF96-F2B2B6C70430}"/>
                  </a:ext>
                </a:extLst>
              </p14:cNvPr>
              <p14:cNvContentPartPr/>
              <p14:nvPr/>
            </p14:nvContentPartPr>
            <p14:xfrm>
              <a:off x="2671680" y="5477560"/>
              <a:ext cx="276480" cy="565920"/>
            </p14:xfrm>
          </p:contentPart>
        </mc:Choice>
        <mc:Fallback>
          <p:pic>
            <p:nvPicPr>
              <p:cNvPr id="33" name="Ink 32">
                <a:extLst>
                  <a:ext uri="{FF2B5EF4-FFF2-40B4-BE49-F238E27FC236}">
                    <a16:creationId xmlns:a16="http://schemas.microsoft.com/office/drawing/2014/main" id="{D367D531-3BC4-4E7A-AF96-F2B2B6C70430}"/>
                  </a:ext>
                </a:extLst>
              </p:cNvPr>
              <p:cNvPicPr/>
              <p:nvPr/>
            </p:nvPicPr>
            <p:blipFill>
              <a:blip r:embed="rId98"/>
              <a:stretch>
                <a:fillRect/>
              </a:stretch>
            </p:blipFill>
            <p:spPr>
              <a:xfrm>
                <a:off x="2654040" y="5459920"/>
                <a:ext cx="312120" cy="601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9">
            <p14:nvContentPartPr>
              <p14:cNvPr id="34" name="Ink 33">
                <a:extLst>
                  <a:ext uri="{FF2B5EF4-FFF2-40B4-BE49-F238E27FC236}">
                    <a16:creationId xmlns:a16="http://schemas.microsoft.com/office/drawing/2014/main" id="{12F34DCA-EFCD-42F9-A96A-AE08516DF8B9}"/>
                  </a:ext>
                </a:extLst>
              </p14:cNvPr>
              <p14:cNvContentPartPr/>
              <p14:nvPr/>
            </p14:nvContentPartPr>
            <p14:xfrm>
              <a:off x="3047520" y="5943400"/>
              <a:ext cx="116280" cy="150120"/>
            </p14:xfrm>
          </p:contentPart>
        </mc:Choice>
        <mc:Fallback>
          <p:pic>
            <p:nvPicPr>
              <p:cNvPr id="34" name="Ink 33">
                <a:extLst>
                  <a:ext uri="{FF2B5EF4-FFF2-40B4-BE49-F238E27FC236}">
                    <a16:creationId xmlns:a16="http://schemas.microsoft.com/office/drawing/2014/main" id="{12F34DCA-EFCD-42F9-A96A-AE08516DF8B9}"/>
                  </a:ext>
                </a:extLst>
              </p:cNvPr>
              <p:cNvPicPr/>
              <p:nvPr/>
            </p:nvPicPr>
            <p:blipFill>
              <a:blip r:embed="rId100"/>
              <a:stretch>
                <a:fillRect/>
              </a:stretch>
            </p:blipFill>
            <p:spPr>
              <a:xfrm>
                <a:off x="3029880" y="5925400"/>
                <a:ext cx="151920" cy="185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1">
            <p14:nvContentPartPr>
              <p14:cNvPr id="80" name="Ink 79">
                <a:extLst>
                  <a:ext uri="{FF2B5EF4-FFF2-40B4-BE49-F238E27FC236}">
                    <a16:creationId xmlns:a16="http://schemas.microsoft.com/office/drawing/2014/main" id="{A87F8297-8578-4DFC-ACE4-2CFA0FC6B9CE}"/>
                  </a:ext>
                </a:extLst>
              </p14:cNvPr>
              <p14:cNvContentPartPr/>
              <p14:nvPr/>
            </p14:nvContentPartPr>
            <p14:xfrm>
              <a:off x="5232000" y="5670160"/>
              <a:ext cx="194400" cy="9360"/>
            </p14:xfrm>
          </p:contentPart>
        </mc:Choice>
        <mc:Fallback>
          <p:pic>
            <p:nvPicPr>
              <p:cNvPr id="80" name="Ink 79">
                <a:extLst>
                  <a:ext uri="{FF2B5EF4-FFF2-40B4-BE49-F238E27FC236}">
                    <a16:creationId xmlns:a16="http://schemas.microsoft.com/office/drawing/2014/main" id="{A87F8297-8578-4DFC-ACE4-2CFA0FC6B9CE}"/>
                  </a:ext>
                </a:extLst>
              </p:cNvPr>
              <p:cNvPicPr/>
              <p:nvPr/>
            </p:nvPicPr>
            <p:blipFill>
              <a:blip r:embed="rId102"/>
              <a:stretch>
                <a:fillRect/>
              </a:stretch>
            </p:blipFill>
            <p:spPr>
              <a:xfrm>
                <a:off x="5214000" y="5652160"/>
                <a:ext cx="230040" cy="45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3">
            <p14:nvContentPartPr>
              <p14:cNvPr id="81" name="Ink 80">
                <a:extLst>
                  <a:ext uri="{FF2B5EF4-FFF2-40B4-BE49-F238E27FC236}">
                    <a16:creationId xmlns:a16="http://schemas.microsoft.com/office/drawing/2014/main" id="{6DC29CF8-81A6-4236-89DE-56B2D3AC93E9}"/>
                  </a:ext>
                </a:extLst>
              </p14:cNvPr>
              <p14:cNvContentPartPr/>
              <p14:nvPr/>
            </p14:nvContentPartPr>
            <p14:xfrm>
              <a:off x="5252160" y="5753320"/>
              <a:ext cx="193680" cy="27720"/>
            </p14:xfrm>
          </p:contentPart>
        </mc:Choice>
        <mc:Fallback>
          <p:pic>
            <p:nvPicPr>
              <p:cNvPr id="81" name="Ink 80">
                <a:extLst>
                  <a:ext uri="{FF2B5EF4-FFF2-40B4-BE49-F238E27FC236}">
                    <a16:creationId xmlns:a16="http://schemas.microsoft.com/office/drawing/2014/main" id="{6DC29CF8-81A6-4236-89DE-56B2D3AC93E9}"/>
                  </a:ext>
                </a:extLst>
              </p:cNvPr>
              <p:cNvPicPr/>
              <p:nvPr/>
            </p:nvPicPr>
            <p:blipFill>
              <a:blip r:embed="rId104"/>
              <a:stretch>
                <a:fillRect/>
              </a:stretch>
            </p:blipFill>
            <p:spPr>
              <a:xfrm>
                <a:off x="5234520" y="5735680"/>
                <a:ext cx="229320" cy="63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5">
            <p14:nvContentPartPr>
              <p14:cNvPr id="85" name="Ink 84">
                <a:extLst>
                  <a:ext uri="{FF2B5EF4-FFF2-40B4-BE49-F238E27FC236}">
                    <a16:creationId xmlns:a16="http://schemas.microsoft.com/office/drawing/2014/main" id="{4331C5AF-C6A1-4F94-A132-3E7A589CDA93}"/>
                  </a:ext>
                </a:extLst>
              </p14:cNvPr>
              <p14:cNvContentPartPr/>
              <p14:nvPr/>
            </p14:nvContentPartPr>
            <p14:xfrm>
              <a:off x="5628000" y="5605720"/>
              <a:ext cx="565920" cy="232200"/>
            </p14:xfrm>
          </p:contentPart>
        </mc:Choice>
        <mc:Fallback>
          <p:pic>
            <p:nvPicPr>
              <p:cNvPr id="85" name="Ink 84">
                <a:extLst>
                  <a:ext uri="{FF2B5EF4-FFF2-40B4-BE49-F238E27FC236}">
                    <a16:creationId xmlns:a16="http://schemas.microsoft.com/office/drawing/2014/main" id="{4331C5AF-C6A1-4F94-A132-3E7A589CDA93}"/>
                  </a:ext>
                </a:extLst>
              </p:cNvPr>
              <p:cNvPicPr/>
              <p:nvPr/>
            </p:nvPicPr>
            <p:blipFill>
              <a:blip r:embed="rId106"/>
              <a:stretch>
                <a:fillRect/>
              </a:stretch>
            </p:blipFill>
            <p:spPr>
              <a:xfrm>
                <a:off x="5610360" y="5588080"/>
                <a:ext cx="601560" cy="267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7">
            <p14:nvContentPartPr>
              <p14:cNvPr id="86" name="Ink 85">
                <a:extLst>
                  <a:ext uri="{FF2B5EF4-FFF2-40B4-BE49-F238E27FC236}">
                    <a16:creationId xmlns:a16="http://schemas.microsoft.com/office/drawing/2014/main" id="{DD4E8C1C-BFA7-4F5E-AB6E-2F21F2115114}"/>
                  </a:ext>
                </a:extLst>
              </p14:cNvPr>
              <p14:cNvContentPartPr/>
              <p14:nvPr/>
            </p14:nvContentPartPr>
            <p14:xfrm>
              <a:off x="4231920" y="5465680"/>
              <a:ext cx="842760" cy="547920"/>
            </p14:xfrm>
          </p:contentPart>
        </mc:Choice>
        <mc:Fallback>
          <p:pic>
            <p:nvPicPr>
              <p:cNvPr id="86" name="Ink 85">
                <a:extLst>
                  <a:ext uri="{FF2B5EF4-FFF2-40B4-BE49-F238E27FC236}">
                    <a16:creationId xmlns:a16="http://schemas.microsoft.com/office/drawing/2014/main" id="{DD4E8C1C-BFA7-4F5E-AB6E-2F21F2115114}"/>
                  </a:ext>
                </a:extLst>
              </p:cNvPr>
              <p:cNvPicPr/>
              <p:nvPr/>
            </p:nvPicPr>
            <p:blipFill>
              <a:blip r:embed="rId108"/>
              <a:stretch>
                <a:fillRect/>
              </a:stretch>
            </p:blipFill>
            <p:spPr>
              <a:xfrm>
                <a:off x="4213912" y="5447680"/>
                <a:ext cx="878415" cy="583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9">
            <p14:nvContentPartPr>
              <p14:cNvPr id="87" name="Ink 86">
                <a:extLst>
                  <a:ext uri="{FF2B5EF4-FFF2-40B4-BE49-F238E27FC236}">
                    <a16:creationId xmlns:a16="http://schemas.microsoft.com/office/drawing/2014/main" id="{9CA69441-7B64-413A-947B-C45009905B03}"/>
                  </a:ext>
                </a:extLst>
              </p14:cNvPr>
              <p14:cNvContentPartPr/>
              <p14:nvPr/>
            </p14:nvContentPartPr>
            <p14:xfrm>
              <a:off x="3524880" y="5585200"/>
              <a:ext cx="282960" cy="299520"/>
            </p14:xfrm>
          </p:contentPart>
        </mc:Choice>
        <mc:Fallback>
          <p:pic>
            <p:nvPicPr>
              <p:cNvPr id="87" name="Ink 86">
                <a:extLst>
                  <a:ext uri="{FF2B5EF4-FFF2-40B4-BE49-F238E27FC236}">
                    <a16:creationId xmlns:a16="http://schemas.microsoft.com/office/drawing/2014/main" id="{9CA69441-7B64-413A-947B-C45009905B03}"/>
                  </a:ext>
                </a:extLst>
              </p:cNvPr>
              <p:cNvPicPr/>
              <p:nvPr/>
            </p:nvPicPr>
            <p:blipFill>
              <a:blip r:embed="rId110"/>
              <a:stretch>
                <a:fillRect/>
              </a:stretch>
            </p:blipFill>
            <p:spPr>
              <a:xfrm>
                <a:off x="3507218" y="5567560"/>
                <a:ext cx="318645" cy="335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1">
            <p14:nvContentPartPr>
              <p14:cNvPr id="31" name="Ink 30">
                <a:extLst>
                  <a:ext uri="{FF2B5EF4-FFF2-40B4-BE49-F238E27FC236}">
                    <a16:creationId xmlns:a16="http://schemas.microsoft.com/office/drawing/2014/main" id="{16853521-156D-475A-AF20-50D5C31DBD90}"/>
                  </a:ext>
                </a:extLst>
              </p14:cNvPr>
              <p14:cNvContentPartPr/>
              <p14:nvPr/>
            </p14:nvContentPartPr>
            <p14:xfrm>
              <a:off x="6491640" y="5597800"/>
              <a:ext cx="242640" cy="307800"/>
            </p14:xfrm>
          </p:contentPart>
        </mc:Choice>
        <mc:Fallback>
          <p:pic>
            <p:nvPicPr>
              <p:cNvPr id="31" name="Ink 30">
                <a:extLst>
                  <a:ext uri="{FF2B5EF4-FFF2-40B4-BE49-F238E27FC236}">
                    <a16:creationId xmlns:a16="http://schemas.microsoft.com/office/drawing/2014/main" id="{16853521-156D-475A-AF20-50D5C31DBD90}"/>
                  </a:ext>
                </a:extLst>
              </p:cNvPr>
              <p:cNvPicPr/>
              <p:nvPr/>
            </p:nvPicPr>
            <p:blipFill>
              <a:blip r:embed="rId112"/>
              <a:stretch>
                <a:fillRect/>
              </a:stretch>
            </p:blipFill>
            <p:spPr>
              <a:xfrm>
                <a:off x="6473974" y="5579800"/>
                <a:ext cx="278333" cy="343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3">
            <p14:nvContentPartPr>
              <p14:cNvPr id="49" name="Ink 48">
                <a:extLst>
                  <a:ext uri="{FF2B5EF4-FFF2-40B4-BE49-F238E27FC236}">
                    <a16:creationId xmlns:a16="http://schemas.microsoft.com/office/drawing/2014/main" id="{67627ECC-10CE-45C6-B3F1-2BE75AB1392F}"/>
                  </a:ext>
                </a:extLst>
              </p14:cNvPr>
              <p14:cNvContentPartPr/>
              <p14:nvPr/>
            </p14:nvContentPartPr>
            <p14:xfrm>
              <a:off x="7550760" y="5780320"/>
              <a:ext cx="171000" cy="142560"/>
            </p14:xfrm>
          </p:contentPart>
        </mc:Choice>
        <mc:Fallback>
          <p:pic>
            <p:nvPicPr>
              <p:cNvPr id="49" name="Ink 48">
                <a:extLst>
                  <a:ext uri="{FF2B5EF4-FFF2-40B4-BE49-F238E27FC236}">
                    <a16:creationId xmlns:a16="http://schemas.microsoft.com/office/drawing/2014/main" id="{67627ECC-10CE-45C6-B3F1-2BE75AB1392F}"/>
                  </a:ext>
                </a:extLst>
              </p:cNvPr>
              <p:cNvPicPr/>
              <p:nvPr/>
            </p:nvPicPr>
            <p:blipFill>
              <a:blip r:embed="rId114"/>
              <a:stretch>
                <a:fillRect/>
              </a:stretch>
            </p:blipFill>
            <p:spPr>
              <a:xfrm>
                <a:off x="7533120" y="5762680"/>
                <a:ext cx="206640" cy="178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5">
            <p14:nvContentPartPr>
              <p14:cNvPr id="51" name="Ink 50">
                <a:extLst>
                  <a:ext uri="{FF2B5EF4-FFF2-40B4-BE49-F238E27FC236}">
                    <a16:creationId xmlns:a16="http://schemas.microsoft.com/office/drawing/2014/main" id="{EE86A86D-0699-4A86-8F7A-D58FD732A228}"/>
                  </a:ext>
                </a:extLst>
              </p14:cNvPr>
              <p14:cNvContentPartPr/>
              <p14:nvPr/>
            </p14:nvContentPartPr>
            <p14:xfrm>
              <a:off x="7072320" y="5623720"/>
              <a:ext cx="381240" cy="311040"/>
            </p14:xfrm>
          </p:contentPart>
        </mc:Choice>
        <mc:Fallback>
          <p:pic>
            <p:nvPicPr>
              <p:cNvPr id="51" name="Ink 50">
                <a:extLst>
                  <a:ext uri="{FF2B5EF4-FFF2-40B4-BE49-F238E27FC236}">
                    <a16:creationId xmlns:a16="http://schemas.microsoft.com/office/drawing/2014/main" id="{EE86A86D-0699-4A86-8F7A-D58FD732A228}"/>
                  </a:ext>
                </a:extLst>
              </p:cNvPr>
              <p:cNvPicPr/>
              <p:nvPr/>
            </p:nvPicPr>
            <p:blipFill>
              <a:blip r:embed="rId116"/>
              <a:stretch>
                <a:fillRect/>
              </a:stretch>
            </p:blipFill>
            <p:spPr>
              <a:xfrm>
                <a:off x="7054680" y="5605720"/>
                <a:ext cx="416880" cy="346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7">
            <p14:nvContentPartPr>
              <p14:cNvPr id="69" name="Ink 68">
                <a:extLst>
                  <a:ext uri="{FF2B5EF4-FFF2-40B4-BE49-F238E27FC236}">
                    <a16:creationId xmlns:a16="http://schemas.microsoft.com/office/drawing/2014/main" id="{C9614BB9-A2FA-4361-9ECA-AFCD36EB3393}"/>
                  </a:ext>
                </a:extLst>
              </p14:cNvPr>
              <p14:cNvContentPartPr/>
              <p14:nvPr/>
            </p14:nvContentPartPr>
            <p14:xfrm>
              <a:off x="7894200" y="5638480"/>
              <a:ext cx="1169280" cy="227520"/>
            </p14:xfrm>
          </p:contentPart>
        </mc:Choice>
        <mc:Fallback>
          <p:pic>
            <p:nvPicPr>
              <p:cNvPr id="69" name="Ink 68">
                <a:extLst>
                  <a:ext uri="{FF2B5EF4-FFF2-40B4-BE49-F238E27FC236}">
                    <a16:creationId xmlns:a16="http://schemas.microsoft.com/office/drawing/2014/main" id="{C9614BB9-A2FA-4361-9ECA-AFCD36EB3393}"/>
                  </a:ext>
                </a:extLst>
              </p:cNvPr>
              <p:cNvPicPr/>
              <p:nvPr/>
            </p:nvPicPr>
            <p:blipFill>
              <a:blip r:embed="rId118"/>
              <a:stretch>
                <a:fillRect/>
              </a:stretch>
            </p:blipFill>
            <p:spPr>
              <a:xfrm>
                <a:off x="7876206" y="5620480"/>
                <a:ext cx="1204909" cy="263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9">
            <p14:nvContentPartPr>
              <p14:cNvPr id="38" name="Ink 37">
                <a:extLst>
                  <a:ext uri="{FF2B5EF4-FFF2-40B4-BE49-F238E27FC236}">
                    <a16:creationId xmlns:a16="http://schemas.microsoft.com/office/drawing/2014/main" id="{96202EE2-028B-4BE9-A9ED-F70030D3CDCE}"/>
                  </a:ext>
                </a:extLst>
              </p14:cNvPr>
              <p14:cNvContentPartPr/>
              <p14:nvPr/>
            </p14:nvContentPartPr>
            <p14:xfrm>
              <a:off x="3626760" y="6207280"/>
              <a:ext cx="273600" cy="275040"/>
            </p14:xfrm>
          </p:contentPart>
        </mc:Choice>
        <mc:Fallback>
          <p:pic>
            <p:nvPicPr>
              <p:cNvPr id="38" name="Ink 37">
                <a:extLst>
                  <a:ext uri="{FF2B5EF4-FFF2-40B4-BE49-F238E27FC236}">
                    <a16:creationId xmlns:a16="http://schemas.microsoft.com/office/drawing/2014/main" id="{96202EE2-028B-4BE9-A9ED-F70030D3CDCE}"/>
                  </a:ext>
                </a:extLst>
              </p:cNvPr>
              <p:cNvPicPr/>
              <p:nvPr/>
            </p:nvPicPr>
            <p:blipFill>
              <a:blip r:embed="rId120"/>
              <a:stretch>
                <a:fillRect/>
              </a:stretch>
            </p:blipFill>
            <p:spPr>
              <a:xfrm>
                <a:off x="3608760" y="6189640"/>
                <a:ext cx="309240" cy="310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1">
            <p14:nvContentPartPr>
              <p14:cNvPr id="63" name="Ink 62">
                <a:extLst>
                  <a:ext uri="{FF2B5EF4-FFF2-40B4-BE49-F238E27FC236}">
                    <a16:creationId xmlns:a16="http://schemas.microsoft.com/office/drawing/2014/main" id="{FD4BB14C-58A9-45AD-8690-75E9016D15BF}"/>
                  </a:ext>
                </a:extLst>
              </p14:cNvPr>
              <p14:cNvContentPartPr/>
              <p14:nvPr/>
            </p14:nvContentPartPr>
            <p14:xfrm>
              <a:off x="5232000" y="6373600"/>
              <a:ext cx="187200" cy="16920"/>
            </p14:xfrm>
          </p:contentPart>
        </mc:Choice>
        <mc:Fallback>
          <p:pic>
            <p:nvPicPr>
              <p:cNvPr id="63" name="Ink 62">
                <a:extLst>
                  <a:ext uri="{FF2B5EF4-FFF2-40B4-BE49-F238E27FC236}">
                    <a16:creationId xmlns:a16="http://schemas.microsoft.com/office/drawing/2014/main" id="{FD4BB14C-58A9-45AD-8690-75E9016D15BF}"/>
                  </a:ext>
                </a:extLst>
              </p:cNvPr>
              <p:cNvPicPr/>
              <p:nvPr/>
            </p:nvPicPr>
            <p:blipFill>
              <a:blip r:embed="rId122"/>
              <a:stretch>
                <a:fillRect/>
              </a:stretch>
            </p:blipFill>
            <p:spPr>
              <a:xfrm>
                <a:off x="5214000" y="6355960"/>
                <a:ext cx="222840" cy="52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3">
            <p14:nvContentPartPr>
              <p14:cNvPr id="67" name="Ink 66">
                <a:extLst>
                  <a:ext uri="{FF2B5EF4-FFF2-40B4-BE49-F238E27FC236}">
                    <a16:creationId xmlns:a16="http://schemas.microsoft.com/office/drawing/2014/main" id="{6847CDC4-932B-4087-889E-8B329DF90363}"/>
                  </a:ext>
                </a:extLst>
              </p14:cNvPr>
              <p14:cNvContentPartPr/>
              <p14:nvPr/>
            </p14:nvContentPartPr>
            <p14:xfrm>
              <a:off x="5242080" y="6461080"/>
              <a:ext cx="142200" cy="15120"/>
            </p14:xfrm>
          </p:contentPart>
        </mc:Choice>
        <mc:Fallback>
          <p:pic>
            <p:nvPicPr>
              <p:cNvPr id="67" name="Ink 66">
                <a:extLst>
                  <a:ext uri="{FF2B5EF4-FFF2-40B4-BE49-F238E27FC236}">
                    <a16:creationId xmlns:a16="http://schemas.microsoft.com/office/drawing/2014/main" id="{6847CDC4-932B-4087-889E-8B329DF90363}"/>
                  </a:ext>
                </a:extLst>
              </p:cNvPr>
              <p:cNvPicPr/>
              <p:nvPr/>
            </p:nvPicPr>
            <p:blipFill>
              <a:blip r:embed="rId124"/>
              <a:stretch>
                <a:fillRect/>
              </a:stretch>
            </p:blipFill>
            <p:spPr>
              <a:xfrm>
                <a:off x="5224440" y="6443440"/>
                <a:ext cx="177840" cy="50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5">
            <p14:nvContentPartPr>
              <p14:cNvPr id="68" name="Ink 67">
                <a:extLst>
                  <a:ext uri="{FF2B5EF4-FFF2-40B4-BE49-F238E27FC236}">
                    <a16:creationId xmlns:a16="http://schemas.microsoft.com/office/drawing/2014/main" id="{B50C8829-8322-4B04-8190-C7BB03BC1193}"/>
                  </a:ext>
                </a:extLst>
              </p14:cNvPr>
              <p14:cNvContentPartPr/>
              <p14:nvPr/>
            </p14:nvContentPartPr>
            <p14:xfrm>
              <a:off x="5525040" y="6300160"/>
              <a:ext cx="316800" cy="180000"/>
            </p14:xfrm>
          </p:contentPart>
        </mc:Choice>
        <mc:Fallback>
          <p:pic>
            <p:nvPicPr>
              <p:cNvPr id="68" name="Ink 67">
                <a:extLst>
                  <a:ext uri="{FF2B5EF4-FFF2-40B4-BE49-F238E27FC236}">
                    <a16:creationId xmlns:a16="http://schemas.microsoft.com/office/drawing/2014/main" id="{B50C8829-8322-4B04-8190-C7BB03BC1193}"/>
                  </a:ext>
                </a:extLst>
              </p:cNvPr>
              <p:cNvPicPr/>
              <p:nvPr/>
            </p:nvPicPr>
            <p:blipFill>
              <a:blip r:embed="rId126"/>
              <a:stretch>
                <a:fillRect/>
              </a:stretch>
            </p:blipFill>
            <p:spPr>
              <a:xfrm>
                <a:off x="5507040" y="6282520"/>
                <a:ext cx="352440" cy="215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7">
            <p14:nvContentPartPr>
              <p14:cNvPr id="70" name="Ink 69">
                <a:extLst>
                  <a:ext uri="{FF2B5EF4-FFF2-40B4-BE49-F238E27FC236}">
                    <a16:creationId xmlns:a16="http://schemas.microsoft.com/office/drawing/2014/main" id="{8E4CAF3C-BF56-4DAA-BB48-344D1E022FDD}"/>
                  </a:ext>
                </a:extLst>
              </p14:cNvPr>
              <p14:cNvContentPartPr/>
              <p14:nvPr/>
            </p14:nvContentPartPr>
            <p14:xfrm>
              <a:off x="4429200" y="6247960"/>
              <a:ext cx="653400" cy="332280"/>
            </p14:xfrm>
          </p:contentPart>
        </mc:Choice>
        <mc:Fallback>
          <p:pic>
            <p:nvPicPr>
              <p:cNvPr id="70" name="Ink 69">
                <a:extLst>
                  <a:ext uri="{FF2B5EF4-FFF2-40B4-BE49-F238E27FC236}">
                    <a16:creationId xmlns:a16="http://schemas.microsoft.com/office/drawing/2014/main" id="{8E4CAF3C-BF56-4DAA-BB48-344D1E022FDD}"/>
                  </a:ext>
                </a:extLst>
              </p:cNvPr>
              <p:cNvPicPr/>
              <p:nvPr/>
            </p:nvPicPr>
            <p:blipFill>
              <a:blip r:embed="rId128"/>
              <a:stretch>
                <a:fillRect/>
              </a:stretch>
            </p:blipFill>
            <p:spPr>
              <a:xfrm>
                <a:off x="4411550" y="6230301"/>
                <a:ext cx="689060" cy="36795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9">
            <p14:nvContentPartPr>
              <p14:cNvPr id="72" name="Ink 71">
                <a:extLst>
                  <a:ext uri="{FF2B5EF4-FFF2-40B4-BE49-F238E27FC236}">
                    <a16:creationId xmlns:a16="http://schemas.microsoft.com/office/drawing/2014/main" id="{2C3CA566-C1CD-4002-87A2-2BEEBA038D0B}"/>
                  </a:ext>
                </a:extLst>
              </p14:cNvPr>
              <p14:cNvContentPartPr/>
              <p14:nvPr/>
            </p14:nvContentPartPr>
            <p14:xfrm>
              <a:off x="3108720" y="1227760"/>
              <a:ext cx="5475240" cy="103320"/>
            </p14:xfrm>
          </p:contentPart>
        </mc:Choice>
        <mc:Fallback>
          <p:pic>
            <p:nvPicPr>
              <p:cNvPr id="72" name="Ink 71">
                <a:extLst>
                  <a:ext uri="{FF2B5EF4-FFF2-40B4-BE49-F238E27FC236}">
                    <a16:creationId xmlns:a16="http://schemas.microsoft.com/office/drawing/2014/main" id="{2C3CA566-C1CD-4002-87A2-2BEEBA038D0B}"/>
                  </a:ext>
                </a:extLst>
              </p:cNvPr>
              <p:cNvPicPr/>
              <p:nvPr/>
            </p:nvPicPr>
            <p:blipFill>
              <a:blip r:embed="rId130"/>
              <a:stretch>
                <a:fillRect/>
              </a:stretch>
            </p:blipFill>
            <p:spPr>
              <a:xfrm>
                <a:off x="3090720" y="1192120"/>
                <a:ext cx="5510880" cy="174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1">
            <p14:nvContentPartPr>
              <p14:cNvPr id="73" name="Ink 72">
                <a:extLst>
                  <a:ext uri="{FF2B5EF4-FFF2-40B4-BE49-F238E27FC236}">
                    <a16:creationId xmlns:a16="http://schemas.microsoft.com/office/drawing/2014/main" id="{FD8B5B41-3E08-4E2D-81C4-39F24A5F566B}"/>
                  </a:ext>
                </a:extLst>
              </p14:cNvPr>
              <p14:cNvContentPartPr/>
              <p14:nvPr/>
            </p14:nvContentPartPr>
            <p14:xfrm>
              <a:off x="284160" y="1603960"/>
              <a:ext cx="471600" cy="31680"/>
            </p14:xfrm>
          </p:contentPart>
        </mc:Choice>
        <mc:Fallback>
          <p:pic>
            <p:nvPicPr>
              <p:cNvPr id="73" name="Ink 72">
                <a:extLst>
                  <a:ext uri="{FF2B5EF4-FFF2-40B4-BE49-F238E27FC236}">
                    <a16:creationId xmlns:a16="http://schemas.microsoft.com/office/drawing/2014/main" id="{FD8B5B41-3E08-4E2D-81C4-39F24A5F566B}"/>
                  </a:ext>
                </a:extLst>
              </p:cNvPr>
              <p:cNvPicPr/>
              <p:nvPr/>
            </p:nvPicPr>
            <p:blipFill>
              <a:blip r:embed="rId132"/>
              <a:stretch>
                <a:fillRect/>
              </a:stretch>
            </p:blipFill>
            <p:spPr>
              <a:xfrm>
                <a:off x="266160" y="1568320"/>
                <a:ext cx="507240" cy="103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3">
            <p14:nvContentPartPr>
              <p14:cNvPr id="74" name="Ink 73">
                <a:extLst>
                  <a:ext uri="{FF2B5EF4-FFF2-40B4-BE49-F238E27FC236}">
                    <a16:creationId xmlns:a16="http://schemas.microsoft.com/office/drawing/2014/main" id="{E6B89DBF-E23C-40F4-B7DB-6020D20A494E}"/>
                  </a:ext>
                </a:extLst>
              </p14:cNvPr>
              <p14:cNvContentPartPr/>
              <p14:nvPr/>
            </p14:nvContentPartPr>
            <p14:xfrm>
              <a:off x="233400" y="1198600"/>
              <a:ext cx="2340000" cy="51480"/>
            </p14:xfrm>
          </p:contentPart>
        </mc:Choice>
        <mc:Fallback>
          <p:pic>
            <p:nvPicPr>
              <p:cNvPr id="74" name="Ink 73">
                <a:extLst>
                  <a:ext uri="{FF2B5EF4-FFF2-40B4-BE49-F238E27FC236}">
                    <a16:creationId xmlns:a16="http://schemas.microsoft.com/office/drawing/2014/main" id="{E6B89DBF-E23C-40F4-B7DB-6020D20A494E}"/>
                  </a:ext>
                </a:extLst>
              </p:cNvPr>
              <p:cNvPicPr/>
              <p:nvPr/>
            </p:nvPicPr>
            <p:blipFill>
              <a:blip r:embed="rId134"/>
              <a:stretch>
                <a:fillRect/>
              </a:stretch>
            </p:blipFill>
            <p:spPr>
              <a:xfrm>
                <a:off x="215400" y="1162600"/>
                <a:ext cx="2375640" cy="1231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1524994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EF925F-07F8-4EB3-99A6-401403A3F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8BA499-14B1-4141-8B47-F388188B2A8C}" type="slidenum">
              <a:rPr lang="en-US" smtClean="0"/>
              <a:pPr>
                <a:defRPr/>
              </a:pPr>
              <a:t>29</a:t>
            </a:fld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445CFA95-C8BD-4B8F-83C3-221D9C1F9EF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2989" t="20678" r="17826" b="73574"/>
          <a:stretch/>
        </p:blipFill>
        <p:spPr>
          <a:xfrm>
            <a:off x="228599" y="228600"/>
            <a:ext cx="8771965" cy="1447800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EE9E857A-863A-41B3-A9BC-E93AB56D9C53}"/>
                  </a:ext>
                </a:extLst>
              </p14:cNvPr>
              <p14:cNvContentPartPr/>
              <p14:nvPr/>
            </p14:nvContentPartPr>
            <p14:xfrm>
              <a:off x="5658240" y="1419640"/>
              <a:ext cx="326160" cy="23292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EE9E857A-863A-41B3-A9BC-E93AB56D9C53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640600" y="1401640"/>
                <a:ext cx="361800" cy="268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01CE6F6B-47CA-408B-98FF-E7E77CFE8870}"/>
                  </a:ext>
                </a:extLst>
              </p14:cNvPr>
              <p14:cNvContentPartPr/>
              <p14:nvPr/>
            </p14:nvContentPartPr>
            <p14:xfrm>
              <a:off x="6197160" y="1489120"/>
              <a:ext cx="138240" cy="15120"/>
            </p14:xfrm>
          </p:contentPart>
        </mc:Choice>
        <mc:Fallback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01CE6F6B-47CA-408B-98FF-E7E77CFE8870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6179520" y="1471120"/>
                <a:ext cx="173880" cy="50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74D033CE-99EE-43E7-BAB1-CCBD1DA9DF9B}"/>
                  </a:ext>
                </a:extLst>
              </p14:cNvPr>
              <p14:cNvContentPartPr/>
              <p14:nvPr/>
            </p14:nvContentPartPr>
            <p14:xfrm>
              <a:off x="6177000" y="1563640"/>
              <a:ext cx="131400" cy="21240"/>
            </p14:xfrm>
          </p:contentPart>
        </mc:Choice>
        <mc:Fallback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74D033CE-99EE-43E7-BAB1-CCBD1DA9DF9B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6159000" y="1545640"/>
                <a:ext cx="167040" cy="56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715332EB-5BEB-4796-8755-02E1DDB3D692}"/>
                  </a:ext>
                </a:extLst>
              </p14:cNvPr>
              <p14:cNvContentPartPr/>
              <p14:nvPr/>
            </p14:nvContentPartPr>
            <p14:xfrm>
              <a:off x="6501000" y="1350520"/>
              <a:ext cx="174240" cy="263880"/>
            </p14:xfrm>
          </p:contentPart>
        </mc:Choice>
        <mc:Fallback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715332EB-5BEB-4796-8755-02E1DDB3D692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6483360" y="1332880"/>
                <a:ext cx="209880" cy="299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EA81DAB5-B947-4FF9-878C-241896015D0F}"/>
                  </a:ext>
                </a:extLst>
              </p14:cNvPr>
              <p14:cNvContentPartPr/>
              <p14:nvPr/>
            </p14:nvContentPartPr>
            <p14:xfrm>
              <a:off x="6807720" y="1340800"/>
              <a:ext cx="172080" cy="205920"/>
            </p14:xfrm>
          </p:contentPart>
        </mc:Choice>
        <mc:Fallback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EA81DAB5-B947-4FF9-878C-241896015D0F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6789720" y="1323160"/>
                <a:ext cx="207720" cy="241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id="{D7F799C2-A1E5-4BF0-A99F-0D97B25058D4}"/>
                  </a:ext>
                </a:extLst>
              </p14:cNvPr>
              <p14:cNvContentPartPr/>
              <p14:nvPr/>
            </p14:nvContentPartPr>
            <p14:xfrm>
              <a:off x="7122000" y="1282480"/>
              <a:ext cx="449640" cy="482760"/>
            </p14:xfrm>
          </p:contentPart>
        </mc:Choice>
        <mc:Fallback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D7F799C2-A1E5-4BF0-A99F-0D97B25058D4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7104014" y="1264493"/>
                <a:ext cx="485251" cy="51837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">
            <p14:nvContentPartPr>
              <p14:cNvPr id="32" name="Ink 31">
                <a:extLst>
                  <a:ext uri="{FF2B5EF4-FFF2-40B4-BE49-F238E27FC236}">
                    <a16:creationId xmlns:a16="http://schemas.microsoft.com/office/drawing/2014/main" id="{A94CEE1A-0F3A-4D75-BEF3-3C558F8F5927}"/>
                  </a:ext>
                </a:extLst>
              </p14:cNvPr>
              <p14:cNvContentPartPr/>
              <p14:nvPr/>
            </p14:nvContentPartPr>
            <p14:xfrm>
              <a:off x="579000" y="1767760"/>
              <a:ext cx="1726200" cy="1727280"/>
            </p14:xfrm>
          </p:contentPart>
        </mc:Choice>
        <mc:Fallback>
          <p:pic>
            <p:nvPicPr>
              <p:cNvPr id="32" name="Ink 31">
                <a:extLst>
                  <a:ext uri="{FF2B5EF4-FFF2-40B4-BE49-F238E27FC236}">
                    <a16:creationId xmlns:a16="http://schemas.microsoft.com/office/drawing/2014/main" id="{A94CEE1A-0F3A-4D75-BEF3-3C558F8F5927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561000" y="1749764"/>
                <a:ext cx="1761840" cy="176291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7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A0FE158F-B3A2-4966-BAEA-9B65CCF966C6}"/>
                  </a:ext>
                </a:extLst>
              </p14:cNvPr>
              <p14:cNvContentPartPr/>
              <p14:nvPr/>
            </p14:nvContentPartPr>
            <p14:xfrm>
              <a:off x="8412240" y="856960"/>
              <a:ext cx="539280" cy="3564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A0FE158F-B3A2-4966-BAEA-9B65CCF966C6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8394240" y="820960"/>
                <a:ext cx="574920" cy="107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9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1908FCF7-FCAE-4F13-B7F3-C112B987D07C}"/>
                  </a:ext>
                </a:extLst>
              </p14:cNvPr>
              <p14:cNvContentPartPr/>
              <p14:nvPr/>
            </p14:nvContentPartPr>
            <p14:xfrm>
              <a:off x="3819720" y="1868200"/>
              <a:ext cx="374760" cy="191880"/>
            </p14:xfrm>
          </p:contentPart>
        </mc:Choice>
        <mc:Fallback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1908FCF7-FCAE-4F13-B7F3-C112B987D07C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3802080" y="1850560"/>
                <a:ext cx="410400" cy="227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1">
            <p14:nvContentPartPr>
              <p14:cNvPr id="22" name="Ink 21">
                <a:extLst>
                  <a:ext uri="{FF2B5EF4-FFF2-40B4-BE49-F238E27FC236}">
                    <a16:creationId xmlns:a16="http://schemas.microsoft.com/office/drawing/2014/main" id="{784D74B9-EF31-49E7-AEAA-B7CD1E0E6C5E}"/>
                  </a:ext>
                </a:extLst>
              </p14:cNvPr>
              <p14:cNvContentPartPr/>
              <p14:nvPr/>
            </p14:nvContentPartPr>
            <p14:xfrm>
              <a:off x="4337760" y="1868560"/>
              <a:ext cx="752400" cy="487440"/>
            </p14:xfrm>
          </p:contentPart>
        </mc:Choice>
        <mc:Fallback>
          <p:pic>
            <p:nvPicPr>
              <p:cNvPr id="22" name="Ink 21">
                <a:extLst>
                  <a:ext uri="{FF2B5EF4-FFF2-40B4-BE49-F238E27FC236}">
                    <a16:creationId xmlns:a16="http://schemas.microsoft.com/office/drawing/2014/main" id="{784D74B9-EF31-49E7-AEAA-B7CD1E0E6C5E}"/>
                  </a:ext>
                </a:extLst>
              </p:cNvPr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4320112" y="1850920"/>
                <a:ext cx="788057" cy="523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3">
            <p14:nvContentPartPr>
              <p14:cNvPr id="23" name="Ink 22">
                <a:extLst>
                  <a:ext uri="{FF2B5EF4-FFF2-40B4-BE49-F238E27FC236}">
                    <a16:creationId xmlns:a16="http://schemas.microsoft.com/office/drawing/2014/main" id="{9956A414-68D5-46EC-B7B8-EF6DF536D57A}"/>
                  </a:ext>
                </a:extLst>
              </p14:cNvPr>
              <p14:cNvContentPartPr/>
              <p14:nvPr/>
            </p14:nvContentPartPr>
            <p14:xfrm>
              <a:off x="2885520" y="1808080"/>
              <a:ext cx="620280" cy="351000"/>
            </p14:xfrm>
          </p:contentPart>
        </mc:Choice>
        <mc:Fallback>
          <p:pic>
            <p:nvPicPr>
              <p:cNvPr id="23" name="Ink 22">
                <a:extLst>
                  <a:ext uri="{FF2B5EF4-FFF2-40B4-BE49-F238E27FC236}">
                    <a16:creationId xmlns:a16="http://schemas.microsoft.com/office/drawing/2014/main" id="{9956A414-68D5-46EC-B7B8-EF6DF536D57A}"/>
                  </a:ext>
                </a:extLst>
              </p:cNvPr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2867880" y="1790080"/>
                <a:ext cx="655920" cy="386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5">
            <p14:nvContentPartPr>
              <p14:cNvPr id="66" name="Ink 65">
                <a:extLst>
                  <a:ext uri="{FF2B5EF4-FFF2-40B4-BE49-F238E27FC236}">
                    <a16:creationId xmlns:a16="http://schemas.microsoft.com/office/drawing/2014/main" id="{36BDC49E-55A0-4BBF-B7D6-73444C6063E2}"/>
                  </a:ext>
                </a:extLst>
              </p14:cNvPr>
              <p14:cNvContentPartPr/>
              <p14:nvPr/>
            </p14:nvContentPartPr>
            <p14:xfrm>
              <a:off x="5313360" y="1706560"/>
              <a:ext cx="1993680" cy="504000"/>
            </p14:xfrm>
          </p:contentPart>
        </mc:Choice>
        <mc:Fallback>
          <p:pic>
            <p:nvPicPr>
              <p:cNvPr id="66" name="Ink 65">
                <a:extLst>
                  <a:ext uri="{FF2B5EF4-FFF2-40B4-BE49-F238E27FC236}">
                    <a16:creationId xmlns:a16="http://schemas.microsoft.com/office/drawing/2014/main" id="{36BDC49E-55A0-4BBF-B7D6-73444C6063E2}"/>
                  </a:ext>
                </a:extLst>
              </p:cNvPr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5295360" y="1688920"/>
                <a:ext cx="2029320" cy="539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7">
            <p14:nvContentPartPr>
              <p14:cNvPr id="71" name="Ink 70">
                <a:extLst>
                  <a:ext uri="{FF2B5EF4-FFF2-40B4-BE49-F238E27FC236}">
                    <a16:creationId xmlns:a16="http://schemas.microsoft.com/office/drawing/2014/main" id="{C5BDFE70-779F-438A-A79F-25760762081C}"/>
                  </a:ext>
                </a:extLst>
              </p14:cNvPr>
              <p14:cNvContentPartPr/>
              <p14:nvPr/>
            </p14:nvContentPartPr>
            <p14:xfrm>
              <a:off x="7427280" y="1645360"/>
              <a:ext cx="838440" cy="503280"/>
            </p14:xfrm>
          </p:contentPart>
        </mc:Choice>
        <mc:Fallback>
          <p:pic>
            <p:nvPicPr>
              <p:cNvPr id="71" name="Ink 70">
                <a:extLst>
                  <a:ext uri="{FF2B5EF4-FFF2-40B4-BE49-F238E27FC236}">
                    <a16:creationId xmlns:a16="http://schemas.microsoft.com/office/drawing/2014/main" id="{C5BDFE70-779F-438A-A79F-25760762081C}"/>
                  </a:ext>
                </a:extLst>
              </p:cNvPr>
              <p:cNvPicPr/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7409280" y="1627720"/>
                <a:ext cx="874080" cy="538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9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2737953C-E760-4634-91A9-452CDC686E8D}"/>
                  </a:ext>
                </a:extLst>
              </p14:cNvPr>
              <p14:cNvContentPartPr/>
              <p14:nvPr/>
            </p14:nvContentPartPr>
            <p14:xfrm>
              <a:off x="4287360" y="2488120"/>
              <a:ext cx="224640" cy="21600"/>
            </p14:xfrm>
          </p:contentPart>
        </mc:Choice>
        <mc:Fallback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2737953C-E760-4634-91A9-452CDC686E8D}"/>
                  </a:ext>
                </a:extLst>
              </p:cNvPr>
              <p:cNvPicPr/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4269360" y="2470120"/>
                <a:ext cx="260280" cy="57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1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7C7B4D74-6FC7-4031-8C71-AA198E0E281B}"/>
                  </a:ext>
                </a:extLst>
              </p14:cNvPr>
              <p14:cNvContentPartPr/>
              <p14:nvPr/>
            </p14:nvContentPartPr>
            <p14:xfrm>
              <a:off x="4337760" y="2601160"/>
              <a:ext cx="194760" cy="28440"/>
            </p14:xfrm>
          </p:contentPart>
        </mc:Choice>
        <mc:Fallback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7C7B4D74-6FC7-4031-8C71-AA198E0E281B}"/>
                  </a:ext>
                </a:extLst>
              </p:cNvPr>
              <p:cNvPicPr/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4320120" y="2583520"/>
                <a:ext cx="230400" cy="64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3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BB801D6D-17F0-45A2-AAD0-AF12CC2BCE2D}"/>
                  </a:ext>
                </a:extLst>
              </p14:cNvPr>
              <p14:cNvContentPartPr/>
              <p14:nvPr/>
            </p14:nvContentPartPr>
            <p14:xfrm>
              <a:off x="3554400" y="2519080"/>
              <a:ext cx="367920" cy="182160"/>
            </p14:xfrm>
          </p:contentPart>
        </mc:Choice>
        <mc:Fallback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BB801D6D-17F0-45A2-AAD0-AF12CC2BCE2D}"/>
                  </a:ext>
                </a:extLst>
              </p:cNvPr>
              <p:cNvPicPr/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3536400" y="2501440"/>
                <a:ext cx="403560" cy="217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5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65357CC9-1176-4258-9DB0-FCE46438268C}"/>
                  </a:ext>
                </a:extLst>
              </p14:cNvPr>
              <p14:cNvContentPartPr/>
              <p14:nvPr/>
            </p14:nvContentPartPr>
            <p14:xfrm>
              <a:off x="2722440" y="2417920"/>
              <a:ext cx="345960" cy="285480"/>
            </p14:xfrm>
          </p:contentPart>
        </mc:Choice>
        <mc:Fallback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65357CC9-1176-4258-9DB0-FCE46438268C}"/>
                  </a:ext>
                </a:extLst>
              </p:cNvPr>
              <p:cNvPicPr/>
              <p:nvPr/>
            </p:nvPicPr>
            <p:blipFill>
              <a:blip r:embed="rId36"/>
              <a:stretch>
                <a:fillRect/>
              </a:stretch>
            </p:blipFill>
            <p:spPr>
              <a:xfrm>
                <a:off x="2704459" y="2399920"/>
                <a:ext cx="381563" cy="321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7">
            <p14:nvContentPartPr>
              <p14:cNvPr id="29" name="Ink 28">
                <a:extLst>
                  <a:ext uri="{FF2B5EF4-FFF2-40B4-BE49-F238E27FC236}">
                    <a16:creationId xmlns:a16="http://schemas.microsoft.com/office/drawing/2014/main" id="{936C717D-718F-485A-9E58-DC9DF76BE354}"/>
                  </a:ext>
                </a:extLst>
              </p14:cNvPr>
              <p14:cNvContentPartPr/>
              <p14:nvPr/>
            </p14:nvContentPartPr>
            <p14:xfrm>
              <a:off x="4925640" y="2397400"/>
              <a:ext cx="1251000" cy="342720"/>
            </p14:xfrm>
          </p:contentPart>
        </mc:Choice>
        <mc:Fallback>
          <p:pic>
            <p:nvPicPr>
              <p:cNvPr id="29" name="Ink 28">
                <a:extLst>
                  <a:ext uri="{FF2B5EF4-FFF2-40B4-BE49-F238E27FC236}">
                    <a16:creationId xmlns:a16="http://schemas.microsoft.com/office/drawing/2014/main" id="{936C717D-718F-485A-9E58-DC9DF76BE354}"/>
                  </a:ext>
                </a:extLst>
              </p:cNvPr>
              <p:cNvPicPr/>
              <p:nvPr/>
            </p:nvPicPr>
            <p:blipFill>
              <a:blip r:embed="rId38"/>
              <a:stretch>
                <a:fillRect/>
              </a:stretch>
            </p:blipFill>
            <p:spPr>
              <a:xfrm>
                <a:off x="4908000" y="2379760"/>
                <a:ext cx="1286640" cy="378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9">
            <p14:nvContentPartPr>
              <p14:cNvPr id="30" name="Ink 29">
                <a:extLst>
                  <a:ext uri="{FF2B5EF4-FFF2-40B4-BE49-F238E27FC236}">
                    <a16:creationId xmlns:a16="http://schemas.microsoft.com/office/drawing/2014/main" id="{806362AF-641F-401F-8C64-8779AB07FCF2}"/>
                  </a:ext>
                </a:extLst>
              </p14:cNvPr>
              <p14:cNvContentPartPr/>
              <p14:nvPr/>
            </p14:nvContentPartPr>
            <p14:xfrm>
              <a:off x="3239760" y="2146120"/>
              <a:ext cx="3211920" cy="895320"/>
            </p14:xfrm>
          </p:contentPart>
        </mc:Choice>
        <mc:Fallback>
          <p:pic>
            <p:nvPicPr>
              <p:cNvPr id="30" name="Ink 29">
                <a:extLst>
                  <a:ext uri="{FF2B5EF4-FFF2-40B4-BE49-F238E27FC236}">
                    <a16:creationId xmlns:a16="http://schemas.microsoft.com/office/drawing/2014/main" id="{806362AF-641F-401F-8C64-8779AB07FCF2}"/>
                  </a:ext>
                </a:extLst>
              </p:cNvPr>
              <p:cNvPicPr/>
              <p:nvPr/>
            </p:nvPicPr>
            <p:blipFill>
              <a:blip r:embed="rId40"/>
              <a:stretch>
                <a:fillRect/>
              </a:stretch>
            </p:blipFill>
            <p:spPr>
              <a:xfrm>
                <a:off x="3222120" y="2110120"/>
                <a:ext cx="3247560" cy="966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1">
            <p14:nvContentPartPr>
              <p14:cNvPr id="57" name="Ink 56">
                <a:extLst>
                  <a:ext uri="{FF2B5EF4-FFF2-40B4-BE49-F238E27FC236}">
                    <a16:creationId xmlns:a16="http://schemas.microsoft.com/office/drawing/2014/main" id="{A1C1394E-0FD1-49AB-9074-F00D8F1B6DA5}"/>
                  </a:ext>
                </a:extLst>
              </p14:cNvPr>
              <p14:cNvContentPartPr/>
              <p14:nvPr/>
            </p14:nvContentPartPr>
            <p14:xfrm>
              <a:off x="1989120" y="3186880"/>
              <a:ext cx="3010680" cy="755640"/>
            </p14:xfrm>
          </p:contentPart>
        </mc:Choice>
        <mc:Fallback>
          <p:pic>
            <p:nvPicPr>
              <p:cNvPr id="57" name="Ink 56">
                <a:extLst>
                  <a:ext uri="{FF2B5EF4-FFF2-40B4-BE49-F238E27FC236}">
                    <a16:creationId xmlns:a16="http://schemas.microsoft.com/office/drawing/2014/main" id="{A1C1394E-0FD1-49AB-9074-F00D8F1B6DA5}"/>
                  </a:ext>
                </a:extLst>
              </p:cNvPr>
              <p:cNvPicPr/>
              <p:nvPr/>
            </p:nvPicPr>
            <p:blipFill>
              <a:blip r:embed="rId42"/>
              <a:stretch>
                <a:fillRect/>
              </a:stretch>
            </p:blipFill>
            <p:spPr>
              <a:xfrm>
                <a:off x="1971478" y="3169232"/>
                <a:ext cx="3046324" cy="79129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3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42804A63-D653-452B-88F2-17FE896B5606}"/>
                  </a:ext>
                </a:extLst>
              </p14:cNvPr>
              <p14:cNvContentPartPr/>
              <p14:nvPr/>
            </p14:nvContentPartPr>
            <p14:xfrm>
              <a:off x="7060800" y="4278040"/>
              <a:ext cx="304200" cy="132480"/>
            </p14:xfrm>
          </p:contentPart>
        </mc:Choice>
        <mc:Fallback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42804A63-D653-452B-88F2-17FE896B5606}"/>
                  </a:ext>
                </a:extLst>
              </p:cNvPr>
              <p:cNvPicPr/>
              <p:nvPr/>
            </p:nvPicPr>
            <p:blipFill>
              <a:blip r:embed="rId44"/>
              <a:stretch>
                <a:fillRect/>
              </a:stretch>
            </p:blipFill>
            <p:spPr>
              <a:xfrm>
                <a:off x="7043160" y="4260400"/>
                <a:ext cx="339840" cy="168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5">
            <p14:nvContentPartPr>
              <p14:cNvPr id="35" name="Ink 34">
                <a:extLst>
                  <a:ext uri="{FF2B5EF4-FFF2-40B4-BE49-F238E27FC236}">
                    <a16:creationId xmlns:a16="http://schemas.microsoft.com/office/drawing/2014/main" id="{09E9BD48-BF71-4742-A70C-880632AF7570}"/>
                  </a:ext>
                </a:extLst>
              </p14:cNvPr>
              <p14:cNvContentPartPr/>
              <p14:nvPr/>
            </p14:nvContentPartPr>
            <p14:xfrm>
              <a:off x="7812840" y="2973040"/>
              <a:ext cx="120960" cy="104040"/>
            </p14:xfrm>
          </p:contentPart>
        </mc:Choice>
        <mc:Fallback>
          <p:pic>
            <p:nvPicPr>
              <p:cNvPr id="35" name="Ink 34">
                <a:extLst>
                  <a:ext uri="{FF2B5EF4-FFF2-40B4-BE49-F238E27FC236}">
                    <a16:creationId xmlns:a16="http://schemas.microsoft.com/office/drawing/2014/main" id="{09E9BD48-BF71-4742-A70C-880632AF7570}"/>
                  </a:ext>
                </a:extLst>
              </p:cNvPr>
              <p:cNvPicPr/>
              <p:nvPr/>
            </p:nvPicPr>
            <p:blipFill>
              <a:blip r:embed="rId46"/>
              <a:stretch>
                <a:fillRect/>
              </a:stretch>
            </p:blipFill>
            <p:spPr>
              <a:xfrm>
                <a:off x="7794840" y="2955400"/>
                <a:ext cx="156600" cy="139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7">
            <p14:nvContentPartPr>
              <p14:cNvPr id="36" name="Ink 35">
                <a:extLst>
                  <a:ext uri="{FF2B5EF4-FFF2-40B4-BE49-F238E27FC236}">
                    <a16:creationId xmlns:a16="http://schemas.microsoft.com/office/drawing/2014/main" id="{9893D42A-071B-43BD-B7F7-EAAD259ACD7E}"/>
                  </a:ext>
                </a:extLst>
              </p14:cNvPr>
              <p14:cNvContentPartPr/>
              <p14:nvPr/>
            </p14:nvContentPartPr>
            <p14:xfrm>
              <a:off x="8045040" y="2925880"/>
              <a:ext cx="172800" cy="154440"/>
            </p14:xfrm>
          </p:contentPart>
        </mc:Choice>
        <mc:Fallback>
          <p:pic>
            <p:nvPicPr>
              <p:cNvPr id="36" name="Ink 35">
                <a:extLst>
                  <a:ext uri="{FF2B5EF4-FFF2-40B4-BE49-F238E27FC236}">
                    <a16:creationId xmlns:a16="http://schemas.microsoft.com/office/drawing/2014/main" id="{9893D42A-071B-43BD-B7F7-EAAD259ACD7E}"/>
                  </a:ext>
                </a:extLst>
              </p:cNvPr>
              <p:cNvPicPr/>
              <p:nvPr/>
            </p:nvPicPr>
            <p:blipFill>
              <a:blip r:embed="rId48"/>
              <a:stretch>
                <a:fillRect/>
              </a:stretch>
            </p:blipFill>
            <p:spPr>
              <a:xfrm>
                <a:off x="8027400" y="2907880"/>
                <a:ext cx="208440" cy="190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9">
            <p14:nvContentPartPr>
              <p14:cNvPr id="37" name="Ink 36">
                <a:extLst>
                  <a:ext uri="{FF2B5EF4-FFF2-40B4-BE49-F238E27FC236}">
                    <a16:creationId xmlns:a16="http://schemas.microsoft.com/office/drawing/2014/main" id="{D6C96AAB-B9C4-4806-9D5F-C4DD344C9A3B}"/>
                  </a:ext>
                </a:extLst>
              </p14:cNvPr>
              <p14:cNvContentPartPr/>
              <p14:nvPr/>
            </p14:nvContentPartPr>
            <p14:xfrm>
              <a:off x="7395960" y="2651560"/>
              <a:ext cx="176040" cy="71640"/>
            </p14:xfrm>
          </p:contentPart>
        </mc:Choice>
        <mc:Fallback>
          <p:pic>
            <p:nvPicPr>
              <p:cNvPr id="37" name="Ink 36">
                <a:extLst>
                  <a:ext uri="{FF2B5EF4-FFF2-40B4-BE49-F238E27FC236}">
                    <a16:creationId xmlns:a16="http://schemas.microsoft.com/office/drawing/2014/main" id="{D6C96AAB-B9C4-4806-9D5F-C4DD344C9A3B}"/>
                  </a:ext>
                </a:extLst>
              </p:cNvPr>
              <p:cNvPicPr/>
              <p:nvPr/>
            </p:nvPicPr>
            <p:blipFill>
              <a:blip r:embed="rId50"/>
              <a:stretch>
                <a:fillRect/>
              </a:stretch>
            </p:blipFill>
            <p:spPr>
              <a:xfrm>
                <a:off x="7378320" y="2633560"/>
                <a:ext cx="211680" cy="107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1">
            <p14:nvContentPartPr>
              <p14:cNvPr id="39" name="Ink 38">
                <a:extLst>
                  <a:ext uri="{FF2B5EF4-FFF2-40B4-BE49-F238E27FC236}">
                    <a16:creationId xmlns:a16="http://schemas.microsoft.com/office/drawing/2014/main" id="{D7D0A943-168E-457C-8881-AFB4B9913052}"/>
                  </a:ext>
                </a:extLst>
              </p14:cNvPr>
              <p14:cNvContentPartPr/>
              <p14:nvPr/>
            </p14:nvContentPartPr>
            <p14:xfrm>
              <a:off x="6981240" y="2792320"/>
              <a:ext cx="730440" cy="1379880"/>
            </p14:xfrm>
          </p:contentPart>
        </mc:Choice>
        <mc:Fallback>
          <p:pic>
            <p:nvPicPr>
              <p:cNvPr id="39" name="Ink 38">
                <a:extLst>
                  <a:ext uri="{FF2B5EF4-FFF2-40B4-BE49-F238E27FC236}">
                    <a16:creationId xmlns:a16="http://schemas.microsoft.com/office/drawing/2014/main" id="{D7D0A943-168E-457C-8881-AFB4B9913052}"/>
                  </a:ext>
                </a:extLst>
              </p:cNvPr>
              <p:cNvPicPr/>
              <p:nvPr/>
            </p:nvPicPr>
            <p:blipFill>
              <a:blip r:embed="rId52"/>
              <a:stretch>
                <a:fillRect/>
              </a:stretch>
            </p:blipFill>
            <p:spPr>
              <a:xfrm>
                <a:off x="6963591" y="2774680"/>
                <a:ext cx="766098" cy="1415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3">
            <p14:nvContentPartPr>
              <p14:cNvPr id="25" name="Ink 24">
                <a:extLst>
                  <a:ext uri="{FF2B5EF4-FFF2-40B4-BE49-F238E27FC236}">
                    <a16:creationId xmlns:a16="http://schemas.microsoft.com/office/drawing/2014/main" id="{30D0A6D3-10AB-42DD-A99F-70EF2E32EC76}"/>
                  </a:ext>
                </a:extLst>
              </p14:cNvPr>
              <p14:cNvContentPartPr/>
              <p14:nvPr/>
            </p14:nvContentPartPr>
            <p14:xfrm>
              <a:off x="7588920" y="3281200"/>
              <a:ext cx="880920" cy="480960"/>
            </p14:xfrm>
          </p:contentPart>
        </mc:Choice>
        <mc:Fallback>
          <p:pic>
            <p:nvPicPr>
              <p:cNvPr id="25" name="Ink 24">
                <a:extLst>
                  <a:ext uri="{FF2B5EF4-FFF2-40B4-BE49-F238E27FC236}">
                    <a16:creationId xmlns:a16="http://schemas.microsoft.com/office/drawing/2014/main" id="{30D0A6D3-10AB-42DD-A99F-70EF2E32EC76}"/>
                  </a:ext>
                </a:extLst>
              </p:cNvPr>
              <p:cNvPicPr/>
              <p:nvPr/>
            </p:nvPicPr>
            <p:blipFill>
              <a:blip r:embed="rId54"/>
              <a:stretch>
                <a:fillRect/>
              </a:stretch>
            </p:blipFill>
            <p:spPr>
              <a:xfrm>
                <a:off x="7571280" y="3263560"/>
                <a:ext cx="916560" cy="516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5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80DB9AE4-B28E-4363-ADA5-BB374142EF98}"/>
                  </a:ext>
                </a:extLst>
              </p14:cNvPr>
              <p14:cNvContentPartPr/>
              <p14:nvPr/>
            </p14:nvContentPartPr>
            <p14:xfrm>
              <a:off x="914160" y="4297480"/>
              <a:ext cx="377280" cy="272520"/>
            </p14:xfrm>
          </p:contentPart>
        </mc:Choice>
        <mc:Fallback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80DB9AE4-B28E-4363-ADA5-BB374142EF98}"/>
                  </a:ext>
                </a:extLst>
              </p:cNvPr>
              <p:cNvPicPr/>
              <p:nvPr/>
            </p:nvPicPr>
            <p:blipFill>
              <a:blip r:embed="rId56"/>
              <a:stretch>
                <a:fillRect/>
              </a:stretch>
            </p:blipFill>
            <p:spPr>
              <a:xfrm>
                <a:off x="896160" y="4279480"/>
                <a:ext cx="412920" cy="308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7">
            <p14:nvContentPartPr>
              <p14:cNvPr id="42" name="Ink 41">
                <a:extLst>
                  <a:ext uri="{FF2B5EF4-FFF2-40B4-BE49-F238E27FC236}">
                    <a16:creationId xmlns:a16="http://schemas.microsoft.com/office/drawing/2014/main" id="{0FD674CC-1399-4AE9-9B41-EBDE871E09AD}"/>
                  </a:ext>
                </a:extLst>
              </p14:cNvPr>
              <p14:cNvContentPartPr/>
              <p14:nvPr/>
            </p14:nvContentPartPr>
            <p14:xfrm>
              <a:off x="2012880" y="4246360"/>
              <a:ext cx="1573200" cy="428400"/>
            </p14:xfrm>
          </p:contentPart>
        </mc:Choice>
        <mc:Fallback>
          <p:pic>
            <p:nvPicPr>
              <p:cNvPr id="42" name="Ink 41">
                <a:extLst>
                  <a:ext uri="{FF2B5EF4-FFF2-40B4-BE49-F238E27FC236}">
                    <a16:creationId xmlns:a16="http://schemas.microsoft.com/office/drawing/2014/main" id="{0FD674CC-1399-4AE9-9B41-EBDE871E09AD}"/>
                  </a:ext>
                </a:extLst>
              </p:cNvPr>
              <p:cNvPicPr/>
              <p:nvPr/>
            </p:nvPicPr>
            <p:blipFill>
              <a:blip r:embed="rId58"/>
              <a:stretch>
                <a:fillRect/>
              </a:stretch>
            </p:blipFill>
            <p:spPr>
              <a:xfrm>
                <a:off x="1994880" y="4228720"/>
                <a:ext cx="1608840" cy="464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9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8304B783-1A90-49EF-8035-31119536DB67}"/>
                  </a:ext>
                </a:extLst>
              </p14:cNvPr>
              <p14:cNvContentPartPr/>
              <p14:nvPr/>
            </p14:nvContentPartPr>
            <p14:xfrm>
              <a:off x="3951840" y="4195600"/>
              <a:ext cx="290880" cy="314280"/>
            </p14:xfrm>
          </p:contentPart>
        </mc:Choice>
        <mc:Fallback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8304B783-1A90-49EF-8035-31119536DB67}"/>
                  </a:ext>
                </a:extLst>
              </p:cNvPr>
              <p:cNvPicPr/>
              <p:nvPr/>
            </p:nvPicPr>
            <p:blipFill>
              <a:blip r:embed="rId60"/>
              <a:stretch>
                <a:fillRect/>
              </a:stretch>
            </p:blipFill>
            <p:spPr>
              <a:xfrm>
                <a:off x="3934200" y="4177960"/>
                <a:ext cx="326520" cy="349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1">
            <p14:nvContentPartPr>
              <p14:cNvPr id="64" name="Ink 63">
                <a:extLst>
                  <a:ext uri="{FF2B5EF4-FFF2-40B4-BE49-F238E27FC236}">
                    <a16:creationId xmlns:a16="http://schemas.microsoft.com/office/drawing/2014/main" id="{857647C5-0105-4273-A485-243083F5DEEE}"/>
                  </a:ext>
                </a:extLst>
              </p14:cNvPr>
              <p14:cNvContentPartPr/>
              <p14:nvPr/>
            </p14:nvContentPartPr>
            <p14:xfrm>
              <a:off x="5770560" y="4086880"/>
              <a:ext cx="931680" cy="245160"/>
            </p14:xfrm>
          </p:contentPart>
        </mc:Choice>
        <mc:Fallback>
          <p:pic>
            <p:nvPicPr>
              <p:cNvPr id="64" name="Ink 63">
                <a:extLst>
                  <a:ext uri="{FF2B5EF4-FFF2-40B4-BE49-F238E27FC236}">
                    <a16:creationId xmlns:a16="http://schemas.microsoft.com/office/drawing/2014/main" id="{857647C5-0105-4273-A485-243083F5DEEE}"/>
                  </a:ext>
                </a:extLst>
              </p:cNvPr>
              <p:cNvPicPr/>
              <p:nvPr/>
            </p:nvPicPr>
            <p:blipFill>
              <a:blip r:embed="rId62"/>
              <a:stretch>
                <a:fillRect/>
              </a:stretch>
            </p:blipFill>
            <p:spPr>
              <a:xfrm>
                <a:off x="5752920" y="4068880"/>
                <a:ext cx="967320" cy="280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3">
            <p14:nvContentPartPr>
              <p14:cNvPr id="65" name="Ink 64">
                <a:extLst>
                  <a:ext uri="{FF2B5EF4-FFF2-40B4-BE49-F238E27FC236}">
                    <a16:creationId xmlns:a16="http://schemas.microsoft.com/office/drawing/2014/main" id="{3C9AF19D-309F-4AE9-BD23-F9CC8C4FD52D}"/>
                  </a:ext>
                </a:extLst>
              </p14:cNvPr>
              <p14:cNvContentPartPr/>
              <p14:nvPr/>
            </p14:nvContentPartPr>
            <p14:xfrm>
              <a:off x="4631880" y="4185520"/>
              <a:ext cx="959040" cy="372600"/>
            </p14:xfrm>
          </p:contentPart>
        </mc:Choice>
        <mc:Fallback>
          <p:pic>
            <p:nvPicPr>
              <p:cNvPr id="65" name="Ink 64">
                <a:extLst>
                  <a:ext uri="{FF2B5EF4-FFF2-40B4-BE49-F238E27FC236}">
                    <a16:creationId xmlns:a16="http://schemas.microsoft.com/office/drawing/2014/main" id="{3C9AF19D-309F-4AE9-BD23-F9CC8C4FD52D}"/>
                  </a:ext>
                </a:extLst>
              </p:cNvPr>
              <p:cNvPicPr/>
              <p:nvPr/>
            </p:nvPicPr>
            <p:blipFill>
              <a:blip r:embed="rId64"/>
              <a:stretch>
                <a:fillRect/>
              </a:stretch>
            </p:blipFill>
            <p:spPr>
              <a:xfrm>
                <a:off x="4614240" y="4167880"/>
                <a:ext cx="994680" cy="408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5">
            <p14:nvContentPartPr>
              <p14:cNvPr id="24" name="Ink 23">
                <a:extLst>
                  <a:ext uri="{FF2B5EF4-FFF2-40B4-BE49-F238E27FC236}">
                    <a16:creationId xmlns:a16="http://schemas.microsoft.com/office/drawing/2014/main" id="{B7B0DEBE-F8E3-4BC3-8071-863FDB272C1F}"/>
                  </a:ext>
                </a:extLst>
              </p14:cNvPr>
              <p14:cNvContentPartPr/>
              <p14:nvPr/>
            </p14:nvContentPartPr>
            <p14:xfrm>
              <a:off x="924240" y="4713640"/>
              <a:ext cx="413640" cy="308160"/>
            </p14:xfrm>
          </p:contentPart>
        </mc:Choice>
        <mc:Fallback>
          <p:pic>
            <p:nvPicPr>
              <p:cNvPr id="24" name="Ink 23">
                <a:extLst>
                  <a:ext uri="{FF2B5EF4-FFF2-40B4-BE49-F238E27FC236}">
                    <a16:creationId xmlns:a16="http://schemas.microsoft.com/office/drawing/2014/main" id="{B7B0DEBE-F8E3-4BC3-8071-863FDB272C1F}"/>
                  </a:ext>
                </a:extLst>
              </p:cNvPr>
              <p:cNvPicPr/>
              <p:nvPr/>
            </p:nvPicPr>
            <p:blipFill>
              <a:blip r:embed="rId66"/>
              <a:stretch>
                <a:fillRect/>
              </a:stretch>
            </p:blipFill>
            <p:spPr>
              <a:xfrm>
                <a:off x="906256" y="4696000"/>
                <a:ext cx="449249" cy="343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7">
            <p14:nvContentPartPr>
              <p14:cNvPr id="41" name="Ink 40">
                <a:extLst>
                  <a:ext uri="{FF2B5EF4-FFF2-40B4-BE49-F238E27FC236}">
                    <a16:creationId xmlns:a16="http://schemas.microsoft.com/office/drawing/2014/main" id="{F0B09492-BDEA-45FF-98AA-332A52A7039B}"/>
                  </a:ext>
                </a:extLst>
              </p14:cNvPr>
              <p14:cNvContentPartPr/>
              <p14:nvPr/>
            </p14:nvContentPartPr>
            <p14:xfrm>
              <a:off x="1970400" y="4805080"/>
              <a:ext cx="797760" cy="352800"/>
            </p14:xfrm>
          </p:contentPart>
        </mc:Choice>
        <mc:Fallback>
          <p:pic>
            <p:nvPicPr>
              <p:cNvPr id="41" name="Ink 40">
                <a:extLst>
                  <a:ext uri="{FF2B5EF4-FFF2-40B4-BE49-F238E27FC236}">
                    <a16:creationId xmlns:a16="http://schemas.microsoft.com/office/drawing/2014/main" id="{F0B09492-BDEA-45FF-98AA-332A52A7039B}"/>
                  </a:ext>
                </a:extLst>
              </p:cNvPr>
              <p:cNvPicPr/>
              <p:nvPr/>
            </p:nvPicPr>
            <p:blipFill>
              <a:blip r:embed="rId68"/>
              <a:stretch>
                <a:fillRect/>
              </a:stretch>
            </p:blipFill>
            <p:spPr>
              <a:xfrm>
                <a:off x="1952752" y="4787080"/>
                <a:ext cx="833416" cy="388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9">
            <p14:nvContentPartPr>
              <p14:cNvPr id="43" name="Ink 42">
                <a:extLst>
                  <a:ext uri="{FF2B5EF4-FFF2-40B4-BE49-F238E27FC236}">
                    <a16:creationId xmlns:a16="http://schemas.microsoft.com/office/drawing/2014/main" id="{8851889C-9118-4DDD-9DF0-B4AC4D5AE752}"/>
                  </a:ext>
                </a:extLst>
              </p14:cNvPr>
              <p14:cNvContentPartPr/>
              <p14:nvPr/>
            </p14:nvContentPartPr>
            <p14:xfrm>
              <a:off x="2966160" y="4909120"/>
              <a:ext cx="187920" cy="18360"/>
            </p14:xfrm>
          </p:contentPart>
        </mc:Choice>
        <mc:Fallback>
          <p:pic>
            <p:nvPicPr>
              <p:cNvPr id="43" name="Ink 42">
                <a:extLst>
                  <a:ext uri="{FF2B5EF4-FFF2-40B4-BE49-F238E27FC236}">
                    <a16:creationId xmlns:a16="http://schemas.microsoft.com/office/drawing/2014/main" id="{8851889C-9118-4DDD-9DF0-B4AC4D5AE752}"/>
                  </a:ext>
                </a:extLst>
              </p:cNvPr>
              <p:cNvPicPr/>
              <p:nvPr/>
            </p:nvPicPr>
            <p:blipFill>
              <a:blip r:embed="rId70"/>
              <a:stretch>
                <a:fillRect/>
              </a:stretch>
            </p:blipFill>
            <p:spPr>
              <a:xfrm>
                <a:off x="2948520" y="4891120"/>
                <a:ext cx="223560" cy="54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1">
            <p14:nvContentPartPr>
              <p14:cNvPr id="44" name="Ink 43">
                <a:extLst>
                  <a:ext uri="{FF2B5EF4-FFF2-40B4-BE49-F238E27FC236}">
                    <a16:creationId xmlns:a16="http://schemas.microsoft.com/office/drawing/2014/main" id="{3F1470E7-112B-4457-AB3E-D298F6D34FF1}"/>
                  </a:ext>
                </a:extLst>
              </p14:cNvPr>
              <p14:cNvContentPartPr/>
              <p14:nvPr/>
            </p14:nvContentPartPr>
            <p14:xfrm>
              <a:off x="2986680" y="5008480"/>
              <a:ext cx="184680" cy="360"/>
            </p14:xfrm>
          </p:contentPart>
        </mc:Choice>
        <mc:Fallback>
          <p:pic>
            <p:nvPicPr>
              <p:cNvPr id="44" name="Ink 43">
                <a:extLst>
                  <a:ext uri="{FF2B5EF4-FFF2-40B4-BE49-F238E27FC236}">
                    <a16:creationId xmlns:a16="http://schemas.microsoft.com/office/drawing/2014/main" id="{3F1470E7-112B-4457-AB3E-D298F6D34FF1}"/>
                  </a:ext>
                </a:extLst>
              </p:cNvPr>
              <p:cNvPicPr/>
              <p:nvPr/>
            </p:nvPicPr>
            <p:blipFill>
              <a:blip r:embed="rId72"/>
              <a:stretch>
                <a:fillRect/>
              </a:stretch>
            </p:blipFill>
            <p:spPr>
              <a:xfrm>
                <a:off x="2968680" y="4990840"/>
                <a:ext cx="22032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3">
            <p14:nvContentPartPr>
              <p14:cNvPr id="45" name="Ink 44">
                <a:extLst>
                  <a:ext uri="{FF2B5EF4-FFF2-40B4-BE49-F238E27FC236}">
                    <a16:creationId xmlns:a16="http://schemas.microsoft.com/office/drawing/2014/main" id="{8DF4FB7C-7115-4764-BD41-D775C9EFC229}"/>
                  </a:ext>
                </a:extLst>
              </p14:cNvPr>
              <p14:cNvContentPartPr/>
              <p14:nvPr/>
            </p14:nvContentPartPr>
            <p14:xfrm>
              <a:off x="3342360" y="4795000"/>
              <a:ext cx="348840" cy="244440"/>
            </p14:xfrm>
          </p:contentPart>
        </mc:Choice>
        <mc:Fallback>
          <p:pic>
            <p:nvPicPr>
              <p:cNvPr id="45" name="Ink 44">
                <a:extLst>
                  <a:ext uri="{FF2B5EF4-FFF2-40B4-BE49-F238E27FC236}">
                    <a16:creationId xmlns:a16="http://schemas.microsoft.com/office/drawing/2014/main" id="{8DF4FB7C-7115-4764-BD41-D775C9EFC229}"/>
                  </a:ext>
                </a:extLst>
              </p:cNvPr>
              <p:cNvPicPr/>
              <p:nvPr/>
            </p:nvPicPr>
            <p:blipFill>
              <a:blip r:embed="rId74"/>
              <a:stretch>
                <a:fillRect/>
              </a:stretch>
            </p:blipFill>
            <p:spPr>
              <a:xfrm>
                <a:off x="3324360" y="4777360"/>
                <a:ext cx="384480" cy="280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5">
            <p14:nvContentPartPr>
              <p14:cNvPr id="53" name="Ink 52">
                <a:extLst>
                  <a:ext uri="{FF2B5EF4-FFF2-40B4-BE49-F238E27FC236}">
                    <a16:creationId xmlns:a16="http://schemas.microsoft.com/office/drawing/2014/main" id="{0775A42D-C9DE-4504-B396-E29C9420EBD6}"/>
                  </a:ext>
                </a:extLst>
              </p14:cNvPr>
              <p14:cNvContentPartPr/>
              <p14:nvPr/>
            </p14:nvContentPartPr>
            <p14:xfrm>
              <a:off x="3850320" y="4745320"/>
              <a:ext cx="1450080" cy="312840"/>
            </p14:xfrm>
          </p:contentPart>
        </mc:Choice>
        <mc:Fallback>
          <p:pic>
            <p:nvPicPr>
              <p:cNvPr id="53" name="Ink 52">
                <a:extLst>
                  <a:ext uri="{FF2B5EF4-FFF2-40B4-BE49-F238E27FC236}">
                    <a16:creationId xmlns:a16="http://schemas.microsoft.com/office/drawing/2014/main" id="{0775A42D-C9DE-4504-B396-E29C9420EBD6}"/>
                  </a:ext>
                </a:extLst>
              </p:cNvPr>
              <p:cNvPicPr/>
              <p:nvPr/>
            </p:nvPicPr>
            <p:blipFill>
              <a:blip r:embed="rId76"/>
              <a:stretch>
                <a:fillRect/>
              </a:stretch>
            </p:blipFill>
            <p:spPr>
              <a:xfrm>
                <a:off x="3832324" y="4727341"/>
                <a:ext cx="1485711" cy="34843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7">
            <p14:nvContentPartPr>
              <p14:cNvPr id="55" name="Ink 54">
                <a:extLst>
                  <a:ext uri="{FF2B5EF4-FFF2-40B4-BE49-F238E27FC236}">
                    <a16:creationId xmlns:a16="http://schemas.microsoft.com/office/drawing/2014/main" id="{477D3EF8-51AD-416D-9FE5-BB2060128022}"/>
                  </a:ext>
                </a:extLst>
              </p14:cNvPr>
              <p14:cNvContentPartPr/>
              <p14:nvPr/>
            </p14:nvContentPartPr>
            <p14:xfrm>
              <a:off x="1633800" y="4593400"/>
              <a:ext cx="3913920" cy="780480"/>
            </p14:xfrm>
          </p:contentPart>
        </mc:Choice>
        <mc:Fallback>
          <p:pic>
            <p:nvPicPr>
              <p:cNvPr id="55" name="Ink 54">
                <a:extLst>
                  <a:ext uri="{FF2B5EF4-FFF2-40B4-BE49-F238E27FC236}">
                    <a16:creationId xmlns:a16="http://schemas.microsoft.com/office/drawing/2014/main" id="{477D3EF8-51AD-416D-9FE5-BB2060128022}"/>
                  </a:ext>
                </a:extLst>
              </p:cNvPr>
              <p:cNvPicPr/>
              <p:nvPr/>
            </p:nvPicPr>
            <p:blipFill>
              <a:blip r:embed="rId78"/>
              <a:stretch>
                <a:fillRect/>
              </a:stretch>
            </p:blipFill>
            <p:spPr>
              <a:xfrm>
                <a:off x="1615800" y="4557760"/>
                <a:ext cx="3949560" cy="852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9">
            <p14:nvContentPartPr>
              <p14:cNvPr id="56" name="Ink 55">
                <a:extLst>
                  <a:ext uri="{FF2B5EF4-FFF2-40B4-BE49-F238E27FC236}">
                    <a16:creationId xmlns:a16="http://schemas.microsoft.com/office/drawing/2014/main" id="{1337ACF1-ADA6-4275-8F24-B8C5CAE4C534}"/>
                  </a:ext>
                </a:extLst>
              </p14:cNvPr>
              <p14:cNvContentPartPr/>
              <p14:nvPr/>
            </p14:nvContentPartPr>
            <p14:xfrm>
              <a:off x="1035840" y="1593160"/>
              <a:ext cx="4013640" cy="84240"/>
            </p14:xfrm>
          </p:contentPart>
        </mc:Choice>
        <mc:Fallback>
          <p:pic>
            <p:nvPicPr>
              <p:cNvPr id="56" name="Ink 55">
                <a:extLst>
                  <a:ext uri="{FF2B5EF4-FFF2-40B4-BE49-F238E27FC236}">
                    <a16:creationId xmlns:a16="http://schemas.microsoft.com/office/drawing/2014/main" id="{1337ACF1-ADA6-4275-8F24-B8C5CAE4C534}"/>
                  </a:ext>
                </a:extLst>
              </p:cNvPr>
              <p:cNvPicPr/>
              <p:nvPr/>
            </p:nvPicPr>
            <p:blipFill>
              <a:blip r:embed="rId80"/>
              <a:stretch>
                <a:fillRect/>
              </a:stretch>
            </p:blipFill>
            <p:spPr>
              <a:xfrm>
                <a:off x="1018200" y="1557160"/>
                <a:ext cx="4049280" cy="155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1">
            <p14:nvContentPartPr>
              <p14:cNvPr id="83" name="Ink 82">
                <a:extLst>
                  <a:ext uri="{FF2B5EF4-FFF2-40B4-BE49-F238E27FC236}">
                    <a16:creationId xmlns:a16="http://schemas.microsoft.com/office/drawing/2014/main" id="{340F642D-9D3A-43BF-8107-43061B554D88}"/>
                  </a:ext>
                </a:extLst>
              </p14:cNvPr>
              <p14:cNvContentPartPr/>
              <p14:nvPr/>
            </p14:nvContentPartPr>
            <p14:xfrm>
              <a:off x="5899800" y="4388560"/>
              <a:ext cx="2755800" cy="772560"/>
            </p14:xfrm>
          </p:contentPart>
        </mc:Choice>
        <mc:Fallback>
          <p:pic>
            <p:nvPicPr>
              <p:cNvPr id="83" name="Ink 82">
                <a:extLst>
                  <a:ext uri="{FF2B5EF4-FFF2-40B4-BE49-F238E27FC236}">
                    <a16:creationId xmlns:a16="http://schemas.microsoft.com/office/drawing/2014/main" id="{340F642D-9D3A-43BF-8107-43061B554D88}"/>
                  </a:ext>
                </a:extLst>
              </p:cNvPr>
              <p:cNvPicPr/>
              <p:nvPr/>
            </p:nvPicPr>
            <p:blipFill>
              <a:blip r:embed="rId82"/>
              <a:stretch>
                <a:fillRect/>
              </a:stretch>
            </p:blipFill>
            <p:spPr>
              <a:xfrm>
                <a:off x="5882158" y="4370928"/>
                <a:ext cx="2791445" cy="80818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3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17C7BCAF-D8ED-40E4-BE64-8242E8DE556B}"/>
                  </a:ext>
                </a:extLst>
              </p14:cNvPr>
              <p14:cNvContentPartPr/>
              <p14:nvPr/>
            </p14:nvContentPartPr>
            <p14:xfrm>
              <a:off x="1436160" y="5740000"/>
              <a:ext cx="16920" cy="533520"/>
            </p14:xfrm>
          </p:contentPart>
        </mc:Choice>
        <mc:Fallback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17C7BCAF-D8ED-40E4-BE64-8242E8DE556B}"/>
                  </a:ext>
                </a:extLst>
              </p:cNvPr>
              <p:cNvPicPr/>
              <p:nvPr/>
            </p:nvPicPr>
            <p:blipFill>
              <a:blip r:embed="rId84"/>
              <a:stretch>
                <a:fillRect/>
              </a:stretch>
            </p:blipFill>
            <p:spPr>
              <a:xfrm>
                <a:off x="1418160" y="5722360"/>
                <a:ext cx="52560" cy="569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5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F77EA429-E98E-4B69-85FD-B516E8D6752D}"/>
                  </a:ext>
                </a:extLst>
              </p14:cNvPr>
              <p14:cNvContentPartPr/>
              <p14:nvPr/>
            </p14:nvContentPartPr>
            <p14:xfrm>
              <a:off x="1462440" y="5485840"/>
              <a:ext cx="2520" cy="180360"/>
            </p14:xfrm>
          </p:contentPart>
        </mc:Choice>
        <mc:Fallback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F77EA429-E98E-4B69-85FD-B516E8D6752D}"/>
                  </a:ext>
                </a:extLst>
              </p:cNvPr>
              <p:cNvPicPr/>
              <p:nvPr/>
            </p:nvPicPr>
            <p:blipFill>
              <a:blip r:embed="rId86"/>
              <a:stretch>
                <a:fillRect/>
              </a:stretch>
            </p:blipFill>
            <p:spPr>
              <a:xfrm>
                <a:off x="1444800" y="5468200"/>
                <a:ext cx="3816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7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3B1086FB-27C9-49FE-83F2-9773F0030CE9}"/>
                  </a:ext>
                </a:extLst>
              </p14:cNvPr>
              <p14:cNvContentPartPr/>
              <p14:nvPr/>
            </p14:nvContentPartPr>
            <p14:xfrm>
              <a:off x="1393680" y="5475760"/>
              <a:ext cx="159480" cy="97920"/>
            </p14:xfrm>
          </p:contentPart>
        </mc:Choice>
        <mc:Fallback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3B1086FB-27C9-49FE-83F2-9773F0030CE9}"/>
                  </a:ext>
                </a:extLst>
              </p:cNvPr>
              <p:cNvPicPr/>
              <p:nvPr/>
            </p:nvPicPr>
            <p:blipFill>
              <a:blip r:embed="rId88"/>
              <a:stretch>
                <a:fillRect/>
              </a:stretch>
            </p:blipFill>
            <p:spPr>
              <a:xfrm>
                <a:off x="1375680" y="5458120"/>
                <a:ext cx="195120" cy="133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9">
            <p14:nvContentPartPr>
              <p14:cNvPr id="50" name="Ink 49">
                <a:extLst>
                  <a:ext uri="{FF2B5EF4-FFF2-40B4-BE49-F238E27FC236}">
                    <a16:creationId xmlns:a16="http://schemas.microsoft.com/office/drawing/2014/main" id="{EDEC6526-03A0-48FA-A694-33FE867B57E3}"/>
                  </a:ext>
                </a:extLst>
              </p14:cNvPr>
              <p14:cNvContentPartPr/>
              <p14:nvPr/>
            </p14:nvContentPartPr>
            <p14:xfrm>
              <a:off x="2184960" y="5680600"/>
              <a:ext cx="102960" cy="131400"/>
            </p14:xfrm>
          </p:contentPart>
        </mc:Choice>
        <mc:Fallback>
          <p:pic>
            <p:nvPicPr>
              <p:cNvPr id="50" name="Ink 49">
                <a:extLst>
                  <a:ext uri="{FF2B5EF4-FFF2-40B4-BE49-F238E27FC236}">
                    <a16:creationId xmlns:a16="http://schemas.microsoft.com/office/drawing/2014/main" id="{EDEC6526-03A0-48FA-A694-33FE867B57E3}"/>
                  </a:ext>
                </a:extLst>
              </p:cNvPr>
              <p:cNvPicPr/>
              <p:nvPr/>
            </p:nvPicPr>
            <p:blipFill>
              <a:blip r:embed="rId90"/>
              <a:stretch>
                <a:fillRect/>
              </a:stretch>
            </p:blipFill>
            <p:spPr>
              <a:xfrm>
                <a:off x="2167320" y="5662600"/>
                <a:ext cx="138600" cy="167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1">
            <p14:nvContentPartPr>
              <p14:cNvPr id="54" name="Ink 53">
                <a:extLst>
                  <a:ext uri="{FF2B5EF4-FFF2-40B4-BE49-F238E27FC236}">
                    <a16:creationId xmlns:a16="http://schemas.microsoft.com/office/drawing/2014/main" id="{B3F441C1-5E84-437D-BE98-CD67FA6F0666}"/>
                  </a:ext>
                </a:extLst>
              </p14:cNvPr>
              <p14:cNvContentPartPr/>
              <p14:nvPr/>
            </p14:nvContentPartPr>
            <p14:xfrm>
              <a:off x="1319880" y="6328600"/>
              <a:ext cx="193320" cy="209160"/>
            </p14:xfrm>
          </p:contentPart>
        </mc:Choice>
        <mc:Fallback>
          <p:pic>
            <p:nvPicPr>
              <p:cNvPr id="54" name="Ink 53">
                <a:extLst>
                  <a:ext uri="{FF2B5EF4-FFF2-40B4-BE49-F238E27FC236}">
                    <a16:creationId xmlns:a16="http://schemas.microsoft.com/office/drawing/2014/main" id="{B3F441C1-5E84-437D-BE98-CD67FA6F0666}"/>
                  </a:ext>
                </a:extLst>
              </p:cNvPr>
              <p:cNvPicPr/>
              <p:nvPr/>
            </p:nvPicPr>
            <p:blipFill>
              <a:blip r:embed="rId92"/>
              <a:stretch>
                <a:fillRect/>
              </a:stretch>
            </p:blipFill>
            <p:spPr>
              <a:xfrm>
                <a:off x="1301880" y="6310960"/>
                <a:ext cx="228960" cy="244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3">
            <p14:nvContentPartPr>
              <p14:cNvPr id="58" name="Ink 57">
                <a:extLst>
                  <a:ext uri="{FF2B5EF4-FFF2-40B4-BE49-F238E27FC236}">
                    <a16:creationId xmlns:a16="http://schemas.microsoft.com/office/drawing/2014/main" id="{25275CE5-8EC3-43E6-87CC-1DF79ED4F2FA}"/>
                  </a:ext>
                </a:extLst>
              </p14:cNvPr>
              <p14:cNvContentPartPr/>
              <p14:nvPr/>
            </p14:nvContentPartPr>
            <p14:xfrm>
              <a:off x="1706520" y="5428960"/>
              <a:ext cx="400680" cy="376200"/>
            </p14:xfrm>
          </p:contentPart>
        </mc:Choice>
        <mc:Fallback>
          <p:pic>
            <p:nvPicPr>
              <p:cNvPr id="58" name="Ink 57">
                <a:extLst>
                  <a:ext uri="{FF2B5EF4-FFF2-40B4-BE49-F238E27FC236}">
                    <a16:creationId xmlns:a16="http://schemas.microsoft.com/office/drawing/2014/main" id="{25275CE5-8EC3-43E6-87CC-1DF79ED4F2FA}"/>
                  </a:ext>
                </a:extLst>
              </p:cNvPr>
              <p:cNvPicPr/>
              <p:nvPr/>
            </p:nvPicPr>
            <p:blipFill>
              <a:blip r:embed="rId94"/>
              <a:stretch>
                <a:fillRect/>
              </a:stretch>
            </p:blipFill>
            <p:spPr>
              <a:xfrm>
                <a:off x="1688536" y="5410943"/>
                <a:ext cx="436288" cy="41187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5">
            <p14:nvContentPartPr>
              <p14:cNvPr id="59" name="Ink 58">
                <a:extLst>
                  <a:ext uri="{FF2B5EF4-FFF2-40B4-BE49-F238E27FC236}">
                    <a16:creationId xmlns:a16="http://schemas.microsoft.com/office/drawing/2014/main" id="{3357B101-AAC0-48A2-A685-FB25A02E0C95}"/>
                  </a:ext>
                </a:extLst>
              </p14:cNvPr>
              <p14:cNvContentPartPr/>
              <p14:nvPr/>
            </p14:nvContentPartPr>
            <p14:xfrm>
              <a:off x="1614720" y="6372880"/>
              <a:ext cx="194400" cy="118080"/>
            </p14:xfrm>
          </p:contentPart>
        </mc:Choice>
        <mc:Fallback>
          <p:pic>
            <p:nvPicPr>
              <p:cNvPr id="59" name="Ink 58">
                <a:extLst>
                  <a:ext uri="{FF2B5EF4-FFF2-40B4-BE49-F238E27FC236}">
                    <a16:creationId xmlns:a16="http://schemas.microsoft.com/office/drawing/2014/main" id="{3357B101-AAC0-48A2-A685-FB25A02E0C95}"/>
                  </a:ext>
                </a:extLst>
              </p:cNvPr>
              <p:cNvPicPr/>
              <p:nvPr/>
            </p:nvPicPr>
            <p:blipFill>
              <a:blip r:embed="rId96"/>
              <a:stretch>
                <a:fillRect/>
              </a:stretch>
            </p:blipFill>
            <p:spPr>
              <a:xfrm>
                <a:off x="1597080" y="6354880"/>
                <a:ext cx="230040" cy="153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7">
            <p14:nvContentPartPr>
              <p14:cNvPr id="33" name="Ink 32">
                <a:extLst>
                  <a:ext uri="{FF2B5EF4-FFF2-40B4-BE49-F238E27FC236}">
                    <a16:creationId xmlns:a16="http://schemas.microsoft.com/office/drawing/2014/main" id="{D367D531-3BC4-4E7A-AF96-F2B2B6C70430}"/>
                  </a:ext>
                </a:extLst>
              </p14:cNvPr>
              <p14:cNvContentPartPr/>
              <p14:nvPr/>
            </p14:nvContentPartPr>
            <p14:xfrm>
              <a:off x="2671680" y="5477560"/>
              <a:ext cx="276480" cy="565920"/>
            </p14:xfrm>
          </p:contentPart>
        </mc:Choice>
        <mc:Fallback>
          <p:pic>
            <p:nvPicPr>
              <p:cNvPr id="33" name="Ink 32">
                <a:extLst>
                  <a:ext uri="{FF2B5EF4-FFF2-40B4-BE49-F238E27FC236}">
                    <a16:creationId xmlns:a16="http://schemas.microsoft.com/office/drawing/2014/main" id="{D367D531-3BC4-4E7A-AF96-F2B2B6C70430}"/>
                  </a:ext>
                </a:extLst>
              </p:cNvPr>
              <p:cNvPicPr/>
              <p:nvPr/>
            </p:nvPicPr>
            <p:blipFill>
              <a:blip r:embed="rId98"/>
              <a:stretch>
                <a:fillRect/>
              </a:stretch>
            </p:blipFill>
            <p:spPr>
              <a:xfrm>
                <a:off x="2654040" y="5459920"/>
                <a:ext cx="312120" cy="601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9">
            <p14:nvContentPartPr>
              <p14:cNvPr id="34" name="Ink 33">
                <a:extLst>
                  <a:ext uri="{FF2B5EF4-FFF2-40B4-BE49-F238E27FC236}">
                    <a16:creationId xmlns:a16="http://schemas.microsoft.com/office/drawing/2014/main" id="{12F34DCA-EFCD-42F9-A96A-AE08516DF8B9}"/>
                  </a:ext>
                </a:extLst>
              </p14:cNvPr>
              <p14:cNvContentPartPr/>
              <p14:nvPr/>
            </p14:nvContentPartPr>
            <p14:xfrm>
              <a:off x="3047520" y="5943400"/>
              <a:ext cx="116280" cy="150120"/>
            </p14:xfrm>
          </p:contentPart>
        </mc:Choice>
        <mc:Fallback>
          <p:pic>
            <p:nvPicPr>
              <p:cNvPr id="34" name="Ink 33">
                <a:extLst>
                  <a:ext uri="{FF2B5EF4-FFF2-40B4-BE49-F238E27FC236}">
                    <a16:creationId xmlns:a16="http://schemas.microsoft.com/office/drawing/2014/main" id="{12F34DCA-EFCD-42F9-A96A-AE08516DF8B9}"/>
                  </a:ext>
                </a:extLst>
              </p:cNvPr>
              <p:cNvPicPr/>
              <p:nvPr/>
            </p:nvPicPr>
            <p:blipFill>
              <a:blip r:embed="rId100"/>
              <a:stretch>
                <a:fillRect/>
              </a:stretch>
            </p:blipFill>
            <p:spPr>
              <a:xfrm>
                <a:off x="3029880" y="5925400"/>
                <a:ext cx="151920" cy="185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1">
            <p14:nvContentPartPr>
              <p14:cNvPr id="80" name="Ink 79">
                <a:extLst>
                  <a:ext uri="{FF2B5EF4-FFF2-40B4-BE49-F238E27FC236}">
                    <a16:creationId xmlns:a16="http://schemas.microsoft.com/office/drawing/2014/main" id="{A87F8297-8578-4DFC-ACE4-2CFA0FC6B9CE}"/>
                  </a:ext>
                </a:extLst>
              </p14:cNvPr>
              <p14:cNvContentPartPr/>
              <p14:nvPr/>
            </p14:nvContentPartPr>
            <p14:xfrm>
              <a:off x="5232000" y="5670160"/>
              <a:ext cx="194400" cy="9360"/>
            </p14:xfrm>
          </p:contentPart>
        </mc:Choice>
        <mc:Fallback>
          <p:pic>
            <p:nvPicPr>
              <p:cNvPr id="80" name="Ink 79">
                <a:extLst>
                  <a:ext uri="{FF2B5EF4-FFF2-40B4-BE49-F238E27FC236}">
                    <a16:creationId xmlns:a16="http://schemas.microsoft.com/office/drawing/2014/main" id="{A87F8297-8578-4DFC-ACE4-2CFA0FC6B9CE}"/>
                  </a:ext>
                </a:extLst>
              </p:cNvPr>
              <p:cNvPicPr/>
              <p:nvPr/>
            </p:nvPicPr>
            <p:blipFill>
              <a:blip r:embed="rId102"/>
              <a:stretch>
                <a:fillRect/>
              </a:stretch>
            </p:blipFill>
            <p:spPr>
              <a:xfrm>
                <a:off x="5214000" y="5652160"/>
                <a:ext cx="230040" cy="45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3">
            <p14:nvContentPartPr>
              <p14:cNvPr id="81" name="Ink 80">
                <a:extLst>
                  <a:ext uri="{FF2B5EF4-FFF2-40B4-BE49-F238E27FC236}">
                    <a16:creationId xmlns:a16="http://schemas.microsoft.com/office/drawing/2014/main" id="{6DC29CF8-81A6-4236-89DE-56B2D3AC93E9}"/>
                  </a:ext>
                </a:extLst>
              </p14:cNvPr>
              <p14:cNvContentPartPr/>
              <p14:nvPr/>
            </p14:nvContentPartPr>
            <p14:xfrm>
              <a:off x="5252160" y="5753320"/>
              <a:ext cx="193680" cy="27720"/>
            </p14:xfrm>
          </p:contentPart>
        </mc:Choice>
        <mc:Fallback>
          <p:pic>
            <p:nvPicPr>
              <p:cNvPr id="81" name="Ink 80">
                <a:extLst>
                  <a:ext uri="{FF2B5EF4-FFF2-40B4-BE49-F238E27FC236}">
                    <a16:creationId xmlns:a16="http://schemas.microsoft.com/office/drawing/2014/main" id="{6DC29CF8-81A6-4236-89DE-56B2D3AC93E9}"/>
                  </a:ext>
                </a:extLst>
              </p:cNvPr>
              <p:cNvPicPr/>
              <p:nvPr/>
            </p:nvPicPr>
            <p:blipFill>
              <a:blip r:embed="rId104"/>
              <a:stretch>
                <a:fillRect/>
              </a:stretch>
            </p:blipFill>
            <p:spPr>
              <a:xfrm>
                <a:off x="5234520" y="5735680"/>
                <a:ext cx="229320" cy="63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5">
            <p14:nvContentPartPr>
              <p14:cNvPr id="85" name="Ink 84">
                <a:extLst>
                  <a:ext uri="{FF2B5EF4-FFF2-40B4-BE49-F238E27FC236}">
                    <a16:creationId xmlns:a16="http://schemas.microsoft.com/office/drawing/2014/main" id="{4331C5AF-C6A1-4F94-A132-3E7A589CDA93}"/>
                  </a:ext>
                </a:extLst>
              </p14:cNvPr>
              <p14:cNvContentPartPr/>
              <p14:nvPr/>
            </p14:nvContentPartPr>
            <p14:xfrm>
              <a:off x="5628000" y="5605720"/>
              <a:ext cx="565920" cy="232200"/>
            </p14:xfrm>
          </p:contentPart>
        </mc:Choice>
        <mc:Fallback>
          <p:pic>
            <p:nvPicPr>
              <p:cNvPr id="85" name="Ink 84">
                <a:extLst>
                  <a:ext uri="{FF2B5EF4-FFF2-40B4-BE49-F238E27FC236}">
                    <a16:creationId xmlns:a16="http://schemas.microsoft.com/office/drawing/2014/main" id="{4331C5AF-C6A1-4F94-A132-3E7A589CDA93}"/>
                  </a:ext>
                </a:extLst>
              </p:cNvPr>
              <p:cNvPicPr/>
              <p:nvPr/>
            </p:nvPicPr>
            <p:blipFill>
              <a:blip r:embed="rId106"/>
              <a:stretch>
                <a:fillRect/>
              </a:stretch>
            </p:blipFill>
            <p:spPr>
              <a:xfrm>
                <a:off x="5610360" y="5588080"/>
                <a:ext cx="601560" cy="267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7">
            <p14:nvContentPartPr>
              <p14:cNvPr id="86" name="Ink 85">
                <a:extLst>
                  <a:ext uri="{FF2B5EF4-FFF2-40B4-BE49-F238E27FC236}">
                    <a16:creationId xmlns:a16="http://schemas.microsoft.com/office/drawing/2014/main" id="{DD4E8C1C-BFA7-4F5E-AB6E-2F21F2115114}"/>
                  </a:ext>
                </a:extLst>
              </p14:cNvPr>
              <p14:cNvContentPartPr/>
              <p14:nvPr/>
            </p14:nvContentPartPr>
            <p14:xfrm>
              <a:off x="4231920" y="5465680"/>
              <a:ext cx="842760" cy="547920"/>
            </p14:xfrm>
          </p:contentPart>
        </mc:Choice>
        <mc:Fallback>
          <p:pic>
            <p:nvPicPr>
              <p:cNvPr id="86" name="Ink 85">
                <a:extLst>
                  <a:ext uri="{FF2B5EF4-FFF2-40B4-BE49-F238E27FC236}">
                    <a16:creationId xmlns:a16="http://schemas.microsoft.com/office/drawing/2014/main" id="{DD4E8C1C-BFA7-4F5E-AB6E-2F21F2115114}"/>
                  </a:ext>
                </a:extLst>
              </p:cNvPr>
              <p:cNvPicPr/>
              <p:nvPr/>
            </p:nvPicPr>
            <p:blipFill>
              <a:blip r:embed="rId108"/>
              <a:stretch>
                <a:fillRect/>
              </a:stretch>
            </p:blipFill>
            <p:spPr>
              <a:xfrm>
                <a:off x="4213912" y="5447680"/>
                <a:ext cx="878415" cy="583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9">
            <p14:nvContentPartPr>
              <p14:cNvPr id="87" name="Ink 86">
                <a:extLst>
                  <a:ext uri="{FF2B5EF4-FFF2-40B4-BE49-F238E27FC236}">
                    <a16:creationId xmlns:a16="http://schemas.microsoft.com/office/drawing/2014/main" id="{9CA69441-7B64-413A-947B-C45009905B03}"/>
                  </a:ext>
                </a:extLst>
              </p14:cNvPr>
              <p14:cNvContentPartPr/>
              <p14:nvPr/>
            </p14:nvContentPartPr>
            <p14:xfrm>
              <a:off x="3524880" y="5585200"/>
              <a:ext cx="282960" cy="299520"/>
            </p14:xfrm>
          </p:contentPart>
        </mc:Choice>
        <mc:Fallback>
          <p:pic>
            <p:nvPicPr>
              <p:cNvPr id="87" name="Ink 86">
                <a:extLst>
                  <a:ext uri="{FF2B5EF4-FFF2-40B4-BE49-F238E27FC236}">
                    <a16:creationId xmlns:a16="http://schemas.microsoft.com/office/drawing/2014/main" id="{9CA69441-7B64-413A-947B-C45009905B03}"/>
                  </a:ext>
                </a:extLst>
              </p:cNvPr>
              <p:cNvPicPr/>
              <p:nvPr/>
            </p:nvPicPr>
            <p:blipFill>
              <a:blip r:embed="rId110"/>
              <a:stretch>
                <a:fillRect/>
              </a:stretch>
            </p:blipFill>
            <p:spPr>
              <a:xfrm>
                <a:off x="3507218" y="5567560"/>
                <a:ext cx="318645" cy="335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1">
            <p14:nvContentPartPr>
              <p14:cNvPr id="31" name="Ink 30">
                <a:extLst>
                  <a:ext uri="{FF2B5EF4-FFF2-40B4-BE49-F238E27FC236}">
                    <a16:creationId xmlns:a16="http://schemas.microsoft.com/office/drawing/2014/main" id="{16853521-156D-475A-AF20-50D5C31DBD90}"/>
                  </a:ext>
                </a:extLst>
              </p14:cNvPr>
              <p14:cNvContentPartPr/>
              <p14:nvPr/>
            </p14:nvContentPartPr>
            <p14:xfrm>
              <a:off x="6491640" y="5597800"/>
              <a:ext cx="242640" cy="307800"/>
            </p14:xfrm>
          </p:contentPart>
        </mc:Choice>
        <mc:Fallback>
          <p:pic>
            <p:nvPicPr>
              <p:cNvPr id="31" name="Ink 30">
                <a:extLst>
                  <a:ext uri="{FF2B5EF4-FFF2-40B4-BE49-F238E27FC236}">
                    <a16:creationId xmlns:a16="http://schemas.microsoft.com/office/drawing/2014/main" id="{16853521-156D-475A-AF20-50D5C31DBD90}"/>
                  </a:ext>
                </a:extLst>
              </p:cNvPr>
              <p:cNvPicPr/>
              <p:nvPr/>
            </p:nvPicPr>
            <p:blipFill>
              <a:blip r:embed="rId112"/>
              <a:stretch>
                <a:fillRect/>
              </a:stretch>
            </p:blipFill>
            <p:spPr>
              <a:xfrm>
                <a:off x="6473974" y="5579800"/>
                <a:ext cx="278333" cy="343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3">
            <p14:nvContentPartPr>
              <p14:cNvPr id="49" name="Ink 48">
                <a:extLst>
                  <a:ext uri="{FF2B5EF4-FFF2-40B4-BE49-F238E27FC236}">
                    <a16:creationId xmlns:a16="http://schemas.microsoft.com/office/drawing/2014/main" id="{67627ECC-10CE-45C6-B3F1-2BE75AB1392F}"/>
                  </a:ext>
                </a:extLst>
              </p14:cNvPr>
              <p14:cNvContentPartPr/>
              <p14:nvPr/>
            </p14:nvContentPartPr>
            <p14:xfrm>
              <a:off x="7550760" y="5780320"/>
              <a:ext cx="171000" cy="142560"/>
            </p14:xfrm>
          </p:contentPart>
        </mc:Choice>
        <mc:Fallback>
          <p:pic>
            <p:nvPicPr>
              <p:cNvPr id="49" name="Ink 48">
                <a:extLst>
                  <a:ext uri="{FF2B5EF4-FFF2-40B4-BE49-F238E27FC236}">
                    <a16:creationId xmlns:a16="http://schemas.microsoft.com/office/drawing/2014/main" id="{67627ECC-10CE-45C6-B3F1-2BE75AB1392F}"/>
                  </a:ext>
                </a:extLst>
              </p:cNvPr>
              <p:cNvPicPr/>
              <p:nvPr/>
            </p:nvPicPr>
            <p:blipFill>
              <a:blip r:embed="rId114"/>
              <a:stretch>
                <a:fillRect/>
              </a:stretch>
            </p:blipFill>
            <p:spPr>
              <a:xfrm>
                <a:off x="7533120" y="5762680"/>
                <a:ext cx="206640" cy="178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5">
            <p14:nvContentPartPr>
              <p14:cNvPr id="51" name="Ink 50">
                <a:extLst>
                  <a:ext uri="{FF2B5EF4-FFF2-40B4-BE49-F238E27FC236}">
                    <a16:creationId xmlns:a16="http://schemas.microsoft.com/office/drawing/2014/main" id="{EE86A86D-0699-4A86-8F7A-D58FD732A228}"/>
                  </a:ext>
                </a:extLst>
              </p14:cNvPr>
              <p14:cNvContentPartPr/>
              <p14:nvPr/>
            </p14:nvContentPartPr>
            <p14:xfrm>
              <a:off x="7072320" y="5623720"/>
              <a:ext cx="381240" cy="311040"/>
            </p14:xfrm>
          </p:contentPart>
        </mc:Choice>
        <mc:Fallback>
          <p:pic>
            <p:nvPicPr>
              <p:cNvPr id="51" name="Ink 50">
                <a:extLst>
                  <a:ext uri="{FF2B5EF4-FFF2-40B4-BE49-F238E27FC236}">
                    <a16:creationId xmlns:a16="http://schemas.microsoft.com/office/drawing/2014/main" id="{EE86A86D-0699-4A86-8F7A-D58FD732A228}"/>
                  </a:ext>
                </a:extLst>
              </p:cNvPr>
              <p:cNvPicPr/>
              <p:nvPr/>
            </p:nvPicPr>
            <p:blipFill>
              <a:blip r:embed="rId116"/>
              <a:stretch>
                <a:fillRect/>
              </a:stretch>
            </p:blipFill>
            <p:spPr>
              <a:xfrm>
                <a:off x="7054680" y="5605720"/>
                <a:ext cx="416880" cy="346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7">
            <p14:nvContentPartPr>
              <p14:cNvPr id="69" name="Ink 68">
                <a:extLst>
                  <a:ext uri="{FF2B5EF4-FFF2-40B4-BE49-F238E27FC236}">
                    <a16:creationId xmlns:a16="http://schemas.microsoft.com/office/drawing/2014/main" id="{C9614BB9-A2FA-4361-9ECA-AFCD36EB3393}"/>
                  </a:ext>
                </a:extLst>
              </p14:cNvPr>
              <p14:cNvContentPartPr/>
              <p14:nvPr/>
            </p14:nvContentPartPr>
            <p14:xfrm>
              <a:off x="7894200" y="5638480"/>
              <a:ext cx="1169280" cy="227520"/>
            </p14:xfrm>
          </p:contentPart>
        </mc:Choice>
        <mc:Fallback>
          <p:pic>
            <p:nvPicPr>
              <p:cNvPr id="69" name="Ink 68">
                <a:extLst>
                  <a:ext uri="{FF2B5EF4-FFF2-40B4-BE49-F238E27FC236}">
                    <a16:creationId xmlns:a16="http://schemas.microsoft.com/office/drawing/2014/main" id="{C9614BB9-A2FA-4361-9ECA-AFCD36EB3393}"/>
                  </a:ext>
                </a:extLst>
              </p:cNvPr>
              <p:cNvPicPr/>
              <p:nvPr/>
            </p:nvPicPr>
            <p:blipFill>
              <a:blip r:embed="rId118"/>
              <a:stretch>
                <a:fillRect/>
              </a:stretch>
            </p:blipFill>
            <p:spPr>
              <a:xfrm>
                <a:off x="7876206" y="5620480"/>
                <a:ext cx="1204909" cy="263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9">
            <p14:nvContentPartPr>
              <p14:cNvPr id="38" name="Ink 37">
                <a:extLst>
                  <a:ext uri="{FF2B5EF4-FFF2-40B4-BE49-F238E27FC236}">
                    <a16:creationId xmlns:a16="http://schemas.microsoft.com/office/drawing/2014/main" id="{96202EE2-028B-4BE9-A9ED-F70030D3CDCE}"/>
                  </a:ext>
                </a:extLst>
              </p14:cNvPr>
              <p14:cNvContentPartPr/>
              <p14:nvPr/>
            </p14:nvContentPartPr>
            <p14:xfrm>
              <a:off x="3626760" y="6207280"/>
              <a:ext cx="273600" cy="275040"/>
            </p14:xfrm>
          </p:contentPart>
        </mc:Choice>
        <mc:Fallback>
          <p:pic>
            <p:nvPicPr>
              <p:cNvPr id="38" name="Ink 37">
                <a:extLst>
                  <a:ext uri="{FF2B5EF4-FFF2-40B4-BE49-F238E27FC236}">
                    <a16:creationId xmlns:a16="http://schemas.microsoft.com/office/drawing/2014/main" id="{96202EE2-028B-4BE9-A9ED-F70030D3CDCE}"/>
                  </a:ext>
                </a:extLst>
              </p:cNvPr>
              <p:cNvPicPr/>
              <p:nvPr/>
            </p:nvPicPr>
            <p:blipFill>
              <a:blip r:embed="rId120"/>
              <a:stretch>
                <a:fillRect/>
              </a:stretch>
            </p:blipFill>
            <p:spPr>
              <a:xfrm>
                <a:off x="3608760" y="6189640"/>
                <a:ext cx="309240" cy="310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1">
            <p14:nvContentPartPr>
              <p14:cNvPr id="63" name="Ink 62">
                <a:extLst>
                  <a:ext uri="{FF2B5EF4-FFF2-40B4-BE49-F238E27FC236}">
                    <a16:creationId xmlns:a16="http://schemas.microsoft.com/office/drawing/2014/main" id="{FD4BB14C-58A9-45AD-8690-75E9016D15BF}"/>
                  </a:ext>
                </a:extLst>
              </p14:cNvPr>
              <p14:cNvContentPartPr/>
              <p14:nvPr/>
            </p14:nvContentPartPr>
            <p14:xfrm>
              <a:off x="5232000" y="6373600"/>
              <a:ext cx="187200" cy="16920"/>
            </p14:xfrm>
          </p:contentPart>
        </mc:Choice>
        <mc:Fallback>
          <p:pic>
            <p:nvPicPr>
              <p:cNvPr id="63" name="Ink 62">
                <a:extLst>
                  <a:ext uri="{FF2B5EF4-FFF2-40B4-BE49-F238E27FC236}">
                    <a16:creationId xmlns:a16="http://schemas.microsoft.com/office/drawing/2014/main" id="{FD4BB14C-58A9-45AD-8690-75E9016D15BF}"/>
                  </a:ext>
                </a:extLst>
              </p:cNvPr>
              <p:cNvPicPr/>
              <p:nvPr/>
            </p:nvPicPr>
            <p:blipFill>
              <a:blip r:embed="rId122"/>
              <a:stretch>
                <a:fillRect/>
              </a:stretch>
            </p:blipFill>
            <p:spPr>
              <a:xfrm>
                <a:off x="5214000" y="6355960"/>
                <a:ext cx="222840" cy="52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3">
            <p14:nvContentPartPr>
              <p14:cNvPr id="67" name="Ink 66">
                <a:extLst>
                  <a:ext uri="{FF2B5EF4-FFF2-40B4-BE49-F238E27FC236}">
                    <a16:creationId xmlns:a16="http://schemas.microsoft.com/office/drawing/2014/main" id="{6847CDC4-932B-4087-889E-8B329DF90363}"/>
                  </a:ext>
                </a:extLst>
              </p14:cNvPr>
              <p14:cNvContentPartPr/>
              <p14:nvPr/>
            </p14:nvContentPartPr>
            <p14:xfrm>
              <a:off x="5242080" y="6461080"/>
              <a:ext cx="142200" cy="15120"/>
            </p14:xfrm>
          </p:contentPart>
        </mc:Choice>
        <mc:Fallback>
          <p:pic>
            <p:nvPicPr>
              <p:cNvPr id="67" name="Ink 66">
                <a:extLst>
                  <a:ext uri="{FF2B5EF4-FFF2-40B4-BE49-F238E27FC236}">
                    <a16:creationId xmlns:a16="http://schemas.microsoft.com/office/drawing/2014/main" id="{6847CDC4-932B-4087-889E-8B329DF90363}"/>
                  </a:ext>
                </a:extLst>
              </p:cNvPr>
              <p:cNvPicPr/>
              <p:nvPr/>
            </p:nvPicPr>
            <p:blipFill>
              <a:blip r:embed="rId124"/>
              <a:stretch>
                <a:fillRect/>
              </a:stretch>
            </p:blipFill>
            <p:spPr>
              <a:xfrm>
                <a:off x="5224440" y="6443440"/>
                <a:ext cx="177840" cy="50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5">
            <p14:nvContentPartPr>
              <p14:cNvPr id="68" name="Ink 67">
                <a:extLst>
                  <a:ext uri="{FF2B5EF4-FFF2-40B4-BE49-F238E27FC236}">
                    <a16:creationId xmlns:a16="http://schemas.microsoft.com/office/drawing/2014/main" id="{B50C8829-8322-4B04-8190-C7BB03BC1193}"/>
                  </a:ext>
                </a:extLst>
              </p14:cNvPr>
              <p14:cNvContentPartPr/>
              <p14:nvPr/>
            </p14:nvContentPartPr>
            <p14:xfrm>
              <a:off x="5525040" y="6300160"/>
              <a:ext cx="316800" cy="180000"/>
            </p14:xfrm>
          </p:contentPart>
        </mc:Choice>
        <mc:Fallback>
          <p:pic>
            <p:nvPicPr>
              <p:cNvPr id="68" name="Ink 67">
                <a:extLst>
                  <a:ext uri="{FF2B5EF4-FFF2-40B4-BE49-F238E27FC236}">
                    <a16:creationId xmlns:a16="http://schemas.microsoft.com/office/drawing/2014/main" id="{B50C8829-8322-4B04-8190-C7BB03BC1193}"/>
                  </a:ext>
                </a:extLst>
              </p:cNvPr>
              <p:cNvPicPr/>
              <p:nvPr/>
            </p:nvPicPr>
            <p:blipFill>
              <a:blip r:embed="rId126"/>
              <a:stretch>
                <a:fillRect/>
              </a:stretch>
            </p:blipFill>
            <p:spPr>
              <a:xfrm>
                <a:off x="5507040" y="6282520"/>
                <a:ext cx="352440" cy="215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7">
            <p14:nvContentPartPr>
              <p14:cNvPr id="70" name="Ink 69">
                <a:extLst>
                  <a:ext uri="{FF2B5EF4-FFF2-40B4-BE49-F238E27FC236}">
                    <a16:creationId xmlns:a16="http://schemas.microsoft.com/office/drawing/2014/main" id="{8E4CAF3C-BF56-4DAA-BB48-344D1E022FDD}"/>
                  </a:ext>
                </a:extLst>
              </p14:cNvPr>
              <p14:cNvContentPartPr/>
              <p14:nvPr/>
            </p14:nvContentPartPr>
            <p14:xfrm>
              <a:off x="4429200" y="6247960"/>
              <a:ext cx="653400" cy="332280"/>
            </p14:xfrm>
          </p:contentPart>
        </mc:Choice>
        <mc:Fallback>
          <p:pic>
            <p:nvPicPr>
              <p:cNvPr id="70" name="Ink 69">
                <a:extLst>
                  <a:ext uri="{FF2B5EF4-FFF2-40B4-BE49-F238E27FC236}">
                    <a16:creationId xmlns:a16="http://schemas.microsoft.com/office/drawing/2014/main" id="{8E4CAF3C-BF56-4DAA-BB48-344D1E022FDD}"/>
                  </a:ext>
                </a:extLst>
              </p:cNvPr>
              <p:cNvPicPr/>
              <p:nvPr/>
            </p:nvPicPr>
            <p:blipFill>
              <a:blip r:embed="rId128"/>
              <a:stretch>
                <a:fillRect/>
              </a:stretch>
            </p:blipFill>
            <p:spPr>
              <a:xfrm>
                <a:off x="4411550" y="6230301"/>
                <a:ext cx="689060" cy="36795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9">
            <p14:nvContentPartPr>
              <p14:cNvPr id="26" name="Ink 25">
                <a:extLst>
                  <a:ext uri="{FF2B5EF4-FFF2-40B4-BE49-F238E27FC236}">
                    <a16:creationId xmlns:a16="http://schemas.microsoft.com/office/drawing/2014/main" id="{A85FAD81-1B22-49A3-8B58-832692B98923}"/>
                  </a:ext>
                </a:extLst>
              </p14:cNvPr>
              <p14:cNvContentPartPr/>
              <p14:nvPr/>
            </p14:nvContentPartPr>
            <p14:xfrm>
              <a:off x="6136320" y="6372880"/>
              <a:ext cx="156960" cy="12600"/>
            </p14:xfrm>
          </p:contentPart>
        </mc:Choice>
        <mc:Fallback>
          <p:pic>
            <p:nvPicPr>
              <p:cNvPr id="26" name="Ink 25">
                <a:extLst>
                  <a:ext uri="{FF2B5EF4-FFF2-40B4-BE49-F238E27FC236}">
                    <a16:creationId xmlns:a16="http://schemas.microsoft.com/office/drawing/2014/main" id="{A85FAD81-1B22-49A3-8B58-832692B98923}"/>
                  </a:ext>
                </a:extLst>
              </p:cNvPr>
              <p:cNvPicPr/>
              <p:nvPr/>
            </p:nvPicPr>
            <p:blipFill>
              <a:blip r:embed="rId130"/>
              <a:stretch>
                <a:fillRect/>
              </a:stretch>
            </p:blipFill>
            <p:spPr>
              <a:xfrm>
                <a:off x="6118320" y="6354880"/>
                <a:ext cx="192600" cy="48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1">
            <p14:nvContentPartPr>
              <p14:cNvPr id="27" name="Ink 26">
                <a:extLst>
                  <a:ext uri="{FF2B5EF4-FFF2-40B4-BE49-F238E27FC236}">
                    <a16:creationId xmlns:a16="http://schemas.microsoft.com/office/drawing/2014/main" id="{34FC83D1-EDB0-456B-AD93-9FD0DAB616FC}"/>
                  </a:ext>
                </a:extLst>
              </p14:cNvPr>
              <p14:cNvContentPartPr/>
              <p14:nvPr/>
            </p14:nvContentPartPr>
            <p14:xfrm>
              <a:off x="6105720" y="6451360"/>
              <a:ext cx="161640" cy="23040"/>
            </p14:xfrm>
          </p:contentPart>
        </mc:Choice>
        <mc:Fallback>
          <p:pic>
            <p:nvPicPr>
              <p:cNvPr id="27" name="Ink 26">
                <a:extLst>
                  <a:ext uri="{FF2B5EF4-FFF2-40B4-BE49-F238E27FC236}">
                    <a16:creationId xmlns:a16="http://schemas.microsoft.com/office/drawing/2014/main" id="{34FC83D1-EDB0-456B-AD93-9FD0DAB616FC}"/>
                  </a:ext>
                </a:extLst>
              </p:cNvPr>
              <p:cNvPicPr/>
              <p:nvPr/>
            </p:nvPicPr>
            <p:blipFill>
              <a:blip r:embed="rId132"/>
              <a:stretch>
                <a:fillRect/>
              </a:stretch>
            </p:blipFill>
            <p:spPr>
              <a:xfrm>
                <a:off x="6088080" y="6433360"/>
                <a:ext cx="197280" cy="58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3">
            <p14:nvContentPartPr>
              <p14:cNvPr id="52" name="Ink 51">
                <a:extLst>
                  <a:ext uri="{FF2B5EF4-FFF2-40B4-BE49-F238E27FC236}">
                    <a16:creationId xmlns:a16="http://schemas.microsoft.com/office/drawing/2014/main" id="{038B0E13-5DC6-4DBC-80CC-ECE6B8BC1953}"/>
                  </a:ext>
                </a:extLst>
              </p14:cNvPr>
              <p14:cNvContentPartPr/>
              <p14:nvPr/>
            </p14:nvContentPartPr>
            <p14:xfrm>
              <a:off x="6493080" y="6278560"/>
              <a:ext cx="977040" cy="289800"/>
            </p14:xfrm>
          </p:contentPart>
        </mc:Choice>
        <mc:Fallback>
          <p:pic>
            <p:nvPicPr>
              <p:cNvPr id="52" name="Ink 51">
                <a:extLst>
                  <a:ext uri="{FF2B5EF4-FFF2-40B4-BE49-F238E27FC236}">
                    <a16:creationId xmlns:a16="http://schemas.microsoft.com/office/drawing/2014/main" id="{038B0E13-5DC6-4DBC-80CC-ECE6B8BC1953}"/>
                  </a:ext>
                </a:extLst>
              </p:cNvPr>
              <p:cNvPicPr/>
              <p:nvPr/>
            </p:nvPicPr>
            <p:blipFill>
              <a:blip r:embed="rId134"/>
              <a:stretch>
                <a:fillRect/>
              </a:stretch>
            </p:blipFill>
            <p:spPr>
              <a:xfrm>
                <a:off x="6475440" y="6260560"/>
                <a:ext cx="1012680" cy="325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5">
            <p14:nvContentPartPr>
              <p14:cNvPr id="60" name="Ink 59">
                <a:extLst>
                  <a:ext uri="{FF2B5EF4-FFF2-40B4-BE49-F238E27FC236}">
                    <a16:creationId xmlns:a16="http://schemas.microsoft.com/office/drawing/2014/main" id="{FBCA1387-A6CD-4E13-826C-BE69E93192BD}"/>
                  </a:ext>
                </a:extLst>
              </p14:cNvPr>
              <p14:cNvContentPartPr/>
              <p14:nvPr/>
            </p14:nvContentPartPr>
            <p14:xfrm>
              <a:off x="4195200" y="6035200"/>
              <a:ext cx="3524400" cy="710640"/>
            </p14:xfrm>
          </p:contentPart>
        </mc:Choice>
        <mc:Fallback>
          <p:pic>
            <p:nvPicPr>
              <p:cNvPr id="60" name="Ink 59">
                <a:extLst>
                  <a:ext uri="{FF2B5EF4-FFF2-40B4-BE49-F238E27FC236}">
                    <a16:creationId xmlns:a16="http://schemas.microsoft.com/office/drawing/2014/main" id="{FBCA1387-A6CD-4E13-826C-BE69E93192BD}"/>
                  </a:ext>
                </a:extLst>
              </p:cNvPr>
              <p:cNvPicPr/>
              <p:nvPr/>
            </p:nvPicPr>
            <p:blipFill>
              <a:blip r:embed="rId136"/>
              <a:stretch>
                <a:fillRect/>
              </a:stretch>
            </p:blipFill>
            <p:spPr>
              <a:xfrm>
                <a:off x="4177560" y="5999200"/>
                <a:ext cx="3560040" cy="782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7">
            <p14:nvContentPartPr>
              <p14:cNvPr id="61" name="Ink 60">
                <a:extLst>
                  <a:ext uri="{FF2B5EF4-FFF2-40B4-BE49-F238E27FC236}">
                    <a16:creationId xmlns:a16="http://schemas.microsoft.com/office/drawing/2014/main" id="{F21770A9-AEC2-4E5B-AA03-9A6E97E42CE0}"/>
                  </a:ext>
                </a:extLst>
              </p14:cNvPr>
              <p14:cNvContentPartPr/>
              <p14:nvPr/>
            </p14:nvContentPartPr>
            <p14:xfrm>
              <a:off x="233400" y="1218400"/>
              <a:ext cx="2236680" cy="61920"/>
            </p14:xfrm>
          </p:contentPart>
        </mc:Choice>
        <mc:Fallback>
          <p:pic>
            <p:nvPicPr>
              <p:cNvPr id="61" name="Ink 60">
                <a:extLst>
                  <a:ext uri="{FF2B5EF4-FFF2-40B4-BE49-F238E27FC236}">
                    <a16:creationId xmlns:a16="http://schemas.microsoft.com/office/drawing/2014/main" id="{F21770A9-AEC2-4E5B-AA03-9A6E97E42CE0}"/>
                  </a:ext>
                </a:extLst>
              </p:cNvPr>
              <p:cNvPicPr/>
              <p:nvPr/>
            </p:nvPicPr>
            <p:blipFill>
              <a:blip r:embed="rId138"/>
              <a:stretch>
                <a:fillRect/>
              </a:stretch>
            </p:blipFill>
            <p:spPr>
              <a:xfrm>
                <a:off x="215400" y="1182760"/>
                <a:ext cx="2272320" cy="133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9">
            <p14:nvContentPartPr>
              <p14:cNvPr id="62" name="Ink 61">
                <a:extLst>
                  <a:ext uri="{FF2B5EF4-FFF2-40B4-BE49-F238E27FC236}">
                    <a16:creationId xmlns:a16="http://schemas.microsoft.com/office/drawing/2014/main" id="{5D4CB297-9819-4498-9C65-FD8E08F01C5C}"/>
                  </a:ext>
                </a:extLst>
              </p14:cNvPr>
              <p14:cNvContentPartPr/>
              <p14:nvPr/>
            </p14:nvContentPartPr>
            <p14:xfrm>
              <a:off x="2895240" y="1228840"/>
              <a:ext cx="5686920" cy="62280"/>
            </p14:xfrm>
          </p:contentPart>
        </mc:Choice>
        <mc:Fallback>
          <p:pic>
            <p:nvPicPr>
              <p:cNvPr id="62" name="Ink 61">
                <a:extLst>
                  <a:ext uri="{FF2B5EF4-FFF2-40B4-BE49-F238E27FC236}">
                    <a16:creationId xmlns:a16="http://schemas.microsoft.com/office/drawing/2014/main" id="{5D4CB297-9819-4498-9C65-FD8E08F01C5C}"/>
                  </a:ext>
                </a:extLst>
              </p:cNvPr>
              <p:cNvPicPr/>
              <p:nvPr/>
            </p:nvPicPr>
            <p:blipFill>
              <a:blip r:embed="rId140"/>
              <a:stretch>
                <a:fillRect/>
              </a:stretch>
            </p:blipFill>
            <p:spPr>
              <a:xfrm>
                <a:off x="2877240" y="1193200"/>
                <a:ext cx="5722560" cy="133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1">
            <p14:nvContentPartPr>
              <p14:cNvPr id="72" name="Ink 71">
                <a:extLst>
                  <a:ext uri="{FF2B5EF4-FFF2-40B4-BE49-F238E27FC236}">
                    <a16:creationId xmlns:a16="http://schemas.microsoft.com/office/drawing/2014/main" id="{2AEE7035-CA41-4223-AF29-90CA5263DA80}"/>
                  </a:ext>
                </a:extLst>
              </p14:cNvPr>
              <p14:cNvContentPartPr/>
              <p14:nvPr/>
            </p14:nvContentPartPr>
            <p14:xfrm>
              <a:off x="192720" y="1664800"/>
              <a:ext cx="568080" cy="72360"/>
            </p14:xfrm>
          </p:contentPart>
        </mc:Choice>
        <mc:Fallback>
          <p:pic>
            <p:nvPicPr>
              <p:cNvPr id="72" name="Ink 71">
                <a:extLst>
                  <a:ext uri="{FF2B5EF4-FFF2-40B4-BE49-F238E27FC236}">
                    <a16:creationId xmlns:a16="http://schemas.microsoft.com/office/drawing/2014/main" id="{2AEE7035-CA41-4223-AF29-90CA5263DA80}"/>
                  </a:ext>
                </a:extLst>
              </p:cNvPr>
              <p:cNvPicPr/>
              <p:nvPr/>
            </p:nvPicPr>
            <p:blipFill>
              <a:blip r:embed="rId142"/>
              <a:stretch>
                <a:fillRect/>
              </a:stretch>
            </p:blipFill>
            <p:spPr>
              <a:xfrm>
                <a:off x="174720" y="1629160"/>
                <a:ext cx="603720" cy="144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0829728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EF925F-07F8-4EB3-99A6-401403A3F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8BA499-14B1-4141-8B47-F388188B2A8C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56AED9F2-F759-4A55-B37A-FAB1B8D2EF12}"/>
                  </a:ext>
                </a:extLst>
              </p14:cNvPr>
              <p14:cNvContentPartPr/>
              <p14:nvPr/>
            </p14:nvContentPartPr>
            <p14:xfrm>
              <a:off x="7590360" y="59200"/>
              <a:ext cx="1021680" cy="524160"/>
            </p14:xfrm>
          </p:contentPart>
        </mc:Choice>
        <mc:Fallback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56AED9F2-F759-4A55-B37A-FAB1B8D2EF12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7572720" y="41200"/>
                <a:ext cx="1057320" cy="559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25" name="Ink 24">
                <a:extLst>
                  <a:ext uri="{FF2B5EF4-FFF2-40B4-BE49-F238E27FC236}">
                    <a16:creationId xmlns:a16="http://schemas.microsoft.com/office/drawing/2014/main" id="{418AAED4-F5E7-434F-A6A4-FFC26D69FDEB}"/>
                  </a:ext>
                </a:extLst>
              </p14:cNvPr>
              <p14:cNvContentPartPr/>
              <p14:nvPr/>
            </p14:nvContentPartPr>
            <p14:xfrm>
              <a:off x="323400" y="129400"/>
              <a:ext cx="1364760" cy="520200"/>
            </p14:xfrm>
          </p:contentPart>
        </mc:Choice>
        <mc:Fallback>
          <p:pic>
            <p:nvPicPr>
              <p:cNvPr id="25" name="Ink 24">
                <a:extLst>
                  <a:ext uri="{FF2B5EF4-FFF2-40B4-BE49-F238E27FC236}">
                    <a16:creationId xmlns:a16="http://schemas.microsoft.com/office/drawing/2014/main" id="{418AAED4-F5E7-434F-A6A4-FFC26D69FDEB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05400" y="111760"/>
                <a:ext cx="1400400" cy="555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32" name="Ink 31">
                <a:extLst>
                  <a:ext uri="{FF2B5EF4-FFF2-40B4-BE49-F238E27FC236}">
                    <a16:creationId xmlns:a16="http://schemas.microsoft.com/office/drawing/2014/main" id="{0E97D370-E4FE-45C3-88B2-6A002DEA33DA}"/>
                  </a:ext>
                </a:extLst>
              </p14:cNvPr>
              <p14:cNvContentPartPr/>
              <p14:nvPr/>
            </p14:nvContentPartPr>
            <p14:xfrm>
              <a:off x="2474040" y="121480"/>
              <a:ext cx="45360" cy="302400"/>
            </p14:xfrm>
          </p:contentPart>
        </mc:Choice>
        <mc:Fallback>
          <p:pic>
            <p:nvPicPr>
              <p:cNvPr id="32" name="Ink 31">
                <a:extLst>
                  <a:ext uri="{FF2B5EF4-FFF2-40B4-BE49-F238E27FC236}">
                    <a16:creationId xmlns:a16="http://schemas.microsoft.com/office/drawing/2014/main" id="{0E97D370-E4FE-45C3-88B2-6A002DEA33DA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2456040" y="103480"/>
                <a:ext cx="81000" cy="338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33" name="Ink 32">
                <a:extLst>
                  <a:ext uri="{FF2B5EF4-FFF2-40B4-BE49-F238E27FC236}">
                    <a16:creationId xmlns:a16="http://schemas.microsoft.com/office/drawing/2014/main" id="{BA2F7A54-A40A-4EE2-8CFC-BE94965E8935}"/>
                  </a:ext>
                </a:extLst>
              </p14:cNvPr>
              <p14:cNvContentPartPr/>
              <p14:nvPr/>
            </p14:nvContentPartPr>
            <p14:xfrm>
              <a:off x="2025480" y="162160"/>
              <a:ext cx="300960" cy="286920"/>
            </p14:xfrm>
          </p:contentPart>
        </mc:Choice>
        <mc:Fallback>
          <p:pic>
            <p:nvPicPr>
              <p:cNvPr id="33" name="Ink 32">
                <a:extLst>
                  <a:ext uri="{FF2B5EF4-FFF2-40B4-BE49-F238E27FC236}">
                    <a16:creationId xmlns:a16="http://schemas.microsoft.com/office/drawing/2014/main" id="{BA2F7A54-A40A-4EE2-8CFC-BE94965E8935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2007840" y="144160"/>
                <a:ext cx="336600" cy="322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A4810989-94A4-4B9A-AEB4-DDCC8884E028}"/>
                  </a:ext>
                </a:extLst>
              </p14:cNvPr>
              <p14:cNvContentPartPr/>
              <p14:nvPr/>
            </p14:nvContentPartPr>
            <p14:xfrm>
              <a:off x="314760" y="729160"/>
              <a:ext cx="1594080" cy="602280"/>
            </p14:xfrm>
          </p:contentPart>
        </mc:Choice>
        <mc:Fallback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A4810989-94A4-4B9A-AEB4-DDCC8884E028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296760" y="711520"/>
                <a:ext cx="1629720" cy="637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4A224815-00CB-434E-BF7E-DCCBF1D8CDC9}"/>
                  </a:ext>
                </a:extLst>
              </p14:cNvPr>
              <p14:cNvContentPartPr/>
              <p14:nvPr/>
            </p14:nvContentPartPr>
            <p14:xfrm>
              <a:off x="2176680" y="709720"/>
              <a:ext cx="636840" cy="277200"/>
            </p14:xfrm>
          </p:contentPart>
        </mc:Choice>
        <mc:Fallback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4A224815-00CB-434E-BF7E-DCCBF1D8CDC9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2158690" y="692080"/>
                <a:ext cx="672460" cy="3128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77252304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EF925F-07F8-4EB3-99A6-401403A3F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8BA499-14B1-4141-8B47-F388188B2A8C}" type="slidenum">
              <a:rPr lang="en-US" smtClean="0"/>
              <a:pPr>
                <a:defRPr/>
              </a:pPr>
              <a:t>30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4A983E8-E451-41C2-A6E9-EF236554FA7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2884" t="14701" r="17452" b="79188"/>
          <a:stretch/>
        </p:blipFill>
        <p:spPr>
          <a:xfrm>
            <a:off x="152399" y="168274"/>
            <a:ext cx="8700727" cy="1508126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E2CB4E82-318A-4693-8CE0-E8A3C924D1C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350"/>
          <a:stretch/>
        </p:blipFill>
        <p:spPr>
          <a:xfrm>
            <a:off x="6450228" y="1295400"/>
            <a:ext cx="2541373" cy="23687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646515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EF925F-07F8-4EB3-99A6-401403A3F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8BA499-14B1-4141-8B47-F388188B2A8C}" type="slidenum">
              <a:rPr lang="en-US" smtClean="0"/>
              <a:pPr>
                <a:defRPr/>
              </a:pPr>
              <a:t>31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4A983E8-E451-41C2-A6E9-EF236554FA7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2884" t="14701" r="17452" b="79188"/>
          <a:stretch/>
        </p:blipFill>
        <p:spPr>
          <a:xfrm>
            <a:off x="152399" y="168274"/>
            <a:ext cx="8700727" cy="1508126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E2CB4E82-318A-4693-8CE0-E8A3C924D1C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350"/>
          <a:stretch/>
        </p:blipFill>
        <p:spPr>
          <a:xfrm>
            <a:off x="6450228" y="1295400"/>
            <a:ext cx="2541373" cy="2368737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E3864354-37D2-4D89-B266-4E5B4F0674D5}"/>
                  </a:ext>
                </a:extLst>
              </p14:cNvPr>
              <p14:cNvContentPartPr/>
              <p14:nvPr/>
            </p14:nvContentPartPr>
            <p14:xfrm>
              <a:off x="1797960" y="497320"/>
              <a:ext cx="2253240" cy="4140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E3864354-37D2-4D89-B266-4E5B4F0674D5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780320" y="461680"/>
                <a:ext cx="2288880" cy="113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AABBB7BA-46C3-4AE4-8CC7-9B62C2B587F8}"/>
                  </a:ext>
                </a:extLst>
              </p14:cNvPr>
              <p14:cNvContentPartPr/>
              <p14:nvPr/>
            </p14:nvContentPartPr>
            <p14:xfrm>
              <a:off x="6298680" y="863080"/>
              <a:ext cx="2287440" cy="61560"/>
            </p14:xfrm>
          </p:contentPart>
        </mc:Choice>
        <mc:Fallback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AABBB7BA-46C3-4AE4-8CC7-9B62C2B587F8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6281040" y="827080"/>
                <a:ext cx="2323080" cy="133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790957B5-BFC6-4400-9C92-BE9FAF9A12DB}"/>
                  </a:ext>
                </a:extLst>
              </p14:cNvPr>
              <p14:cNvContentPartPr/>
              <p14:nvPr/>
            </p14:nvContentPartPr>
            <p14:xfrm>
              <a:off x="221520" y="1218760"/>
              <a:ext cx="4583160" cy="61560"/>
            </p14:xfrm>
          </p:contentPart>
        </mc:Choice>
        <mc:Fallback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790957B5-BFC6-4400-9C92-BE9FAF9A12DB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203520" y="1183120"/>
                <a:ext cx="4618800" cy="1332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37795740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EF925F-07F8-4EB3-99A6-401403A3F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8BA499-14B1-4141-8B47-F388188B2A8C}" type="slidenum">
              <a:rPr lang="en-US" smtClean="0"/>
              <a:pPr>
                <a:defRPr/>
              </a:pPr>
              <a:t>32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4A983E8-E451-41C2-A6E9-EF236554FA7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2884" t="14701" r="17452" b="79188"/>
          <a:stretch/>
        </p:blipFill>
        <p:spPr>
          <a:xfrm>
            <a:off x="152399" y="168274"/>
            <a:ext cx="8700727" cy="1508126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E2CB4E82-318A-4693-8CE0-E8A3C924D1C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350"/>
          <a:stretch/>
        </p:blipFill>
        <p:spPr>
          <a:xfrm>
            <a:off x="6450228" y="1295400"/>
            <a:ext cx="2541373" cy="2368737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E3864354-37D2-4D89-B266-4E5B4F0674D5}"/>
                  </a:ext>
                </a:extLst>
              </p14:cNvPr>
              <p14:cNvContentPartPr/>
              <p14:nvPr/>
            </p14:nvContentPartPr>
            <p14:xfrm>
              <a:off x="1797960" y="497320"/>
              <a:ext cx="2253240" cy="4140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E3864354-37D2-4D89-B266-4E5B4F0674D5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780320" y="461680"/>
                <a:ext cx="2288880" cy="113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AABBB7BA-46C3-4AE4-8CC7-9B62C2B587F8}"/>
                  </a:ext>
                </a:extLst>
              </p14:cNvPr>
              <p14:cNvContentPartPr/>
              <p14:nvPr/>
            </p14:nvContentPartPr>
            <p14:xfrm>
              <a:off x="6298680" y="863080"/>
              <a:ext cx="2287440" cy="61560"/>
            </p14:xfrm>
          </p:contentPart>
        </mc:Choice>
        <mc:Fallback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AABBB7BA-46C3-4AE4-8CC7-9B62C2B587F8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6281040" y="827080"/>
                <a:ext cx="2323080" cy="133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790957B5-BFC6-4400-9C92-BE9FAF9A12DB}"/>
                  </a:ext>
                </a:extLst>
              </p14:cNvPr>
              <p14:cNvContentPartPr/>
              <p14:nvPr/>
            </p14:nvContentPartPr>
            <p14:xfrm>
              <a:off x="221520" y="1218760"/>
              <a:ext cx="4583160" cy="61560"/>
            </p14:xfrm>
          </p:contentPart>
        </mc:Choice>
        <mc:Fallback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790957B5-BFC6-4400-9C92-BE9FAF9A12DB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203520" y="1183120"/>
                <a:ext cx="4618800" cy="133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1A3E1294-9569-461C-A91B-58E5F8266021}"/>
                  </a:ext>
                </a:extLst>
              </p14:cNvPr>
              <p14:cNvContentPartPr/>
              <p14:nvPr/>
            </p14:nvContentPartPr>
            <p14:xfrm>
              <a:off x="1361280" y="3880240"/>
              <a:ext cx="223560" cy="274320"/>
            </p14:xfrm>
          </p:contentPart>
        </mc:Choice>
        <mc:Fallback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1A3E1294-9569-461C-A91B-58E5F8266021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1343309" y="3862577"/>
                <a:ext cx="259143" cy="31000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">
            <p14:nvContentPartPr>
              <p14:cNvPr id="46" name="Ink 45">
                <a:extLst>
                  <a:ext uri="{FF2B5EF4-FFF2-40B4-BE49-F238E27FC236}">
                    <a16:creationId xmlns:a16="http://schemas.microsoft.com/office/drawing/2014/main" id="{A0FD4F42-10F0-43A6-8E05-0459C17BD1B3}"/>
                  </a:ext>
                </a:extLst>
              </p14:cNvPr>
              <p14:cNvContentPartPr/>
              <p14:nvPr/>
            </p14:nvContentPartPr>
            <p14:xfrm>
              <a:off x="2813880" y="1605400"/>
              <a:ext cx="628920" cy="60840"/>
            </p14:xfrm>
          </p:contentPart>
        </mc:Choice>
        <mc:Fallback>
          <p:pic>
            <p:nvPicPr>
              <p:cNvPr id="46" name="Ink 45">
                <a:extLst>
                  <a:ext uri="{FF2B5EF4-FFF2-40B4-BE49-F238E27FC236}">
                    <a16:creationId xmlns:a16="http://schemas.microsoft.com/office/drawing/2014/main" id="{A0FD4F42-10F0-43A6-8E05-0459C17BD1B3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2795880" y="1587760"/>
                <a:ext cx="664560" cy="96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">
            <p14:nvContentPartPr>
              <p14:cNvPr id="47" name="Ink 46">
                <a:extLst>
                  <a:ext uri="{FF2B5EF4-FFF2-40B4-BE49-F238E27FC236}">
                    <a16:creationId xmlns:a16="http://schemas.microsoft.com/office/drawing/2014/main" id="{CA1CC033-68B9-4A76-A90D-2F2E236643A6}"/>
                  </a:ext>
                </a:extLst>
              </p14:cNvPr>
              <p14:cNvContentPartPr/>
              <p14:nvPr/>
            </p14:nvContentPartPr>
            <p14:xfrm>
              <a:off x="3626760" y="1586320"/>
              <a:ext cx="160560" cy="19080"/>
            </p14:xfrm>
          </p:contentPart>
        </mc:Choice>
        <mc:Fallback>
          <p:pic>
            <p:nvPicPr>
              <p:cNvPr id="47" name="Ink 46">
                <a:extLst>
                  <a:ext uri="{FF2B5EF4-FFF2-40B4-BE49-F238E27FC236}">
                    <a16:creationId xmlns:a16="http://schemas.microsoft.com/office/drawing/2014/main" id="{CA1CC033-68B9-4A76-A90D-2F2E236643A6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3608760" y="1568320"/>
                <a:ext cx="196200" cy="54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">
            <p14:nvContentPartPr>
              <p14:cNvPr id="57" name="Ink 56">
                <a:extLst>
                  <a:ext uri="{FF2B5EF4-FFF2-40B4-BE49-F238E27FC236}">
                    <a16:creationId xmlns:a16="http://schemas.microsoft.com/office/drawing/2014/main" id="{B3FAE627-E43B-48B1-8040-FBF2674FE6EE}"/>
                  </a:ext>
                </a:extLst>
              </p14:cNvPr>
              <p14:cNvContentPartPr/>
              <p14:nvPr/>
            </p14:nvContentPartPr>
            <p14:xfrm>
              <a:off x="477120" y="1672000"/>
              <a:ext cx="2113200" cy="2103840"/>
            </p14:xfrm>
          </p:contentPart>
        </mc:Choice>
        <mc:Fallback>
          <p:pic>
            <p:nvPicPr>
              <p:cNvPr id="57" name="Ink 56">
                <a:extLst>
                  <a:ext uri="{FF2B5EF4-FFF2-40B4-BE49-F238E27FC236}">
                    <a16:creationId xmlns:a16="http://schemas.microsoft.com/office/drawing/2014/main" id="{B3FAE627-E43B-48B1-8040-FBF2674FE6EE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459483" y="1654000"/>
                <a:ext cx="2148834" cy="2139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8">
            <p14:nvContentPartPr>
              <p14:cNvPr id="61" name="Ink 60">
                <a:extLst>
                  <a:ext uri="{FF2B5EF4-FFF2-40B4-BE49-F238E27FC236}">
                    <a16:creationId xmlns:a16="http://schemas.microsoft.com/office/drawing/2014/main" id="{C97432FF-9293-4FE3-AB25-A67797373E30}"/>
                  </a:ext>
                </a:extLst>
              </p14:cNvPr>
              <p14:cNvContentPartPr/>
              <p14:nvPr/>
            </p14:nvContentPartPr>
            <p14:xfrm>
              <a:off x="2742600" y="1817800"/>
              <a:ext cx="324720" cy="348480"/>
            </p14:xfrm>
          </p:contentPart>
        </mc:Choice>
        <mc:Fallback>
          <p:pic>
            <p:nvPicPr>
              <p:cNvPr id="61" name="Ink 60">
                <a:extLst>
                  <a:ext uri="{FF2B5EF4-FFF2-40B4-BE49-F238E27FC236}">
                    <a16:creationId xmlns:a16="http://schemas.microsoft.com/office/drawing/2014/main" id="{C97432FF-9293-4FE3-AB25-A67797373E30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2724960" y="1799781"/>
                <a:ext cx="360360" cy="384157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05880851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EF925F-07F8-4EB3-99A6-401403A3F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8BA499-14B1-4141-8B47-F388188B2A8C}" type="slidenum">
              <a:rPr lang="en-US" smtClean="0"/>
              <a:pPr>
                <a:defRPr/>
              </a:pPr>
              <a:t>33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4A983E8-E451-41C2-A6E9-EF236554FA7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2884" t="14701" r="17452" b="79188"/>
          <a:stretch/>
        </p:blipFill>
        <p:spPr>
          <a:xfrm>
            <a:off x="152399" y="168274"/>
            <a:ext cx="8700727" cy="1508126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E2CB4E82-318A-4693-8CE0-E8A3C924D1C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350"/>
          <a:stretch/>
        </p:blipFill>
        <p:spPr>
          <a:xfrm>
            <a:off x="6450228" y="1295400"/>
            <a:ext cx="2541373" cy="2368737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E3864354-37D2-4D89-B266-4E5B4F0674D5}"/>
                  </a:ext>
                </a:extLst>
              </p14:cNvPr>
              <p14:cNvContentPartPr/>
              <p14:nvPr/>
            </p14:nvContentPartPr>
            <p14:xfrm>
              <a:off x="1797960" y="497320"/>
              <a:ext cx="2253240" cy="4140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E3864354-37D2-4D89-B266-4E5B4F0674D5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780320" y="461680"/>
                <a:ext cx="2288880" cy="113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AABBB7BA-46C3-4AE4-8CC7-9B62C2B587F8}"/>
                  </a:ext>
                </a:extLst>
              </p14:cNvPr>
              <p14:cNvContentPartPr/>
              <p14:nvPr/>
            </p14:nvContentPartPr>
            <p14:xfrm>
              <a:off x="6298680" y="863080"/>
              <a:ext cx="2287440" cy="61560"/>
            </p14:xfrm>
          </p:contentPart>
        </mc:Choice>
        <mc:Fallback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AABBB7BA-46C3-4AE4-8CC7-9B62C2B587F8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6281040" y="827080"/>
                <a:ext cx="2323080" cy="133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790957B5-BFC6-4400-9C92-BE9FAF9A12DB}"/>
                  </a:ext>
                </a:extLst>
              </p14:cNvPr>
              <p14:cNvContentPartPr/>
              <p14:nvPr/>
            </p14:nvContentPartPr>
            <p14:xfrm>
              <a:off x="221520" y="1218760"/>
              <a:ext cx="4583160" cy="61560"/>
            </p14:xfrm>
          </p:contentPart>
        </mc:Choice>
        <mc:Fallback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790957B5-BFC6-4400-9C92-BE9FAF9A12DB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203520" y="1183120"/>
                <a:ext cx="4618800" cy="133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1A3E1294-9569-461C-A91B-58E5F8266021}"/>
                  </a:ext>
                </a:extLst>
              </p14:cNvPr>
              <p14:cNvContentPartPr/>
              <p14:nvPr/>
            </p14:nvContentPartPr>
            <p14:xfrm>
              <a:off x="1361280" y="3880240"/>
              <a:ext cx="223560" cy="274320"/>
            </p14:xfrm>
          </p:contentPart>
        </mc:Choice>
        <mc:Fallback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1A3E1294-9569-461C-A91B-58E5F8266021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1343309" y="3862577"/>
                <a:ext cx="259143" cy="31000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">
            <p14:nvContentPartPr>
              <p14:cNvPr id="46" name="Ink 45">
                <a:extLst>
                  <a:ext uri="{FF2B5EF4-FFF2-40B4-BE49-F238E27FC236}">
                    <a16:creationId xmlns:a16="http://schemas.microsoft.com/office/drawing/2014/main" id="{A0FD4F42-10F0-43A6-8E05-0459C17BD1B3}"/>
                  </a:ext>
                </a:extLst>
              </p14:cNvPr>
              <p14:cNvContentPartPr/>
              <p14:nvPr/>
            </p14:nvContentPartPr>
            <p14:xfrm>
              <a:off x="2813880" y="1605400"/>
              <a:ext cx="628920" cy="60840"/>
            </p14:xfrm>
          </p:contentPart>
        </mc:Choice>
        <mc:Fallback>
          <p:pic>
            <p:nvPicPr>
              <p:cNvPr id="46" name="Ink 45">
                <a:extLst>
                  <a:ext uri="{FF2B5EF4-FFF2-40B4-BE49-F238E27FC236}">
                    <a16:creationId xmlns:a16="http://schemas.microsoft.com/office/drawing/2014/main" id="{A0FD4F42-10F0-43A6-8E05-0459C17BD1B3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2795880" y="1587760"/>
                <a:ext cx="664560" cy="96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">
            <p14:nvContentPartPr>
              <p14:cNvPr id="47" name="Ink 46">
                <a:extLst>
                  <a:ext uri="{FF2B5EF4-FFF2-40B4-BE49-F238E27FC236}">
                    <a16:creationId xmlns:a16="http://schemas.microsoft.com/office/drawing/2014/main" id="{CA1CC033-68B9-4A76-A90D-2F2E236643A6}"/>
                  </a:ext>
                </a:extLst>
              </p14:cNvPr>
              <p14:cNvContentPartPr/>
              <p14:nvPr/>
            </p14:nvContentPartPr>
            <p14:xfrm>
              <a:off x="3626760" y="1586320"/>
              <a:ext cx="160560" cy="19080"/>
            </p14:xfrm>
          </p:contentPart>
        </mc:Choice>
        <mc:Fallback>
          <p:pic>
            <p:nvPicPr>
              <p:cNvPr id="47" name="Ink 46">
                <a:extLst>
                  <a:ext uri="{FF2B5EF4-FFF2-40B4-BE49-F238E27FC236}">
                    <a16:creationId xmlns:a16="http://schemas.microsoft.com/office/drawing/2014/main" id="{CA1CC033-68B9-4A76-A90D-2F2E236643A6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3608760" y="1568320"/>
                <a:ext cx="196200" cy="54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">
            <p14:nvContentPartPr>
              <p14:cNvPr id="57" name="Ink 56">
                <a:extLst>
                  <a:ext uri="{FF2B5EF4-FFF2-40B4-BE49-F238E27FC236}">
                    <a16:creationId xmlns:a16="http://schemas.microsoft.com/office/drawing/2014/main" id="{B3FAE627-E43B-48B1-8040-FBF2674FE6EE}"/>
                  </a:ext>
                </a:extLst>
              </p14:cNvPr>
              <p14:cNvContentPartPr/>
              <p14:nvPr/>
            </p14:nvContentPartPr>
            <p14:xfrm>
              <a:off x="477120" y="1672000"/>
              <a:ext cx="2113200" cy="2103840"/>
            </p14:xfrm>
          </p:contentPart>
        </mc:Choice>
        <mc:Fallback>
          <p:pic>
            <p:nvPicPr>
              <p:cNvPr id="57" name="Ink 56">
                <a:extLst>
                  <a:ext uri="{FF2B5EF4-FFF2-40B4-BE49-F238E27FC236}">
                    <a16:creationId xmlns:a16="http://schemas.microsoft.com/office/drawing/2014/main" id="{B3FAE627-E43B-48B1-8040-FBF2674FE6EE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459483" y="1654000"/>
                <a:ext cx="2148834" cy="2139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8">
            <p14:nvContentPartPr>
              <p14:cNvPr id="61" name="Ink 60">
                <a:extLst>
                  <a:ext uri="{FF2B5EF4-FFF2-40B4-BE49-F238E27FC236}">
                    <a16:creationId xmlns:a16="http://schemas.microsoft.com/office/drawing/2014/main" id="{C97432FF-9293-4FE3-AB25-A67797373E30}"/>
                  </a:ext>
                </a:extLst>
              </p14:cNvPr>
              <p14:cNvContentPartPr/>
              <p14:nvPr/>
            </p14:nvContentPartPr>
            <p14:xfrm>
              <a:off x="2742600" y="1817800"/>
              <a:ext cx="324720" cy="348480"/>
            </p14:xfrm>
          </p:contentPart>
        </mc:Choice>
        <mc:Fallback>
          <p:pic>
            <p:nvPicPr>
              <p:cNvPr id="61" name="Ink 60">
                <a:extLst>
                  <a:ext uri="{FF2B5EF4-FFF2-40B4-BE49-F238E27FC236}">
                    <a16:creationId xmlns:a16="http://schemas.microsoft.com/office/drawing/2014/main" id="{C97432FF-9293-4FE3-AB25-A67797373E30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2724960" y="1799781"/>
                <a:ext cx="360360" cy="38415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0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D4FF878C-DDF8-44E6-95FB-DAF119124E4C}"/>
                  </a:ext>
                </a:extLst>
              </p14:cNvPr>
              <p14:cNvContentPartPr/>
              <p14:nvPr/>
            </p14:nvContentPartPr>
            <p14:xfrm>
              <a:off x="3689760" y="1687480"/>
              <a:ext cx="523440" cy="610560"/>
            </p14:xfrm>
          </p:contentPart>
        </mc:Choice>
        <mc:Fallback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D4FF878C-DDF8-44E6-95FB-DAF119124E4C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3672120" y="1669830"/>
                <a:ext cx="559080" cy="64622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2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1F3F158F-C1FB-44F1-96F9-31820E21B5E8}"/>
                  </a:ext>
                </a:extLst>
              </p14:cNvPr>
              <p14:cNvContentPartPr/>
              <p14:nvPr/>
            </p14:nvContentPartPr>
            <p14:xfrm>
              <a:off x="4388520" y="2153680"/>
              <a:ext cx="192960" cy="186480"/>
            </p14:xfrm>
          </p:contentPart>
        </mc:Choice>
        <mc:Fallback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1F3F158F-C1FB-44F1-96F9-31820E21B5E8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4370880" y="2135680"/>
                <a:ext cx="228600" cy="2221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36480047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EF925F-07F8-4EB3-99A6-401403A3F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8BA499-14B1-4141-8B47-F388188B2A8C}" type="slidenum">
              <a:rPr lang="en-US" smtClean="0"/>
              <a:pPr>
                <a:defRPr/>
              </a:pPr>
              <a:t>34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4A983E8-E451-41C2-A6E9-EF236554FA7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2884" t="14701" r="17452" b="79188"/>
          <a:stretch/>
        </p:blipFill>
        <p:spPr>
          <a:xfrm>
            <a:off x="152399" y="168274"/>
            <a:ext cx="8700727" cy="1508126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E2CB4E82-318A-4693-8CE0-E8A3C924D1C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350"/>
          <a:stretch/>
        </p:blipFill>
        <p:spPr>
          <a:xfrm>
            <a:off x="6450228" y="1295400"/>
            <a:ext cx="2541373" cy="2368737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E3864354-37D2-4D89-B266-4E5B4F0674D5}"/>
                  </a:ext>
                </a:extLst>
              </p14:cNvPr>
              <p14:cNvContentPartPr/>
              <p14:nvPr/>
            </p14:nvContentPartPr>
            <p14:xfrm>
              <a:off x="1797960" y="497320"/>
              <a:ext cx="2253240" cy="4140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E3864354-37D2-4D89-B266-4E5B4F0674D5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780320" y="461680"/>
                <a:ext cx="2288880" cy="113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AABBB7BA-46C3-4AE4-8CC7-9B62C2B587F8}"/>
                  </a:ext>
                </a:extLst>
              </p14:cNvPr>
              <p14:cNvContentPartPr/>
              <p14:nvPr/>
            </p14:nvContentPartPr>
            <p14:xfrm>
              <a:off x="6298680" y="863080"/>
              <a:ext cx="2287440" cy="61560"/>
            </p14:xfrm>
          </p:contentPart>
        </mc:Choice>
        <mc:Fallback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AABBB7BA-46C3-4AE4-8CC7-9B62C2B587F8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6281040" y="827080"/>
                <a:ext cx="2323080" cy="133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790957B5-BFC6-4400-9C92-BE9FAF9A12DB}"/>
                  </a:ext>
                </a:extLst>
              </p14:cNvPr>
              <p14:cNvContentPartPr/>
              <p14:nvPr/>
            </p14:nvContentPartPr>
            <p14:xfrm>
              <a:off x="221520" y="1218760"/>
              <a:ext cx="4583160" cy="61560"/>
            </p14:xfrm>
          </p:contentPart>
        </mc:Choice>
        <mc:Fallback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790957B5-BFC6-4400-9C92-BE9FAF9A12DB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203520" y="1183120"/>
                <a:ext cx="4618800" cy="133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1A3E1294-9569-461C-A91B-58E5F8266021}"/>
                  </a:ext>
                </a:extLst>
              </p14:cNvPr>
              <p14:cNvContentPartPr/>
              <p14:nvPr/>
            </p14:nvContentPartPr>
            <p14:xfrm>
              <a:off x="1361280" y="3880240"/>
              <a:ext cx="223560" cy="274320"/>
            </p14:xfrm>
          </p:contentPart>
        </mc:Choice>
        <mc:Fallback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1A3E1294-9569-461C-A91B-58E5F8266021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1343309" y="3862577"/>
                <a:ext cx="259143" cy="31000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">
            <p14:nvContentPartPr>
              <p14:cNvPr id="46" name="Ink 45">
                <a:extLst>
                  <a:ext uri="{FF2B5EF4-FFF2-40B4-BE49-F238E27FC236}">
                    <a16:creationId xmlns:a16="http://schemas.microsoft.com/office/drawing/2014/main" id="{A0FD4F42-10F0-43A6-8E05-0459C17BD1B3}"/>
                  </a:ext>
                </a:extLst>
              </p14:cNvPr>
              <p14:cNvContentPartPr/>
              <p14:nvPr/>
            </p14:nvContentPartPr>
            <p14:xfrm>
              <a:off x="2813880" y="1605400"/>
              <a:ext cx="628920" cy="60840"/>
            </p14:xfrm>
          </p:contentPart>
        </mc:Choice>
        <mc:Fallback>
          <p:pic>
            <p:nvPicPr>
              <p:cNvPr id="46" name="Ink 45">
                <a:extLst>
                  <a:ext uri="{FF2B5EF4-FFF2-40B4-BE49-F238E27FC236}">
                    <a16:creationId xmlns:a16="http://schemas.microsoft.com/office/drawing/2014/main" id="{A0FD4F42-10F0-43A6-8E05-0459C17BD1B3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2795880" y="1587760"/>
                <a:ext cx="664560" cy="96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">
            <p14:nvContentPartPr>
              <p14:cNvPr id="47" name="Ink 46">
                <a:extLst>
                  <a:ext uri="{FF2B5EF4-FFF2-40B4-BE49-F238E27FC236}">
                    <a16:creationId xmlns:a16="http://schemas.microsoft.com/office/drawing/2014/main" id="{CA1CC033-68B9-4A76-A90D-2F2E236643A6}"/>
                  </a:ext>
                </a:extLst>
              </p14:cNvPr>
              <p14:cNvContentPartPr/>
              <p14:nvPr/>
            </p14:nvContentPartPr>
            <p14:xfrm>
              <a:off x="3626760" y="1586320"/>
              <a:ext cx="160560" cy="19080"/>
            </p14:xfrm>
          </p:contentPart>
        </mc:Choice>
        <mc:Fallback>
          <p:pic>
            <p:nvPicPr>
              <p:cNvPr id="47" name="Ink 46">
                <a:extLst>
                  <a:ext uri="{FF2B5EF4-FFF2-40B4-BE49-F238E27FC236}">
                    <a16:creationId xmlns:a16="http://schemas.microsoft.com/office/drawing/2014/main" id="{CA1CC033-68B9-4A76-A90D-2F2E236643A6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3608760" y="1568320"/>
                <a:ext cx="196200" cy="54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">
            <p14:nvContentPartPr>
              <p14:cNvPr id="57" name="Ink 56">
                <a:extLst>
                  <a:ext uri="{FF2B5EF4-FFF2-40B4-BE49-F238E27FC236}">
                    <a16:creationId xmlns:a16="http://schemas.microsoft.com/office/drawing/2014/main" id="{B3FAE627-E43B-48B1-8040-FBF2674FE6EE}"/>
                  </a:ext>
                </a:extLst>
              </p14:cNvPr>
              <p14:cNvContentPartPr/>
              <p14:nvPr/>
            </p14:nvContentPartPr>
            <p14:xfrm>
              <a:off x="477120" y="1672000"/>
              <a:ext cx="2113200" cy="2103840"/>
            </p14:xfrm>
          </p:contentPart>
        </mc:Choice>
        <mc:Fallback>
          <p:pic>
            <p:nvPicPr>
              <p:cNvPr id="57" name="Ink 56">
                <a:extLst>
                  <a:ext uri="{FF2B5EF4-FFF2-40B4-BE49-F238E27FC236}">
                    <a16:creationId xmlns:a16="http://schemas.microsoft.com/office/drawing/2014/main" id="{B3FAE627-E43B-48B1-8040-FBF2674FE6EE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459483" y="1654000"/>
                <a:ext cx="2148834" cy="2139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8">
            <p14:nvContentPartPr>
              <p14:cNvPr id="61" name="Ink 60">
                <a:extLst>
                  <a:ext uri="{FF2B5EF4-FFF2-40B4-BE49-F238E27FC236}">
                    <a16:creationId xmlns:a16="http://schemas.microsoft.com/office/drawing/2014/main" id="{C97432FF-9293-4FE3-AB25-A67797373E30}"/>
                  </a:ext>
                </a:extLst>
              </p14:cNvPr>
              <p14:cNvContentPartPr/>
              <p14:nvPr/>
            </p14:nvContentPartPr>
            <p14:xfrm>
              <a:off x="2742600" y="1817800"/>
              <a:ext cx="324720" cy="348480"/>
            </p14:xfrm>
          </p:contentPart>
        </mc:Choice>
        <mc:Fallback>
          <p:pic>
            <p:nvPicPr>
              <p:cNvPr id="61" name="Ink 60">
                <a:extLst>
                  <a:ext uri="{FF2B5EF4-FFF2-40B4-BE49-F238E27FC236}">
                    <a16:creationId xmlns:a16="http://schemas.microsoft.com/office/drawing/2014/main" id="{C97432FF-9293-4FE3-AB25-A67797373E30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2724960" y="1799781"/>
                <a:ext cx="360360" cy="38415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0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D4FF878C-DDF8-44E6-95FB-DAF119124E4C}"/>
                  </a:ext>
                </a:extLst>
              </p14:cNvPr>
              <p14:cNvContentPartPr/>
              <p14:nvPr/>
            </p14:nvContentPartPr>
            <p14:xfrm>
              <a:off x="3689760" y="1687480"/>
              <a:ext cx="523440" cy="610560"/>
            </p14:xfrm>
          </p:contentPart>
        </mc:Choice>
        <mc:Fallback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D4FF878C-DDF8-44E6-95FB-DAF119124E4C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3672120" y="1669830"/>
                <a:ext cx="559080" cy="64622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2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1F3F158F-C1FB-44F1-96F9-31820E21B5E8}"/>
                  </a:ext>
                </a:extLst>
              </p14:cNvPr>
              <p14:cNvContentPartPr/>
              <p14:nvPr/>
            </p14:nvContentPartPr>
            <p14:xfrm>
              <a:off x="4388520" y="2153680"/>
              <a:ext cx="192960" cy="186480"/>
            </p14:xfrm>
          </p:contentPart>
        </mc:Choice>
        <mc:Fallback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1F3F158F-C1FB-44F1-96F9-31820E21B5E8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4370880" y="2135680"/>
                <a:ext cx="228600" cy="222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4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209E4FAD-9B4A-4804-8CC9-6E9C5388DBB8}"/>
                  </a:ext>
                </a:extLst>
              </p14:cNvPr>
              <p14:cNvContentPartPr/>
              <p14:nvPr/>
            </p14:nvContentPartPr>
            <p14:xfrm>
              <a:off x="2783640" y="2475880"/>
              <a:ext cx="171720" cy="54360"/>
            </p14:xfrm>
          </p:contentPart>
        </mc:Choice>
        <mc:Fallback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209E4FAD-9B4A-4804-8CC9-6E9C5388DBB8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2765640" y="2457880"/>
                <a:ext cx="207360" cy="90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6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C42BD757-22CA-47F1-B7F0-C88D66B7CC97}"/>
                  </a:ext>
                </a:extLst>
              </p14:cNvPr>
              <p14:cNvContentPartPr/>
              <p14:nvPr/>
            </p14:nvContentPartPr>
            <p14:xfrm>
              <a:off x="3210240" y="2691880"/>
              <a:ext cx="198000" cy="11160"/>
            </p14:xfrm>
          </p:contentPart>
        </mc:Choice>
        <mc:Fallback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C42BD757-22CA-47F1-B7F0-C88D66B7CC97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3192240" y="2674240"/>
                <a:ext cx="233640" cy="46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8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1E8464F5-20B8-4DD4-823A-E22F89F1B065}"/>
                  </a:ext>
                </a:extLst>
              </p14:cNvPr>
              <p14:cNvContentPartPr/>
              <p14:nvPr/>
            </p14:nvContentPartPr>
            <p14:xfrm>
              <a:off x="3250920" y="2793760"/>
              <a:ext cx="117360" cy="360"/>
            </p14:xfrm>
          </p:contentPart>
        </mc:Choice>
        <mc:Fallback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1E8464F5-20B8-4DD4-823A-E22F89F1B065}"/>
                  </a:ext>
                </a:extLst>
              </p:cNvPr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3232920" y="2775760"/>
                <a:ext cx="1530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0">
            <p14:nvContentPartPr>
              <p14:cNvPr id="24" name="Ink 23">
                <a:extLst>
                  <a:ext uri="{FF2B5EF4-FFF2-40B4-BE49-F238E27FC236}">
                    <a16:creationId xmlns:a16="http://schemas.microsoft.com/office/drawing/2014/main" id="{3BC8F5E3-2C86-4763-AADD-EB706C847488}"/>
                  </a:ext>
                </a:extLst>
              </p14:cNvPr>
              <p14:cNvContentPartPr/>
              <p14:nvPr/>
            </p14:nvContentPartPr>
            <p14:xfrm>
              <a:off x="3586080" y="2571640"/>
              <a:ext cx="446040" cy="351360"/>
            </p14:xfrm>
          </p:contentPart>
        </mc:Choice>
        <mc:Fallback>
          <p:pic>
            <p:nvPicPr>
              <p:cNvPr id="24" name="Ink 23">
                <a:extLst>
                  <a:ext uri="{FF2B5EF4-FFF2-40B4-BE49-F238E27FC236}">
                    <a16:creationId xmlns:a16="http://schemas.microsoft.com/office/drawing/2014/main" id="{3BC8F5E3-2C86-4763-AADD-EB706C847488}"/>
                  </a:ext>
                </a:extLst>
              </p:cNvPr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3568080" y="2553982"/>
                <a:ext cx="481680" cy="38703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2">
            <p14:nvContentPartPr>
              <p14:cNvPr id="25" name="Ink 24">
                <a:extLst>
                  <a:ext uri="{FF2B5EF4-FFF2-40B4-BE49-F238E27FC236}">
                    <a16:creationId xmlns:a16="http://schemas.microsoft.com/office/drawing/2014/main" id="{7B048A25-936C-4102-B796-C1FE5FDF6073}"/>
                  </a:ext>
                </a:extLst>
              </p14:cNvPr>
              <p14:cNvContentPartPr/>
              <p14:nvPr/>
            </p14:nvContentPartPr>
            <p14:xfrm>
              <a:off x="2753040" y="2699800"/>
              <a:ext cx="343440" cy="268200"/>
            </p14:xfrm>
          </p:contentPart>
        </mc:Choice>
        <mc:Fallback>
          <p:pic>
            <p:nvPicPr>
              <p:cNvPr id="25" name="Ink 24">
                <a:extLst>
                  <a:ext uri="{FF2B5EF4-FFF2-40B4-BE49-F238E27FC236}">
                    <a16:creationId xmlns:a16="http://schemas.microsoft.com/office/drawing/2014/main" id="{7B048A25-936C-4102-B796-C1FE5FDF6073}"/>
                  </a:ext>
                </a:extLst>
              </p:cNvPr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2735381" y="2682160"/>
                <a:ext cx="379117" cy="303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4">
            <p14:nvContentPartPr>
              <p14:cNvPr id="26" name="Ink 25">
                <a:extLst>
                  <a:ext uri="{FF2B5EF4-FFF2-40B4-BE49-F238E27FC236}">
                    <a16:creationId xmlns:a16="http://schemas.microsoft.com/office/drawing/2014/main" id="{8EE84877-AE52-4BA2-BFA4-A59DE8083E60}"/>
                  </a:ext>
                </a:extLst>
              </p14:cNvPr>
              <p14:cNvContentPartPr/>
              <p14:nvPr/>
            </p14:nvContentPartPr>
            <p14:xfrm>
              <a:off x="4215360" y="2681800"/>
              <a:ext cx="63720" cy="214920"/>
            </p14:xfrm>
          </p:contentPart>
        </mc:Choice>
        <mc:Fallback>
          <p:pic>
            <p:nvPicPr>
              <p:cNvPr id="26" name="Ink 25">
                <a:extLst>
                  <a:ext uri="{FF2B5EF4-FFF2-40B4-BE49-F238E27FC236}">
                    <a16:creationId xmlns:a16="http://schemas.microsoft.com/office/drawing/2014/main" id="{8EE84877-AE52-4BA2-BFA4-A59DE8083E60}"/>
                  </a:ext>
                </a:extLst>
              </p:cNvPr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4197720" y="2664160"/>
                <a:ext cx="99360" cy="250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6">
            <p14:nvContentPartPr>
              <p14:cNvPr id="27" name="Ink 26">
                <a:extLst>
                  <a:ext uri="{FF2B5EF4-FFF2-40B4-BE49-F238E27FC236}">
                    <a16:creationId xmlns:a16="http://schemas.microsoft.com/office/drawing/2014/main" id="{28E75EE5-8870-4B75-BDFC-8EC321FBF41B}"/>
                  </a:ext>
                </a:extLst>
              </p14:cNvPr>
              <p14:cNvContentPartPr/>
              <p14:nvPr/>
            </p14:nvContentPartPr>
            <p14:xfrm>
              <a:off x="4144800" y="2518720"/>
              <a:ext cx="165960" cy="88920"/>
            </p14:xfrm>
          </p:contentPart>
        </mc:Choice>
        <mc:Fallback>
          <p:pic>
            <p:nvPicPr>
              <p:cNvPr id="27" name="Ink 26">
                <a:extLst>
                  <a:ext uri="{FF2B5EF4-FFF2-40B4-BE49-F238E27FC236}">
                    <a16:creationId xmlns:a16="http://schemas.microsoft.com/office/drawing/2014/main" id="{28E75EE5-8870-4B75-BDFC-8EC321FBF41B}"/>
                  </a:ext>
                </a:extLst>
              </p:cNvPr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4126800" y="2500720"/>
                <a:ext cx="201600" cy="124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8">
            <p14:nvContentPartPr>
              <p14:cNvPr id="30" name="Ink 29">
                <a:extLst>
                  <a:ext uri="{FF2B5EF4-FFF2-40B4-BE49-F238E27FC236}">
                    <a16:creationId xmlns:a16="http://schemas.microsoft.com/office/drawing/2014/main" id="{19DB5899-B296-4A61-B99D-BFFFF26FE23B}"/>
                  </a:ext>
                </a:extLst>
              </p14:cNvPr>
              <p14:cNvContentPartPr/>
              <p14:nvPr/>
            </p14:nvContentPartPr>
            <p14:xfrm>
              <a:off x="4531080" y="2702320"/>
              <a:ext cx="175680" cy="194040"/>
            </p14:xfrm>
          </p:contentPart>
        </mc:Choice>
        <mc:Fallback>
          <p:pic>
            <p:nvPicPr>
              <p:cNvPr id="30" name="Ink 29">
                <a:extLst>
                  <a:ext uri="{FF2B5EF4-FFF2-40B4-BE49-F238E27FC236}">
                    <a16:creationId xmlns:a16="http://schemas.microsoft.com/office/drawing/2014/main" id="{19DB5899-B296-4A61-B99D-BFFFF26FE23B}"/>
                  </a:ext>
                </a:extLst>
              </p:cNvPr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4513080" y="2684320"/>
                <a:ext cx="211320" cy="229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0">
            <p14:nvContentPartPr>
              <p14:cNvPr id="34" name="Ink 33">
                <a:extLst>
                  <a:ext uri="{FF2B5EF4-FFF2-40B4-BE49-F238E27FC236}">
                    <a16:creationId xmlns:a16="http://schemas.microsoft.com/office/drawing/2014/main" id="{C203479C-3A23-40CC-B82F-9D84E90100DD}"/>
                  </a:ext>
                </a:extLst>
              </p14:cNvPr>
              <p14:cNvContentPartPr/>
              <p14:nvPr/>
            </p14:nvContentPartPr>
            <p14:xfrm>
              <a:off x="5183400" y="2813920"/>
              <a:ext cx="102960" cy="250920"/>
            </p14:xfrm>
          </p:contentPart>
        </mc:Choice>
        <mc:Fallback>
          <p:pic>
            <p:nvPicPr>
              <p:cNvPr id="34" name="Ink 33">
                <a:extLst>
                  <a:ext uri="{FF2B5EF4-FFF2-40B4-BE49-F238E27FC236}">
                    <a16:creationId xmlns:a16="http://schemas.microsoft.com/office/drawing/2014/main" id="{C203479C-3A23-40CC-B82F-9D84E90100DD}"/>
                  </a:ext>
                </a:extLst>
              </p:cNvPr>
              <p:cNvPicPr/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5165400" y="2796280"/>
                <a:ext cx="138600" cy="286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2">
            <p14:nvContentPartPr>
              <p14:cNvPr id="35" name="Ink 34">
                <a:extLst>
                  <a:ext uri="{FF2B5EF4-FFF2-40B4-BE49-F238E27FC236}">
                    <a16:creationId xmlns:a16="http://schemas.microsoft.com/office/drawing/2014/main" id="{09E8153D-1109-48B9-8CF9-41CDB6BA8C61}"/>
                  </a:ext>
                </a:extLst>
              </p14:cNvPr>
              <p14:cNvContentPartPr/>
              <p14:nvPr/>
            </p14:nvContentPartPr>
            <p14:xfrm>
              <a:off x="5404800" y="2682520"/>
              <a:ext cx="212400" cy="402840"/>
            </p14:xfrm>
          </p:contentPart>
        </mc:Choice>
        <mc:Fallback>
          <p:pic>
            <p:nvPicPr>
              <p:cNvPr id="35" name="Ink 34">
                <a:extLst>
                  <a:ext uri="{FF2B5EF4-FFF2-40B4-BE49-F238E27FC236}">
                    <a16:creationId xmlns:a16="http://schemas.microsoft.com/office/drawing/2014/main" id="{09E8153D-1109-48B9-8CF9-41CDB6BA8C61}"/>
                  </a:ext>
                </a:extLst>
              </p:cNvPr>
              <p:cNvPicPr/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5386800" y="2664880"/>
                <a:ext cx="248040" cy="438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4">
            <p14:nvContentPartPr>
              <p14:cNvPr id="36" name="Ink 35">
                <a:extLst>
                  <a:ext uri="{FF2B5EF4-FFF2-40B4-BE49-F238E27FC236}">
                    <a16:creationId xmlns:a16="http://schemas.microsoft.com/office/drawing/2014/main" id="{AF850972-CB27-441F-B347-56C2535CCE09}"/>
                  </a:ext>
                </a:extLst>
              </p14:cNvPr>
              <p14:cNvContentPartPr/>
              <p14:nvPr/>
            </p14:nvContentPartPr>
            <p14:xfrm>
              <a:off x="5435400" y="2453560"/>
              <a:ext cx="168840" cy="140040"/>
            </p14:xfrm>
          </p:contentPart>
        </mc:Choice>
        <mc:Fallback>
          <p:pic>
            <p:nvPicPr>
              <p:cNvPr id="36" name="Ink 35">
                <a:extLst>
                  <a:ext uri="{FF2B5EF4-FFF2-40B4-BE49-F238E27FC236}">
                    <a16:creationId xmlns:a16="http://schemas.microsoft.com/office/drawing/2014/main" id="{AF850972-CB27-441F-B347-56C2535CCE09}"/>
                  </a:ext>
                </a:extLst>
              </p:cNvPr>
              <p:cNvPicPr/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5417400" y="2435920"/>
                <a:ext cx="204480" cy="175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6">
            <p14:nvContentPartPr>
              <p14:cNvPr id="37" name="Ink 36">
                <a:extLst>
                  <a:ext uri="{FF2B5EF4-FFF2-40B4-BE49-F238E27FC236}">
                    <a16:creationId xmlns:a16="http://schemas.microsoft.com/office/drawing/2014/main" id="{0A3C290E-0175-491A-A3FD-A4C39B2D6B28}"/>
                  </a:ext>
                </a:extLst>
              </p14:cNvPr>
              <p14:cNvContentPartPr/>
              <p14:nvPr/>
            </p14:nvContentPartPr>
            <p14:xfrm>
              <a:off x="4825560" y="2610520"/>
              <a:ext cx="271080" cy="314280"/>
            </p14:xfrm>
          </p:contentPart>
        </mc:Choice>
        <mc:Fallback>
          <p:pic>
            <p:nvPicPr>
              <p:cNvPr id="37" name="Ink 36">
                <a:extLst>
                  <a:ext uri="{FF2B5EF4-FFF2-40B4-BE49-F238E27FC236}">
                    <a16:creationId xmlns:a16="http://schemas.microsoft.com/office/drawing/2014/main" id="{0A3C290E-0175-491A-A3FD-A4C39B2D6B28}"/>
                  </a:ext>
                </a:extLst>
              </p:cNvPr>
              <p:cNvPicPr/>
              <p:nvPr/>
            </p:nvPicPr>
            <p:blipFill>
              <a:blip r:embed="rId47"/>
              <a:stretch>
                <a:fillRect/>
              </a:stretch>
            </p:blipFill>
            <p:spPr>
              <a:xfrm>
                <a:off x="4807920" y="2592541"/>
                <a:ext cx="306720" cy="349879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84830173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EF925F-07F8-4EB3-99A6-401403A3F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8BA499-14B1-4141-8B47-F388188B2A8C}" type="slidenum">
              <a:rPr lang="en-US" smtClean="0"/>
              <a:pPr>
                <a:defRPr/>
              </a:pPr>
              <a:t>35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4A983E8-E451-41C2-A6E9-EF236554FA7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2884" t="14701" r="17452" b="79188"/>
          <a:stretch/>
        </p:blipFill>
        <p:spPr>
          <a:xfrm>
            <a:off x="152399" y="168274"/>
            <a:ext cx="8700727" cy="1508126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E2CB4E82-318A-4693-8CE0-E8A3C924D1C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350"/>
          <a:stretch/>
        </p:blipFill>
        <p:spPr>
          <a:xfrm>
            <a:off x="6450228" y="1295400"/>
            <a:ext cx="2541373" cy="2368737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E3864354-37D2-4D89-B266-4E5B4F0674D5}"/>
                  </a:ext>
                </a:extLst>
              </p14:cNvPr>
              <p14:cNvContentPartPr/>
              <p14:nvPr/>
            </p14:nvContentPartPr>
            <p14:xfrm>
              <a:off x="1797960" y="497320"/>
              <a:ext cx="2253240" cy="4140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E3864354-37D2-4D89-B266-4E5B4F0674D5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780320" y="461680"/>
                <a:ext cx="2288880" cy="113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AABBB7BA-46C3-4AE4-8CC7-9B62C2B587F8}"/>
                  </a:ext>
                </a:extLst>
              </p14:cNvPr>
              <p14:cNvContentPartPr/>
              <p14:nvPr/>
            </p14:nvContentPartPr>
            <p14:xfrm>
              <a:off x="6298680" y="863080"/>
              <a:ext cx="2287440" cy="61560"/>
            </p14:xfrm>
          </p:contentPart>
        </mc:Choice>
        <mc:Fallback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AABBB7BA-46C3-4AE4-8CC7-9B62C2B587F8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6281040" y="827080"/>
                <a:ext cx="2323080" cy="133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790957B5-BFC6-4400-9C92-BE9FAF9A12DB}"/>
                  </a:ext>
                </a:extLst>
              </p14:cNvPr>
              <p14:cNvContentPartPr/>
              <p14:nvPr/>
            </p14:nvContentPartPr>
            <p14:xfrm>
              <a:off x="221520" y="1218760"/>
              <a:ext cx="4583160" cy="61560"/>
            </p14:xfrm>
          </p:contentPart>
        </mc:Choice>
        <mc:Fallback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790957B5-BFC6-4400-9C92-BE9FAF9A12DB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203520" y="1183120"/>
                <a:ext cx="4618800" cy="133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1A3E1294-9569-461C-A91B-58E5F8266021}"/>
                  </a:ext>
                </a:extLst>
              </p14:cNvPr>
              <p14:cNvContentPartPr/>
              <p14:nvPr/>
            </p14:nvContentPartPr>
            <p14:xfrm>
              <a:off x="1361280" y="3880240"/>
              <a:ext cx="223560" cy="274320"/>
            </p14:xfrm>
          </p:contentPart>
        </mc:Choice>
        <mc:Fallback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1A3E1294-9569-461C-A91B-58E5F8266021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1343309" y="3862577"/>
                <a:ext cx="259143" cy="31000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">
            <p14:nvContentPartPr>
              <p14:cNvPr id="46" name="Ink 45">
                <a:extLst>
                  <a:ext uri="{FF2B5EF4-FFF2-40B4-BE49-F238E27FC236}">
                    <a16:creationId xmlns:a16="http://schemas.microsoft.com/office/drawing/2014/main" id="{A0FD4F42-10F0-43A6-8E05-0459C17BD1B3}"/>
                  </a:ext>
                </a:extLst>
              </p14:cNvPr>
              <p14:cNvContentPartPr/>
              <p14:nvPr/>
            </p14:nvContentPartPr>
            <p14:xfrm>
              <a:off x="2813880" y="1605400"/>
              <a:ext cx="628920" cy="60840"/>
            </p14:xfrm>
          </p:contentPart>
        </mc:Choice>
        <mc:Fallback>
          <p:pic>
            <p:nvPicPr>
              <p:cNvPr id="46" name="Ink 45">
                <a:extLst>
                  <a:ext uri="{FF2B5EF4-FFF2-40B4-BE49-F238E27FC236}">
                    <a16:creationId xmlns:a16="http://schemas.microsoft.com/office/drawing/2014/main" id="{A0FD4F42-10F0-43A6-8E05-0459C17BD1B3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2795880" y="1587760"/>
                <a:ext cx="664560" cy="96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">
            <p14:nvContentPartPr>
              <p14:cNvPr id="47" name="Ink 46">
                <a:extLst>
                  <a:ext uri="{FF2B5EF4-FFF2-40B4-BE49-F238E27FC236}">
                    <a16:creationId xmlns:a16="http://schemas.microsoft.com/office/drawing/2014/main" id="{CA1CC033-68B9-4A76-A90D-2F2E236643A6}"/>
                  </a:ext>
                </a:extLst>
              </p14:cNvPr>
              <p14:cNvContentPartPr/>
              <p14:nvPr/>
            </p14:nvContentPartPr>
            <p14:xfrm>
              <a:off x="3626760" y="1586320"/>
              <a:ext cx="160560" cy="19080"/>
            </p14:xfrm>
          </p:contentPart>
        </mc:Choice>
        <mc:Fallback>
          <p:pic>
            <p:nvPicPr>
              <p:cNvPr id="47" name="Ink 46">
                <a:extLst>
                  <a:ext uri="{FF2B5EF4-FFF2-40B4-BE49-F238E27FC236}">
                    <a16:creationId xmlns:a16="http://schemas.microsoft.com/office/drawing/2014/main" id="{CA1CC033-68B9-4A76-A90D-2F2E236643A6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3608760" y="1568320"/>
                <a:ext cx="196200" cy="54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">
            <p14:nvContentPartPr>
              <p14:cNvPr id="57" name="Ink 56">
                <a:extLst>
                  <a:ext uri="{FF2B5EF4-FFF2-40B4-BE49-F238E27FC236}">
                    <a16:creationId xmlns:a16="http://schemas.microsoft.com/office/drawing/2014/main" id="{B3FAE627-E43B-48B1-8040-FBF2674FE6EE}"/>
                  </a:ext>
                </a:extLst>
              </p14:cNvPr>
              <p14:cNvContentPartPr/>
              <p14:nvPr/>
            </p14:nvContentPartPr>
            <p14:xfrm>
              <a:off x="477120" y="1672000"/>
              <a:ext cx="2113200" cy="2103840"/>
            </p14:xfrm>
          </p:contentPart>
        </mc:Choice>
        <mc:Fallback>
          <p:pic>
            <p:nvPicPr>
              <p:cNvPr id="57" name="Ink 56">
                <a:extLst>
                  <a:ext uri="{FF2B5EF4-FFF2-40B4-BE49-F238E27FC236}">
                    <a16:creationId xmlns:a16="http://schemas.microsoft.com/office/drawing/2014/main" id="{B3FAE627-E43B-48B1-8040-FBF2674FE6EE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459483" y="1654000"/>
                <a:ext cx="2148834" cy="2139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8">
            <p14:nvContentPartPr>
              <p14:cNvPr id="61" name="Ink 60">
                <a:extLst>
                  <a:ext uri="{FF2B5EF4-FFF2-40B4-BE49-F238E27FC236}">
                    <a16:creationId xmlns:a16="http://schemas.microsoft.com/office/drawing/2014/main" id="{C97432FF-9293-4FE3-AB25-A67797373E30}"/>
                  </a:ext>
                </a:extLst>
              </p14:cNvPr>
              <p14:cNvContentPartPr/>
              <p14:nvPr/>
            </p14:nvContentPartPr>
            <p14:xfrm>
              <a:off x="2742600" y="1817800"/>
              <a:ext cx="324720" cy="348480"/>
            </p14:xfrm>
          </p:contentPart>
        </mc:Choice>
        <mc:Fallback>
          <p:pic>
            <p:nvPicPr>
              <p:cNvPr id="61" name="Ink 60">
                <a:extLst>
                  <a:ext uri="{FF2B5EF4-FFF2-40B4-BE49-F238E27FC236}">
                    <a16:creationId xmlns:a16="http://schemas.microsoft.com/office/drawing/2014/main" id="{C97432FF-9293-4FE3-AB25-A67797373E30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2724960" y="1799781"/>
                <a:ext cx="360360" cy="38415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0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D4FF878C-DDF8-44E6-95FB-DAF119124E4C}"/>
                  </a:ext>
                </a:extLst>
              </p14:cNvPr>
              <p14:cNvContentPartPr/>
              <p14:nvPr/>
            </p14:nvContentPartPr>
            <p14:xfrm>
              <a:off x="3689760" y="1687480"/>
              <a:ext cx="523440" cy="610560"/>
            </p14:xfrm>
          </p:contentPart>
        </mc:Choice>
        <mc:Fallback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D4FF878C-DDF8-44E6-95FB-DAF119124E4C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3672120" y="1669830"/>
                <a:ext cx="559080" cy="64622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2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1F3F158F-C1FB-44F1-96F9-31820E21B5E8}"/>
                  </a:ext>
                </a:extLst>
              </p14:cNvPr>
              <p14:cNvContentPartPr/>
              <p14:nvPr/>
            </p14:nvContentPartPr>
            <p14:xfrm>
              <a:off x="4388520" y="2153680"/>
              <a:ext cx="192960" cy="186480"/>
            </p14:xfrm>
          </p:contentPart>
        </mc:Choice>
        <mc:Fallback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1F3F158F-C1FB-44F1-96F9-31820E21B5E8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4370880" y="2135680"/>
                <a:ext cx="228600" cy="222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4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209E4FAD-9B4A-4804-8CC9-6E9C5388DBB8}"/>
                  </a:ext>
                </a:extLst>
              </p14:cNvPr>
              <p14:cNvContentPartPr/>
              <p14:nvPr/>
            </p14:nvContentPartPr>
            <p14:xfrm>
              <a:off x="2783640" y="2475880"/>
              <a:ext cx="171720" cy="54360"/>
            </p14:xfrm>
          </p:contentPart>
        </mc:Choice>
        <mc:Fallback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209E4FAD-9B4A-4804-8CC9-6E9C5388DBB8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2765640" y="2457880"/>
                <a:ext cx="207360" cy="90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6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C42BD757-22CA-47F1-B7F0-C88D66B7CC97}"/>
                  </a:ext>
                </a:extLst>
              </p14:cNvPr>
              <p14:cNvContentPartPr/>
              <p14:nvPr/>
            </p14:nvContentPartPr>
            <p14:xfrm>
              <a:off x="3210240" y="2691880"/>
              <a:ext cx="198000" cy="11160"/>
            </p14:xfrm>
          </p:contentPart>
        </mc:Choice>
        <mc:Fallback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C42BD757-22CA-47F1-B7F0-C88D66B7CC97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3192240" y="2674240"/>
                <a:ext cx="233640" cy="46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8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1E8464F5-20B8-4DD4-823A-E22F89F1B065}"/>
                  </a:ext>
                </a:extLst>
              </p14:cNvPr>
              <p14:cNvContentPartPr/>
              <p14:nvPr/>
            </p14:nvContentPartPr>
            <p14:xfrm>
              <a:off x="3250920" y="2793760"/>
              <a:ext cx="117360" cy="360"/>
            </p14:xfrm>
          </p:contentPart>
        </mc:Choice>
        <mc:Fallback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1E8464F5-20B8-4DD4-823A-E22F89F1B065}"/>
                  </a:ext>
                </a:extLst>
              </p:cNvPr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3232920" y="2775760"/>
                <a:ext cx="1530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0">
            <p14:nvContentPartPr>
              <p14:cNvPr id="24" name="Ink 23">
                <a:extLst>
                  <a:ext uri="{FF2B5EF4-FFF2-40B4-BE49-F238E27FC236}">
                    <a16:creationId xmlns:a16="http://schemas.microsoft.com/office/drawing/2014/main" id="{3BC8F5E3-2C86-4763-AADD-EB706C847488}"/>
                  </a:ext>
                </a:extLst>
              </p14:cNvPr>
              <p14:cNvContentPartPr/>
              <p14:nvPr/>
            </p14:nvContentPartPr>
            <p14:xfrm>
              <a:off x="3586080" y="2571640"/>
              <a:ext cx="446040" cy="351360"/>
            </p14:xfrm>
          </p:contentPart>
        </mc:Choice>
        <mc:Fallback>
          <p:pic>
            <p:nvPicPr>
              <p:cNvPr id="24" name="Ink 23">
                <a:extLst>
                  <a:ext uri="{FF2B5EF4-FFF2-40B4-BE49-F238E27FC236}">
                    <a16:creationId xmlns:a16="http://schemas.microsoft.com/office/drawing/2014/main" id="{3BC8F5E3-2C86-4763-AADD-EB706C847488}"/>
                  </a:ext>
                </a:extLst>
              </p:cNvPr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3568080" y="2553982"/>
                <a:ext cx="481680" cy="38703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2">
            <p14:nvContentPartPr>
              <p14:cNvPr id="25" name="Ink 24">
                <a:extLst>
                  <a:ext uri="{FF2B5EF4-FFF2-40B4-BE49-F238E27FC236}">
                    <a16:creationId xmlns:a16="http://schemas.microsoft.com/office/drawing/2014/main" id="{7B048A25-936C-4102-B796-C1FE5FDF6073}"/>
                  </a:ext>
                </a:extLst>
              </p14:cNvPr>
              <p14:cNvContentPartPr/>
              <p14:nvPr/>
            </p14:nvContentPartPr>
            <p14:xfrm>
              <a:off x="2753040" y="2699800"/>
              <a:ext cx="343440" cy="268200"/>
            </p14:xfrm>
          </p:contentPart>
        </mc:Choice>
        <mc:Fallback>
          <p:pic>
            <p:nvPicPr>
              <p:cNvPr id="25" name="Ink 24">
                <a:extLst>
                  <a:ext uri="{FF2B5EF4-FFF2-40B4-BE49-F238E27FC236}">
                    <a16:creationId xmlns:a16="http://schemas.microsoft.com/office/drawing/2014/main" id="{7B048A25-936C-4102-B796-C1FE5FDF6073}"/>
                  </a:ext>
                </a:extLst>
              </p:cNvPr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2735381" y="2682160"/>
                <a:ext cx="379117" cy="303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4">
            <p14:nvContentPartPr>
              <p14:cNvPr id="26" name="Ink 25">
                <a:extLst>
                  <a:ext uri="{FF2B5EF4-FFF2-40B4-BE49-F238E27FC236}">
                    <a16:creationId xmlns:a16="http://schemas.microsoft.com/office/drawing/2014/main" id="{8EE84877-AE52-4BA2-BFA4-A59DE8083E60}"/>
                  </a:ext>
                </a:extLst>
              </p14:cNvPr>
              <p14:cNvContentPartPr/>
              <p14:nvPr/>
            </p14:nvContentPartPr>
            <p14:xfrm>
              <a:off x="4215360" y="2681800"/>
              <a:ext cx="63720" cy="214920"/>
            </p14:xfrm>
          </p:contentPart>
        </mc:Choice>
        <mc:Fallback>
          <p:pic>
            <p:nvPicPr>
              <p:cNvPr id="26" name="Ink 25">
                <a:extLst>
                  <a:ext uri="{FF2B5EF4-FFF2-40B4-BE49-F238E27FC236}">
                    <a16:creationId xmlns:a16="http://schemas.microsoft.com/office/drawing/2014/main" id="{8EE84877-AE52-4BA2-BFA4-A59DE8083E60}"/>
                  </a:ext>
                </a:extLst>
              </p:cNvPr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4197720" y="2664160"/>
                <a:ext cx="99360" cy="250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6">
            <p14:nvContentPartPr>
              <p14:cNvPr id="27" name="Ink 26">
                <a:extLst>
                  <a:ext uri="{FF2B5EF4-FFF2-40B4-BE49-F238E27FC236}">
                    <a16:creationId xmlns:a16="http://schemas.microsoft.com/office/drawing/2014/main" id="{28E75EE5-8870-4B75-BDFC-8EC321FBF41B}"/>
                  </a:ext>
                </a:extLst>
              </p14:cNvPr>
              <p14:cNvContentPartPr/>
              <p14:nvPr/>
            </p14:nvContentPartPr>
            <p14:xfrm>
              <a:off x="4144800" y="2518720"/>
              <a:ext cx="165960" cy="88920"/>
            </p14:xfrm>
          </p:contentPart>
        </mc:Choice>
        <mc:Fallback>
          <p:pic>
            <p:nvPicPr>
              <p:cNvPr id="27" name="Ink 26">
                <a:extLst>
                  <a:ext uri="{FF2B5EF4-FFF2-40B4-BE49-F238E27FC236}">
                    <a16:creationId xmlns:a16="http://schemas.microsoft.com/office/drawing/2014/main" id="{28E75EE5-8870-4B75-BDFC-8EC321FBF41B}"/>
                  </a:ext>
                </a:extLst>
              </p:cNvPr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4126800" y="2500720"/>
                <a:ext cx="201600" cy="124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8">
            <p14:nvContentPartPr>
              <p14:cNvPr id="30" name="Ink 29">
                <a:extLst>
                  <a:ext uri="{FF2B5EF4-FFF2-40B4-BE49-F238E27FC236}">
                    <a16:creationId xmlns:a16="http://schemas.microsoft.com/office/drawing/2014/main" id="{19DB5899-B296-4A61-B99D-BFFFF26FE23B}"/>
                  </a:ext>
                </a:extLst>
              </p14:cNvPr>
              <p14:cNvContentPartPr/>
              <p14:nvPr/>
            </p14:nvContentPartPr>
            <p14:xfrm>
              <a:off x="4531080" y="2702320"/>
              <a:ext cx="175680" cy="194040"/>
            </p14:xfrm>
          </p:contentPart>
        </mc:Choice>
        <mc:Fallback>
          <p:pic>
            <p:nvPicPr>
              <p:cNvPr id="30" name="Ink 29">
                <a:extLst>
                  <a:ext uri="{FF2B5EF4-FFF2-40B4-BE49-F238E27FC236}">
                    <a16:creationId xmlns:a16="http://schemas.microsoft.com/office/drawing/2014/main" id="{19DB5899-B296-4A61-B99D-BFFFF26FE23B}"/>
                  </a:ext>
                </a:extLst>
              </p:cNvPr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4513080" y="2684320"/>
                <a:ext cx="211320" cy="229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0">
            <p14:nvContentPartPr>
              <p14:cNvPr id="34" name="Ink 33">
                <a:extLst>
                  <a:ext uri="{FF2B5EF4-FFF2-40B4-BE49-F238E27FC236}">
                    <a16:creationId xmlns:a16="http://schemas.microsoft.com/office/drawing/2014/main" id="{C203479C-3A23-40CC-B82F-9D84E90100DD}"/>
                  </a:ext>
                </a:extLst>
              </p14:cNvPr>
              <p14:cNvContentPartPr/>
              <p14:nvPr/>
            </p14:nvContentPartPr>
            <p14:xfrm>
              <a:off x="5183400" y="2813920"/>
              <a:ext cx="102960" cy="250920"/>
            </p14:xfrm>
          </p:contentPart>
        </mc:Choice>
        <mc:Fallback>
          <p:pic>
            <p:nvPicPr>
              <p:cNvPr id="34" name="Ink 33">
                <a:extLst>
                  <a:ext uri="{FF2B5EF4-FFF2-40B4-BE49-F238E27FC236}">
                    <a16:creationId xmlns:a16="http://schemas.microsoft.com/office/drawing/2014/main" id="{C203479C-3A23-40CC-B82F-9D84E90100DD}"/>
                  </a:ext>
                </a:extLst>
              </p:cNvPr>
              <p:cNvPicPr/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5165400" y="2796280"/>
                <a:ext cx="138600" cy="286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2">
            <p14:nvContentPartPr>
              <p14:cNvPr id="35" name="Ink 34">
                <a:extLst>
                  <a:ext uri="{FF2B5EF4-FFF2-40B4-BE49-F238E27FC236}">
                    <a16:creationId xmlns:a16="http://schemas.microsoft.com/office/drawing/2014/main" id="{09E8153D-1109-48B9-8CF9-41CDB6BA8C61}"/>
                  </a:ext>
                </a:extLst>
              </p14:cNvPr>
              <p14:cNvContentPartPr/>
              <p14:nvPr/>
            </p14:nvContentPartPr>
            <p14:xfrm>
              <a:off x="5404800" y="2682520"/>
              <a:ext cx="212400" cy="402840"/>
            </p14:xfrm>
          </p:contentPart>
        </mc:Choice>
        <mc:Fallback>
          <p:pic>
            <p:nvPicPr>
              <p:cNvPr id="35" name="Ink 34">
                <a:extLst>
                  <a:ext uri="{FF2B5EF4-FFF2-40B4-BE49-F238E27FC236}">
                    <a16:creationId xmlns:a16="http://schemas.microsoft.com/office/drawing/2014/main" id="{09E8153D-1109-48B9-8CF9-41CDB6BA8C61}"/>
                  </a:ext>
                </a:extLst>
              </p:cNvPr>
              <p:cNvPicPr/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5386800" y="2664880"/>
                <a:ext cx="248040" cy="438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4">
            <p14:nvContentPartPr>
              <p14:cNvPr id="36" name="Ink 35">
                <a:extLst>
                  <a:ext uri="{FF2B5EF4-FFF2-40B4-BE49-F238E27FC236}">
                    <a16:creationId xmlns:a16="http://schemas.microsoft.com/office/drawing/2014/main" id="{AF850972-CB27-441F-B347-56C2535CCE09}"/>
                  </a:ext>
                </a:extLst>
              </p14:cNvPr>
              <p14:cNvContentPartPr/>
              <p14:nvPr/>
            </p14:nvContentPartPr>
            <p14:xfrm>
              <a:off x="5435400" y="2453560"/>
              <a:ext cx="168840" cy="140040"/>
            </p14:xfrm>
          </p:contentPart>
        </mc:Choice>
        <mc:Fallback>
          <p:pic>
            <p:nvPicPr>
              <p:cNvPr id="36" name="Ink 35">
                <a:extLst>
                  <a:ext uri="{FF2B5EF4-FFF2-40B4-BE49-F238E27FC236}">
                    <a16:creationId xmlns:a16="http://schemas.microsoft.com/office/drawing/2014/main" id="{AF850972-CB27-441F-B347-56C2535CCE09}"/>
                  </a:ext>
                </a:extLst>
              </p:cNvPr>
              <p:cNvPicPr/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5417400" y="2435920"/>
                <a:ext cx="204480" cy="175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6">
            <p14:nvContentPartPr>
              <p14:cNvPr id="37" name="Ink 36">
                <a:extLst>
                  <a:ext uri="{FF2B5EF4-FFF2-40B4-BE49-F238E27FC236}">
                    <a16:creationId xmlns:a16="http://schemas.microsoft.com/office/drawing/2014/main" id="{0A3C290E-0175-491A-A3FD-A4C39B2D6B28}"/>
                  </a:ext>
                </a:extLst>
              </p14:cNvPr>
              <p14:cNvContentPartPr/>
              <p14:nvPr/>
            </p14:nvContentPartPr>
            <p14:xfrm>
              <a:off x="4825560" y="2610520"/>
              <a:ext cx="271080" cy="314280"/>
            </p14:xfrm>
          </p:contentPart>
        </mc:Choice>
        <mc:Fallback>
          <p:pic>
            <p:nvPicPr>
              <p:cNvPr id="37" name="Ink 36">
                <a:extLst>
                  <a:ext uri="{FF2B5EF4-FFF2-40B4-BE49-F238E27FC236}">
                    <a16:creationId xmlns:a16="http://schemas.microsoft.com/office/drawing/2014/main" id="{0A3C290E-0175-491A-A3FD-A4C39B2D6B28}"/>
                  </a:ext>
                </a:extLst>
              </p:cNvPr>
              <p:cNvPicPr/>
              <p:nvPr/>
            </p:nvPicPr>
            <p:blipFill>
              <a:blip r:embed="rId47"/>
              <a:stretch>
                <a:fillRect/>
              </a:stretch>
            </p:blipFill>
            <p:spPr>
              <a:xfrm>
                <a:off x="4807920" y="2592541"/>
                <a:ext cx="306720" cy="34987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8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9AC9D42C-2198-4969-A700-F8AB83234145}"/>
                  </a:ext>
                </a:extLst>
              </p14:cNvPr>
              <p14:cNvContentPartPr/>
              <p14:nvPr/>
            </p14:nvContentPartPr>
            <p14:xfrm>
              <a:off x="2153640" y="3260320"/>
              <a:ext cx="271440" cy="185040"/>
            </p14:xfrm>
          </p:contentPart>
        </mc:Choice>
        <mc:Fallback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9AC9D42C-2198-4969-A700-F8AB83234145}"/>
                  </a:ext>
                </a:extLst>
              </p:cNvPr>
              <p:cNvPicPr/>
              <p:nvPr/>
            </p:nvPicPr>
            <p:blipFill>
              <a:blip r:embed="rId49"/>
              <a:stretch>
                <a:fillRect/>
              </a:stretch>
            </p:blipFill>
            <p:spPr>
              <a:xfrm>
                <a:off x="2135640" y="3242320"/>
                <a:ext cx="307080" cy="220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0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BFCB91B7-EFDF-42DB-9D06-704664C8AF48}"/>
                  </a:ext>
                </a:extLst>
              </p14:cNvPr>
              <p14:cNvContentPartPr/>
              <p14:nvPr/>
            </p14:nvContentPartPr>
            <p14:xfrm>
              <a:off x="2529480" y="3067720"/>
              <a:ext cx="109440" cy="363240"/>
            </p14:xfrm>
          </p:contentPart>
        </mc:Choice>
        <mc:Fallback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BFCB91B7-EFDF-42DB-9D06-704664C8AF48}"/>
                  </a:ext>
                </a:extLst>
              </p:cNvPr>
              <p:cNvPicPr/>
              <p:nvPr/>
            </p:nvPicPr>
            <p:blipFill>
              <a:blip r:embed="rId51"/>
              <a:stretch>
                <a:fillRect/>
              </a:stretch>
            </p:blipFill>
            <p:spPr>
              <a:xfrm>
                <a:off x="2511840" y="3050080"/>
                <a:ext cx="145080" cy="398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2">
            <p14:nvContentPartPr>
              <p14:cNvPr id="33" name="Ink 32">
                <a:extLst>
                  <a:ext uri="{FF2B5EF4-FFF2-40B4-BE49-F238E27FC236}">
                    <a16:creationId xmlns:a16="http://schemas.microsoft.com/office/drawing/2014/main" id="{45BD0484-9E88-4BD7-8854-D78D9FFB579C}"/>
                  </a:ext>
                </a:extLst>
              </p14:cNvPr>
              <p14:cNvContentPartPr/>
              <p14:nvPr/>
            </p14:nvContentPartPr>
            <p14:xfrm>
              <a:off x="4287360" y="3342040"/>
              <a:ext cx="151560" cy="6840"/>
            </p14:xfrm>
          </p:contentPart>
        </mc:Choice>
        <mc:Fallback>
          <p:pic>
            <p:nvPicPr>
              <p:cNvPr id="33" name="Ink 32">
                <a:extLst>
                  <a:ext uri="{FF2B5EF4-FFF2-40B4-BE49-F238E27FC236}">
                    <a16:creationId xmlns:a16="http://schemas.microsoft.com/office/drawing/2014/main" id="{45BD0484-9E88-4BD7-8854-D78D9FFB579C}"/>
                  </a:ext>
                </a:extLst>
              </p:cNvPr>
              <p:cNvPicPr/>
              <p:nvPr/>
            </p:nvPicPr>
            <p:blipFill>
              <a:blip r:embed="rId53"/>
              <a:stretch>
                <a:fillRect/>
              </a:stretch>
            </p:blipFill>
            <p:spPr>
              <a:xfrm>
                <a:off x="4269360" y="3324400"/>
                <a:ext cx="187200" cy="42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4">
            <p14:nvContentPartPr>
              <p14:cNvPr id="38" name="Ink 37">
                <a:extLst>
                  <a:ext uri="{FF2B5EF4-FFF2-40B4-BE49-F238E27FC236}">
                    <a16:creationId xmlns:a16="http://schemas.microsoft.com/office/drawing/2014/main" id="{504ED6C8-0E13-4724-8108-472B82756D2A}"/>
                  </a:ext>
                </a:extLst>
              </p14:cNvPr>
              <p14:cNvContentPartPr/>
              <p14:nvPr/>
            </p14:nvContentPartPr>
            <p14:xfrm>
              <a:off x="4307520" y="3412960"/>
              <a:ext cx="162000" cy="8640"/>
            </p14:xfrm>
          </p:contentPart>
        </mc:Choice>
        <mc:Fallback>
          <p:pic>
            <p:nvPicPr>
              <p:cNvPr id="38" name="Ink 37">
                <a:extLst>
                  <a:ext uri="{FF2B5EF4-FFF2-40B4-BE49-F238E27FC236}">
                    <a16:creationId xmlns:a16="http://schemas.microsoft.com/office/drawing/2014/main" id="{504ED6C8-0E13-4724-8108-472B82756D2A}"/>
                  </a:ext>
                </a:extLst>
              </p:cNvPr>
              <p:cNvPicPr/>
              <p:nvPr/>
            </p:nvPicPr>
            <p:blipFill>
              <a:blip r:embed="rId55"/>
              <a:stretch>
                <a:fillRect/>
              </a:stretch>
            </p:blipFill>
            <p:spPr>
              <a:xfrm>
                <a:off x="4289880" y="3395320"/>
                <a:ext cx="197640" cy="44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6">
            <p14:nvContentPartPr>
              <p14:cNvPr id="39" name="Ink 38">
                <a:extLst>
                  <a:ext uri="{FF2B5EF4-FFF2-40B4-BE49-F238E27FC236}">
                    <a16:creationId xmlns:a16="http://schemas.microsoft.com/office/drawing/2014/main" id="{8A7FE6DC-7EB0-4CF8-95C1-7639646129CB}"/>
                  </a:ext>
                </a:extLst>
              </p14:cNvPr>
              <p14:cNvContentPartPr/>
              <p14:nvPr/>
            </p14:nvContentPartPr>
            <p14:xfrm>
              <a:off x="3687960" y="3168880"/>
              <a:ext cx="490680" cy="377640"/>
            </p14:xfrm>
          </p:contentPart>
        </mc:Choice>
        <mc:Fallback>
          <p:pic>
            <p:nvPicPr>
              <p:cNvPr id="39" name="Ink 38">
                <a:extLst>
                  <a:ext uri="{FF2B5EF4-FFF2-40B4-BE49-F238E27FC236}">
                    <a16:creationId xmlns:a16="http://schemas.microsoft.com/office/drawing/2014/main" id="{8A7FE6DC-7EB0-4CF8-95C1-7639646129CB}"/>
                  </a:ext>
                </a:extLst>
              </p:cNvPr>
              <p:cNvPicPr/>
              <p:nvPr/>
            </p:nvPicPr>
            <p:blipFill>
              <a:blip r:embed="rId57"/>
              <a:stretch>
                <a:fillRect/>
              </a:stretch>
            </p:blipFill>
            <p:spPr>
              <a:xfrm>
                <a:off x="3669973" y="3151240"/>
                <a:ext cx="526294" cy="413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8">
            <p14:nvContentPartPr>
              <p14:cNvPr id="40" name="Ink 39">
                <a:extLst>
                  <a:ext uri="{FF2B5EF4-FFF2-40B4-BE49-F238E27FC236}">
                    <a16:creationId xmlns:a16="http://schemas.microsoft.com/office/drawing/2014/main" id="{E8D693E5-5DF3-4532-B22B-25343CAB8DA4}"/>
                  </a:ext>
                </a:extLst>
              </p14:cNvPr>
              <p14:cNvContentPartPr/>
              <p14:nvPr/>
            </p14:nvContentPartPr>
            <p14:xfrm>
              <a:off x="2742600" y="3225400"/>
              <a:ext cx="626040" cy="201960"/>
            </p14:xfrm>
          </p:contentPart>
        </mc:Choice>
        <mc:Fallback>
          <p:pic>
            <p:nvPicPr>
              <p:cNvPr id="40" name="Ink 39">
                <a:extLst>
                  <a:ext uri="{FF2B5EF4-FFF2-40B4-BE49-F238E27FC236}">
                    <a16:creationId xmlns:a16="http://schemas.microsoft.com/office/drawing/2014/main" id="{E8D693E5-5DF3-4532-B22B-25343CAB8DA4}"/>
                  </a:ext>
                </a:extLst>
              </p:cNvPr>
              <p:cNvPicPr/>
              <p:nvPr/>
            </p:nvPicPr>
            <p:blipFill>
              <a:blip r:embed="rId59"/>
              <a:stretch>
                <a:fillRect/>
              </a:stretch>
            </p:blipFill>
            <p:spPr>
              <a:xfrm>
                <a:off x="2724950" y="3207760"/>
                <a:ext cx="661701" cy="237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0">
            <p14:nvContentPartPr>
              <p14:cNvPr id="44" name="Ink 43">
                <a:extLst>
                  <a:ext uri="{FF2B5EF4-FFF2-40B4-BE49-F238E27FC236}">
                    <a16:creationId xmlns:a16="http://schemas.microsoft.com/office/drawing/2014/main" id="{CFA1CCB4-54EA-48BC-8CB3-CFBC34B7682B}"/>
                  </a:ext>
                </a:extLst>
              </p14:cNvPr>
              <p14:cNvContentPartPr/>
              <p14:nvPr/>
            </p14:nvContentPartPr>
            <p14:xfrm>
              <a:off x="4602000" y="3191920"/>
              <a:ext cx="281160" cy="365760"/>
            </p14:xfrm>
          </p:contentPart>
        </mc:Choice>
        <mc:Fallback>
          <p:pic>
            <p:nvPicPr>
              <p:cNvPr id="44" name="Ink 43">
                <a:extLst>
                  <a:ext uri="{FF2B5EF4-FFF2-40B4-BE49-F238E27FC236}">
                    <a16:creationId xmlns:a16="http://schemas.microsoft.com/office/drawing/2014/main" id="{CFA1CCB4-54EA-48BC-8CB3-CFBC34B7682B}"/>
                  </a:ext>
                </a:extLst>
              </p:cNvPr>
              <p:cNvPicPr/>
              <p:nvPr/>
            </p:nvPicPr>
            <p:blipFill>
              <a:blip r:embed="rId61"/>
              <a:stretch>
                <a:fillRect/>
              </a:stretch>
            </p:blipFill>
            <p:spPr>
              <a:xfrm>
                <a:off x="4584360" y="3173920"/>
                <a:ext cx="316800" cy="401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2">
            <p14:nvContentPartPr>
              <p14:cNvPr id="45" name="Ink 44">
                <a:extLst>
                  <a:ext uri="{FF2B5EF4-FFF2-40B4-BE49-F238E27FC236}">
                    <a16:creationId xmlns:a16="http://schemas.microsoft.com/office/drawing/2014/main" id="{42A2FECD-1D2C-4866-801E-64D1ACFA5628}"/>
                  </a:ext>
                </a:extLst>
              </p14:cNvPr>
              <p14:cNvContentPartPr/>
              <p14:nvPr/>
            </p14:nvContentPartPr>
            <p14:xfrm>
              <a:off x="4986480" y="3311440"/>
              <a:ext cx="95760" cy="191520"/>
            </p14:xfrm>
          </p:contentPart>
        </mc:Choice>
        <mc:Fallback>
          <p:pic>
            <p:nvPicPr>
              <p:cNvPr id="45" name="Ink 44">
                <a:extLst>
                  <a:ext uri="{FF2B5EF4-FFF2-40B4-BE49-F238E27FC236}">
                    <a16:creationId xmlns:a16="http://schemas.microsoft.com/office/drawing/2014/main" id="{42A2FECD-1D2C-4866-801E-64D1ACFA5628}"/>
                  </a:ext>
                </a:extLst>
              </p:cNvPr>
              <p:cNvPicPr/>
              <p:nvPr/>
            </p:nvPicPr>
            <p:blipFill>
              <a:blip r:embed="rId63"/>
              <a:stretch>
                <a:fillRect/>
              </a:stretch>
            </p:blipFill>
            <p:spPr>
              <a:xfrm>
                <a:off x="4968480" y="3293440"/>
                <a:ext cx="131400" cy="227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4">
            <p14:nvContentPartPr>
              <p14:cNvPr id="62" name="Ink 61">
                <a:extLst>
                  <a:ext uri="{FF2B5EF4-FFF2-40B4-BE49-F238E27FC236}">
                    <a16:creationId xmlns:a16="http://schemas.microsoft.com/office/drawing/2014/main" id="{A425A0DE-5A97-40AE-844C-25D95816D4F6}"/>
                  </a:ext>
                </a:extLst>
              </p14:cNvPr>
              <p14:cNvContentPartPr/>
              <p14:nvPr/>
            </p14:nvContentPartPr>
            <p14:xfrm>
              <a:off x="5169720" y="3128920"/>
              <a:ext cx="907920" cy="407160"/>
            </p14:xfrm>
          </p:contentPart>
        </mc:Choice>
        <mc:Fallback>
          <p:pic>
            <p:nvPicPr>
              <p:cNvPr id="62" name="Ink 61">
                <a:extLst>
                  <a:ext uri="{FF2B5EF4-FFF2-40B4-BE49-F238E27FC236}">
                    <a16:creationId xmlns:a16="http://schemas.microsoft.com/office/drawing/2014/main" id="{A425A0DE-5A97-40AE-844C-25D95816D4F6}"/>
                  </a:ext>
                </a:extLst>
              </p:cNvPr>
              <p:cNvPicPr/>
              <p:nvPr/>
            </p:nvPicPr>
            <p:blipFill>
              <a:blip r:embed="rId65"/>
              <a:stretch>
                <a:fillRect/>
              </a:stretch>
            </p:blipFill>
            <p:spPr>
              <a:xfrm>
                <a:off x="5152080" y="3111280"/>
                <a:ext cx="943560" cy="442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6">
            <p14:nvContentPartPr>
              <p14:cNvPr id="81" name="Ink 80">
                <a:extLst>
                  <a:ext uri="{FF2B5EF4-FFF2-40B4-BE49-F238E27FC236}">
                    <a16:creationId xmlns:a16="http://schemas.microsoft.com/office/drawing/2014/main" id="{E2FACDA6-34F6-4E0D-9210-8AC35BCDEE4D}"/>
                  </a:ext>
                </a:extLst>
              </p14:cNvPr>
              <p14:cNvContentPartPr/>
              <p14:nvPr/>
            </p14:nvContentPartPr>
            <p14:xfrm>
              <a:off x="1462440" y="2498560"/>
              <a:ext cx="1230840" cy="380880"/>
            </p14:xfrm>
          </p:contentPart>
        </mc:Choice>
        <mc:Fallback>
          <p:pic>
            <p:nvPicPr>
              <p:cNvPr id="81" name="Ink 80">
                <a:extLst>
                  <a:ext uri="{FF2B5EF4-FFF2-40B4-BE49-F238E27FC236}">
                    <a16:creationId xmlns:a16="http://schemas.microsoft.com/office/drawing/2014/main" id="{E2FACDA6-34F6-4E0D-9210-8AC35BCDEE4D}"/>
                  </a:ext>
                </a:extLst>
              </p:cNvPr>
              <p:cNvPicPr/>
              <p:nvPr/>
            </p:nvPicPr>
            <p:blipFill>
              <a:blip r:embed="rId67"/>
              <a:stretch>
                <a:fillRect/>
              </a:stretch>
            </p:blipFill>
            <p:spPr>
              <a:xfrm>
                <a:off x="1444800" y="2480920"/>
                <a:ext cx="1266480" cy="4165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74792564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EF925F-07F8-4EB3-99A6-401403A3F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8BA499-14B1-4141-8B47-F388188B2A8C}" type="slidenum">
              <a:rPr lang="en-US" smtClean="0"/>
              <a:pPr>
                <a:defRPr/>
              </a:pPr>
              <a:t>36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4A983E8-E451-41C2-A6E9-EF236554FA7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2884" t="14701" r="17452" b="79188"/>
          <a:stretch/>
        </p:blipFill>
        <p:spPr>
          <a:xfrm>
            <a:off x="152399" y="168274"/>
            <a:ext cx="8700727" cy="1508126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E2CB4E82-318A-4693-8CE0-E8A3C924D1C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350"/>
          <a:stretch/>
        </p:blipFill>
        <p:spPr>
          <a:xfrm>
            <a:off x="6450228" y="1295400"/>
            <a:ext cx="2541373" cy="2368737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E3864354-37D2-4D89-B266-4E5B4F0674D5}"/>
                  </a:ext>
                </a:extLst>
              </p14:cNvPr>
              <p14:cNvContentPartPr/>
              <p14:nvPr/>
            </p14:nvContentPartPr>
            <p14:xfrm>
              <a:off x="1797960" y="497320"/>
              <a:ext cx="2253240" cy="4140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E3864354-37D2-4D89-B266-4E5B4F0674D5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780320" y="461680"/>
                <a:ext cx="2288880" cy="113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AABBB7BA-46C3-4AE4-8CC7-9B62C2B587F8}"/>
                  </a:ext>
                </a:extLst>
              </p14:cNvPr>
              <p14:cNvContentPartPr/>
              <p14:nvPr/>
            </p14:nvContentPartPr>
            <p14:xfrm>
              <a:off x="6298680" y="863080"/>
              <a:ext cx="2287440" cy="61560"/>
            </p14:xfrm>
          </p:contentPart>
        </mc:Choice>
        <mc:Fallback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AABBB7BA-46C3-4AE4-8CC7-9B62C2B587F8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6281040" y="827080"/>
                <a:ext cx="2323080" cy="133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790957B5-BFC6-4400-9C92-BE9FAF9A12DB}"/>
                  </a:ext>
                </a:extLst>
              </p14:cNvPr>
              <p14:cNvContentPartPr/>
              <p14:nvPr/>
            </p14:nvContentPartPr>
            <p14:xfrm>
              <a:off x="221520" y="1218760"/>
              <a:ext cx="4583160" cy="61560"/>
            </p14:xfrm>
          </p:contentPart>
        </mc:Choice>
        <mc:Fallback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790957B5-BFC6-4400-9C92-BE9FAF9A12DB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203520" y="1183120"/>
                <a:ext cx="4618800" cy="133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1A3E1294-9569-461C-A91B-58E5F8266021}"/>
                  </a:ext>
                </a:extLst>
              </p14:cNvPr>
              <p14:cNvContentPartPr/>
              <p14:nvPr/>
            </p14:nvContentPartPr>
            <p14:xfrm>
              <a:off x="1361280" y="3880240"/>
              <a:ext cx="223560" cy="274320"/>
            </p14:xfrm>
          </p:contentPart>
        </mc:Choice>
        <mc:Fallback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1A3E1294-9569-461C-A91B-58E5F8266021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1343309" y="3862577"/>
                <a:ext cx="259143" cy="31000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">
            <p14:nvContentPartPr>
              <p14:cNvPr id="46" name="Ink 45">
                <a:extLst>
                  <a:ext uri="{FF2B5EF4-FFF2-40B4-BE49-F238E27FC236}">
                    <a16:creationId xmlns:a16="http://schemas.microsoft.com/office/drawing/2014/main" id="{A0FD4F42-10F0-43A6-8E05-0459C17BD1B3}"/>
                  </a:ext>
                </a:extLst>
              </p14:cNvPr>
              <p14:cNvContentPartPr/>
              <p14:nvPr/>
            </p14:nvContentPartPr>
            <p14:xfrm>
              <a:off x="2813880" y="1605400"/>
              <a:ext cx="628920" cy="60840"/>
            </p14:xfrm>
          </p:contentPart>
        </mc:Choice>
        <mc:Fallback>
          <p:pic>
            <p:nvPicPr>
              <p:cNvPr id="46" name="Ink 45">
                <a:extLst>
                  <a:ext uri="{FF2B5EF4-FFF2-40B4-BE49-F238E27FC236}">
                    <a16:creationId xmlns:a16="http://schemas.microsoft.com/office/drawing/2014/main" id="{A0FD4F42-10F0-43A6-8E05-0459C17BD1B3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2795880" y="1587760"/>
                <a:ext cx="664560" cy="96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">
            <p14:nvContentPartPr>
              <p14:cNvPr id="47" name="Ink 46">
                <a:extLst>
                  <a:ext uri="{FF2B5EF4-FFF2-40B4-BE49-F238E27FC236}">
                    <a16:creationId xmlns:a16="http://schemas.microsoft.com/office/drawing/2014/main" id="{CA1CC033-68B9-4A76-A90D-2F2E236643A6}"/>
                  </a:ext>
                </a:extLst>
              </p14:cNvPr>
              <p14:cNvContentPartPr/>
              <p14:nvPr/>
            </p14:nvContentPartPr>
            <p14:xfrm>
              <a:off x="3626760" y="1586320"/>
              <a:ext cx="160560" cy="19080"/>
            </p14:xfrm>
          </p:contentPart>
        </mc:Choice>
        <mc:Fallback>
          <p:pic>
            <p:nvPicPr>
              <p:cNvPr id="47" name="Ink 46">
                <a:extLst>
                  <a:ext uri="{FF2B5EF4-FFF2-40B4-BE49-F238E27FC236}">
                    <a16:creationId xmlns:a16="http://schemas.microsoft.com/office/drawing/2014/main" id="{CA1CC033-68B9-4A76-A90D-2F2E236643A6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3608760" y="1568320"/>
                <a:ext cx="196200" cy="54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">
            <p14:nvContentPartPr>
              <p14:cNvPr id="57" name="Ink 56">
                <a:extLst>
                  <a:ext uri="{FF2B5EF4-FFF2-40B4-BE49-F238E27FC236}">
                    <a16:creationId xmlns:a16="http://schemas.microsoft.com/office/drawing/2014/main" id="{B3FAE627-E43B-48B1-8040-FBF2674FE6EE}"/>
                  </a:ext>
                </a:extLst>
              </p14:cNvPr>
              <p14:cNvContentPartPr/>
              <p14:nvPr/>
            </p14:nvContentPartPr>
            <p14:xfrm>
              <a:off x="477120" y="1672000"/>
              <a:ext cx="2113200" cy="2103840"/>
            </p14:xfrm>
          </p:contentPart>
        </mc:Choice>
        <mc:Fallback>
          <p:pic>
            <p:nvPicPr>
              <p:cNvPr id="57" name="Ink 56">
                <a:extLst>
                  <a:ext uri="{FF2B5EF4-FFF2-40B4-BE49-F238E27FC236}">
                    <a16:creationId xmlns:a16="http://schemas.microsoft.com/office/drawing/2014/main" id="{B3FAE627-E43B-48B1-8040-FBF2674FE6EE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459483" y="1654000"/>
                <a:ext cx="2148834" cy="2139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8">
            <p14:nvContentPartPr>
              <p14:cNvPr id="61" name="Ink 60">
                <a:extLst>
                  <a:ext uri="{FF2B5EF4-FFF2-40B4-BE49-F238E27FC236}">
                    <a16:creationId xmlns:a16="http://schemas.microsoft.com/office/drawing/2014/main" id="{C97432FF-9293-4FE3-AB25-A67797373E30}"/>
                  </a:ext>
                </a:extLst>
              </p14:cNvPr>
              <p14:cNvContentPartPr/>
              <p14:nvPr/>
            </p14:nvContentPartPr>
            <p14:xfrm>
              <a:off x="2742600" y="1817800"/>
              <a:ext cx="324720" cy="348480"/>
            </p14:xfrm>
          </p:contentPart>
        </mc:Choice>
        <mc:Fallback>
          <p:pic>
            <p:nvPicPr>
              <p:cNvPr id="61" name="Ink 60">
                <a:extLst>
                  <a:ext uri="{FF2B5EF4-FFF2-40B4-BE49-F238E27FC236}">
                    <a16:creationId xmlns:a16="http://schemas.microsoft.com/office/drawing/2014/main" id="{C97432FF-9293-4FE3-AB25-A67797373E30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2724960" y="1799781"/>
                <a:ext cx="360360" cy="38415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0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D4FF878C-DDF8-44E6-95FB-DAF119124E4C}"/>
                  </a:ext>
                </a:extLst>
              </p14:cNvPr>
              <p14:cNvContentPartPr/>
              <p14:nvPr/>
            </p14:nvContentPartPr>
            <p14:xfrm>
              <a:off x="3689760" y="1687480"/>
              <a:ext cx="523440" cy="610560"/>
            </p14:xfrm>
          </p:contentPart>
        </mc:Choice>
        <mc:Fallback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D4FF878C-DDF8-44E6-95FB-DAF119124E4C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3672120" y="1669830"/>
                <a:ext cx="559080" cy="64622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2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1F3F158F-C1FB-44F1-96F9-31820E21B5E8}"/>
                  </a:ext>
                </a:extLst>
              </p14:cNvPr>
              <p14:cNvContentPartPr/>
              <p14:nvPr/>
            </p14:nvContentPartPr>
            <p14:xfrm>
              <a:off x="4388520" y="2153680"/>
              <a:ext cx="192960" cy="186480"/>
            </p14:xfrm>
          </p:contentPart>
        </mc:Choice>
        <mc:Fallback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1F3F158F-C1FB-44F1-96F9-31820E21B5E8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4370880" y="2135680"/>
                <a:ext cx="228600" cy="222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4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209E4FAD-9B4A-4804-8CC9-6E9C5388DBB8}"/>
                  </a:ext>
                </a:extLst>
              </p14:cNvPr>
              <p14:cNvContentPartPr/>
              <p14:nvPr/>
            </p14:nvContentPartPr>
            <p14:xfrm>
              <a:off x="2783640" y="2475880"/>
              <a:ext cx="171720" cy="54360"/>
            </p14:xfrm>
          </p:contentPart>
        </mc:Choice>
        <mc:Fallback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209E4FAD-9B4A-4804-8CC9-6E9C5388DBB8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2765640" y="2457880"/>
                <a:ext cx="207360" cy="90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6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C42BD757-22CA-47F1-B7F0-C88D66B7CC97}"/>
                  </a:ext>
                </a:extLst>
              </p14:cNvPr>
              <p14:cNvContentPartPr/>
              <p14:nvPr/>
            </p14:nvContentPartPr>
            <p14:xfrm>
              <a:off x="3210240" y="2691880"/>
              <a:ext cx="198000" cy="11160"/>
            </p14:xfrm>
          </p:contentPart>
        </mc:Choice>
        <mc:Fallback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C42BD757-22CA-47F1-B7F0-C88D66B7CC97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3192240" y="2674240"/>
                <a:ext cx="233640" cy="46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8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1E8464F5-20B8-4DD4-823A-E22F89F1B065}"/>
                  </a:ext>
                </a:extLst>
              </p14:cNvPr>
              <p14:cNvContentPartPr/>
              <p14:nvPr/>
            </p14:nvContentPartPr>
            <p14:xfrm>
              <a:off x="3250920" y="2793760"/>
              <a:ext cx="117360" cy="360"/>
            </p14:xfrm>
          </p:contentPart>
        </mc:Choice>
        <mc:Fallback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1E8464F5-20B8-4DD4-823A-E22F89F1B065}"/>
                  </a:ext>
                </a:extLst>
              </p:cNvPr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3232920" y="2775760"/>
                <a:ext cx="1530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0">
            <p14:nvContentPartPr>
              <p14:cNvPr id="24" name="Ink 23">
                <a:extLst>
                  <a:ext uri="{FF2B5EF4-FFF2-40B4-BE49-F238E27FC236}">
                    <a16:creationId xmlns:a16="http://schemas.microsoft.com/office/drawing/2014/main" id="{3BC8F5E3-2C86-4763-AADD-EB706C847488}"/>
                  </a:ext>
                </a:extLst>
              </p14:cNvPr>
              <p14:cNvContentPartPr/>
              <p14:nvPr/>
            </p14:nvContentPartPr>
            <p14:xfrm>
              <a:off x="3586080" y="2571640"/>
              <a:ext cx="446040" cy="351360"/>
            </p14:xfrm>
          </p:contentPart>
        </mc:Choice>
        <mc:Fallback>
          <p:pic>
            <p:nvPicPr>
              <p:cNvPr id="24" name="Ink 23">
                <a:extLst>
                  <a:ext uri="{FF2B5EF4-FFF2-40B4-BE49-F238E27FC236}">
                    <a16:creationId xmlns:a16="http://schemas.microsoft.com/office/drawing/2014/main" id="{3BC8F5E3-2C86-4763-AADD-EB706C847488}"/>
                  </a:ext>
                </a:extLst>
              </p:cNvPr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3568080" y="2553982"/>
                <a:ext cx="481680" cy="38703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2">
            <p14:nvContentPartPr>
              <p14:cNvPr id="25" name="Ink 24">
                <a:extLst>
                  <a:ext uri="{FF2B5EF4-FFF2-40B4-BE49-F238E27FC236}">
                    <a16:creationId xmlns:a16="http://schemas.microsoft.com/office/drawing/2014/main" id="{7B048A25-936C-4102-B796-C1FE5FDF6073}"/>
                  </a:ext>
                </a:extLst>
              </p14:cNvPr>
              <p14:cNvContentPartPr/>
              <p14:nvPr/>
            </p14:nvContentPartPr>
            <p14:xfrm>
              <a:off x="2753040" y="2699800"/>
              <a:ext cx="343440" cy="268200"/>
            </p14:xfrm>
          </p:contentPart>
        </mc:Choice>
        <mc:Fallback>
          <p:pic>
            <p:nvPicPr>
              <p:cNvPr id="25" name="Ink 24">
                <a:extLst>
                  <a:ext uri="{FF2B5EF4-FFF2-40B4-BE49-F238E27FC236}">
                    <a16:creationId xmlns:a16="http://schemas.microsoft.com/office/drawing/2014/main" id="{7B048A25-936C-4102-B796-C1FE5FDF6073}"/>
                  </a:ext>
                </a:extLst>
              </p:cNvPr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2735381" y="2682160"/>
                <a:ext cx="379117" cy="303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4">
            <p14:nvContentPartPr>
              <p14:cNvPr id="26" name="Ink 25">
                <a:extLst>
                  <a:ext uri="{FF2B5EF4-FFF2-40B4-BE49-F238E27FC236}">
                    <a16:creationId xmlns:a16="http://schemas.microsoft.com/office/drawing/2014/main" id="{8EE84877-AE52-4BA2-BFA4-A59DE8083E60}"/>
                  </a:ext>
                </a:extLst>
              </p14:cNvPr>
              <p14:cNvContentPartPr/>
              <p14:nvPr/>
            </p14:nvContentPartPr>
            <p14:xfrm>
              <a:off x="4215360" y="2681800"/>
              <a:ext cx="63720" cy="214920"/>
            </p14:xfrm>
          </p:contentPart>
        </mc:Choice>
        <mc:Fallback>
          <p:pic>
            <p:nvPicPr>
              <p:cNvPr id="26" name="Ink 25">
                <a:extLst>
                  <a:ext uri="{FF2B5EF4-FFF2-40B4-BE49-F238E27FC236}">
                    <a16:creationId xmlns:a16="http://schemas.microsoft.com/office/drawing/2014/main" id="{8EE84877-AE52-4BA2-BFA4-A59DE8083E60}"/>
                  </a:ext>
                </a:extLst>
              </p:cNvPr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4197720" y="2664160"/>
                <a:ext cx="99360" cy="250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6">
            <p14:nvContentPartPr>
              <p14:cNvPr id="27" name="Ink 26">
                <a:extLst>
                  <a:ext uri="{FF2B5EF4-FFF2-40B4-BE49-F238E27FC236}">
                    <a16:creationId xmlns:a16="http://schemas.microsoft.com/office/drawing/2014/main" id="{28E75EE5-8870-4B75-BDFC-8EC321FBF41B}"/>
                  </a:ext>
                </a:extLst>
              </p14:cNvPr>
              <p14:cNvContentPartPr/>
              <p14:nvPr/>
            </p14:nvContentPartPr>
            <p14:xfrm>
              <a:off x="4144800" y="2518720"/>
              <a:ext cx="165960" cy="88920"/>
            </p14:xfrm>
          </p:contentPart>
        </mc:Choice>
        <mc:Fallback>
          <p:pic>
            <p:nvPicPr>
              <p:cNvPr id="27" name="Ink 26">
                <a:extLst>
                  <a:ext uri="{FF2B5EF4-FFF2-40B4-BE49-F238E27FC236}">
                    <a16:creationId xmlns:a16="http://schemas.microsoft.com/office/drawing/2014/main" id="{28E75EE5-8870-4B75-BDFC-8EC321FBF41B}"/>
                  </a:ext>
                </a:extLst>
              </p:cNvPr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4126800" y="2500720"/>
                <a:ext cx="201600" cy="124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8">
            <p14:nvContentPartPr>
              <p14:cNvPr id="30" name="Ink 29">
                <a:extLst>
                  <a:ext uri="{FF2B5EF4-FFF2-40B4-BE49-F238E27FC236}">
                    <a16:creationId xmlns:a16="http://schemas.microsoft.com/office/drawing/2014/main" id="{19DB5899-B296-4A61-B99D-BFFFF26FE23B}"/>
                  </a:ext>
                </a:extLst>
              </p14:cNvPr>
              <p14:cNvContentPartPr/>
              <p14:nvPr/>
            </p14:nvContentPartPr>
            <p14:xfrm>
              <a:off x="4531080" y="2702320"/>
              <a:ext cx="175680" cy="194040"/>
            </p14:xfrm>
          </p:contentPart>
        </mc:Choice>
        <mc:Fallback>
          <p:pic>
            <p:nvPicPr>
              <p:cNvPr id="30" name="Ink 29">
                <a:extLst>
                  <a:ext uri="{FF2B5EF4-FFF2-40B4-BE49-F238E27FC236}">
                    <a16:creationId xmlns:a16="http://schemas.microsoft.com/office/drawing/2014/main" id="{19DB5899-B296-4A61-B99D-BFFFF26FE23B}"/>
                  </a:ext>
                </a:extLst>
              </p:cNvPr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4513080" y="2684320"/>
                <a:ext cx="211320" cy="229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0">
            <p14:nvContentPartPr>
              <p14:cNvPr id="34" name="Ink 33">
                <a:extLst>
                  <a:ext uri="{FF2B5EF4-FFF2-40B4-BE49-F238E27FC236}">
                    <a16:creationId xmlns:a16="http://schemas.microsoft.com/office/drawing/2014/main" id="{C203479C-3A23-40CC-B82F-9D84E90100DD}"/>
                  </a:ext>
                </a:extLst>
              </p14:cNvPr>
              <p14:cNvContentPartPr/>
              <p14:nvPr/>
            </p14:nvContentPartPr>
            <p14:xfrm>
              <a:off x="5183400" y="2813920"/>
              <a:ext cx="102960" cy="250920"/>
            </p14:xfrm>
          </p:contentPart>
        </mc:Choice>
        <mc:Fallback>
          <p:pic>
            <p:nvPicPr>
              <p:cNvPr id="34" name="Ink 33">
                <a:extLst>
                  <a:ext uri="{FF2B5EF4-FFF2-40B4-BE49-F238E27FC236}">
                    <a16:creationId xmlns:a16="http://schemas.microsoft.com/office/drawing/2014/main" id="{C203479C-3A23-40CC-B82F-9D84E90100DD}"/>
                  </a:ext>
                </a:extLst>
              </p:cNvPr>
              <p:cNvPicPr/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5165400" y="2796280"/>
                <a:ext cx="138600" cy="286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2">
            <p14:nvContentPartPr>
              <p14:cNvPr id="35" name="Ink 34">
                <a:extLst>
                  <a:ext uri="{FF2B5EF4-FFF2-40B4-BE49-F238E27FC236}">
                    <a16:creationId xmlns:a16="http://schemas.microsoft.com/office/drawing/2014/main" id="{09E8153D-1109-48B9-8CF9-41CDB6BA8C61}"/>
                  </a:ext>
                </a:extLst>
              </p14:cNvPr>
              <p14:cNvContentPartPr/>
              <p14:nvPr/>
            </p14:nvContentPartPr>
            <p14:xfrm>
              <a:off x="5404800" y="2682520"/>
              <a:ext cx="212400" cy="402840"/>
            </p14:xfrm>
          </p:contentPart>
        </mc:Choice>
        <mc:Fallback>
          <p:pic>
            <p:nvPicPr>
              <p:cNvPr id="35" name="Ink 34">
                <a:extLst>
                  <a:ext uri="{FF2B5EF4-FFF2-40B4-BE49-F238E27FC236}">
                    <a16:creationId xmlns:a16="http://schemas.microsoft.com/office/drawing/2014/main" id="{09E8153D-1109-48B9-8CF9-41CDB6BA8C61}"/>
                  </a:ext>
                </a:extLst>
              </p:cNvPr>
              <p:cNvPicPr/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5386800" y="2664880"/>
                <a:ext cx="248040" cy="438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4">
            <p14:nvContentPartPr>
              <p14:cNvPr id="36" name="Ink 35">
                <a:extLst>
                  <a:ext uri="{FF2B5EF4-FFF2-40B4-BE49-F238E27FC236}">
                    <a16:creationId xmlns:a16="http://schemas.microsoft.com/office/drawing/2014/main" id="{AF850972-CB27-441F-B347-56C2535CCE09}"/>
                  </a:ext>
                </a:extLst>
              </p14:cNvPr>
              <p14:cNvContentPartPr/>
              <p14:nvPr/>
            </p14:nvContentPartPr>
            <p14:xfrm>
              <a:off x="5435400" y="2453560"/>
              <a:ext cx="168840" cy="140040"/>
            </p14:xfrm>
          </p:contentPart>
        </mc:Choice>
        <mc:Fallback>
          <p:pic>
            <p:nvPicPr>
              <p:cNvPr id="36" name="Ink 35">
                <a:extLst>
                  <a:ext uri="{FF2B5EF4-FFF2-40B4-BE49-F238E27FC236}">
                    <a16:creationId xmlns:a16="http://schemas.microsoft.com/office/drawing/2014/main" id="{AF850972-CB27-441F-B347-56C2535CCE09}"/>
                  </a:ext>
                </a:extLst>
              </p:cNvPr>
              <p:cNvPicPr/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5417400" y="2435920"/>
                <a:ext cx="204480" cy="175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6">
            <p14:nvContentPartPr>
              <p14:cNvPr id="37" name="Ink 36">
                <a:extLst>
                  <a:ext uri="{FF2B5EF4-FFF2-40B4-BE49-F238E27FC236}">
                    <a16:creationId xmlns:a16="http://schemas.microsoft.com/office/drawing/2014/main" id="{0A3C290E-0175-491A-A3FD-A4C39B2D6B28}"/>
                  </a:ext>
                </a:extLst>
              </p14:cNvPr>
              <p14:cNvContentPartPr/>
              <p14:nvPr/>
            </p14:nvContentPartPr>
            <p14:xfrm>
              <a:off x="4825560" y="2610520"/>
              <a:ext cx="271080" cy="314280"/>
            </p14:xfrm>
          </p:contentPart>
        </mc:Choice>
        <mc:Fallback>
          <p:pic>
            <p:nvPicPr>
              <p:cNvPr id="37" name="Ink 36">
                <a:extLst>
                  <a:ext uri="{FF2B5EF4-FFF2-40B4-BE49-F238E27FC236}">
                    <a16:creationId xmlns:a16="http://schemas.microsoft.com/office/drawing/2014/main" id="{0A3C290E-0175-491A-A3FD-A4C39B2D6B28}"/>
                  </a:ext>
                </a:extLst>
              </p:cNvPr>
              <p:cNvPicPr/>
              <p:nvPr/>
            </p:nvPicPr>
            <p:blipFill>
              <a:blip r:embed="rId47"/>
              <a:stretch>
                <a:fillRect/>
              </a:stretch>
            </p:blipFill>
            <p:spPr>
              <a:xfrm>
                <a:off x="4807920" y="2592541"/>
                <a:ext cx="306720" cy="34987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8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9AC9D42C-2198-4969-A700-F8AB83234145}"/>
                  </a:ext>
                </a:extLst>
              </p14:cNvPr>
              <p14:cNvContentPartPr/>
              <p14:nvPr/>
            </p14:nvContentPartPr>
            <p14:xfrm>
              <a:off x="2153640" y="3260320"/>
              <a:ext cx="271440" cy="185040"/>
            </p14:xfrm>
          </p:contentPart>
        </mc:Choice>
        <mc:Fallback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9AC9D42C-2198-4969-A700-F8AB83234145}"/>
                  </a:ext>
                </a:extLst>
              </p:cNvPr>
              <p:cNvPicPr/>
              <p:nvPr/>
            </p:nvPicPr>
            <p:blipFill>
              <a:blip r:embed="rId49"/>
              <a:stretch>
                <a:fillRect/>
              </a:stretch>
            </p:blipFill>
            <p:spPr>
              <a:xfrm>
                <a:off x="2135640" y="3242320"/>
                <a:ext cx="307080" cy="220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0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BFCB91B7-EFDF-42DB-9D06-704664C8AF48}"/>
                  </a:ext>
                </a:extLst>
              </p14:cNvPr>
              <p14:cNvContentPartPr/>
              <p14:nvPr/>
            </p14:nvContentPartPr>
            <p14:xfrm>
              <a:off x="2529480" y="3067720"/>
              <a:ext cx="109440" cy="363240"/>
            </p14:xfrm>
          </p:contentPart>
        </mc:Choice>
        <mc:Fallback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BFCB91B7-EFDF-42DB-9D06-704664C8AF48}"/>
                  </a:ext>
                </a:extLst>
              </p:cNvPr>
              <p:cNvPicPr/>
              <p:nvPr/>
            </p:nvPicPr>
            <p:blipFill>
              <a:blip r:embed="rId51"/>
              <a:stretch>
                <a:fillRect/>
              </a:stretch>
            </p:blipFill>
            <p:spPr>
              <a:xfrm>
                <a:off x="2511840" y="3050080"/>
                <a:ext cx="145080" cy="398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2">
            <p14:nvContentPartPr>
              <p14:cNvPr id="33" name="Ink 32">
                <a:extLst>
                  <a:ext uri="{FF2B5EF4-FFF2-40B4-BE49-F238E27FC236}">
                    <a16:creationId xmlns:a16="http://schemas.microsoft.com/office/drawing/2014/main" id="{45BD0484-9E88-4BD7-8854-D78D9FFB579C}"/>
                  </a:ext>
                </a:extLst>
              </p14:cNvPr>
              <p14:cNvContentPartPr/>
              <p14:nvPr/>
            </p14:nvContentPartPr>
            <p14:xfrm>
              <a:off x="4287360" y="3342040"/>
              <a:ext cx="151560" cy="6840"/>
            </p14:xfrm>
          </p:contentPart>
        </mc:Choice>
        <mc:Fallback>
          <p:pic>
            <p:nvPicPr>
              <p:cNvPr id="33" name="Ink 32">
                <a:extLst>
                  <a:ext uri="{FF2B5EF4-FFF2-40B4-BE49-F238E27FC236}">
                    <a16:creationId xmlns:a16="http://schemas.microsoft.com/office/drawing/2014/main" id="{45BD0484-9E88-4BD7-8854-D78D9FFB579C}"/>
                  </a:ext>
                </a:extLst>
              </p:cNvPr>
              <p:cNvPicPr/>
              <p:nvPr/>
            </p:nvPicPr>
            <p:blipFill>
              <a:blip r:embed="rId53"/>
              <a:stretch>
                <a:fillRect/>
              </a:stretch>
            </p:blipFill>
            <p:spPr>
              <a:xfrm>
                <a:off x="4269360" y="3324400"/>
                <a:ext cx="187200" cy="42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4">
            <p14:nvContentPartPr>
              <p14:cNvPr id="38" name="Ink 37">
                <a:extLst>
                  <a:ext uri="{FF2B5EF4-FFF2-40B4-BE49-F238E27FC236}">
                    <a16:creationId xmlns:a16="http://schemas.microsoft.com/office/drawing/2014/main" id="{504ED6C8-0E13-4724-8108-472B82756D2A}"/>
                  </a:ext>
                </a:extLst>
              </p14:cNvPr>
              <p14:cNvContentPartPr/>
              <p14:nvPr/>
            </p14:nvContentPartPr>
            <p14:xfrm>
              <a:off x="4307520" y="3412960"/>
              <a:ext cx="162000" cy="8640"/>
            </p14:xfrm>
          </p:contentPart>
        </mc:Choice>
        <mc:Fallback>
          <p:pic>
            <p:nvPicPr>
              <p:cNvPr id="38" name="Ink 37">
                <a:extLst>
                  <a:ext uri="{FF2B5EF4-FFF2-40B4-BE49-F238E27FC236}">
                    <a16:creationId xmlns:a16="http://schemas.microsoft.com/office/drawing/2014/main" id="{504ED6C8-0E13-4724-8108-472B82756D2A}"/>
                  </a:ext>
                </a:extLst>
              </p:cNvPr>
              <p:cNvPicPr/>
              <p:nvPr/>
            </p:nvPicPr>
            <p:blipFill>
              <a:blip r:embed="rId55"/>
              <a:stretch>
                <a:fillRect/>
              </a:stretch>
            </p:blipFill>
            <p:spPr>
              <a:xfrm>
                <a:off x="4289880" y="3395320"/>
                <a:ext cx="197640" cy="44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6">
            <p14:nvContentPartPr>
              <p14:cNvPr id="39" name="Ink 38">
                <a:extLst>
                  <a:ext uri="{FF2B5EF4-FFF2-40B4-BE49-F238E27FC236}">
                    <a16:creationId xmlns:a16="http://schemas.microsoft.com/office/drawing/2014/main" id="{8A7FE6DC-7EB0-4CF8-95C1-7639646129CB}"/>
                  </a:ext>
                </a:extLst>
              </p14:cNvPr>
              <p14:cNvContentPartPr/>
              <p14:nvPr/>
            </p14:nvContentPartPr>
            <p14:xfrm>
              <a:off x="3687960" y="3168880"/>
              <a:ext cx="490680" cy="377640"/>
            </p14:xfrm>
          </p:contentPart>
        </mc:Choice>
        <mc:Fallback>
          <p:pic>
            <p:nvPicPr>
              <p:cNvPr id="39" name="Ink 38">
                <a:extLst>
                  <a:ext uri="{FF2B5EF4-FFF2-40B4-BE49-F238E27FC236}">
                    <a16:creationId xmlns:a16="http://schemas.microsoft.com/office/drawing/2014/main" id="{8A7FE6DC-7EB0-4CF8-95C1-7639646129CB}"/>
                  </a:ext>
                </a:extLst>
              </p:cNvPr>
              <p:cNvPicPr/>
              <p:nvPr/>
            </p:nvPicPr>
            <p:blipFill>
              <a:blip r:embed="rId57"/>
              <a:stretch>
                <a:fillRect/>
              </a:stretch>
            </p:blipFill>
            <p:spPr>
              <a:xfrm>
                <a:off x="3669973" y="3151240"/>
                <a:ext cx="526294" cy="413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8">
            <p14:nvContentPartPr>
              <p14:cNvPr id="40" name="Ink 39">
                <a:extLst>
                  <a:ext uri="{FF2B5EF4-FFF2-40B4-BE49-F238E27FC236}">
                    <a16:creationId xmlns:a16="http://schemas.microsoft.com/office/drawing/2014/main" id="{E8D693E5-5DF3-4532-B22B-25343CAB8DA4}"/>
                  </a:ext>
                </a:extLst>
              </p14:cNvPr>
              <p14:cNvContentPartPr/>
              <p14:nvPr/>
            </p14:nvContentPartPr>
            <p14:xfrm>
              <a:off x="2742600" y="3225400"/>
              <a:ext cx="626040" cy="201960"/>
            </p14:xfrm>
          </p:contentPart>
        </mc:Choice>
        <mc:Fallback>
          <p:pic>
            <p:nvPicPr>
              <p:cNvPr id="40" name="Ink 39">
                <a:extLst>
                  <a:ext uri="{FF2B5EF4-FFF2-40B4-BE49-F238E27FC236}">
                    <a16:creationId xmlns:a16="http://schemas.microsoft.com/office/drawing/2014/main" id="{E8D693E5-5DF3-4532-B22B-25343CAB8DA4}"/>
                  </a:ext>
                </a:extLst>
              </p:cNvPr>
              <p:cNvPicPr/>
              <p:nvPr/>
            </p:nvPicPr>
            <p:blipFill>
              <a:blip r:embed="rId59"/>
              <a:stretch>
                <a:fillRect/>
              </a:stretch>
            </p:blipFill>
            <p:spPr>
              <a:xfrm>
                <a:off x="2724950" y="3207760"/>
                <a:ext cx="661701" cy="237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0">
            <p14:nvContentPartPr>
              <p14:cNvPr id="44" name="Ink 43">
                <a:extLst>
                  <a:ext uri="{FF2B5EF4-FFF2-40B4-BE49-F238E27FC236}">
                    <a16:creationId xmlns:a16="http://schemas.microsoft.com/office/drawing/2014/main" id="{CFA1CCB4-54EA-48BC-8CB3-CFBC34B7682B}"/>
                  </a:ext>
                </a:extLst>
              </p14:cNvPr>
              <p14:cNvContentPartPr/>
              <p14:nvPr/>
            </p14:nvContentPartPr>
            <p14:xfrm>
              <a:off x="4602000" y="3191920"/>
              <a:ext cx="281160" cy="365760"/>
            </p14:xfrm>
          </p:contentPart>
        </mc:Choice>
        <mc:Fallback>
          <p:pic>
            <p:nvPicPr>
              <p:cNvPr id="44" name="Ink 43">
                <a:extLst>
                  <a:ext uri="{FF2B5EF4-FFF2-40B4-BE49-F238E27FC236}">
                    <a16:creationId xmlns:a16="http://schemas.microsoft.com/office/drawing/2014/main" id="{CFA1CCB4-54EA-48BC-8CB3-CFBC34B7682B}"/>
                  </a:ext>
                </a:extLst>
              </p:cNvPr>
              <p:cNvPicPr/>
              <p:nvPr/>
            </p:nvPicPr>
            <p:blipFill>
              <a:blip r:embed="rId61"/>
              <a:stretch>
                <a:fillRect/>
              </a:stretch>
            </p:blipFill>
            <p:spPr>
              <a:xfrm>
                <a:off x="4584360" y="3173920"/>
                <a:ext cx="316800" cy="401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2">
            <p14:nvContentPartPr>
              <p14:cNvPr id="45" name="Ink 44">
                <a:extLst>
                  <a:ext uri="{FF2B5EF4-FFF2-40B4-BE49-F238E27FC236}">
                    <a16:creationId xmlns:a16="http://schemas.microsoft.com/office/drawing/2014/main" id="{42A2FECD-1D2C-4866-801E-64D1ACFA5628}"/>
                  </a:ext>
                </a:extLst>
              </p14:cNvPr>
              <p14:cNvContentPartPr/>
              <p14:nvPr/>
            </p14:nvContentPartPr>
            <p14:xfrm>
              <a:off x="4986480" y="3311440"/>
              <a:ext cx="95760" cy="191520"/>
            </p14:xfrm>
          </p:contentPart>
        </mc:Choice>
        <mc:Fallback>
          <p:pic>
            <p:nvPicPr>
              <p:cNvPr id="45" name="Ink 44">
                <a:extLst>
                  <a:ext uri="{FF2B5EF4-FFF2-40B4-BE49-F238E27FC236}">
                    <a16:creationId xmlns:a16="http://schemas.microsoft.com/office/drawing/2014/main" id="{42A2FECD-1D2C-4866-801E-64D1ACFA5628}"/>
                  </a:ext>
                </a:extLst>
              </p:cNvPr>
              <p:cNvPicPr/>
              <p:nvPr/>
            </p:nvPicPr>
            <p:blipFill>
              <a:blip r:embed="rId63"/>
              <a:stretch>
                <a:fillRect/>
              </a:stretch>
            </p:blipFill>
            <p:spPr>
              <a:xfrm>
                <a:off x="4968480" y="3293440"/>
                <a:ext cx="131400" cy="227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4">
            <p14:nvContentPartPr>
              <p14:cNvPr id="62" name="Ink 61">
                <a:extLst>
                  <a:ext uri="{FF2B5EF4-FFF2-40B4-BE49-F238E27FC236}">
                    <a16:creationId xmlns:a16="http://schemas.microsoft.com/office/drawing/2014/main" id="{A425A0DE-5A97-40AE-844C-25D95816D4F6}"/>
                  </a:ext>
                </a:extLst>
              </p14:cNvPr>
              <p14:cNvContentPartPr/>
              <p14:nvPr/>
            </p14:nvContentPartPr>
            <p14:xfrm>
              <a:off x="5169720" y="3128920"/>
              <a:ext cx="907920" cy="407160"/>
            </p14:xfrm>
          </p:contentPart>
        </mc:Choice>
        <mc:Fallback>
          <p:pic>
            <p:nvPicPr>
              <p:cNvPr id="62" name="Ink 61">
                <a:extLst>
                  <a:ext uri="{FF2B5EF4-FFF2-40B4-BE49-F238E27FC236}">
                    <a16:creationId xmlns:a16="http://schemas.microsoft.com/office/drawing/2014/main" id="{A425A0DE-5A97-40AE-844C-25D95816D4F6}"/>
                  </a:ext>
                </a:extLst>
              </p:cNvPr>
              <p:cNvPicPr/>
              <p:nvPr/>
            </p:nvPicPr>
            <p:blipFill>
              <a:blip r:embed="rId65"/>
              <a:stretch>
                <a:fillRect/>
              </a:stretch>
            </p:blipFill>
            <p:spPr>
              <a:xfrm>
                <a:off x="5152080" y="3111280"/>
                <a:ext cx="943560" cy="442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6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97666169-1043-4FD6-8730-9B92D8D5E4C8}"/>
                  </a:ext>
                </a:extLst>
              </p14:cNvPr>
              <p14:cNvContentPartPr/>
              <p14:nvPr/>
            </p14:nvContentPartPr>
            <p14:xfrm>
              <a:off x="2687160" y="3545440"/>
              <a:ext cx="117360" cy="395280"/>
            </p14:xfrm>
          </p:contentPart>
        </mc:Choice>
        <mc:Fallback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97666169-1043-4FD6-8730-9B92D8D5E4C8}"/>
                  </a:ext>
                </a:extLst>
              </p:cNvPr>
              <p:cNvPicPr/>
              <p:nvPr/>
            </p:nvPicPr>
            <p:blipFill>
              <a:blip r:embed="rId67"/>
              <a:stretch>
                <a:fillRect/>
              </a:stretch>
            </p:blipFill>
            <p:spPr>
              <a:xfrm>
                <a:off x="2669160" y="3527800"/>
                <a:ext cx="153000" cy="430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8">
            <p14:nvContentPartPr>
              <p14:cNvPr id="23" name="Ink 22">
                <a:extLst>
                  <a:ext uri="{FF2B5EF4-FFF2-40B4-BE49-F238E27FC236}">
                    <a16:creationId xmlns:a16="http://schemas.microsoft.com/office/drawing/2014/main" id="{58587A5D-AA4C-4EB3-A98A-271AEEFC505A}"/>
                  </a:ext>
                </a:extLst>
              </p14:cNvPr>
              <p14:cNvContentPartPr/>
              <p14:nvPr/>
            </p14:nvContentPartPr>
            <p14:xfrm>
              <a:off x="4328040" y="3880240"/>
              <a:ext cx="182160" cy="9720"/>
            </p14:xfrm>
          </p:contentPart>
        </mc:Choice>
        <mc:Fallback>
          <p:pic>
            <p:nvPicPr>
              <p:cNvPr id="23" name="Ink 22">
                <a:extLst>
                  <a:ext uri="{FF2B5EF4-FFF2-40B4-BE49-F238E27FC236}">
                    <a16:creationId xmlns:a16="http://schemas.microsoft.com/office/drawing/2014/main" id="{58587A5D-AA4C-4EB3-A98A-271AEEFC505A}"/>
                  </a:ext>
                </a:extLst>
              </p:cNvPr>
              <p:cNvPicPr/>
              <p:nvPr/>
            </p:nvPicPr>
            <p:blipFill>
              <a:blip r:embed="rId69"/>
              <a:stretch>
                <a:fillRect/>
              </a:stretch>
            </p:blipFill>
            <p:spPr>
              <a:xfrm>
                <a:off x="4310040" y="3862600"/>
                <a:ext cx="217800" cy="45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0">
            <p14:nvContentPartPr>
              <p14:cNvPr id="28" name="Ink 27">
                <a:extLst>
                  <a:ext uri="{FF2B5EF4-FFF2-40B4-BE49-F238E27FC236}">
                    <a16:creationId xmlns:a16="http://schemas.microsoft.com/office/drawing/2014/main" id="{64715923-F2B6-4D4D-85D3-918D80507020}"/>
                  </a:ext>
                </a:extLst>
              </p14:cNvPr>
              <p14:cNvContentPartPr/>
              <p14:nvPr/>
            </p14:nvContentPartPr>
            <p14:xfrm>
              <a:off x="4337760" y="3951880"/>
              <a:ext cx="164520" cy="14760"/>
            </p14:xfrm>
          </p:contentPart>
        </mc:Choice>
        <mc:Fallback>
          <p:pic>
            <p:nvPicPr>
              <p:cNvPr id="28" name="Ink 27">
                <a:extLst>
                  <a:ext uri="{FF2B5EF4-FFF2-40B4-BE49-F238E27FC236}">
                    <a16:creationId xmlns:a16="http://schemas.microsoft.com/office/drawing/2014/main" id="{64715923-F2B6-4D4D-85D3-918D80507020}"/>
                  </a:ext>
                </a:extLst>
              </p:cNvPr>
              <p:cNvPicPr/>
              <p:nvPr/>
            </p:nvPicPr>
            <p:blipFill>
              <a:blip r:embed="rId71"/>
              <a:stretch>
                <a:fillRect/>
              </a:stretch>
            </p:blipFill>
            <p:spPr>
              <a:xfrm>
                <a:off x="4320120" y="3933880"/>
                <a:ext cx="200160" cy="50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2">
            <p14:nvContentPartPr>
              <p14:cNvPr id="41" name="Ink 40">
                <a:extLst>
                  <a:ext uri="{FF2B5EF4-FFF2-40B4-BE49-F238E27FC236}">
                    <a16:creationId xmlns:a16="http://schemas.microsoft.com/office/drawing/2014/main" id="{423D7D20-92A3-4489-A295-7F79A7A5D760}"/>
                  </a:ext>
                </a:extLst>
              </p14:cNvPr>
              <p14:cNvContentPartPr/>
              <p14:nvPr/>
            </p14:nvContentPartPr>
            <p14:xfrm>
              <a:off x="4693440" y="3686560"/>
              <a:ext cx="292320" cy="355680"/>
            </p14:xfrm>
          </p:contentPart>
        </mc:Choice>
        <mc:Fallback>
          <p:pic>
            <p:nvPicPr>
              <p:cNvPr id="41" name="Ink 40">
                <a:extLst>
                  <a:ext uri="{FF2B5EF4-FFF2-40B4-BE49-F238E27FC236}">
                    <a16:creationId xmlns:a16="http://schemas.microsoft.com/office/drawing/2014/main" id="{423D7D20-92A3-4489-A295-7F79A7A5D760}"/>
                  </a:ext>
                </a:extLst>
              </p:cNvPr>
              <p:cNvPicPr/>
              <p:nvPr/>
            </p:nvPicPr>
            <p:blipFill>
              <a:blip r:embed="rId73"/>
              <a:stretch>
                <a:fillRect/>
              </a:stretch>
            </p:blipFill>
            <p:spPr>
              <a:xfrm>
                <a:off x="4675778" y="3668560"/>
                <a:ext cx="328004" cy="391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4">
            <p14:nvContentPartPr>
              <p14:cNvPr id="42" name="Ink 41">
                <a:extLst>
                  <a:ext uri="{FF2B5EF4-FFF2-40B4-BE49-F238E27FC236}">
                    <a16:creationId xmlns:a16="http://schemas.microsoft.com/office/drawing/2014/main" id="{0E9AD7D1-0639-4179-83C6-2E053EFDC65E}"/>
                  </a:ext>
                </a:extLst>
              </p14:cNvPr>
              <p14:cNvContentPartPr/>
              <p14:nvPr/>
            </p14:nvContentPartPr>
            <p14:xfrm>
              <a:off x="3718200" y="3706720"/>
              <a:ext cx="466560" cy="439560"/>
            </p14:xfrm>
          </p:contentPart>
        </mc:Choice>
        <mc:Fallback>
          <p:pic>
            <p:nvPicPr>
              <p:cNvPr id="42" name="Ink 41">
                <a:extLst>
                  <a:ext uri="{FF2B5EF4-FFF2-40B4-BE49-F238E27FC236}">
                    <a16:creationId xmlns:a16="http://schemas.microsoft.com/office/drawing/2014/main" id="{0E9AD7D1-0639-4179-83C6-2E053EFDC65E}"/>
                  </a:ext>
                </a:extLst>
              </p:cNvPr>
              <p:cNvPicPr/>
              <p:nvPr/>
            </p:nvPicPr>
            <p:blipFill>
              <a:blip r:embed="rId75"/>
              <a:stretch>
                <a:fillRect/>
              </a:stretch>
            </p:blipFill>
            <p:spPr>
              <a:xfrm>
                <a:off x="3700200" y="3689080"/>
                <a:ext cx="502200" cy="475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6">
            <p14:nvContentPartPr>
              <p14:cNvPr id="43" name="Ink 42">
                <a:extLst>
                  <a:ext uri="{FF2B5EF4-FFF2-40B4-BE49-F238E27FC236}">
                    <a16:creationId xmlns:a16="http://schemas.microsoft.com/office/drawing/2014/main" id="{E0ED5AE3-B3DE-4B40-B35A-9857DBBCEE7B}"/>
                  </a:ext>
                </a:extLst>
              </p14:cNvPr>
              <p14:cNvContentPartPr/>
              <p14:nvPr/>
            </p14:nvContentPartPr>
            <p14:xfrm>
              <a:off x="5086200" y="3776560"/>
              <a:ext cx="145800" cy="196920"/>
            </p14:xfrm>
          </p:contentPart>
        </mc:Choice>
        <mc:Fallback>
          <p:pic>
            <p:nvPicPr>
              <p:cNvPr id="43" name="Ink 42">
                <a:extLst>
                  <a:ext uri="{FF2B5EF4-FFF2-40B4-BE49-F238E27FC236}">
                    <a16:creationId xmlns:a16="http://schemas.microsoft.com/office/drawing/2014/main" id="{E0ED5AE3-B3DE-4B40-B35A-9857DBBCEE7B}"/>
                  </a:ext>
                </a:extLst>
              </p:cNvPr>
              <p:cNvPicPr/>
              <p:nvPr/>
            </p:nvPicPr>
            <p:blipFill>
              <a:blip r:embed="rId77"/>
              <a:stretch>
                <a:fillRect/>
              </a:stretch>
            </p:blipFill>
            <p:spPr>
              <a:xfrm>
                <a:off x="5068560" y="3758560"/>
                <a:ext cx="181440" cy="232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8">
            <p14:nvContentPartPr>
              <p14:cNvPr id="48" name="Ink 47">
                <a:extLst>
                  <a:ext uri="{FF2B5EF4-FFF2-40B4-BE49-F238E27FC236}">
                    <a16:creationId xmlns:a16="http://schemas.microsoft.com/office/drawing/2014/main" id="{8B31E064-DB19-449B-81CB-FEBDF2E38819}"/>
                  </a:ext>
                </a:extLst>
              </p14:cNvPr>
              <p14:cNvContentPartPr/>
              <p14:nvPr/>
            </p14:nvContentPartPr>
            <p14:xfrm>
              <a:off x="5339280" y="3870520"/>
              <a:ext cx="5040" cy="62640"/>
            </p14:xfrm>
          </p:contentPart>
        </mc:Choice>
        <mc:Fallback>
          <p:pic>
            <p:nvPicPr>
              <p:cNvPr id="48" name="Ink 47">
                <a:extLst>
                  <a:ext uri="{FF2B5EF4-FFF2-40B4-BE49-F238E27FC236}">
                    <a16:creationId xmlns:a16="http://schemas.microsoft.com/office/drawing/2014/main" id="{8B31E064-DB19-449B-81CB-FEBDF2E38819}"/>
                  </a:ext>
                </a:extLst>
              </p:cNvPr>
              <p:cNvPicPr/>
              <p:nvPr/>
            </p:nvPicPr>
            <p:blipFill>
              <a:blip r:embed="rId79"/>
              <a:stretch>
                <a:fillRect/>
              </a:stretch>
            </p:blipFill>
            <p:spPr>
              <a:xfrm>
                <a:off x="5321640" y="3852520"/>
                <a:ext cx="40680" cy="98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0">
            <p14:nvContentPartPr>
              <p14:cNvPr id="49" name="Ink 48">
                <a:extLst>
                  <a:ext uri="{FF2B5EF4-FFF2-40B4-BE49-F238E27FC236}">
                    <a16:creationId xmlns:a16="http://schemas.microsoft.com/office/drawing/2014/main" id="{5ECBA058-916F-44F7-8F54-B3F498A3CE62}"/>
                  </a:ext>
                </a:extLst>
              </p14:cNvPr>
              <p14:cNvContentPartPr/>
              <p14:nvPr/>
            </p14:nvContentPartPr>
            <p14:xfrm>
              <a:off x="5343960" y="3698080"/>
              <a:ext cx="360" cy="360"/>
            </p14:xfrm>
          </p:contentPart>
        </mc:Choice>
        <mc:Fallback>
          <p:pic>
            <p:nvPicPr>
              <p:cNvPr id="49" name="Ink 48">
                <a:extLst>
                  <a:ext uri="{FF2B5EF4-FFF2-40B4-BE49-F238E27FC236}">
                    <a16:creationId xmlns:a16="http://schemas.microsoft.com/office/drawing/2014/main" id="{5ECBA058-916F-44F7-8F54-B3F498A3CE62}"/>
                  </a:ext>
                </a:extLst>
              </p:cNvPr>
              <p:cNvPicPr/>
              <p:nvPr/>
            </p:nvPicPr>
            <p:blipFill>
              <a:blip r:embed="rId81"/>
              <a:stretch>
                <a:fillRect/>
              </a:stretch>
            </p:blipFill>
            <p:spPr>
              <a:xfrm>
                <a:off x="5326320" y="3680080"/>
                <a:ext cx="360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2">
            <p14:nvContentPartPr>
              <p14:cNvPr id="58" name="Ink 57">
                <a:extLst>
                  <a:ext uri="{FF2B5EF4-FFF2-40B4-BE49-F238E27FC236}">
                    <a16:creationId xmlns:a16="http://schemas.microsoft.com/office/drawing/2014/main" id="{EB9F5AE8-394C-4A46-9282-B3D7E2D6B4C6}"/>
                  </a:ext>
                </a:extLst>
              </p14:cNvPr>
              <p14:cNvContentPartPr/>
              <p14:nvPr/>
            </p14:nvContentPartPr>
            <p14:xfrm>
              <a:off x="5435400" y="3616720"/>
              <a:ext cx="855360" cy="404280"/>
            </p14:xfrm>
          </p:contentPart>
        </mc:Choice>
        <mc:Fallback>
          <p:pic>
            <p:nvPicPr>
              <p:cNvPr id="58" name="Ink 57">
                <a:extLst>
                  <a:ext uri="{FF2B5EF4-FFF2-40B4-BE49-F238E27FC236}">
                    <a16:creationId xmlns:a16="http://schemas.microsoft.com/office/drawing/2014/main" id="{EB9F5AE8-394C-4A46-9282-B3D7E2D6B4C6}"/>
                  </a:ext>
                </a:extLst>
              </p:cNvPr>
              <p:cNvPicPr/>
              <p:nvPr/>
            </p:nvPicPr>
            <p:blipFill>
              <a:blip r:embed="rId83"/>
              <a:stretch>
                <a:fillRect/>
              </a:stretch>
            </p:blipFill>
            <p:spPr>
              <a:xfrm>
                <a:off x="5417408" y="3598720"/>
                <a:ext cx="890985" cy="439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4">
            <p14:nvContentPartPr>
              <p14:cNvPr id="81" name="Ink 80">
                <a:extLst>
                  <a:ext uri="{FF2B5EF4-FFF2-40B4-BE49-F238E27FC236}">
                    <a16:creationId xmlns:a16="http://schemas.microsoft.com/office/drawing/2014/main" id="{E2FACDA6-34F6-4E0D-9210-8AC35BCDEE4D}"/>
                  </a:ext>
                </a:extLst>
              </p14:cNvPr>
              <p14:cNvContentPartPr/>
              <p14:nvPr/>
            </p14:nvContentPartPr>
            <p14:xfrm>
              <a:off x="914160" y="1718080"/>
              <a:ext cx="1779120" cy="1161360"/>
            </p14:xfrm>
          </p:contentPart>
        </mc:Choice>
        <mc:Fallback>
          <p:pic>
            <p:nvPicPr>
              <p:cNvPr id="81" name="Ink 80">
                <a:extLst>
                  <a:ext uri="{FF2B5EF4-FFF2-40B4-BE49-F238E27FC236}">
                    <a16:creationId xmlns:a16="http://schemas.microsoft.com/office/drawing/2014/main" id="{E2FACDA6-34F6-4E0D-9210-8AC35BCDEE4D}"/>
                  </a:ext>
                </a:extLst>
              </p:cNvPr>
              <p:cNvPicPr/>
              <p:nvPr/>
            </p:nvPicPr>
            <p:blipFill>
              <a:blip r:embed="rId85"/>
              <a:stretch>
                <a:fillRect/>
              </a:stretch>
            </p:blipFill>
            <p:spPr>
              <a:xfrm>
                <a:off x="896160" y="1700440"/>
                <a:ext cx="1814760" cy="1197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41304913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EF925F-07F8-4EB3-99A6-401403A3F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8BA499-14B1-4141-8B47-F388188B2A8C}" type="slidenum">
              <a:rPr lang="en-US" smtClean="0"/>
              <a:pPr>
                <a:defRPr/>
              </a:pPr>
              <a:t>37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4A983E8-E451-41C2-A6E9-EF236554FA7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2884" t="14701" r="17452" b="79188"/>
          <a:stretch/>
        </p:blipFill>
        <p:spPr>
          <a:xfrm>
            <a:off x="152399" y="168274"/>
            <a:ext cx="8700727" cy="1508126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E2CB4E82-318A-4693-8CE0-E8A3C924D1C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350"/>
          <a:stretch/>
        </p:blipFill>
        <p:spPr>
          <a:xfrm>
            <a:off x="6450228" y="1295400"/>
            <a:ext cx="2541373" cy="2368737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E3864354-37D2-4D89-B266-4E5B4F0674D5}"/>
                  </a:ext>
                </a:extLst>
              </p14:cNvPr>
              <p14:cNvContentPartPr/>
              <p14:nvPr/>
            </p14:nvContentPartPr>
            <p14:xfrm>
              <a:off x="1797960" y="497320"/>
              <a:ext cx="2253240" cy="4140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E3864354-37D2-4D89-B266-4E5B4F0674D5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780320" y="461680"/>
                <a:ext cx="2288880" cy="113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AABBB7BA-46C3-4AE4-8CC7-9B62C2B587F8}"/>
                  </a:ext>
                </a:extLst>
              </p14:cNvPr>
              <p14:cNvContentPartPr/>
              <p14:nvPr/>
            </p14:nvContentPartPr>
            <p14:xfrm>
              <a:off x="6298680" y="863080"/>
              <a:ext cx="2287440" cy="61560"/>
            </p14:xfrm>
          </p:contentPart>
        </mc:Choice>
        <mc:Fallback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AABBB7BA-46C3-4AE4-8CC7-9B62C2B587F8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6281040" y="827080"/>
                <a:ext cx="2323080" cy="133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790957B5-BFC6-4400-9C92-BE9FAF9A12DB}"/>
                  </a:ext>
                </a:extLst>
              </p14:cNvPr>
              <p14:cNvContentPartPr/>
              <p14:nvPr/>
            </p14:nvContentPartPr>
            <p14:xfrm>
              <a:off x="221520" y="1218760"/>
              <a:ext cx="4583160" cy="61560"/>
            </p14:xfrm>
          </p:contentPart>
        </mc:Choice>
        <mc:Fallback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790957B5-BFC6-4400-9C92-BE9FAF9A12DB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203520" y="1183120"/>
                <a:ext cx="4618800" cy="133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1A3E1294-9569-461C-A91B-58E5F8266021}"/>
                  </a:ext>
                </a:extLst>
              </p14:cNvPr>
              <p14:cNvContentPartPr/>
              <p14:nvPr/>
            </p14:nvContentPartPr>
            <p14:xfrm>
              <a:off x="1361280" y="3880240"/>
              <a:ext cx="223560" cy="274320"/>
            </p14:xfrm>
          </p:contentPart>
        </mc:Choice>
        <mc:Fallback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1A3E1294-9569-461C-A91B-58E5F8266021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1343309" y="3862577"/>
                <a:ext cx="259143" cy="31000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">
            <p14:nvContentPartPr>
              <p14:cNvPr id="46" name="Ink 45">
                <a:extLst>
                  <a:ext uri="{FF2B5EF4-FFF2-40B4-BE49-F238E27FC236}">
                    <a16:creationId xmlns:a16="http://schemas.microsoft.com/office/drawing/2014/main" id="{A0FD4F42-10F0-43A6-8E05-0459C17BD1B3}"/>
                  </a:ext>
                </a:extLst>
              </p14:cNvPr>
              <p14:cNvContentPartPr/>
              <p14:nvPr/>
            </p14:nvContentPartPr>
            <p14:xfrm>
              <a:off x="2813880" y="1605400"/>
              <a:ext cx="628920" cy="60840"/>
            </p14:xfrm>
          </p:contentPart>
        </mc:Choice>
        <mc:Fallback>
          <p:pic>
            <p:nvPicPr>
              <p:cNvPr id="46" name="Ink 45">
                <a:extLst>
                  <a:ext uri="{FF2B5EF4-FFF2-40B4-BE49-F238E27FC236}">
                    <a16:creationId xmlns:a16="http://schemas.microsoft.com/office/drawing/2014/main" id="{A0FD4F42-10F0-43A6-8E05-0459C17BD1B3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2795880" y="1587760"/>
                <a:ext cx="664560" cy="96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">
            <p14:nvContentPartPr>
              <p14:cNvPr id="47" name="Ink 46">
                <a:extLst>
                  <a:ext uri="{FF2B5EF4-FFF2-40B4-BE49-F238E27FC236}">
                    <a16:creationId xmlns:a16="http://schemas.microsoft.com/office/drawing/2014/main" id="{CA1CC033-68B9-4A76-A90D-2F2E236643A6}"/>
                  </a:ext>
                </a:extLst>
              </p14:cNvPr>
              <p14:cNvContentPartPr/>
              <p14:nvPr/>
            </p14:nvContentPartPr>
            <p14:xfrm>
              <a:off x="3626760" y="1586320"/>
              <a:ext cx="160560" cy="19080"/>
            </p14:xfrm>
          </p:contentPart>
        </mc:Choice>
        <mc:Fallback>
          <p:pic>
            <p:nvPicPr>
              <p:cNvPr id="47" name="Ink 46">
                <a:extLst>
                  <a:ext uri="{FF2B5EF4-FFF2-40B4-BE49-F238E27FC236}">
                    <a16:creationId xmlns:a16="http://schemas.microsoft.com/office/drawing/2014/main" id="{CA1CC033-68B9-4A76-A90D-2F2E236643A6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3608760" y="1568320"/>
                <a:ext cx="196200" cy="54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">
            <p14:nvContentPartPr>
              <p14:cNvPr id="57" name="Ink 56">
                <a:extLst>
                  <a:ext uri="{FF2B5EF4-FFF2-40B4-BE49-F238E27FC236}">
                    <a16:creationId xmlns:a16="http://schemas.microsoft.com/office/drawing/2014/main" id="{B3FAE627-E43B-48B1-8040-FBF2674FE6EE}"/>
                  </a:ext>
                </a:extLst>
              </p14:cNvPr>
              <p14:cNvContentPartPr/>
              <p14:nvPr/>
            </p14:nvContentPartPr>
            <p14:xfrm>
              <a:off x="477120" y="1672000"/>
              <a:ext cx="2113200" cy="2103840"/>
            </p14:xfrm>
          </p:contentPart>
        </mc:Choice>
        <mc:Fallback>
          <p:pic>
            <p:nvPicPr>
              <p:cNvPr id="57" name="Ink 56">
                <a:extLst>
                  <a:ext uri="{FF2B5EF4-FFF2-40B4-BE49-F238E27FC236}">
                    <a16:creationId xmlns:a16="http://schemas.microsoft.com/office/drawing/2014/main" id="{B3FAE627-E43B-48B1-8040-FBF2674FE6EE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459483" y="1654000"/>
                <a:ext cx="2148834" cy="2139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8">
            <p14:nvContentPartPr>
              <p14:cNvPr id="61" name="Ink 60">
                <a:extLst>
                  <a:ext uri="{FF2B5EF4-FFF2-40B4-BE49-F238E27FC236}">
                    <a16:creationId xmlns:a16="http://schemas.microsoft.com/office/drawing/2014/main" id="{C97432FF-9293-4FE3-AB25-A67797373E30}"/>
                  </a:ext>
                </a:extLst>
              </p14:cNvPr>
              <p14:cNvContentPartPr/>
              <p14:nvPr/>
            </p14:nvContentPartPr>
            <p14:xfrm>
              <a:off x="2742600" y="1817800"/>
              <a:ext cx="324720" cy="348480"/>
            </p14:xfrm>
          </p:contentPart>
        </mc:Choice>
        <mc:Fallback>
          <p:pic>
            <p:nvPicPr>
              <p:cNvPr id="61" name="Ink 60">
                <a:extLst>
                  <a:ext uri="{FF2B5EF4-FFF2-40B4-BE49-F238E27FC236}">
                    <a16:creationId xmlns:a16="http://schemas.microsoft.com/office/drawing/2014/main" id="{C97432FF-9293-4FE3-AB25-A67797373E30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2724960" y="1799781"/>
                <a:ext cx="360360" cy="38415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0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D4FF878C-DDF8-44E6-95FB-DAF119124E4C}"/>
                  </a:ext>
                </a:extLst>
              </p14:cNvPr>
              <p14:cNvContentPartPr/>
              <p14:nvPr/>
            </p14:nvContentPartPr>
            <p14:xfrm>
              <a:off x="3689760" y="1687480"/>
              <a:ext cx="523440" cy="610560"/>
            </p14:xfrm>
          </p:contentPart>
        </mc:Choice>
        <mc:Fallback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D4FF878C-DDF8-44E6-95FB-DAF119124E4C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3672120" y="1669830"/>
                <a:ext cx="559080" cy="64622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2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1F3F158F-C1FB-44F1-96F9-31820E21B5E8}"/>
                  </a:ext>
                </a:extLst>
              </p14:cNvPr>
              <p14:cNvContentPartPr/>
              <p14:nvPr/>
            </p14:nvContentPartPr>
            <p14:xfrm>
              <a:off x="4388520" y="2153680"/>
              <a:ext cx="192960" cy="186480"/>
            </p14:xfrm>
          </p:contentPart>
        </mc:Choice>
        <mc:Fallback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1F3F158F-C1FB-44F1-96F9-31820E21B5E8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4370880" y="2135680"/>
                <a:ext cx="228600" cy="222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4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209E4FAD-9B4A-4804-8CC9-6E9C5388DBB8}"/>
                  </a:ext>
                </a:extLst>
              </p14:cNvPr>
              <p14:cNvContentPartPr/>
              <p14:nvPr/>
            </p14:nvContentPartPr>
            <p14:xfrm>
              <a:off x="2783640" y="2475880"/>
              <a:ext cx="171720" cy="54360"/>
            </p14:xfrm>
          </p:contentPart>
        </mc:Choice>
        <mc:Fallback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209E4FAD-9B4A-4804-8CC9-6E9C5388DBB8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2765640" y="2457880"/>
                <a:ext cx="207360" cy="90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6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C42BD757-22CA-47F1-B7F0-C88D66B7CC97}"/>
                  </a:ext>
                </a:extLst>
              </p14:cNvPr>
              <p14:cNvContentPartPr/>
              <p14:nvPr/>
            </p14:nvContentPartPr>
            <p14:xfrm>
              <a:off x="3210240" y="2691880"/>
              <a:ext cx="198000" cy="11160"/>
            </p14:xfrm>
          </p:contentPart>
        </mc:Choice>
        <mc:Fallback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C42BD757-22CA-47F1-B7F0-C88D66B7CC97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3192240" y="2674240"/>
                <a:ext cx="233640" cy="46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8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1E8464F5-20B8-4DD4-823A-E22F89F1B065}"/>
                  </a:ext>
                </a:extLst>
              </p14:cNvPr>
              <p14:cNvContentPartPr/>
              <p14:nvPr/>
            </p14:nvContentPartPr>
            <p14:xfrm>
              <a:off x="3250920" y="2793760"/>
              <a:ext cx="117360" cy="360"/>
            </p14:xfrm>
          </p:contentPart>
        </mc:Choice>
        <mc:Fallback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1E8464F5-20B8-4DD4-823A-E22F89F1B065}"/>
                  </a:ext>
                </a:extLst>
              </p:cNvPr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3232920" y="2775760"/>
                <a:ext cx="1530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0">
            <p14:nvContentPartPr>
              <p14:cNvPr id="24" name="Ink 23">
                <a:extLst>
                  <a:ext uri="{FF2B5EF4-FFF2-40B4-BE49-F238E27FC236}">
                    <a16:creationId xmlns:a16="http://schemas.microsoft.com/office/drawing/2014/main" id="{3BC8F5E3-2C86-4763-AADD-EB706C847488}"/>
                  </a:ext>
                </a:extLst>
              </p14:cNvPr>
              <p14:cNvContentPartPr/>
              <p14:nvPr/>
            </p14:nvContentPartPr>
            <p14:xfrm>
              <a:off x="3586080" y="2571640"/>
              <a:ext cx="446040" cy="351360"/>
            </p14:xfrm>
          </p:contentPart>
        </mc:Choice>
        <mc:Fallback>
          <p:pic>
            <p:nvPicPr>
              <p:cNvPr id="24" name="Ink 23">
                <a:extLst>
                  <a:ext uri="{FF2B5EF4-FFF2-40B4-BE49-F238E27FC236}">
                    <a16:creationId xmlns:a16="http://schemas.microsoft.com/office/drawing/2014/main" id="{3BC8F5E3-2C86-4763-AADD-EB706C847488}"/>
                  </a:ext>
                </a:extLst>
              </p:cNvPr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3568080" y="2553982"/>
                <a:ext cx="481680" cy="38703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2">
            <p14:nvContentPartPr>
              <p14:cNvPr id="25" name="Ink 24">
                <a:extLst>
                  <a:ext uri="{FF2B5EF4-FFF2-40B4-BE49-F238E27FC236}">
                    <a16:creationId xmlns:a16="http://schemas.microsoft.com/office/drawing/2014/main" id="{7B048A25-936C-4102-B796-C1FE5FDF6073}"/>
                  </a:ext>
                </a:extLst>
              </p14:cNvPr>
              <p14:cNvContentPartPr/>
              <p14:nvPr/>
            </p14:nvContentPartPr>
            <p14:xfrm>
              <a:off x="2753040" y="2699800"/>
              <a:ext cx="343440" cy="268200"/>
            </p14:xfrm>
          </p:contentPart>
        </mc:Choice>
        <mc:Fallback>
          <p:pic>
            <p:nvPicPr>
              <p:cNvPr id="25" name="Ink 24">
                <a:extLst>
                  <a:ext uri="{FF2B5EF4-FFF2-40B4-BE49-F238E27FC236}">
                    <a16:creationId xmlns:a16="http://schemas.microsoft.com/office/drawing/2014/main" id="{7B048A25-936C-4102-B796-C1FE5FDF6073}"/>
                  </a:ext>
                </a:extLst>
              </p:cNvPr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2735381" y="2682160"/>
                <a:ext cx="379117" cy="303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4">
            <p14:nvContentPartPr>
              <p14:cNvPr id="26" name="Ink 25">
                <a:extLst>
                  <a:ext uri="{FF2B5EF4-FFF2-40B4-BE49-F238E27FC236}">
                    <a16:creationId xmlns:a16="http://schemas.microsoft.com/office/drawing/2014/main" id="{8EE84877-AE52-4BA2-BFA4-A59DE8083E60}"/>
                  </a:ext>
                </a:extLst>
              </p14:cNvPr>
              <p14:cNvContentPartPr/>
              <p14:nvPr/>
            </p14:nvContentPartPr>
            <p14:xfrm>
              <a:off x="4215360" y="2681800"/>
              <a:ext cx="63720" cy="214920"/>
            </p14:xfrm>
          </p:contentPart>
        </mc:Choice>
        <mc:Fallback>
          <p:pic>
            <p:nvPicPr>
              <p:cNvPr id="26" name="Ink 25">
                <a:extLst>
                  <a:ext uri="{FF2B5EF4-FFF2-40B4-BE49-F238E27FC236}">
                    <a16:creationId xmlns:a16="http://schemas.microsoft.com/office/drawing/2014/main" id="{8EE84877-AE52-4BA2-BFA4-A59DE8083E60}"/>
                  </a:ext>
                </a:extLst>
              </p:cNvPr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4197720" y="2664160"/>
                <a:ext cx="99360" cy="250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6">
            <p14:nvContentPartPr>
              <p14:cNvPr id="27" name="Ink 26">
                <a:extLst>
                  <a:ext uri="{FF2B5EF4-FFF2-40B4-BE49-F238E27FC236}">
                    <a16:creationId xmlns:a16="http://schemas.microsoft.com/office/drawing/2014/main" id="{28E75EE5-8870-4B75-BDFC-8EC321FBF41B}"/>
                  </a:ext>
                </a:extLst>
              </p14:cNvPr>
              <p14:cNvContentPartPr/>
              <p14:nvPr/>
            </p14:nvContentPartPr>
            <p14:xfrm>
              <a:off x="4144800" y="2518720"/>
              <a:ext cx="165960" cy="88920"/>
            </p14:xfrm>
          </p:contentPart>
        </mc:Choice>
        <mc:Fallback>
          <p:pic>
            <p:nvPicPr>
              <p:cNvPr id="27" name="Ink 26">
                <a:extLst>
                  <a:ext uri="{FF2B5EF4-FFF2-40B4-BE49-F238E27FC236}">
                    <a16:creationId xmlns:a16="http://schemas.microsoft.com/office/drawing/2014/main" id="{28E75EE5-8870-4B75-BDFC-8EC321FBF41B}"/>
                  </a:ext>
                </a:extLst>
              </p:cNvPr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4126800" y="2500720"/>
                <a:ext cx="201600" cy="124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8">
            <p14:nvContentPartPr>
              <p14:cNvPr id="30" name="Ink 29">
                <a:extLst>
                  <a:ext uri="{FF2B5EF4-FFF2-40B4-BE49-F238E27FC236}">
                    <a16:creationId xmlns:a16="http://schemas.microsoft.com/office/drawing/2014/main" id="{19DB5899-B296-4A61-B99D-BFFFF26FE23B}"/>
                  </a:ext>
                </a:extLst>
              </p14:cNvPr>
              <p14:cNvContentPartPr/>
              <p14:nvPr/>
            </p14:nvContentPartPr>
            <p14:xfrm>
              <a:off x="4531080" y="2702320"/>
              <a:ext cx="175680" cy="194040"/>
            </p14:xfrm>
          </p:contentPart>
        </mc:Choice>
        <mc:Fallback>
          <p:pic>
            <p:nvPicPr>
              <p:cNvPr id="30" name="Ink 29">
                <a:extLst>
                  <a:ext uri="{FF2B5EF4-FFF2-40B4-BE49-F238E27FC236}">
                    <a16:creationId xmlns:a16="http://schemas.microsoft.com/office/drawing/2014/main" id="{19DB5899-B296-4A61-B99D-BFFFF26FE23B}"/>
                  </a:ext>
                </a:extLst>
              </p:cNvPr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4513080" y="2684320"/>
                <a:ext cx="211320" cy="229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0">
            <p14:nvContentPartPr>
              <p14:cNvPr id="34" name="Ink 33">
                <a:extLst>
                  <a:ext uri="{FF2B5EF4-FFF2-40B4-BE49-F238E27FC236}">
                    <a16:creationId xmlns:a16="http://schemas.microsoft.com/office/drawing/2014/main" id="{C203479C-3A23-40CC-B82F-9D84E90100DD}"/>
                  </a:ext>
                </a:extLst>
              </p14:cNvPr>
              <p14:cNvContentPartPr/>
              <p14:nvPr/>
            </p14:nvContentPartPr>
            <p14:xfrm>
              <a:off x="5183400" y="2813920"/>
              <a:ext cx="102960" cy="250920"/>
            </p14:xfrm>
          </p:contentPart>
        </mc:Choice>
        <mc:Fallback>
          <p:pic>
            <p:nvPicPr>
              <p:cNvPr id="34" name="Ink 33">
                <a:extLst>
                  <a:ext uri="{FF2B5EF4-FFF2-40B4-BE49-F238E27FC236}">
                    <a16:creationId xmlns:a16="http://schemas.microsoft.com/office/drawing/2014/main" id="{C203479C-3A23-40CC-B82F-9D84E90100DD}"/>
                  </a:ext>
                </a:extLst>
              </p:cNvPr>
              <p:cNvPicPr/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5165400" y="2796280"/>
                <a:ext cx="138600" cy="286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2">
            <p14:nvContentPartPr>
              <p14:cNvPr id="35" name="Ink 34">
                <a:extLst>
                  <a:ext uri="{FF2B5EF4-FFF2-40B4-BE49-F238E27FC236}">
                    <a16:creationId xmlns:a16="http://schemas.microsoft.com/office/drawing/2014/main" id="{09E8153D-1109-48B9-8CF9-41CDB6BA8C61}"/>
                  </a:ext>
                </a:extLst>
              </p14:cNvPr>
              <p14:cNvContentPartPr/>
              <p14:nvPr/>
            </p14:nvContentPartPr>
            <p14:xfrm>
              <a:off x="5404800" y="2682520"/>
              <a:ext cx="212400" cy="402840"/>
            </p14:xfrm>
          </p:contentPart>
        </mc:Choice>
        <mc:Fallback>
          <p:pic>
            <p:nvPicPr>
              <p:cNvPr id="35" name="Ink 34">
                <a:extLst>
                  <a:ext uri="{FF2B5EF4-FFF2-40B4-BE49-F238E27FC236}">
                    <a16:creationId xmlns:a16="http://schemas.microsoft.com/office/drawing/2014/main" id="{09E8153D-1109-48B9-8CF9-41CDB6BA8C61}"/>
                  </a:ext>
                </a:extLst>
              </p:cNvPr>
              <p:cNvPicPr/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5386800" y="2664880"/>
                <a:ext cx="248040" cy="438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4">
            <p14:nvContentPartPr>
              <p14:cNvPr id="36" name="Ink 35">
                <a:extLst>
                  <a:ext uri="{FF2B5EF4-FFF2-40B4-BE49-F238E27FC236}">
                    <a16:creationId xmlns:a16="http://schemas.microsoft.com/office/drawing/2014/main" id="{AF850972-CB27-441F-B347-56C2535CCE09}"/>
                  </a:ext>
                </a:extLst>
              </p14:cNvPr>
              <p14:cNvContentPartPr/>
              <p14:nvPr/>
            </p14:nvContentPartPr>
            <p14:xfrm>
              <a:off x="5435400" y="2453560"/>
              <a:ext cx="168840" cy="140040"/>
            </p14:xfrm>
          </p:contentPart>
        </mc:Choice>
        <mc:Fallback>
          <p:pic>
            <p:nvPicPr>
              <p:cNvPr id="36" name="Ink 35">
                <a:extLst>
                  <a:ext uri="{FF2B5EF4-FFF2-40B4-BE49-F238E27FC236}">
                    <a16:creationId xmlns:a16="http://schemas.microsoft.com/office/drawing/2014/main" id="{AF850972-CB27-441F-B347-56C2535CCE09}"/>
                  </a:ext>
                </a:extLst>
              </p:cNvPr>
              <p:cNvPicPr/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5417400" y="2435920"/>
                <a:ext cx="204480" cy="175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6">
            <p14:nvContentPartPr>
              <p14:cNvPr id="37" name="Ink 36">
                <a:extLst>
                  <a:ext uri="{FF2B5EF4-FFF2-40B4-BE49-F238E27FC236}">
                    <a16:creationId xmlns:a16="http://schemas.microsoft.com/office/drawing/2014/main" id="{0A3C290E-0175-491A-A3FD-A4C39B2D6B28}"/>
                  </a:ext>
                </a:extLst>
              </p14:cNvPr>
              <p14:cNvContentPartPr/>
              <p14:nvPr/>
            </p14:nvContentPartPr>
            <p14:xfrm>
              <a:off x="4825560" y="2610520"/>
              <a:ext cx="271080" cy="314280"/>
            </p14:xfrm>
          </p:contentPart>
        </mc:Choice>
        <mc:Fallback>
          <p:pic>
            <p:nvPicPr>
              <p:cNvPr id="37" name="Ink 36">
                <a:extLst>
                  <a:ext uri="{FF2B5EF4-FFF2-40B4-BE49-F238E27FC236}">
                    <a16:creationId xmlns:a16="http://schemas.microsoft.com/office/drawing/2014/main" id="{0A3C290E-0175-491A-A3FD-A4C39B2D6B28}"/>
                  </a:ext>
                </a:extLst>
              </p:cNvPr>
              <p:cNvPicPr/>
              <p:nvPr/>
            </p:nvPicPr>
            <p:blipFill>
              <a:blip r:embed="rId47"/>
              <a:stretch>
                <a:fillRect/>
              </a:stretch>
            </p:blipFill>
            <p:spPr>
              <a:xfrm>
                <a:off x="4807920" y="2592541"/>
                <a:ext cx="306720" cy="34987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8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9AC9D42C-2198-4969-A700-F8AB83234145}"/>
                  </a:ext>
                </a:extLst>
              </p14:cNvPr>
              <p14:cNvContentPartPr/>
              <p14:nvPr/>
            </p14:nvContentPartPr>
            <p14:xfrm>
              <a:off x="2153640" y="3260320"/>
              <a:ext cx="271440" cy="185040"/>
            </p14:xfrm>
          </p:contentPart>
        </mc:Choice>
        <mc:Fallback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9AC9D42C-2198-4969-A700-F8AB83234145}"/>
                  </a:ext>
                </a:extLst>
              </p:cNvPr>
              <p:cNvPicPr/>
              <p:nvPr/>
            </p:nvPicPr>
            <p:blipFill>
              <a:blip r:embed="rId49"/>
              <a:stretch>
                <a:fillRect/>
              </a:stretch>
            </p:blipFill>
            <p:spPr>
              <a:xfrm>
                <a:off x="2135640" y="3242320"/>
                <a:ext cx="307080" cy="220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0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BFCB91B7-EFDF-42DB-9D06-704664C8AF48}"/>
                  </a:ext>
                </a:extLst>
              </p14:cNvPr>
              <p14:cNvContentPartPr/>
              <p14:nvPr/>
            </p14:nvContentPartPr>
            <p14:xfrm>
              <a:off x="2529480" y="3067720"/>
              <a:ext cx="109440" cy="363240"/>
            </p14:xfrm>
          </p:contentPart>
        </mc:Choice>
        <mc:Fallback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BFCB91B7-EFDF-42DB-9D06-704664C8AF48}"/>
                  </a:ext>
                </a:extLst>
              </p:cNvPr>
              <p:cNvPicPr/>
              <p:nvPr/>
            </p:nvPicPr>
            <p:blipFill>
              <a:blip r:embed="rId51"/>
              <a:stretch>
                <a:fillRect/>
              </a:stretch>
            </p:blipFill>
            <p:spPr>
              <a:xfrm>
                <a:off x="2511840" y="3050080"/>
                <a:ext cx="145080" cy="398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2">
            <p14:nvContentPartPr>
              <p14:cNvPr id="33" name="Ink 32">
                <a:extLst>
                  <a:ext uri="{FF2B5EF4-FFF2-40B4-BE49-F238E27FC236}">
                    <a16:creationId xmlns:a16="http://schemas.microsoft.com/office/drawing/2014/main" id="{45BD0484-9E88-4BD7-8854-D78D9FFB579C}"/>
                  </a:ext>
                </a:extLst>
              </p14:cNvPr>
              <p14:cNvContentPartPr/>
              <p14:nvPr/>
            </p14:nvContentPartPr>
            <p14:xfrm>
              <a:off x="4287360" y="3342040"/>
              <a:ext cx="151560" cy="6840"/>
            </p14:xfrm>
          </p:contentPart>
        </mc:Choice>
        <mc:Fallback>
          <p:pic>
            <p:nvPicPr>
              <p:cNvPr id="33" name="Ink 32">
                <a:extLst>
                  <a:ext uri="{FF2B5EF4-FFF2-40B4-BE49-F238E27FC236}">
                    <a16:creationId xmlns:a16="http://schemas.microsoft.com/office/drawing/2014/main" id="{45BD0484-9E88-4BD7-8854-D78D9FFB579C}"/>
                  </a:ext>
                </a:extLst>
              </p:cNvPr>
              <p:cNvPicPr/>
              <p:nvPr/>
            </p:nvPicPr>
            <p:blipFill>
              <a:blip r:embed="rId53"/>
              <a:stretch>
                <a:fillRect/>
              </a:stretch>
            </p:blipFill>
            <p:spPr>
              <a:xfrm>
                <a:off x="4269360" y="3324400"/>
                <a:ext cx="187200" cy="42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4">
            <p14:nvContentPartPr>
              <p14:cNvPr id="38" name="Ink 37">
                <a:extLst>
                  <a:ext uri="{FF2B5EF4-FFF2-40B4-BE49-F238E27FC236}">
                    <a16:creationId xmlns:a16="http://schemas.microsoft.com/office/drawing/2014/main" id="{504ED6C8-0E13-4724-8108-472B82756D2A}"/>
                  </a:ext>
                </a:extLst>
              </p14:cNvPr>
              <p14:cNvContentPartPr/>
              <p14:nvPr/>
            </p14:nvContentPartPr>
            <p14:xfrm>
              <a:off x="4307520" y="3412960"/>
              <a:ext cx="162000" cy="8640"/>
            </p14:xfrm>
          </p:contentPart>
        </mc:Choice>
        <mc:Fallback>
          <p:pic>
            <p:nvPicPr>
              <p:cNvPr id="38" name="Ink 37">
                <a:extLst>
                  <a:ext uri="{FF2B5EF4-FFF2-40B4-BE49-F238E27FC236}">
                    <a16:creationId xmlns:a16="http://schemas.microsoft.com/office/drawing/2014/main" id="{504ED6C8-0E13-4724-8108-472B82756D2A}"/>
                  </a:ext>
                </a:extLst>
              </p:cNvPr>
              <p:cNvPicPr/>
              <p:nvPr/>
            </p:nvPicPr>
            <p:blipFill>
              <a:blip r:embed="rId55"/>
              <a:stretch>
                <a:fillRect/>
              </a:stretch>
            </p:blipFill>
            <p:spPr>
              <a:xfrm>
                <a:off x="4289880" y="3395320"/>
                <a:ext cx="197640" cy="44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6">
            <p14:nvContentPartPr>
              <p14:cNvPr id="39" name="Ink 38">
                <a:extLst>
                  <a:ext uri="{FF2B5EF4-FFF2-40B4-BE49-F238E27FC236}">
                    <a16:creationId xmlns:a16="http://schemas.microsoft.com/office/drawing/2014/main" id="{8A7FE6DC-7EB0-4CF8-95C1-7639646129CB}"/>
                  </a:ext>
                </a:extLst>
              </p14:cNvPr>
              <p14:cNvContentPartPr/>
              <p14:nvPr/>
            </p14:nvContentPartPr>
            <p14:xfrm>
              <a:off x="3687960" y="3168880"/>
              <a:ext cx="490680" cy="377640"/>
            </p14:xfrm>
          </p:contentPart>
        </mc:Choice>
        <mc:Fallback>
          <p:pic>
            <p:nvPicPr>
              <p:cNvPr id="39" name="Ink 38">
                <a:extLst>
                  <a:ext uri="{FF2B5EF4-FFF2-40B4-BE49-F238E27FC236}">
                    <a16:creationId xmlns:a16="http://schemas.microsoft.com/office/drawing/2014/main" id="{8A7FE6DC-7EB0-4CF8-95C1-7639646129CB}"/>
                  </a:ext>
                </a:extLst>
              </p:cNvPr>
              <p:cNvPicPr/>
              <p:nvPr/>
            </p:nvPicPr>
            <p:blipFill>
              <a:blip r:embed="rId57"/>
              <a:stretch>
                <a:fillRect/>
              </a:stretch>
            </p:blipFill>
            <p:spPr>
              <a:xfrm>
                <a:off x="3669973" y="3151240"/>
                <a:ext cx="526294" cy="413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8">
            <p14:nvContentPartPr>
              <p14:cNvPr id="40" name="Ink 39">
                <a:extLst>
                  <a:ext uri="{FF2B5EF4-FFF2-40B4-BE49-F238E27FC236}">
                    <a16:creationId xmlns:a16="http://schemas.microsoft.com/office/drawing/2014/main" id="{E8D693E5-5DF3-4532-B22B-25343CAB8DA4}"/>
                  </a:ext>
                </a:extLst>
              </p14:cNvPr>
              <p14:cNvContentPartPr/>
              <p14:nvPr/>
            </p14:nvContentPartPr>
            <p14:xfrm>
              <a:off x="2742600" y="3225400"/>
              <a:ext cx="626040" cy="201960"/>
            </p14:xfrm>
          </p:contentPart>
        </mc:Choice>
        <mc:Fallback>
          <p:pic>
            <p:nvPicPr>
              <p:cNvPr id="40" name="Ink 39">
                <a:extLst>
                  <a:ext uri="{FF2B5EF4-FFF2-40B4-BE49-F238E27FC236}">
                    <a16:creationId xmlns:a16="http://schemas.microsoft.com/office/drawing/2014/main" id="{E8D693E5-5DF3-4532-B22B-25343CAB8DA4}"/>
                  </a:ext>
                </a:extLst>
              </p:cNvPr>
              <p:cNvPicPr/>
              <p:nvPr/>
            </p:nvPicPr>
            <p:blipFill>
              <a:blip r:embed="rId59"/>
              <a:stretch>
                <a:fillRect/>
              </a:stretch>
            </p:blipFill>
            <p:spPr>
              <a:xfrm>
                <a:off x="2724950" y="3207760"/>
                <a:ext cx="661701" cy="237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0">
            <p14:nvContentPartPr>
              <p14:cNvPr id="44" name="Ink 43">
                <a:extLst>
                  <a:ext uri="{FF2B5EF4-FFF2-40B4-BE49-F238E27FC236}">
                    <a16:creationId xmlns:a16="http://schemas.microsoft.com/office/drawing/2014/main" id="{CFA1CCB4-54EA-48BC-8CB3-CFBC34B7682B}"/>
                  </a:ext>
                </a:extLst>
              </p14:cNvPr>
              <p14:cNvContentPartPr/>
              <p14:nvPr/>
            </p14:nvContentPartPr>
            <p14:xfrm>
              <a:off x="4602000" y="3191920"/>
              <a:ext cx="281160" cy="365760"/>
            </p14:xfrm>
          </p:contentPart>
        </mc:Choice>
        <mc:Fallback>
          <p:pic>
            <p:nvPicPr>
              <p:cNvPr id="44" name="Ink 43">
                <a:extLst>
                  <a:ext uri="{FF2B5EF4-FFF2-40B4-BE49-F238E27FC236}">
                    <a16:creationId xmlns:a16="http://schemas.microsoft.com/office/drawing/2014/main" id="{CFA1CCB4-54EA-48BC-8CB3-CFBC34B7682B}"/>
                  </a:ext>
                </a:extLst>
              </p:cNvPr>
              <p:cNvPicPr/>
              <p:nvPr/>
            </p:nvPicPr>
            <p:blipFill>
              <a:blip r:embed="rId61"/>
              <a:stretch>
                <a:fillRect/>
              </a:stretch>
            </p:blipFill>
            <p:spPr>
              <a:xfrm>
                <a:off x="4584360" y="3173920"/>
                <a:ext cx="316800" cy="401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2">
            <p14:nvContentPartPr>
              <p14:cNvPr id="45" name="Ink 44">
                <a:extLst>
                  <a:ext uri="{FF2B5EF4-FFF2-40B4-BE49-F238E27FC236}">
                    <a16:creationId xmlns:a16="http://schemas.microsoft.com/office/drawing/2014/main" id="{42A2FECD-1D2C-4866-801E-64D1ACFA5628}"/>
                  </a:ext>
                </a:extLst>
              </p14:cNvPr>
              <p14:cNvContentPartPr/>
              <p14:nvPr/>
            </p14:nvContentPartPr>
            <p14:xfrm>
              <a:off x="4986480" y="3311440"/>
              <a:ext cx="95760" cy="191520"/>
            </p14:xfrm>
          </p:contentPart>
        </mc:Choice>
        <mc:Fallback>
          <p:pic>
            <p:nvPicPr>
              <p:cNvPr id="45" name="Ink 44">
                <a:extLst>
                  <a:ext uri="{FF2B5EF4-FFF2-40B4-BE49-F238E27FC236}">
                    <a16:creationId xmlns:a16="http://schemas.microsoft.com/office/drawing/2014/main" id="{42A2FECD-1D2C-4866-801E-64D1ACFA5628}"/>
                  </a:ext>
                </a:extLst>
              </p:cNvPr>
              <p:cNvPicPr/>
              <p:nvPr/>
            </p:nvPicPr>
            <p:blipFill>
              <a:blip r:embed="rId63"/>
              <a:stretch>
                <a:fillRect/>
              </a:stretch>
            </p:blipFill>
            <p:spPr>
              <a:xfrm>
                <a:off x="4968480" y="3293440"/>
                <a:ext cx="131400" cy="227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4">
            <p14:nvContentPartPr>
              <p14:cNvPr id="62" name="Ink 61">
                <a:extLst>
                  <a:ext uri="{FF2B5EF4-FFF2-40B4-BE49-F238E27FC236}">
                    <a16:creationId xmlns:a16="http://schemas.microsoft.com/office/drawing/2014/main" id="{A425A0DE-5A97-40AE-844C-25D95816D4F6}"/>
                  </a:ext>
                </a:extLst>
              </p14:cNvPr>
              <p14:cNvContentPartPr/>
              <p14:nvPr/>
            </p14:nvContentPartPr>
            <p14:xfrm>
              <a:off x="5169720" y="3128920"/>
              <a:ext cx="907920" cy="407160"/>
            </p14:xfrm>
          </p:contentPart>
        </mc:Choice>
        <mc:Fallback>
          <p:pic>
            <p:nvPicPr>
              <p:cNvPr id="62" name="Ink 61">
                <a:extLst>
                  <a:ext uri="{FF2B5EF4-FFF2-40B4-BE49-F238E27FC236}">
                    <a16:creationId xmlns:a16="http://schemas.microsoft.com/office/drawing/2014/main" id="{A425A0DE-5A97-40AE-844C-25D95816D4F6}"/>
                  </a:ext>
                </a:extLst>
              </p:cNvPr>
              <p:cNvPicPr/>
              <p:nvPr/>
            </p:nvPicPr>
            <p:blipFill>
              <a:blip r:embed="rId65"/>
              <a:stretch>
                <a:fillRect/>
              </a:stretch>
            </p:blipFill>
            <p:spPr>
              <a:xfrm>
                <a:off x="5152080" y="3111280"/>
                <a:ext cx="943560" cy="442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6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97666169-1043-4FD6-8730-9B92D8D5E4C8}"/>
                  </a:ext>
                </a:extLst>
              </p14:cNvPr>
              <p14:cNvContentPartPr/>
              <p14:nvPr/>
            </p14:nvContentPartPr>
            <p14:xfrm>
              <a:off x="2687160" y="3545440"/>
              <a:ext cx="117360" cy="395280"/>
            </p14:xfrm>
          </p:contentPart>
        </mc:Choice>
        <mc:Fallback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97666169-1043-4FD6-8730-9B92D8D5E4C8}"/>
                  </a:ext>
                </a:extLst>
              </p:cNvPr>
              <p:cNvPicPr/>
              <p:nvPr/>
            </p:nvPicPr>
            <p:blipFill>
              <a:blip r:embed="rId67"/>
              <a:stretch>
                <a:fillRect/>
              </a:stretch>
            </p:blipFill>
            <p:spPr>
              <a:xfrm>
                <a:off x="2669160" y="3527800"/>
                <a:ext cx="153000" cy="430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8">
            <p14:nvContentPartPr>
              <p14:cNvPr id="23" name="Ink 22">
                <a:extLst>
                  <a:ext uri="{FF2B5EF4-FFF2-40B4-BE49-F238E27FC236}">
                    <a16:creationId xmlns:a16="http://schemas.microsoft.com/office/drawing/2014/main" id="{58587A5D-AA4C-4EB3-A98A-271AEEFC505A}"/>
                  </a:ext>
                </a:extLst>
              </p14:cNvPr>
              <p14:cNvContentPartPr/>
              <p14:nvPr/>
            </p14:nvContentPartPr>
            <p14:xfrm>
              <a:off x="4328040" y="3880240"/>
              <a:ext cx="182160" cy="9720"/>
            </p14:xfrm>
          </p:contentPart>
        </mc:Choice>
        <mc:Fallback>
          <p:pic>
            <p:nvPicPr>
              <p:cNvPr id="23" name="Ink 22">
                <a:extLst>
                  <a:ext uri="{FF2B5EF4-FFF2-40B4-BE49-F238E27FC236}">
                    <a16:creationId xmlns:a16="http://schemas.microsoft.com/office/drawing/2014/main" id="{58587A5D-AA4C-4EB3-A98A-271AEEFC505A}"/>
                  </a:ext>
                </a:extLst>
              </p:cNvPr>
              <p:cNvPicPr/>
              <p:nvPr/>
            </p:nvPicPr>
            <p:blipFill>
              <a:blip r:embed="rId69"/>
              <a:stretch>
                <a:fillRect/>
              </a:stretch>
            </p:blipFill>
            <p:spPr>
              <a:xfrm>
                <a:off x="4310040" y="3862600"/>
                <a:ext cx="217800" cy="45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0">
            <p14:nvContentPartPr>
              <p14:cNvPr id="28" name="Ink 27">
                <a:extLst>
                  <a:ext uri="{FF2B5EF4-FFF2-40B4-BE49-F238E27FC236}">
                    <a16:creationId xmlns:a16="http://schemas.microsoft.com/office/drawing/2014/main" id="{64715923-F2B6-4D4D-85D3-918D80507020}"/>
                  </a:ext>
                </a:extLst>
              </p14:cNvPr>
              <p14:cNvContentPartPr/>
              <p14:nvPr/>
            </p14:nvContentPartPr>
            <p14:xfrm>
              <a:off x="4337760" y="3951880"/>
              <a:ext cx="164520" cy="14760"/>
            </p14:xfrm>
          </p:contentPart>
        </mc:Choice>
        <mc:Fallback>
          <p:pic>
            <p:nvPicPr>
              <p:cNvPr id="28" name="Ink 27">
                <a:extLst>
                  <a:ext uri="{FF2B5EF4-FFF2-40B4-BE49-F238E27FC236}">
                    <a16:creationId xmlns:a16="http://schemas.microsoft.com/office/drawing/2014/main" id="{64715923-F2B6-4D4D-85D3-918D80507020}"/>
                  </a:ext>
                </a:extLst>
              </p:cNvPr>
              <p:cNvPicPr/>
              <p:nvPr/>
            </p:nvPicPr>
            <p:blipFill>
              <a:blip r:embed="rId71"/>
              <a:stretch>
                <a:fillRect/>
              </a:stretch>
            </p:blipFill>
            <p:spPr>
              <a:xfrm>
                <a:off x="4320120" y="3933880"/>
                <a:ext cx="200160" cy="50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2">
            <p14:nvContentPartPr>
              <p14:cNvPr id="41" name="Ink 40">
                <a:extLst>
                  <a:ext uri="{FF2B5EF4-FFF2-40B4-BE49-F238E27FC236}">
                    <a16:creationId xmlns:a16="http://schemas.microsoft.com/office/drawing/2014/main" id="{423D7D20-92A3-4489-A295-7F79A7A5D760}"/>
                  </a:ext>
                </a:extLst>
              </p14:cNvPr>
              <p14:cNvContentPartPr/>
              <p14:nvPr/>
            </p14:nvContentPartPr>
            <p14:xfrm>
              <a:off x="4693440" y="3686560"/>
              <a:ext cx="292320" cy="355680"/>
            </p14:xfrm>
          </p:contentPart>
        </mc:Choice>
        <mc:Fallback>
          <p:pic>
            <p:nvPicPr>
              <p:cNvPr id="41" name="Ink 40">
                <a:extLst>
                  <a:ext uri="{FF2B5EF4-FFF2-40B4-BE49-F238E27FC236}">
                    <a16:creationId xmlns:a16="http://schemas.microsoft.com/office/drawing/2014/main" id="{423D7D20-92A3-4489-A295-7F79A7A5D760}"/>
                  </a:ext>
                </a:extLst>
              </p:cNvPr>
              <p:cNvPicPr/>
              <p:nvPr/>
            </p:nvPicPr>
            <p:blipFill>
              <a:blip r:embed="rId73"/>
              <a:stretch>
                <a:fillRect/>
              </a:stretch>
            </p:blipFill>
            <p:spPr>
              <a:xfrm>
                <a:off x="4675778" y="3668560"/>
                <a:ext cx="328004" cy="391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4">
            <p14:nvContentPartPr>
              <p14:cNvPr id="42" name="Ink 41">
                <a:extLst>
                  <a:ext uri="{FF2B5EF4-FFF2-40B4-BE49-F238E27FC236}">
                    <a16:creationId xmlns:a16="http://schemas.microsoft.com/office/drawing/2014/main" id="{0E9AD7D1-0639-4179-83C6-2E053EFDC65E}"/>
                  </a:ext>
                </a:extLst>
              </p14:cNvPr>
              <p14:cNvContentPartPr/>
              <p14:nvPr/>
            </p14:nvContentPartPr>
            <p14:xfrm>
              <a:off x="3718200" y="3706720"/>
              <a:ext cx="466560" cy="439560"/>
            </p14:xfrm>
          </p:contentPart>
        </mc:Choice>
        <mc:Fallback>
          <p:pic>
            <p:nvPicPr>
              <p:cNvPr id="42" name="Ink 41">
                <a:extLst>
                  <a:ext uri="{FF2B5EF4-FFF2-40B4-BE49-F238E27FC236}">
                    <a16:creationId xmlns:a16="http://schemas.microsoft.com/office/drawing/2014/main" id="{0E9AD7D1-0639-4179-83C6-2E053EFDC65E}"/>
                  </a:ext>
                </a:extLst>
              </p:cNvPr>
              <p:cNvPicPr/>
              <p:nvPr/>
            </p:nvPicPr>
            <p:blipFill>
              <a:blip r:embed="rId75"/>
              <a:stretch>
                <a:fillRect/>
              </a:stretch>
            </p:blipFill>
            <p:spPr>
              <a:xfrm>
                <a:off x="3700200" y="3689080"/>
                <a:ext cx="502200" cy="475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6">
            <p14:nvContentPartPr>
              <p14:cNvPr id="43" name="Ink 42">
                <a:extLst>
                  <a:ext uri="{FF2B5EF4-FFF2-40B4-BE49-F238E27FC236}">
                    <a16:creationId xmlns:a16="http://schemas.microsoft.com/office/drawing/2014/main" id="{E0ED5AE3-B3DE-4B40-B35A-9857DBBCEE7B}"/>
                  </a:ext>
                </a:extLst>
              </p14:cNvPr>
              <p14:cNvContentPartPr/>
              <p14:nvPr/>
            </p14:nvContentPartPr>
            <p14:xfrm>
              <a:off x="5086200" y="3776560"/>
              <a:ext cx="145800" cy="196920"/>
            </p14:xfrm>
          </p:contentPart>
        </mc:Choice>
        <mc:Fallback>
          <p:pic>
            <p:nvPicPr>
              <p:cNvPr id="43" name="Ink 42">
                <a:extLst>
                  <a:ext uri="{FF2B5EF4-FFF2-40B4-BE49-F238E27FC236}">
                    <a16:creationId xmlns:a16="http://schemas.microsoft.com/office/drawing/2014/main" id="{E0ED5AE3-B3DE-4B40-B35A-9857DBBCEE7B}"/>
                  </a:ext>
                </a:extLst>
              </p:cNvPr>
              <p:cNvPicPr/>
              <p:nvPr/>
            </p:nvPicPr>
            <p:blipFill>
              <a:blip r:embed="rId77"/>
              <a:stretch>
                <a:fillRect/>
              </a:stretch>
            </p:blipFill>
            <p:spPr>
              <a:xfrm>
                <a:off x="5068560" y="3758560"/>
                <a:ext cx="181440" cy="232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8">
            <p14:nvContentPartPr>
              <p14:cNvPr id="48" name="Ink 47">
                <a:extLst>
                  <a:ext uri="{FF2B5EF4-FFF2-40B4-BE49-F238E27FC236}">
                    <a16:creationId xmlns:a16="http://schemas.microsoft.com/office/drawing/2014/main" id="{8B31E064-DB19-449B-81CB-FEBDF2E38819}"/>
                  </a:ext>
                </a:extLst>
              </p14:cNvPr>
              <p14:cNvContentPartPr/>
              <p14:nvPr/>
            </p14:nvContentPartPr>
            <p14:xfrm>
              <a:off x="5339280" y="3870520"/>
              <a:ext cx="5040" cy="62640"/>
            </p14:xfrm>
          </p:contentPart>
        </mc:Choice>
        <mc:Fallback>
          <p:pic>
            <p:nvPicPr>
              <p:cNvPr id="48" name="Ink 47">
                <a:extLst>
                  <a:ext uri="{FF2B5EF4-FFF2-40B4-BE49-F238E27FC236}">
                    <a16:creationId xmlns:a16="http://schemas.microsoft.com/office/drawing/2014/main" id="{8B31E064-DB19-449B-81CB-FEBDF2E38819}"/>
                  </a:ext>
                </a:extLst>
              </p:cNvPr>
              <p:cNvPicPr/>
              <p:nvPr/>
            </p:nvPicPr>
            <p:blipFill>
              <a:blip r:embed="rId79"/>
              <a:stretch>
                <a:fillRect/>
              </a:stretch>
            </p:blipFill>
            <p:spPr>
              <a:xfrm>
                <a:off x="5321640" y="3852520"/>
                <a:ext cx="40680" cy="98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0">
            <p14:nvContentPartPr>
              <p14:cNvPr id="49" name="Ink 48">
                <a:extLst>
                  <a:ext uri="{FF2B5EF4-FFF2-40B4-BE49-F238E27FC236}">
                    <a16:creationId xmlns:a16="http://schemas.microsoft.com/office/drawing/2014/main" id="{5ECBA058-916F-44F7-8F54-B3F498A3CE62}"/>
                  </a:ext>
                </a:extLst>
              </p14:cNvPr>
              <p14:cNvContentPartPr/>
              <p14:nvPr/>
            </p14:nvContentPartPr>
            <p14:xfrm>
              <a:off x="5343960" y="3698080"/>
              <a:ext cx="360" cy="360"/>
            </p14:xfrm>
          </p:contentPart>
        </mc:Choice>
        <mc:Fallback>
          <p:pic>
            <p:nvPicPr>
              <p:cNvPr id="49" name="Ink 48">
                <a:extLst>
                  <a:ext uri="{FF2B5EF4-FFF2-40B4-BE49-F238E27FC236}">
                    <a16:creationId xmlns:a16="http://schemas.microsoft.com/office/drawing/2014/main" id="{5ECBA058-916F-44F7-8F54-B3F498A3CE62}"/>
                  </a:ext>
                </a:extLst>
              </p:cNvPr>
              <p:cNvPicPr/>
              <p:nvPr/>
            </p:nvPicPr>
            <p:blipFill>
              <a:blip r:embed="rId81"/>
              <a:stretch>
                <a:fillRect/>
              </a:stretch>
            </p:blipFill>
            <p:spPr>
              <a:xfrm>
                <a:off x="5326320" y="3680080"/>
                <a:ext cx="360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2">
            <p14:nvContentPartPr>
              <p14:cNvPr id="58" name="Ink 57">
                <a:extLst>
                  <a:ext uri="{FF2B5EF4-FFF2-40B4-BE49-F238E27FC236}">
                    <a16:creationId xmlns:a16="http://schemas.microsoft.com/office/drawing/2014/main" id="{EB9F5AE8-394C-4A46-9282-B3D7E2D6B4C6}"/>
                  </a:ext>
                </a:extLst>
              </p14:cNvPr>
              <p14:cNvContentPartPr/>
              <p14:nvPr/>
            </p14:nvContentPartPr>
            <p14:xfrm>
              <a:off x="5435400" y="3616720"/>
              <a:ext cx="855360" cy="404280"/>
            </p14:xfrm>
          </p:contentPart>
        </mc:Choice>
        <mc:Fallback>
          <p:pic>
            <p:nvPicPr>
              <p:cNvPr id="58" name="Ink 57">
                <a:extLst>
                  <a:ext uri="{FF2B5EF4-FFF2-40B4-BE49-F238E27FC236}">
                    <a16:creationId xmlns:a16="http://schemas.microsoft.com/office/drawing/2014/main" id="{EB9F5AE8-394C-4A46-9282-B3D7E2D6B4C6}"/>
                  </a:ext>
                </a:extLst>
              </p:cNvPr>
              <p:cNvPicPr/>
              <p:nvPr/>
            </p:nvPicPr>
            <p:blipFill>
              <a:blip r:embed="rId83"/>
              <a:stretch>
                <a:fillRect/>
              </a:stretch>
            </p:blipFill>
            <p:spPr>
              <a:xfrm>
                <a:off x="5417408" y="3598720"/>
                <a:ext cx="890985" cy="439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4">
            <p14:nvContentPartPr>
              <p14:cNvPr id="81" name="Ink 80">
                <a:extLst>
                  <a:ext uri="{FF2B5EF4-FFF2-40B4-BE49-F238E27FC236}">
                    <a16:creationId xmlns:a16="http://schemas.microsoft.com/office/drawing/2014/main" id="{E2FACDA6-34F6-4E0D-9210-8AC35BCDEE4D}"/>
                  </a:ext>
                </a:extLst>
              </p14:cNvPr>
              <p14:cNvContentPartPr/>
              <p14:nvPr/>
            </p14:nvContentPartPr>
            <p14:xfrm>
              <a:off x="914160" y="1718080"/>
              <a:ext cx="1779120" cy="1161360"/>
            </p14:xfrm>
          </p:contentPart>
        </mc:Choice>
        <mc:Fallback>
          <p:pic>
            <p:nvPicPr>
              <p:cNvPr id="81" name="Ink 80">
                <a:extLst>
                  <a:ext uri="{FF2B5EF4-FFF2-40B4-BE49-F238E27FC236}">
                    <a16:creationId xmlns:a16="http://schemas.microsoft.com/office/drawing/2014/main" id="{E2FACDA6-34F6-4E0D-9210-8AC35BCDEE4D}"/>
                  </a:ext>
                </a:extLst>
              </p:cNvPr>
              <p:cNvPicPr/>
              <p:nvPr/>
            </p:nvPicPr>
            <p:blipFill>
              <a:blip r:embed="rId85"/>
              <a:stretch>
                <a:fillRect/>
              </a:stretch>
            </p:blipFill>
            <p:spPr>
              <a:xfrm>
                <a:off x="896160" y="1700440"/>
                <a:ext cx="1814760" cy="1197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6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BC2C3018-03ED-41F2-B20E-ABBE9ABF566D}"/>
                  </a:ext>
                </a:extLst>
              </p14:cNvPr>
              <p14:cNvContentPartPr/>
              <p14:nvPr/>
            </p14:nvContentPartPr>
            <p14:xfrm>
              <a:off x="2001000" y="1935160"/>
              <a:ext cx="273240" cy="503280"/>
            </p14:xfrm>
          </p:contentPart>
        </mc:Choice>
        <mc:Fallback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BC2C3018-03ED-41F2-B20E-ABBE9ABF566D}"/>
                  </a:ext>
                </a:extLst>
              </p:cNvPr>
              <p:cNvPicPr/>
              <p:nvPr/>
            </p:nvPicPr>
            <p:blipFill>
              <a:blip r:embed="rId87"/>
              <a:stretch>
                <a:fillRect/>
              </a:stretch>
            </p:blipFill>
            <p:spPr>
              <a:xfrm>
                <a:off x="1983000" y="1917520"/>
                <a:ext cx="308880" cy="5389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81910744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EF925F-07F8-4EB3-99A6-401403A3F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8BA499-14B1-4141-8B47-F388188B2A8C}" type="slidenum">
              <a:rPr lang="en-US" smtClean="0"/>
              <a:pPr>
                <a:defRPr/>
              </a:pPr>
              <a:t>38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4A983E8-E451-41C2-A6E9-EF236554FA7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2884" t="14701" r="17452" b="79188"/>
          <a:stretch/>
        </p:blipFill>
        <p:spPr>
          <a:xfrm>
            <a:off x="152399" y="168274"/>
            <a:ext cx="8700727" cy="1508126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E2CB4E82-318A-4693-8CE0-E8A3C924D1C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350"/>
          <a:stretch/>
        </p:blipFill>
        <p:spPr>
          <a:xfrm>
            <a:off x="6450228" y="1295400"/>
            <a:ext cx="2541373" cy="2368737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E3864354-37D2-4D89-B266-4E5B4F0674D5}"/>
                  </a:ext>
                </a:extLst>
              </p14:cNvPr>
              <p14:cNvContentPartPr/>
              <p14:nvPr/>
            </p14:nvContentPartPr>
            <p14:xfrm>
              <a:off x="1797960" y="497320"/>
              <a:ext cx="2253240" cy="4140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E3864354-37D2-4D89-B266-4E5B4F0674D5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780320" y="461680"/>
                <a:ext cx="2288880" cy="113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AABBB7BA-46C3-4AE4-8CC7-9B62C2B587F8}"/>
                  </a:ext>
                </a:extLst>
              </p14:cNvPr>
              <p14:cNvContentPartPr/>
              <p14:nvPr/>
            </p14:nvContentPartPr>
            <p14:xfrm>
              <a:off x="6298680" y="863080"/>
              <a:ext cx="2287440" cy="61560"/>
            </p14:xfrm>
          </p:contentPart>
        </mc:Choice>
        <mc:Fallback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AABBB7BA-46C3-4AE4-8CC7-9B62C2B587F8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6281040" y="827080"/>
                <a:ext cx="2323080" cy="133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790957B5-BFC6-4400-9C92-BE9FAF9A12DB}"/>
                  </a:ext>
                </a:extLst>
              </p14:cNvPr>
              <p14:cNvContentPartPr/>
              <p14:nvPr/>
            </p14:nvContentPartPr>
            <p14:xfrm>
              <a:off x="221520" y="1218760"/>
              <a:ext cx="4583160" cy="61560"/>
            </p14:xfrm>
          </p:contentPart>
        </mc:Choice>
        <mc:Fallback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790957B5-BFC6-4400-9C92-BE9FAF9A12DB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203520" y="1183120"/>
                <a:ext cx="4618800" cy="133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1A3E1294-9569-461C-A91B-58E5F8266021}"/>
                  </a:ext>
                </a:extLst>
              </p14:cNvPr>
              <p14:cNvContentPartPr/>
              <p14:nvPr/>
            </p14:nvContentPartPr>
            <p14:xfrm>
              <a:off x="1361280" y="3880240"/>
              <a:ext cx="223560" cy="274320"/>
            </p14:xfrm>
          </p:contentPart>
        </mc:Choice>
        <mc:Fallback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1A3E1294-9569-461C-A91B-58E5F8266021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1343309" y="3862577"/>
                <a:ext cx="259143" cy="31000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">
            <p14:nvContentPartPr>
              <p14:cNvPr id="46" name="Ink 45">
                <a:extLst>
                  <a:ext uri="{FF2B5EF4-FFF2-40B4-BE49-F238E27FC236}">
                    <a16:creationId xmlns:a16="http://schemas.microsoft.com/office/drawing/2014/main" id="{A0FD4F42-10F0-43A6-8E05-0459C17BD1B3}"/>
                  </a:ext>
                </a:extLst>
              </p14:cNvPr>
              <p14:cNvContentPartPr/>
              <p14:nvPr/>
            </p14:nvContentPartPr>
            <p14:xfrm>
              <a:off x="2813880" y="1605400"/>
              <a:ext cx="628920" cy="60840"/>
            </p14:xfrm>
          </p:contentPart>
        </mc:Choice>
        <mc:Fallback>
          <p:pic>
            <p:nvPicPr>
              <p:cNvPr id="46" name="Ink 45">
                <a:extLst>
                  <a:ext uri="{FF2B5EF4-FFF2-40B4-BE49-F238E27FC236}">
                    <a16:creationId xmlns:a16="http://schemas.microsoft.com/office/drawing/2014/main" id="{A0FD4F42-10F0-43A6-8E05-0459C17BD1B3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2795880" y="1587760"/>
                <a:ext cx="664560" cy="96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">
            <p14:nvContentPartPr>
              <p14:cNvPr id="47" name="Ink 46">
                <a:extLst>
                  <a:ext uri="{FF2B5EF4-FFF2-40B4-BE49-F238E27FC236}">
                    <a16:creationId xmlns:a16="http://schemas.microsoft.com/office/drawing/2014/main" id="{CA1CC033-68B9-4A76-A90D-2F2E236643A6}"/>
                  </a:ext>
                </a:extLst>
              </p14:cNvPr>
              <p14:cNvContentPartPr/>
              <p14:nvPr/>
            </p14:nvContentPartPr>
            <p14:xfrm>
              <a:off x="3626760" y="1586320"/>
              <a:ext cx="160560" cy="19080"/>
            </p14:xfrm>
          </p:contentPart>
        </mc:Choice>
        <mc:Fallback>
          <p:pic>
            <p:nvPicPr>
              <p:cNvPr id="47" name="Ink 46">
                <a:extLst>
                  <a:ext uri="{FF2B5EF4-FFF2-40B4-BE49-F238E27FC236}">
                    <a16:creationId xmlns:a16="http://schemas.microsoft.com/office/drawing/2014/main" id="{CA1CC033-68B9-4A76-A90D-2F2E236643A6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3608760" y="1568320"/>
                <a:ext cx="196200" cy="54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">
            <p14:nvContentPartPr>
              <p14:cNvPr id="57" name="Ink 56">
                <a:extLst>
                  <a:ext uri="{FF2B5EF4-FFF2-40B4-BE49-F238E27FC236}">
                    <a16:creationId xmlns:a16="http://schemas.microsoft.com/office/drawing/2014/main" id="{B3FAE627-E43B-48B1-8040-FBF2674FE6EE}"/>
                  </a:ext>
                </a:extLst>
              </p14:cNvPr>
              <p14:cNvContentPartPr/>
              <p14:nvPr/>
            </p14:nvContentPartPr>
            <p14:xfrm>
              <a:off x="477120" y="1672000"/>
              <a:ext cx="2113200" cy="2103840"/>
            </p14:xfrm>
          </p:contentPart>
        </mc:Choice>
        <mc:Fallback>
          <p:pic>
            <p:nvPicPr>
              <p:cNvPr id="57" name="Ink 56">
                <a:extLst>
                  <a:ext uri="{FF2B5EF4-FFF2-40B4-BE49-F238E27FC236}">
                    <a16:creationId xmlns:a16="http://schemas.microsoft.com/office/drawing/2014/main" id="{B3FAE627-E43B-48B1-8040-FBF2674FE6EE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459483" y="1654000"/>
                <a:ext cx="2148834" cy="2139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8">
            <p14:nvContentPartPr>
              <p14:cNvPr id="61" name="Ink 60">
                <a:extLst>
                  <a:ext uri="{FF2B5EF4-FFF2-40B4-BE49-F238E27FC236}">
                    <a16:creationId xmlns:a16="http://schemas.microsoft.com/office/drawing/2014/main" id="{C97432FF-9293-4FE3-AB25-A67797373E30}"/>
                  </a:ext>
                </a:extLst>
              </p14:cNvPr>
              <p14:cNvContentPartPr/>
              <p14:nvPr/>
            </p14:nvContentPartPr>
            <p14:xfrm>
              <a:off x="2742600" y="1817800"/>
              <a:ext cx="324720" cy="348480"/>
            </p14:xfrm>
          </p:contentPart>
        </mc:Choice>
        <mc:Fallback>
          <p:pic>
            <p:nvPicPr>
              <p:cNvPr id="61" name="Ink 60">
                <a:extLst>
                  <a:ext uri="{FF2B5EF4-FFF2-40B4-BE49-F238E27FC236}">
                    <a16:creationId xmlns:a16="http://schemas.microsoft.com/office/drawing/2014/main" id="{C97432FF-9293-4FE3-AB25-A67797373E30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2724960" y="1799781"/>
                <a:ext cx="360360" cy="38415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0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D4FF878C-DDF8-44E6-95FB-DAF119124E4C}"/>
                  </a:ext>
                </a:extLst>
              </p14:cNvPr>
              <p14:cNvContentPartPr/>
              <p14:nvPr/>
            </p14:nvContentPartPr>
            <p14:xfrm>
              <a:off x="3689760" y="1687480"/>
              <a:ext cx="523440" cy="610560"/>
            </p14:xfrm>
          </p:contentPart>
        </mc:Choice>
        <mc:Fallback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D4FF878C-DDF8-44E6-95FB-DAF119124E4C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3672120" y="1669830"/>
                <a:ext cx="559080" cy="64622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2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1F3F158F-C1FB-44F1-96F9-31820E21B5E8}"/>
                  </a:ext>
                </a:extLst>
              </p14:cNvPr>
              <p14:cNvContentPartPr/>
              <p14:nvPr/>
            </p14:nvContentPartPr>
            <p14:xfrm>
              <a:off x="4388520" y="2153680"/>
              <a:ext cx="192960" cy="186480"/>
            </p14:xfrm>
          </p:contentPart>
        </mc:Choice>
        <mc:Fallback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1F3F158F-C1FB-44F1-96F9-31820E21B5E8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4370880" y="2135680"/>
                <a:ext cx="228600" cy="222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4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209E4FAD-9B4A-4804-8CC9-6E9C5388DBB8}"/>
                  </a:ext>
                </a:extLst>
              </p14:cNvPr>
              <p14:cNvContentPartPr/>
              <p14:nvPr/>
            </p14:nvContentPartPr>
            <p14:xfrm>
              <a:off x="2783640" y="2475880"/>
              <a:ext cx="171720" cy="54360"/>
            </p14:xfrm>
          </p:contentPart>
        </mc:Choice>
        <mc:Fallback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209E4FAD-9B4A-4804-8CC9-6E9C5388DBB8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2765640" y="2457880"/>
                <a:ext cx="207360" cy="90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6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C42BD757-22CA-47F1-B7F0-C88D66B7CC97}"/>
                  </a:ext>
                </a:extLst>
              </p14:cNvPr>
              <p14:cNvContentPartPr/>
              <p14:nvPr/>
            </p14:nvContentPartPr>
            <p14:xfrm>
              <a:off x="3210240" y="2691880"/>
              <a:ext cx="198000" cy="11160"/>
            </p14:xfrm>
          </p:contentPart>
        </mc:Choice>
        <mc:Fallback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C42BD757-22CA-47F1-B7F0-C88D66B7CC97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3192240" y="2674240"/>
                <a:ext cx="233640" cy="46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8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1E8464F5-20B8-4DD4-823A-E22F89F1B065}"/>
                  </a:ext>
                </a:extLst>
              </p14:cNvPr>
              <p14:cNvContentPartPr/>
              <p14:nvPr/>
            </p14:nvContentPartPr>
            <p14:xfrm>
              <a:off x="3250920" y="2793760"/>
              <a:ext cx="117360" cy="360"/>
            </p14:xfrm>
          </p:contentPart>
        </mc:Choice>
        <mc:Fallback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1E8464F5-20B8-4DD4-823A-E22F89F1B065}"/>
                  </a:ext>
                </a:extLst>
              </p:cNvPr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3232920" y="2775760"/>
                <a:ext cx="1530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0">
            <p14:nvContentPartPr>
              <p14:cNvPr id="24" name="Ink 23">
                <a:extLst>
                  <a:ext uri="{FF2B5EF4-FFF2-40B4-BE49-F238E27FC236}">
                    <a16:creationId xmlns:a16="http://schemas.microsoft.com/office/drawing/2014/main" id="{3BC8F5E3-2C86-4763-AADD-EB706C847488}"/>
                  </a:ext>
                </a:extLst>
              </p14:cNvPr>
              <p14:cNvContentPartPr/>
              <p14:nvPr/>
            </p14:nvContentPartPr>
            <p14:xfrm>
              <a:off x="3586080" y="2571640"/>
              <a:ext cx="446040" cy="351360"/>
            </p14:xfrm>
          </p:contentPart>
        </mc:Choice>
        <mc:Fallback>
          <p:pic>
            <p:nvPicPr>
              <p:cNvPr id="24" name="Ink 23">
                <a:extLst>
                  <a:ext uri="{FF2B5EF4-FFF2-40B4-BE49-F238E27FC236}">
                    <a16:creationId xmlns:a16="http://schemas.microsoft.com/office/drawing/2014/main" id="{3BC8F5E3-2C86-4763-AADD-EB706C847488}"/>
                  </a:ext>
                </a:extLst>
              </p:cNvPr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3568080" y="2553982"/>
                <a:ext cx="481680" cy="38703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2">
            <p14:nvContentPartPr>
              <p14:cNvPr id="25" name="Ink 24">
                <a:extLst>
                  <a:ext uri="{FF2B5EF4-FFF2-40B4-BE49-F238E27FC236}">
                    <a16:creationId xmlns:a16="http://schemas.microsoft.com/office/drawing/2014/main" id="{7B048A25-936C-4102-B796-C1FE5FDF6073}"/>
                  </a:ext>
                </a:extLst>
              </p14:cNvPr>
              <p14:cNvContentPartPr/>
              <p14:nvPr/>
            </p14:nvContentPartPr>
            <p14:xfrm>
              <a:off x="2753040" y="2699800"/>
              <a:ext cx="343440" cy="268200"/>
            </p14:xfrm>
          </p:contentPart>
        </mc:Choice>
        <mc:Fallback>
          <p:pic>
            <p:nvPicPr>
              <p:cNvPr id="25" name="Ink 24">
                <a:extLst>
                  <a:ext uri="{FF2B5EF4-FFF2-40B4-BE49-F238E27FC236}">
                    <a16:creationId xmlns:a16="http://schemas.microsoft.com/office/drawing/2014/main" id="{7B048A25-936C-4102-B796-C1FE5FDF6073}"/>
                  </a:ext>
                </a:extLst>
              </p:cNvPr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2735381" y="2682160"/>
                <a:ext cx="379117" cy="303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4">
            <p14:nvContentPartPr>
              <p14:cNvPr id="26" name="Ink 25">
                <a:extLst>
                  <a:ext uri="{FF2B5EF4-FFF2-40B4-BE49-F238E27FC236}">
                    <a16:creationId xmlns:a16="http://schemas.microsoft.com/office/drawing/2014/main" id="{8EE84877-AE52-4BA2-BFA4-A59DE8083E60}"/>
                  </a:ext>
                </a:extLst>
              </p14:cNvPr>
              <p14:cNvContentPartPr/>
              <p14:nvPr/>
            </p14:nvContentPartPr>
            <p14:xfrm>
              <a:off x="4215360" y="2681800"/>
              <a:ext cx="63720" cy="214920"/>
            </p14:xfrm>
          </p:contentPart>
        </mc:Choice>
        <mc:Fallback>
          <p:pic>
            <p:nvPicPr>
              <p:cNvPr id="26" name="Ink 25">
                <a:extLst>
                  <a:ext uri="{FF2B5EF4-FFF2-40B4-BE49-F238E27FC236}">
                    <a16:creationId xmlns:a16="http://schemas.microsoft.com/office/drawing/2014/main" id="{8EE84877-AE52-4BA2-BFA4-A59DE8083E60}"/>
                  </a:ext>
                </a:extLst>
              </p:cNvPr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4197720" y="2664160"/>
                <a:ext cx="99360" cy="250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6">
            <p14:nvContentPartPr>
              <p14:cNvPr id="27" name="Ink 26">
                <a:extLst>
                  <a:ext uri="{FF2B5EF4-FFF2-40B4-BE49-F238E27FC236}">
                    <a16:creationId xmlns:a16="http://schemas.microsoft.com/office/drawing/2014/main" id="{28E75EE5-8870-4B75-BDFC-8EC321FBF41B}"/>
                  </a:ext>
                </a:extLst>
              </p14:cNvPr>
              <p14:cNvContentPartPr/>
              <p14:nvPr/>
            </p14:nvContentPartPr>
            <p14:xfrm>
              <a:off x="4144800" y="2518720"/>
              <a:ext cx="165960" cy="88920"/>
            </p14:xfrm>
          </p:contentPart>
        </mc:Choice>
        <mc:Fallback>
          <p:pic>
            <p:nvPicPr>
              <p:cNvPr id="27" name="Ink 26">
                <a:extLst>
                  <a:ext uri="{FF2B5EF4-FFF2-40B4-BE49-F238E27FC236}">
                    <a16:creationId xmlns:a16="http://schemas.microsoft.com/office/drawing/2014/main" id="{28E75EE5-8870-4B75-BDFC-8EC321FBF41B}"/>
                  </a:ext>
                </a:extLst>
              </p:cNvPr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4126800" y="2500720"/>
                <a:ext cx="201600" cy="124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8">
            <p14:nvContentPartPr>
              <p14:cNvPr id="30" name="Ink 29">
                <a:extLst>
                  <a:ext uri="{FF2B5EF4-FFF2-40B4-BE49-F238E27FC236}">
                    <a16:creationId xmlns:a16="http://schemas.microsoft.com/office/drawing/2014/main" id="{19DB5899-B296-4A61-B99D-BFFFF26FE23B}"/>
                  </a:ext>
                </a:extLst>
              </p14:cNvPr>
              <p14:cNvContentPartPr/>
              <p14:nvPr/>
            </p14:nvContentPartPr>
            <p14:xfrm>
              <a:off x="4531080" y="2702320"/>
              <a:ext cx="175680" cy="194040"/>
            </p14:xfrm>
          </p:contentPart>
        </mc:Choice>
        <mc:Fallback>
          <p:pic>
            <p:nvPicPr>
              <p:cNvPr id="30" name="Ink 29">
                <a:extLst>
                  <a:ext uri="{FF2B5EF4-FFF2-40B4-BE49-F238E27FC236}">
                    <a16:creationId xmlns:a16="http://schemas.microsoft.com/office/drawing/2014/main" id="{19DB5899-B296-4A61-B99D-BFFFF26FE23B}"/>
                  </a:ext>
                </a:extLst>
              </p:cNvPr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4513080" y="2684320"/>
                <a:ext cx="211320" cy="229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0">
            <p14:nvContentPartPr>
              <p14:cNvPr id="34" name="Ink 33">
                <a:extLst>
                  <a:ext uri="{FF2B5EF4-FFF2-40B4-BE49-F238E27FC236}">
                    <a16:creationId xmlns:a16="http://schemas.microsoft.com/office/drawing/2014/main" id="{C203479C-3A23-40CC-B82F-9D84E90100DD}"/>
                  </a:ext>
                </a:extLst>
              </p14:cNvPr>
              <p14:cNvContentPartPr/>
              <p14:nvPr/>
            </p14:nvContentPartPr>
            <p14:xfrm>
              <a:off x="5183400" y="2813920"/>
              <a:ext cx="102960" cy="250920"/>
            </p14:xfrm>
          </p:contentPart>
        </mc:Choice>
        <mc:Fallback>
          <p:pic>
            <p:nvPicPr>
              <p:cNvPr id="34" name="Ink 33">
                <a:extLst>
                  <a:ext uri="{FF2B5EF4-FFF2-40B4-BE49-F238E27FC236}">
                    <a16:creationId xmlns:a16="http://schemas.microsoft.com/office/drawing/2014/main" id="{C203479C-3A23-40CC-B82F-9D84E90100DD}"/>
                  </a:ext>
                </a:extLst>
              </p:cNvPr>
              <p:cNvPicPr/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5165400" y="2796280"/>
                <a:ext cx="138600" cy="286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2">
            <p14:nvContentPartPr>
              <p14:cNvPr id="35" name="Ink 34">
                <a:extLst>
                  <a:ext uri="{FF2B5EF4-FFF2-40B4-BE49-F238E27FC236}">
                    <a16:creationId xmlns:a16="http://schemas.microsoft.com/office/drawing/2014/main" id="{09E8153D-1109-48B9-8CF9-41CDB6BA8C61}"/>
                  </a:ext>
                </a:extLst>
              </p14:cNvPr>
              <p14:cNvContentPartPr/>
              <p14:nvPr/>
            </p14:nvContentPartPr>
            <p14:xfrm>
              <a:off x="5404800" y="2682520"/>
              <a:ext cx="212400" cy="402840"/>
            </p14:xfrm>
          </p:contentPart>
        </mc:Choice>
        <mc:Fallback>
          <p:pic>
            <p:nvPicPr>
              <p:cNvPr id="35" name="Ink 34">
                <a:extLst>
                  <a:ext uri="{FF2B5EF4-FFF2-40B4-BE49-F238E27FC236}">
                    <a16:creationId xmlns:a16="http://schemas.microsoft.com/office/drawing/2014/main" id="{09E8153D-1109-48B9-8CF9-41CDB6BA8C61}"/>
                  </a:ext>
                </a:extLst>
              </p:cNvPr>
              <p:cNvPicPr/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5386800" y="2664880"/>
                <a:ext cx="248040" cy="438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4">
            <p14:nvContentPartPr>
              <p14:cNvPr id="36" name="Ink 35">
                <a:extLst>
                  <a:ext uri="{FF2B5EF4-FFF2-40B4-BE49-F238E27FC236}">
                    <a16:creationId xmlns:a16="http://schemas.microsoft.com/office/drawing/2014/main" id="{AF850972-CB27-441F-B347-56C2535CCE09}"/>
                  </a:ext>
                </a:extLst>
              </p14:cNvPr>
              <p14:cNvContentPartPr/>
              <p14:nvPr/>
            </p14:nvContentPartPr>
            <p14:xfrm>
              <a:off x="5435400" y="2453560"/>
              <a:ext cx="168840" cy="140040"/>
            </p14:xfrm>
          </p:contentPart>
        </mc:Choice>
        <mc:Fallback>
          <p:pic>
            <p:nvPicPr>
              <p:cNvPr id="36" name="Ink 35">
                <a:extLst>
                  <a:ext uri="{FF2B5EF4-FFF2-40B4-BE49-F238E27FC236}">
                    <a16:creationId xmlns:a16="http://schemas.microsoft.com/office/drawing/2014/main" id="{AF850972-CB27-441F-B347-56C2535CCE09}"/>
                  </a:ext>
                </a:extLst>
              </p:cNvPr>
              <p:cNvPicPr/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5417400" y="2435920"/>
                <a:ext cx="204480" cy="175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6">
            <p14:nvContentPartPr>
              <p14:cNvPr id="37" name="Ink 36">
                <a:extLst>
                  <a:ext uri="{FF2B5EF4-FFF2-40B4-BE49-F238E27FC236}">
                    <a16:creationId xmlns:a16="http://schemas.microsoft.com/office/drawing/2014/main" id="{0A3C290E-0175-491A-A3FD-A4C39B2D6B28}"/>
                  </a:ext>
                </a:extLst>
              </p14:cNvPr>
              <p14:cNvContentPartPr/>
              <p14:nvPr/>
            </p14:nvContentPartPr>
            <p14:xfrm>
              <a:off x="4825560" y="2610520"/>
              <a:ext cx="271080" cy="314280"/>
            </p14:xfrm>
          </p:contentPart>
        </mc:Choice>
        <mc:Fallback>
          <p:pic>
            <p:nvPicPr>
              <p:cNvPr id="37" name="Ink 36">
                <a:extLst>
                  <a:ext uri="{FF2B5EF4-FFF2-40B4-BE49-F238E27FC236}">
                    <a16:creationId xmlns:a16="http://schemas.microsoft.com/office/drawing/2014/main" id="{0A3C290E-0175-491A-A3FD-A4C39B2D6B28}"/>
                  </a:ext>
                </a:extLst>
              </p:cNvPr>
              <p:cNvPicPr/>
              <p:nvPr/>
            </p:nvPicPr>
            <p:blipFill>
              <a:blip r:embed="rId47"/>
              <a:stretch>
                <a:fillRect/>
              </a:stretch>
            </p:blipFill>
            <p:spPr>
              <a:xfrm>
                <a:off x="4807920" y="2592541"/>
                <a:ext cx="306720" cy="34987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8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9AC9D42C-2198-4969-A700-F8AB83234145}"/>
                  </a:ext>
                </a:extLst>
              </p14:cNvPr>
              <p14:cNvContentPartPr/>
              <p14:nvPr/>
            </p14:nvContentPartPr>
            <p14:xfrm>
              <a:off x="2153640" y="3260320"/>
              <a:ext cx="271440" cy="185040"/>
            </p14:xfrm>
          </p:contentPart>
        </mc:Choice>
        <mc:Fallback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9AC9D42C-2198-4969-A700-F8AB83234145}"/>
                  </a:ext>
                </a:extLst>
              </p:cNvPr>
              <p:cNvPicPr/>
              <p:nvPr/>
            </p:nvPicPr>
            <p:blipFill>
              <a:blip r:embed="rId49"/>
              <a:stretch>
                <a:fillRect/>
              </a:stretch>
            </p:blipFill>
            <p:spPr>
              <a:xfrm>
                <a:off x="2135640" y="3242320"/>
                <a:ext cx="307080" cy="220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0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BFCB91B7-EFDF-42DB-9D06-704664C8AF48}"/>
                  </a:ext>
                </a:extLst>
              </p14:cNvPr>
              <p14:cNvContentPartPr/>
              <p14:nvPr/>
            </p14:nvContentPartPr>
            <p14:xfrm>
              <a:off x="2529480" y="3067720"/>
              <a:ext cx="109440" cy="363240"/>
            </p14:xfrm>
          </p:contentPart>
        </mc:Choice>
        <mc:Fallback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BFCB91B7-EFDF-42DB-9D06-704664C8AF48}"/>
                  </a:ext>
                </a:extLst>
              </p:cNvPr>
              <p:cNvPicPr/>
              <p:nvPr/>
            </p:nvPicPr>
            <p:blipFill>
              <a:blip r:embed="rId51"/>
              <a:stretch>
                <a:fillRect/>
              </a:stretch>
            </p:blipFill>
            <p:spPr>
              <a:xfrm>
                <a:off x="2511840" y="3050080"/>
                <a:ext cx="145080" cy="398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2">
            <p14:nvContentPartPr>
              <p14:cNvPr id="33" name="Ink 32">
                <a:extLst>
                  <a:ext uri="{FF2B5EF4-FFF2-40B4-BE49-F238E27FC236}">
                    <a16:creationId xmlns:a16="http://schemas.microsoft.com/office/drawing/2014/main" id="{45BD0484-9E88-4BD7-8854-D78D9FFB579C}"/>
                  </a:ext>
                </a:extLst>
              </p14:cNvPr>
              <p14:cNvContentPartPr/>
              <p14:nvPr/>
            </p14:nvContentPartPr>
            <p14:xfrm>
              <a:off x="4287360" y="3342040"/>
              <a:ext cx="151560" cy="6840"/>
            </p14:xfrm>
          </p:contentPart>
        </mc:Choice>
        <mc:Fallback>
          <p:pic>
            <p:nvPicPr>
              <p:cNvPr id="33" name="Ink 32">
                <a:extLst>
                  <a:ext uri="{FF2B5EF4-FFF2-40B4-BE49-F238E27FC236}">
                    <a16:creationId xmlns:a16="http://schemas.microsoft.com/office/drawing/2014/main" id="{45BD0484-9E88-4BD7-8854-D78D9FFB579C}"/>
                  </a:ext>
                </a:extLst>
              </p:cNvPr>
              <p:cNvPicPr/>
              <p:nvPr/>
            </p:nvPicPr>
            <p:blipFill>
              <a:blip r:embed="rId53"/>
              <a:stretch>
                <a:fillRect/>
              </a:stretch>
            </p:blipFill>
            <p:spPr>
              <a:xfrm>
                <a:off x="4269360" y="3324400"/>
                <a:ext cx="187200" cy="42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4">
            <p14:nvContentPartPr>
              <p14:cNvPr id="38" name="Ink 37">
                <a:extLst>
                  <a:ext uri="{FF2B5EF4-FFF2-40B4-BE49-F238E27FC236}">
                    <a16:creationId xmlns:a16="http://schemas.microsoft.com/office/drawing/2014/main" id="{504ED6C8-0E13-4724-8108-472B82756D2A}"/>
                  </a:ext>
                </a:extLst>
              </p14:cNvPr>
              <p14:cNvContentPartPr/>
              <p14:nvPr/>
            </p14:nvContentPartPr>
            <p14:xfrm>
              <a:off x="4307520" y="3412960"/>
              <a:ext cx="162000" cy="8640"/>
            </p14:xfrm>
          </p:contentPart>
        </mc:Choice>
        <mc:Fallback>
          <p:pic>
            <p:nvPicPr>
              <p:cNvPr id="38" name="Ink 37">
                <a:extLst>
                  <a:ext uri="{FF2B5EF4-FFF2-40B4-BE49-F238E27FC236}">
                    <a16:creationId xmlns:a16="http://schemas.microsoft.com/office/drawing/2014/main" id="{504ED6C8-0E13-4724-8108-472B82756D2A}"/>
                  </a:ext>
                </a:extLst>
              </p:cNvPr>
              <p:cNvPicPr/>
              <p:nvPr/>
            </p:nvPicPr>
            <p:blipFill>
              <a:blip r:embed="rId55"/>
              <a:stretch>
                <a:fillRect/>
              </a:stretch>
            </p:blipFill>
            <p:spPr>
              <a:xfrm>
                <a:off x="4289880" y="3395320"/>
                <a:ext cx="197640" cy="44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6">
            <p14:nvContentPartPr>
              <p14:cNvPr id="39" name="Ink 38">
                <a:extLst>
                  <a:ext uri="{FF2B5EF4-FFF2-40B4-BE49-F238E27FC236}">
                    <a16:creationId xmlns:a16="http://schemas.microsoft.com/office/drawing/2014/main" id="{8A7FE6DC-7EB0-4CF8-95C1-7639646129CB}"/>
                  </a:ext>
                </a:extLst>
              </p14:cNvPr>
              <p14:cNvContentPartPr/>
              <p14:nvPr/>
            </p14:nvContentPartPr>
            <p14:xfrm>
              <a:off x="3687960" y="3168880"/>
              <a:ext cx="490680" cy="377640"/>
            </p14:xfrm>
          </p:contentPart>
        </mc:Choice>
        <mc:Fallback>
          <p:pic>
            <p:nvPicPr>
              <p:cNvPr id="39" name="Ink 38">
                <a:extLst>
                  <a:ext uri="{FF2B5EF4-FFF2-40B4-BE49-F238E27FC236}">
                    <a16:creationId xmlns:a16="http://schemas.microsoft.com/office/drawing/2014/main" id="{8A7FE6DC-7EB0-4CF8-95C1-7639646129CB}"/>
                  </a:ext>
                </a:extLst>
              </p:cNvPr>
              <p:cNvPicPr/>
              <p:nvPr/>
            </p:nvPicPr>
            <p:blipFill>
              <a:blip r:embed="rId57"/>
              <a:stretch>
                <a:fillRect/>
              </a:stretch>
            </p:blipFill>
            <p:spPr>
              <a:xfrm>
                <a:off x="3669973" y="3151240"/>
                <a:ext cx="526294" cy="413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8">
            <p14:nvContentPartPr>
              <p14:cNvPr id="40" name="Ink 39">
                <a:extLst>
                  <a:ext uri="{FF2B5EF4-FFF2-40B4-BE49-F238E27FC236}">
                    <a16:creationId xmlns:a16="http://schemas.microsoft.com/office/drawing/2014/main" id="{E8D693E5-5DF3-4532-B22B-25343CAB8DA4}"/>
                  </a:ext>
                </a:extLst>
              </p14:cNvPr>
              <p14:cNvContentPartPr/>
              <p14:nvPr/>
            </p14:nvContentPartPr>
            <p14:xfrm>
              <a:off x="2742600" y="3225400"/>
              <a:ext cx="626040" cy="201960"/>
            </p14:xfrm>
          </p:contentPart>
        </mc:Choice>
        <mc:Fallback>
          <p:pic>
            <p:nvPicPr>
              <p:cNvPr id="40" name="Ink 39">
                <a:extLst>
                  <a:ext uri="{FF2B5EF4-FFF2-40B4-BE49-F238E27FC236}">
                    <a16:creationId xmlns:a16="http://schemas.microsoft.com/office/drawing/2014/main" id="{E8D693E5-5DF3-4532-B22B-25343CAB8DA4}"/>
                  </a:ext>
                </a:extLst>
              </p:cNvPr>
              <p:cNvPicPr/>
              <p:nvPr/>
            </p:nvPicPr>
            <p:blipFill>
              <a:blip r:embed="rId59"/>
              <a:stretch>
                <a:fillRect/>
              </a:stretch>
            </p:blipFill>
            <p:spPr>
              <a:xfrm>
                <a:off x="2724950" y="3207760"/>
                <a:ext cx="661701" cy="237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0">
            <p14:nvContentPartPr>
              <p14:cNvPr id="44" name="Ink 43">
                <a:extLst>
                  <a:ext uri="{FF2B5EF4-FFF2-40B4-BE49-F238E27FC236}">
                    <a16:creationId xmlns:a16="http://schemas.microsoft.com/office/drawing/2014/main" id="{CFA1CCB4-54EA-48BC-8CB3-CFBC34B7682B}"/>
                  </a:ext>
                </a:extLst>
              </p14:cNvPr>
              <p14:cNvContentPartPr/>
              <p14:nvPr/>
            </p14:nvContentPartPr>
            <p14:xfrm>
              <a:off x="4602000" y="3191920"/>
              <a:ext cx="281160" cy="365760"/>
            </p14:xfrm>
          </p:contentPart>
        </mc:Choice>
        <mc:Fallback>
          <p:pic>
            <p:nvPicPr>
              <p:cNvPr id="44" name="Ink 43">
                <a:extLst>
                  <a:ext uri="{FF2B5EF4-FFF2-40B4-BE49-F238E27FC236}">
                    <a16:creationId xmlns:a16="http://schemas.microsoft.com/office/drawing/2014/main" id="{CFA1CCB4-54EA-48BC-8CB3-CFBC34B7682B}"/>
                  </a:ext>
                </a:extLst>
              </p:cNvPr>
              <p:cNvPicPr/>
              <p:nvPr/>
            </p:nvPicPr>
            <p:blipFill>
              <a:blip r:embed="rId61"/>
              <a:stretch>
                <a:fillRect/>
              </a:stretch>
            </p:blipFill>
            <p:spPr>
              <a:xfrm>
                <a:off x="4584360" y="3173920"/>
                <a:ext cx="316800" cy="401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2">
            <p14:nvContentPartPr>
              <p14:cNvPr id="45" name="Ink 44">
                <a:extLst>
                  <a:ext uri="{FF2B5EF4-FFF2-40B4-BE49-F238E27FC236}">
                    <a16:creationId xmlns:a16="http://schemas.microsoft.com/office/drawing/2014/main" id="{42A2FECD-1D2C-4866-801E-64D1ACFA5628}"/>
                  </a:ext>
                </a:extLst>
              </p14:cNvPr>
              <p14:cNvContentPartPr/>
              <p14:nvPr/>
            </p14:nvContentPartPr>
            <p14:xfrm>
              <a:off x="4986480" y="3311440"/>
              <a:ext cx="95760" cy="191520"/>
            </p14:xfrm>
          </p:contentPart>
        </mc:Choice>
        <mc:Fallback>
          <p:pic>
            <p:nvPicPr>
              <p:cNvPr id="45" name="Ink 44">
                <a:extLst>
                  <a:ext uri="{FF2B5EF4-FFF2-40B4-BE49-F238E27FC236}">
                    <a16:creationId xmlns:a16="http://schemas.microsoft.com/office/drawing/2014/main" id="{42A2FECD-1D2C-4866-801E-64D1ACFA5628}"/>
                  </a:ext>
                </a:extLst>
              </p:cNvPr>
              <p:cNvPicPr/>
              <p:nvPr/>
            </p:nvPicPr>
            <p:blipFill>
              <a:blip r:embed="rId63"/>
              <a:stretch>
                <a:fillRect/>
              </a:stretch>
            </p:blipFill>
            <p:spPr>
              <a:xfrm>
                <a:off x="4968480" y="3293440"/>
                <a:ext cx="131400" cy="227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4">
            <p14:nvContentPartPr>
              <p14:cNvPr id="62" name="Ink 61">
                <a:extLst>
                  <a:ext uri="{FF2B5EF4-FFF2-40B4-BE49-F238E27FC236}">
                    <a16:creationId xmlns:a16="http://schemas.microsoft.com/office/drawing/2014/main" id="{A425A0DE-5A97-40AE-844C-25D95816D4F6}"/>
                  </a:ext>
                </a:extLst>
              </p14:cNvPr>
              <p14:cNvContentPartPr/>
              <p14:nvPr/>
            </p14:nvContentPartPr>
            <p14:xfrm>
              <a:off x="5169720" y="3128920"/>
              <a:ext cx="907920" cy="407160"/>
            </p14:xfrm>
          </p:contentPart>
        </mc:Choice>
        <mc:Fallback>
          <p:pic>
            <p:nvPicPr>
              <p:cNvPr id="62" name="Ink 61">
                <a:extLst>
                  <a:ext uri="{FF2B5EF4-FFF2-40B4-BE49-F238E27FC236}">
                    <a16:creationId xmlns:a16="http://schemas.microsoft.com/office/drawing/2014/main" id="{A425A0DE-5A97-40AE-844C-25D95816D4F6}"/>
                  </a:ext>
                </a:extLst>
              </p:cNvPr>
              <p:cNvPicPr/>
              <p:nvPr/>
            </p:nvPicPr>
            <p:blipFill>
              <a:blip r:embed="rId65"/>
              <a:stretch>
                <a:fillRect/>
              </a:stretch>
            </p:blipFill>
            <p:spPr>
              <a:xfrm>
                <a:off x="5152080" y="3111280"/>
                <a:ext cx="943560" cy="442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6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97666169-1043-4FD6-8730-9B92D8D5E4C8}"/>
                  </a:ext>
                </a:extLst>
              </p14:cNvPr>
              <p14:cNvContentPartPr/>
              <p14:nvPr/>
            </p14:nvContentPartPr>
            <p14:xfrm>
              <a:off x="2687160" y="3545440"/>
              <a:ext cx="117360" cy="395280"/>
            </p14:xfrm>
          </p:contentPart>
        </mc:Choice>
        <mc:Fallback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97666169-1043-4FD6-8730-9B92D8D5E4C8}"/>
                  </a:ext>
                </a:extLst>
              </p:cNvPr>
              <p:cNvPicPr/>
              <p:nvPr/>
            </p:nvPicPr>
            <p:blipFill>
              <a:blip r:embed="rId67"/>
              <a:stretch>
                <a:fillRect/>
              </a:stretch>
            </p:blipFill>
            <p:spPr>
              <a:xfrm>
                <a:off x="2669160" y="3527800"/>
                <a:ext cx="153000" cy="430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8">
            <p14:nvContentPartPr>
              <p14:cNvPr id="23" name="Ink 22">
                <a:extLst>
                  <a:ext uri="{FF2B5EF4-FFF2-40B4-BE49-F238E27FC236}">
                    <a16:creationId xmlns:a16="http://schemas.microsoft.com/office/drawing/2014/main" id="{58587A5D-AA4C-4EB3-A98A-271AEEFC505A}"/>
                  </a:ext>
                </a:extLst>
              </p14:cNvPr>
              <p14:cNvContentPartPr/>
              <p14:nvPr/>
            </p14:nvContentPartPr>
            <p14:xfrm>
              <a:off x="4328040" y="3880240"/>
              <a:ext cx="182160" cy="9720"/>
            </p14:xfrm>
          </p:contentPart>
        </mc:Choice>
        <mc:Fallback>
          <p:pic>
            <p:nvPicPr>
              <p:cNvPr id="23" name="Ink 22">
                <a:extLst>
                  <a:ext uri="{FF2B5EF4-FFF2-40B4-BE49-F238E27FC236}">
                    <a16:creationId xmlns:a16="http://schemas.microsoft.com/office/drawing/2014/main" id="{58587A5D-AA4C-4EB3-A98A-271AEEFC505A}"/>
                  </a:ext>
                </a:extLst>
              </p:cNvPr>
              <p:cNvPicPr/>
              <p:nvPr/>
            </p:nvPicPr>
            <p:blipFill>
              <a:blip r:embed="rId69"/>
              <a:stretch>
                <a:fillRect/>
              </a:stretch>
            </p:blipFill>
            <p:spPr>
              <a:xfrm>
                <a:off x="4310040" y="3862600"/>
                <a:ext cx="217800" cy="45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0">
            <p14:nvContentPartPr>
              <p14:cNvPr id="28" name="Ink 27">
                <a:extLst>
                  <a:ext uri="{FF2B5EF4-FFF2-40B4-BE49-F238E27FC236}">
                    <a16:creationId xmlns:a16="http://schemas.microsoft.com/office/drawing/2014/main" id="{64715923-F2B6-4D4D-85D3-918D80507020}"/>
                  </a:ext>
                </a:extLst>
              </p14:cNvPr>
              <p14:cNvContentPartPr/>
              <p14:nvPr/>
            </p14:nvContentPartPr>
            <p14:xfrm>
              <a:off x="4337760" y="3951880"/>
              <a:ext cx="164520" cy="14760"/>
            </p14:xfrm>
          </p:contentPart>
        </mc:Choice>
        <mc:Fallback>
          <p:pic>
            <p:nvPicPr>
              <p:cNvPr id="28" name="Ink 27">
                <a:extLst>
                  <a:ext uri="{FF2B5EF4-FFF2-40B4-BE49-F238E27FC236}">
                    <a16:creationId xmlns:a16="http://schemas.microsoft.com/office/drawing/2014/main" id="{64715923-F2B6-4D4D-85D3-918D80507020}"/>
                  </a:ext>
                </a:extLst>
              </p:cNvPr>
              <p:cNvPicPr/>
              <p:nvPr/>
            </p:nvPicPr>
            <p:blipFill>
              <a:blip r:embed="rId71"/>
              <a:stretch>
                <a:fillRect/>
              </a:stretch>
            </p:blipFill>
            <p:spPr>
              <a:xfrm>
                <a:off x="4320120" y="3933880"/>
                <a:ext cx="200160" cy="50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2">
            <p14:nvContentPartPr>
              <p14:cNvPr id="41" name="Ink 40">
                <a:extLst>
                  <a:ext uri="{FF2B5EF4-FFF2-40B4-BE49-F238E27FC236}">
                    <a16:creationId xmlns:a16="http://schemas.microsoft.com/office/drawing/2014/main" id="{423D7D20-92A3-4489-A295-7F79A7A5D760}"/>
                  </a:ext>
                </a:extLst>
              </p14:cNvPr>
              <p14:cNvContentPartPr/>
              <p14:nvPr/>
            </p14:nvContentPartPr>
            <p14:xfrm>
              <a:off x="4693440" y="3686560"/>
              <a:ext cx="292320" cy="355680"/>
            </p14:xfrm>
          </p:contentPart>
        </mc:Choice>
        <mc:Fallback>
          <p:pic>
            <p:nvPicPr>
              <p:cNvPr id="41" name="Ink 40">
                <a:extLst>
                  <a:ext uri="{FF2B5EF4-FFF2-40B4-BE49-F238E27FC236}">
                    <a16:creationId xmlns:a16="http://schemas.microsoft.com/office/drawing/2014/main" id="{423D7D20-92A3-4489-A295-7F79A7A5D760}"/>
                  </a:ext>
                </a:extLst>
              </p:cNvPr>
              <p:cNvPicPr/>
              <p:nvPr/>
            </p:nvPicPr>
            <p:blipFill>
              <a:blip r:embed="rId73"/>
              <a:stretch>
                <a:fillRect/>
              </a:stretch>
            </p:blipFill>
            <p:spPr>
              <a:xfrm>
                <a:off x="4675778" y="3668560"/>
                <a:ext cx="328004" cy="391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4">
            <p14:nvContentPartPr>
              <p14:cNvPr id="42" name="Ink 41">
                <a:extLst>
                  <a:ext uri="{FF2B5EF4-FFF2-40B4-BE49-F238E27FC236}">
                    <a16:creationId xmlns:a16="http://schemas.microsoft.com/office/drawing/2014/main" id="{0E9AD7D1-0639-4179-83C6-2E053EFDC65E}"/>
                  </a:ext>
                </a:extLst>
              </p14:cNvPr>
              <p14:cNvContentPartPr/>
              <p14:nvPr/>
            </p14:nvContentPartPr>
            <p14:xfrm>
              <a:off x="3718200" y="3706720"/>
              <a:ext cx="466560" cy="439560"/>
            </p14:xfrm>
          </p:contentPart>
        </mc:Choice>
        <mc:Fallback>
          <p:pic>
            <p:nvPicPr>
              <p:cNvPr id="42" name="Ink 41">
                <a:extLst>
                  <a:ext uri="{FF2B5EF4-FFF2-40B4-BE49-F238E27FC236}">
                    <a16:creationId xmlns:a16="http://schemas.microsoft.com/office/drawing/2014/main" id="{0E9AD7D1-0639-4179-83C6-2E053EFDC65E}"/>
                  </a:ext>
                </a:extLst>
              </p:cNvPr>
              <p:cNvPicPr/>
              <p:nvPr/>
            </p:nvPicPr>
            <p:blipFill>
              <a:blip r:embed="rId75"/>
              <a:stretch>
                <a:fillRect/>
              </a:stretch>
            </p:blipFill>
            <p:spPr>
              <a:xfrm>
                <a:off x="3700200" y="3689080"/>
                <a:ext cx="502200" cy="475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6">
            <p14:nvContentPartPr>
              <p14:cNvPr id="43" name="Ink 42">
                <a:extLst>
                  <a:ext uri="{FF2B5EF4-FFF2-40B4-BE49-F238E27FC236}">
                    <a16:creationId xmlns:a16="http://schemas.microsoft.com/office/drawing/2014/main" id="{E0ED5AE3-B3DE-4B40-B35A-9857DBBCEE7B}"/>
                  </a:ext>
                </a:extLst>
              </p14:cNvPr>
              <p14:cNvContentPartPr/>
              <p14:nvPr/>
            </p14:nvContentPartPr>
            <p14:xfrm>
              <a:off x="5086200" y="3776560"/>
              <a:ext cx="145800" cy="196920"/>
            </p14:xfrm>
          </p:contentPart>
        </mc:Choice>
        <mc:Fallback>
          <p:pic>
            <p:nvPicPr>
              <p:cNvPr id="43" name="Ink 42">
                <a:extLst>
                  <a:ext uri="{FF2B5EF4-FFF2-40B4-BE49-F238E27FC236}">
                    <a16:creationId xmlns:a16="http://schemas.microsoft.com/office/drawing/2014/main" id="{E0ED5AE3-B3DE-4B40-B35A-9857DBBCEE7B}"/>
                  </a:ext>
                </a:extLst>
              </p:cNvPr>
              <p:cNvPicPr/>
              <p:nvPr/>
            </p:nvPicPr>
            <p:blipFill>
              <a:blip r:embed="rId77"/>
              <a:stretch>
                <a:fillRect/>
              </a:stretch>
            </p:blipFill>
            <p:spPr>
              <a:xfrm>
                <a:off x="5068560" y="3758560"/>
                <a:ext cx="181440" cy="232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8">
            <p14:nvContentPartPr>
              <p14:cNvPr id="48" name="Ink 47">
                <a:extLst>
                  <a:ext uri="{FF2B5EF4-FFF2-40B4-BE49-F238E27FC236}">
                    <a16:creationId xmlns:a16="http://schemas.microsoft.com/office/drawing/2014/main" id="{8B31E064-DB19-449B-81CB-FEBDF2E38819}"/>
                  </a:ext>
                </a:extLst>
              </p14:cNvPr>
              <p14:cNvContentPartPr/>
              <p14:nvPr/>
            </p14:nvContentPartPr>
            <p14:xfrm>
              <a:off x="5339280" y="3870520"/>
              <a:ext cx="5040" cy="62640"/>
            </p14:xfrm>
          </p:contentPart>
        </mc:Choice>
        <mc:Fallback>
          <p:pic>
            <p:nvPicPr>
              <p:cNvPr id="48" name="Ink 47">
                <a:extLst>
                  <a:ext uri="{FF2B5EF4-FFF2-40B4-BE49-F238E27FC236}">
                    <a16:creationId xmlns:a16="http://schemas.microsoft.com/office/drawing/2014/main" id="{8B31E064-DB19-449B-81CB-FEBDF2E38819}"/>
                  </a:ext>
                </a:extLst>
              </p:cNvPr>
              <p:cNvPicPr/>
              <p:nvPr/>
            </p:nvPicPr>
            <p:blipFill>
              <a:blip r:embed="rId79"/>
              <a:stretch>
                <a:fillRect/>
              </a:stretch>
            </p:blipFill>
            <p:spPr>
              <a:xfrm>
                <a:off x="5321640" y="3852520"/>
                <a:ext cx="40680" cy="98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0">
            <p14:nvContentPartPr>
              <p14:cNvPr id="49" name="Ink 48">
                <a:extLst>
                  <a:ext uri="{FF2B5EF4-FFF2-40B4-BE49-F238E27FC236}">
                    <a16:creationId xmlns:a16="http://schemas.microsoft.com/office/drawing/2014/main" id="{5ECBA058-916F-44F7-8F54-B3F498A3CE62}"/>
                  </a:ext>
                </a:extLst>
              </p14:cNvPr>
              <p14:cNvContentPartPr/>
              <p14:nvPr/>
            </p14:nvContentPartPr>
            <p14:xfrm>
              <a:off x="5343960" y="3698080"/>
              <a:ext cx="360" cy="360"/>
            </p14:xfrm>
          </p:contentPart>
        </mc:Choice>
        <mc:Fallback>
          <p:pic>
            <p:nvPicPr>
              <p:cNvPr id="49" name="Ink 48">
                <a:extLst>
                  <a:ext uri="{FF2B5EF4-FFF2-40B4-BE49-F238E27FC236}">
                    <a16:creationId xmlns:a16="http://schemas.microsoft.com/office/drawing/2014/main" id="{5ECBA058-916F-44F7-8F54-B3F498A3CE62}"/>
                  </a:ext>
                </a:extLst>
              </p:cNvPr>
              <p:cNvPicPr/>
              <p:nvPr/>
            </p:nvPicPr>
            <p:blipFill>
              <a:blip r:embed="rId81"/>
              <a:stretch>
                <a:fillRect/>
              </a:stretch>
            </p:blipFill>
            <p:spPr>
              <a:xfrm>
                <a:off x="5326320" y="3680080"/>
                <a:ext cx="360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2">
            <p14:nvContentPartPr>
              <p14:cNvPr id="58" name="Ink 57">
                <a:extLst>
                  <a:ext uri="{FF2B5EF4-FFF2-40B4-BE49-F238E27FC236}">
                    <a16:creationId xmlns:a16="http://schemas.microsoft.com/office/drawing/2014/main" id="{EB9F5AE8-394C-4A46-9282-B3D7E2D6B4C6}"/>
                  </a:ext>
                </a:extLst>
              </p14:cNvPr>
              <p14:cNvContentPartPr/>
              <p14:nvPr/>
            </p14:nvContentPartPr>
            <p14:xfrm>
              <a:off x="5435400" y="3616720"/>
              <a:ext cx="855360" cy="404280"/>
            </p14:xfrm>
          </p:contentPart>
        </mc:Choice>
        <mc:Fallback>
          <p:pic>
            <p:nvPicPr>
              <p:cNvPr id="58" name="Ink 57">
                <a:extLst>
                  <a:ext uri="{FF2B5EF4-FFF2-40B4-BE49-F238E27FC236}">
                    <a16:creationId xmlns:a16="http://schemas.microsoft.com/office/drawing/2014/main" id="{EB9F5AE8-394C-4A46-9282-B3D7E2D6B4C6}"/>
                  </a:ext>
                </a:extLst>
              </p:cNvPr>
              <p:cNvPicPr/>
              <p:nvPr/>
            </p:nvPicPr>
            <p:blipFill>
              <a:blip r:embed="rId83"/>
              <a:stretch>
                <a:fillRect/>
              </a:stretch>
            </p:blipFill>
            <p:spPr>
              <a:xfrm>
                <a:off x="5417408" y="3598720"/>
                <a:ext cx="890985" cy="439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4">
            <p14:nvContentPartPr>
              <p14:cNvPr id="81" name="Ink 80">
                <a:extLst>
                  <a:ext uri="{FF2B5EF4-FFF2-40B4-BE49-F238E27FC236}">
                    <a16:creationId xmlns:a16="http://schemas.microsoft.com/office/drawing/2014/main" id="{E2FACDA6-34F6-4E0D-9210-8AC35BCDEE4D}"/>
                  </a:ext>
                </a:extLst>
              </p14:cNvPr>
              <p14:cNvContentPartPr/>
              <p14:nvPr/>
            </p14:nvContentPartPr>
            <p14:xfrm>
              <a:off x="914160" y="1718080"/>
              <a:ext cx="1779120" cy="1161360"/>
            </p14:xfrm>
          </p:contentPart>
        </mc:Choice>
        <mc:Fallback>
          <p:pic>
            <p:nvPicPr>
              <p:cNvPr id="81" name="Ink 80">
                <a:extLst>
                  <a:ext uri="{FF2B5EF4-FFF2-40B4-BE49-F238E27FC236}">
                    <a16:creationId xmlns:a16="http://schemas.microsoft.com/office/drawing/2014/main" id="{E2FACDA6-34F6-4E0D-9210-8AC35BCDEE4D}"/>
                  </a:ext>
                </a:extLst>
              </p:cNvPr>
              <p:cNvPicPr/>
              <p:nvPr/>
            </p:nvPicPr>
            <p:blipFill>
              <a:blip r:embed="rId85"/>
              <a:stretch>
                <a:fillRect/>
              </a:stretch>
            </p:blipFill>
            <p:spPr>
              <a:xfrm>
                <a:off x="896160" y="1700440"/>
                <a:ext cx="1814760" cy="1197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6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BC2C3018-03ED-41F2-B20E-ABBE9ABF566D}"/>
                  </a:ext>
                </a:extLst>
              </p14:cNvPr>
              <p14:cNvContentPartPr/>
              <p14:nvPr/>
            </p14:nvContentPartPr>
            <p14:xfrm>
              <a:off x="2001000" y="1935160"/>
              <a:ext cx="273240" cy="503280"/>
            </p14:xfrm>
          </p:contentPart>
        </mc:Choice>
        <mc:Fallback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BC2C3018-03ED-41F2-B20E-ABBE9ABF566D}"/>
                  </a:ext>
                </a:extLst>
              </p:cNvPr>
              <p:cNvPicPr/>
              <p:nvPr/>
            </p:nvPicPr>
            <p:blipFill>
              <a:blip r:embed="rId87"/>
              <a:stretch>
                <a:fillRect/>
              </a:stretch>
            </p:blipFill>
            <p:spPr>
              <a:xfrm>
                <a:off x="1983000" y="1917520"/>
                <a:ext cx="308880" cy="538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8">
            <p14:nvContentPartPr>
              <p14:cNvPr id="53" name="Ink 52">
                <a:extLst>
                  <a:ext uri="{FF2B5EF4-FFF2-40B4-BE49-F238E27FC236}">
                    <a16:creationId xmlns:a16="http://schemas.microsoft.com/office/drawing/2014/main" id="{2398D8D6-6965-43DA-A4AE-A1C85B6E40FA}"/>
                  </a:ext>
                </a:extLst>
              </p14:cNvPr>
              <p14:cNvContentPartPr/>
              <p14:nvPr/>
            </p14:nvContentPartPr>
            <p14:xfrm>
              <a:off x="593760" y="4378120"/>
              <a:ext cx="676440" cy="315000"/>
            </p14:xfrm>
          </p:contentPart>
        </mc:Choice>
        <mc:Fallback>
          <p:pic>
            <p:nvPicPr>
              <p:cNvPr id="53" name="Ink 52">
                <a:extLst>
                  <a:ext uri="{FF2B5EF4-FFF2-40B4-BE49-F238E27FC236}">
                    <a16:creationId xmlns:a16="http://schemas.microsoft.com/office/drawing/2014/main" id="{2398D8D6-6965-43DA-A4AE-A1C85B6E40FA}"/>
                  </a:ext>
                </a:extLst>
              </p:cNvPr>
              <p:cNvPicPr/>
              <p:nvPr/>
            </p:nvPicPr>
            <p:blipFill>
              <a:blip r:embed="rId89"/>
              <a:stretch>
                <a:fillRect/>
              </a:stretch>
            </p:blipFill>
            <p:spPr>
              <a:xfrm>
                <a:off x="576111" y="4360480"/>
                <a:ext cx="712099" cy="350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0">
            <p14:nvContentPartPr>
              <p14:cNvPr id="55" name="Ink 54">
                <a:extLst>
                  <a:ext uri="{FF2B5EF4-FFF2-40B4-BE49-F238E27FC236}">
                    <a16:creationId xmlns:a16="http://schemas.microsoft.com/office/drawing/2014/main" id="{C6B50F9B-AFF4-4C17-B4D9-9BC78218BA9A}"/>
                  </a:ext>
                </a:extLst>
              </p14:cNvPr>
              <p14:cNvContentPartPr/>
              <p14:nvPr/>
            </p14:nvContentPartPr>
            <p14:xfrm>
              <a:off x="1411680" y="4418800"/>
              <a:ext cx="660240" cy="223200"/>
            </p14:xfrm>
          </p:contentPart>
        </mc:Choice>
        <mc:Fallback>
          <p:pic>
            <p:nvPicPr>
              <p:cNvPr id="55" name="Ink 54">
                <a:extLst>
                  <a:ext uri="{FF2B5EF4-FFF2-40B4-BE49-F238E27FC236}">
                    <a16:creationId xmlns:a16="http://schemas.microsoft.com/office/drawing/2014/main" id="{C6B50F9B-AFF4-4C17-B4D9-9BC78218BA9A}"/>
                  </a:ext>
                </a:extLst>
              </p:cNvPr>
              <p:cNvPicPr/>
              <p:nvPr/>
            </p:nvPicPr>
            <p:blipFill>
              <a:blip r:embed="rId91"/>
              <a:stretch>
                <a:fillRect/>
              </a:stretch>
            </p:blipFill>
            <p:spPr>
              <a:xfrm>
                <a:off x="1394030" y="4401160"/>
                <a:ext cx="695899" cy="2588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15527848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EF925F-07F8-4EB3-99A6-401403A3F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8BA499-14B1-4141-8B47-F388188B2A8C}" type="slidenum">
              <a:rPr lang="en-US" smtClean="0"/>
              <a:pPr>
                <a:defRPr/>
              </a:pPr>
              <a:t>39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4A983E8-E451-41C2-A6E9-EF236554FA7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2884" t="14701" r="17452" b="79188"/>
          <a:stretch/>
        </p:blipFill>
        <p:spPr>
          <a:xfrm>
            <a:off x="152399" y="168274"/>
            <a:ext cx="8700727" cy="1508126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E2CB4E82-318A-4693-8CE0-E8A3C924D1C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350"/>
          <a:stretch/>
        </p:blipFill>
        <p:spPr>
          <a:xfrm>
            <a:off x="6450228" y="1295400"/>
            <a:ext cx="2541373" cy="2368737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E3864354-37D2-4D89-B266-4E5B4F0674D5}"/>
                  </a:ext>
                </a:extLst>
              </p14:cNvPr>
              <p14:cNvContentPartPr/>
              <p14:nvPr/>
            </p14:nvContentPartPr>
            <p14:xfrm>
              <a:off x="1797960" y="497320"/>
              <a:ext cx="2253240" cy="4140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E3864354-37D2-4D89-B266-4E5B4F0674D5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780320" y="461680"/>
                <a:ext cx="2288880" cy="113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AABBB7BA-46C3-4AE4-8CC7-9B62C2B587F8}"/>
                  </a:ext>
                </a:extLst>
              </p14:cNvPr>
              <p14:cNvContentPartPr/>
              <p14:nvPr/>
            </p14:nvContentPartPr>
            <p14:xfrm>
              <a:off x="6298680" y="863080"/>
              <a:ext cx="2287440" cy="61560"/>
            </p14:xfrm>
          </p:contentPart>
        </mc:Choice>
        <mc:Fallback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AABBB7BA-46C3-4AE4-8CC7-9B62C2B587F8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6281040" y="827080"/>
                <a:ext cx="2323080" cy="133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790957B5-BFC6-4400-9C92-BE9FAF9A12DB}"/>
                  </a:ext>
                </a:extLst>
              </p14:cNvPr>
              <p14:cNvContentPartPr/>
              <p14:nvPr/>
            </p14:nvContentPartPr>
            <p14:xfrm>
              <a:off x="221520" y="1218760"/>
              <a:ext cx="4583160" cy="61560"/>
            </p14:xfrm>
          </p:contentPart>
        </mc:Choice>
        <mc:Fallback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790957B5-BFC6-4400-9C92-BE9FAF9A12DB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203520" y="1183120"/>
                <a:ext cx="4618800" cy="133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1A3E1294-9569-461C-A91B-58E5F8266021}"/>
                  </a:ext>
                </a:extLst>
              </p14:cNvPr>
              <p14:cNvContentPartPr/>
              <p14:nvPr/>
            </p14:nvContentPartPr>
            <p14:xfrm>
              <a:off x="1361280" y="3880240"/>
              <a:ext cx="223560" cy="274320"/>
            </p14:xfrm>
          </p:contentPart>
        </mc:Choice>
        <mc:Fallback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1A3E1294-9569-461C-A91B-58E5F8266021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1343309" y="3862577"/>
                <a:ext cx="259143" cy="31000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">
            <p14:nvContentPartPr>
              <p14:cNvPr id="46" name="Ink 45">
                <a:extLst>
                  <a:ext uri="{FF2B5EF4-FFF2-40B4-BE49-F238E27FC236}">
                    <a16:creationId xmlns:a16="http://schemas.microsoft.com/office/drawing/2014/main" id="{A0FD4F42-10F0-43A6-8E05-0459C17BD1B3}"/>
                  </a:ext>
                </a:extLst>
              </p14:cNvPr>
              <p14:cNvContentPartPr/>
              <p14:nvPr/>
            </p14:nvContentPartPr>
            <p14:xfrm>
              <a:off x="2813880" y="1605400"/>
              <a:ext cx="628920" cy="60840"/>
            </p14:xfrm>
          </p:contentPart>
        </mc:Choice>
        <mc:Fallback>
          <p:pic>
            <p:nvPicPr>
              <p:cNvPr id="46" name="Ink 45">
                <a:extLst>
                  <a:ext uri="{FF2B5EF4-FFF2-40B4-BE49-F238E27FC236}">
                    <a16:creationId xmlns:a16="http://schemas.microsoft.com/office/drawing/2014/main" id="{A0FD4F42-10F0-43A6-8E05-0459C17BD1B3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2795880" y="1587760"/>
                <a:ext cx="664560" cy="96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">
            <p14:nvContentPartPr>
              <p14:cNvPr id="47" name="Ink 46">
                <a:extLst>
                  <a:ext uri="{FF2B5EF4-FFF2-40B4-BE49-F238E27FC236}">
                    <a16:creationId xmlns:a16="http://schemas.microsoft.com/office/drawing/2014/main" id="{CA1CC033-68B9-4A76-A90D-2F2E236643A6}"/>
                  </a:ext>
                </a:extLst>
              </p14:cNvPr>
              <p14:cNvContentPartPr/>
              <p14:nvPr/>
            </p14:nvContentPartPr>
            <p14:xfrm>
              <a:off x="3626760" y="1586320"/>
              <a:ext cx="160560" cy="19080"/>
            </p14:xfrm>
          </p:contentPart>
        </mc:Choice>
        <mc:Fallback>
          <p:pic>
            <p:nvPicPr>
              <p:cNvPr id="47" name="Ink 46">
                <a:extLst>
                  <a:ext uri="{FF2B5EF4-FFF2-40B4-BE49-F238E27FC236}">
                    <a16:creationId xmlns:a16="http://schemas.microsoft.com/office/drawing/2014/main" id="{CA1CC033-68B9-4A76-A90D-2F2E236643A6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3608760" y="1568320"/>
                <a:ext cx="196200" cy="54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">
            <p14:nvContentPartPr>
              <p14:cNvPr id="57" name="Ink 56">
                <a:extLst>
                  <a:ext uri="{FF2B5EF4-FFF2-40B4-BE49-F238E27FC236}">
                    <a16:creationId xmlns:a16="http://schemas.microsoft.com/office/drawing/2014/main" id="{B3FAE627-E43B-48B1-8040-FBF2674FE6EE}"/>
                  </a:ext>
                </a:extLst>
              </p14:cNvPr>
              <p14:cNvContentPartPr/>
              <p14:nvPr/>
            </p14:nvContentPartPr>
            <p14:xfrm>
              <a:off x="477120" y="1672000"/>
              <a:ext cx="2113200" cy="2103840"/>
            </p14:xfrm>
          </p:contentPart>
        </mc:Choice>
        <mc:Fallback>
          <p:pic>
            <p:nvPicPr>
              <p:cNvPr id="57" name="Ink 56">
                <a:extLst>
                  <a:ext uri="{FF2B5EF4-FFF2-40B4-BE49-F238E27FC236}">
                    <a16:creationId xmlns:a16="http://schemas.microsoft.com/office/drawing/2014/main" id="{B3FAE627-E43B-48B1-8040-FBF2674FE6EE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459483" y="1654000"/>
                <a:ext cx="2148834" cy="2139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8">
            <p14:nvContentPartPr>
              <p14:cNvPr id="61" name="Ink 60">
                <a:extLst>
                  <a:ext uri="{FF2B5EF4-FFF2-40B4-BE49-F238E27FC236}">
                    <a16:creationId xmlns:a16="http://schemas.microsoft.com/office/drawing/2014/main" id="{C97432FF-9293-4FE3-AB25-A67797373E30}"/>
                  </a:ext>
                </a:extLst>
              </p14:cNvPr>
              <p14:cNvContentPartPr/>
              <p14:nvPr/>
            </p14:nvContentPartPr>
            <p14:xfrm>
              <a:off x="2742600" y="1817800"/>
              <a:ext cx="324720" cy="348480"/>
            </p14:xfrm>
          </p:contentPart>
        </mc:Choice>
        <mc:Fallback>
          <p:pic>
            <p:nvPicPr>
              <p:cNvPr id="61" name="Ink 60">
                <a:extLst>
                  <a:ext uri="{FF2B5EF4-FFF2-40B4-BE49-F238E27FC236}">
                    <a16:creationId xmlns:a16="http://schemas.microsoft.com/office/drawing/2014/main" id="{C97432FF-9293-4FE3-AB25-A67797373E30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2724960" y="1799781"/>
                <a:ext cx="360360" cy="38415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0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D4FF878C-DDF8-44E6-95FB-DAF119124E4C}"/>
                  </a:ext>
                </a:extLst>
              </p14:cNvPr>
              <p14:cNvContentPartPr/>
              <p14:nvPr/>
            </p14:nvContentPartPr>
            <p14:xfrm>
              <a:off x="3689760" y="1687480"/>
              <a:ext cx="523440" cy="610560"/>
            </p14:xfrm>
          </p:contentPart>
        </mc:Choice>
        <mc:Fallback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D4FF878C-DDF8-44E6-95FB-DAF119124E4C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3672120" y="1669830"/>
                <a:ext cx="559080" cy="64622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2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1F3F158F-C1FB-44F1-96F9-31820E21B5E8}"/>
                  </a:ext>
                </a:extLst>
              </p14:cNvPr>
              <p14:cNvContentPartPr/>
              <p14:nvPr/>
            </p14:nvContentPartPr>
            <p14:xfrm>
              <a:off x="4388520" y="2153680"/>
              <a:ext cx="192960" cy="186480"/>
            </p14:xfrm>
          </p:contentPart>
        </mc:Choice>
        <mc:Fallback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1F3F158F-C1FB-44F1-96F9-31820E21B5E8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4370880" y="2135680"/>
                <a:ext cx="228600" cy="222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4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209E4FAD-9B4A-4804-8CC9-6E9C5388DBB8}"/>
                  </a:ext>
                </a:extLst>
              </p14:cNvPr>
              <p14:cNvContentPartPr/>
              <p14:nvPr/>
            </p14:nvContentPartPr>
            <p14:xfrm>
              <a:off x="2783640" y="2475880"/>
              <a:ext cx="171720" cy="54360"/>
            </p14:xfrm>
          </p:contentPart>
        </mc:Choice>
        <mc:Fallback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209E4FAD-9B4A-4804-8CC9-6E9C5388DBB8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2765640" y="2457880"/>
                <a:ext cx="207360" cy="90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6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C42BD757-22CA-47F1-B7F0-C88D66B7CC97}"/>
                  </a:ext>
                </a:extLst>
              </p14:cNvPr>
              <p14:cNvContentPartPr/>
              <p14:nvPr/>
            </p14:nvContentPartPr>
            <p14:xfrm>
              <a:off x="3210240" y="2691880"/>
              <a:ext cx="198000" cy="11160"/>
            </p14:xfrm>
          </p:contentPart>
        </mc:Choice>
        <mc:Fallback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C42BD757-22CA-47F1-B7F0-C88D66B7CC97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3192240" y="2674240"/>
                <a:ext cx="233640" cy="46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8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1E8464F5-20B8-4DD4-823A-E22F89F1B065}"/>
                  </a:ext>
                </a:extLst>
              </p14:cNvPr>
              <p14:cNvContentPartPr/>
              <p14:nvPr/>
            </p14:nvContentPartPr>
            <p14:xfrm>
              <a:off x="3250920" y="2793760"/>
              <a:ext cx="117360" cy="360"/>
            </p14:xfrm>
          </p:contentPart>
        </mc:Choice>
        <mc:Fallback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1E8464F5-20B8-4DD4-823A-E22F89F1B065}"/>
                  </a:ext>
                </a:extLst>
              </p:cNvPr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3232920" y="2775760"/>
                <a:ext cx="1530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0">
            <p14:nvContentPartPr>
              <p14:cNvPr id="24" name="Ink 23">
                <a:extLst>
                  <a:ext uri="{FF2B5EF4-FFF2-40B4-BE49-F238E27FC236}">
                    <a16:creationId xmlns:a16="http://schemas.microsoft.com/office/drawing/2014/main" id="{3BC8F5E3-2C86-4763-AADD-EB706C847488}"/>
                  </a:ext>
                </a:extLst>
              </p14:cNvPr>
              <p14:cNvContentPartPr/>
              <p14:nvPr/>
            </p14:nvContentPartPr>
            <p14:xfrm>
              <a:off x="3586080" y="2571640"/>
              <a:ext cx="446040" cy="351360"/>
            </p14:xfrm>
          </p:contentPart>
        </mc:Choice>
        <mc:Fallback>
          <p:pic>
            <p:nvPicPr>
              <p:cNvPr id="24" name="Ink 23">
                <a:extLst>
                  <a:ext uri="{FF2B5EF4-FFF2-40B4-BE49-F238E27FC236}">
                    <a16:creationId xmlns:a16="http://schemas.microsoft.com/office/drawing/2014/main" id="{3BC8F5E3-2C86-4763-AADD-EB706C847488}"/>
                  </a:ext>
                </a:extLst>
              </p:cNvPr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3568080" y="2553982"/>
                <a:ext cx="481680" cy="38703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2">
            <p14:nvContentPartPr>
              <p14:cNvPr id="25" name="Ink 24">
                <a:extLst>
                  <a:ext uri="{FF2B5EF4-FFF2-40B4-BE49-F238E27FC236}">
                    <a16:creationId xmlns:a16="http://schemas.microsoft.com/office/drawing/2014/main" id="{7B048A25-936C-4102-B796-C1FE5FDF6073}"/>
                  </a:ext>
                </a:extLst>
              </p14:cNvPr>
              <p14:cNvContentPartPr/>
              <p14:nvPr/>
            </p14:nvContentPartPr>
            <p14:xfrm>
              <a:off x="2753040" y="2699800"/>
              <a:ext cx="343440" cy="268200"/>
            </p14:xfrm>
          </p:contentPart>
        </mc:Choice>
        <mc:Fallback>
          <p:pic>
            <p:nvPicPr>
              <p:cNvPr id="25" name="Ink 24">
                <a:extLst>
                  <a:ext uri="{FF2B5EF4-FFF2-40B4-BE49-F238E27FC236}">
                    <a16:creationId xmlns:a16="http://schemas.microsoft.com/office/drawing/2014/main" id="{7B048A25-936C-4102-B796-C1FE5FDF6073}"/>
                  </a:ext>
                </a:extLst>
              </p:cNvPr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2735381" y="2682160"/>
                <a:ext cx="379117" cy="303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4">
            <p14:nvContentPartPr>
              <p14:cNvPr id="26" name="Ink 25">
                <a:extLst>
                  <a:ext uri="{FF2B5EF4-FFF2-40B4-BE49-F238E27FC236}">
                    <a16:creationId xmlns:a16="http://schemas.microsoft.com/office/drawing/2014/main" id="{8EE84877-AE52-4BA2-BFA4-A59DE8083E60}"/>
                  </a:ext>
                </a:extLst>
              </p14:cNvPr>
              <p14:cNvContentPartPr/>
              <p14:nvPr/>
            </p14:nvContentPartPr>
            <p14:xfrm>
              <a:off x="4215360" y="2681800"/>
              <a:ext cx="63720" cy="214920"/>
            </p14:xfrm>
          </p:contentPart>
        </mc:Choice>
        <mc:Fallback>
          <p:pic>
            <p:nvPicPr>
              <p:cNvPr id="26" name="Ink 25">
                <a:extLst>
                  <a:ext uri="{FF2B5EF4-FFF2-40B4-BE49-F238E27FC236}">
                    <a16:creationId xmlns:a16="http://schemas.microsoft.com/office/drawing/2014/main" id="{8EE84877-AE52-4BA2-BFA4-A59DE8083E60}"/>
                  </a:ext>
                </a:extLst>
              </p:cNvPr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4197720" y="2664160"/>
                <a:ext cx="99360" cy="250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6">
            <p14:nvContentPartPr>
              <p14:cNvPr id="27" name="Ink 26">
                <a:extLst>
                  <a:ext uri="{FF2B5EF4-FFF2-40B4-BE49-F238E27FC236}">
                    <a16:creationId xmlns:a16="http://schemas.microsoft.com/office/drawing/2014/main" id="{28E75EE5-8870-4B75-BDFC-8EC321FBF41B}"/>
                  </a:ext>
                </a:extLst>
              </p14:cNvPr>
              <p14:cNvContentPartPr/>
              <p14:nvPr/>
            </p14:nvContentPartPr>
            <p14:xfrm>
              <a:off x="4144800" y="2518720"/>
              <a:ext cx="165960" cy="88920"/>
            </p14:xfrm>
          </p:contentPart>
        </mc:Choice>
        <mc:Fallback>
          <p:pic>
            <p:nvPicPr>
              <p:cNvPr id="27" name="Ink 26">
                <a:extLst>
                  <a:ext uri="{FF2B5EF4-FFF2-40B4-BE49-F238E27FC236}">
                    <a16:creationId xmlns:a16="http://schemas.microsoft.com/office/drawing/2014/main" id="{28E75EE5-8870-4B75-BDFC-8EC321FBF41B}"/>
                  </a:ext>
                </a:extLst>
              </p:cNvPr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4126800" y="2500720"/>
                <a:ext cx="201600" cy="124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8">
            <p14:nvContentPartPr>
              <p14:cNvPr id="30" name="Ink 29">
                <a:extLst>
                  <a:ext uri="{FF2B5EF4-FFF2-40B4-BE49-F238E27FC236}">
                    <a16:creationId xmlns:a16="http://schemas.microsoft.com/office/drawing/2014/main" id="{19DB5899-B296-4A61-B99D-BFFFF26FE23B}"/>
                  </a:ext>
                </a:extLst>
              </p14:cNvPr>
              <p14:cNvContentPartPr/>
              <p14:nvPr/>
            </p14:nvContentPartPr>
            <p14:xfrm>
              <a:off x="4531080" y="2702320"/>
              <a:ext cx="175680" cy="194040"/>
            </p14:xfrm>
          </p:contentPart>
        </mc:Choice>
        <mc:Fallback>
          <p:pic>
            <p:nvPicPr>
              <p:cNvPr id="30" name="Ink 29">
                <a:extLst>
                  <a:ext uri="{FF2B5EF4-FFF2-40B4-BE49-F238E27FC236}">
                    <a16:creationId xmlns:a16="http://schemas.microsoft.com/office/drawing/2014/main" id="{19DB5899-B296-4A61-B99D-BFFFF26FE23B}"/>
                  </a:ext>
                </a:extLst>
              </p:cNvPr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4513080" y="2684320"/>
                <a:ext cx="211320" cy="229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0">
            <p14:nvContentPartPr>
              <p14:cNvPr id="34" name="Ink 33">
                <a:extLst>
                  <a:ext uri="{FF2B5EF4-FFF2-40B4-BE49-F238E27FC236}">
                    <a16:creationId xmlns:a16="http://schemas.microsoft.com/office/drawing/2014/main" id="{C203479C-3A23-40CC-B82F-9D84E90100DD}"/>
                  </a:ext>
                </a:extLst>
              </p14:cNvPr>
              <p14:cNvContentPartPr/>
              <p14:nvPr/>
            </p14:nvContentPartPr>
            <p14:xfrm>
              <a:off x="5183400" y="2813920"/>
              <a:ext cx="102960" cy="250920"/>
            </p14:xfrm>
          </p:contentPart>
        </mc:Choice>
        <mc:Fallback>
          <p:pic>
            <p:nvPicPr>
              <p:cNvPr id="34" name="Ink 33">
                <a:extLst>
                  <a:ext uri="{FF2B5EF4-FFF2-40B4-BE49-F238E27FC236}">
                    <a16:creationId xmlns:a16="http://schemas.microsoft.com/office/drawing/2014/main" id="{C203479C-3A23-40CC-B82F-9D84E90100DD}"/>
                  </a:ext>
                </a:extLst>
              </p:cNvPr>
              <p:cNvPicPr/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5165400" y="2796280"/>
                <a:ext cx="138600" cy="286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2">
            <p14:nvContentPartPr>
              <p14:cNvPr id="35" name="Ink 34">
                <a:extLst>
                  <a:ext uri="{FF2B5EF4-FFF2-40B4-BE49-F238E27FC236}">
                    <a16:creationId xmlns:a16="http://schemas.microsoft.com/office/drawing/2014/main" id="{09E8153D-1109-48B9-8CF9-41CDB6BA8C61}"/>
                  </a:ext>
                </a:extLst>
              </p14:cNvPr>
              <p14:cNvContentPartPr/>
              <p14:nvPr/>
            </p14:nvContentPartPr>
            <p14:xfrm>
              <a:off x="5404800" y="2682520"/>
              <a:ext cx="212400" cy="402840"/>
            </p14:xfrm>
          </p:contentPart>
        </mc:Choice>
        <mc:Fallback>
          <p:pic>
            <p:nvPicPr>
              <p:cNvPr id="35" name="Ink 34">
                <a:extLst>
                  <a:ext uri="{FF2B5EF4-FFF2-40B4-BE49-F238E27FC236}">
                    <a16:creationId xmlns:a16="http://schemas.microsoft.com/office/drawing/2014/main" id="{09E8153D-1109-48B9-8CF9-41CDB6BA8C61}"/>
                  </a:ext>
                </a:extLst>
              </p:cNvPr>
              <p:cNvPicPr/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5386800" y="2664880"/>
                <a:ext cx="248040" cy="438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4">
            <p14:nvContentPartPr>
              <p14:cNvPr id="36" name="Ink 35">
                <a:extLst>
                  <a:ext uri="{FF2B5EF4-FFF2-40B4-BE49-F238E27FC236}">
                    <a16:creationId xmlns:a16="http://schemas.microsoft.com/office/drawing/2014/main" id="{AF850972-CB27-441F-B347-56C2535CCE09}"/>
                  </a:ext>
                </a:extLst>
              </p14:cNvPr>
              <p14:cNvContentPartPr/>
              <p14:nvPr/>
            </p14:nvContentPartPr>
            <p14:xfrm>
              <a:off x="5435400" y="2453560"/>
              <a:ext cx="168840" cy="140040"/>
            </p14:xfrm>
          </p:contentPart>
        </mc:Choice>
        <mc:Fallback>
          <p:pic>
            <p:nvPicPr>
              <p:cNvPr id="36" name="Ink 35">
                <a:extLst>
                  <a:ext uri="{FF2B5EF4-FFF2-40B4-BE49-F238E27FC236}">
                    <a16:creationId xmlns:a16="http://schemas.microsoft.com/office/drawing/2014/main" id="{AF850972-CB27-441F-B347-56C2535CCE09}"/>
                  </a:ext>
                </a:extLst>
              </p:cNvPr>
              <p:cNvPicPr/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5417400" y="2435920"/>
                <a:ext cx="204480" cy="175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6">
            <p14:nvContentPartPr>
              <p14:cNvPr id="37" name="Ink 36">
                <a:extLst>
                  <a:ext uri="{FF2B5EF4-FFF2-40B4-BE49-F238E27FC236}">
                    <a16:creationId xmlns:a16="http://schemas.microsoft.com/office/drawing/2014/main" id="{0A3C290E-0175-491A-A3FD-A4C39B2D6B28}"/>
                  </a:ext>
                </a:extLst>
              </p14:cNvPr>
              <p14:cNvContentPartPr/>
              <p14:nvPr/>
            </p14:nvContentPartPr>
            <p14:xfrm>
              <a:off x="4825560" y="2610520"/>
              <a:ext cx="271080" cy="314280"/>
            </p14:xfrm>
          </p:contentPart>
        </mc:Choice>
        <mc:Fallback>
          <p:pic>
            <p:nvPicPr>
              <p:cNvPr id="37" name="Ink 36">
                <a:extLst>
                  <a:ext uri="{FF2B5EF4-FFF2-40B4-BE49-F238E27FC236}">
                    <a16:creationId xmlns:a16="http://schemas.microsoft.com/office/drawing/2014/main" id="{0A3C290E-0175-491A-A3FD-A4C39B2D6B28}"/>
                  </a:ext>
                </a:extLst>
              </p:cNvPr>
              <p:cNvPicPr/>
              <p:nvPr/>
            </p:nvPicPr>
            <p:blipFill>
              <a:blip r:embed="rId47"/>
              <a:stretch>
                <a:fillRect/>
              </a:stretch>
            </p:blipFill>
            <p:spPr>
              <a:xfrm>
                <a:off x="4807920" y="2592541"/>
                <a:ext cx="306720" cy="34987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8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9AC9D42C-2198-4969-A700-F8AB83234145}"/>
                  </a:ext>
                </a:extLst>
              </p14:cNvPr>
              <p14:cNvContentPartPr/>
              <p14:nvPr/>
            </p14:nvContentPartPr>
            <p14:xfrm>
              <a:off x="2153640" y="3260320"/>
              <a:ext cx="271440" cy="185040"/>
            </p14:xfrm>
          </p:contentPart>
        </mc:Choice>
        <mc:Fallback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9AC9D42C-2198-4969-A700-F8AB83234145}"/>
                  </a:ext>
                </a:extLst>
              </p:cNvPr>
              <p:cNvPicPr/>
              <p:nvPr/>
            </p:nvPicPr>
            <p:blipFill>
              <a:blip r:embed="rId49"/>
              <a:stretch>
                <a:fillRect/>
              </a:stretch>
            </p:blipFill>
            <p:spPr>
              <a:xfrm>
                <a:off x="2135640" y="3242320"/>
                <a:ext cx="307080" cy="220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0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BFCB91B7-EFDF-42DB-9D06-704664C8AF48}"/>
                  </a:ext>
                </a:extLst>
              </p14:cNvPr>
              <p14:cNvContentPartPr/>
              <p14:nvPr/>
            </p14:nvContentPartPr>
            <p14:xfrm>
              <a:off x="2529480" y="3067720"/>
              <a:ext cx="109440" cy="363240"/>
            </p14:xfrm>
          </p:contentPart>
        </mc:Choice>
        <mc:Fallback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BFCB91B7-EFDF-42DB-9D06-704664C8AF48}"/>
                  </a:ext>
                </a:extLst>
              </p:cNvPr>
              <p:cNvPicPr/>
              <p:nvPr/>
            </p:nvPicPr>
            <p:blipFill>
              <a:blip r:embed="rId51"/>
              <a:stretch>
                <a:fillRect/>
              </a:stretch>
            </p:blipFill>
            <p:spPr>
              <a:xfrm>
                <a:off x="2511840" y="3050080"/>
                <a:ext cx="145080" cy="398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2">
            <p14:nvContentPartPr>
              <p14:cNvPr id="33" name="Ink 32">
                <a:extLst>
                  <a:ext uri="{FF2B5EF4-FFF2-40B4-BE49-F238E27FC236}">
                    <a16:creationId xmlns:a16="http://schemas.microsoft.com/office/drawing/2014/main" id="{45BD0484-9E88-4BD7-8854-D78D9FFB579C}"/>
                  </a:ext>
                </a:extLst>
              </p14:cNvPr>
              <p14:cNvContentPartPr/>
              <p14:nvPr/>
            </p14:nvContentPartPr>
            <p14:xfrm>
              <a:off x="4287360" y="3342040"/>
              <a:ext cx="151560" cy="6840"/>
            </p14:xfrm>
          </p:contentPart>
        </mc:Choice>
        <mc:Fallback>
          <p:pic>
            <p:nvPicPr>
              <p:cNvPr id="33" name="Ink 32">
                <a:extLst>
                  <a:ext uri="{FF2B5EF4-FFF2-40B4-BE49-F238E27FC236}">
                    <a16:creationId xmlns:a16="http://schemas.microsoft.com/office/drawing/2014/main" id="{45BD0484-9E88-4BD7-8854-D78D9FFB579C}"/>
                  </a:ext>
                </a:extLst>
              </p:cNvPr>
              <p:cNvPicPr/>
              <p:nvPr/>
            </p:nvPicPr>
            <p:blipFill>
              <a:blip r:embed="rId53"/>
              <a:stretch>
                <a:fillRect/>
              </a:stretch>
            </p:blipFill>
            <p:spPr>
              <a:xfrm>
                <a:off x="4269360" y="3324400"/>
                <a:ext cx="187200" cy="42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4">
            <p14:nvContentPartPr>
              <p14:cNvPr id="38" name="Ink 37">
                <a:extLst>
                  <a:ext uri="{FF2B5EF4-FFF2-40B4-BE49-F238E27FC236}">
                    <a16:creationId xmlns:a16="http://schemas.microsoft.com/office/drawing/2014/main" id="{504ED6C8-0E13-4724-8108-472B82756D2A}"/>
                  </a:ext>
                </a:extLst>
              </p14:cNvPr>
              <p14:cNvContentPartPr/>
              <p14:nvPr/>
            </p14:nvContentPartPr>
            <p14:xfrm>
              <a:off x="4307520" y="3412960"/>
              <a:ext cx="162000" cy="8640"/>
            </p14:xfrm>
          </p:contentPart>
        </mc:Choice>
        <mc:Fallback>
          <p:pic>
            <p:nvPicPr>
              <p:cNvPr id="38" name="Ink 37">
                <a:extLst>
                  <a:ext uri="{FF2B5EF4-FFF2-40B4-BE49-F238E27FC236}">
                    <a16:creationId xmlns:a16="http://schemas.microsoft.com/office/drawing/2014/main" id="{504ED6C8-0E13-4724-8108-472B82756D2A}"/>
                  </a:ext>
                </a:extLst>
              </p:cNvPr>
              <p:cNvPicPr/>
              <p:nvPr/>
            </p:nvPicPr>
            <p:blipFill>
              <a:blip r:embed="rId55"/>
              <a:stretch>
                <a:fillRect/>
              </a:stretch>
            </p:blipFill>
            <p:spPr>
              <a:xfrm>
                <a:off x="4289880" y="3395320"/>
                <a:ext cx="197640" cy="44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6">
            <p14:nvContentPartPr>
              <p14:cNvPr id="39" name="Ink 38">
                <a:extLst>
                  <a:ext uri="{FF2B5EF4-FFF2-40B4-BE49-F238E27FC236}">
                    <a16:creationId xmlns:a16="http://schemas.microsoft.com/office/drawing/2014/main" id="{8A7FE6DC-7EB0-4CF8-95C1-7639646129CB}"/>
                  </a:ext>
                </a:extLst>
              </p14:cNvPr>
              <p14:cNvContentPartPr/>
              <p14:nvPr/>
            </p14:nvContentPartPr>
            <p14:xfrm>
              <a:off x="3687960" y="3168880"/>
              <a:ext cx="490680" cy="377640"/>
            </p14:xfrm>
          </p:contentPart>
        </mc:Choice>
        <mc:Fallback>
          <p:pic>
            <p:nvPicPr>
              <p:cNvPr id="39" name="Ink 38">
                <a:extLst>
                  <a:ext uri="{FF2B5EF4-FFF2-40B4-BE49-F238E27FC236}">
                    <a16:creationId xmlns:a16="http://schemas.microsoft.com/office/drawing/2014/main" id="{8A7FE6DC-7EB0-4CF8-95C1-7639646129CB}"/>
                  </a:ext>
                </a:extLst>
              </p:cNvPr>
              <p:cNvPicPr/>
              <p:nvPr/>
            </p:nvPicPr>
            <p:blipFill>
              <a:blip r:embed="rId57"/>
              <a:stretch>
                <a:fillRect/>
              </a:stretch>
            </p:blipFill>
            <p:spPr>
              <a:xfrm>
                <a:off x="3669973" y="3151240"/>
                <a:ext cx="526294" cy="413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8">
            <p14:nvContentPartPr>
              <p14:cNvPr id="40" name="Ink 39">
                <a:extLst>
                  <a:ext uri="{FF2B5EF4-FFF2-40B4-BE49-F238E27FC236}">
                    <a16:creationId xmlns:a16="http://schemas.microsoft.com/office/drawing/2014/main" id="{E8D693E5-5DF3-4532-B22B-25343CAB8DA4}"/>
                  </a:ext>
                </a:extLst>
              </p14:cNvPr>
              <p14:cNvContentPartPr/>
              <p14:nvPr/>
            </p14:nvContentPartPr>
            <p14:xfrm>
              <a:off x="2742600" y="3225400"/>
              <a:ext cx="626040" cy="201960"/>
            </p14:xfrm>
          </p:contentPart>
        </mc:Choice>
        <mc:Fallback>
          <p:pic>
            <p:nvPicPr>
              <p:cNvPr id="40" name="Ink 39">
                <a:extLst>
                  <a:ext uri="{FF2B5EF4-FFF2-40B4-BE49-F238E27FC236}">
                    <a16:creationId xmlns:a16="http://schemas.microsoft.com/office/drawing/2014/main" id="{E8D693E5-5DF3-4532-B22B-25343CAB8DA4}"/>
                  </a:ext>
                </a:extLst>
              </p:cNvPr>
              <p:cNvPicPr/>
              <p:nvPr/>
            </p:nvPicPr>
            <p:blipFill>
              <a:blip r:embed="rId59"/>
              <a:stretch>
                <a:fillRect/>
              </a:stretch>
            </p:blipFill>
            <p:spPr>
              <a:xfrm>
                <a:off x="2724950" y="3207760"/>
                <a:ext cx="661701" cy="237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0">
            <p14:nvContentPartPr>
              <p14:cNvPr id="44" name="Ink 43">
                <a:extLst>
                  <a:ext uri="{FF2B5EF4-FFF2-40B4-BE49-F238E27FC236}">
                    <a16:creationId xmlns:a16="http://schemas.microsoft.com/office/drawing/2014/main" id="{CFA1CCB4-54EA-48BC-8CB3-CFBC34B7682B}"/>
                  </a:ext>
                </a:extLst>
              </p14:cNvPr>
              <p14:cNvContentPartPr/>
              <p14:nvPr/>
            </p14:nvContentPartPr>
            <p14:xfrm>
              <a:off x="4602000" y="3191920"/>
              <a:ext cx="281160" cy="365760"/>
            </p14:xfrm>
          </p:contentPart>
        </mc:Choice>
        <mc:Fallback>
          <p:pic>
            <p:nvPicPr>
              <p:cNvPr id="44" name="Ink 43">
                <a:extLst>
                  <a:ext uri="{FF2B5EF4-FFF2-40B4-BE49-F238E27FC236}">
                    <a16:creationId xmlns:a16="http://schemas.microsoft.com/office/drawing/2014/main" id="{CFA1CCB4-54EA-48BC-8CB3-CFBC34B7682B}"/>
                  </a:ext>
                </a:extLst>
              </p:cNvPr>
              <p:cNvPicPr/>
              <p:nvPr/>
            </p:nvPicPr>
            <p:blipFill>
              <a:blip r:embed="rId61"/>
              <a:stretch>
                <a:fillRect/>
              </a:stretch>
            </p:blipFill>
            <p:spPr>
              <a:xfrm>
                <a:off x="4584360" y="3173920"/>
                <a:ext cx="316800" cy="401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2">
            <p14:nvContentPartPr>
              <p14:cNvPr id="45" name="Ink 44">
                <a:extLst>
                  <a:ext uri="{FF2B5EF4-FFF2-40B4-BE49-F238E27FC236}">
                    <a16:creationId xmlns:a16="http://schemas.microsoft.com/office/drawing/2014/main" id="{42A2FECD-1D2C-4866-801E-64D1ACFA5628}"/>
                  </a:ext>
                </a:extLst>
              </p14:cNvPr>
              <p14:cNvContentPartPr/>
              <p14:nvPr/>
            </p14:nvContentPartPr>
            <p14:xfrm>
              <a:off x="4986480" y="3311440"/>
              <a:ext cx="95760" cy="191520"/>
            </p14:xfrm>
          </p:contentPart>
        </mc:Choice>
        <mc:Fallback>
          <p:pic>
            <p:nvPicPr>
              <p:cNvPr id="45" name="Ink 44">
                <a:extLst>
                  <a:ext uri="{FF2B5EF4-FFF2-40B4-BE49-F238E27FC236}">
                    <a16:creationId xmlns:a16="http://schemas.microsoft.com/office/drawing/2014/main" id="{42A2FECD-1D2C-4866-801E-64D1ACFA5628}"/>
                  </a:ext>
                </a:extLst>
              </p:cNvPr>
              <p:cNvPicPr/>
              <p:nvPr/>
            </p:nvPicPr>
            <p:blipFill>
              <a:blip r:embed="rId63"/>
              <a:stretch>
                <a:fillRect/>
              </a:stretch>
            </p:blipFill>
            <p:spPr>
              <a:xfrm>
                <a:off x="4968480" y="3293440"/>
                <a:ext cx="131400" cy="227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4">
            <p14:nvContentPartPr>
              <p14:cNvPr id="62" name="Ink 61">
                <a:extLst>
                  <a:ext uri="{FF2B5EF4-FFF2-40B4-BE49-F238E27FC236}">
                    <a16:creationId xmlns:a16="http://schemas.microsoft.com/office/drawing/2014/main" id="{A425A0DE-5A97-40AE-844C-25D95816D4F6}"/>
                  </a:ext>
                </a:extLst>
              </p14:cNvPr>
              <p14:cNvContentPartPr/>
              <p14:nvPr/>
            </p14:nvContentPartPr>
            <p14:xfrm>
              <a:off x="5169720" y="3128920"/>
              <a:ext cx="907920" cy="407160"/>
            </p14:xfrm>
          </p:contentPart>
        </mc:Choice>
        <mc:Fallback>
          <p:pic>
            <p:nvPicPr>
              <p:cNvPr id="62" name="Ink 61">
                <a:extLst>
                  <a:ext uri="{FF2B5EF4-FFF2-40B4-BE49-F238E27FC236}">
                    <a16:creationId xmlns:a16="http://schemas.microsoft.com/office/drawing/2014/main" id="{A425A0DE-5A97-40AE-844C-25D95816D4F6}"/>
                  </a:ext>
                </a:extLst>
              </p:cNvPr>
              <p:cNvPicPr/>
              <p:nvPr/>
            </p:nvPicPr>
            <p:blipFill>
              <a:blip r:embed="rId65"/>
              <a:stretch>
                <a:fillRect/>
              </a:stretch>
            </p:blipFill>
            <p:spPr>
              <a:xfrm>
                <a:off x="5152080" y="3111280"/>
                <a:ext cx="943560" cy="442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6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97666169-1043-4FD6-8730-9B92D8D5E4C8}"/>
                  </a:ext>
                </a:extLst>
              </p14:cNvPr>
              <p14:cNvContentPartPr/>
              <p14:nvPr/>
            </p14:nvContentPartPr>
            <p14:xfrm>
              <a:off x="2687160" y="3545440"/>
              <a:ext cx="117360" cy="395280"/>
            </p14:xfrm>
          </p:contentPart>
        </mc:Choice>
        <mc:Fallback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97666169-1043-4FD6-8730-9B92D8D5E4C8}"/>
                  </a:ext>
                </a:extLst>
              </p:cNvPr>
              <p:cNvPicPr/>
              <p:nvPr/>
            </p:nvPicPr>
            <p:blipFill>
              <a:blip r:embed="rId67"/>
              <a:stretch>
                <a:fillRect/>
              </a:stretch>
            </p:blipFill>
            <p:spPr>
              <a:xfrm>
                <a:off x="2669160" y="3527800"/>
                <a:ext cx="153000" cy="430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8">
            <p14:nvContentPartPr>
              <p14:cNvPr id="23" name="Ink 22">
                <a:extLst>
                  <a:ext uri="{FF2B5EF4-FFF2-40B4-BE49-F238E27FC236}">
                    <a16:creationId xmlns:a16="http://schemas.microsoft.com/office/drawing/2014/main" id="{58587A5D-AA4C-4EB3-A98A-271AEEFC505A}"/>
                  </a:ext>
                </a:extLst>
              </p14:cNvPr>
              <p14:cNvContentPartPr/>
              <p14:nvPr/>
            </p14:nvContentPartPr>
            <p14:xfrm>
              <a:off x="4328040" y="3880240"/>
              <a:ext cx="182160" cy="9720"/>
            </p14:xfrm>
          </p:contentPart>
        </mc:Choice>
        <mc:Fallback>
          <p:pic>
            <p:nvPicPr>
              <p:cNvPr id="23" name="Ink 22">
                <a:extLst>
                  <a:ext uri="{FF2B5EF4-FFF2-40B4-BE49-F238E27FC236}">
                    <a16:creationId xmlns:a16="http://schemas.microsoft.com/office/drawing/2014/main" id="{58587A5D-AA4C-4EB3-A98A-271AEEFC505A}"/>
                  </a:ext>
                </a:extLst>
              </p:cNvPr>
              <p:cNvPicPr/>
              <p:nvPr/>
            </p:nvPicPr>
            <p:blipFill>
              <a:blip r:embed="rId69"/>
              <a:stretch>
                <a:fillRect/>
              </a:stretch>
            </p:blipFill>
            <p:spPr>
              <a:xfrm>
                <a:off x="4310040" y="3862600"/>
                <a:ext cx="217800" cy="45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0">
            <p14:nvContentPartPr>
              <p14:cNvPr id="28" name="Ink 27">
                <a:extLst>
                  <a:ext uri="{FF2B5EF4-FFF2-40B4-BE49-F238E27FC236}">
                    <a16:creationId xmlns:a16="http://schemas.microsoft.com/office/drawing/2014/main" id="{64715923-F2B6-4D4D-85D3-918D80507020}"/>
                  </a:ext>
                </a:extLst>
              </p14:cNvPr>
              <p14:cNvContentPartPr/>
              <p14:nvPr/>
            </p14:nvContentPartPr>
            <p14:xfrm>
              <a:off x="4337760" y="3951880"/>
              <a:ext cx="164520" cy="14760"/>
            </p14:xfrm>
          </p:contentPart>
        </mc:Choice>
        <mc:Fallback>
          <p:pic>
            <p:nvPicPr>
              <p:cNvPr id="28" name="Ink 27">
                <a:extLst>
                  <a:ext uri="{FF2B5EF4-FFF2-40B4-BE49-F238E27FC236}">
                    <a16:creationId xmlns:a16="http://schemas.microsoft.com/office/drawing/2014/main" id="{64715923-F2B6-4D4D-85D3-918D80507020}"/>
                  </a:ext>
                </a:extLst>
              </p:cNvPr>
              <p:cNvPicPr/>
              <p:nvPr/>
            </p:nvPicPr>
            <p:blipFill>
              <a:blip r:embed="rId71"/>
              <a:stretch>
                <a:fillRect/>
              </a:stretch>
            </p:blipFill>
            <p:spPr>
              <a:xfrm>
                <a:off x="4320120" y="3933880"/>
                <a:ext cx="200160" cy="50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2">
            <p14:nvContentPartPr>
              <p14:cNvPr id="41" name="Ink 40">
                <a:extLst>
                  <a:ext uri="{FF2B5EF4-FFF2-40B4-BE49-F238E27FC236}">
                    <a16:creationId xmlns:a16="http://schemas.microsoft.com/office/drawing/2014/main" id="{423D7D20-92A3-4489-A295-7F79A7A5D760}"/>
                  </a:ext>
                </a:extLst>
              </p14:cNvPr>
              <p14:cNvContentPartPr/>
              <p14:nvPr/>
            </p14:nvContentPartPr>
            <p14:xfrm>
              <a:off x="4693440" y="3686560"/>
              <a:ext cx="292320" cy="355680"/>
            </p14:xfrm>
          </p:contentPart>
        </mc:Choice>
        <mc:Fallback>
          <p:pic>
            <p:nvPicPr>
              <p:cNvPr id="41" name="Ink 40">
                <a:extLst>
                  <a:ext uri="{FF2B5EF4-FFF2-40B4-BE49-F238E27FC236}">
                    <a16:creationId xmlns:a16="http://schemas.microsoft.com/office/drawing/2014/main" id="{423D7D20-92A3-4489-A295-7F79A7A5D760}"/>
                  </a:ext>
                </a:extLst>
              </p:cNvPr>
              <p:cNvPicPr/>
              <p:nvPr/>
            </p:nvPicPr>
            <p:blipFill>
              <a:blip r:embed="rId73"/>
              <a:stretch>
                <a:fillRect/>
              </a:stretch>
            </p:blipFill>
            <p:spPr>
              <a:xfrm>
                <a:off x="4675778" y="3668560"/>
                <a:ext cx="328004" cy="391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4">
            <p14:nvContentPartPr>
              <p14:cNvPr id="42" name="Ink 41">
                <a:extLst>
                  <a:ext uri="{FF2B5EF4-FFF2-40B4-BE49-F238E27FC236}">
                    <a16:creationId xmlns:a16="http://schemas.microsoft.com/office/drawing/2014/main" id="{0E9AD7D1-0639-4179-83C6-2E053EFDC65E}"/>
                  </a:ext>
                </a:extLst>
              </p14:cNvPr>
              <p14:cNvContentPartPr/>
              <p14:nvPr/>
            </p14:nvContentPartPr>
            <p14:xfrm>
              <a:off x="3718200" y="3706720"/>
              <a:ext cx="466560" cy="439560"/>
            </p14:xfrm>
          </p:contentPart>
        </mc:Choice>
        <mc:Fallback>
          <p:pic>
            <p:nvPicPr>
              <p:cNvPr id="42" name="Ink 41">
                <a:extLst>
                  <a:ext uri="{FF2B5EF4-FFF2-40B4-BE49-F238E27FC236}">
                    <a16:creationId xmlns:a16="http://schemas.microsoft.com/office/drawing/2014/main" id="{0E9AD7D1-0639-4179-83C6-2E053EFDC65E}"/>
                  </a:ext>
                </a:extLst>
              </p:cNvPr>
              <p:cNvPicPr/>
              <p:nvPr/>
            </p:nvPicPr>
            <p:blipFill>
              <a:blip r:embed="rId75"/>
              <a:stretch>
                <a:fillRect/>
              </a:stretch>
            </p:blipFill>
            <p:spPr>
              <a:xfrm>
                <a:off x="3700200" y="3689080"/>
                <a:ext cx="502200" cy="475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6">
            <p14:nvContentPartPr>
              <p14:cNvPr id="43" name="Ink 42">
                <a:extLst>
                  <a:ext uri="{FF2B5EF4-FFF2-40B4-BE49-F238E27FC236}">
                    <a16:creationId xmlns:a16="http://schemas.microsoft.com/office/drawing/2014/main" id="{E0ED5AE3-B3DE-4B40-B35A-9857DBBCEE7B}"/>
                  </a:ext>
                </a:extLst>
              </p14:cNvPr>
              <p14:cNvContentPartPr/>
              <p14:nvPr/>
            </p14:nvContentPartPr>
            <p14:xfrm>
              <a:off x="5086200" y="3776560"/>
              <a:ext cx="145800" cy="196920"/>
            </p14:xfrm>
          </p:contentPart>
        </mc:Choice>
        <mc:Fallback>
          <p:pic>
            <p:nvPicPr>
              <p:cNvPr id="43" name="Ink 42">
                <a:extLst>
                  <a:ext uri="{FF2B5EF4-FFF2-40B4-BE49-F238E27FC236}">
                    <a16:creationId xmlns:a16="http://schemas.microsoft.com/office/drawing/2014/main" id="{E0ED5AE3-B3DE-4B40-B35A-9857DBBCEE7B}"/>
                  </a:ext>
                </a:extLst>
              </p:cNvPr>
              <p:cNvPicPr/>
              <p:nvPr/>
            </p:nvPicPr>
            <p:blipFill>
              <a:blip r:embed="rId77"/>
              <a:stretch>
                <a:fillRect/>
              </a:stretch>
            </p:blipFill>
            <p:spPr>
              <a:xfrm>
                <a:off x="5068560" y="3758560"/>
                <a:ext cx="181440" cy="232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8">
            <p14:nvContentPartPr>
              <p14:cNvPr id="48" name="Ink 47">
                <a:extLst>
                  <a:ext uri="{FF2B5EF4-FFF2-40B4-BE49-F238E27FC236}">
                    <a16:creationId xmlns:a16="http://schemas.microsoft.com/office/drawing/2014/main" id="{8B31E064-DB19-449B-81CB-FEBDF2E38819}"/>
                  </a:ext>
                </a:extLst>
              </p14:cNvPr>
              <p14:cNvContentPartPr/>
              <p14:nvPr/>
            </p14:nvContentPartPr>
            <p14:xfrm>
              <a:off x="5339280" y="3870520"/>
              <a:ext cx="5040" cy="62640"/>
            </p14:xfrm>
          </p:contentPart>
        </mc:Choice>
        <mc:Fallback>
          <p:pic>
            <p:nvPicPr>
              <p:cNvPr id="48" name="Ink 47">
                <a:extLst>
                  <a:ext uri="{FF2B5EF4-FFF2-40B4-BE49-F238E27FC236}">
                    <a16:creationId xmlns:a16="http://schemas.microsoft.com/office/drawing/2014/main" id="{8B31E064-DB19-449B-81CB-FEBDF2E38819}"/>
                  </a:ext>
                </a:extLst>
              </p:cNvPr>
              <p:cNvPicPr/>
              <p:nvPr/>
            </p:nvPicPr>
            <p:blipFill>
              <a:blip r:embed="rId79"/>
              <a:stretch>
                <a:fillRect/>
              </a:stretch>
            </p:blipFill>
            <p:spPr>
              <a:xfrm>
                <a:off x="5321640" y="3852520"/>
                <a:ext cx="40680" cy="98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0">
            <p14:nvContentPartPr>
              <p14:cNvPr id="49" name="Ink 48">
                <a:extLst>
                  <a:ext uri="{FF2B5EF4-FFF2-40B4-BE49-F238E27FC236}">
                    <a16:creationId xmlns:a16="http://schemas.microsoft.com/office/drawing/2014/main" id="{5ECBA058-916F-44F7-8F54-B3F498A3CE62}"/>
                  </a:ext>
                </a:extLst>
              </p14:cNvPr>
              <p14:cNvContentPartPr/>
              <p14:nvPr/>
            </p14:nvContentPartPr>
            <p14:xfrm>
              <a:off x="5343960" y="3698080"/>
              <a:ext cx="360" cy="360"/>
            </p14:xfrm>
          </p:contentPart>
        </mc:Choice>
        <mc:Fallback>
          <p:pic>
            <p:nvPicPr>
              <p:cNvPr id="49" name="Ink 48">
                <a:extLst>
                  <a:ext uri="{FF2B5EF4-FFF2-40B4-BE49-F238E27FC236}">
                    <a16:creationId xmlns:a16="http://schemas.microsoft.com/office/drawing/2014/main" id="{5ECBA058-916F-44F7-8F54-B3F498A3CE62}"/>
                  </a:ext>
                </a:extLst>
              </p:cNvPr>
              <p:cNvPicPr/>
              <p:nvPr/>
            </p:nvPicPr>
            <p:blipFill>
              <a:blip r:embed="rId81"/>
              <a:stretch>
                <a:fillRect/>
              </a:stretch>
            </p:blipFill>
            <p:spPr>
              <a:xfrm>
                <a:off x="5326320" y="3680080"/>
                <a:ext cx="360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2">
            <p14:nvContentPartPr>
              <p14:cNvPr id="58" name="Ink 57">
                <a:extLst>
                  <a:ext uri="{FF2B5EF4-FFF2-40B4-BE49-F238E27FC236}">
                    <a16:creationId xmlns:a16="http://schemas.microsoft.com/office/drawing/2014/main" id="{EB9F5AE8-394C-4A46-9282-B3D7E2D6B4C6}"/>
                  </a:ext>
                </a:extLst>
              </p14:cNvPr>
              <p14:cNvContentPartPr/>
              <p14:nvPr/>
            </p14:nvContentPartPr>
            <p14:xfrm>
              <a:off x="5435400" y="3616720"/>
              <a:ext cx="855360" cy="404280"/>
            </p14:xfrm>
          </p:contentPart>
        </mc:Choice>
        <mc:Fallback>
          <p:pic>
            <p:nvPicPr>
              <p:cNvPr id="58" name="Ink 57">
                <a:extLst>
                  <a:ext uri="{FF2B5EF4-FFF2-40B4-BE49-F238E27FC236}">
                    <a16:creationId xmlns:a16="http://schemas.microsoft.com/office/drawing/2014/main" id="{EB9F5AE8-394C-4A46-9282-B3D7E2D6B4C6}"/>
                  </a:ext>
                </a:extLst>
              </p:cNvPr>
              <p:cNvPicPr/>
              <p:nvPr/>
            </p:nvPicPr>
            <p:blipFill>
              <a:blip r:embed="rId83"/>
              <a:stretch>
                <a:fillRect/>
              </a:stretch>
            </p:blipFill>
            <p:spPr>
              <a:xfrm>
                <a:off x="5417408" y="3598720"/>
                <a:ext cx="890985" cy="439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4">
            <p14:nvContentPartPr>
              <p14:cNvPr id="81" name="Ink 80">
                <a:extLst>
                  <a:ext uri="{FF2B5EF4-FFF2-40B4-BE49-F238E27FC236}">
                    <a16:creationId xmlns:a16="http://schemas.microsoft.com/office/drawing/2014/main" id="{E2FACDA6-34F6-4E0D-9210-8AC35BCDEE4D}"/>
                  </a:ext>
                </a:extLst>
              </p14:cNvPr>
              <p14:cNvContentPartPr/>
              <p14:nvPr/>
            </p14:nvContentPartPr>
            <p14:xfrm>
              <a:off x="914160" y="1718080"/>
              <a:ext cx="1779120" cy="1161360"/>
            </p14:xfrm>
          </p:contentPart>
        </mc:Choice>
        <mc:Fallback>
          <p:pic>
            <p:nvPicPr>
              <p:cNvPr id="81" name="Ink 80">
                <a:extLst>
                  <a:ext uri="{FF2B5EF4-FFF2-40B4-BE49-F238E27FC236}">
                    <a16:creationId xmlns:a16="http://schemas.microsoft.com/office/drawing/2014/main" id="{E2FACDA6-34F6-4E0D-9210-8AC35BCDEE4D}"/>
                  </a:ext>
                </a:extLst>
              </p:cNvPr>
              <p:cNvPicPr/>
              <p:nvPr/>
            </p:nvPicPr>
            <p:blipFill>
              <a:blip r:embed="rId85"/>
              <a:stretch>
                <a:fillRect/>
              </a:stretch>
            </p:blipFill>
            <p:spPr>
              <a:xfrm>
                <a:off x="896160" y="1700440"/>
                <a:ext cx="1814760" cy="1197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6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BC2C3018-03ED-41F2-B20E-ABBE9ABF566D}"/>
                  </a:ext>
                </a:extLst>
              </p14:cNvPr>
              <p14:cNvContentPartPr/>
              <p14:nvPr/>
            </p14:nvContentPartPr>
            <p14:xfrm>
              <a:off x="2001000" y="1935160"/>
              <a:ext cx="273240" cy="503280"/>
            </p14:xfrm>
          </p:contentPart>
        </mc:Choice>
        <mc:Fallback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BC2C3018-03ED-41F2-B20E-ABBE9ABF566D}"/>
                  </a:ext>
                </a:extLst>
              </p:cNvPr>
              <p:cNvPicPr/>
              <p:nvPr/>
            </p:nvPicPr>
            <p:blipFill>
              <a:blip r:embed="rId87"/>
              <a:stretch>
                <a:fillRect/>
              </a:stretch>
            </p:blipFill>
            <p:spPr>
              <a:xfrm>
                <a:off x="1983000" y="1917520"/>
                <a:ext cx="308880" cy="538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8">
            <p14:nvContentPartPr>
              <p14:cNvPr id="53" name="Ink 52">
                <a:extLst>
                  <a:ext uri="{FF2B5EF4-FFF2-40B4-BE49-F238E27FC236}">
                    <a16:creationId xmlns:a16="http://schemas.microsoft.com/office/drawing/2014/main" id="{2398D8D6-6965-43DA-A4AE-A1C85B6E40FA}"/>
                  </a:ext>
                </a:extLst>
              </p14:cNvPr>
              <p14:cNvContentPartPr/>
              <p14:nvPr/>
            </p14:nvContentPartPr>
            <p14:xfrm>
              <a:off x="593760" y="4378120"/>
              <a:ext cx="676440" cy="315000"/>
            </p14:xfrm>
          </p:contentPart>
        </mc:Choice>
        <mc:Fallback>
          <p:pic>
            <p:nvPicPr>
              <p:cNvPr id="53" name="Ink 52">
                <a:extLst>
                  <a:ext uri="{FF2B5EF4-FFF2-40B4-BE49-F238E27FC236}">
                    <a16:creationId xmlns:a16="http://schemas.microsoft.com/office/drawing/2014/main" id="{2398D8D6-6965-43DA-A4AE-A1C85B6E40FA}"/>
                  </a:ext>
                </a:extLst>
              </p:cNvPr>
              <p:cNvPicPr/>
              <p:nvPr/>
            </p:nvPicPr>
            <p:blipFill>
              <a:blip r:embed="rId89"/>
              <a:stretch>
                <a:fillRect/>
              </a:stretch>
            </p:blipFill>
            <p:spPr>
              <a:xfrm>
                <a:off x="576111" y="4360480"/>
                <a:ext cx="712099" cy="350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0">
            <p14:nvContentPartPr>
              <p14:cNvPr id="55" name="Ink 54">
                <a:extLst>
                  <a:ext uri="{FF2B5EF4-FFF2-40B4-BE49-F238E27FC236}">
                    <a16:creationId xmlns:a16="http://schemas.microsoft.com/office/drawing/2014/main" id="{C6B50F9B-AFF4-4C17-B4D9-9BC78218BA9A}"/>
                  </a:ext>
                </a:extLst>
              </p14:cNvPr>
              <p14:cNvContentPartPr/>
              <p14:nvPr/>
            </p14:nvContentPartPr>
            <p14:xfrm>
              <a:off x="1411680" y="4418800"/>
              <a:ext cx="660240" cy="223200"/>
            </p14:xfrm>
          </p:contentPart>
        </mc:Choice>
        <mc:Fallback>
          <p:pic>
            <p:nvPicPr>
              <p:cNvPr id="55" name="Ink 54">
                <a:extLst>
                  <a:ext uri="{FF2B5EF4-FFF2-40B4-BE49-F238E27FC236}">
                    <a16:creationId xmlns:a16="http://schemas.microsoft.com/office/drawing/2014/main" id="{C6B50F9B-AFF4-4C17-B4D9-9BC78218BA9A}"/>
                  </a:ext>
                </a:extLst>
              </p:cNvPr>
              <p:cNvPicPr/>
              <p:nvPr/>
            </p:nvPicPr>
            <p:blipFill>
              <a:blip r:embed="rId91"/>
              <a:stretch>
                <a:fillRect/>
              </a:stretch>
            </p:blipFill>
            <p:spPr>
              <a:xfrm>
                <a:off x="1394030" y="4401160"/>
                <a:ext cx="695899" cy="258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2">
            <p14:nvContentPartPr>
              <p14:cNvPr id="29" name="Ink 28">
                <a:extLst>
                  <a:ext uri="{FF2B5EF4-FFF2-40B4-BE49-F238E27FC236}">
                    <a16:creationId xmlns:a16="http://schemas.microsoft.com/office/drawing/2014/main" id="{21205C43-00B6-41A2-A2E7-86590C5A8495}"/>
                  </a:ext>
                </a:extLst>
              </p14:cNvPr>
              <p14:cNvContentPartPr/>
              <p14:nvPr/>
            </p14:nvContentPartPr>
            <p14:xfrm>
              <a:off x="2377200" y="4357960"/>
              <a:ext cx="268920" cy="310320"/>
            </p14:xfrm>
          </p:contentPart>
        </mc:Choice>
        <mc:Fallback>
          <p:pic>
            <p:nvPicPr>
              <p:cNvPr id="29" name="Ink 28">
                <a:extLst>
                  <a:ext uri="{FF2B5EF4-FFF2-40B4-BE49-F238E27FC236}">
                    <a16:creationId xmlns:a16="http://schemas.microsoft.com/office/drawing/2014/main" id="{21205C43-00B6-41A2-A2E7-86590C5A8495}"/>
                  </a:ext>
                </a:extLst>
              </p:cNvPr>
              <p:cNvPicPr/>
              <p:nvPr/>
            </p:nvPicPr>
            <p:blipFill>
              <a:blip r:embed="rId93"/>
              <a:stretch>
                <a:fillRect/>
              </a:stretch>
            </p:blipFill>
            <p:spPr>
              <a:xfrm>
                <a:off x="2359200" y="4340320"/>
                <a:ext cx="304560" cy="345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4">
            <p14:nvContentPartPr>
              <p14:cNvPr id="54" name="Ink 53">
                <a:extLst>
                  <a:ext uri="{FF2B5EF4-FFF2-40B4-BE49-F238E27FC236}">
                    <a16:creationId xmlns:a16="http://schemas.microsoft.com/office/drawing/2014/main" id="{A227238F-C4B2-4A3C-A74D-A228FCC2A1A6}"/>
                  </a:ext>
                </a:extLst>
              </p14:cNvPr>
              <p14:cNvContentPartPr/>
              <p14:nvPr/>
            </p14:nvContentPartPr>
            <p14:xfrm>
              <a:off x="3748800" y="4541560"/>
              <a:ext cx="121320" cy="10080"/>
            </p14:xfrm>
          </p:contentPart>
        </mc:Choice>
        <mc:Fallback>
          <p:pic>
            <p:nvPicPr>
              <p:cNvPr id="54" name="Ink 53">
                <a:extLst>
                  <a:ext uri="{FF2B5EF4-FFF2-40B4-BE49-F238E27FC236}">
                    <a16:creationId xmlns:a16="http://schemas.microsoft.com/office/drawing/2014/main" id="{A227238F-C4B2-4A3C-A74D-A228FCC2A1A6}"/>
                  </a:ext>
                </a:extLst>
              </p:cNvPr>
              <p:cNvPicPr/>
              <p:nvPr/>
            </p:nvPicPr>
            <p:blipFill>
              <a:blip r:embed="rId95"/>
              <a:stretch>
                <a:fillRect/>
              </a:stretch>
            </p:blipFill>
            <p:spPr>
              <a:xfrm>
                <a:off x="3731160" y="4523560"/>
                <a:ext cx="156960" cy="45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6">
            <p14:nvContentPartPr>
              <p14:cNvPr id="59" name="Ink 58">
                <a:extLst>
                  <a:ext uri="{FF2B5EF4-FFF2-40B4-BE49-F238E27FC236}">
                    <a16:creationId xmlns:a16="http://schemas.microsoft.com/office/drawing/2014/main" id="{D4CB3FFC-80E9-4049-92E0-7655D3F141FE}"/>
                  </a:ext>
                </a:extLst>
              </p14:cNvPr>
              <p14:cNvContentPartPr/>
              <p14:nvPr/>
            </p14:nvContentPartPr>
            <p14:xfrm>
              <a:off x="3078120" y="4368040"/>
              <a:ext cx="521640" cy="346320"/>
            </p14:xfrm>
          </p:contentPart>
        </mc:Choice>
        <mc:Fallback>
          <p:pic>
            <p:nvPicPr>
              <p:cNvPr id="59" name="Ink 58">
                <a:extLst>
                  <a:ext uri="{FF2B5EF4-FFF2-40B4-BE49-F238E27FC236}">
                    <a16:creationId xmlns:a16="http://schemas.microsoft.com/office/drawing/2014/main" id="{D4CB3FFC-80E9-4049-92E0-7655D3F141FE}"/>
                  </a:ext>
                </a:extLst>
              </p:cNvPr>
              <p:cNvPicPr/>
              <p:nvPr/>
            </p:nvPicPr>
            <p:blipFill>
              <a:blip r:embed="rId97"/>
              <a:stretch>
                <a:fillRect/>
              </a:stretch>
            </p:blipFill>
            <p:spPr>
              <a:xfrm>
                <a:off x="3060120" y="4350400"/>
                <a:ext cx="557280" cy="381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8">
            <p14:nvContentPartPr>
              <p14:cNvPr id="65" name="Ink 64">
                <a:extLst>
                  <a:ext uri="{FF2B5EF4-FFF2-40B4-BE49-F238E27FC236}">
                    <a16:creationId xmlns:a16="http://schemas.microsoft.com/office/drawing/2014/main" id="{FBA63078-38EE-4961-B303-497B6F30C195}"/>
                  </a:ext>
                </a:extLst>
              </p14:cNvPr>
              <p14:cNvContentPartPr/>
              <p14:nvPr/>
            </p14:nvContentPartPr>
            <p14:xfrm>
              <a:off x="4490400" y="4453360"/>
              <a:ext cx="273600" cy="24840"/>
            </p14:xfrm>
          </p:contentPart>
        </mc:Choice>
        <mc:Fallback>
          <p:pic>
            <p:nvPicPr>
              <p:cNvPr id="65" name="Ink 64">
                <a:extLst>
                  <a:ext uri="{FF2B5EF4-FFF2-40B4-BE49-F238E27FC236}">
                    <a16:creationId xmlns:a16="http://schemas.microsoft.com/office/drawing/2014/main" id="{FBA63078-38EE-4961-B303-497B6F30C195}"/>
                  </a:ext>
                </a:extLst>
              </p:cNvPr>
              <p:cNvPicPr/>
              <p:nvPr/>
            </p:nvPicPr>
            <p:blipFill>
              <a:blip r:embed="rId99"/>
              <a:stretch>
                <a:fillRect/>
              </a:stretch>
            </p:blipFill>
            <p:spPr>
              <a:xfrm>
                <a:off x="4472400" y="4435720"/>
                <a:ext cx="309240" cy="60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0">
            <p14:nvContentPartPr>
              <p14:cNvPr id="66" name="Ink 65">
                <a:extLst>
                  <a:ext uri="{FF2B5EF4-FFF2-40B4-BE49-F238E27FC236}">
                    <a16:creationId xmlns:a16="http://schemas.microsoft.com/office/drawing/2014/main" id="{B39C8CF5-0B0A-4BE6-B532-5BCFC891E135}"/>
                  </a:ext>
                </a:extLst>
              </p14:cNvPr>
              <p14:cNvContentPartPr/>
              <p14:nvPr/>
            </p14:nvContentPartPr>
            <p14:xfrm>
              <a:off x="4531080" y="4562440"/>
              <a:ext cx="243000" cy="26280"/>
            </p14:xfrm>
          </p:contentPart>
        </mc:Choice>
        <mc:Fallback>
          <p:pic>
            <p:nvPicPr>
              <p:cNvPr id="66" name="Ink 65">
                <a:extLst>
                  <a:ext uri="{FF2B5EF4-FFF2-40B4-BE49-F238E27FC236}">
                    <a16:creationId xmlns:a16="http://schemas.microsoft.com/office/drawing/2014/main" id="{B39C8CF5-0B0A-4BE6-B532-5BCFC891E135}"/>
                  </a:ext>
                </a:extLst>
              </p:cNvPr>
              <p:cNvPicPr/>
              <p:nvPr/>
            </p:nvPicPr>
            <p:blipFill>
              <a:blip r:embed="rId101"/>
              <a:stretch>
                <a:fillRect/>
              </a:stretch>
            </p:blipFill>
            <p:spPr>
              <a:xfrm>
                <a:off x="4513080" y="4544800"/>
                <a:ext cx="278640" cy="61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2">
            <p14:nvContentPartPr>
              <p14:cNvPr id="69" name="Ink 68">
                <a:extLst>
                  <a:ext uri="{FF2B5EF4-FFF2-40B4-BE49-F238E27FC236}">
                    <a16:creationId xmlns:a16="http://schemas.microsoft.com/office/drawing/2014/main" id="{4327DE22-3650-495A-9E36-BAEF8A5A68B5}"/>
                  </a:ext>
                </a:extLst>
              </p14:cNvPr>
              <p14:cNvContentPartPr/>
              <p14:nvPr/>
            </p14:nvContentPartPr>
            <p14:xfrm>
              <a:off x="4896480" y="4374160"/>
              <a:ext cx="571680" cy="220320"/>
            </p14:xfrm>
          </p:contentPart>
        </mc:Choice>
        <mc:Fallback>
          <p:pic>
            <p:nvPicPr>
              <p:cNvPr id="69" name="Ink 68">
                <a:extLst>
                  <a:ext uri="{FF2B5EF4-FFF2-40B4-BE49-F238E27FC236}">
                    <a16:creationId xmlns:a16="http://schemas.microsoft.com/office/drawing/2014/main" id="{4327DE22-3650-495A-9E36-BAEF8A5A68B5}"/>
                  </a:ext>
                </a:extLst>
              </p:cNvPr>
              <p:cNvPicPr/>
              <p:nvPr/>
            </p:nvPicPr>
            <p:blipFill>
              <a:blip r:embed="rId103"/>
              <a:stretch>
                <a:fillRect/>
              </a:stretch>
            </p:blipFill>
            <p:spPr>
              <a:xfrm>
                <a:off x="4878840" y="4356160"/>
                <a:ext cx="607320" cy="255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4">
            <p14:nvContentPartPr>
              <p14:cNvPr id="70" name="Ink 69">
                <a:extLst>
                  <a:ext uri="{FF2B5EF4-FFF2-40B4-BE49-F238E27FC236}">
                    <a16:creationId xmlns:a16="http://schemas.microsoft.com/office/drawing/2014/main" id="{6B2D371C-4B71-4652-AE27-6E6BBE3067A9}"/>
                  </a:ext>
                </a:extLst>
              </p14:cNvPr>
              <p14:cNvContentPartPr/>
              <p14:nvPr/>
            </p14:nvContentPartPr>
            <p14:xfrm>
              <a:off x="4002600" y="4348240"/>
              <a:ext cx="345600" cy="356760"/>
            </p14:xfrm>
          </p:contentPart>
        </mc:Choice>
        <mc:Fallback>
          <p:pic>
            <p:nvPicPr>
              <p:cNvPr id="70" name="Ink 69">
                <a:extLst>
                  <a:ext uri="{FF2B5EF4-FFF2-40B4-BE49-F238E27FC236}">
                    <a16:creationId xmlns:a16="http://schemas.microsoft.com/office/drawing/2014/main" id="{6B2D371C-4B71-4652-AE27-6E6BBE3067A9}"/>
                  </a:ext>
                </a:extLst>
              </p:cNvPr>
              <p:cNvPicPr/>
              <p:nvPr/>
            </p:nvPicPr>
            <p:blipFill>
              <a:blip r:embed="rId105"/>
              <a:stretch>
                <a:fillRect/>
              </a:stretch>
            </p:blipFill>
            <p:spPr>
              <a:xfrm>
                <a:off x="3984942" y="4330600"/>
                <a:ext cx="381277" cy="3924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5162636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EF925F-07F8-4EB3-99A6-401403A3F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8BA499-14B1-4141-8B47-F388188B2A8C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56AED9F2-F759-4A55-B37A-FAB1B8D2EF12}"/>
                  </a:ext>
                </a:extLst>
              </p14:cNvPr>
              <p14:cNvContentPartPr/>
              <p14:nvPr/>
            </p14:nvContentPartPr>
            <p14:xfrm>
              <a:off x="7590360" y="59200"/>
              <a:ext cx="1021680" cy="524160"/>
            </p14:xfrm>
          </p:contentPart>
        </mc:Choice>
        <mc:Fallback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56AED9F2-F759-4A55-B37A-FAB1B8D2EF12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7572720" y="41200"/>
                <a:ext cx="1057320" cy="559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25" name="Ink 24">
                <a:extLst>
                  <a:ext uri="{FF2B5EF4-FFF2-40B4-BE49-F238E27FC236}">
                    <a16:creationId xmlns:a16="http://schemas.microsoft.com/office/drawing/2014/main" id="{418AAED4-F5E7-434F-A6A4-FFC26D69FDEB}"/>
                  </a:ext>
                </a:extLst>
              </p14:cNvPr>
              <p14:cNvContentPartPr/>
              <p14:nvPr/>
            </p14:nvContentPartPr>
            <p14:xfrm>
              <a:off x="323400" y="129400"/>
              <a:ext cx="1364760" cy="520200"/>
            </p14:xfrm>
          </p:contentPart>
        </mc:Choice>
        <mc:Fallback>
          <p:pic>
            <p:nvPicPr>
              <p:cNvPr id="25" name="Ink 24">
                <a:extLst>
                  <a:ext uri="{FF2B5EF4-FFF2-40B4-BE49-F238E27FC236}">
                    <a16:creationId xmlns:a16="http://schemas.microsoft.com/office/drawing/2014/main" id="{418AAED4-F5E7-434F-A6A4-FFC26D69FDEB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05400" y="111760"/>
                <a:ext cx="1400400" cy="555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32" name="Ink 31">
                <a:extLst>
                  <a:ext uri="{FF2B5EF4-FFF2-40B4-BE49-F238E27FC236}">
                    <a16:creationId xmlns:a16="http://schemas.microsoft.com/office/drawing/2014/main" id="{0E97D370-E4FE-45C3-88B2-6A002DEA33DA}"/>
                  </a:ext>
                </a:extLst>
              </p14:cNvPr>
              <p14:cNvContentPartPr/>
              <p14:nvPr/>
            </p14:nvContentPartPr>
            <p14:xfrm>
              <a:off x="2474040" y="121480"/>
              <a:ext cx="45360" cy="302400"/>
            </p14:xfrm>
          </p:contentPart>
        </mc:Choice>
        <mc:Fallback>
          <p:pic>
            <p:nvPicPr>
              <p:cNvPr id="32" name="Ink 31">
                <a:extLst>
                  <a:ext uri="{FF2B5EF4-FFF2-40B4-BE49-F238E27FC236}">
                    <a16:creationId xmlns:a16="http://schemas.microsoft.com/office/drawing/2014/main" id="{0E97D370-E4FE-45C3-88B2-6A002DEA33DA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2456040" y="103480"/>
                <a:ext cx="81000" cy="338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33" name="Ink 32">
                <a:extLst>
                  <a:ext uri="{FF2B5EF4-FFF2-40B4-BE49-F238E27FC236}">
                    <a16:creationId xmlns:a16="http://schemas.microsoft.com/office/drawing/2014/main" id="{BA2F7A54-A40A-4EE2-8CFC-BE94965E8935}"/>
                  </a:ext>
                </a:extLst>
              </p14:cNvPr>
              <p14:cNvContentPartPr/>
              <p14:nvPr/>
            </p14:nvContentPartPr>
            <p14:xfrm>
              <a:off x="2025480" y="162160"/>
              <a:ext cx="300960" cy="286920"/>
            </p14:xfrm>
          </p:contentPart>
        </mc:Choice>
        <mc:Fallback>
          <p:pic>
            <p:nvPicPr>
              <p:cNvPr id="33" name="Ink 32">
                <a:extLst>
                  <a:ext uri="{FF2B5EF4-FFF2-40B4-BE49-F238E27FC236}">
                    <a16:creationId xmlns:a16="http://schemas.microsoft.com/office/drawing/2014/main" id="{BA2F7A54-A40A-4EE2-8CFC-BE94965E8935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2007840" y="144160"/>
                <a:ext cx="336600" cy="322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A4810989-94A4-4B9A-AEB4-DDCC8884E028}"/>
                  </a:ext>
                </a:extLst>
              </p14:cNvPr>
              <p14:cNvContentPartPr/>
              <p14:nvPr/>
            </p14:nvContentPartPr>
            <p14:xfrm>
              <a:off x="314760" y="729160"/>
              <a:ext cx="1594080" cy="602280"/>
            </p14:xfrm>
          </p:contentPart>
        </mc:Choice>
        <mc:Fallback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A4810989-94A4-4B9A-AEB4-DDCC8884E028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296760" y="711520"/>
                <a:ext cx="1629720" cy="637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4A224815-00CB-434E-BF7E-DCCBF1D8CDC9}"/>
                  </a:ext>
                </a:extLst>
              </p14:cNvPr>
              <p14:cNvContentPartPr/>
              <p14:nvPr/>
            </p14:nvContentPartPr>
            <p14:xfrm>
              <a:off x="2176680" y="709720"/>
              <a:ext cx="636840" cy="277200"/>
            </p14:xfrm>
          </p:contentPart>
        </mc:Choice>
        <mc:Fallback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4A224815-00CB-434E-BF7E-DCCBF1D8CDC9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2158690" y="692080"/>
                <a:ext cx="672460" cy="312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">
            <p14:nvContentPartPr>
              <p14:cNvPr id="31" name="Ink 30">
                <a:extLst>
                  <a:ext uri="{FF2B5EF4-FFF2-40B4-BE49-F238E27FC236}">
                    <a16:creationId xmlns:a16="http://schemas.microsoft.com/office/drawing/2014/main" id="{F40F06AE-13C5-4516-BC33-E144CE30DB27}"/>
                  </a:ext>
                </a:extLst>
              </p14:cNvPr>
              <p14:cNvContentPartPr/>
              <p14:nvPr/>
            </p14:nvContentPartPr>
            <p14:xfrm>
              <a:off x="486840" y="1056040"/>
              <a:ext cx="2386440" cy="1992960"/>
            </p14:xfrm>
          </p:contentPart>
        </mc:Choice>
        <mc:Fallback>
          <p:pic>
            <p:nvPicPr>
              <p:cNvPr id="31" name="Ink 30">
                <a:extLst>
                  <a:ext uri="{FF2B5EF4-FFF2-40B4-BE49-F238E27FC236}">
                    <a16:creationId xmlns:a16="http://schemas.microsoft.com/office/drawing/2014/main" id="{F40F06AE-13C5-4516-BC33-E144CE30DB27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468840" y="1038400"/>
                <a:ext cx="2422080" cy="20286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387844819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EF925F-07F8-4EB3-99A6-401403A3F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8BA499-14B1-4141-8B47-F388188B2A8C}" type="slidenum">
              <a:rPr lang="en-US" smtClean="0"/>
              <a:pPr>
                <a:defRPr/>
              </a:pPr>
              <a:t>40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4A983E8-E451-41C2-A6E9-EF236554FA7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2884" t="14701" r="17452" b="79188"/>
          <a:stretch/>
        </p:blipFill>
        <p:spPr>
          <a:xfrm>
            <a:off x="152399" y="168274"/>
            <a:ext cx="8700727" cy="1508126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E2CB4E82-318A-4693-8CE0-E8A3C924D1C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350"/>
          <a:stretch/>
        </p:blipFill>
        <p:spPr>
          <a:xfrm>
            <a:off x="6450228" y="1295400"/>
            <a:ext cx="2541373" cy="2368737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E3864354-37D2-4D89-B266-4E5B4F0674D5}"/>
                  </a:ext>
                </a:extLst>
              </p14:cNvPr>
              <p14:cNvContentPartPr/>
              <p14:nvPr/>
            </p14:nvContentPartPr>
            <p14:xfrm>
              <a:off x="1797960" y="497320"/>
              <a:ext cx="2253240" cy="4140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E3864354-37D2-4D89-B266-4E5B4F0674D5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780320" y="461680"/>
                <a:ext cx="2288880" cy="113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AABBB7BA-46C3-4AE4-8CC7-9B62C2B587F8}"/>
                  </a:ext>
                </a:extLst>
              </p14:cNvPr>
              <p14:cNvContentPartPr/>
              <p14:nvPr/>
            </p14:nvContentPartPr>
            <p14:xfrm>
              <a:off x="6298680" y="863080"/>
              <a:ext cx="2287440" cy="61560"/>
            </p14:xfrm>
          </p:contentPart>
        </mc:Choice>
        <mc:Fallback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AABBB7BA-46C3-4AE4-8CC7-9B62C2B587F8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6281040" y="827080"/>
                <a:ext cx="2323080" cy="133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790957B5-BFC6-4400-9C92-BE9FAF9A12DB}"/>
                  </a:ext>
                </a:extLst>
              </p14:cNvPr>
              <p14:cNvContentPartPr/>
              <p14:nvPr/>
            </p14:nvContentPartPr>
            <p14:xfrm>
              <a:off x="221520" y="1218760"/>
              <a:ext cx="4583160" cy="61560"/>
            </p14:xfrm>
          </p:contentPart>
        </mc:Choice>
        <mc:Fallback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790957B5-BFC6-4400-9C92-BE9FAF9A12DB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203520" y="1183120"/>
                <a:ext cx="4618800" cy="133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1A3E1294-9569-461C-A91B-58E5F8266021}"/>
                  </a:ext>
                </a:extLst>
              </p14:cNvPr>
              <p14:cNvContentPartPr/>
              <p14:nvPr/>
            </p14:nvContentPartPr>
            <p14:xfrm>
              <a:off x="1361280" y="3880240"/>
              <a:ext cx="223560" cy="274320"/>
            </p14:xfrm>
          </p:contentPart>
        </mc:Choice>
        <mc:Fallback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1A3E1294-9569-461C-A91B-58E5F8266021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1343309" y="3862577"/>
                <a:ext cx="259143" cy="31000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">
            <p14:nvContentPartPr>
              <p14:cNvPr id="46" name="Ink 45">
                <a:extLst>
                  <a:ext uri="{FF2B5EF4-FFF2-40B4-BE49-F238E27FC236}">
                    <a16:creationId xmlns:a16="http://schemas.microsoft.com/office/drawing/2014/main" id="{A0FD4F42-10F0-43A6-8E05-0459C17BD1B3}"/>
                  </a:ext>
                </a:extLst>
              </p14:cNvPr>
              <p14:cNvContentPartPr/>
              <p14:nvPr/>
            </p14:nvContentPartPr>
            <p14:xfrm>
              <a:off x="2813880" y="1605400"/>
              <a:ext cx="628920" cy="60840"/>
            </p14:xfrm>
          </p:contentPart>
        </mc:Choice>
        <mc:Fallback>
          <p:pic>
            <p:nvPicPr>
              <p:cNvPr id="46" name="Ink 45">
                <a:extLst>
                  <a:ext uri="{FF2B5EF4-FFF2-40B4-BE49-F238E27FC236}">
                    <a16:creationId xmlns:a16="http://schemas.microsoft.com/office/drawing/2014/main" id="{A0FD4F42-10F0-43A6-8E05-0459C17BD1B3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2795880" y="1587760"/>
                <a:ext cx="664560" cy="96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">
            <p14:nvContentPartPr>
              <p14:cNvPr id="47" name="Ink 46">
                <a:extLst>
                  <a:ext uri="{FF2B5EF4-FFF2-40B4-BE49-F238E27FC236}">
                    <a16:creationId xmlns:a16="http://schemas.microsoft.com/office/drawing/2014/main" id="{CA1CC033-68B9-4A76-A90D-2F2E236643A6}"/>
                  </a:ext>
                </a:extLst>
              </p14:cNvPr>
              <p14:cNvContentPartPr/>
              <p14:nvPr/>
            </p14:nvContentPartPr>
            <p14:xfrm>
              <a:off x="3626760" y="1586320"/>
              <a:ext cx="160560" cy="19080"/>
            </p14:xfrm>
          </p:contentPart>
        </mc:Choice>
        <mc:Fallback>
          <p:pic>
            <p:nvPicPr>
              <p:cNvPr id="47" name="Ink 46">
                <a:extLst>
                  <a:ext uri="{FF2B5EF4-FFF2-40B4-BE49-F238E27FC236}">
                    <a16:creationId xmlns:a16="http://schemas.microsoft.com/office/drawing/2014/main" id="{CA1CC033-68B9-4A76-A90D-2F2E236643A6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3608760" y="1568320"/>
                <a:ext cx="196200" cy="54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">
            <p14:nvContentPartPr>
              <p14:cNvPr id="57" name="Ink 56">
                <a:extLst>
                  <a:ext uri="{FF2B5EF4-FFF2-40B4-BE49-F238E27FC236}">
                    <a16:creationId xmlns:a16="http://schemas.microsoft.com/office/drawing/2014/main" id="{B3FAE627-E43B-48B1-8040-FBF2674FE6EE}"/>
                  </a:ext>
                </a:extLst>
              </p14:cNvPr>
              <p14:cNvContentPartPr/>
              <p14:nvPr/>
            </p14:nvContentPartPr>
            <p14:xfrm>
              <a:off x="477120" y="1672000"/>
              <a:ext cx="2113200" cy="2103840"/>
            </p14:xfrm>
          </p:contentPart>
        </mc:Choice>
        <mc:Fallback>
          <p:pic>
            <p:nvPicPr>
              <p:cNvPr id="57" name="Ink 56">
                <a:extLst>
                  <a:ext uri="{FF2B5EF4-FFF2-40B4-BE49-F238E27FC236}">
                    <a16:creationId xmlns:a16="http://schemas.microsoft.com/office/drawing/2014/main" id="{B3FAE627-E43B-48B1-8040-FBF2674FE6EE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459483" y="1654000"/>
                <a:ext cx="2148834" cy="2139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8">
            <p14:nvContentPartPr>
              <p14:cNvPr id="61" name="Ink 60">
                <a:extLst>
                  <a:ext uri="{FF2B5EF4-FFF2-40B4-BE49-F238E27FC236}">
                    <a16:creationId xmlns:a16="http://schemas.microsoft.com/office/drawing/2014/main" id="{C97432FF-9293-4FE3-AB25-A67797373E30}"/>
                  </a:ext>
                </a:extLst>
              </p14:cNvPr>
              <p14:cNvContentPartPr/>
              <p14:nvPr/>
            </p14:nvContentPartPr>
            <p14:xfrm>
              <a:off x="2742600" y="1817800"/>
              <a:ext cx="324720" cy="348480"/>
            </p14:xfrm>
          </p:contentPart>
        </mc:Choice>
        <mc:Fallback>
          <p:pic>
            <p:nvPicPr>
              <p:cNvPr id="61" name="Ink 60">
                <a:extLst>
                  <a:ext uri="{FF2B5EF4-FFF2-40B4-BE49-F238E27FC236}">
                    <a16:creationId xmlns:a16="http://schemas.microsoft.com/office/drawing/2014/main" id="{C97432FF-9293-4FE3-AB25-A67797373E30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2724960" y="1799781"/>
                <a:ext cx="360360" cy="38415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0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D4FF878C-DDF8-44E6-95FB-DAF119124E4C}"/>
                  </a:ext>
                </a:extLst>
              </p14:cNvPr>
              <p14:cNvContentPartPr/>
              <p14:nvPr/>
            </p14:nvContentPartPr>
            <p14:xfrm>
              <a:off x="3689760" y="1687480"/>
              <a:ext cx="523440" cy="610560"/>
            </p14:xfrm>
          </p:contentPart>
        </mc:Choice>
        <mc:Fallback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D4FF878C-DDF8-44E6-95FB-DAF119124E4C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3672120" y="1669830"/>
                <a:ext cx="559080" cy="64622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2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1F3F158F-C1FB-44F1-96F9-31820E21B5E8}"/>
                  </a:ext>
                </a:extLst>
              </p14:cNvPr>
              <p14:cNvContentPartPr/>
              <p14:nvPr/>
            </p14:nvContentPartPr>
            <p14:xfrm>
              <a:off x="4388520" y="2153680"/>
              <a:ext cx="192960" cy="186480"/>
            </p14:xfrm>
          </p:contentPart>
        </mc:Choice>
        <mc:Fallback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1F3F158F-C1FB-44F1-96F9-31820E21B5E8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4370880" y="2135680"/>
                <a:ext cx="228600" cy="222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4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209E4FAD-9B4A-4804-8CC9-6E9C5388DBB8}"/>
                  </a:ext>
                </a:extLst>
              </p14:cNvPr>
              <p14:cNvContentPartPr/>
              <p14:nvPr/>
            </p14:nvContentPartPr>
            <p14:xfrm>
              <a:off x="2783640" y="2475880"/>
              <a:ext cx="171720" cy="54360"/>
            </p14:xfrm>
          </p:contentPart>
        </mc:Choice>
        <mc:Fallback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209E4FAD-9B4A-4804-8CC9-6E9C5388DBB8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2765640" y="2457880"/>
                <a:ext cx="207360" cy="90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6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C42BD757-22CA-47F1-B7F0-C88D66B7CC97}"/>
                  </a:ext>
                </a:extLst>
              </p14:cNvPr>
              <p14:cNvContentPartPr/>
              <p14:nvPr/>
            </p14:nvContentPartPr>
            <p14:xfrm>
              <a:off x="3210240" y="2691880"/>
              <a:ext cx="198000" cy="11160"/>
            </p14:xfrm>
          </p:contentPart>
        </mc:Choice>
        <mc:Fallback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C42BD757-22CA-47F1-B7F0-C88D66B7CC97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3192240" y="2674240"/>
                <a:ext cx="233640" cy="46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8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1E8464F5-20B8-4DD4-823A-E22F89F1B065}"/>
                  </a:ext>
                </a:extLst>
              </p14:cNvPr>
              <p14:cNvContentPartPr/>
              <p14:nvPr/>
            </p14:nvContentPartPr>
            <p14:xfrm>
              <a:off x="3250920" y="2793760"/>
              <a:ext cx="117360" cy="360"/>
            </p14:xfrm>
          </p:contentPart>
        </mc:Choice>
        <mc:Fallback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1E8464F5-20B8-4DD4-823A-E22F89F1B065}"/>
                  </a:ext>
                </a:extLst>
              </p:cNvPr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3232920" y="2775760"/>
                <a:ext cx="1530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0">
            <p14:nvContentPartPr>
              <p14:cNvPr id="24" name="Ink 23">
                <a:extLst>
                  <a:ext uri="{FF2B5EF4-FFF2-40B4-BE49-F238E27FC236}">
                    <a16:creationId xmlns:a16="http://schemas.microsoft.com/office/drawing/2014/main" id="{3BC8F5E3-2C86-4763-AADD-EB706C847488}"/>
                  </a:ext>
                </a:extLst>
              </p14:cNvPr>
              <p14:cNvContentPartPr/>
              <p14:nvPr/>
            </p14:nvContentPartPr>
            <p14:xfrm>
              <a:off x="3586080" y="2571640"/>
              <a:ext cx="446040" cy="351360"/>
            </p14:xfrm>
          </p:contentPart>
        </mc:Choice>
        <mc:Fallback>
          <p:pic>
            <p:nvPicPr>
              <p:cNvPr id="24" name="Ink 23">
                <a:extLst>
                  <a:ext uri="{FF2B5EF4-FFF2-40B4-BE49-F238E27FC236}">
                    <a16:creationId xmlns:a16="http://schemas.microsoft.com/office/drawing/2014/main" id="{3BC8F5E3-2C86-4763-AADD-EB706C847488}"/>
                  </a:ext>
                </a:extLst>
              </p:cNvPr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3568080" y="2553982"/>
                <a:ext cx="481680" cy="38703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2">
            <p14:nvContentPartPr>
              <p14:cNvPr id="25" name="Ink 24">
                <a:extLst>
                  <a:ext uri="{FF2B5EF4-FFF2-40B4-BE49-F238E27FC236}">
                    <a16:creationId xmlns:a16="http://schemas.microsoft.com/office/drawing/2014/main" id="{7B048A25-936C-4102-B796-C1FE5FDF6073}"/>
                  </a:ext>
                </a:extLst>
              </p14:cNvPr>
              <p14:cNvContentPartPr/>
              <p14:nvPr/>
            </p14:nvContentPartPr>
            <p14:xfrm>
              <a:off x="2753040" y="2699800"/>
              <a:ext cx="343440" cy="268200"/>
            </p14:xfrm>
          </p:contentPart>
        </mc:Choice>
        <mc:Fallback>
          <p:pic>
            <p:nvPicPr>
              <p:cNvPr id="25" name="Ink 24">
                <a:extLst>
                  <a:ext uri="{FF2B5EF4-FFF2-40B4-BE49-F238E27FC236}">
                    <a16:creationId xmlns:a16="http://schemas.microsoft.com/office/drawing/2014/main" id="{7B048A25-936C-4102-B796-C1FE5FDF6073}"/>
                  </a:ext>
                </a:extLst>
              </p:cNvPr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2735381" y="2682160"/>
                <a:ext cx="379117" cy="303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4">
            <p14:nvContentPartPr>
              <p14:cNvPr id="26" name="Ink 25">
                <a:extLst>
                  <a:ext uri="{FF2B5EF4-FFF2-40B4-BE49-F238E27FC236}">
                    <a16:creationId xmlns:a16="http://schemas.microsoft.com/office/drawing/2014/main" id="{8EE84877-AE52-4BA2-BFA4-A59DE8083E60}"/>
                  </a:ext>
                </a:extLst>
              </p14:cNvPr>
              <p14:cNvContentPartPr/>
              <p14:nvPr/>
            </p14:nvContentPartPr>
            <p14:xfrm>
              <a:off x="4215360" y="2681800"/>
              <a:ext cx="63720" cy="214920"/>
            </p14:xfrm>
          </p:contentPart>
        </mc:Choice>
        <mc:Fallback>
          <p:pic>
            <p:nvPicPr>
              <p:cNvPr id="26" name="Ink 25">
                <a:extLst>
                  <a:ext uri="{FF2B5EF4-FFF2-40B4-BE49-F238E27FC236}">
                    <a16:creationId xmlns:a16="http://schemas.microsoft.com/office/drawing/2014/main" id="{8EE84877-AE52-4BA2-BFA4-A59DE8083E60}"/>
                  </a:ext>
                </a:extLst>
              </p:cNvPr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4197720" y="2664160"/>
                <a:ext cx="99360" cy="250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6">
            <p14:nvContentPartPr>
              <p14:cNvPr id="27" name="Ink 26">
                <a:extLst>
                  <a:ext uri="{FF2B5EF4-FFF2-40B4-BE49-F238E27FC236}">
                    <a16:creationId xmlns:a16="http://schemas.microsoft.com/office/drawing/2014/main" id="{28E75EE5-8870-4B75-BDFC-8EC321FBF41B}"/>
                  </a:ext>
                </a:extLst>
              </p14:cNvPr>
              <p14:cNvContentPartPr/>
              <p14:nvPr/>
            </p14:nvContentPartPr>
            <p14:xfrm>
              <a:off x="4144800" y="2518720"/>
              <a:ext cx="165960" cy="88920"/>
            </p14:xfrm>
          </p:contentPart>
        </mc:Choice>
        <mc:Fallback>
          <p:pic>
            <p:nvPicPr>
              <p:cNvPr id="27" name="Ink 26">
                <a:extLst>
                  <a:ext uri="{FF2B5EF4-FFF2-40B4-BE49-F238E27FC236}">
                    <a16:creationId xmlns:a16="http://schemas.microsoft.com/office/drawing/2014/main" id="{28E75EE5-8870-4B75-BDFC-8EC321FBF41B}"/>
                  </a:ext>
                </a:extLst>
              </p:cNvPr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4126800" y="2500720"/>
                <a:ext cx="201600" cy="124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8">
            <p14:nvContentPartPr>
              <p14:cNvPr id="30" name="Ink 29">
                <a:extLst>
                  <a:ext uri="{FF2B5EF4-FFF2-40B4-BE49-F238E27FC236}">
                    <a16:creationId xmlns:a16="http://schemas.microsoft.com/office/drawing/2014/main" id="{19DB5899-B296-4A61-B99D-BFFFF26FE23B}"/>
                  </a:ext>
                </a:extLst>
              </p14:cNvPr>
              <p14:cNvContentPartPr/>
              <p14:nvPr/>
            </p14:nvContentPartPr>
            <p14:xfrm>
              <a:off x="4531080" y="2702320"/>
              <a:ext cx="175680" cy="194040"/>
            </p14:xfrm>
          </p:contentPart>
        </mc:Choice>
        <mc:Fallback>
          <p:pic>
            <p:nvPicPr>
              <p:cNvPr id="30" name="Ink 29">
                <a:extLst>
                  <a:ext uri="{FF2B5EF4-FFF2-40B4-BE49-F238E27FC236}">
                    <a16:creationId xmlns:a16="http://schemas.microsoft.com/office/drawing/2014/main" id="{19DB5899-B296-4A61-B99D-BFFFF26FE23B}"/>
                  </a:ext>
                </a:extLst>
              </p:cNvPr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4513080" y="2684320"/>
                <a:ext cx="211320" cy="229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0">
            <p14:nvContentPartPr>
              <p14:cNvPr id="34" name="Ink 33">
                <a:extLst>
                  <a:ext uri="{FF2B5EF4-FFF2-40B4-BE49-F238E27FC236}">
                    <a16:creationId xmlns:a16="http://schemas.microsoft.com/office/drawing/2014/main" id="{C203479C-3A23-40CC-B82F-9D84E90100DD}"/>
                  </a:ext>
                </a:extLst>
              </p14:cNvPr>
              <p14:cNvContentPartPr/>
              <p14:nvPr/>
            </p14:nvContentPartPr>
            <p14:xfrm>
              <a:off x="5183400" y="2813920"/>
              <a:ext cx="102960" cy="250920"/>
            </p14:xfrm>
          </p:contentPart>
        </mc:Choice>
        <mc:Fallback>
          <p:pic>
            <p:nvPicPr>
              <p:cNvPr id="34" name="Ink 33">
                <a:extLst>
                  <a:ext uri="{FF2B5EF4-FFF2-40B4-BE49-F238E27FC236}">
                    <a16:creationId xmlns:a16="http://schemas.microsoft.com/office/drawing/2014/main" id="{C203479C-3A23-40CC-B82F-9D84E90100DD}"/>
                  </a:ext>
                </a:extLst>
              </p:cNvPr>
              <p:cNvPicPr/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5165400" y="2796280"/>
                <a:ext cx="138600" cy="286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2">
            <p14:nvContentPartPr>
              <p14:cNvPr id="35" name="Ink 34">
                <a:extLst>
                  <a:ext uri="{FF2B5EF4-FFF2-40B4-BE49-F238E27FC236}">
                    <a16:creationId xmlns:a16="http://schemas.microsoft.com/office/drawing/2014/main" id="{09E8153D-1109-48B9-8CF9-41CDB6BA8C61}"/>
                  </a:ext>
                </a:extLst>
              </p14:cNvPr>
              <p14:cNvContentPartPr/>
              <p14:nvPr/>
            </p14:nvContentPartPr>
            <p14:xfrm>
              <a:off x="5404800" y="2682520"/>
              <a:ext cx="212400" cy="402840"/>
            </p14:xfrm>
          </p:contentPart>
        </mc:Choice>
        <mc:Fallback>
          <p:pic>
            <p:nvPicPr>
              <p:cNvPr id="35" name="Ink 34">
                <a:extLst>
                  <a:ext uri="{FF2B5EF4-FFF2-40B4-BE49-F238E27FC236}">
                    <a16:creationId xmlns:a16="http://schemas.microsoft.com/office/drawing/2014/main" id="{09E8153D-1109-48B9-8CF9-41CDB6BA8C61}"/>
                  </a:ext>
                </a:extLst>
              </p:cNvPr>
              <p:cNvPicPr/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5386800" y="2664880"/>
                <a:ext cx="248040" cy="438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4">
            <p14:nvContentPartPr>
              <p14:cNvPr id="36" name="Ink 35">
                <a:extLst>
                  <a:ext uri="{FF2B5EF4-FFF2-40B4-BE49-F238E27FC236}">
                    <a16:creationId xmlns:a16="http://schemas.microsoft.com/office/drawing/2014/main" id="{AF850972-CB27-441F-B347-56C2535CCE09}"/>
                  </a:ext>
                </a:extLst>
              </p14:cNvPr>
              <p14:cNvContentPartPr/>
              <p14:nvPr/>
            </p14:nvContentPartPr>
            <p14:xfrm>
              <a:off x="5435400" y="2453560"/>
              <a:ext cx="168840" cy="140040"/>
            </p14:xfrm>
          </p:contentPart>
        </mc:Choice>
        <mc:Fallback>
          <p:pic>
            <p:nvPicPr>
              <p:cNvPr id="36" name="Ink 35">
                <a:extLst>
                  <a:ext uri="{FF2B5EF4-FFF2-40B4-BE49-F238E27FC236}">
                    <a16:creationId xmlns:a16="http://schemas.microsoft.com/office/drawing/2014/main" id="{AF850972-CB27-441F-B347-56C2535CCE09}"/>
                  </a:ext>
                </a:extLst>
              </p:cNvPr>
              <p:cNvPicPr/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5417400" y="2435920"/>
                <a:ext cx="204480" cy="175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6">
            <p14:nvContentPartPr>
              <p14:cNvPr id="37" name="Ink 36">
                <a:extLst>
                  <a:ext uri="{FF2B5EF4-FFF2-40B4-BE49-F238E27FC236}">
                    <a16:creationId xmlns:a16="http://schemas.microsoft.com/office/drawing/2014/main" id="{0A3C290E-0175-491A-A3FD-A4C39B2D6B28}"/>
                  </a:ext>
                </a:extLst>
              </p14:cNvPr>
              <p14:cNvContentPartPr/>
              <p14:nvPr/>
            </p14:nvContentPartPr>
            <p14:xfrm>
              <a:off x="4825560" y="2610520"/>
              <a:ext cx="271080" cy="314280"/>
            </p14:xfrm>
          </p:contentPart>
        </mc:Choice>
        <mc:Fallback>
          <p:pic>
            <p:nvPicPr>
              <p:cNvPr id="37" name="Ink 36">
                <a:extLst>
                  <a:ext uri="{FF2B5EF4-FFF2-40B4-BE49-F238E27FC236}">
                    <a16:creationId xmlns:a16="http://schemas.microsoft.com/office/drawing/2014/main" id="{0A3C290E-0175-491A-A3FD-A4C39B2D6B28}"/>
                  </a:ext>
                </a:extLst>
              </p:cNvPr>
              <p:cNvPicPr/>
              <p:nvPr/>
            </p:nvPicPr>
            <p:blipFill>
              <a:blip r:embed="rId47"/>
              <a:stretch>
                <a:fillRect/>
              </a:stretch>
            </p:blipFill>
            <p:spPr>
              <a:xfrm>
                <a:off x="4807920" y="2592541"/>
                <a:ext cx="306720" cy="34987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8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9AC9D42C-2198-4969-A700-F8AB83234145}"/>
                  </a:ext>
                </a:extLst>
              </p14:cNvPr>
              <p14:cNvContentPartPr/>
              <p14:nvPr/>
            </p14:nvContentPartPr>
            <p14:xfrm>
              <a:off x="2153640" y="3260320"/>
              <a:ext cx="271440" cy="185040"/>
            </p14:xfrm>
          </p:contentPart>
        </mc:Choice>
        <mc:Fallback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9AC9D42C-2198-4969-A700-F8AB83234145}"/>
                  </a:ext>
                </a:extLst>
              </p:cNvPr>
              <p:cNvPicPr/>
              <p:nvPr/>
            </p:nvPicPr>
            <p:blipFill>
              <a:blip r:embed="rId49"/>
              <a:stretch>
                <a:fillRect/>
              </a:stretch>
            </p:blipFill>
            <p:spPr>
              <a:xfrm>
                <a:off x="2135640" y="3242320"/>
                <a:ext cx="307080" cy="220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0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BFCB91B7-EFDF-42DB-9D06-704664C8AF48}"/>
                  </a:ext>
                </a:extLst>
              </p14:cNvPr>
              <p14:cNvContentPartPr/>
              <p14:nvPr/>
            </p14:nvContentPartPr>
            <p14:xfrm>
              <a:off x="2529480" y="3067720"/>
              <a:ext cx="109440" cy="363240"/>
            </p14:xfrm>
          </p:contentPart>
        </mc:Choice>
        <mc:Fallback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BFCB91B7-EFDF-42DB-9D06-704664C8AF48}"/>
                  </a:ext>
                </a:extLst>
              </p:cNvPr>
              <p:cNvPicPr/>
              <p:nvPr/>
            </p:nvPicPr>
            <p:blipFill>
              <a:blip r:embed="rId51"/>
              <a:stretch>
                <a:fillRect/>
              </a:stretch>
            </p:blipFill>
            <p:spPr>
              <a:xfrm>
                <a:off x="2511840" y="3050080"/>
                <a:ext cx="145080" cy="398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2">
            <p14:nvContentPartPr>
              <p14:cNvPr id="33" name="Ink 32">
                <a:extLst>
                  <a:ext uri="{FF2B5EF4-FFF2-40B4-BE49-F238E27FC236}">
                    <a16:creationId xmlns:a16="http://schemas.microsoft.com/office/drawing/2014/main" id="{45BD0484-9E88-4BD7-8854-D78D9FFB579C}"/>
                  </a:ext>
                </a:extLst>
              </p14:cNvPr>
              <p14:cNvContentPartPr/>
              <p14:nvPr/>
            </p14:nvContentPartPr>
            <p14:xfrm>
              <a:off x="4287360" y="3342040"/>
              <a:ext cx="151560" cy="6840"/>
            </p14:xfrm>
          </p:contentPart>
        </mc:Choice>
        <mc:Fallback>
          <p:pic>
            <p:nvPicPr>
              <p:cNvPr id="33" name="Ink 32">
                <a:extLst>
                  <a:ext uri="{FF2B5EF4-FFF2-40B4-BE49-F238E27FC236}">
                    <a16:creationId xmlns:a16="http://schemas.microsoft.com/office/drawing/2014/main" id="{45BD0484-9E88-4BD7-8854-D78D9FFB579C}"/>
                  </a:ext>
                </a:extLst>
              </p:cNvPr>
              <p:cNvPicPr/>
              <p:nvPr/>
            </p:nvPicPr>
            <p:blipFill>
              <a:blip r:embed="rId53"/>
              <a:stretch>
                <a:fillRect/>
              </a:stretch>
            </p:blipFill>
            <p:spPr>
              <a:xfrm>
                <a:off x="4269360" y="3324400"/>
                <a:ext cx="187200" cy="42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4">
            <p14:nvContentPartPr>
              <p14:cNvPr id="38" name="Ink 37">
                <a:extLst>
                  <a:ext uri="{FF2B5EF4-FFF2-40B4-BE49-F238E27FC236}">
                    <a16:creationId xmlns:a16="http://schemas.microsoft.com/office/drawing/2014/main" id="{504ED6C8-0E13-4724-8108-472B82756D2A}"/>
                  </a:ext>
                </a:extLst>
              </p14:cNvPr>
              <p14:cNvContentPartPr/>
              <p14:nvPr/>
            </p14:nvContentPartPr>
            <p14:xfrm>
              <a:off x="4307520" y="3412960"/>
              <a:ext cx="162000" cy="8640"/>
            </p14:xfrm>
          </p:contentPart>
        </mc:Choice>
        <mc:Fallback>
          <p:pic>
            <p:nvPicPr>
              <p:cNvPr id="38" name="Ink 37">
                <a:extLst>
                  <a:ext uri="{FF2B5EF4-FFF2-40B4-BE49-F238E27FC236}">
                    <a16:creationId xmlns:a16="http://schemas.microsoft.com/office/drawing/2014/main" id="{504ED6C8-0E13-4724-8108-472B82756D2A}"/>
                  </a:ext>
                </a:extLst>
              </p:cNvPr>
              <p:cNvPicPr/>
              <p:nvPr/>
            </p:nvPicPr>
            <p:blipFill>
              <a:blip r:embed="rId55"/>
              <a:stretch>
                <a:fillRect/>
              </a:stretch>
            </p:blipFill>
            <p:spPr>
              <a:xfrm>
                <a:off x="4289880" y="3395320"/>
                <a:ext cx="197640" cy="44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6">
            <p14:nvContentPartPr>
              <p14:cNvPr id="39" name="Ink 38">
                <a:extLst>
                  <a:ext uri="{FF2B5EF4-FFF2-40B4-BE49-F238E27FC236}">
                    <a16:creationId xmlns:a16="http://schemas.microsoft.com/office/drawing/2014/main" id="{8A7FE6DC-7EB0-4CF8-95C1-7639646129CB}"/>
                  </a:ext>
                </a:extLst>
              </p14:cNvPr>
              <p14:cNvContentPartPr/>
              <p14:nvPr/>
            </p14:nvContentPartPr>
            <p14:xfrm>
              <a:off x="3687960" y="3168880"/>
              <a:ext cx="490680" cy="377640"/>
            </p14:xfrm>
          </p:contentPart>
        </mc:Choice>
        <mc:Fallback>
          <p:pic>
            <p:nvPicPr>
              <p:cNvPr id="39" name="Ink 38">
                <a:extLst>
                  <a:ext uri="{FF2B5EF4-FFF2-40B4-BE49-F238E27FC236}">
                    <a16:creationId xmlns:a16="http://schemas.microsoft.com/office/drawing/2014/main" id="{8A7FE6DC-7EB0-4CF8-95C1-7639646129CB}"/>
                  </a:ext>
                </a:extLst>
              </p:cNvPr>
              <p:cNvPicPr/>
              <p:nvPr/>
            </p:nvPicPr>
            <p:blipFill>
              <a:blip r:embed="rId57"/>
              <a:stretch>
                <a:fillRect/>
              </a:stretch>
            </p:blipFill>
            <p:spPr>
              <a:xfrm>
                <a:off x="3669973" y="3151240"/>
                <a:ext cx="526294" cy="413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8">
            <p14:nvContentPartPr>
              <p14:cNvPr id="40" name="Ink 39">
                <a:extLst>
                  <a:ext uri="{FF2B5EF4-FFF2-40B4-BE49-F238E27FC236}">
                    <a16:creationId xmlns:a16="http://schemas.microsoft.com/office/drawing/2014/main" id="{E8D693E5-5DF3-4532-B22B-25343CAB8DA4}"/>
                  </a:ext>
                </a:extLst>
              </p14:cNvPr>
              <p14:cNvContentPartPr/>
              <p14:nvPr/>
            </p14:nvContentPartPr>
            <p14:xfrm>
              <a:off x="2742600" y="3225400"/>
              <a:ext cx="626040" cy="201960"/>
            </p14:xfrm>
          </p:contentPart>
        </mc:Choice>
        <mc:Fallback>
          <p:pic>
            <p:nvPicPr>
              <p:cNvPr id="40" name="Ink 39">
                <a:extLst>
                  <a:ext uri="{FF2B5EF4-FFF2-40B4-BE49-F238E27FC236}">
                    <a16:creationId xmlns:a16="http://schemas.microsoft.com/office/drawing/2014/main" id="{E8D693E5-5DF3-4532-B22B-25343CAB8DA4}"/>
                  </a:ext>
                </a:extLst>
              </p:cNvPr>
              <p:cNvPicPr/>
              <p:nvPr/>
            </p:nvPicPr>
            <p:blipFill>
              <a:blip r:embed="rId59"/>
              <a:stretch>
                <a:fillRect/>
              </a:stretch>
            </p:blipFill>
            <p:spPr>
              <a:xfrm>
                <a:off x="2724950" y="3207760"/>
                <a:ext cx="661701" cy="237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0">
            <p14:nvContentPartPr>
              <p14:cNvPr id="44" name="Ink 43">
                <a:extLst>
                  <a:ext uri="{FF2B5EF4-FFF2-40B4-BE49-F238E27FC236}">
                    <a16:creationId xmlns:a16="http://schemas.microsoft.com/office/drawing/2014/main" id="{CFA1CCB4-54EA-48BC-8CB3-CFBC34B7682B}"/>
                  </a:ext>
                </a:extLst>
              </p14:cNvPr>
              <p14:cNvContentPartPr/>
              <p14:nvPr/>
            </p14:nvContentPartPr>
            <p14:xfrm>
              <a:off x="4602000" y="3191920"/>
              <a:ext cx="281160" cy="365760"/>
            </p14:xfrm>
          </p:contentPart>
        </mc:Choice>
        <mc:Fallback>
          <p:pic>
            <p:nvPicPr>
              <p:cNvPr id="44" name="Ink 43">
                <a:extLst>
                  <a:ext uri="{FF2B5EF4-FFF2-40B4-BE49-F238E27FC236}">
                    <a16:creationId xmlns:a16="http://schemas.microsoft.com/office/drawing/2014/main" id="{CFA1CCB4-54EA-48BC-8CB3-CFBC34B7682B}"/>
                  </a:ext>
                </a:extLst>
              </p:cNvPr>
              <p:cNvPicPr/>
              <p:nvPr/>
            </p:nvPicPr>
            <p:blipFill>
              <a:blip r:embed="rId61"/>
              <a:stretch>
                <a:fillRect/>
              </a:stretch>
            </p:blipFill>
            <p:spPr>
              <a:xfrm>
                <a:off x="4584360" y="3173920"/>
                <a:ext cx="316800" cy="401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2">
            <p14:nvContentPartPr>
              <p14:cNvPr id="45" name="Ink 44">
                <a:extLst>
                  <a:ext uri="{FF2B5EF4-FFF2-40B4-BE49-F238E27FC236}">
                    <a16:creationId xmlns:a16="http://schemas.microsoft.com/office/drawing/2014/main" id="{42A2FECD-1D2C-4866-801E-64D1ACFA5628}"/>
                  </a:ext>
                </a:extLst>
              </p14:cNvPr>
              <p14:cNvContentPartPr/>
              <p14:nvPr/>
            </p14:nvContentPartPr>
            <p14:xfrm>
              <a:off x="4986480" y="3311440"/>
              <a:ext cx="95760" cy="191520"/>
            </p14:xfrm>
          </p:contentPart>
        </mc:Choice>
        <mc:Fallback>
          <p:pic>
            <p:nvPicPr>
              <p:cNvPr id="45" name="Ink 44">
                <a:extLst>
                  <a:ext uri="{FF2B5EF4-FFF2-40B4-BE49-F238E27FC236}">
                    <a16:creationId xmlns:a16="http://schemas.microsoft.com/office/drawing/2014/main" id="{42A2FECD-1D2C-4866-801E-64D1ACFA5628}"/>
                  </a:ext>
                </a:extLst>
              </p:cNvPr>
              <p:cNvPicPr/>
              <p:nvPr/>
            </p:nvPicPr>
            <p:blipFill>
              <a:blip r:embed="rId63"/>
              <a:stretch>
                <a:fillRect/>
              </a:stretch>
            </p:blipFill>
            <p:spPr>
              <a:xfrm>
                <a:off x="4968480" y="3293440"/>
                <a:ext cx="131400" cy="227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4">
            <p14:nvContentPartPr>
              <p14:cNvPr id="62" name="Ink 61">
                <a:extLst>
                  <a:ext uri="{FF2B5EF4-FFF2-40B4-BE49-F238E27FC236}">
                    <a16:creationId xmlns:a16="http://schemas.microsoft.com/office/drawing/2014/main" id="{A425A0DE-5A97-40AE-844C-25D95816D4F6}"/>
                  </a:ext>
                </a:extLst>
              </p14:cNvPr>
              <p14:cNvContentPartPr/>
              <p14:nvPr/>
            </p14:nvContentPartPr>
            <p14:xfrm>
              <a:off x="5169720" y="3128920"/>
              <a:ext cx="907920" cy="407160"/>
            </p14:xfrm>
          </p:contentPart>
        </mc:Choice>
        <mc:Fallback>
          <p:pic>
            <p:nvPicPr>
              <p:cNvPr id="62" name="Ink 61">
                <a:extLst>
                  <a:ext uri="{FF2B5EF4-FFF2-40B4-BE49-F238E27FC236}">
                    <a16:creationId xmlns:a16="http://schemas.microsoft.com/office/drawing/2014/main" id="{A425A0DE-5A97-40AE-844C-25D95816D4F6}"/>
                  </a:ext>
                </a:extLst>
              </p:cNvPr>
              <p:cNvPicPr/>
              <p:nvPr/>
            </p:nvPicPr>
            <p:blipFill>
              <a:blip r:embed="rId65"/>
              <a:stretch>
                <a:fillRect/>
              </a:stretch>
            </p:blipFill>
            <p:spPr>
              <a:xfrm>
                <a:off x="5152080" y="3111280"/>
                <a:ext cx="943560" cy="442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6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97666169-1043-4FD6-8730-9B92D8D5E4C8}"/>
                  </a:ext>
                </a:extLst>
              </p14:cNvPr>
              <p14:cNvContentPartPr/>
              <p14:nvPr/>
            </p14:nvContentPartPr>
            <p14:xfrm>
              <a:off x="2687160" y="3545440"/>
              <a:ext cx="117360" cy="395280"/>
            </p14:xfrm>
          </p:contentPart>
        </mc:Choice>
        <mc:Fallback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97666169-1043-4FD6-8730-9B92D8D5E4C8}"/>
                  </a:ext>
                </a:extLst>
              </p:cNvPr>
              <p:cNvPicPr/>
              <p:nvPr/>
            </p:nvPicPr>
            <p:blipFill>
              <a:blip r:embed="rId67"/>
              <a:stretch>
                <a:fillRect/>
              </a:stretch>
            </p:blipFill>
            <p:spPr>
              <a:xfrm>
                <a:off x="2669160" y="3527800"/>
                <a:ext cx="153000" cy="430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8">
            <p14:nvContentPartPr>
              <p14:cNvPr id="23" name="Ink 22">
                <a:extLst>
                  <a:ext uri="{FF2B5EF4-FFF2-40B4-BE49-F238E27FC236}">
                    <a16:creationId xmlns:a16="http://schemas.microsoft.com/office/drawing/2014/main" id="{58587A5D-AA4C-4EB3-A98A-271AEEFC505A}"/>
                  </a:ext>
                </a:extLst>
              </p14:cNvPr>
              <p14:cNvContentPartPr/>
              <p14:nvPr/>
            </p14:nvContentPartPr>
            <p14:xfrm>
              <a:off x="4328040" y="3880240"/>
              <a:ext cx="182160" cy="9720"/>
            </p14:xfrm>
          </p:contentPart>
        </mc:Choice>
        <mc:Fallback>
          <p:pic>
            <p:nvPicPr>
              <p:cNvPr id="23" name="Ink 22">
                <a:extLst>
                  <a:ext uri="{FF2B5EF4-FFF2-40B4-BE49-F238E27FC236}">
                    <a16:creationId xmlns:a16="http://schemas.microsoft.com/office/drawing/2014/main" id="{58587A5D-AA4C-4EB3-A98A-271AEEFC505A}"/>
                  </a:ext>
                </a:extLst>
              </p:cNvPr>
              <p:cNvPicPr/>
              <p:nvPr/>
            </p:nvPicPr>
            <p:blipFill>
              <a:blip r:embed="rId69"/>
              <a:stretch>
                <a:fillRect/>
              </a:stretch>
            </p:blipFill>
            <p:spPr>
              <a:xfrm>
                <a:off x="4310040" y="3862600"/>
                <a:ext cx="217800" cy="45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0">
            <p14:nvContentPartPr>
              <p14:cNvPr id="28" name="Ink 27">
                <a:extLst>
                  <a:ext uri="{FF2B5EF4-FFF2-40B4-BE49-F238E27FC236}">
                    <a16:creationId xmlns:a16="http://schemas.microsoft.com/office/drawing/2014/main" id="{64715923-F2B6-4D4D-85D3-918D80507020}"/>
                  </a:ext>
                </a:extLst>
              </p14:cNvPr>
              <p14:cNvContentPartPr/>
              <p14:nvPr/>
            </p14:nvContentPartPr>
            <p14:xfrm>
              <a:off x="4337760" y="3951880"/>
              <a:ext cx="164520" cy="14760"/>
            </p14:xfrm>
          </p:contentPart>
        </mc:Choice>
        <mc:Fallback>
          <p:pic>
            <p:nvPicPr>
              <p:cNvPr id="28" name="Ink 27">
                <a:extLst>
                  <a:ext uri="{FF2B5EF4-FFF2-40B4-BE49-F238E27FC236}">
                    <a16:creationId xmlns:a16="http://schemas.microsoft.com/office/drawing/2014/main" id="{64715923-F2B6-4D4D-85D3-918D80507020}"/>
                  </a:ext>
                </a:extLst>
              </p:cNvPr>
              <p:cNvPicPr/>
              <p:nvPr/>
            </p:nvPicPr>
            <p:blipFill>
              <a:blip r:embed="rId71"/>
              <a:stretch>
                <a:fillRect/>
              </a:stretch>
            </p:blipFill>
            <p:spPr>
              <a:xfrm>
                <a:off x="4320120" y="3933880"/>
                <a:ext cx="200160" cy="50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2">
            <p14:nvContentPartPr>
              <p14:cNvPr id="41" name="Ink 40">
                <a:extLst>
                  <a:ext uri="{FF2B5EF4-FFF2-40B4-BE49-F238E27FC236}">
                    <a16:creationId xmlns:a16="http://schemas.microsoft.com/office/drawing/2014/main" id="{423D7D20-92A3-4489-A295-7F79A7A5D760}"/>
                  </a:ext>
                </a:extLst>
              </p14:cNvPr>
              <p14:cNvContentPartPr/>
              <p14:nvPr/>
            </p14:nvContentPartPr>
            <p14:xfrm>
              <a:off x="4693440" y="3686560"/>
              <a:ext cx="292320" cy="355680"/>
            </p14:xfrm>
          </p:contentPart>
        </mc:Choice>
        <mc:Fallback>
          <p:pic>
            <p:nvPicPr>
              <p:cNvPr id="41" name="Ink 40">
                <a:extLst>
                  <a:ext uri="{FF2B5EF4-FFF2-40B4-BE49-F238E27FC236}">
                    <a16:creationId xmlns:a16="http://schemas.microsoft.com/office/drawing/2014/main" id="{423D7D20-92A3-4489-A295-7F79A7A5D760}"/>
                  </a:ext>
                </a:extLst>
              </p:cNvPr>
              <p:cNvPicPr/>
              <p:nvPr/>
            </p:nvPicPr>
            <p:blipFill>
              <a:blip r:embed="rId73"/>
              <a:stretch>
                <a:fillRect/>
              </a:stretch>
            </p:blipFill>
            <p:spPr>
              <a:xfrm>
                <a:off x="4675778" y="3668560"/>
                <a:ext cx="328004" cy="391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4">
            <p14:nvContentPartPr>
              <p14:cNvPr id="42" name="Ink 41">
                <a:extLst>
                  <a:ext uri="{FF2B5EF4-FFF2-40B4-BE49-F238E27FC236}">
                    <a16:creationId xmlns:a16="http://schemas.microsoft.com/office/drawing/2014/main" id="{0E9AD7D1-0639-4179-83C6-2E053EFDC65E}"/>
                  </a:ext>
                </a:extLst>
              </p14:cNvPr>
              <p14:cNvContentPartPr/>
              <p14:nvPr/>
            </p14:nvContentPartPr>
            <p14:xfrm>
              <a:off x="3718200" y="3706720"/>
              <a:ext cx="466560" cy="439560"/>
            </p14:xfrm>
          </p:contentPart>
        </mc:Choice>
        <mc:Fallback>
          <p:pic>
            <p:nvPicPr>
              <p:cNvPr id="42" name="Ink 41">
                <a:extLst>
                  <a:ext uri="{FF2B5EF4-FFF2-40B4-BE49-F238E27FC236}">
                    <a16:creationId xmlns:a16="http://schemas.microsoft.com/office/drawing/2014/main" id="{0E9AD7D1-0639-4179-83C6-2E053EFDC65E}"/>
                  </a:ext>
                </a:extLst>
              </p:cNvPr>
              <p:cNvPicPr/>
              <p:nvPr/>
            </p:nvPicPr>
            <p:blipFill>
              <a:blip r:embed="rId75"/>
              <a:stretch>
                <a:fillRect/>
              </a:stretch>
            </p:blipFill>
            <p:spPr>
              <a:xfrm>
                <a:off x="3700200" y="3689080"/>
                <a:ext cx="502200" cy="475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6">
            <p14:nvContentPartPr>
              <p14:cNvPr id="43" name="Ink 42">
                <a:extLst>
                  <a:ext uri="{FF2B5EF4-FFF2-40B4-BE49-F238E27FC236}">
                    <a16:creationId xmlns:a16="http://schemas.microsoft.com/office/drawing/2014/main" id="{E0ED5AE3-B3DE-4B40-B35A-9857DBBCEE7B}"/>
                  </a:ext>
                </a:extLst>
              </p14:cNvPr>
              <p14:cNvContentPartPr/>
              <p14:nvPr/>
            </p14:nvContentPartPr>
            <p14:xfrm>
              <a:off x="5086200" y="3776560"/>
              <a:ext cx="145800" cy="196920"/>
            </p14:xfrm>
          </p:contentPart>
        </mc:Choice>
        <mc:Fallback>
          <p:pic>
            <p:nvPicPr>
              <p:cNvPr id="43" name="Ink 42">
                <a:extLst>
                  <a:ext uri="{FF2B5EF4-FFF2-40B4-BE49-F238E27FC236}">
                    <a16:creationId xmlns:a16="http://schemas.microsoft.com/office/drawing/2014/main" id="{E0ED5AE3-B3DE-4B40-B35A-9857DBBCEE7B}"/>
                  </a:ext>
                </a:extLst>
              </p:cNvPr>
              <p:cNvPicPr/>
              <p:nvPr/>
            </p:nvPicPr>
            <p:blipFill>
              <a:blip r:embed="rId77"/>
              <a:stretch>
                <a:fillRect/>
              </a:stretch>
            </p:blipFill>
            <p:spPr>
              <a:xfrm>
                <a:off x="5068560" y="3758560"/>
                <a:ext cx="181440" cy="232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8">
            <p14:nvContentPartPr>
              <p14:cNvPr id="48" name="Ink 47">
                <a:extLst>
                  <a:ext uri="{FF2B5EF4-FFF2-40B4-BE49-F238E27FC236}">
                    <a16:creationId xmlns:a16="http://schemas.microsoft.com/office/drawing/2014/main" id="{8B31E064-DB19-449B-81CB-FEBDF2E38819}"/>
                  </a:ext>
                </a:extLst>
              </p14:cNvPr>
              <p14:cNvContentPartPr/>
              <p14:nvPr/>
            </p14:nvContentPartPr>
            <p14:xfrm>
              <a:off x="5339280" y="3870520"/>
              <a:ext cx="5040" cy="62640"/>
            </p14:xfrm>
          </p:contentPart>
        </mc:Choice>
        <mc:Fallback>
          <p:pic>
            <p:nvPicPr>
              <p:cNvPr id="48" name="Ink 47">
                <a:extLst>
                  <a:ext uri="{FF2B5EF4-FFF2-40B4-BE49-F238E27FC236}">
                    <a16:creationId xmlns:a16="http://schemas.microsoft.com/office/drawing/2014/main" id="{8B31E064-DB19-449B-81CB-FEBDF2E38819}"/>
                  </a:ext>
                </a:extLst>
              </p:cNvPr>
              <p:cNvPicPr/>
              <p:nvPr/>
            </p:nvPicPr>
            <p:blipFill>
              <a:blip r:embed="rId79"/>
              <a:stretch>
                <a:fillRect/>
              </a:stretch>
            </p:blipFill>
            <p:spPr>
              <a:xfrm>
                <a:off x="5321640" y="3852520"/>
                <a:ext cx="40680" cy="98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0">
            <p14:nvContentPartPr>
              <p14:cNvPr id="49" name="Ink 48">
                <a:extLst>
                  <a:ext uri="{FF2B5EF4-FFF2-40B4-BE49-F238E27FC236}">
                    <a16:creationId xmlns:a16="http://schemas.microsoft.com/office/drawing/2014/main" id="{5ECBA058-916F-44F7-8F54-B3F498A3CE62}"/>
                  </a:ext>
                </a:extLst>
              </p14:cNvPr>
              <p14:cNvContentPartPr/>
              <p14:nvPr/>
            </p14:nvContentPartPr>
            <p14:xfrm>
              <a:off x="5343960" y="3698080"/>
              <a:ext cx="360" cy="360"/>
            </p14:xfrm>
          </p:contentPart>
        </mc:Choice>
        <mc:Fallback>
          <p:pic>
            <p:nvPicPr>
              <p:cNvPr id="49" name="Ink 48">
                <a:extLst>
                  <a:ext uri="{FF2B5EF4-FFF2-40B4-BE49-F238E27FC236}">
                    <a16:creationId xmlns:a16="http://schemas.microsoft.com/office/drawing/2014/main" id="{5ECBA058-916F-44F7-8F54-B3F498A3CE62}"/>
                  </a:ext>
                </a:extLst>
              </p:cNvPr>
              <p:cNvPicPr/>
              <p:nvPr/>
            </p:nvPicPr>
            <p:blipFill>
              <a:blip r:embed="rId81"/>
              <a:stretch>
                <a:fillRect/>
              </a:stretch>
            </p:blipFill>
            <p:spPr>
              <a:xfrm>
                <a:off x="5326320" y="3680080"/>
                <a:ext cx="360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2">
            <p14:nvContentPartPr>
              <p14:cNvPr id="58" name="Ink 57">
                <a:extLst>
                  <a:ext uri="{FF2B5EF4-FFF2-40B4-BE49-F238E27FC236}">
                    <a16:creationId xmlns:a16="http://schemas.microsoft.com/office/drawing/2014/main" id="{EB9F5AE8-394C-4A46-9282-B3D7E2D6B4C6}"/>
                  </a:ext>
                </a:extLst>
              </p14:cNvPr>
              <p14:cNvContentPartPr/>
              <p14:nvPr/>
            </p14:nvContentPartPr>
            <p14:xfrm>
              <a:off x="5435400" y="3616720"/>
              <a:ext cx="855360" cy="404280"/>
            </p14:xfrm>
          </p:contentPart>
        </mc:Choice>
        <mc:Fallback>
          <p:pic>
            <p:nvPicPr>
              <p:cNvPr id="58" name="Ink 57">
                <a:extLst>
                  <a:ext uri="{FF2B5EF4-FFF2-40B4-BE49-F238E27FC236}">
                    <a16:creationId xmlns:a16="http://schemas.microsoft.com/office/drawing/2014/main" id="{EB9F5AE8-394C-4A46-9282-B3D7E2D6B4C6}"/>
                  </a:ext>
                </a:extLst>
              </p:cNvPr>
              <p:cNvPicPr/>
              <p:nvPr/>
            </p:nvPicPr>
            <p:blipFill>
              <a:blip r:embed="rId83"/>
              <a:stretch>
                <a:fillRect/>
              </a:stretch>
            </p:blipFill>
            <p:spPr>
              <a:xfrm>
                <a:off x="5417408" y="3598720"/>
                <a:ext cx="890985" cy="439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4">
            <p14:nvContentPartPr>
              <p14:cNvPr id="81" name="Ink 80">
                <a:extLst>
                  <a:ext uri="{FF2B5EF4-FFF2-40B4-BE49-F238E27FC236}">
                    <a16:creationId xmlns:a16="http://schemas.microsoft.com/office/drawing/2014/main" id="{E2FACDA6-34F6-4E0D-9210-8AC35BCDEE4D}"/>
                  </a:ext>
                </a:extLst>
              </p14:cNvPr>
              <p14:cNvContentPartPr/>
              <p14:nvPr/>
            </p14:nvContentPartPr>
            <p14:xfrm>
              <a:off x="914160" y="1718080"/>
              <a:ext cx="1779120" cy="1161360"/>
            </p14:xfrm>
          </p:contentPart>
        </mc:Choice>
        <mc:Fallback>
          <p:pic>
            <p:nvPicPr>
              <p:cNvPr id="81" name="Ink 80">
                <a:extLst>
                  <a:ext uri="{FF2B5EF4-FFF2-40B4-BE49-F238E27FC236}">
                    <a16:creationId xmlns:a16="http://schemas.microsoft.com/office/drawing/2014/main" id="{E2FACDA6-34F6-4E0D-9210-8AC35BCDEE4D}"/>
                  </a:ext>
                </a:extLst>
              </p:cNvPr>
              <p:cNvPicPr/>
              <p:nvPr/>
            </p:nvPicPr>
            <p:blipFill>
              <a:blip r:embed="rId85"/>
              <a:stretch>
                <a:fillRect/>
              </a:stretch>
            </p:blipFill>
            <p:spPr>
              <a:xfrm>
                <a:off x="896160" y="1700440"/>
                <a:ext cx="1814760" cy="1197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6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BC2C3018-03ED-41F2-B20E-ABBE9ABF566D}"/>
                  </a:ext>
                </a:extLst>
              </p14:cNvPr>
              <p14:cNvContentPartPr/>
              <p14:nvPr/>
            </p14:nvContentPartPr>
            <p14:xfrm>
              <a:off x="2001000" y="1935160"/>
              <a:ext cx="273240" cy="503280"/>
            </p14:xfrm>
          </p:contentPart>
        </mc:Choice>
        <mc:Fallback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BC2C3018-03ED-41F2-B20E-ABBE9ABF566D}"/>
                  </a:ext>
                </a:extLst>
              </p:cNvPr>
              <p:cNvPicPr/>
              <p:nvPr/>
            </p:nvPicPr>
            <p:blipFill>
              <a:blip r:embed="rId87"/>
              <a:stretch>
                <a:fillRect/>
              </a:stretch>
            </p:blipFill>
            <p:spPr>
              <a:xfrm>
                <a:off x="1983000" y="1917520"/>
                <a:ext cx="308880" cy="538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8">
            <p14:nvContentPartPr>
              <p14:cNvPr id="53" name="Ink 52">
                <a:extLst>
                  <a:ext uri="{FF2B5EF4-FFF2-40B4-BE49-F238E27FC236}">
                    <a16:creationId xmlns:a16="http://schemas.microsoft.com/office/drawing/2014/main" id="{2398D8D6-6965-43DA-A4AE-A1C85B6E40FA}"/>
                  </a:ext>
                </a:extLst>
              </p14:cNvPr>
              <p14:cNvContentPartPr/>
              <p14:nvPr/>
            </p14:nvContentPartPr>
            <p14:xfrm>
              <a:off x="593760" y="4378120"/>
              <a:ext cx="676440" cy="315000"/>
            </p14:xfrm>
          </p:contentPart>
        </mc:Choice>
        <mc:Fallback>
          <p:pic>
            <p:nvPicPr>
              <p:cNvPr id="53" name="Ink 52">
                <a:extLst>
                  <a:ext uri="{FF2B5EF4-FFF2-40B4-BE49-F238E27FC236}">
                    <a16:creationId xmlns:a16="http://schemas.microsoft.com/office/drawing/2014/main" id="{2398D8D6-6965-43DA-A4AE-A1C85B6E40FA}"/>
                  </a:ext>
                </a:extLst>
              </p:cNvPr>
              <p:cNvPicPr/>
              <p:nvPr/>
            </p:nvPicPr>
            <p:blipFill>
              <a:blip r:embed="rId89"/>
              <a:stretch>
                <a:fillRect/>
              </a:stretch>
            </p:blipFill>
            <p:spPr>
              <a:xfrm>
                <a:off x="576111" y="4360480"/>
                <a:ext cx="712099" cy="350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0">
            <p14:nvContentPartPr>
              <p14:cNvPr id="55" name="Ink 54">
                <a:extLst>
                  <a:ext uri="{FF2B5EF4-FFF2-40B4-BE49-F238E27FC236}">
                    <a16:creationId xmlns:a16="http://schemas.microsoft.com/office/drawing/2014/main" id="{C6B50F9B-AFF4-4C17-B4D9-9BC78218BA9A}"/>
                  </a:ext>
                </a:extLst>
              </p14:cNvPr>
              <p14:cNvContentPartPr/>
              <p14:nvPr/>
            </p14:nvContentPartPr>
            <p14:xfrm>
              <a:off x="1411680" y="4418800"/>
              <a:ext cx="660240" cy="223200"/>
            </p14:xfrm>
          </p:contentPart>
        </mc:Choice>
        <mc:Fallback>
          <p:pic>
            <p:nvPicPr>
              <p:cNvPr id="55" name="Ink 54">
                <a:extLst>
                  <a:ext uri="{FF2B5EF4-FFF2-40B4-BE49-F238E27FC236}">
                    <a16:creationId xmlns:a16="http://schemas.microsoft.com/office/drawing/2014/main" id="{C6B50F9B-AFF4-4C17-B4D9-9BC78218BA9A}"/>
                  </a:ext>
                </a:extLst>
              </p:cNvPr>
              <p:cNvPicPr/>
              <p:nvPr/>
            </p:nvPicPr>
            <p:blipFill>
              <a:blip r:embed="rId91"/>
              <a:stretch>
                <a:fillRect/>
              </a:stretch>
            </p:blipFill>
            <p:spPr>
              <a:xfrm>
                <a:off x="1394030" y="4401160"/>
                <a:ext cx="695899" cy="258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2">
            <p14:nvContentPartPr>
              <p14:cNvPr id="29" name="Ink 28">
                <a:extLst>
                  <a:ext uri="{FF2B5EF4-FFF2-40B4-BE49-F238E27FC236}">
                    <a16:creationId xmlns:a16="http://schemas.microsoft.com/office/drawing/2014/main" id="{21205C43-00B6-41A2-A2E7-86590C5A8495}"/>
                  </a:ext>
                </a:extLst>
              </p14:cNvPr>
              <p14:cNvContentPartPr/>
              <p14:nvPr/>
            </p14:nvContentPartPr>
            <p14:xfrm>
              <a:off x="2377200" y="4357960"/>
              <a:ext cx="268920" cy="310320"/>
            </p14:xfrm>
          </p:contentPart>
        </mc:Choice>
        <mc:Fallback>
          <p:pic>
            <p:nvPicPr>
              <p:cNvPr id="29" name="Ink 28">
                <a:extLst>
                  <a:ext uri="{FF2B5EF4-FFF2-40B4-BE49-F238E27FC236}">
                    <a16:creationId xmlns:a16="http://schemas.microsoft.com/office/drawing/2014/main" id="{21205C43-00B6-41A2-A2E7-86590C5A8495}"/>
                  </a:ext>
                </a:extLst>
              </p:cNvPr>
              <p:cNvPicPr/>
              <p:nvPr/>
            </p:nvPicPr>
            <p:blipFill>
              <a:blip r:embed="rId93"/>
              <a:stretch>
                <a:fillRect/>
              </a:stretch>
            </p:blipFill>
            <p:spPr>
              <a:xfrm>
                <a:off x="2359200" y="4340320"/>
                <a:ext cx="304560" cy="345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4">
            <p14:nvContentPartPr>
              <p14:cNvPr id="54" name="Ink 53">
                <a:extLst>
                  <a:ext uri="{FF2B5EF4-FFF2-40B4-BE49-F238E27FC236}">
                    <a16:creationId xmlns:a16="http://schemas.microsoft.com/office/drawing/2014/main" id="{A227238F-C4B2-4A3C-A74D-A228FCC2A1A6}"/>
                  </a:ext>
                </a:extLst>
              </p14:cNvPr>
              <p14:cNvContentPartPr/>
              <p14:nvPr/>
            </p14:nvContentPartPr>
            <p14:xfrm>
              <a:off x="3748800" y="4541560"/>
              <a:ext cx="121320" cy="10080"/>
            </p14:xfrm>
          </p:contentPart>
        </mc:Choice>
        <mc:Fallback>
          <p:pic>
            <p:nvPicPr>
              <p:cNvPr id="54" name="Ink 53">
                <a:extLst>
                  <a:ext uri="{FF2B5EF4-FFF2-40B4-BE49-F238E27FC236}">
                    <a16:creationId xmlns:a16="http://schemas.microsoft.com/office/drawing/2014/main" id="{A227238F-C4B2-4A3C-A74D-A228FCC2A1A6}"/>
                  </a:ext>
                </a:extLst>
              </p:cNvPr>
              <p:cNvPicPr/>
              <p:nvPr/>
            </p:nvPicPr>
            <p:blipFill>
              <a:blip r:embed="rId95"/>
              <a:stretch>
                <a:fillRect/>
              </a:stretch>
            </p:blipFill>
            <p:spPr>
              <a:xfrm>
                <a:off x="3731160" y="4523560"/>
                <a:ext cx="156960" cy="45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6">
            <p14:nvContentPartPr>
              <p14:cNvPr id="59" name="Ink 58">
                <a:extLst>
                  <a:ext uri="{FF2B5EF4-FFF2-40B4-BE49-F238E27FC236}">
                    <a16:creationId xmlns:a16="http://schemas.microsoft.com/office/drawing/2014/main" id="{D4CB3FFC-80E9-4049-92E0-7655D3F141FE}"/>
                  </a:ext>
                </a:extLst>
              </p14:cNvPr>
              <p14:cNvContentPartPr/>
              <p14:nvPr/>
            </p14:nvContentPartPr>
            <p14:xfrm>
              <a:off x="3078120" y="4368040"/>
              <a:ext cx="521640" cy="346320"/>
            </p14:xfrm>
          </p:contentPart>
        </mc:Choice>
        <mc:Fallback>
          <p:pic>
            <p:nvPicPr>
              <p:cNvPr id="59" name="Ink 58">
                <a:extLst>
                  <a:ext uri="{FF2B5EF4-FFF2-40B4-BE49-F238E27FC236}">
                    <a16:creationId xmlns:a16="http://schemas.microsoft.com/office/drawing/2014/main" id="{D4CB3FFC-80E9-4049-92E0-7655D3F141FE}"/>
                  </a:ext>
                </a:extLst>
              </p:cNvPr>
              <p:cNvPicPr/>
              <p:nvPr/>
            </p:nvPicPr>
            <p:blipFill>
              <a:blip r:embed="rId97"/>
              <a:stretch>
                <a:fillRect/>
              </a:stretch>
            </p:blipFill>
            <p:spPr>
              <a:xfrm>
                <a:off x="3060120" y="4350400"/>
                <a:ext cx="557280" cy="381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8">
            <p14:nvContentPartPr>
              <p14:cNvPr id="65" name="Ink 64">
                <a:extLst>
                  <a:ext uri="{FF2B5EF4-FFF2-40B4-BE49-F238E27FC236}">
                    <a16:creationId xmlns:a16="http://schemas.microsoft.com/office/drawing/2014/main" id="{FBA63078-38EE-4961-B303-497B6F30C195}"/>
                  </a:ext>
                </a:extLst>
              </p14:cNvPr>
              <p14:cNvContentPartPr/>
              <p14:nvPr/>
            </p14:nvContentPartPr>
            <p14:xfrm>
              <a:off x="4490400" y="4453360"/>
              <a:ext cx="273600" cy="24840"/>
            </p14:xfrm>
          </p:contentPart>
        </mc:Choice>
        <mc:Fallback>
          <p:pic>
            <p:nvPicPr>
              <p:cNvPr id="65" name="Ink 64">
                <a:extLst>
                  <a:ext uri="{FF2B5EF4-FFF2-40B4-BE49-F238E27FC236}">
                    <a16:creationId xmlns:a16="http://schemas.microsoft.com/office/drawing/2014/main" id="{FBA63078-38EE-4961-B303-497B6F30C195}"/>
                  </a:ext>
                </a:extLst>
              </p:cNvPr>
              <p:cNvPicPr/>
              <p:nvPr/>
            </p:nvPicPr>
            <p:blipFill>
              <a:blip r:embed="rId99"/>
              <a:stretch>
                <a:fillRect/>
              </a:stretch>
            </p:blipFill>
            <p:spPr>
              <a:xfrm>
                <a:off x="4472400" y="4435720"/>
                <a:ext cx="309240" cy="60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0">
            <p14:nvContentPartPr>
              <p14:cNvPr id="66" name="Ink 65">
                <a:extLst>
                  <a:ext uri="{FF2B5EF4-FFF2-40B4-BE49-F238E27FC236}">
                    <a16:creationId xmlns:a16="http://schemas.microsoft.com/office/drawing/2014/main" id="{B39C8CF5-0B0A-4BE6-B532-5BCFC891E135}"/>
                  </a:ext>
                </a:extLst>
              </p14:cNvPr>
              <p14:cNvContentPartPr/>
              <p14:nvPr/>
            </p14:nvContentPartPr>
            <p14:xfrm>
              <a:off x="4531080" y="4562440"/>
              <a:ext cx="243000" cy="26280"/>
            </p14:xfrm>
          </p:contentPart>
        </mc:Choice>
        <mc:Fallback>
          <p:pic>
            <p:nvPicPr>
              <p:cNvPr id="66" name="Ink 65">
                <a:extLst>
                  <a:ext uri="{FF2B5EF4-FFF2-40B4-BE49-F238E27FC236}">
                    <a16:creationId xmlns:a16="http://schemas.microsoft.com/office/drawing/2014/main" id="{B39C8CF5-0B0A-4BE6-B532-5BCFC891E135}"/>
                  </a:ext>
                </a:extLst>
              </p:cNvPr>
              <p:cNvPicPr/>
              <p:nvPr/>
            </p:nvPicPr>
            <p:blipFill>
              <a:blip r:embed="rId101"/>
              <a:stretch>
                <a:fillRect/>
              </a:stretch>
            </p:blipFill>
            <p:spPr>
              <a:xfrm>
                <a:off x="4513080" y="4544800"/>
                <a:ext cx="278640" cy="61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2">
            <p14:nvContentPartPr>
              <p14:cNvPr id="69" name="Ink 68">
                <a:extLst>
                  <a:ext uri="{FF2B5EF4-FFF2-40B4-BE49-F238E27FC236}">
                    <a16:creationId xmlns:a16="http://schemas.microsoft.com/office/drawing/2014/main" id="{4327DE22-3650-495A-9E36-BAEF8A5A68B5}"/>
                  </a:ext>
                </a:extLst>
              </p14:cNvPr>
              <p14:cNvContentPartPr/>
              <p14:nvPr/>
            </p14:nvContentPartPr>
            <p14:xfrm>
              <a:off x="4896480" y="4374160"/>
              <a:ext cx="571680" cy="220320"/>
            </p14:xfrm>
          </p:contentPart>
        </mc:Choice>
        <mc:Fallback>
          <p:pic>
            <p:nvPicPr>
              <p:cNvPr id="69" name="Ink 68">
                <a:extLst>
                  <a:ext uri="{FF2B5EF4-FFF2-40B4-BE49-F238E27FC236}">
                    <a16:creationId xmlns:a16="http://schemas.microsoft.com/office/drawing/2014/main" id="{4327DE22-3650-495A-9E36-BAEF8A5A68B5}"/>
                  </a:ext>
                </a:extLst>
              </p:cNvPr>
              <p:cNvPicPr/>
              <p:nvPr/>
            </p:nvPicPr>
            <p:blipFill>
              <a:blip r:embed="rId103"/>
              <a:stretch>
                <a:fillRect/>
              </a:stretch>
            </p:blipFill>
            <p:spPr>
              <a:xfrm>
                <a:off x="4878840" y="4356160"/>
                <a:ext cx="607320" cy="255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4">
            <p14:nvContentPartPr>
              <p14:cNvPr id="70" name="Ink 69">
                <a:extLst>
                  <a:ext uri="{FF2B5EF4-FFF2-40B4-BE49-F238E27FC236}">
                    <a16:creationId xmlns:a16="http://schemas.microsoft.com/office/drawing/2014/main" id="{6B2D371C-4B71-4652-AE27-6E6BBE3067A9}"/>
                  </a:ext>
                </a:extLst>
              </p14:cNvPr>
              <p14:cNvContentPartPr/>
              <p14:nvPr/>
            </p14:nvContentPartPr>
            <p14:xfrm>
              <a:off x="4002600" y="4348240"/>
              <a:ext cx="345600" cy="356760"/>
            </p14:xfrm>
          </p:contentPart>
        </mc:Choice>
        <mc:Fallback>
          <p:pic>
            <p:nvPicPr>
              <p:cNvPr id="70" name="Ink 69">
                <a:extLst>
                  <a:ext uri="{FF2B5EF4-FFF2-40B4-BE49-F238E27FC236}">
                    <a16:creationId xmlns:a16="http://schemas.microsoft.com/office/drawing/2014/main" id="{6B2D371C-4B71-4652-AE27-6E6BBE3067A9}"/>
                  </a:ext>
                </a:extLst>
              </p:cNvPr>
              <p:cNvPicPr/>
              <p:nvPr/>
            </p:nvPicPr>
            <p:blipFill>
              <a:blip r:embed="rId105"/>
              <a:stretch>
                <a:fillRect/>
              </a:stretch>
            </p:blipFill>
            <p:spPr>
              <a:xfrm>
                <a:off x="3984942" y="4330600"/>
                <a:ext cx="381277" cy="392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6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id="{0F47F37A-7D3B-47DD-9075-669411ABB31E}"/>
                  </a:ext>
                </a:extLst>
              </p14:cNvPr>
              <p14:cNvContentPartPr/>
              <p14:nvPr/>
            </p14:nvContentPartPr>
            <p14:xfrm>
              <a:off x="6454560" y="4398640"/>
              <a:ext cx="17280" cy="168120"/>
            </p14:xfrm>
          </p:contentPart>
        </mc:Choice>
        <mc:Fallback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0F47F37A-7D3B-47DD-9075-669411ABB31E}"/>
                  </a:ext>
                </a:extLst>
              </p:cNvPr>
              <p:cNvPicPr/>
              <p:nvPr/>
            </p:nvPicPr>
            <p:blipFill>
              <a:blip r:embed="rId107"/>
              <a:stretch>
                <a:fillRect/>
              </a:stretch>
            </p:blipFill>
            <p:spPr>
              <a:xfrm>
                <a:off x="6436920" y="4381000"/>
                <a:ext cx="52920" cy="203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8">
            <p14:nvContentPartPr>
              <p14:cNvPr id="22" name="Ink 21">
                <a:extLst>
                  <a:ext uri="{FF2B5EF4-FFF2-40B4-BE49-F238E27FC236}">
                    <a16:creationId xmlns:a16="http://schemas.microsoft.com/office/drawing/2014/main" id="{956E80DA-961F-421E-A087-8F7781C52A87}"/>
                  </a:ext>
                </a:extLst>
              </p14:cNvPr>
              <p14:cNvContentPartPr/>
              <p14:nvPr/>
            </p14:nvContentPartPr>
            <p14:xfrm>
              <a:off x="6349800" y="4347880"/>
              <a:ext cx="269280" cy="10800"/>
            </p14:xfrm>
          </p:contentPart>
        </mc:Choice>
        <mc:Fallback>
          <p:pic>
            <p:nvPicPr>
              <p:cNvPr id="22" name="Ink 21">
                <a:extLst>
                  <a:ext uri="{FF2B5EF4-FFF2-40B4-BE49-F238E27FC236}">
                    <a16:creationId xmlns:a16="http://schemas.microsoft.com/office/drawing/2014/main" id="{956E80DA-961F-421E-A087-8F7781C52A87}"/>
                  </a:ext>
                </a:extLst>
              </p:cNvPr>
              <p:cNvPicPr/>
              <p:nvPr/>
            </p:nvPicPr>
            <p:blipFill>
              <a:blip r:embed="rId109"/>
              <a:stretch>
                <a:fillRect/>
              </a:stretch>
            </p:blipFill>
            <p:spPr>
              <a:xfrm>
                <a:off x="6331800" y="4329880"/>
                <a:ext cx="304920" cy="46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0">
            <p14:nvContentPartPr>
              <p14:cNvPr id="31" name="Ink 30">
                <a:extLst>
                  <a:ext uri="{FF2B5EF4-FFF2-40B4-BE49-F238E27FC236}">
                    <a16:creationId xmlns:a16="http://schemas.microsoft.com/office/drawing/2014/main" id="{E031CE4C-FFE9-4835-BF6F-98F5D6124220}"/>
                  </a:ext>
                </a:extLst>
              </p14:cNvPr>
              <p14:cNvContentPartPr/>
              <p14:nvPr/>
            </p14:nvContentPartPr>
            <p14:xfrm>
              <a:off x="5841480" y="4348240"/>
              <a:ext cx="258120" cy="263520"/>
            </p14:xfrm>
          </p:contentPart>
        </mc:Choice>
        <mc:Fallback>
          <p:pic>
            <p:nvPicPr>
              <p:cNvPr id="31" name="Ink 30">
                <a:extLst>
                  <a:ext uri="{FF2B5EF4-FFF2-40B4-BE49-F238E27FC236}">
                    <a16:creationId xmlns:a16="http://schemas.microsoft.com/office/drawing/2014/main" id="{E031CE4C-FFE9-4835-BF6F-98F5D6124220}"/>
                  </a:ext>
                </a:extLst>
              </p:cNvPr>
              <p:cNvPicPr/>
              <p:nvPr/>
            </p:nvPicPr>
            <p:blipFill>
              <a:blip r:embed="rId111"/>
              <a:stretch>
                <a:fillRect/>
              </a:stretch>
            </p:blipFill>
            <p:spPr>
              <a:xfrm>
                <a:off x="5823815" y="4330240"/>
                <a:ext cx="293810" cy="299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2">
            <p14:nvContentPartPr>
              <p14:cNvPr id="52" name="Ink 51">
                <a:extLst>
                  <a:ext uri="{FF2B5EF4-FFF2-40B4-BE49-F238E27FC236}">
                    <a16:creationId xmlns:a16="http://schemas.microsoft.com/office/drawing/2014/main" id="{3D461A9B-6FFB-47A7-98AD-C259845B4DCB}"/>
                  </a:ext>
                </a:extLst>
              </p14:cNvPr>
              <p14:cNvContentPartPr/>
              <p14:nvPr/>
            </p14:nvContentPartPr>
            <p14:xfrm>
              <a:off x="6969360" y="4450480"/>
              <a:ext cx="182160" cy="19800"/>
            </p14:xfrm>
          </p:contentPart>
        </mc:Choice>
        <mc:Fallback>
          <p:pic>
            <p:nvPicPr>
              <p:cNvPr id="52" name="Ink 51">
                <a:extLst>
                  <a:ext uri="{FF2B5EF4-FFF2-40B4-BE49-F238E27FC236}">
                    <a16:creationId xmlns:a16="http://schemas.microsoft.com/office/drawing/2014/main" id="{3D461A9B-6FFB-47A7-98AD-C259845B4DCB}"/>
                  </a:ext>
                </a:extLst>
              </p:cNvPr>
              <p:cNvPicPr/>
              <p:nvPr/>
            </p:nvPicPr>
            <p:blipFill>
              <a:blip r:embed="rId113"/>
              <a:stretch>
                <a:fillRect/>
              </a:stretch>
            </p:blipFill>
            <p:spPr>
              <a:xfrm>
                <a:off x="6951720" y="4432480"/>
                <a:ext cx="217800" cy="55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4">
            <p14:nvContentPartPr>
              <p14:cNvPr id="56" name="Ink 55">
                <a:extLst>
                  <a:ext uri="{FF2B5EF4-FFF2-40B4-BE49-F238E27FC236}">
                    <a16:creationId xmlns:a16="http://schemas.microsoft.com/office/drawing/2014/main" id="{04ACDE7A-068F-4B88-8180-B29D15040C93}"/>
                  </a:ext>
                </a:extLst>
              </p14:cNvPr>
              <p14:cNvContentPartPr/>
              <p14:nvPr/>
            </p14:nvContentPartPr>
            <p14:xfrm>
              <a:off x="7030560" y="4517440"/>
              <a:ext cx="183600" cy="23760"/>
            </p14:xfrm>
          </p:contentPart>
        </mc:Choice>
        <mc:Fallback>
          <p:pic>
            <p:nvPicPr>
              <p:cNvPr id="56" name="Ink 55">
                <a:extLst>
                  <a:ext uri="{FF2B5EF4-FFF2-40B4-BE49-F238E27FC236}">
                    <a16:creationId xmlns:a16="http://schemas.microsoft.com/office/drawing/2014/main" id="{04ACDE7A-068F-4B88-8180-B29D15040C93}"/>
                  </a:ext>
                </a:extLst>
              </p:cNvPr>
              <p:cNvPicPr/>
              <p:nvPr/>
            </p:nvPicPr>
            <p:blipFill>
              <a:blip r:embed="rId115"/>
              <a:stretch>
                <a:fillRect/>
              </a:stretch>
            </p:blipFill>
            <p:spPr>
              <a:xfrm>
                <a:off x="7012560" y="4499440"/>
                <a:ext cx="219240" cy="59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6">
            <p14:nvContentPartPr>
              <p14:cNvPr id="67" name="Ink 66">
                <a:extLst>
                  <a:ext uri="{FF2B5EF4-FFF2-40B4-BE49-F238E27FC236}">
                    <a16:creationId xmlns:a16="http://schemas.microsoft.com/office/drawing/2014/main" id="{1A9B66C1-7BD3-4C58-A8E1-544CA8F10C6C}"/>
                  </a:ext>
                </a:extLst>
              </p14:cNvPr>
              <p14:cNvContentPartPr/>
              <p14:nvPr/>
            </p14:nvContentPartPr>
            <p14:xfrm>
              <a:off x="7304520" y="4311160"/>
              <a:ext cx="328320" cy="264240"/>
            </p14:xfrm>
          </p:contentPart>
        </mc:Choice>
        <mc:Fallback>
          <p:pic>
            <p:nvPicPr>
              <p:cNvPr id="67" name="Ink 66">
                <a:extLst>
                  <a:ext uri="{FF2B5EF4-FFF2-40B4-BE49-F238E27FC236}">
                    <a16:creationId xmlns:a16="http://schemas.microsoft.com/office/drawing/2014/main" id="{1A9B66C1-7BD3-4C58-A8E1-544CA8F10C6C}"/>
                  </a:ext>
                </a:extLst>
              </p:cNvPr>
              <p:cNvPicPr/>
              <p:nvPr/>
            </p:nvPicPr>
            <p:blipFill>
              <a:blip r:embed="rId117"/>
              <a:stretch>
                <a:fillRect/>
              </a:stretch>
            </p:blipFill>
            <p:spPr>
              <a:xfrm>
                <a:off x="7286861" y="4293496"/>
                <a:ext cx="363999" cy="29992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8">
            <p14:nvContentPartPr>
              <p14:cNvPr id="68" name="Ink 67">
                <a:extLst>
                  <a:ext uri="{FF2B5EF4-FFF2-40B4-BE49-F238E27FC236}">
                    <a16:creationId xmlns:a16="http://schemas.microsoft.com/office/drawing/2014/main" id="{D81D2F27-4853-4722-BEF5-02E23020CAC0}"/>
                  </a:ext>
                </a:extLst>
              </p14:cNvPr>
              <p14:cNvContentPartPr/>
              <p14:nvPr/>
            </p14:nvContentPartPr>
            <p14:xfrm>
              <a:off x="6587760" y="4499080"/>
              <a:ext cx="273240" cy="138240"/>
            </p14:xfrm>
          </p:contentPart>
        </mc:Choice>
        <mc:Fallback>
          <p:pic>
            <p:nvPicPr>
              <p:cNvPr id="68" name="Ink 67">
                <a:extLst>
                  <a:ext uri="{FF2B5EF4-FFF2-40B4-BE49-F238E27FC236}">
                    <a16:creationId xmlns:a16="http://schemas.microsoft.com/office/drawing/2014/main" id="{D81D2F27-4853-4722-BEF5-02E23020CAC0}"/>
                  </a:ext>
                </a:extLst>
              </p:cNvPr>
              <p:cNvPicPr/>
              <p:nvPr/>
            </p:nvPicPr>
            <p:blipFill>
              <a:blip r:embed="rId119"/>
              <a:stretch>
                <a:fillRect/>
              </a:stretch>
            </p:blipFill>
            <p:spPr>
              <a:xfrm>
                <a:off x="6569784" y="4481440"/>
                <a:ext cx="308833" cy="1738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05896553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EF925F-07F8-4EB3-99A6-401403A3F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8BA499-14B1-4141-8B47-F388188B2A8C}" type="slidenum">
              <a:rPr lang="en-US" smtClean="0"/>
              <a:pPr>
                <a:defRPr/>
              </a:pPr>
              <a:t>41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4A983E8-E451-41C2-A6E9-EF236554FA7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2884" t="14701" r="17452" b="79188"/>
          <a:stretch/>
        </p:blipFill>
        <p:spPr>
          <a:xfrm>
            <a:off x="152399" y="168274"/>
            <a:ext cx="8700727" cy="1508126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E2CB4E82-318A-4693-8CE0-E8A3C924D1C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350"/>
          <a:stretch/>
        </p:blipFill>
        <p:spPr>
          <a:xfrm>
            <a:off x="6450228" y="1295400"/>
            <a:ext cx="2541373" cy="2368737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E3864354-37D2-4D89-B266-4E5B4F0674D5}"/>
                  </a:ext>
                </a:extLst>
              </p14:cNvPr>
              <p14:cNvContentPartPr/>
              <p14:nvPr/>
            </p14:nvContentPartPr>
            <p14:xfrm>
              <a:off x="1797960" y="497320"/>
              <a:ext cx="2253240" cy="4140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E3864354-37D2-4D89-B266-4E5B4F0674D5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780320" y="461680"/>
                <a:ext cx="2288880" cy="113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AABBB7BA-46C3-4AE4-8CC7-9B62C2B587F8}"/>
                  </a:ext>
                </a:extLst>
              </p14:cNvPr>
              <p14:cNvContentPartPr/>
              <p14:nvPr/>
            </p14:nvContentPartPr>
            <p14:xfrm>
              <a:off x="6298680" y="863080"/>
              <a:ext cx="2287440" cy="61560"/>
            </p14:xfrm>
          </p:contentPart>
        </mc:Choice>
        <mc:Fallback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AABBB7BA-46C3-4AE4-8CC7-9B62C2B587F8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6281040" y="827080"/>
                <a:ext cx="2323080" cy="133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790957B5-BFC6-4400-9C92-BE9FAF9A12DB}"/>
                  </a:ext>
                </a:extLst>
              </p14:cNvPr>
              <p14:cNvContentPartPr/>
              <p14:nvPr/>
            </p14:nvContentPartPr>
            <p14:xfrm>
              <a:off x="221520" y="1218760"/>
              <a:ext cx="4583160" cy="61560"/>
            </p14:xfrm>
          </p:contentPart>
        </mc:Choice>
        <mc:Fallback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790957B5-BFC6-4400-9C92-BE9FAF9A12DB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203520" y="1183120"/>
                <a:ext cx="4618800" cy="133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1A3E1294-9569-461C-A91B-58E5F8266021}"/>
                  </a:ext>
                </a:extLst>
              </p14:cNvPr>
              <p14:cNvContentPartPr/>
              <p14:nvPr/>
            </p14:nvContentPartPr>
            <p14:xfrm>
              <a:off x="1361280" y="3880240"/>
              <a:ext cx="223560" cy="274320"/>
            </p14:xfrm>
          </p:contentPart>
        </mc:Choice>
        <mc:Fallback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1A3E1294-9569-461C-A91B-58E5F8266021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1343309" y="3862577"/>
                <a:ext cx="259143" cy="31000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">
            <p14:nvContentPartPr>
              <p14:cNvPr id="46" name="Ink 45">
                <a:extLst>
                  <a:ext uri="{FF2B5EF4-FFF2-40B4-BE49-F238E27FC236}">
                    <a16:creationId xmlns:a16="http://schemas.microsoft.com/office/drawing/2014/main" id="{A0FD4F42-10F0-43A6-8E05-0459C17BD1B3}"/>
                  </a:ext>
                </a:extLst>
              </p14:cNvPr>
              <p14:cNvContentPartPr/>
              <p14:nvPr/>
            </p14:nvContentPartPr>
            <p14:xfrm>
              <a:off x="2813880" y="1605400"/>
              <a:ext cx="628920" cy="60840"/>
            </p14:xfrm>
          </p:contentPart>
        </mc:Choice>
        <mc:Fallback>
          <p:pic>
            <p:nvPicPr>
              <p:cNvPr id="46" name="Ink 45">
                <a:extLst>
                  <a:ext uri="{FF2B5EF4-FFF2-40B4-BE49-F238E27FC236}">
                    <a16:creationId xmlns:a16="http://schemas.microsoft.com/office/drawing/2014/main" id="{A0FD4F42-10F0-43A6-8E05-0459C17BD1B3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2795880" y="1587760"/>
                <a:ext cx="664560" cy="96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">
            <p14:nvContentPartPr>
              <p14:cNvPr id="47" name="Ink 46">
                <a:extLst>
                  <a:ext uri="{FF2B5EF4-FFF2-40B4-BE49-F238E27FC236}">
                    <a16:creationId xmlns:a16="http://schemas.microsoft.com/office/drawing/2014/main" id="{CA1CC033-68B9-4A76-A90D-2F2E236643A6}"/>
                  </a:ext>
                </a:extLst>
              </p14:cNvPr>
              <p14:cNvContentPartPr/>
              <p14:nvPr/>
            </p14:nvContentPartPr>
            <p14:xfrm>
              <a:off x="3626760" y="1586320"/>
              <a:ext cx="160560" cy="19080"/>
            </p14:xfrm>
          </p:contentPart>
        </mc:Choice>
        <mc:Fallback>
          <p:pic>
            <p:nvPicPr>
              <p:cNvPr id="47" name="Ink 46">
                <a:extLst>
                  <a:ext uri="{FF2B5EF4-FFF2-40B4-BE49-F238E27FC236}">
                    <a16:creationId xmlns:a16="http://schemas.microsoft.com/office/drawing/2014/main" id="{CA1CC033-68B9-4A76-A90D-2F2E236643A6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3608760" y="1568320"/>
                <a:ext cx="196200" cy="54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">
            <p14:nvContentPartPr>
              <p14:cNvPr id="57" name="Ink 56">
                <a:extLst>
                  <a:ext uri="{FF2B5EF4-FFF2-40B4-BE49-F238E27FC236}">
                    <a16:creationId xmlns:a16="http://schemas.microsoft.com/office/drawing/2014/main" id="{B3FAE627-E43B-48B1-8040-FBF2674FE6EE}"/>
                  </a:ext>
                </a:extLst>
              </p14:cNvPr>
              <p14:cNvContentPartPr/>
              <p14:nvPr/>
            </p14:nvContentPartPr>
            <p14:xfrm>
              <a:off x="477120" y="1672000"/>
              <a:ext cx="2113200" cy="2103840"/>
            </p14:xfrm>
          </p:contentPart>
        </mc:Choice>
        <mc:Fallback>
          <p:pic>
            <p:nvPicPr>
              <p:cNvPr id="57" name="Ink 56">
                <a:extLst>
                  <a:ext uri="{FF2B5EF4-FFF2-40B4-BE49-F238E27FC236}">
                    <a16:creationId xmlns:a16="http://schemas.microsoft.com/office/drawing/2014/main" id="{B3FAE627-E43B-48B1-8040-FBF2674FE6EE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459483" y="1654000"/>
                <a:ext cx="2148834" cy="2139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8">
            <p14:nvContentPartPr>
              <p14:cNvPr id="61" name="Ink 60">
                <a:extLst>
                  <a:ext uri="{FF2B5EF4-FFF2-40B4-BE49-F238E27FC236}">
                    <a16:creationId xmlns:a16="http://schemas.microsoft.com/office/drawing/2014/main" id="{C97432FF-9293-4FE3-AB25-A67797373E30}"/>
                  </a:ext>
                </a:extLst>
              </p14:cNvPr>
              <p14:cNvContentPartPr/>
              <p14:nvPr/>
            </p14:nvContentPartPr>
            <p14:xfrm>
              <a:off x="2742600" y="1817800"/>
              <a:ext cx="324720" cy="348480"/>
            </p14:xfrm>
          </p:contentPart>
        </mc:Choice>
        <mc:Fallback>
          <p:pic>
            <p:nvPicPr>
              <p:cNvPr id="61" name="Ink 60">
                <a:extLst>
                  <a:ext uri="{FF2B5EF4-FFF2-40B4-BE49-F238E27FC236}">
                    <a16:creationId xmlns:a16="http://schemas.microsoft.com/office/drawing/2014/main" id="{C97432FF-9293-4FE3-AB25-A67797373E30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2724960" y="1799781"/>
                <a:ext cx="360360" cy="38415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0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D4FF878C-DDF8-44E6-95FB-DAF119124E4C}"/>
                  </a:ext>
                </a:extLst>
              </p14:cNvPr>
              <p14:cNvContentPartPr/>
              <p14:nvPr/>
            </p14:nvContentPartPr>
            <p14:xfrm>
              <a:off x="3689760" y="1687480"/>
              <a:ext cx="523440" cy="610560"/>
            </p14:xfrm>
          </p:contentPart>
        </mc:Choice>
        <mc:Fallback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D4FF878C-DDF8-44E6-95FB-DAF119124E4C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3672120" y="1669830"/>
                <a:ext cx="559080" cy="64622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2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1F3F158F-C1FB-44F1-96F9-31820E21B5E8}"/>
                  </a:ext>
                </a:extLst>
              </p14:cNvPr>
              <p14:cNvContentPartPr/>
              <p14:nvPr/>
            </p14:nvContentPartPr>
            <p14:xfrm>
              <a:off x="4388520" y="2153680"/>
              <a:ext cx="192960" cy="186480"/>
            </p14:xfrm>
          </p:contentPart>
        </mc:Choice>
        <mc:Fallback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1F3F158F-C1FB-44F1-96F9-31820E21B5E8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4370880" y="2135680"/>
                <a:ext cx="228600" cy="222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4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209E4FAD-9B4A-4804-8CC9-6E9C5388DBB8}"/>
                  </a:ext>
                </a:extLst>
              </p14:cNvPr>
              <p14:cNvContentPartPr/>
              <p14:nvPr/>
            </p14:nvContentPartPr>
            <p14:xfrm>
              <a:off x="2783640" y="2475880"/>
              <a:ext cx="171720" cy="54360"/>
            </p14:xfrm>
          </p:contentPart>
        </mc:Choice>
        <mc:Fallback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209E4FAD-9B4A-4804-8CC9-6E9C5388DBB8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2765640" y="2457880"/>
                <a:ext cx="207360" cy="90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6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C42BD757-22CA-47F1-B7F0-C88D66B7CC97}"/>
                  </a:ext>
                </a:extLst>
              </p14:cNvPr>
              <p14:cNvContentPartPr/>
              <p14:nvPr/>
            </p14:nvContentPartPr>
            <p14:xfrm>
              <a:off x="3210240" y="2691880"/>
              <a:ext cx="198000" cy="11160"/>
            </p14:xfrm>
          </p:contentPart>
        </mc:Choice>
        <mc:Fallback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C42BD757-22CA-47F1-B7F0-C88D66B7CC97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3192240" y="2674240"/>
                <a:ext cx="233640" cy="46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8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1E8464F5-20B8-4DD4-823A-E22F89F1B065}"/>
                  </a:ext>
                </a:extLst>
              </p14:cNvPr>
              <p14:cNvContentPartPr/>
              <p14:nvPr/>
            </p14:nvContentPartPr>
            <p14:xfrm>
              <a:off x="3250920" y="2793760"/>
              <a:ext cx="117360" cy="360"/>
            </p14:xfrm>
          </p:contentPart>
        </mc:Choice>
        <mc:Fallback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1E8464F5-20B8-4DD4-823A-E22F89F1B065}"/>
                  </a:ext>
                </a:extLst>
              </p:cNvPr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3232920" y="2775760"/>
                <a:ext cx="1530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0">
            <p14:nvContentPartPr>
              <p14:cNvPr id="24" name="Ink 23">
                <a:extLst>
                  <a:ext uri="{FF2B5EF4-FFF2-40B4-BE49-F238E27FC236}">
                    <a16:creationId xmlns:a16="http://schemas.microsoft.com/office/drawing/2014/main" id="{3BC8F5E3-2C86-4763-AADD-EB706C847488}"/>
                  </a:ext>
                </a:extLst>
              </p14:cNvPr>
              <p14:cNvContentPartPr/>
              <p14:nvPr/>
            </p14:nvContentPartPr>
            <p14:xfrm>
              <a:off x="3586080" y="2571640"/>
              <a:ext cx="446040" cy="351360"/>
            </p14:xfrm>
          </p:contentPart>
        </mc:Choice>
        <mc:Fallback>
          <p:pic>
            <p:nvPicPr>
              <p:cNvPr id="24" name="Ink 23">
                <a:extLst>
                  <a:ext uri="{FF2B5EF4-FFF2-40B4-BE49-F238E27FC236}">
                    <a16:creationId xmlns:a16="http://schemas.microsoft.com/office/drawing/2014/main" id="{3BC8F5E3-2C86-4763-AADD-EB706C847488}"/>
                  </a:ext>
                </a:extLst>
              </p:cNvPr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3568080" y="2553982"/>
                <a:ext cx="481680" cy="38703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2">
            <p14:nvContentPartPr>
              <p14:cNvPr id="25" name="Ink 24">
                <a:extLst>
                  <a:ext uri="{FF2B5EF4-FFF2-40B4-BE49-F238E27FC236}">
                    <a16:creationId xmlns:a16="http://schemas.microsoft.com/office/drawing/2014/main" id="{7B048A25-936C-4102-B796-C1FE5FDF6073}"/>
                  </a:ext>
                </a:extLst>
              </p14:cNvPr>
              <p14:cNvContentPartPr/>
              <p14:nvPr/>
            </p14:nvContentPartPr>
            <p14:xfrm>
              <a:off x="2753040" y="2699800"/>
              <a:ext cx="343440" cy="268200"/>
            </p14:xfrm>
          </p:contentPart>
        </mc:Choice>
        <mc:Fallback>
          <p:pic>
            <p:nvPicPr>
              <p:cNvPr id="25" name="Ink 24">
                <a:extLst>
                  <a:ext uri="{FF2B5EF4-FFF2-40B4-BE49-F238E27FC236}">
                    <a16:creationId xmlns:a16="http://schemas.microsoft.com/office/drawing/2014/main" id="{7B048A25-936C-4102-B796-C1FE5FDF6073}"/>
                  </a:ext>
                </a:extLst>
              </p:cNvPr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2735381" y="2682160"/>
                <a:ext cx="379117" cy="303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4">
            <p14:nvContentPartPr>
              <p14:cNvPr id="26" name="Ink 25">
                <a:extLst>
                  <a:ext uri="{FF2B5EF4-FFF2-40B4-BE49-F238E27FC236}">
                    <a16:creationId xmlns:a16="http://schemas.microsoft.com/office/drawing/2014/main" id="{8EE84877-AE52-4BA2-BFA4-A59DE8083E60}"/>
                  </a:ext>
                </a:extLst>
              </p14:cNvPr>
              <p14:cNvContentPartPr/>
              <p14:nvPr/>
            </p14:nvContentPartPr>
            <p14:xfrm>
              <a:off x="4215360" y="2681800"/>
              <a:ext cx="63720" cy="214920"/>
            </p14:xfrm>
          </p:contentPart>
        </mc:Choice>
        <mc:Fallback>
          <p:pic>
            <p:nvPicPr>
              <p:cNvPr id="26" name="Ink 25">
                <a:extLst>
                  <a:ext uri="{FF2B5EF4-FFF2-40B4-BE49-F238E27FC236}">
                    <a16:creationId xmlns:a16="http://schemas.microsoft.com/office/drawing/2014/main" id="{8EE84877-AE52-4BA2-BFA4-A59DE8083E60}"/>
                  </a:ext>
                </a:extLst>
              </p:cNvPr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4197720" y="2664160"/>
                <a:ext cx="99360" cy="250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6">
            <p14:nvContentPartPr>
              <p14:cNvPr id="27" name="Ink 26">
                <a:extLst>
                  <a:ext uri="{FF2B5EF4-FFF2-40B4-BE49-F238E27FC236}">
                    <a16:creationId xmlns:a16="http://schemas.microsoft.com/office/drawing/2014/main" id="{28E75EE5-8870-4B75-BDFC-8EC321FBF41B}"/>
                  </a:ext>
                </a:extLst>
              </p14:cNvPr>
              <p14:cNvContentPartPr/>
              <p14:nvPr/>
            </p14:nvContentPartPr>
            <p14:xfrm>
              <a:off x="4144800" y="2518720"/>
              <a:ext cx="165960" cy="88920"/>
            </p14:xfrm>
          </p:contentPart>
        </mc:Choice>
        <mc:Fallback>
          <p:pic>
            <p:nvPicPr>
              <p:cNvPr id="27" name="Ink 26">
                <a:extLst>
                  <a:ext uri="{FF2B5EF4-FFF2-40B4-BE49-F238E27FC236}">
                    <a16:creationId xmlns:a16="http://schemas.microsoft.com/office/drawing/2014/main" id="{28E75EE5-8870-4B75-BDFC-8EC321FBF41B}"/>
                  </a:ext>
                </a:extLst>
              </p:cNvPr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4126800" y="2500720"/>
                <a:ext cx="201600" cy="124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8">
            <p14:nvContentPartPr>
              <p14:cNvPr id="30" name="Ink 29">
                <a:extLst>
                  <a:ext uri="{FF2B5EF4-FFF2-40B4-BE49-F238E27FC236}">
                    <a16:creationId xmlns:a16="http://schemas.microsoft.com/office/drawing/2014/main" id="{19DB5899-B296-4A61-B99D-BFFFF26FE23B}"/>
                  </a:ext>
                </a:extLst>
              </p14:cNvPr>
              <p14:cNvContentPartPr/>
              <p14:nvPr/>
            </p14:nvContentPartPr>
            <p14:xfrm>
              <a:off x="4531080" y="2702320"/>
              <a:ext cx="175680" cy="194040"/>
            </p14:xfrm>
          </p:contentPart>
        </mc:Choice>
        <mc:Fallback>
          <p:pic>
            <p:nvPicPr>
              <p:cNvPr id="30" name="Ink 29">
                <a:extLst>
                  <a:ext uri="{FF2B5EF4-FFF2-40B4-BE49-F238E27FC236}">
                    <a16:creationId xmlns:a16="http://schemas.microsoft.com/office/drawing/2014/main" id="{19DB5899-B296-4A61-B99D-BFFFF26FE23B}"/>
                  </a:ext>
                </a:extLst>
              </p:cNvPr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4513080" y="2684320"/>
                <a:ext cx="211320" cy="229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0">
            <p14:nvContentPartPr>
              <p14:cNvPr id="34" name="Ink 33">
                <a:extLst>
                  <a:ext uri="{FF2B5EF4-FFF2-40B4-BE49-F238E27FC236}">
                    <a16:creationId xmlns:a16="http://schemas.microsoft.com/office/drawing/2014/main" id="{C203479C-3A23-40CC-B82F-9D84E90100DD}"/>
                  </a:ext>
                </a:extLst>
              </p14:cNvPr>
              <p14:cNvContentPartPr/>
              <p14:nvPr/>
            </p14:nvContentPartPr>
            <p14:xfrm>
              <a:off x="5183400" y="2813920"/>
              <a:ext cx="102960" cy="250920"/>
            </p14:xfrm>
          </p:contentPart>
        </mc:Choice>
        <mc:Fallback>
          <p:pic>
            <p:nvPicPr>
              <p:cNvPr id="34" name="Ink 33">
                <a:extLst>
                  <a:ext uri="{FF2B5EF4-FFF2-40B4-BE49-F238E27FC236}">
                    <a16:creationId xmlns:a16="http://schemas.microsoft.com/office/drawing/2014/main" id="{C203479C-3A23-40CC-B82F-9D84E90100DD}"/>
                  </a:ext>
                </a:extLst>
              </p:cNvPr>
              <p:cNvPicPr/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5165400" y="2796280"/>
                <a:ext cx="138600" cy="286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2">
            <p14:nvContentPartPr>
              <p14:cNvPr id="35" name="Ink 34">
                <a:extLst>
                  <a:ext uri="{FF2B5EF4-FFF2-40B4-BE49-F238E27FC236}">
                    <a16:creationId xmlns:a16="http://schemas.microsoft.com/office/drawing/2014/main" id="{09E8153D-1109-48B9-8CF9-41CDB6BA8C61}"/>
                  </a:ext>
                </a:extLst>
              </p14:cNvPr>
              <p14:cNvContentPartPr/>
              <p14:nvPr/>
            </p14:nvContentPartPr>
            <p14:xfrm>
              <a:off x="5404800" y="2682520"/>
              <a:ext cx="212400" cy="402840"/>
            </p14:xfrm>
          </p:contentPart>
        </mc:Choice>
        <mc:Fallback>
          <p:pic>
            <p:nvPicPr>
              <p:cNvPr id="35" name="Ink 34">
                <a:extLst>
                  <a:ext uri="{FF2B5EF4-FFF2-40B4-BE49-F238E27FC236}">
                    <a16:creationId xmlns:a16="http://schemas.microsoft.com/office/drawing/2014/main" id="{09E8153D-1109-48B9-8CF9-41CDB6BA8C61}"/>
                  </a:ext>
                </a:extLst>
              </p:cNvPr>
              <p:cNvPicPr/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5386800" y="2664880"/>
                <a:ext cx="248040" cy="438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4">
            <p14:nvContentPartPr>
              <p14:cNvPr id="36" name="Ink 35">
                <a:extLst>
                  <a:ext uri="{FF2B5EF4-FFF2-40B4-BE49-F238E27FC236}">
                    <a16:creationId xmlns:a16="http://schemas.microsoft.com/office/drawing/2014/main" id="{AF850972-CB27-441F-B347-56C2535CCE09}"/>
                  </a:ext>
                </a:extLst>
              </p14:cNvPr>
              <p14:cNvContentPartPr/>
              <p14:nvPr/>
            </p14:nvContentPartPr>
            <p14:xfrm>
              <a:off x="5435400" y="2453560"/>
              <a:ext cx="168840" cy="140040"/>
            </p14:xfrm>
          </p:contentPart>
        </mc:Choice>
        <mc:Fallback>
          <p:pic>
            <p:nvPicPr>
              <p:cNvPr id="36" name="Ink 35">
                <a:extLst>
                  <a:ext uri="{FF2B5EF4-FFF2-40B4-BE49-F238E27FC236}">
                    <a16:creationId xmlns:a16="http://schemas.microsoft.com/office/drawing/2014/main" id="{AF850972-CB27-441F-B347-56C2535CCE09}"/>
                  </a:ext>
                </a:extLst>
              </p:cNvPr>
              <p:cNvPicPr/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5417400" y="2435920"/>
                <a:ext cx="204480" cy="175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6">
            <p14:nvContentPartPr>
              <p14:cNvPr id="37" name="Ink 36">
                <a:extLst>
                  <a:ext uri="{FF2B5EF4-FFF2-40B4-BE49-F238E27FC236}">
                    <a16:creationId xmlns:a16="http://schemas.microsoft.com/office/drawing/2014/main" id="{0A3C290E-0175-491A-A3FD-A4C39B2D6B28}"/>
                  </a:ext>
                </a:extLst>
              </p14:cNvPr>
              <p14:cNvContentPartPr/>
              <p14:nvPr/>
            </p14:nvContentPartPr>
            <p14:xfrm>
              <a:off x="4825560" y="2610520"/>
              <a:ext cx="271080" cy="314280"/>
            </p14:xfrm>
          </p:contentPart>
        </mc:Choice>
        <mc:Fallback>
          <p:pic>
            <p:nvPicPr>
              <p:cNvPr id="37" name="Ink 36">
                <a:extLst>
                  <a:ext uri="{FF2B5EF4-FFF2-40B4-BE49-F238E27FC236}">
                    <a16:creationId xmlns:a16="http://schemas.microsoft.com/office/drawing/2014/main" id="{0A3C290E-0175-491A-A3FD-A4C39B2D6B28}"/>
                  </a:ext>
                </a:extLst>
              </p:cNvPr>
              <p:cNvPicPr/>
              <p:nvPr/>
            </p:nvPicPr>
            <p:blipFill>
              <a:blip r:embed="rId47"/>
              <a:stretch>
                <a:fillRect/>
              </a:stretch>
            </p:blipFill>
            <p:spPr>
              <a:xfrm>
                <a:off x="4807920" y="2592541"/>
                <a:ext cx="306720" cy="34987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8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9AC9D42C-2198-4969-A700-F8AB83234145}"/>
                  </a:ext>
                </a:extLst>
              </p14:cNvPr>
              <p14:cNvContentPartPr/>
              <p14:nvPr/>
            </p14:nvContentPartPr>
            <p14:xfrm>
              <a:off x="2153640" y="3260320"/>
              <a:ext cx="271440" cy="185040"/>
            </p14:xfrm>
          </p:contentPart>
        </mc:Choice>
        <mc:Fallback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9AC9D42C-2198-4969-A700-F8AB83234145}"/>
                  </a:ext>
                </a:extLst>
              </p:cNvPr>
              <p:cNvPicPr/>
              <p:nvPr/>
            </p:nvPicPr>
            <p:blipFill>
              <a:blip r:embed="rId49"/>
              <a:stretch>
                <a:fillRect/>
              </a:stretch>
            </p:blipFill>
            <p:spPr>
              <a:xfrm>
                <a:off x="2135640" y="3242320"/>
                <a:ext cx="307080" cy="220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0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BFCB91B7-EFDF-42DB-9D06-704664C8AF48}"/>
                  </a:ext>
                </a:extLst>
              </p14:cNvPr>
              <p14:cNvContentPartPr/>
              <p14:nvPr/>
            </p14:nvContentPartPr>
            <p14:xfrm>
              <a:off x="2529480" y="3067720"/>
              <a:ext cx="109440" cy="363240"/>
            </p14:xfrm>
          </p:contentPart>
        </mc:Choice>
        <mc:Fallback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BFCB91B7-EFDF-42DB-9D06-704664C8AF48}"/>
                  </a:ext>
                </a:extLst>
              </p:cNvPr>
              <p:cNvPicPr/>
              <p:nvPr/>
            </p:nvPicPr>
            <p:blipFill>
              <a:blip r:embed="rId51"/>
              <a:stretch>
                <a:fillRect/>
              </a:stretch>
            </p:blipFill>
            <p:spPr>
              <a:xfrm>
                <a:off x="2511840" y="3050080"/>
                <a:ext cx="145080" cy="398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2">
            <p14:nvContentPartPr>
              <p14:cNvPr id="33" name="Ink 32">
                <a:extLst>
                  <a:ext uri="{FF2B5EF4-FFF2-40B4-BE49-F238E27FC236}">
                    <a16:creationId xmlns:a16="http://schemas.microsoft.com/office/drawing/2014/main" id="{45BD0484-9E88-4BD7-8854-D78D9FFB579C}"/>
                  </a:ext>
                </a:extLst>
              </p14:cNvPr>
              <p14:cNvContentPartPr/>
              <p14:nvPr/>
            </p14:nvContentPartPr>
            <p14:xfrm>
              <a:off x="4287360" y="3342040"/>
              <a:ext cx="151560" cy="6840"/>
            </p14:xfrm>
          </p:contentPart>
        </mc:Choice>
        <mc:Fallback>
          <p:pic>
            <p:nvPicPr>
              <p:cNvPr id="33" name="Ink 32">
                <a:extLst>
                  <a:ext uri="{FF2B5EF4-FFF2-40B4-BE49-F238E27FC236}">
                    <a16:creationId xmlns:a16="http://schemas.microsoft.com/office/drawing/2014/main" id="{45BD0484-9E88-4BD7-8854-D78D9FFB579C}"/>
                  </a:ext>
                </a:extLst>
              </p:cNvPr>
              <p:cNvPicPr/>
              <p:nvPr/>
            </p:nvPicPr>
            <p:blipFill>
              <a:blip r:embed="rId53"/>
              <a:stretch>
                <a:fillRect/>
              </a:stretch>
            </p:blipFill>
            <p:spPr>
              <a:xfrm>
                <a:off x="4269360" y="3324400"/>
                <a:ext cx="187200" cy="42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4">
            <p14:nvContentPartPr>
              <p14:cNvPr id="38" name="Ink 37">
                <a:extLst>
                  <a:ext uri="{FF2B5EF4-FFF2-40B4-BE49-F238E27FC236}">
                    <a16:creationId xmlns:a16="http://schemas.microsoft.com/office/drawing/2014/main" id="{504ED6C8-0E13-4724-8108-472B82756D2A}"/>
                  </a:ext>
                </a:extLst>
              </p14:cNvPr>
              <p14:cNvContentPartPr/>
              <p14:nvPr/>
            </p14:nvContentPartPr>
            <p14:xfrm>
              <a:off x="4307520" y="3412960"/>
              <a:ext cx="162000" cy="8640"/>
            </p14:xfrm>
          </p:contentPart>
        </mc:Choice>
        <mc:Fallback>
          <p:pic>
            <p:nvPicPr>
              <p:cNvPr id="38" name="Ink 37">
                <a:extLst>
                  <a:ext uri="{FF2B5EF4-FFF2-40B4-BE49-F238E27FC236}">
                    <a16:creationId xmlns:a16="http://schemas.microsoft.com/office/drawing/2014/main" id="{504ED6C8-0E13-4724-8108-472B82756D2A}"/>
                  </a:ext>
                </a:extLst>
              </p:cNvPr>
              <p:cNvPicPr/>
              <p:nvPr/>
            </p:nvPicPr>
            <p:blipFill>
              <a:blip r:embed="rId55"/>
              <a:stretch>
                <a:fillRect/>
              </a:stretch>
            </p:blipFill>
            <p:spPr>
              <a:xfrm>
                <a:off x="4289880" y="3395320"/>
                <a:ext cx="197640" cy="44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6">
            <p14:nvContentPartPr>
              <p14:cNvPr id="39" name="Ink 38">
                <a:extLst>
                  <a:ext uri="{FF2B5EF4-FFF2-40B4-BE49-F238E27FC236}">
                    <a16:creationId xmlns:a16="http://schemas.microsoft.com/office/drawing/2014/main" id="{8A7FE6DC-7EB0-4CF8-95C1-7639646129CB}"/>
                  </a:ext>
                </a:extLst>
              </p14:cNvPr>
              <p14:cNvContentPartPr/>
              <p14:nvPr/>
            </p14:nvContentPartPr>
            <p14:xfrm>
              <a:off x="3687960" y="3168880"/>
              <a:ext cx="490680" cy="377640"/>
            </p14:xfrm>
          </p:contentPart>
        </mc:Choice>
        <mc:Fallback>
          <p:pic>
            <p:nvPicPr>
              <p:cNvPr id="39" name="Ink 38">
                <a:extLst>
                  <a:ext uri="{FF2B5EF4-FFF2-40B4-BE49-F238E27FC236}">
                    <a16:creationId xmlns:a16="http://schemas.microsoft.com/office/drawing/2014/main" id="{8A7FE6DC-7EB0-4CF8-95C1-7639646129CB}"/>
                  </a:ext>
                </a:extLst>
              </p:cNvPr>
              <p:cNvPicPr/>
              <p:nvPr/>
            </p:nvPicPr>
            <p:blipFill>
              <a:blip r:embed="rId57"/>
              <a:stretch>
                <a:fillRect/>
              </a:stretch>
            </p:blipFill>
            <p:spPr>
              <a:xfrm>
                <a:off x="3669973" y="3151240"/>
                <a:ext cx="526294" cy="413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8">
            <p14:nvContentPartPr>
              <p14:cNvPr id="40" name="Ink 39">
                <a:extLst>
                  <a:ext uri="{FF2B5EF4-FFF2-40B4-BE49-F238E27FC236}">
                    <a16:creationId xmlns:a16="http://schemas.microsoft.com/office/drawing/2014/main" id="{E8D693E5-5DF3-4532-B22B-25343CAB8DA4}"/>
                  </a:ext>
                </a:extLst>
              </p14:cNvPr>
              <p14:cNvContentPartPr/>
              <p14:nvPr/>
            </p14:nvContentPartPr>
            <p14:xfrm>
              <a:off x="2742600" y="3225400"/>
              <a:ext cx="626040" cy="201960"/>
            </p14:xfrm>
          </p:contentPart>
        </mc:Choice>
        <mc:Fallback>
          <p:pic>
            <p:nvPicPr>
              <p:cNvPr id="40" name="Ink 39">
                <a:extLst>
                  <a:ext uri="{FF2B5EF4-FFF2-40B4-BE49-F238E27FC236}">
                    <a16:creationId xmlns:a16="http://schemas.microsoft.com/office/drawing/2014/main" id="{E8D693E5-5DF3-4532-B22B-25343CAB8DA4}"/>
                  </a:ext>
                </a:extLst>
              </p:cNvPr>
              <p:cNvPicPr/>
              <p:nvPr/>
            </p:nvPicPr>
            <p:blipFill>
              <a:blip r:embed="rId59"/>
              <a:stretch>
                <a:fillRect/>
              </a:stretch>
            </p:blipFill>
            <p:spPr>
              <a:xfrm>
                <a:off x="2724950" y="3207760"/>
                <a:ext cx="661701" cy="237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0">
            <p14:nvContentPartPr>
              <p14:cNvPr id="44" name="Ink 43">
                <a:extLst>
                  <a:ext uri="{FF2B5EF4-FFF2-40B4-BE49-F238E27FC236}">
                    <a16:creationId xmlns:a16="http://schemas.microsoft.com/office/drawing/2014/main" id="{CFA1CCB4-54EA-48BC-8CB3-CFBC34B7682B}"/>
                  </a:ext>
                </a:extLst>
              </p14:cNvPr>
              <p14:cNvContentPartPr/>
              <p14:nvPr/>
            </p14:nvContentPartPr>
            <p14:xfrm>
              <a:off x="4602000" y="3191920"/>
              <a:ext cx="281160" cy="365760"/>
            </p14:xfrm>
          </p:contentPart>
        </mc:Choice>
        <mc:Fallback>
          <p:pic>
            <p:nvPicPr>
              <p:cNvPr id="44" name="Ink 43">
                <a:extLst>
                  <a:ext uri="{FF2B5EF4-FFF2-40B4-BE49-F238E27FC236}">
                    <a16:creationId xmlns:a16="http://schemas.microsoft.com/office/drawing/2014/main" id="{CFA1CCB4-54EA-48BC-8CB3-CFBC34B7682B}"/>
                  </a:ext>
                </a:extLst>
              </p:cNvPr>
              <p:cNvPicPr/>
              <p:nvPr/>
            </p:nvPicPr>
            <p:blipFill>
              <a:blip r:embed="rId61"/>
              <a:stretch>
                <a:fillRect/>
              </a:stretch>
            </p:blipFill>
            <p:spPr>
              <a:xfrm>
                <a:off x="4584360" y="3173920"/>
                <a:ext cx="316800" cy="401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2">
            <p14:nvContentPartPr>
              <p14:cNvPr id="45" name="Ink 44">
                <a:extLst>
                  <a:ext uri="{FF2B5EF4-FFF2-40B4-BE49-F238E27FC236}">
                    <a16:creationId xmlns:a16="http://schemas.microsoft.com/office/drawing/2014/main" id="{42A2FECD-1D2C-4866-801E-64D1ACFA5628}"/>
                  </a:ext>
                </a:extLst>
              </p14:cNvPr>
              <p14:cNvContentPartPr/>
              <p14:nvPr/>
            </p14:nvContentPartPr>
            <p14:xfrm>
              <a:off x="4986480" y="3311440"/>
              <a:ext cx="95760" cy="191520"/>
            </p14:xfrm>
          </p:contentPart>
        </mc:Choice>
        <mc:Fallback>
          <p:pic>
            <p:nvPicPr>
              <p:cNvPr id="45" name="Ink 44">
                <a:extLst>
                  <a:ext uri="{FF2B5EF4-FFF2-40B4-BE49-F238E27FC236}">
                    <a16:creationId xmlns:a16="http://schemas.microsoft.com/office/drawing/2014/main" id="{42A2FECD-1D2C-4866-801E-64D1ACFA5628}"/>
                  </a:ext>
                </a:extLst>
              </p:cNvPr>
              <p:cNvPicPr/>
              <p:nvPr/>
            </p:nvPicPr>
            <p:blipFill>
              <a:blip r:embed="rId63"/>
              <a:stretch>
                <a:fillRect/>
              </a:stretch>
            </p:blipFill>
            <p:spPr>
              <a:xfrm>
                <a:off x="4968480" y="3293440"/>
                <a:ext cx="131400" cy="227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4">
            <p14:nvContentPartPr>
              <p14:cNvPr id="62" name="Ink 61">
                <a:extLst>
                  <a:ext uri="{FF2B5EF4-FFF2-40B4-BE49-F238E27FC236}">
                    <a16:creationId xmlns:a16="http://schemas.microsoft.com/office/drawing/2014/main" id="{A425A0DE-5A97-40AE-844C-25D95816D4F6}"/>
                  </a:ext>
                </a:extLst>
              </p14:cNvPr>
              <p14:cNvContentPartPr/>
              <p14:nvPr/>
            </p14:nvContentPartPr>
            <p14:xfrm>
              <a:off x="5169720" y="3128920"/>
              <a:ext cx="907920" cy="407160"/>
            </p14:xfrm>
          </p:contentPart>
        </mc:Choice>
        <mc:Fallback>
          <p:pic>
            <p:nvPicPr>
              <p:cNvPr id="62" name="Ink 61">
                <a:extLst>
                  <a:ext uri="{FF2B5EF4-FFF2-40B4-BE49-F238E27FC236}">
                    <a16:creationId xmlns:a16="http://schemas.microsoft.com/office/drawing/2014/main" id="{A425A0DE-5A97-40AE-844C-25D95816D4F6}"/>
                  </a:ext>
                </a:extLst>
              </p:cNvPr>
              <p:cNvPicPr/>
              <p:nvPr/>
            </p:nvPicPr>
            <p:blipFill>
              <a:blip r:embed="rId65"/>
              <a:stretch>
                <a:fillRect/>
              </a:stretch>
            </p:blipFill>
            <p:spPr>
              <a:xfrm>
                <a:off x="5152080" y="3111280"/>
                <a:ext cx="943560" cy="442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6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97666169-1043-4FD6-8730-9B92D8D5E4C8}"/>
                  </a:ext>
                </a:extLst>
              </p14:cNvPr>
              <p14:cNvContentPartPr/>
              <p14:nvPr/>
            </p14:nvContentPartPr>
            <p14:xfrm>
              <a:off x="2687160" y="3545440"/>
              <a:ext cx="117360" cy="395280"/>
            </p14:xfrm>
          </p:contentPart>
        </mc:Choice>
        <mc:Fallback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97666169-1043-4FD6-8730-9B92D8D5E4C8}"/>
                  </a:ext>
                </a:extLst>
              </p:cNvPr>
              <p:cNvPicPr/>
              <p:nvPr/>
            </p:nvPicPr>
            <p:blipFill>
              <a:blip r:embed="rId67"/>
              <a:stretch>
                <a:fillRect/>
              </a:stretch>
            </p:blipFill>
            <p:spPr>
              <a:xfrm>
                <a:off x="2669160" y="3527800"/>
                <a:ext cx="153000" cy="430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8">
            <p14:nvContentPartPr>
              <p14:cNvPr id="23" name="Ink 22">
                <a:extLst>
                  <a:ext uri="{FF2B5EF4-FFF2-40B4-BE49-F238E27FC236}">
                    <a16:creationId xmlns:a16="http://schemas.microsoft.com/office/drawing/2014/main" id="{58587A5D-AA4C-4EB3-A98A-271AEEFC505A}"/>
                  </a:ext>
                </a:extLst>
              </p14:cNvPr>
              <p14:cNvContentPartPr/>
              <p14:nvPr/>
            </p14:nvContentPartPr>
            <p14:xfrm>
              <a:off x="4328040" y="3880240"/>
              <a:ext cx="182160" cy="9720"/>
            </p14:xfrm>
          </p:contentPart>
        </mc:Choice>
        <mc:Fallback>
          <p:pic>
            <p:nvPicPr>
              <p:cNvPr id="23" name="Ink 22">
                <a:extLst>
                  <a:ext uri="{FF2B5EF4-FFF2-40B4-BE49-F238E27FC236}">
                    <a16:creationId xmlns:a16="http://schemas.microsoft.com/office/drawing/2014/main" id="{58587A5D-AA4C-4EB3-A98A-271AEEFC505A}"/>
                  </a:ext>
                </a:extLst>
              </p:cNvPr>
              <p:cNvPicPr/>
              <p:nvPr/>
            </p:nvPicPr>
            <p:blipFill>
              <a:blip r:embed="rId69"/>
              <a:stretch>
                <a:fillRect/>
              </a:stretch>
            </p:blipFill>
            <p:spPr>
              <a:xfrm>
                <a:off x="4310040" y="3862600"/>
                <a:ext cx="217800" cy="45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0">
            <p14:nvContentPartPr>
              <p14:cNvPr id="28" name="Ink 27">
                <a:extLst>
                  <a:ext uri="{FF2B5EF4-FFF2-40B4-BE49-F238E27FC236}">
                    <a16:creationId xmlns:a16="http://schemas.microsoft.com/office/drawing/2014/main" id="{64715923-F2B6-4D4D-85D3-918D80507020}"/>
                  </a:ext>
                </a:extLst>
              </p14:cNvPr>
              <p14:cNvContentPartPr/>
              <p14:nvPr/>
            </p14:nvContentPartPr>
            <p14:xfrm>
              <a:off x="4337760" y="3951880"/>
              <a:ext cx="164520" cy="14760"/>
            </p14:xfrm>
          </p:contentPart>
        </mc:Choice>
        <mc:Fallback>
          <p:pic>
            <p:nvPicPr>
              <p:cNvPr id="28" name="Ink 27">
                <a:extLst>
                  <a:ext uri="{FF2B5EF4-FFF2-40B4-BE49-F238E27FC236}">
                    <a16:creationId xmlns:a16="http://schemas.microsoft.com/office/drawing/2014/main" id="{64715923-F2B6-4D4D-85D3-918D80507020}"/>
                  </a:ext>
                </a:extLst>
              </p:cNvPr>
              <p:cNvPicPr/>
              <p:nvPr/>
            </p:nvPicPr>
            <p:blipFill>
              <a:blip r:embed="rId71"/>
              <a:stretch>
                <a:fillRect/>
              </a:stretch>
            </p:blipFill>
            <p:spPr>
              <a:xfrm>
                <a:off x="4320120" y="3933880"/>
                <a:ext cx="200160" cy="50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2">
            <p14:nvContentPartPr>
              <p14:cNvPr id="41" name="Ink 40">
                <a:extLst>
                  <a:ext uri="{FF2B5EF4-FFF2-40B4-BE49-F238E27FC236}">
                    <a16:creationId xmlns:a16="http://schemas.microsoft.com/office/drawing/2014/main" id="{423D7D20-92A3-4489-A295-7F79A7A5D760}"/>
                  </a:ext>
                </a:extLst>
              </p14:cNvPr>
              <p14:cNvContentPartPr/>
              <p14:nvPr/>
            </p14:nvContentPartPr>
            <p14:xfrm>
              <a:off x="4693440" y="3686560"/>
              <a:ext cx="292320" cy="355680"/>
            </p14:xfrm>
          </p:contentPart>
        </mc:Choice>
        <mc:Fallback>
          <p:pic>
            <p:nvPicPr>
              <p:cNvPr id="41" name="Ink 40">
                <a:extLst>
                  <a:ext uri="{FF2B5EF4-FFF2-40B4-BE49-F238E27FC236}">
                    <a16:creationId xmlns:a16="http://schemas.microsoft.com/office/drawing/2014/main" id="{423D7D20-92A3-4489-A295-7F79A7A5D760}"/>
                  </a:ext>
                </a:extLst>
              </p:cNvPr>
              <p:cNvPicPr/>
              <p:nvPr/>
            </p:nvPicPr>
            <p:blipFill>
              <a:blip r:embed="rId73"/>
              <a:stretch>
                <a:fillRect/>
              </a:stretch>
            </p:blipFill>
            <p:spPr>
              <a:xfrm>
                <a:off x="4675778" y="3668560"/>
                <a:ext cx="328004" cy="391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4">
            <p14:nvContentPartPr>
              <p14:cNvPr id="42" name="Ink 41">
                <a:extLst>
                  <a:ext uri="{FF2B5EF4-FFF2-40B4-BE49-F238E27FC236}">
                    <a16:creationId xmlns:a16="http://schemas.microsoft.com/office/drawing/2014/main" id="{0E9AD7D1-0639-4179-83C6-2E053EFDC65E}"/>
                  </a:ext>
                </a:extLst>
              </p14:cNvPr>
              <p14:cNvContentPartPr/>
              <p14:nvPr/>
            </p14:nvContentPartPr>
            <p14:xfrm>
              <a:off x="3718200" y="3706720"/>
              <a:ext cx="466560" cy="439560"/>
            </p14:xfrm>
          </p:contentPart>
        </mc:Choice>
        <mc:Fallback>
          <p:pic>
            <p:nvPicPr>
              <p:cNvPr id="42" name="Ink 41">
                <a:extLst>
                  <a:ext uri="{FF2B5EF4-FFF2-40B4-BE49-F238E27FC236}">
                    <a16:creationId xmlns:a16="http://schemas.microsoft.com/office/drawing/2014/main" id="{0E9AD7D1-0639-4179-83C6-2E053EFDC65E}"/>
                  </a:ext>
                </a:extLst>
              </p:cNvPr>
              <p:cNvPicPr/>
              <p:nvPr/>
            </p:nvPicPr>
            <p:blipFill>
              <a:blip r:embed="rId75"/>
              <a:stretch>
                <a:fillRect/>
              </a:stretch>
            </p:blipFill>
            <p:spPr>
              <a:xfrm>
                <a:off x="3700200" y="3689080"/>
                <a:ext cx="502200" cy="475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6">
            <p14:nvContentPartPr>
              <p14:cNvPr id="43" name="Ink 42">
                <a:extLst>
                  <a:ext uri="{FF2B5EF4-FFF2-40B4-BE49-F238E27FC236}">
                    <a16:creationId xmlns:a16="http://schemas.microsoft.com/office/drawing/2014/main" id="{E0ED5AE3-B3DE-4B40-B35A-9857DBBCEE7B}"/>
                  </a:ext>
                </a:extLst>
              </p14:cNvPr>
              <p14:cNvContentPartPr/>
              <p14:nvPr/>
            </p14:nvContentPartPr>
            <p14:xfrm>
              <a:off x="5086200" y="3776560"/>
              <a:ext cx="145800" cy="196920"/>
            </p14:xfrm>
          </p:contentPart>
        </mc:Choice>
        <mc:Fallback>
          <p:pic>
            <p:nvPicPr>
              <p:cNvPr id="43" name="Ink 42">
                <a:extLst>
                  <a:ext uri="{FF2B5EF4-FFF2-40B4-BE49-F238E27FC236}">
                    <a16:creationId xmlns:a16="http://schemas.microsoft.com/office/drawing/2014/main" id="{E0ED5AE3-B3DE-4B40-B35A-9857DBBCEE7B}"/>
                  </a:ext>
                </a:extLst>
              </p:cNvPr>
              <p:cNvPicPr/>
              <p:nvPr/>
            </p:nvPicPr>
            <p:blipFill>
              <a:blip r:embed="rId77"/>
              <a:stretch>
                <a:fillRect/>
              </a:stretch>
            </p:blipFill>
            <p:spPr>
              <a:xfrm>
                <a:off x="5068560" y="3758560"/>
                <a:ext cx="181440" cy="232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8">
            <p14:nvContentPartPr>
              <p14:cNvPr id="48" name="Ink 47">
                <a:extLst>
                  <a:ext uri="{FF2B5EF4-FFF2-40B4-BE49-F238E27FC236}">
                    <a16:creationId xmlns:a16="http://schemas.microsoft.com/office/drawing/2014/main" id="{8B31E064-DB19-449B-81CB-FEBDF2E38819}"/>
                  </a:ext>
                </a:extLst>
              </p14:cNvPr>
              <p14:cNvContentPartPr/>
              <p14:nvPr/>
            </p14:nvContentPartPr>
            <p14:xfrm>
              <a:off x="5339280" y="3870520"/>
              <a:ext cx="5040" cy="62640"/>
            </p14:xfrm>
          </p:contentPart>
        </mc:Choice>
        <mc:Fallback>
          <p:pic>
            <p:nvPicPr>
              <p:cNvPr id="48" name="Ink 47">
                <a:extLst>
                  <a:ext uri="{FF2B5EF4-FFF2-40B4-BE49-F238E27FC236}">
                    <a16:creationId xmlns:a16="http://schemas.microsoft.com/office/drawing/2014/main" id="{8B31E064-DB19-449B-81CB-FEBDF2E38819}"/>
                  </a:ext>
                </a:extLst>
              </p:cNvPr>
              <p:cNvPicPr/>
              <p:nvPr/>
            </p:nvPicPr>
            <p:blipFill>
              <a:blip r:embed="rId79"/>
              <a:stretch>
                <a:fillRect/>
              </a:stretch>
            </p:blipFill>
            <p:spPr>
              <a:xfrm>
                <a:off x="5321640" y="3852520"/>
                <a:ext cx="40680" cy="98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0">
            <p14:nvContentPartPr>
              <p14:cNvPr id="49" name="Ink 48">
                <a:extLst>
                  <a:ext uri="{FF2B5EF4-FFF2-40B4-BE49-F238E27FC236}">
                    <a16:creationId xmlns:a16="http://schemas.microsoft.com/office/drawing/2014/main" id="{5ECBA058-916F-44F7-8F54-B3F498A3CE62}"/>
                  </a:ext>
                </a:extLst>
              </p14:cNvPr>
              <p14:cNvContentPartPr/>
              <p14:nvPr/>
            </p14:nvContentPartPr>
            <p14:xfrm>
              <a:off x="5343960" y="3698080"/>
              <a:ext cx="360" cy="360"/>
            </p14:xfrm>
          </p:contentPart>
        </mc:Choice>
        <mc:Fallback>
          <p:pic>
            <p:nvPicPr>
              <p:cNvPr id="49" name="Ink 48">
                <a:extLst>
                  <a:ext uri="{FF2B5EF4-FFF2-40B4-BE49-F238E27FC236}">
                    <a16:creationId xmlns:a16="http://schemas.microsoft.com/office/drawing/2014/main" id="{5ECBA058-916F-44F7-8F54-B3F498A3CE62}"/>
                  </a:ext>
                </a:extLst>
              </p:cNvPr>
              <p:cNvPicPr/>
              <p:nvPr/>
            </p:nvPicPr>
            <p:blipFill>
              <a:blip r:embed="rId81"/>
              <a:stretch>
                <a:fillRect/>
              </a:stretch>
            </p:blipFill>
            <p:spPr>
              <a:xfrm>
                <a:off x="5326320" y="3680080"/>
                <a:ext cx="360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2">
            <p14:nvContentPartPr>
              <p14:cNvPr id="58" name="Ink 57">
                <a:extLst>
                  <a:ext uri="{FF2B5EF4-FFF2-40B4-BE49-F238E27FC236}">
                    <a16:creationId xmlns:a16="http://schemas.microsoft.com/office/drawing/2014/main" id="{EB9F5AE8-394C-4A46-9282-B3D7E2D6B4C6}"/>
                  </a:ext>
                </a:extLst>
              </p14:cNvPr>
              <p14:cNvContentPartPr/>
              <p14:nvPr/>
            </p14:nvContentPartPr>
            <p14:xfrm>
              <a:off x="5435400" y="3616720"/>
              <a:ext cx="855360" cy="404280"/>
            </p14:xfrm>
          </p:contentPart>
        </mc:Choice>
        <mc:Fallback>
          <p:pic>
            <p:nvPicPr>
              <p:cNvPr id="58" name="Ink 57">
                <a:extLst>
                  <a:ext uri="{FF2B5EF4-FFF2-40B4-BE49-F238E27FC236}">
                    <a16:creationId xmlns:a16="http://schemas.microsoft.com/office/drawing/2014/main" id="{EB9F5AE8-394C-4A46-9282-B3D7E2D6B4C6}"/>
                  </a:ext>
                </a:extLst>
              </p:cNvPr>
              <p:cNvPicPr/>
              <p:nvPr/>
            </p:nvPicPr>
            <p:blipFill>
              <a:blip r:embed="rId83"/>
              <a:stretch>
                <a:fillRect/>
              </a:stretch>
            </p:blipFill>
            <p:spPr>
              <a:xfrm>
                <a:off x="5417408" y="3598720"/>
                <a:ext cx="890985" cy="439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4">
            <p14:nvContentPartPr>
              <p14:cNvPr id="81" name="Ink 80">
                <a:extLst>
                  <a:ext uri="{FF2B5EF4-FFF2-40B4-BE49-F238E27FC236}">
                    <a16:creationId xmlns:a16="http://schemas.microsoft.com/office/drawing/2014/main" id="{E2FACDA6-34F6-4E0D-9210-8AC35BCDEE4D}"/>
                  </a:ext>
                </a:extLst>
              </p14:cNvPr>
              <p14:cNvContentPartPr/>
              <p14:nvPr/>
            </p14:nvContentPartPr>
            <p14:xfrm>
              <a:off x="914160" y="1718080"/>
              <a:ext cx="1779120" cy="1161360"/>
            </p14:xfrm>
          </p:contentPart>
        </mc:Choice>
        <mc:Fallback>
          <p:pic>
            <p:nvPicPr>
              <p:cNvPr id="81" name="Ink 80">
                <a:extLst>
                  <a:ext uri="{FF2B5EF4-FFF2-40B4-BE49-F238E27FC236}">
                    <a16:creationId xmlns:a16="http://schemas.microsoft.com/office/drawing/2014/main" id="{E2FACDA6-34F6-4E0D-9210-8AC35BCDEE4D}"/>
                  </a:ext>
                </a:extLst>
              </p:cNvPr>
              <p:cNvPicPr/>
              <p:nvPr/>
            </p:nvPicPr>
            <p:blipFill>
              <a:blip r:embed="rId85"/>
              <a:stretch>
                <a:fillRect/>
              </a:stretch>
            </p:blipFill>
            <p:spPr>
              <a:xfrm>
                <a:off x="896160" y="1700440"/>
                <a:ext cx="1814760" cy="1197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6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BC2C3018-03ED-41F2-B20E-ABBE9ABF566D}"/>
                  </a:ext>
                </a:extLst>
              </p14:cNvPr>
              <p14:cNvContentPartPr/>
              <p14:nvPr/>
            </p14:nvContentPartPr>
            <p14:xfrm>
              <a:off x="2001000" y="1935160"/>
              <a:ext cx="273240" cy="503280"/>
            </p14:xfrm>
          </p:contentPart>
        </mc:Choice>
        <mc:Fallback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BC2C3018-03ED-41F2-B20E-ABBE9ABF566D}"/>
                  </a:ext>
                </a:extLst>
              </p:cNvPr>
              <p:cNvPicPr/>
              <p:nvPr/>
            </p:nvPicPr>
            <p:blipFill>
              <a:blip r:embed="rId87"/>
              <a:stretch>
                <a:fillRect/>
              </a:stretch>
            </p:blipFill>
            <p:spPr>
              <a:xfrm>
                <a:off x="1983000" y="1917520"/>
                <a:ext cx="308880" cy="538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8">
            <p14:nvContentPartPr>
              <p14:cNvPr id="53" name="Ink 52">
                <a:extLst>
                  <a:ext uri="{FF2B5EF4-FFF2-40B4-BE49-F238E27FC236}">
                    <a16:creationId xmlns:a16="http://schemas.microsoft.com/office/drawing/2014/main" id="{2398D8D6-6965-43DA-A4AE-A1C85B6E40FA}"/>
                  </a:ext>
                </a:extLst>
              </p14:cNvPr>
              <p14:cNvContentPartPr/>
              <p14:nvPr/>
            </p14:nvContentPartPr>
            <p14:xfrm>
              <a:off x="593760" y="4378120"/>
              <a:ext cx="676440" cy="315000"/>
            </p14:xfrm>
          </p:contentPart>
        </mc:Choice>
        <mc:Fallback>
          <p:pic>
            <p:nvPicPr>
              <p:cNvPr id="53" name="Ink 52">
                <a:extLst>
                  <a:ext uri="{FF2B5EF4-FFF2-40B4-BE49-F238E27FC236}">
                    <a16:creationId xmlns:a16="http://schemas.microsoft.com/office/drawing/2014/main" id="{2398D8D6-6965-43DA-A4AE-A1C85B6E40FA}"/>
                  </a:ext>
                </a:extLst>
              </p:cNvPr>
              <p:cNvPicPr/>
              <p:nvPr/>
            </p:nvPicPr>
            <p:blipFill>
              <a:blip r:embed="rId89"/>
              <a:stretch>
                <a:fillRect/>
              </a:stretch>
            </p:blipFill>
            <p:spPr>
              <a:xfrm>
                <a:off x="576111" y="4360480"/>
                <a:ext cx="712099" cy="350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0">
            <p14:nvContentPartPr>
              <p14:cNvPr id="55" name="Ink 54">
                <a:extLst>
                  <a:ext uri="{FF2B5EF4-FFF2-40B4-BE49-F238E27FC236}">
                    <a16:creationId xmlns:a16="http://schemas.microsoft.com/office/drawing/2014/main" id="{C6B50F9B-AFF4-4C17-B4D9-9BC78218BA9A}"/>
                  </a:ext>
                </a:extLst>
              </p14:cNvPr>
              <p14:cNvContentPartPr/>
              <p14:nvPr/>
            </p14:nvContentPartPr>
            <p14:xfrm>
              <a:off x="1411680" y="4418800"/>
              <a:ext cx="660240" cy="223200"/>
            </p14:xfrm>
          </p:contentPart>
        </mc:Choice>
        <mc:Fallback>
          <p:pic>
            <p:nvPicPr>
              <p:cNvPr id="55" name="Ink 54">
                <a:extLst>
                  <a:ext uri="{FF2B5EF4-FFF2-40B4-BE49-F238E27FC236}">
                    <a16:creationId xmlns:a16="http://schemas.microsoft.com/office/drawing/2014/main" id="{C6B50F9B-AFF4-4C17-B4D9-9BC78218BA9A}"/>
                  </a:ext>
                </a:extLst>
              </p:cNvPr>
              <p:cNvPicPr/>
              <p:nvPr/>
            </p:nvPicPr>
            <p:blipFill>
              <a:blip r:embed="rId91"/>
              <a:stretch>
                <a:fillRect/>
              </a:stretch>
            </p:blipFill>
            <p:spPr>
              <a:xfrm>
                <a:off x="1394030" y="4401160"/>
                <a:ext cx="695899" cy="258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2">
            <p14:nvContentPartPr>
              <p14:cNvPr id="29" name="Ink 28">
                <a:extLst>
                  <a:ext uri="{FF2B5EF4-FFF2-40B4-BE49-F238E27FC236}">
                    <a16:creationId xmlns:a16="http://schemas.microsoft.com/office/drawing/2014/main" id="{21205C43-00B6-41A2-A2E7-86590C5A8495}"/>
                  </a:ext>
                </a:extLst>
              </p14:cNvPr>
              <p14:cNvContentPartPr/>
              <p14:nvPr/>
            </p14:nvContentPartPr>
            <p14:xfrm>
              <a:off x="2377200" y="4357960"/>
              <a:ext cx="268920" cy="310320"/>
            </p14:xfrm>
          </p:contentPart>
        </mc:Choice>
        <mc:Fallback>
          <p:pic>
            <p:nvPicPr>
              <p:cNvPr id="29" name="Ink 28">
                <a:extLst>
                  <a:ext uri="{FF2B5EF4-FFF2-40B4-BE49-F238E27FC236}">
                    <a16:creationId xmlns:a16="http://schemas.microsoft.com/office/drawing/2014/main" id="{21205C43-00B6-41A2-A2E7-86590C5A8495}"/>
                  </a:ext>
                </a:extLst>
              </p:cNvPr>
              <p:cNvPicPr/>
              <p:nvPr/>
            </p:nvPicPr>
            <p:blipFill>
              <a:blip r:embed="rId93"/>
              <a:stretch>
                <a:fillRect/>
              </a:stretch>
            </p:blipFill>
            <p:spPr>
              <a:xfrm>
                <a:off x="2359200" y="4340320"/>
                <a:ext cx="304560" cy="345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4">
            <p14:nvContentPartPr>
              <p14:cNvPr id="54" name="Ink 53">
                <a:extLst>
                  <a:ext uri="{FF2B5EF4-FFF2-40B4-BE49-F238E27FC236}">
                    <a16:creationId xmlns:a16="http://schemas.microsoft.com/office/drawing/2014/main" id="{A227238F-C4B2-4A3C-A74D-A228FCC2A1A6}"/>
                  </a:ext>
                </a:extLst>
              </p14:cNvPr>
              <p14:cNvContentPartPr/>
              <p14:nvPr/>
            </p14:nvContentPartPr>
            <p14:xfrm>
              <a:off x="3748800" y="4541560"/>
              <a:ext cx="121320" cy="10080"/>
            </p14:xfrm>
          </p:contentPart>
        </mc:Choice>
        <mc:Fallback>
          <p:pic>
            <p:nvPicPr>
              <p:cNvPr id="54" name="Ink 53">
                <a:extLst>
                  <a:ext uri="{FF2B5EF4-FFF2-40B4-BE49-F238E27FC236}">
                    <a16:creationId xmlns:a16="http://schemas.microsoft.com/office/drawing/2014/main" id="{A227238F-C4B2-4A3C-A74D-A228FCC2A1A6}"/>
                  </a:ext>
                </a:extLst>
              </p:cNvPr>
              <p:cNvPicPr/>
              <p:nvPr/>
            </p:nvPicPr>
            <p:blipFill>
              <a:blip r:embed="rId95"/>
              <a:stretch>
                <a:fillRect/>
              </a:stretch>
            </p:blipFill>
            <p:spPr>
              <a:xfrm>
                <a:off x="3731160" y="4523560"/>
                <a:ext cx="156960" cy="45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6">
            <p14:nvContentPartPr>
              <p14:cNvPr id="59" name="Ink 58">
                <a:extLst>
                  <a:ext uri="{FF2B5EF4-FFF2-40B4-BE49-F238E27FC236}">
                    <a16:creationId xmlns:a16="http://schemas.microsoft.com/office/drawing/2014/main" id="{D4CB3FFC-80E9-4049-92E0-7655D3F141FE}"/>
                  </a:ext>
                </a:extLst>
              </p14:cNvPr>
              <p14:cNvContentPartPr/>
              <p14:nvPr/>
            </p14:nvContentPartPr>
            <p14:xfrm>
              <a:off x="3078120" y="4368040"/>
              <a:ext cx="521640" cy="346320"/>
            </p14:xfrm>
          </p:contentPart>
        </mc:Choice>
        <mc:Fallback>
          <p:pic>
            <p:nvPicPr>
              <p:cNvPr id="59" name="Ink 58">
                <a:extLst>
                  <a:ext uri="{FF2B5EF4-FFF2-40B4-BE49-F238E27FC236}">
                    <a16:creationId xmlns:a16="http://schemas.microsoft.com/office/drawing/2014/main" id="{D4CB3FFC-80E9-4049-92E0-7655D3F141FE}"/>
                  </a:ext>
                </a:extLst>
              </p:cNvPr>
              <p:cNvPicPr/>
              <p:nvPr/>
            </p:nvPicPr>
            <p:blipFill>
              <a:blip r:embed="rId97"/>
              <a:stretch>
                <a:fillRect/>
              </a:stretch>
            </p:blipFill>
            <p:spPr>
              <a:xfrm>
                <a:off x="3060120" y="4350400"/>
                <a:ext cx="557280" cy="381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8">
            <p14:nvContentPartPr>
              <p14:cNvPr id="65" name="Ink 64">
                <a:extLst>
                  <a:ext uri="{FF2B5EF4-FFF2-40B4-BE49-F238E27FC236}">
                    <a16:creationId xmlns:a16="http://schemas.microsoft.com/office/drawing/2014/main" id="{FBA63078-38EE-4961-B303-497B6F30C195}"/>
                  </a:ext>
                </a:extLst>
              </p14:cNvPr>
              <p14:cNvContentPartPr/>
              <p14:nvPr/>
            </p14:nvContentPartPr>
            <p14:xfrm>
              <a:off x="4490400" y="4453360"/>
              <a:ext cx="273600" cy="24840"/>
            </p14:xfrm>
          </p:contentPart>
        </mc:Choice>
        <mc:Fallback>
          <p:pic>
            <p:nvPicPr>
              <p:cNvPr id="65" name="Ink 64">
                <a:extLst>
                  <a:ext uri="{FF2B5EF4-FFF2-40B4-BE49-F238E27FC236}">
                    <a16:creationId xmlns:a16="http://schemas.microsoft.com/office/drawing/2014/main" id="{FBA63078-38EE-4961-B303-497B6F30C195}"/>
                  </a:ext>
                </a:extLst>
              </p:cNvPr>
              <p:cNvPicPr/>
              <p:nvPr/>
            </p:nvPicPr>
            <p:blipFill>
              <a:blip r:embed="rId99"/>
              <a:stretch>
                <a:fillRect/>
              </a:stretch>
            </p:blipFill>
            <p:spPr>
              <a:xfrm>
                <a:off x="4472400" y="4435720"/>
                <a:ext cx="309240" cy="60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0">
            <p14:nvContentPartPr>
              <p14:cNvPr id="66" name="Ink 65">
                <a:extLst>
                  <a:ext uri="{FF2B5EF4-FFF2-40B4-BE49-F238E27FC236}">
                    <a16:creationId xmlns:a16="http://schemas.microsoft.com/office/drawing/2014/main" id="{B39C8CF5-0B0A-4BE6-B532-5BCFC891E135}"/>
                  </a:ext>
                </a:extLst>
              </p14:cNvPr>
              <p14:cNvContentPartPr/>
              <p14:nvPr/>
            </p14:nvContentPartPr>
            <p14:xfrm>
              <a:off x="4531080" y="4562440"/>
              <a:ext cx="243000" cy="26280"/>
            </p14:xfrm>
          </p:contentPart>
        </mc:Choice>
        <mc:Fallback>
          <p:pic>
            <p:nvPicPr>
              <p:cNvPr id="66" name="Ink 65">
                <a:extLst>
                  <a:ext uri="{FF2B5EF4-FFF2-40B4-BE49-F238E27FC236}">
                    <a16:creationId xmlns:a16="http://schemas.microsoft.com/office/drawing/2014/main" id="{B39C8CF5-0B0A-4BE6-B532-5BCFC891E135}"/>
                  </a:ext>
                </a:extLst>
              </p:cNvPr>
              <p:cNvPicPr/>
              <p:nvPr/>
            </p:nvPicPr>
            <p:blipFill>
              <a:blip r:embed="rId101"/>
              <a:stretch>
                <a:fillRect/>
              </a:stretch>
            </p:blipFill>
            <p:spPr>
              <a:xfrm>
                <a:off x="4513080" y="4544800"/>
                <a:ext cx="278640" cy="61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2">
            <p14:nvContentPartPr>
              <p14:cNvPr id="69" name="Ink 68">
                <a:extLst>
                  <a:ext uri="{FF2B5EF4-FFF2-40B4-BE49-F238E27FC236}">
                    <a16:creationId xmlns:a16="http://schemas.microsoft.com/office/drawing/2014/main" id="{4327DE22-3650-495A-9E36-BAEF8A5A68B5}"/>
                  </a:ext>
                </a:extLst>
              </p14:cNvPr>
              <p14:cNvContentPartPr/>
              <p14:nvPr/>
            </p14:nvContentPartPr>
            <p14:xfrm>
              <a:off x="4896480" y="4374160"/>
              <a:ext cx="571680" cy="220320"/>
            </p14:xfrm>
          </p:contentPart>
        </mc:Choice>
        <mc:Fallback>
          <p:pic>
            <p:nvPicPr>
              <p:cNvPr id="69" name="Ink 68">
                <a:extLst>
                  <a:ext uri="{FF2B5EF4-FFF2-40B4-BE49-F238E27FC236}">
                    <a16:creationId xmlns:a16="http://schemas.microsoft.com/office/drawing/2014/main" id="{4327DE22-3650-495A-9E36-BAEF8A5A68B5}"/>
                  </a:ext>
                </a:extLst>
              </p:cNvPr>
              <p:cNvPicPr/>
              <p:nvPr/>
            </p:nvPicPr>
            <p:blipFill>
              <a:blip r:embed="rId103"/>
              <a:stretch>
                <a:fillRect/>
              </a:stretch>
            </p:blipFill>
            <p:spPr>
              <a:xfrm>
                <a:off x="4878840" y="4356160"/>
                <a:ext cx="607320" cy="255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4">
            <p14:nvContentPartPr>
              <p14:cNvPr id="70" name="Ink 69">
                <a:extLst>
                  <a:ext uri="{FF2B5EF4-FFF2-40B4-BE49-F238E27FC236}">
                    <a16:creationId xmlns:a16="http://schemas.microsoft.com/office/drawing/2014/main" id="{6B2D371C-4B71-4652-AE27-6E6BBE3067A9}"/>
                  </a:ext>
                </a:extLst>
              </p14:cNvPr>
              <p14:cNvContentPartPr/>
              <p14:nvPr/>
            </p14:nvContentPartPr>
            <p14:xfrm>
              <a:off x="4002600" y="4348240"/>
              <a:ext cx="345600" cy="356760"/>
            </p14:xfrm>
          </p:contentPart>
        </mc:Choice>
        <mc:Fallback>
          <p:pic>
            <p:nvPicPr>
              <p:cNvPr id="70" name="Ink 69">
                <a:extLst>
                  <a:ext uri="{FF2B5EF4-FFF2-40B4-BE49-F238E27FC236}">
                    <a16:creationId xmlns:a16="http://schemas.microsoft.com/office/drawing/2014/main" id="{6B2D371C-4B71-4652-AE27-6E6BBE3067A9}"/>
                  </a:ext>
                </a:extLst>
              </p:cNvPr>
              <p:cNvPicPr/>
              <p:nvPr/>
            </p:nvPicPr>
            <p:blipFill>
              <a:blip r:embed="rId105"/>
              <a:stretch>
                <a:fillRect/>
              </a:stretch>
            </p:blipFill>
            <p:spPr>
              <a:xfrm>
                <a:off x="3984942" y="4330600"/>
                <a:ext cx="381277" cy="392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6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id="{0F47F37A-7D3B-47DD-9075-669411ABB31E}"/>
                  </a:ext>
                </a:extLst>
              </p14:cNvPr>
              <p14:cNvContentPartPr/>
              <p14:nvPr/>
            </p14:nvContentPartPr>
            <p14:xfrm>
              <a:off x="6454560" y="4398640"/>
              <a:ext cx="17280" cy="168120"/>
            </p14:xfrm>
          </p:contentPart>
        </mc:Choice>
        <mc:Fallback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0F47F37A-7D3B-47DD-9075-669411ABB31E}"/>
                  </a:ext>
                </a:extLst>
              </p:cNvPr>
              <p:cNvPicPr/>
              <p:nvPr/>
            </p:nvPicPr>
            <p:blipFill>
              <a:blip r:embed="rId107"/>
              <a:stretch>
                <a:fillRect/>
              </a:stretch>
            </p:blipFill>
            <p:spPr>
              <a:xfrm>
                <a:off x="6436920" y="4381000"/>
                <a:ext cx="52920" cy="203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8">
            <p14:nvContentPartPr>
              <p14:cNvPr id="22" name="Ink 21">
                <a:extLst>
                  <a:ext uri="{FF2B5EF4-FFF2-40B4-BE49-F238E27FC236}">
                    <a16:creationId xmlns:a16="http://schemas.microsoft.com/office/drawing/2014/main" id="{956E80DA-961F-421E-A087-8F7781C52A87}"/>
                  </a:ext>
                </a:extLst>
              </p14:cNvPr>
              <p14:cNvContentPartPr/>
              <p14:nvPr/>
            </p14:nvContentPartPr>
            <p14:xfrm>
              <a:off x="6349800" y="4347880"/>
              <a:ext cx="269280" cy="10800"/>
            </p14:xfrm>
          </p:contentPart>
        </mc:Choice>
        <mc:Fallback>
          <p:pic>
            <p:nvPicPr>
              <p:cNvPr id="22" name="Ink 21">
                <a:extLst>
                  <a:ext uri="{FF2B5EF4-FFF2-40B4-BE49-F238E27FC236}">
                    <a16:creationId xmlns:a16="http://schemas.microsoft.com/office/drawing/2014/main" id="{956E80DA-961F-421E-A087-8F7781C52A87}"/>
                  </a:ext>
                </a:extLst>
              </p:cNvPr>
              <p:cNvPicPr/>
              <p:nvPr/>
            </p:nvPicPr>
            <p:blipFill>
              <a:blip r:embed="rId109"/>
              <a:stretch>
                <a:fillRect/>
              </a:stretch>
            </p:blipFill>
            <p:spPr>
              <a:xfrm>
                <a:off x="6331800" y="4329880"/>
                <a:ext cx="304920" cy="46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0">
            <p14:nvContentPartPr>
              <p14:cNvPr id="31" name="Ink 30">
                <a:extLst>
                  <a:ext uri="{FF2B5EF4-FFF2-40B4-BE49-F238E27FC236}">
                    <a16:creationId xmlns:a16="http://schemas.microsoft.com/office/drawing/2014/main" id="{E031CE4C-FFE9-4835-BF6F-98F5D6124220}"/>
                  </a:ext>
                </a:extLst>
              </p14:cNvPr>
              <p14:cNvContentPartPr/>
              <p14:nvPr/>
            </p14:nvContentPartPr>
            <p14:xfrm>
              <a:off x="5841480" y="4348240"/>
              <a:ext cx="258120" cy="263520"/>
            </p14:xfrm>
          </p:contentPart>
        </mc:Choice>
        <mc:Fallback>
          <p:pic>
            <p:nvPicPr>
              <p:cNvPr id="31" name="Ink 30">
                <a:extLst>
                  <a:ext uri="{FF2B5EF4-FFF2-40B4-BE49-F238E27FC236}">
                    <a16:creationId xmlns:a16="http://schemas.microsoft.com/office/drawing/2014/main" id="{E031CE4C-FFE9-4835-BF6F-98F5D6124220}"/>
                  </a:ext>
                </a:extLst>
              </p:cNvPr>
              <p:cNvPicPr/>
              <p:nvPr/>
            </p:nvPicPr>
            <p:blipFill>
              <a:blip r:embed="rId111"/>
              <a:stretch>
                <a:fillRect/>
              </a:stretch>
            </p:blipFill>
            <p:spPr>
              <a:xfrm>
                <a:off x="5823815" y="4330240"/>
                <a:ext cx="293810" cy="299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2">
            <p14:nvContentPartPr>
              <p14:cNvPr id="52" name="Ink 51">
                <a:extLst>
                  <a:ext uri="{FF2B5EF4-FFF2-40B4-BE49-F238E27FC236}">
                    <a16:creationId xmlns:a16="http://schemas.microsoft.com/office/drawing/2014/main" id="{3D461A9B-6FFB-47A7-98AD-C259845B4DCB}"/>
                  </a:ext>
                </a:extLst>
              </p14:cNvPr>
              <p14:cNvContentPartPr/>
              <p14:nvPr/>
            </p14:nvContentPartPr>
            <p14:xfrm>
              <a:off x="6969360" y="4450480"/>
              <a:ext cx="182160" cy="19800"/>
            </p14:xfrm>
          </p:contentPart>
        </mc:Choice>
        <mc:Fallback>
          <p:pic>
            <p:nvPicPr>
              <p:cNvPr id="52" name="Ink 51">
                <a:extLst>
                  <a:ext uri="{FF2B5EF4-FFF2-40B4-BE49-F238E27FC236}">
                    <a16:creationId xmlns:a16="http://schemas.microsoft.com/office/drawing/2014/main" id="{3D461A9B-6FFB-47A7-98AD-C259845B4DCB}"/>
                  </a:ext>
                </a:extLst>
              </p:cNvPr>
              <p:cNvPicPr/>
              <p:nvPr/>
            </p:nvPicPr>
            <p:blipFill>
              <a:blip r:embed="rId113"/>
              <a:stretch>
                <a:fillRect/>
              </a:stretch>
            </p:blipFill>
            <p:spPr>
              <a:xfrm>
                <a:off x="6951720" y="4432480"/>
                <a:ext cx="217800" cy="55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4">
            <p14:nvContentPartPr>
              <p14:cNvPr id="56" name="Ink 55">
                <a:extLst>
                  <a:ext uri="{FF2B5EF4-FFF2-40B4-BE49-F238E27FC236}">
                    <a16:creationId xmlns:a16="http://schemas.microsoft.com/office/drawing/2014/main" id="{04ACDE7A-068F-4B88-8180-B29D15040C93}"/>
                  </a:ext>
                </a:extLst>
              </p14:cNvPr>
              <p14:cNvContentPartPr/>
              <p14:nvPr/>
            </p14:nvContentPartPr>
            <p14:xfrm>
              <a:off x="7030560" y="4517440"/>
              <a:ext cx="183600" cy="23760"/>
            </p14:xfrm>
          </p:contentPart>
        </mc:Choice>
        <mc:Fallback>
          <p:pic>
            <p:nvPicPr>
              <p:cNvPr id="56" name="Ink 55">
                <a:extLst>
                  <a:ext uri="{FF2B5EF4-FFF2-40B4-BE49-F238E27FC236}">
                    <a16:creationId xmlns:a16="http://schemas.microsoft.com/office/drawing/2014/main" id="{04ACDE7A-068F-4B88-8180-B29D15040C93}"/>
                  </a:ext>
                </a:extLst>
              </p:cNvPr>
              <p:cNvPicPr/>
              <p:nvPr/>
            </p:nvPicPr>
            <p:blipFill>
              <a:blip r:embed="rId115"/>
              <a:stretch>
                <a:fillRect/>
              </a:stretch>
            </p:blipFill>
            <p:spPr>
              <a:xfrm>
                <a:off x="7012560" y="4499440"/>
                <a:ext cx="219240" cy="59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6">
            <p14:nvContentPartPr>
              <p14:cNvPr id="67" name="Ink 66">
                <a:extLst>
                  <a:ext uri="{FF2B5EF4-FFF2-40B4-BE49-F238E27FC236}">
                    <a16:creationId xmlns:a16="http://schemas.microsoft.com/office/drawing/2014/main" id="{1A9B66C1-7BD3-4C58-A8E1-544CA8F10C6C}"/>
                  </a:ext>
                </a:extLst>
              </p14:cNvPr>
              <p14:cNvContentPartPr/>
              <p14:nvPr/>
            </p14:nvContentPartPr>
            <p14:xfrm>
              <a:off x="7304520" y="4311160"/>
              <a:ext cx="328320" cy="264240"/>
            </p14:xfrm>
          </p:contentPart>
        </mc:Choice>
        <mc:Fallback>
          <p:pic>
            <p:nvPicPr>
              <p:cNvPr id="67" name="Ink 66">
                <a:extLst>
                  <a:ext uri="{FF2B5EF4-FFF2-40B4-BE49-F238E27FC236}">
                    <a16:creationId xmlns:a16="http://schemas.microsoft.com/office/drawing/2014/main" id="{1A9B66C1-7BD3-4C58-A8E1-544CA8F10C6C}"/>
                  </a:ext>
                </a:extLst>
              </p:cNvPr>
              <p:cNvPicPr/>
              <p:nvPr/>
            </p:nvPicPr>
            <p:blipFill>
              <a:blip r:embed="rId117"/>
              <a:stretch>
                <a:fillRect/>
              </a:stretch>
            </p:blipFill>
            <p:spPr>
              <a:xfrm>
                <a:off x="7286861" y="4293496"/>
                <a:ext cx="363999" cy="29992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8">
            <p14:nvContentPartPr>
              <p14:cNvPr id="68" name="Ink 67">
                <a:extLst>
                  <a:ext uri="{FF2B5EF4-FFF2-40B4-BE49-F238E27FC236}">
                    <a16:creationId xmlns:a16="http://schemas.microsoft.com/office/drawing/2014/main" id="{D81D2F27-4853-4722-BEF5-02E23020CAC0}"/>
                  </a:ext>
                </a:extLst>
              </p14:cNvPr>
              <p14:cNvContentPartPr/>
              <p14:nvPr/>
            </p14:nvContentPartPr>
            <p14:xfrm>
              <a:off x="6587760" y="4499080"/>
              <a:ext cx="273240" cy="138240"/>
            </p14:xfrm>
          </p:contentPart>
        </mc:Choice>
        <mc:Fallback>
          <p:pic>
            <p:nvPicPr>
              <p:cNvPr id="68" name="Ink 67">
                <a:extLst>
                  <a:ext uri="{FF2B5EF4-FFF2-40B4-BE49-F238E27FC236}">
                    <a16:creationId xmlns:a16="http://schemas.microsoft.com/office/drawing/2014/main" id="{D81D2F27-4853-4722-BEF5-02E23020CAC0}"/>
                  </a:ext>
                </a:extLst>
              </p:cNvPr>
              <p:cNvPicPr/>
              <p:nvPr/>
            </p:nvPicPr>
            <p:blipFill>
              <a:blip r:embed="rId119"/>
              <a:stretch>
                <a:fillRect/>
              </a:stretch>
            </p:blipFill>
            <p:spPr>
              <a:xfrm>
                <a:off x="6569784" y="4481440"/>
                <a:ext cx="308833" cy="173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0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113148DA-81B5-4A2F-A579-644082ED6ED2}"/>
                  </a:ext>
                </a:extLst>
              </p14:cNvPr>
              <p14:cNvContentPartPr/>
              <p14:nvPr/>
            </p14:nvContentPartPr>
            <p14:xfrm>
              <a:off x="633000" y="4906960"/>
              <a:ext cx="219600" cy="275400"/>
            </p14:xfrm>
          </p:contentPart>
        </mc:Choice>
        <mc:Fallback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113148DA-81B5-4A2F-A579-644082ED6ED2}"/>
                  </a:ext>
                </a:extLst>
              </p:cNvPr>
              <p:cNvPicPr/>
              <p:nvPr/>
            </p:nvPicPr>
            <p:blipFill>
              <a:blip r:embed="rId121"/>
              <a:stretch>
                <a:fillRect/>
              </a:stretch>
            </p:blipFill>
            <p:spPr>
              <a:xfrm>
                <a:off x="615360" y="4888960"/>
                <a:ext cx="255240" cy="311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2">
            <p14:nvContentPartPr>
              <p14:cNvPr id="60" name="Ink 59">
                <a:extLst>
                  <a:ext uri="{FF2B5EF4-FFF2-40B4-BE49-F238E27FC236}">
                    <a16:creationId xmlns:a16="http://schemas.microsoft.com/office/drawing/2014/main" id="{95D8F21A-A0E5-4CB8-88F3-F14AC25031B4}"/>
                  </a:ext>
                </a:extLst>
              </p14:cNvPr>
              <p14:cNvContentPartPr/>
              <p14:nvPr/>
            </p14:nvContentPartPr>
            <p14:xfrm>
              <a:off x="1350840" y="4967440"/>
              <a:ext cx="163800" cy="30960"/>
            </p14:xfrm>
          </p:contentPart>
        </mc:Choice>
        <mc:Fallback>
          <p:pic>
            <p:nvPicPr>
              <p:cNvPr id="60" name="Ink 59">
                <a:extLst>
                  <a:ext uri="{FF2B5EF4-FFF2-40B4-BE49-F238E27FC236}">
                    <a16:creationId xmlns:a16="http://schemas.microsoft.com/office/drawing/2014/main" id="{95D8F21A-A0E5-4CB8-88F3-F14AC25031B4}"/>
                  </a:ext>
                </a:extLst>
              </p:cNvPr>
              <p:cNvPicPr/>
              <p:nvPr/>
            </p:nvPicPr>
            <p:blipFill>
              <a:blip r:embed="rId123"/>
              <a:stretch>
                <a:fillRect/>
              </a:stretch>
            </p:blipFill>
            <p:spPr>
              <a:xfrm>
                <a:off x="1332840" y="4949800"/>
                <a:ext cx="199440" cy="66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4">
            <p14:nvContentPartPr>
              <p14:cNvPr id="63" name="Ink 62">
                <a:extLst>
                  <a:ext uri="{FF2B5EF4-FFF2-40B4-BE49-F238E27FC236}">
                    <a16:creationId xmlns:a16="http://schemas.microsoft.com/office/drawing/2014/main" id="{89210411-F249-4651-8DB9-5C4BCBED6E48}"/>
                  </a:ext>
                </a:extLst>
              </p14:cNvPr>
              <p14:cNvContentPartPr/>
              <p14:nvPr/>
            </p14:nvContentPartPr>
            <p14:xfrm>
              <a:off x="1361280" y="5049520"/>
              <a:ext cx="194760" cy="30600"/>
            </p14:xfrm>
          </p:contentPart>
        </mc:Choice>
        <mc:Fallback>
          <p:pic>
            <p:nvPicPr>
              <p:cNvPr id="63" name="Ink 62">
                <a:extLst>
                  <a:ext uri="{FF2B5EF4-FFF2-40B4-BE49-F238E27FC236}">
                    <a16:creationId xmlns:a16="http://schemas.microsoft.com/office/drawing/2014/main" id="{89210411-F249-4651-8DB9-5C4BCBED6E48}"/>
                  </a:ext>
                </a:extLst>
              </p:cNvPr>
              <p:cNvPicPr/>
              <p:nvPr/>
            </p:nvPicPr>
            <p:blipFill>
              <a:blip r:embed="rId125"/>
              <a:stretch>
                <a:fillRect/>
              </a:stretch>
            </p:blipFill>
            <p:spPr>
              <a:xfrm>
                <a:off x="1343280" y="5031880"/>
                <a:ext cx="230400" cy="66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6">
            <p14:nvContentPartPr>
              <p14:cNvPr id="73" name="Ink 72">
                <a:extLst>
                  <a:ext uri="{FF2B5EF4-FFF2-40B4-BE49-F238E27FC236}">
                    <a16:creationId xmlns:a16="http://schemas.microsoft.com/office/drawing/2014/main" id="{4C1BB437-B7D8-4FEE-81AF-FF841E927CF0}"/>
                  </a:ext>
                </a:extLst>
              </p14:cNvPr>
              <p14:cNvContentPartPr/>
              <p14:nvPr/>
            </p14:nvContentPartPr>
            <p14:xfrm>
              <a:off x="1675920" y="4909480"/>
              <a:ext cx="434160" cy="232560"/>
            </p14:xfrm>
          </p:contentPart>
        </mc:Choice>
        <mc:Fallback>
          <p:pic>
            <p:nvPicPr>
              <p:cNvPr id="73" name="Ink 72">
                <a:extLst>
                  <a:ext uri="{FF2B5EF4-FFF2-40B4-BE49-F238E27FC236}">
                    <a16:creationId xmlns:a16="http://schemas.microsoft.com/office/drawing/2014/main" id="{4C1BB437-B7D8-4FEE-81AF-FF841E927CF0}"/>
                  </a:ext>
                </a:extLst>
              </p:cNvPr>
              <p:cNvPicPr/>
              <p:nvPr/>
            </p:nvPicPr>
            <p:blipFill>
              <a:blip r:embed="rId127"/>
              <a:stretch>
                <a:fillRect/>
              </a:stretch>
            </p:blipFill>
            <p:spPr>
              <a:xfrm>
                <a:off x="1658280" y="4891508"/>
                <a:ext cx="469800" cy="26814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8">
            <p14:nvContentPartPr>
              <p14:cNvPr id="74" name="Ink 73">
                <a:extLst>
                  <a:ext uri="{FF2B5EF4-FFF2-40B4-BE49-F238E27FC236}">
                    <a16:creationId xmlns:a16="http://schemas.microsoft.com/office/drawing/2014/main" id="{32239778-BB94-45DB-9BBD-85688946E583}"/>
                  </a:ext>
                </a:extLst>
              </p14:cNvPr>
              <p14:cNvContentPartPr/>
              <p14:nvPr/>
            </p14:nvContentPartPr>
            <p14:xfrm>
              <a:off x="982920" y="4937200"/>
              <a:ext cx="239040" cy="365760"/>
            </p14:xfrm>
          </p:contentPart>
        </mc:Choice>
        <mc:Fallback>
          <p:pic>
            <p:nvPicPr>
              <p:cNvPr id="74" name="Ink 73">
                <a:extLst>
                  <a:ext uri="{FF2B5EF4-FFF2-40B4-BE49-F238E27FC236}">
                    <a16:creationId xmlns:a16="http://schemas.microsoft.com/office/drawing/2014/main" id="{32239778-BB94-45DB-9BBD-85688946E583}"/>
                  </a:ext>
                </a:extLst>
              </p:cNvPr>
              <p:cNvPicPr/>
              <p:nvPr/>
            </p:nvPicPr>
            <p:blipFill>
              <a:blip r:embed="rId129"/>
              <a:stretch>
                <a:fillRect/>
              </a:stretch>
            </p:blipFill>
            <p:spPr>
              <a:xfrm>
                <a:off x="964947" y="4919200"/>
                <a:ext cx="274626" cy="4014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548530554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EF925F-07F8-4EB3-99A6-401403A3F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8BA499-14B1-4141-8B47-F388188B2A8C}" type="slidenum">
              <a:rPr lang="en-US" smtClean="0"/>
              <a:pPr>
                <a:defRPr/>
              </a:pPr>
              <a:t>42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4A983E8-E451-41C2-A6E9-EF236554FA7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2884" t="14701" r="17452" b="79188"/>
          <a:stretch/>
        </p:blipFill>
        <p:spPr>
          <a:xfrm>
            <a:off x="152399" y="168274"/>
            <a:ext cx="8700727" cy="1508126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E2CB4E82-318A-4693-8CE0-E8A3C924D1C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350"/>
          <a:stretch/>
        </p:blipFill>
        <p:spPr>
          <a:xfrm>
            <a:off x="6450228" y="1295400"/>
            <a:ext cx="2541373" cy="2368737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E3864354-37D2-4D89-B266-4E5B4F0674D5}"/>
                  </a:ext>
                </a:extLst>
              </p14:cNvPr>
              <p14:cNvContentPartPr/>
              <p14:nvPr/>
            </p14:nvContentPartPr>
            <p14:xfrm>
              <a:off x="1797960" y="497320"/>
              <a:ext cx="2253240" cy="4140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E3864354-37D2-4D89-B266-4E5B4F0674D5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780320" y="461680"/>
                <a:ext cx="2288880" cy="113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AABBB7BA-46C3-4AE4-8CC7-9B62C2B587F8}"/>
                  </a:ext>
                </a:extLst>
              </p14:cNvPr>
              <p14:cNvContentPartPr/>
              <p14:nvPr/>
            </p14:nvContentPartPr>
            <p14:xfrm>
              <a:off x="6298680" y="863080"/>
              <a:ext cx="2287440" cy="61560"/>
            </p14:xfrm>
          </p:contentPart>
        </mc:Choice>
        <mc:Fallback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AABBB7BA-46C3-4AE4-8CC7-9B62C2B587F8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6281040" y="827080"/>
                <a:ext cx="2323080" cy="133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790957B5-BFC6-4400-9C92-BE9FAF9A12DB}"/>
                  </a:ext>
                </a:extLst>
              </p14:cNvPr>
              <p14:cNvContentPartPr/>
              <p14:nvPr/>
            </p14:nvContentPartPr>
            <p14:xfrm>
              <a:off x="221520" y="1218760"/>
              <a:ext cx="4583160" cy="61560"/>
            </p14:xfrm>
          </p:contentPart>
        </mc:Choice>
        <mc:Fallback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790957B5-BFC6-4400-9C92-BE9FAF9A12DB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203520" y="1183120"/>
                <a:ext cx="4618800" cy="133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1A3E1294-9569-461C-A91B-58E5F8266021}"/>
                  </a:ext>
                </a:extLst>
              </p14:cNvPr>
              <p14:cNvContentPartPr/>
              <p14:nvPr/>
            </p14:nvContentPartPr>
            <p14:xfrm>
              <a:off x="1361280" y="3880240"/>
              <a:ext cx="223560" cy="274320"/>
            </p14:xfrm>
          </p:contentPart>
        </mc:Choice>
        <mc:Fallback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1A3E1294-9569-461C-A91B-58E5F8266021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1343309" y="3862577"/>
                <a:ext cx="259143" cy="31000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">
            <p14:nvContentPartPr>
              <p14:cNvPr id="46" name="Ink 45">
                <a:extLst>
                  <a:ext uri="{FF2B5EF4-FFF2-40B4-BE49-F238E27FC236}">
                    <a16:creationId xmlns:a16="http://schemas.microsoft.com/office/drawing/2014/main" id="{A0FD4F42-10F0-43A6-8E05-0459C17BD1B3}"/>
                  </a:ext>
                </a:extLst>
              </p14:cNvPr>
              <p14:cNvContentPartPr/>
              <p14:nvPr/>
            </p14:nvContentPartPr>
            <p14:xfrm>
              <a:off x="2813880" y="1605400"/>
              <a:ext cx="628920" cy="60840"/>
            </p14:xfrm>
          </p:contentPart>
        </mc:Choice>
        <mc:Fallback>
          <p:pic>
            <p:nvPicPr>
              <p:cNvPr id="46" name="Ink 45">
                <a:extLst>
                  <a:ext uri="{FF2B5EF4-FFF2-40B4-BE49-F238E27FC236}">
                    <a16:creationId xmlns:a16="http://schemas.microsoft.com/office/drawing/2014/main" id="{A0FD4F42-10F0-43A6-8E05-0459C17BD1B3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2795880" y="1587760"/>
                <a:ext cx="664560" cy="96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">
            <p14:nvContentPartPr>
              <p14:cNvPr id="47" name="Ink 46">
                <a:extLst>
                  <a:ext uri="{FF2B5EF4-FFF2-40B4-BE49-F238E27FC236}">
                    <a16:creationId xmlns:a16="http://schemas.microsoft.com/office/drawing/2014/main" id="{CA1CC033-68B9-4A76-A90D-2F2E236643A6}"/>
                  </a:ext>
                </a:extLst>
              </p14:cNvPr>
              <p14:cNvContentPartPr/>
              <p14:nvPr/>
            </p14:nvContentPartPr>
            <p14:xfrm>
              <a:off x="3626760" y="1586320"/>
              <a:ext cx="160560" cy="19080"/>
            </p14:xfrm>
          </p:contentPart>
        </mc:Choice>
        <mc:Fallback>
          <p:pic>
            <p:nvPicPr>
              <p:cNvPr id="47" name="Ink 46">
                <a:extLst>
                  <a:ext uri="{FF2B5EF4-FFF2-40B4-BE49-F238E27FC236}">
                    <a16:creationId xmlns:a16="http://schemas.microsoft.com/office/drawing/2014/main" id="{CA1CC033-68B9-4A76-A90D-2F2E236643A6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3608760" y="1568320"/>
                <a:ext cx="196200" cy="54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">
            <p14:nvContentPartPr>
              <p14:cNvPr id="57" name="Ink 56">
                <a:extLst>
                  <a:ext uri="{FF2B5EF4-FFF2-40B4-BE49-F238E27FC236}">
                    <a16:creationId xmlns:a16="http://schemas.microsoft.com/office/drawing/2014/main" id="{B3FAE627-E43B-48B1-8040-FBF2674FE6EE}"/>
                  </a:ext>
                </a:extLst>
              </p14:cNvPr>
              <p14:cNvContentPartPr/>
              <p14:nvPr/>
            </p14:nvContentPartPr>
            <p14:xfrm>
              <a:off x="477120" y="1672000"/>
              <a:ext cx="2113200" cy="2103840"/>
            </p14:xfrm>
          </p:contentPart>
        </mc:Choice>
        <mc:Fallback>
          <p:pic>
            <p:nvPicPr>
              <p:cNvPr id="57" name="Ink 56">
                <a:extLst>
                  <a:ext uri="{FF2B5EF4-FFF2-40B4-BE49-F238E27FC236}">
                    <a16:creationId xmlns:a16="http://schemas.microsoft.com/office/drawing/2014/main" id="{B3FAE627-E43B-48B1-8040-FBF2674FE6EE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459483" y="1654000"/>
                <a:ext cx="2148834" cy="2139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8">
            <p14:nvContentPartPr>
              <p14:cNvPr id="61" name="Ink 60">
                <a:extLst>
                  <a:ext uri="{FF2B5EF4-FFF2-40B4-BE49-F238E27FC236}">
                    <a16:creationId xmlns:a16="http://schemas.microsoft.com/office/drawing/2014/main" id="{C97432FF-9293-4FE3-AB25-A67797373E30}"/>
                  </a:ext>
                </a:extLst>
              </p14:cNvPr>
              <p14:cNvContentPartPr/>
              <p14:nvPr/>
            </p14:nvContentPartPr>
            <p14:xfrm>
              <a:off x="2742600" y="1817800"/>
              <a:ext cx="324720" cy="348480"/>
            </p14:xfrm>
          </p:contentPart>
        </mc:Choice>
        <mc:Fallback>
          <p:pic>
            <p:nvPicPr>
              <p:cNvPr id="61" name="Ink 60">
                <a:extLst>
                  <a:ext uri="{FF2B5EF4-FFF2-40B4-BE49-F238E27FC236}">
                    <a16:creationId xmlns:a16="http://schemas.microsoft.com/office/drawing/2014/main" id="{C97432FF-9293-4FE3-AB25-A67797373E30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2724960" y="1799781"/>
                <a:ext cx="360360" cy="38415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0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D4FF878C-DDF8-44E6-95FB-DAF119124E4C}"/>
                  </a:ext>
                </a:extLst>
              </p14:cNvPr>
              <p14:cNvContentPartPr/>
              <p14:nvPr/>
            </p14:nvContentPartPr>
            <p14:xfrm>
              <a:off x="3689760" y="1687480"/>
              <a:ext cx="523440" cy="610560"/>
            </p14:xfrm>
          </p:contentPart>
        </mc:Choice>
        <mc:Fallback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D4FF878C-DDF8-44E6-95FB-DAF119124E4C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3672120" y="1669830"/>
                <a:ext cx="559080" cy="64622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2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1F3F158F-C1FB-44F1-96F9-31820E21B5E8}"/>
                  </a:ext>
                </a:extLst>
              </p14:cNvPr>
              <p14:cNvContentPartPr/>
              <p14:nvPr/>
            </p14:nvContentPartPr>
            <p14:xfrm>
              <a:off x="4388520" y="2153680"/>
              <a:ext cx="192960" cy="186480"/>
            </p14:xfrm>
          </p:contentPart>
        </mc:Choice>
        <mc:Fallback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1F3F158F-C1FB-44F1-96F9-31820E21B5E8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4370880" y="2135680"/>
                <a:ext cx="228600" cy="222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4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209E4FAD-9B4A-4804-8CC9-6E9C5388DBB8}"/>
                  </a:ext>
                </a:extLst>
              </p14:cNvPr>
              <p14:cNvContentPartPr/>
              <p14:nvPr/>
            </p14:nvContentPartPr>
            <p14:xfrm>
              <a:off x="2783640" y="2475880"/>
              <a:ext cx="171720" cy="54360"/>
            </p14:xfrm>
          </p:contentPart>
        </mc:Choice>
        <mc:Fallback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209E4FAD-9B4A-4804-8CC9-6E9C5388DBB8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2765640" y="2457880"/>
                <a:ext cx="207360" cy="90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6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C42BD757-22CA-47F1-B7F0-C88D66B7CC97}"/>
                  </a:ext>
                </a:extLst>
              </p14:cNvPr>
              <p14:cNvContentPartPr/>
              <p14:nvPr/>
            </p14:nvContentPartPr>
            <p14:xfrm>
              <a:off x="3210240" y="2691880"/>
              <a:ext cx="198000" cy="11160"/>
            </p14:xfrm>
          </p:contentPart>
        </mc:Choice>
        <mc:Fallback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C42BD757-22CA-47F1-B7F0-C88D66B7CC97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3192240" y="2674240"/>
                <a:ext cx="233640" cy="46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8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1E8464F5-20B8-4DD4-823A-E22F89F1B065}"/>
                  </a:ext>
                </a:extLst>
              </p14:cNvPr>
              <p14:cNvContentPartPr/>
              <p14:nvPr/>
            </p14:nvContentPartPr>
            <p14:xfrm>
              <a:off x="3250920" y="2793760"/>
              <a:ext cx="117360" cy="360"/>
            </p14:xfrm>
          </p:contentPart>
        </mc:Choice>
        <mc:Fallback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1E8464F5-20B8-4DD4-823A-E22F89F1B065}"/>
                  </a:ext>
                </a:extLst>
              </p:cNvPr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3232920" y="2775760"/>
                <a:ext cx="1530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0">
            <p14:nvContentPartPr>
              <p14:cNvPr id="24" name="Ink 23">
                <a:extLst>
                  <a:ext uri="{FF2B5EF4-FFF2-40B4-BE49-F238E27FC236}">
                    <a16:creationId xmlns:a16="http://schemas.microsoft.com/office/drawing/2014/main" id="{3BC8F5E3-2C86-4763-AADD-EB706C847488}"/>
                  </a:ext>
                </a:extLst>
              </p14:cNvPr>
              <p14:cNvContentPartPr/>
              <p14:nvPr/>
            </p14:nvContentPartPr>
            <p14:xfrm>
              <a:off x="3586080" y="2571640"/>
              <a:ext cx="446040" cy="351360"/>
            </p14:xfrm>
          </p:contentPart>
        </mc:Choice>
        <mc:Fallback>
          <p:pic>
            <p:nvPicPr>
              <p:cNvPr id="24" name="Ink 23">
                <a:extLst>
                  <a:ext uri="{FF2B5EF4-FFF2-40B4-BE49-F238E27FC236}">
                    <a16:creationId xmlns:a16="http://schemas.microsoft.com/office/drawing/2014/main" id="{3BC8F5E3-2C86-4763-AADD-EB706C847488}"/>
                  </a:ext>
                </a:extLst>
              </p:cNvPr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3568080" y="2553982"/>
                <a:ext cx="481680" cy="38703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2">
            <p14:nvContentPartPr>
              <p14:cNvPr id="25" name="Ink 24">
                <a:extLst>
                  <a:ext uri="{FF2B5EF4-FFF2-40B4-BE49-F238E27FC236}">
                    <a16:creationId xmlns:a16="http://schemas.microsoft.com/office/drawing/2014/main" id="{7B048A25-936C-4102-B796-C1FE5FDF6073}"/>
                  </a:ext>
                </a:extLst>
              </p14:cNvPr>
              <p14:cNvContentPartPr/>
              <p14:nvPr/>
            </p14:nvContentPartPr>
            <p14:xfrm>
              <a:off x="2753040" y="2699800"/>
              <a:ext cx="343440" cy="268200"/>
            </p14:xfrm>
          </p:contentPart>
        </mc:Choice>
        <mc:Fallback>
          <p:pic>
            <p:nvPicPr>
              <p:cNvPr id="25" name="Ink 24">
                <a:extLst>
                  <a:ext uri="{FF2B5EF4-FFF2-40B4-BE49-F238E27FC236}">
                    <a16:creationId xmlns:a16="http://schemas.microsoft.com/office/drawing/2014/main" id="{7B048A25-936C-4102-B796-C1FE5FDF6073}"/>
                  </a:ext>
                </a:extLst>
              </p:cNvPr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2735381" y="2682160"/>
                <a:ext cx="379117" cy="303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4">
            <p14:nvContentPartPr>
              <p14:cNvPr id="26" name="Ink 25">
                <a:extLst>
                  <a:ext uri="{FF2B5EF4-FFF2-40B4-BE49-F238E27FC236}">
                    <a16:creationId xmlns:a16="http://schemas.microsoft.com/office/drawing/2014/main" id="{8EE84877-AE52-4BA2-BFA4-A59DE8083E60}"/>
                  </a:ext>
                </a:extLst>
              </p14:cNvPr>
              <p14:cNvContentPartPr/>
              <p14:nvPr/>
            </p14:nvContentPartPr>
            <p14:xfrm>
              <a:off x="4215360" y="2681800"/>
              <a:ext cx="63720" cy="214920"/>
            </p14:xfrm>
          </p:contentPart>
        </mc:Choice>
        <mc:Fallback>
          <p:pic>
            <p:nvPicPr>
              <p:cNvPr id="26" name="Ink 25">
                <a:extLst>
                  <a:ext uri="{FF2B5EF4-FFF2-40B4-BE49-F238E27FC236}">
                    <a16:creationId xmlns:a16="http://schemas.microsoft.com/office/drawing/2014/main" id="{8EE84877-AE52-4BA2-BFA4-A59DE8083E60}"/>
                  </a:ext>
                </a:extLst>
              </p:cNvPr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4197720" y="2664160"/>
                <a:ext cx="99360" cy="250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6">
            <p14:nvContentPartPr>
              <p14:cNvPr id="27" name="Ink 26">
                <a:extLst>
                  <a:ext uri="{FF2B5EF4-FFF2-40B4-BE49-F238E27FC236}">
                    <a16:creationId xmlns:a16="http://schemas.microsoft.com/office/drawing/2014/main" id="{28E75EE5-8870-4B75-BDFC-8EC321FBF41B}"/>
                  </a:ext>
                </a:extLst>
              </p14:cNvPr>
              <p14:cNvContentPartPr/>
              <p14:nvPr/>
            </p14:nvContentPartPr>
            <p14:xfrm>
              <a:off x="4144800" y="2518720"/>
              <a:ext cx="165960" cy="88920"/>
            </p14:xfrm>
          </p:contentPart>
        </mc:Choice>
        <mc:Fallback>
          <p:pic>
            <p:nvPicPr>
              <p:cNvPr id="27" name="Ink 26">
                <a:extLst>
                  <a:ext uri="{FF2B5EF4-FFF2-40B4-BE49-F238E27FC236}">
                    <a16:creationId xmlns:a16="http://schemas.microsoft.com/office/drawing/2014/main" id="{28E75EE5-8870-4B75-BDFC-8EC321FBF41B}"/>
                  </a:ext>
                </a:extLst>
              </p:cNvPr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4126800" y="2500720"/>
                <a:ext cx="201600" cy="124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8">
            <p14:nvContentPartPr>
              <p14:cNvPr id="30" name="Ink 29">
                <a:extLst>
                  <a:ext uri="{FF2B5EF4-FFF2-40B4-BE49-F238E27FC236}">
                    <a16:creationId xmlns:a16="http://schemas.microsoft.com/office/drawing/2014/main" id="{19DB5899-B296-4A61-B99D-BFFFF26FE23B}"/>
                  </a:ext>
                </a:extLst>
              </p14:cNvPr>
              <p14:cNvContentPartPr/>
              <p14:nvPr/>
            </p14:nvContentPartPr>
            <p14:xfrm>
              <a:off x="4531080" y="2702320"/>
              <a:ext cx="175680" cy="194040"/>
            </p14:xfrm>
          </p:contentPart>
        </mc:Choice>
        <mc:Fallback>
          <p:pic>
            <p:nvPicPr>
              <p:cNvPr id="30" name="Ink 29">
                <a:extLst>
                  <a:ext uri="{FF2B5EF4-FFF2-40B4-BE49-F238E27FC236}">
                    <a16:creationId xmlns:a16="http://schemas.microsoft.com/office/drawing/2014/main" id="{19DB5899-B296-4A61-B99D-BFFFF26FE23B}"/>
                  </a:ext>
                </a:extLst>
              </p:cNvPr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4513080" y="2684320"/>
                <a:ext cx="211320" cy="229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0">
            <p14:nvContentPartPr>
              <p14:cNvPr id="34" name="Ink 33">
                <a:extLst>
                  <a:ext uri="{FF2B5EF4-FFF2-40B4-BE49-F238E27FC236}">
                    <a16:creationId xmlns:a16="http://schemas.microsoft.com/office/drawing/2014/main" id="{C203479C-3A23-40CC-B82F-9D84E90100DD}"/>
                  </a:ext>
                </a:extLst>
              </p14:cNvPr>
              <p14:cNvContentPartPr/>
              <p14:nvPr/>
            </p14:nvContentPartPr>
            <p14:xfrm>
              <a:off x="5183400" y="2813920"/>
              <a:ext cx="102960" cy="250920"/>
            </p14:xfrm>
          </p:contentPart>
        </mc:Choice>
        <mc:Fallback>
          <p:pic>
            <p:nvPicPr>
              <p:cNvPr id="34" name="Ink 33">
                <a:extLst>
                  <a:ext uri="{FF2B5EF4-FFF2-40B4-BE49-F238E27FC236}">
                    <a16:creationId xmlns:a16="http://schemas.microsoft.com/office/drawing/2014/main" id="{C203479C-3A23-40CC-B82F-9D84E90100DD}"/>
                  </a:ext>
                </a:extLst>
              </p:cNvPr>
              <p:cNvPicPr/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5165400" y="2796280"/>
                <a:ext cx="138600" cy="286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2">
            <p14:nvContentPartPr>
              <p14:cNvPr id="35" name="Ink 34">
                <a:extLst>
                  <a:ext uri="{FF2B5EF4-FFF2-40B4-BE49-F238E27FC236}">
                    <a16:creationId xmlns:a16="http://schemas.microsoft.com/office/drawing/2014/main" id="{09E8153D-1109-48B9-8CF9-41CDB6BA8C61}"/>
                  </a:ext>
                </a:extLst>
              </p14:cNvPr>
              <p14:cNvContentPartPr/>
              <p14:nvPr/>
            </p14:nvContentPartPr>
            <p14:xfrm>
              <a:off x="5404800" y="2682520"/>
              <a:ext cx="212400" cy="402840"/>
            </p14:xfrm>
          </p:contentPart>
        </mc:Choice>
        <mc:Fallback>
          <p:pic>
            <p:nvPicPr>
              <p:cNvPr id="35" name="Ink 34">
                <a:extLst>
                  <a:ext uri="{FF2B5EF4-FFF2-40B4-BE49-F238E27FC236}">
                    <a16:creationId xmlns:a16="http://schemas.microsoft.com/office/drawing/2014/main" id="{09E8153D-1109-48B9-8CF9-41CDB6BA8C61}"/>
                  </a:ext>
                </a:extLst>
              </p:cNvPr>
              <p:cNvPicPr/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5386800" y="2664880"/>
                <a:ext cx="248040" cy="438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4">
            <p14:nvContentPartPr>
              <p14:cNvPr id="36" name="Ink 35">
                <a:extLst>
                  <a:ext uri="{FF2B5EF4-FFF2-40B4-BE49-F238E27FC236}">
                    <a16:creationId xmlns:a16="http://schemas.microsoft.com/office/drawing/2014/main" id="{AF850972-CB27-441F-B347-56C2535CCE09}"/>
                  </a:ext>
                </a:extLst>
              </p14:cNvPr>
              <p14:cNvContentPartPr/>
              <p14:nvPr/>
            </p14:nvContentPartPr>
            <p14:xfrm>
              <a:off x="5435400" y="2453560"/>
              <a:ext cx="168840" cy="140040"/>
            </p14:xfrm>
          </p:contentPart>
        </mc:Choice>
        <mc:Fallback>
          <p:pic>
            <p:nvPicPr>
              <p:cNvPr id="36" name="Ink 35">
                <a:extLst>
                  <a:ext uri="{FF2B5EF4-FFF2-40B4-BE49-F238E27FC236}">
                    <a16:creationId xmlns:a16="http://schemas.microsoft.com/office/drawing/2014/main" id="{AF850972-CB27-441F-B347-56C2535CCE09}"/>
                  </a:ext>
                </a:extLst>
              </p:cNvPr>
              <p:cNvPicPr/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5417400" y="2435920"/>
                <a:ext cx="204480" cy="175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6">
            <p14:nvContentPartPr>
              <p14:cNvPr id="37" name="Ink 36">
                <a:extLst>
                  <a:ext uri="{FF2B5EF4-FFF2-40B4-BE49-F238E27FC236}">
                    <a16:creationId xmlns:a16="http://schemas.microsoft.com/office/drawing/2014/main" id="{0A3C290E-0175-491A-A3FD-A4C39B2D6B28}"/>
                  </a:ext>
                </a:extLst>
              </p14:cNvPr>
              <p14:cNvContentPartPr/>
              <p14:nvPr/>
            </p14:nvContentPartPr>
            <p14:xfrm>
              <a:off x="4825560" y="2610520"/>
              <a:ext cx="271080" cy="314280"/>
            </p14:xfrm>
          </p:contentPart>
        </mc:Choice>
        <mc:Fallback>
          <p:pic>
            <p:nvPicPr>
              <p:cNvPr id="37" name="Ink 36">
                <a:extLst>
                  <a:ext uri="{FF2B5EF4-FFF2-40B4-BE49-F238E27FC236}">
                    <a16:creationId xmlns:a16="http://schemas.microsoft.com/office/drawing/2014/main" id="{0A3C290E-0175-491A-A3FD-A4C39B2D6B28}"/>
                  </a:ext>
                </a:extLst>
              </p:cNvPr>
              <p:cNvPicPr/>
              <p:nvPr/>
            </p:nvPicPr>
            <p:blipFill>
              <a:blip r:embed="rId47"/>
              <a:stretch>
                <a:fillRect/>
              </a:stretch>
            </p:blipFill>
            <p:spPr>
              <a:xfrm>
                <a:off x="4807920" y="2592541"/>
                <a:ext cx="306720" cy="34987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8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9AC9D42C-2198-4969-A700-F8AB83234145}"/>
                  </a:ext>
                </a:extLst>
              </p14:cNvPr>
              <p14:cNvContentPartPr/>
              <p14:nvPr/>
            </p14:nvContentPartPr>
            <p14:xfrm>
              <a:off x="2153640" y="3260320"/>
              <a:ext cx="271440" cy="185040"/>
            </p14:xfrm>
          </p:contentPart>
        </mc:Choice>
        <mc:Fallback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9AC9D42C-2198-4969-A700-F8AB83234145}"/>
                  </a:ext>
                </a:extLst>
              </p:cNvPr>
              <p:cNvPicPr/>
              <p:nvPr/>
            </p:nvPicPr>
            <p:blipFill>
              <a:blip r:embed="rId49"/>
              <a:stretch>
                <a:fillRect/>
              </a:stretch>
            </p:blipFill>
            <p:spPr>
              <a:xfrm>
                <a:off x="2135640" y="3242320"/>
                <a:ext cx="307080" cy="220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0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BFCB91B7-EFDF-42DB-9D06-704664C8AF48}"/>
                  </a:ext>
                </a:extLst>
              </p14:cNvPr>
              <p14:cNvContentPartPr/>
              <p14:nvPr/>
            </p14:nvContentPartPr>
            <p14:xfrm>
              <a:off x="2529480" y="3067720"/>
              <a:ext cx="109440" cy="363240"/>
            </p14:xfrm>
          </p:contentPart>
        </mc:Choice>
        <mc:Fallback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BFCB91B7-EFDF-42DB-9D06-704664C8AF48}"/>
                  </a:ext>
                </a:extLst>
              </p:cNvPr>
              <p:cNvPicPr/>
              <p:nvPr/>
            </p:nvPicPr>
            <p:blipFill>
              <a:blip r:embed="rId51"/>
              <a:stretch>
                <a:fillRect/>
              </a:stretch>
            </p:blipFill>
            <p:spPr>
              <a:xfrm>
                <a:off x="2511840" y="3050080"/>
                <a:ext cx="145080" cy="398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2">
            <p14:nvContentPartPr>
              <p14:cNvPr id="33" name="Ink 32">
                <a:extLst>
                  <a:ext uri="{FF2B5EF4-FFF2-40B4-BE49-F238E27FC236}">
                    <a16:creationId xmlns:a16="http://schemas.microsoft.com/office/drawing/2014/main" id="{45BD0484-9E88-4BD7-8854-D78D9FFB579C}"/>
                  </a:ext>
                </a:extLst>
              </p14:cNvPr>
              <p14:cNvContentPartPr/>
              <p14:nvPr/>
            </p14:nvContentPartPr>
            <p14:xfrm>
              <a:off x="4287360" y="3342040"/>
              <a:ext cx="151560" cy="6840"/>
            </p14:xfrm>
          </p:contentPart>
        </mc:Choice>
        <mc:Fallback>
          <p:pic>
            <p:nvPicPr>
              <p:cNvPr id="33" name="Ink 32">
                <a:extLst>
                  <a:ext uri="{FF2B5EF4-FFF2-40B4-BE49-F238E27FC236}">
                    <a16:creationId xmlns:a16="http://schemas.microsoft.com/office/drawing/2014/main" id="{45BD0484-9E88-4BD7-8854-D78D9FFB579C}"/>
                  </a:ext>
                </a:extLst>
              </p:cNvPr>
              <p:cNvPicPr/>
              <p:nvPr/>
            </p:nvPicPr>
            <p:blipFill>
              <a:blip r:embed="rId53"/>
              <a:stretch>
                <a:fillRect/>
              </a:stretch>
            </p:blipFill>
            <p:spPr>
              <a:xfrm>
                <a:off x="4269360" y="3324400"/>
                <a:ext cx="187200" cy="42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4">
            <p14:nvContentPartPr>
              <p14:cNvPr id="38" name="Ink 37">
                <a:extLst>
                  <a:ext uri="{FF2B5EF4-FFF2-40B4-BE49-F238E27FC236}">
                    <a16:creationId xmlns:a16="http://schemas.microsoft.com/office/drawing/2014/main" id="{504ED6C8-0E13-4724-8108-472B82756D2A}"/>
                  </a:ext>
                </a:extLst>
              </p14:cNvPr>
              <p14:cNvContentPartPr/>
              <p14:nvPr/>
            </p14:nvContentPartPr>
            <p14:xfrm>
              <a:off x="4307520" y="3412960"/>
              <a:ext cx="162000" cy="8640"/>
            </p14:xfrm>
          </p:contentPart>
        </mc:Choice>
        <mc:Fallback>
          <p:pic>
            <p:nvPicPr>
              <p:cNvPr id="38" name="Ink 37">
                <a:extLst>
                  <a:ext uri="{FF2B5EF4-FFF2-40B4-BE49-F238E27FC236}">
                    <a16:creationId xmlns:a16="http://schemas.microsoft.com/office/drawing/2014/main" id="{504ED6C8-0E13-4724-8108-472B82756D2A}"/>
                  </a:ext>
                </a:extLst>
              </p:cNvPr>
              <p:cNvPicPr/>
              <p:nvPr/>
            </p:nvPicPr>
            <p:blipFill>
              <a:blip r:embed="rId55"/>
              <a:stretch>
                <a:fillRect/>
              </a:stretch>
            </p:blipFill>
            <p:spPr>
              <a:xfrm>
                <a:off x="4289880" y="3395320"/>
                <a:ext cx="197640" cy="44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6">
            <p14:nvContentPartPr>
              <p14:cNvPr id="39" name="Ink 38">
                <a:extLst>
                  <a:ext uri="{FF2B5EF4-FFF2-40B4-BE49-F238E27FC236}">
                    <a16:creationId xmlns:a16="http://schemas.microsoft.com/office/drawing/2014/main" id="{8A7FE6DC-7EB0-4CF8-95C1-7639646129CB}"/>
                  </a:ext>
                </a:extLst>
              </p14:cNvPr>
              <p14:cNvContentPartPr/>
              <p14:nvPr/>
            </p14:nvContentPartPr>
            <p14:xfrm>
              <a:off x="3687960" y="3168880"/>
              <a:ext cx="490680" cy="377640"/>
            </p14:xfrm>
          </p:contentPart>
        </mc:Choice>
        <mc:Fallback>
          <p:pic>
            <p:nvPicPr>
              <p:cNvPr id="39" name="Ink 38">
                <a:extLst>
                  <a:ext uri="{FF2B5EF4-FFF2-40B4-BE49-F238E27FC236}">
                    <a16:creationId xmlns:a16="http://schemas.microsoft.com/office/drawing/2014/main" id="{8A7FE6DC-7EB0-4CF8-95C1-7639646129CB}"/>
                  </a:ext>
                </a:extLst>
              </p:cNvPr>
              <p:cNvPicPr/>
              <p:nvPr/>
            </p:nvPicPr>
            <p:blipFill>
              <a:blip r:embed="rId57"/>
              <a:stretch>
                <a:fillRect/>
              </a:stretch>
            </p:blipFill>
            <p:spPr>
              <a:xfrm>
                <a:off x="3669973" y="3151240"/>
                <a:ext cx="526294" cy="413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8">
            <p14:nvContentPartPr>
              <p14:cNvPr id="40" name="Ink 39">
                <a:extLst>
                  <a:ext uri="{FF2B5EF4-FFF2-40B4-BE49-F238E27FC236}">
                    <a16:creationId xmlns:a16="http://schemas.microsoft.com/office/drawing/2014/main" id="{E8D693E5-5DF3-4532-B22B-25343CAB8DA4}"/>
                  </a:ext>
                </a:extLst>
              </p14:cNvPr>
              <p14:cNvContentPartPr/>
              <p14:nvPr/>
            </p14:nvContentPartPr>
            <p14:xfrm>
              <a:off x="2742600" y="3225400"/>
              <a:ext cx="626040" cy="201960"/>
            </p14:xfrm>
          </p:contentPart>
        </mc:Choice>
        <mc:Fallback>
          <p:pic>
            <p:nvPicPr>
              <p:cNvPr id="40" name="Ink 39">
                <a:extLst>
                  <a:ext uri="{FF2B5EF4-FFF2-40B4-BE49-F238E27FC236}">
                    <a16:creationId xmlns:a16="http://schemas.microsoft.com/office/drawing/2014/main" id="{E8D693E5-5DF3-4532-B22B-25343CAB8DA4}"/>
                  </a:ext>
                </a:extLst>
              </p:cNvPr>
              <p:cNvPicPr/>
              <p:nvPr/>
            </p:nvPicPr>
            <p:blipFill>
              <a:blip r:embed="rId59"/>
              <a:stretch>
                <a:fillRect/>
              </a:stretch>
            </p:blipFill>
            <p:spPr>
              <a:xfrm>
                <a:off x="2724950" y="3207760"/>
                <a:ext cx="661701" cy="237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0">
            <p14:nvContentPartPr>
              <p14:cNvPr id="44" name="Ink 43">
                <a:extLst>
                  <a:ext uri="{FF2B5EF4-FFF2-40B4-BE49-F238E27FC236}">
                    <a16:creationId xmlns:a16="http://schemas.microsoft.com/office/drawing/2014/main" id="{CFA1CCB4-54EA-48BC-8CB3-CFBC34B7682B}"/>
                  </a:ext>
                </a:extLst>
              </p14:cNvPr>
              <p14:cNvContentPartPr/>
              <p14:nvPr/>
            </p14:nvContentPartPr>
            <p14:xfrm>
              <a:off x="4602000" y="3191920"/>
              <a:ext cx="281160" cy="365760"/>
            </p14:xfrm>
          </p:contentPart>
        </mc:Choice>
        <mc:Fallback>
          <p:pic>
            <p:nvPicPr>
              <p:cNvPr id="44" name="Ink 43">
                <a:extLst>
                  <a:ext uri="{FF2B5EF4-FFF2-40B4-BE49-F238E27FC236}">
                    <a16:creationId xmlns:a16="http://schemas.microsoft.com/office/drawing/2014/main" id="{CFA1CCB4-54EA-48BC-8CB3-CFBC34B7682B}"/>
                  </a:ext>
                </a:extLst>
              </p:cNvPr>
              <p:cNvPicPr/>
              <p:nvPr/>
            </p:nvPicPr>
            <p:blipFill>
              <a:blip r:embed="rId61"/>
              <a:stretch>
                <a:fillRect/>
              </a:stretch>
            </p:blipFill>
            <p:spPr>
              <a:xfrm>
                <a:off x="4584360" y="3173920"/>
                <a:ext cx="316800" cy="401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2">
            <p14:nvContentPartPr>
              <p14:cNvPr id="45" name="Ink 44">
                <a:extLst>
                  <a:ext uri="{FF2B5EF4-FFF2-40B4-BE49-F238E27FC236}">
                    <a16:creationId xmlns:a16="http://schemas.microsoft.com/office/drawing/2014/main" id="{42A2FECD-1D2C-4866-801E-64D1ACFA5628}"/>
                  </a:ext>
                </a:extLst>
              </p14:cNvPr>
              <p14:cNvContentPartPr/>
              <p14:nvPr/>
            </p14:nvContentPartPr>
            <p14:xfrm>
              <a:off x="4986480" y="3311440"/>
              <a:ext cx="95760" cy="191520"/>
            </p14:xfrm>
          </p:contentPart>
        </mc:Choice>
        <mc:Fallback>
          <p:pic>
            <p:nvPicPr>
              <p:cNvPr id="45" name="Ink 44">
                <a:extLst>
                  <a:ext uri="{FF2B5EF4-FFF2-40B4-BE49-F238E27FC236}">
                    <a16:creationId xmlns:a16="http://schemas.microsoft.com/office/drawing/2014/main" id="{42A2FECD-1D2C-4866-801E-64D1ACFA5628}"/>
                  </a:ext>
                </a:extLst>
              </p:cNvPr>
              <p:cNvPicPr/>
              <p:nvPr/>
            </p:nvPicPr>
            <p:blipFill>
              <a:blip r:embed="rId63"/>
              <a:stretch>
                <a:fillRect/>
              </a:stretch>
            </p:blipFill>
            <p:spPr>
              <a:xfrm>
                <a:off x="4968480" y="3293440"/>
                <a:ext cx="131400" cy="227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4">
            <p14:nvContentPartPr>
              <p14:cNvPr id="62" name="Ink 61">
                <a:extLst>
                  <a:ext uri="{FF2B5EF4-FFF2-40B4-BE49-F238E27FC236}">
                    <a16:creationId xmlns:a16="http://schemas.microsoft.com/office/drawing/2014/main" id="{A425A0DE-5A97-40AE-844C-25D95816D4F6}"/>
                  </a:ext>
                </a:extLst>
              </p14:cNvPr>
              <p14:cNvContentPartPr/>
              <p14:nvPr/>
            </p14:nvContentPartPr>
            <p14:xfrm>
              <a:off x="5169720" y="3128920"/>
              <a:ext cx="907920" cy="407160"/>
            </p14:xfrm>
          </p:contentPart>
        </mc:Choice>
        <mc:Fallback>
          <p:pic>
            <p:nvPicPr>
              <p:cNvPr id="62" name="Ink 61">
                <a:extLst>
                  <a:ext uri="{FF2B5EF4-FFF2-40B4-BE49-F238E27FC236}">
                    <a16:creationId xmlns:a16="http://schemas.microsoft.com/office/drawing/2014/main" id="{A425A0DE-5A97-40AE-844C-25D95816D4F6}"/>
                  </a:ext>
                </a:extLst>
              </p:cNvPr>
              <p:cNvPicPr/>
              <p:nvPr/>
            </p:nvPicPr>
            <p:blipFill>
              <a:blip r:embed="rId65"/>
              <a:stretch>
                <a:fillRect/>
              </a:stretch>
            </p:blipFill>
            <p:spPr>
              <a:xfrm>
                <a:off x="5152080" y="3111280"/>
                <a:ext cx="943560" cy="442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6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97666169-1043-4FD6-8730-9B92D8D5E4C8}"/>
                  </a:ext>
                </a:extLst>
              </p14:cNvPr>
              <p14:cNvContentPartPr/>
              <p14:nvPr/>
            </p14:nvContentPartPr>
            <p14:xfrm>
              <a:off x="2687160" y="3545440"/>
              <a:ext cx="117360" cy="395280"/>
            </p14:xfrm>
          </p:contentPart>
        </mc:Choice>
        <mc:Fallback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97666169-1043-4FD6-8730-9B92D8D5E4C8}"/>
                  </a:ext>
                </a:extLst>
              </p:cNvPr>
              <p:cNvPicPr/>
              <p:nvPr/>
            </p:nvPicPr>
            <p:blipFill>
              <a:blip r:embed="rId67"/>
              <a:stretch>
                <a:fillRect/>
              </a:stretch>
            </p:blipFill>
            <p:spPr>
              <a:xfrm>
                <a:off x="2669160" y="3527800"/>
                <a:ext cx="153000" cy="430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8">
            <p14:nvContentPartPr>
              <p14:cNvPr id="23" name="Ink 22">
                <a:extLst>
                  <a:ext uri="{FF2B5EF4-FFF2-40B4-BE49-F238E27FC236}">
                    <a16:creationId xmlns:a16="http://schemas.microsoft.com/office/drawing/2014/main" id="{58587A5D-AA4C-4EB3-A98A-271AEEFC505A}"/>
                  </a:ext>
                </a:extLst>
              </p14:cNvPr>
              <p14:cNvContentPartPr/>
              <p14:nvPr/>
            </p14:nvContentPartPr>
            <p14:xfrm>
              <a:off x="4328040" y="3880240"/>
              <a:ext cx="182160" cy="9720"/>
            </p14:xfrm>
          </p:contentPart>
        </mc:Choice>
        <mc:Fallback>
          <p:pic>
            <p:nvPicPr>
              <p:cNvPr id="23" name="Ink 22">
                <a:extLst>
                  <a:ext uri="{FF2B5EF4-FFF2-40B4-BE49-F238E27FC236}">
                    <a16:creationId xmlns:a16="http://schemas.microsoft.com/office/drawing/2014/main" id="{58587A5D-AA4C-4EB3-A98A-271AEEFC505A}"/>
                  </a:ext>
                </a:extLst>
              </p:cNvPr>
              <p:cNvPicPr/>
              <p:nvPr/>
            </p:nvPicPr>
            <p:blipFill>
              <a:blip r:embed="rId69"/>
              <a:stretch>
                <a:fillRect/>
              </a:stretch>
            </p:blipFill>
            <p:spPr>
              <a:xfrm>
                <a:off x="4310040" y="3862600"/>
                <a:ext cx="217800" cy="45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0">
            <p14:nvContentPartPr>
              <p14:cNvPr id="28" name="Ink 27">
                <a:extLst>
                  <a:ext uri="{FF2B5EF4-FFF2-40B4-BE49-F238E27FC236}">
                    <a16:creationId xmlns:a16="http://schemas.microsoft.com/office/drawing/2014/main" id="{64715923-F2B6-4D4D-85D3-918D80507020}"/>
                  </a:ext>
                </a:extLst>
              </p14:cNvPr>
              <p14:cNvContentPartPr/>
              <p14:nvPr/>
            </p14:nvContentPartPr>
            <p14:xfrm>
              <a:off x="4337760" y="3951880"/>
              <a:ext cx="164520" cy="14760"/>
            </p14:xfrm>
          </p:contentPart>
        </mc:Choice>
        <mc:Fallback>
          <p:pic>
            <p:nvPicPr>
              <p:cNvPr id="28" name="Ink 27">
                <a:extLst>
                  <a:ext uri="{FF2B5EF4-FFF2-40B4-BE49-F238E27FC236}">
                    <a16:creationId xmlns:a16="http://schemas.microsoft.com/office/drawing/2014/main" id="{64715923-F2B6-4D4D-85D3-918D80507020}"/>
                  </a:ext>
                </a:extLst>
              </p:cNvPr>
              <p:cNvPicPr/>
              <p:nvPr/>
            </p:nvPicPr>
            <p:blipFill>
              <a:blip r:embed="rId71"/>
              <a:stretch>
                <a:fillRect/>
              </a:stretch>
            </p:blipFill>
            <p:spPr>
              <a:xfrm>
                <a:off x="4320120" y="3933880"/>
                <a:ext cx="200160" cy="50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2">
            <p14:nvContentPartPr>
              <p14:cNvPr id="41" name="Ink 40">
                <a:extLst>
                  <a:ext uri="{FF2B5EF4-FFF2-40B4-BE49-F238E27FC236}">
                    <a16:creationId xmlns:a16="http://schemas.microsoft.com/office/drawing/2014/main" id="{423D7D20-92A3-4489-A295-7F79A7A5D760}"/>
                  </a:ext>
                </a:extLst>
              </p14:cNvPr>
              <p14:cNvContentPartPr/>
              <p14:nvPr/>
            </p14:nvContentPartPr>
            <p14:xfrm>
              <a:off x="4693440" y="3686560"/>
              <a:ext cx="292320" cy="355680"/>
            </p14:xfrm>
          </p:contentPart>
        </mc:Choice>
        <mc:Fallback>
          <p:pic>
            <p:nvPicPr>
              <p:cNvPr id="41" name="Ink 40">
                <a:extLst>
                  <a:ext uri="{FF2B5EF4-FFF2-40B4-BE49-F238E27FC236}">
                    <a16:creationId xmlns:a16="http://schemas.microsoft.com/office/drawing/2014/main" id="{423D7D20-92A3-4489-A295-7F79A7A5D760}"/>
                  </a:ext>
                </a:extLst>
              </p:cNvPr>
              <p:cNvPicPr/>
              <p:nvPr/>
            </p:nvPicPr>
            <p:blipFill>
              <a:blip r:embed="rId73"/>
              <a:stretch>
                <a:fillRect/>
              </a:stretch>
            </p:blipFill>
            <p:spPr>
              <a:xfrm>
                <a:off x="4675778" y="3668560"/>
                <a:ext cx="328004" cy="391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4">
            <p14:nvContentPartPr>
              <p14:cNvPr id="42" name="Ink 41">
                <a:extLst>
                  <a:ext uri="{FF2B5EF4-FFF2-40B4-BE49-F238E27FC236}">
                    <a16:creationId xmlns:a16="http://schemas.microsoft.com/office/drawing/2014/main" id="{0E9AD7D1-0639-4179-83C6-2E053EFDC65E}"/>
                  </a:ext>
                </a:extLst>
              </p14:cNvPr>
              <p14:cNvContentPartPr/>
              <p14:nvPr/>
            </p14:nvContentPartPr>
            <p14:xfrm>
              <a:off x="3718200" y="3706720"/>
              <a:ext cx="466560" cy="439560"/>
            </p14:xfrm>
          </p:contentPart>
        </mc:Choice>
        <mc:Fallback>
          <p:pic>
            <p:nvPicPr>
              <p:cNvPr id="42" name="Ink 41">
                <a:extLst>
                  <a:ext uri="{FF2B5EF4-FFF2-40B4-BE49-F238E27FC236}">
                    <a16:creationId xmlns:a16="http://schemas.microsoft.com/office/drawing/2014/main" id="{0E9AD7D1-0639-4179-83C6-2E053EFDC65E}"/>
                  </a:ext>
                </a:extLst>
              </p:cNvPr>
              <p:cNvPicPr/>
              <p:nvPr/>
            </p:nvPicPr>
            <p:blipFill>
              <a:blip r:embed="rId75"/>
              <a:stretch>
                <a:fillRect/>
              </a:stretch>
            </p:blipFill>
            <p:spPr>
              <a:xfrm>
                <a:off x="3700200" y="3689080"/>
                <a:ext cx="502200" cy="475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6">
            <p14:nvContentPartPr>
              <p14:cNvPr id="43" name="Ink 42">
                <a:extLst>
                  <a:ext uri="{FF2B5EF4-FFF2-40B4-BE49-F238E27FC236}">
                    <a16:creationId xmlns:a16="http://schemas.microsoft.com/office/drawing/2014/main" id="{E0ED5AE3-B3DE-4B40-B35A-9857DBBCEE7B}"/>
                  </a:ext>
                </a:extLst>
              </p14:cNvPr>
              <p14:cNvContentPartPr/>
              <p14:nvPr/>
            </p14:nvContentPartPr>
            <p14:xfrm>
              <a:off x="5086200" y="3776560"/>
              <a:ext cx="145800" cy="196920"/>
            </p14:xfrm>
          </p:contentPart>
        </mc:Choice>
        <mc:Fallback>
          <p:pic>
            <p:nvPicPr>
              <p:cNvPr id="43" name="Ink 42">
                <a:extLst>
                  <a:ext uri="{FF2B5EF4-FFF2-40B4-BE49-F238E27FC236}">
                    <a16:creationId xmlns:a16="http://schemas.microsoft.com/office/drawing/2014/main" id="{E0ED5AE3-B3DE-4B40-B35A-9857DBBCEE7B}"/>
                  </a:ext>
                </a:extLst>
              </p:cNvPr>
              <p:cNvPicPr/>
              <p:nvPr/>
            </p:nvPicPr>
            <p:blipFill>
              <a:blip r:embed="rId77"/>
              <a:stretch>
                <a:fillRect/>
              </a:stretch>
            </p:blipFill>
            <p:spPr>
              <a:xfrm>
                <a:off x="5068560" y="3758560"/>
                <a:ext cx="181440" cy="232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8">
            <p14:nvContentPartPr>
              <p14:cNvPr id="48" name="Ink 47">
                <a:extLst>
                  <a:ext uri="{FF2B5EF4-FFF2-40B4-BE49-F238E27FC236}">
                    <a16:creationId xmlns:a16="http://schemas.microsoft.com/office/drawing/2014/main" id="{8B31E064-DB19-449B-81CB-FEBDF2E38819}"/>
                  </a:ext>
                </a:extLst>
              </p14:cNvPr>
              <p14:cNvContentPartPr/>
              <p14:nvPr/>
            </p14:nvContentPartPr>
            <p14:xfrm>
              <a:off x="5339280" y="3870520"/>
              <a:ext cx="5040" cy="62640"/>
            </p14:xfrm>
          </p:contentPart>
        </mc:Choice>
        <mc:Fallback>
          <p:pic>
            <p:nvPicPr>
              <p:cNvPr id="48" name="Ink 47">
                <a:extLst>
                  <a:ext uri="{FF2B5EF4-FFF2-40B4-BE49-F238E27FC236}">
                    <a16:creationId xmlns:a16="http://schemas.microsoft.com/office/drawing/2014/main" id="{8B31E064-DB19-449B-81CB-FEBDF2E38819}"/>
                  </a:ext>
                </a:extLst>
              </p:cNvPr>
              <p:cNvPicPr/>
              <p:nvPr/>
            </p:nvPicPr>
            <p:blipFill>
              <a:blip r:embed="rId79"/>
              <a:stretch>
                <a:fillRect/>
              </a:stretch>
            </p:blipFill>
            <p:spPr>
              <a:xfrm>
                <a:off x="5321640" y="3852520"/>
                <a:ext cx="40680" cy="98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0">
            <p14:nvContentPartPr>
              <p14:cNvPr id="49" name="Ink 48">
                <a:extLst>
                  <a:ext uri="{FF2B5EF4-FFF2-40B4-BE49-F238E27FC236}">
                    <a16:creationId xmlns:a16="http://schemas.microsoft.com/office/drawing/2014/main" id="{5ECBA058-916F-44F7-8F54-B3F498A3CE62}"/>
                  </a:ext>
                </a:extLst>
              </p14:cNvPr>
              <p14:cNvContentPartPr/>
              <p14:nvPr/>
            </p14:nvContentPartPr>
            <p14:xfrm>
              <a:off x="5343960" y="3698080"/>
              <a:ext cx="360" cy="360"/>
            </p14:xfrm>
          </p:contentPart>
        </mc:Choice>
        <mc:Fallback>
          <p:pic>
            <p:nvPicPr>
              <p:cNvPr id="49" name="Ink 48">
                <a:extLst>
                  <a:ext uri="{FF2B5EF4-FFF2-40B4-BE49-F238E27FC236}">
                    <a16:creationId xmlns:a16="http://schemas.microsoft.com/office/drawing/2014/main" id="{5ECBA058-916F-44F7-8F54-B3F498A3CE62}"/>
                  </a:ext>
                </a:extLst>
              </p:cNvPr>
              <p:cNvPicPr/>
              <p:nvPr/>
            </p:nvPicPr>
            <p:blipFill>
              <a:blip r:embed="rId81"/>
              <a:stretch>
                <a:fillRect/>
              </a:stretch>
            </p:blipFill>
            <p:spPr>
              <a:xfrm>
                <a:off x="5326320" y="3680080"/>
                <a:ext cx="360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2">
            <p14:nvContentPartPr>
              <p14:cNvPr id="58" name="Ink 57">
                <a:extLst>
                  <a:ext uri="{FF2B5EF4-FFF2-40B4-BE49-F238E27FC236}">
                    <a16:creationId xmlns:a16="http://schemas.microsoft.com/office/drawing/2014/main" id="{EB9F5AE8-394C-4A46-9282-B3D7E2D6B4C6}"/>
                  </a:ext>
                </a:extLst>
              </p14:cNvPr>
              <p14:cNvContentPartPr/>
              <p14:nvPr/>
            </p14:nvContentPartPr>
            <p14:xfrm>
              <a:off x="5435400" y="3616720"/>
              <a:ext cx="855360" cy="404280"/>
            </p14:xfrm>
          </p:contentPart>
        </mc:Choice>
        <mc:Fallback>
          <p:pic>
            <p:nvPicPr>
              <p:cNvPr id="58" name="Ink 57">
                <a:extLst>
                  <a:ext uri="{FF2B5EF4-FFF2-40B4-BE49-F238E27FC236}">
                    <a16:creationId xmlns:a16="http://schemas.microsoft.com/office/drawing/2014/main" id="{EB9F5AE8-394C-4A46-9282-B3D7E2D6B4C6}"/>
                  </a:ext>
                </a:extLst>
              </p:cNvPr>
              <p:cNvPicPr/>
              <p:nvPr/>
            </p:nvPicPr>
            <p:blipFill>
              <a:blip r:embed="rId83"/>
              <a:stretch>
                <a:fillRect/>
              </a:stretch>
            </p:blipFill>
            <p:spPr>
              <a:xfrm>
                <a:off x="5417408" y="3598720"/>
                <a:ext cx="890985" cy="439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4">
            <p14:nvContentPartPr>
              <p14:cNvPr id="81" name="Ink 80">
                <a:extLst>
                  <a:ext uri="{FF2B5EF4-FFF2-40B4-BE49-F238E27FC236}">
                    <a16:creationId xmlns:a16="http://schemas.microsoft.com/office/drawing/2014/main" id="{E2FACDA6-34F6-4E0D-9210-8AC35BCDEE4D}"/>
                  </a:ext>
                </a:extLst>
              </p14:cNvPr>
              <p14:cNvContentPartPr/>
              <p14:nvPr/>
            </p14:nvContentPartPr>
            <p14:xfrm>
              <a:off x="914160" y="1718080"/>
              <a:ext cx="1779120" cy="1161360"/>
            </p14:xfrm>
          </p:contentPart>
        </mc:Choice>
        <mc:Fallback>
          <p:pic>
            <p:nvPicPr>
              <p:cNvPr id="81" name="Ink 80">
                <a:extLst>
                  <a:ext uri="{FF2B5EF4-FFF2-40B4-BE49-F238E27FC236}">
                    <a16:creationId xmlns:a16="http://schemas.microsoft.com/office/drawing/2014/main" id="{E2FACDA6-34F6-4E0D-9210-8AC35BCDEE4D}"/>
                  </a:ext>
                </a:extLst>
              </p:cNvPr>
              <p:cNvPicPr/>
              <p:nvPr/>
            </p:nvPicPr>
            <p:blipFill>
              <a:blip r:embed="rId85"/>
              <a:stretch>
                <a:fillRect/>
              </a:stretch>
            </p:blipFill>
            <p:spPr>
              <a:xfrm>
                <a:off x="896160" y="1700440"/>
                <a:ext cx="1814760" cy="1197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6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BC2C3018-03ED-41F2-B20E-ABBE9ABF566D}"/>
                  </a:ext>
                </a:extLst>
              </p14:cNvPr>
              <p14:cNvContentPartPr/>
              <p14:nvPr/>
            </p14:nvContentPartPr>
            <p14:xfrm>
              <a:off x="2001000" y="1935160"/>
              <a:ext cx="273240" cy="503280"/>
            </p14:xfrm>
          </p:contentPart>
        </mc:Choice>
        <mc:Fallback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BC2C3018-03ED-41F2-B20E-ABBE9ABF566D}"/>
                  </a:ext>
                </a:extLst>
              </p:cNvPr>
              <p:cNvPicPr/>
              <p:nvPr/>
            </p:nvPicPr>
            <p:blipFill>
              <a:blip r:embed="rId87"/>
              <a:stretch>
                <a:fillRect/>
              </a:stretch>
            </p:blipFill>
            <p:spPr>
              <a:xfrm>
                <a:off x="1983000" y="1917520"/>
                <a:ext cx="308880" cy="538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8">
            <p14:nvContentPartPr>
              <p14:cNvPr id="53" name="Ink 52">
                <a:extLst>
                  <a:ext uri="{FF2B5EF4-FFF2-40B4-BE49-F238E27FC236}">
                    <a16:creationId xmlns:a16="http://schemas.microsoft.com/office/drawing/2014/main" id="{2398D8D6-6965-43DA-A4AE-A1C85B6E40FA}"/>
                  </a:ext>
                </a:extLst>
              </p14:cNvPr>
              <p14:cNvContentPartPr/>
              <p14:nvPr/>
            </p14:nvContentPartPr>
            <p14:xfrm>
              <a:off x="593760" y="4378120"/>
              <a:ext cx="676440" cy="315000"/>
            </p14:xfrm>
          </p:contentPart>
        </mc:Choice>
        <mc:Fallback>
          <p:pic>
            <p:nvPicPr>
              <p:cNvPr id="53" name="Ink 52">
                <a:extLst>
                  <a:ext uri="{FF2B5EF4-FFF2-40B4-BE49-F238E27FC236}">
                    <a16:creationId xmlns:a16="http://schemas.microsoft.com/office/drawing/2014/main" id="{2398D8D6-6965-43DA-A4AE-A1C85B6E40FA}"/>
                  </a:ext>
                </a:extLst>
              </p:cNvPr>
              <p:cNvPicPr/>
              <p:nvPr/>
            </p:nvPicPr>
            <p:blipFill>
              <a:blip r:embed="rId89"/>
              <a:stretch>
                <a:fillRect/>
              </a:stretch>
            </p:blipFill>
            <p:spPr>
              <a:xfrm>
                <a:off x="576111" y="4360480"/>
                <a:ext cx="712099" cy="350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0">
            <p14:nvContentPartPr>
              <p14:cNvPr id="55" name="Ink 54">
                <a:extLst>
                  <a:ext uri="{FF2B5EF4-FFF2-40B4-BE49-F238E27FC236}">
                    <a16:creationId xmlns:a16="http://schemas.microsoft.com/office/drawing/2014/main" id="{C6B50F9B-AFF4-4C17-B4D9-9BC78218BA9A}"/>
                  </a:ext>
                </a:extLst>
              </p14:cNvPr>
              <p14:cNvContentPartPr/>
              <p14:nvPr/>
            </p14:nvContentPartPr>
            <p14:xfrm>
              <a:off x="1411680" y="4418800"/>
              <a:ext cx="660240" cy="223200"/>
            </p14:xfrm>
          </p:contentPart>
        </mc:Choice>
        <mc:Fallback>
          <p:pic>
            <p:nvPicPr>
              <p:cNvPr id="55" name="Ink 54">
                <a:extLst>
                  <a:ext uri="{FF2B5EF4-FFF2-40B4-BE49-F238E27FC236}">
                    <a16:creationId xmlns:a16="http://schemas.microsoft.com/office/drawing/2014/main" id="{C6B50F9B-AFF4-4C17-B4D9-9BC78218BA9A}"/>
                  </a:ext>
                </a:extLst>
              </p:cNvPr>
              <p:cNvPicPr/>
              <p:nvPr/>
            </p:nvPicPr>
            <p:blipFill>
              <a:blip r:embed="rId91"/>
              <a:stretch>
                <a:fillRect/>
              </a:stretch>
            </p:blipFill>
            <p:spPr>
              <a:xfrm>
                <a:off x="1394030" y="4401160"/>
                <a:ext cx="695899" cy="258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2">
            <p14:nvContentPartPr>
              <p14:cNvPr id="29" name="Ink 28">
                <a:extLst>
                  <a:ext uri="{FF2B5EF4-FFF2-40B4-BE49-F238E27FC236}">
                    <a16:creationId xmlns:a16="http://schemas.microsoft.com/office/drawing/2014/main" id="{21205C43-00B6-41A2-A2E7-86590C5A8495}"/>
                  </a:ext>
                </a:extLst>
              </p14:cNvPr>
              <p14:cNvContentPartPr/>
              <p14:nvPr/>
            </p14:nvContentPartPr>
            <p14:xfrm>
              <a:off x="2377200" y="4357960"/>
              <a:ext cx="268920" cy="310320"/>
            </p14:xfrm>
          </p:contentPart>
        </mc:Choice>
        <mc:Fallback>
          <p:pic>
            <p:nvPicPr>
              <p:cNvPr id="29" name="Ink 28">
                <a:extLst>
                  <a:ext uri="{FF2B5EF4-FFF2-40B4-BE49-F238E27FC236}">
                    <a16:creationId xmlns:a16="http://schemas.microsoft.com/office/drawing/2014/main" id="{21205C43-00B6-41A2-A2E7-86590C5A8495}"/>
                  </a:ext>
                </a:extLst>
              </p:cNvPr>
              <p:cNvPicPr/>
              <p:nvPr/>
            </p:nvPicPr>
            <p:blipFill>
              <a:blip r:embed="rId93"/>
              <a:stretch>
                <a:fillRect/>
              </a:stretch>
            </p:blipFill>
            <p:spPr>
              <a:xfrm>
                <a:off x="2359200" y="4340320"/>
                <a:ext cx="304560" cy="345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4">
            <p14:nvContentPartPr>
              <p14:cNvPr id="54" name="Ink 53">
                <a:extLst>
                  <a:ext uri="{FF2B5EF4-FFF2-40B4-BE49-F238E27FC236}">
                    <a16:creationId xmlns:a16="http://schemas.microsoft.com/office/drawing/2014/main" id="{A227238F-C4B2-4A3C-A74D-A228FCC2A1A6}"/>
                  </a:ext>
                </a:extLst>
              </p14:cNvPr>
              <p14:cNvContentPartPr/>
              <p14:nvPr/>
            </p14:nvContentPartPr>
            <p14:xfrm>
              <a:off x="3748800" y="4541560"/>
              <a:ext cx="121320" cy="10080"/>
            </p14:xfrm>
          </p:contentPart>
        </mc:Choice>
        <mc:Fallback>
          <p:pic>
            <p:nvPicPr>
              <p:cNvPr id="54" name="Ink 53">
                <a:extLst>
                  <a:ext uri="{FF2B5EF4-FFF2-40B4-BE49-F238E27FC236}">
                    <a16:creationId xmlns:a16="http://schemas.microsoft.com/office/drawing/2014/main" id="{A227238F-C4B2-4A3C-A74D-A228FCC2A1A6}"/>
                  </a:ext>
                </a:extLst>
              </p:cNvPr>
              <p:cNvPicPr/>
              <p:nvPr/>
            </p:nvPicPr>
            <p:blipFill>
              <a:blip r:embed="rId95"/>
              <a:stretch>
                <a:fillRect/>
              </a:stretch>
            </p:blipFill>
            <p:spPr>
              <a:xfrm>
                <a:off x="3731160" y="4523560"/>
                <a:ext cx="156960" cy="45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6">
            <p14:nvContentPartPr>
              <p14:cNvPr id="59" name="Ink 58">
                <a:extLst>
                  <a:ext uri="{FF2B5EF4-FFF2-40B4-BE49-F238E27FC236}">
                    <a16:creationId xmlns:a16="http://schemas.microsoft.com/office/drawing/2014/main" id="{D4CB3FFC-80E9-4049-92E0-7655D3F141FE}"/>
                  </a:ext>
                </a:extLst>
              </p14:cNvPr>
              <p14:cNvContentPartPr/>
              <p14:nvPr/>
            </p14:nvContentPartPr>
            <p14:xfrm>
              <a:off x="3078120" y="4368040"/>
              <a:ext cx="521640" cy="346320"/>
            </p14:xfrm>
          </p:contentPart>
        </mc:Choice>
        <mc:Fallback>
          <p:pic>
            <p:nvPicPr>
              <p:cNvPr id="59" name="Ink 58">
                <a:extLst>
                  <a:ext uri="{FF2B5EF4-FFF2-40B4-BE49-F238E27FC236}">
                    <a16:creationId xmlns:a16="http://schemas.microsoft.com/office/drawing/2014/main" id="{D4CB3FFC-80E9-4049-92E0-7655D3F141FE}"/>
                  </a:ext>
                </a:extLst>
              </p:cNvPr>
              <p:cNvPicPr/>
              <p:nvPr/>
            </p:nvPicPr>
            <p:blipFill>
              <a:blip r:embed="rId97"/>
              <a:stretch>
                <a:fillRect/>
              </a:stretch>
            </p:blipFill>
            <p:spPr>
              <a:xfrm>
                <a:off x="3060120" y="4350400"/>
                <a:ext cx="557280" cy="381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8">
            <p14:nvContentPartPr>
              <p14:cNvPr id="65" name="Ink 64">
                <a:extLst>
                  <a:ext uri="{FF2B5EF4-FFF2-40B4-BE49-F238E27FC236}">
                    <a16:creationId xmlns:a16="http://schemas.microsoft.com/office/drawing/2014/main" id="{FBA63078-38EE-4961-B303-497B6F30C195}"/>
                  </a:ext>
                </a:extLst>
              </p14:cNvPr>
              <p14:cNvContentPartPr/>
              <p14:nvPr/>
            </p14:nvContentPartPr>
            <p14:xfrm>
              <a:off x="4490400" y="4453360"/>
              <a:ext cx="273600" cy="24840"/>
            </p14:xfrm>
          </p:contentPart>
        </mc:Choice>
        <mc:Fallback>
          <p:pic>
            <p:nvPicPr>
              <p:cNvPr id="65" name="Ink 64">
                <a:extLst>
                  <a:ext uri="{FF2B5EF4-FFF2-40B4-BE49-F238E27FC236}">
                    <a16:creationId xmlns:a16="http://schemas.microsoft.com/office/drawing/2014/main" id="{FBA63078-38EE-4961-B303-497B6F30C195}"/>
                  </a:ext>
                </a:extLst>
              </p:cNvPr>
              <p:cNvPicPr/>
              <p:nvPr/>
            </p:nvPicPr>
            <p:blipFill>
              <a:blip r:embed="rId99"/>
              <a:stretch>
                <a:fillRect/>
              </a:stretch>
            </p:blipFill>
            <p:spPr>
              <a:xfrm>
                <a:off x="4472400" y="4435720"/>
                <a:ext cx="309240" cy="60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0">
            <p14:nvContentPartPr>
              <p14:cNvPr id="66" name="Ink 65">
                <a:extLst>
                  <a:ext uri="{FF2B5EF4-FFF2-40B4-BE49-F238E27FC236}">
                    <a16:creationId xmlns:a16="http://schemas.microsoft.com/office/drawing/2014/main" id="{B39C8CF5-0B0A-4BE6-B532-5BCFC891E135}"/>
                  </a:ext>
                </a:extLst>
              </p14:cNvPr>
              <p14:cNvContentPartPr/>
              <p14:nvPr/>
            </p14:nvContentPartPr>
            <p14:xfrm>
              <a:off x="4531080" y="4562440"/>
              <a:ext cx="243000" cy="26280"/>
            </p14:xfrm>
          </p:contentPart>
        </mc:Choice>
        <mc:Fallback>
          <p:pic>
            <p:nvPicPr>
              <p:cNvPr id="66" name="Ink 65">
                <a:extLst>
                  <a:ext uri="{FF2B5EF4-FFF2-40B4-BE49-F238E27FC236}">
                    <a16:creationId xmlns:a16="http://schemas.microsoft.com/office/drawing/2014/main" id="{B39C8CF5-0B0A-4BE6-B532-5BCFC891E135}"/>
                  </a:ext>
                </a:extLst>
              </p:cNvPr>
              <p:cNvPicPr/>
              <p:nvPr/>
            </p:nvPicPr>
            <p:blipFill>
              <a:blip r:embed="rId101"/>
              <a:stretch>
                <a:fillRect/>
              </a:stretch>
            </p:blipFill>
            <p:spPr>
              <a:xfrm>
                <a:off x="4513080" y="4544800"/>
                <a:ext cx="278640" cy="61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2">
            <p14:nvContentPartPr>
              <p14:cNvPr id="69" name="Ink 68">
                <a:extLst>
                  <a:ext uri="{FF2B5EF4-FFF2-40B4-BE49-F238E27FC236}">
                    <a16:creationId xmlns:a16="http://schemas.microsoft.com/office/drawing/2014/main" id="{4327DE22-3650-495A-9E36-BAEF8A5A68B5}"/>
                  </a:ext>
                </a:extLst>
              </p14:cNvPr>
              <p14:cNvContentPartPr/>
              <p14:nvPr/>
            </p14:nvContentPartPr>
            <p14:xfrm>
              <a:off x="4896480" y="4374160"/>
              <a:ext cx="571680" cy="220320"/>
            </p14:xfrm>
          </p:contentPart>
        </mc:Choice>
        <mc:Fallback>
          <p:pic>
            <p:nvPicPr>
              <p:cNvPr id="69" name="Ink 68">
                <a:extLst>
                  <a:ext uri="{FF2B5EF4-FFF2-40B4-BE49-F238E27FC236}">
                    <a16:creationId xmlns:a16="http://schemas.microsoft.com/office/drawing/2014/main" id="{4327DE22-3650-495A-9E36-BAEF8A5A68B5}"/>
                  </a:ext>
                </a:extLst>
              </p:cNvPr>
              <p:cNvPicPr/>
              <p:nvPr/>
            </p:nvPicPr>
            <p:blipFill>
              <a:blip r:embed="rId103"/>
              <a:stretch>
                <a:fillRect/>
              </a:stretch>
            </p:blipFill>
            <p:spPr>
              <a:xfrm>
                <a:off x="4878840" y="4356160"/>
                <a:ext cx="607320" cy="255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4">
            <p14:nvContentPartPr>
              <p14:cNvPr id="70" name="Ink 69">
                <a:extLst>
                  <a:ext uri="{FF2B5EF4-FFF2-40B4-BE49-F238E27FC236}">
                    <a16:creationId xmlns:a16="http://schemas.microsoft.com/office/drawing/2014/main" id="{6B2D371C-4B71-4652-AE27-6E6BBE3067A9}"/>
                  </a:ext>
                </a:extLst>
              </p14:cNvPr>
              <p14:cNvContentPartPr/>
              <p14:nvPr/>
            </p14:nvContentPartPr>
            <p14:xfrm>
              <a:off x="4002600" y="4348240"/>
              <a:ext cx="345600" cy="356760"/>
            </p14:xfrm>
          </p:contentPart>
        </mc:Choice>
        <mc:Fallback>
          <p:pic>
            <p:nvPicPr>
              <p:cNvPr id="70" name="Ink 69">
                <a:extLst>
                  <a:ext uri="{FF2B5EF4-FFF2-40B4-BE49-F238E27FC236}">
                    <a16:creationId xmlns:a16="http://schemas.microsoft.com/office/drawing/2014/main" id="{6B2D371C-4B71-4652-AE27-6E6BBE3067A9}"/>
                  </a:ext>
                </a:extLst>
              </p:cNvPr>
              <p:cNvPicPr/>
              <p:nvPr/>
            </p:nvPicPr>
            <p:blipFill>
              <a:blip r:embed="rId105"/>
              <a:stretch>
                <a:fillRect/>
              </a:stretch>
            </p:blipFill>
            <p:spPr>
              <a:xfrm>
                <a:off x="3984942" y="4330600"/>
                <a:ext cx="381277" cy="392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6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id="{0F47F37A-7D3B-47DD-9075-669411ABB31E}"/>
                  </a:ext>
                </a:extLst>
              </p14:cNvPr>
              <p14:cNvContentPartPr/>
              <p14:nvPr/>
            </p14:nvContentPartPr>
            <p14:xfrm>
              <a:off x="6454560" y="4398640"/>
              <a:ext cx="17280" cy="168120"/>
            </p14:xfrm>
          </p:contentPart>
        </mc:Choice>
        <mc:Fallback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0F47F37A-7D3B-47DD-9075-669411ABB31E}"/>
                  </a:ext>
                </a:extLst>
              </p:cNvPr>
              <p:cNvPicPr/>
              <p:nvPr/>
            </p:nvPicPr>
            <p:blipFill>
              <a:blip r:embed="rId107"/>
              <a:stretch>
                <a:fillRect/>
              </a:stretch>
            </p:blipFill>
            <p:spPr>
              <a:xfrm>
                <a:off x="6436920" y="4381000"/>
                <a:ext cx="52920" cy="203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8">
            <p14:nvContentPartPr>
              <p14:cNvPr id="22" name="Ink 21">
                <a:extLst>
                  <a:ext uri="{FF2B5EF4-FFF2-40B4-BE49-F238E27FC236}">
                    <a16:creationId xmlns:a16="http://schemas.microsoft.com/office/drawing/2014/main" id="{956E80DA-961F-421E-A087-8F7781C52A87}"/>
                  </a:ext>
                </a:extLst>
              </p14:cNvPr>
              <p14:cNvContentPartPr/>
              <p14:nvPr/>
            </p14:nvContentPartPr>
            <p14:xfrm>
              <a:off x="6349800" y="4347880"/>
              <a:ext cx="269280" cy="10800"/>
            </p14:xfrm>
          </p:contentPart>
        </mc:Choice>
        <mc:Fallback>
          <p:pic>
            <p:nvPicPr>
              <p:cNvPr id="22" name="Ink 21">
                <a:extLst>
                  <a:ext uri="{FF2B5EF4-FFF2-40B4-BE49-F238E27FC236}">
                    <a16:creationId xmlns:a16="http://schemas.microsoft.com/office/drawing/2014/main" id="{956E80DA-961F-421E-A087-8F7781C52A87}"/>
                  </a:ext>
                </a:extLst>
              </p:cNvPr>
              <p:cNvPicPr/>
              <p:nvPr/>
            </p:nvPicPr>
            <p:blipFill>
              <a:blip r:embed="rId109"/>
              <a:stretch>
                <a:fillRect/>
              </a:stretch>
            </p:blipFill>
            <p:spPr>
              <a:xfrm>
                <a:off x="6331800" y="4329880"/>
                <a:ext cx="304920" cy="46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0">
            <p14:nvContentPartPr>
              <p14:cNvPr id="31" name="Ink 30">
                <a:extLst>
                  <a:ext uri="{FF2B5EF4-FFF2-40B4-BE49-F238E27FC236}">
                    <a16:creationId xmlns:a16="http://schemas.microsoft.com/office/drawing/2014/main" id="{E031CE4C-FFE9-4835-BF6F-98F5D6124220}"/>
                  </a:ext>
                </a:extLst>
              </p14:cNvPr>
              <p14:cNvContentPartPr/>
              <p14:nvPr/>
            </p14:nvContentPartPr>
            <p14:xfrm>
              <a:off x="5841480" y="4348240"/>
              <a:ext cx="258120" cy="263520"/>
            </p14:xfrm>
          </p:contentPart>
        </mc:Choice>
        <mc:Fallback>
          <p:pic>
            <p:nvPicPr>
              <p:cNvPr id="31" name="Ink 30">
                <a:extLst>
                  <a:ext uri="{FF2B5EF4-FFF2-40B4-BE49-F238E27FC236}">
                    <a16:creationId xmlns:a16="http://schemas.microsoft.com/office/drawing/2014/main" id="{E031CE4C-FFE9-4835-BF6F-98F5D6124220}"/>
                  </a:ext>
                </a:extLst>
              </p:cNvPr>
              <p:cNvPicPr/>
              <p:nvPr/>
            </p:nvPicPr>
            <p:blipFill>
              <a:blip r:embed="rId111"/>
              <a:stretch>
                <a:fillRect/>
              </a:stretch>
            </p:blipFill>
            <p:spPr>
              <a:xfrm>
                <a:off x="5823815" y="4330240"/>
                <a:ext cx="293810" cy="299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2">
            <p14:nvContentPartPr>
              <p14:cNvPr id="52" name="Ink 51">
                <a:extLst>
                  <a:ext uri="{FF2B5EF4-FFF2-40B4-BE49-F238E27FC236}">
                    <a16:creationId xmlns:a16="http://schemas.microsoft.com/office/drawing/2014/main" id="{3D461A9B-6FFB-47A7-98AD-C259845B4DCB}"/>
                  </a:ext>
                </a:extLst>
              </p14:cNvPr>
              <p14:cNvContentPartPr/>
              <p14:nvPr/>
            </p14:nvContentPartPr>
            <p14:xfrm>
              <a:off x="6969360" y="4450480"/>
              <a:ext cx="182160" cy="19800"/>
            </p14:xfrm>
          </p:contentPart>
        </mc:Choice>
        <mc:Fallback>
          <p:pic>
            <p:nvPicPr>
              <p:cNvPr id="52" name="Ink 51">
                <a:extLst>
                  <a:ext uri="{FF2B5EF4-FFF2-40B4-BE49-F238E27FC236}">
                    <a16:creationId xmlns:a16="http://schemas.microsoft.com/office/drawing/2014/main" id="{3D461A9B-6FFB-47A7-98AD-C259845B4DCB}"/>
                  </a:ext>
                </a:extLst>
              </p:cNvPr>
              <p:cNvPicPr/>
              <p:nvPr/>
            </p:nvPicPr>
            <p:blipFill>
              <a:blip r:embed="rId113"/>
              <a:stretch>
                <a:fillRect/>
              </a:stretch>
            </p:blipFill>
            <p:spPr>
              <a:xfrm>
                <a:off x="6951720" y="4432480"/>
                <a:ext cx="217800" cy="55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4">
            <p14:nvContentPartPr>
              <p14:cNvPr id="56" name="Ink 55">
                <a:extLst>
                  <a:ext uri="{FF2B5EF4-FFF2-40B4-BE49-F238E27FC236}">
                    <a16:creationId xmlns:a16="http://schemas.microsoft.com/office/drawing/2014/main" id="{04ACDE7A-068F-4B88-8180-B29D15040C93}"/>
                  </a:ext>
                </a:extLst>
              </p14:cNvPr>
              <p14:cNvContentPartPr/>
              <p14:nvPr/>
            </p14:nvContentPartPr>
            <p14:xfrm>
              <a:off x="7030560" y="4517440"/>
              <a:ext cx="183600" cy="23760"/>
            </p14:xfrm>
          </p:contentPart>
        </mc:Choice>
        <mc:Fallback>
          <p:pic>
            <p:nvPicPr>
              <p:cNvPr id="56" name="Ink 55">
                <a:extLst>
                  <a:ext uri="{FF2B5EF4-FFF2-40B4-BE49-F238E27FC236}">
                    <a16:creationId xmlns:a16="http://schemas.microsoft.com/office/drawing/2014/main" id="{04ACDE7A-068F-4B88-8180-B29D15040C93}"/>
                  </a:ext>
                </a:extLst>
              </p:cNvPr>
              <p:cNvPicPr/>
              <p:nvPr/>
            </p:nvPicPr>
            <p:blipFill>
              <a:blip r:embed="rId115"/>
              <a:stretch>
                <a:fillRect/>
              </a:stretch>
            </p:blipFill>
            <p:spPr>
              <a:xfrm>
                <a:off x="7012560" y="4499440"/>
                <a:ext cx="219240" cy="59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6">
            <p14:nvContentPartPr>
              <p14:cNvPr id="67" name="Ink 66">
                <a:extLst>
                  <a:ext uri="{FF2B5EF4-FFF2-40B4-BE49-F238E27FC236}">
                    <a16:creationId xmlns:a16="http://schemas.microsoft.com/office/drawing/2014/main" id="{1A9B66C1-7BD3-4C58-A8E1-544CA8F10C6C}"/>
                  </a:ext>
                </a:extLst>
              </p14:cNvPr>
              <p14:cNvContentPartPr/>
              <p14:nvPr/>
            </p14:nvContentPartPr>
            <p14:xfrm>
              <a:off x="7304520" y="4311160"/>
              <a:ext cx="328320" cy="264240"/>
            </p14:xfrm>
          </p:contentPart>
        </mc:Choice>
        <mc:Fallback>
          <p:pic>
            <p:nvPicPr>
              <p:cNvPr id="67" name="Ink 66">
                <a:extLst>
                  <a:ext uri="{FF2B5EF4-FFF2-40B4-BE49-F238E27FC236}">
                    <a16:creationId xmlns:a16="http://schemas.microsoft.com/office/drawing/2014/main" id="{1A9B66C1-7BD3-4C58-A8E1-544CA8F10C6C}"/>
                  </a:ext>
                </a:extLst>
              </p:cNvPr>
              <p:cNvPicPr/>
              <p:nvPr/>
            </p:nvPicPr>
            <p:blipFill>
              <a:blip r:embed="rId117"/>
              <a:stretch>
                <a:fillRect/>
              </a:stretch>
            </p:blipFill>
            <p:spPr>
              <a:xfrm>
                <a:off x="7286861" y="4293496"/>
                <a:ext cx="363999" cy="29992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8">
            <p14:nvContentPartPr>
              <p14:cNvPr id="68" name="Ink 67">
                <a:extLst>
                  <a:ext uri="{FF2B5EF4-FFF2-40B4-BE49-F238E27FC236}">
                    <a16:creationId xmlns:a16="http://schemas.microsoft.com/office/drawing/2014/main" id="{D81D2F27-4853-4722-BEF5-02E23020CAC0}"/>
                  </a:ext>
                </a:extLst>
              </p14:cNvPr>
              <p14:cNvContentPartPr/>
              <p14:nvPr/>
            </p14:nvContentPartPr>
            <p14:xfrm>
              <a:off x="6587760" y="4499080"/>
              <a:ext cx="273240" cy="138240"/>
            </p14:xfrm>
          </p:contentPart>
        </mc:Choice>
        <mc:Fallback>
          <p:pic>
            <p:nvPicPr>
              <p:cNvPr id="68" name="Ink 67">
                <a:extLst>
                  <a:ext uri="{FF2B5EF4-FFF2-40B4-BE49-F238E27FC236}">
                    <a16:creationId xmlns:a16="http://schemas.microsoft.com/office/drawing/2014/main" id="{D81D2F27-4853-4722-BEF5-02E23020CAC0}"/>
                  </a:ext>
                </a:extLst>
              </p:cNvPr>
              <p:cNvPicPr/>
              <p:nvPr/>
            </p:nvPicPr>
            <p:blipFill>
              <a:blip r:embed="rId119"/>
              <a:stretch>
                <a:fillRect/>
              </a:stretch>
            </p:blipFill>
            <p:spPr>
              <a:xfrm>
                <a:off x="6569784" y="4481440"/>
                <a:ext cx="308833" cy="173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0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113148DA-81B5-4A2F-A579-644082ED6ED2}"/>
                  </a:ext>
                </a:extLst>
              </p14:cNvPr>
              <p14:cNvContentPartPr/>
              <p14:nvPr/>
            </p14:nvContentPartPr>
            <p14:xfrm>
              <a:off x="633000" y="4906960"/>
              <a:ext cx="219600" cy="275400"/>
            </p14:xfrm>
          </p:contentPart>
        </mc:Choice>
        <mc:Fallback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113148DA-81B5-4A2F-A579-644082ED6ED2}"/>
                  </a:ext>
                </a:extLst>
              </p:cNvPr>
              <p:cNvPicPr/>
              <p:nvPr/>
            </p:nvPicPr>
            <p:blipFill>
              <a:blip r:embed="rId121"/>
              <a:stretch>
                <a:fillRect/>
              </a:stretch>
            </p:blipFill>
            <p:spPr>
              <a:xfrm>
                <a:off x="615360" y="4888960"/>
                <a:ext cx="255240" cy="311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2">
            <p14:nvContentPartPr>
              <p14:cNvPr id="60" name="Ink 59">
                <a:extLst>
                  <a:ext uri="{FF2B5EF4-FFF2-40B4-BE49-F238E27FC236}">
                    <a16:creationId xmlns:a16="http://schemas.microsoft.com/office/drawing/2014/main" id="{95D8F21A-A0E5-4CB8-88F3-F14AC25031B4}"/>
                  </a:ext>
                </a:extLst>
              </p14:cNvPr>
              <p14:cNvContentPartPr/>
              <p14:nvPr/>
            </p14:nvContentPartPr>
            <p14:xfrm>
              <a:off x="1350840" y="4967440"/>
              <a:ext cx="163800" cy="30960"/>
            </p14:xfrm>
          </p:contentPart>
        </mc:Choice>
        <mc:Fallback>
          <p:pic>
            <p:nvPicPr>
              <p:cNvPr id="60" name="Ink 59">
                <a:extLst>
                  <a:ext uri="{FF2B5EF4-FFF2-40B4-BE49-F238E27FC236}">
                    <a16:creationId xmlns:a16="http://schemas.microsoft.com/office/drawing/2014/main" id="{95D8F21A-A0E5-4CB8-88F3-F14AC25031B4}"/>
                  </a:ext>
                </a:extLst>
              </p:cNvPr>
              <p:cNvPicPr/>
              <p:nvPr/>
            </p:nvPicPr>
            <p:blipFill>
              <a:blip r:embed="rId123"/>
              <a:stretch>
                <a:fillRect/>
              </a:stretch>
            </p:blipFill>
            <p:spPr>
              <a:xfrm>
                <a:off x="1332840" y="4949800"/>
                <a:ext cx="199440" cy="66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4">
            <p14:nvContentPartPr>
              <p14:cNvPr id="63" name="Ink 62">
                <a:extLst>
                  <a:ext uri="{FF2B5EF4-FFF2-40B4-BE49-F238E27FC236}">
                    <a16:creationId xmlns:a16="http://schemas.microsoft.com/office/drawing/2014/main" id="{89210411-F249-4651-8DB9-5C4BCBED6E48}"/>
                  </a:ext>
                </a:extLst>
              </p14:cNvPr>
              <p14:cNvContentPartPr/>
              <p14:nvPr/>
            </p14:nvContentPartPr>
            <p14:xfrm>
              <a:off x="1361280" y="5049520"/>
              <a:ext cx="194760" cy="30600"/>
            </p14:xfrm>
          </p:contentPart>
        </mc:Choice>
        <mc:Fallback>
          <p:pic>
            <p:nvPicPr>
              <p:cNvPr id="63" name="Ink 62">
                <a:extLst>
                  <a:ext uri="{FF2B5EF4-FFF2-40B4-BE49-F238E27FC236}">
                    <a16:creationId xmlns:a16="http://schemas.microsoft.com/office/drawing/2014/main" id="{89210411-F249-4651-8DB9-5C4BCBED6E48}"/>
                  </a:ext>
                </a:extLst>
              </p:cNvPr>
              <p:cNvPicPr/>
              <p:nvPr/>
            </p:nvPicPr>
            <p:blipFill>
              <a:blip r:embed="rId125"/>
              <a:stretch>
                <a:fillRect/>
              </a:stretch>
            </p:blipFill>
            <p:spPr>
              <a:xfrm>
                <a:off x="1343280" y="5031880"/>
                <a:ext cx="230400" cy="66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6">
            <p14:nvContentPartPr>
              <p14:cNvPr id="73" name="Ink 72">
                <a:extLst>
                  <a:ext uri="{FF2B5EF4-FFF2-40B4-BE49-F238E27FC236}">
                    <a16:creationId xmlns:a16="http://schemas.microsoft.com/office/drawing/2014/main" id="{4C1BB437-B7D8-4FEE-81AF-FF841E927CF0}"/>
                  </a:ext>
                </a:extLst>
              </p14:cNvPr>
              <p14:cNvContentPartPr/>
              <p14:nvPr/>
            </p14:nvContentPartPr>
            <p14:xfrm>
              <a:off x="1675920" y="4909480"/>
              <a:ext cx="434160" cy="232560"/>
            </p14:xfrm>
          </p:contentPart>
        </mc:Choice>
        <mc:Fallback>
          <p:pic>
            <p:nvPicPr>
              <p:cNvPr id="73" name="Ink 72">
                <a:extLst>
                  <a:ext uri="{FF2B5EF4-FFF2-40B4-BE49-F238E27FC236}">
                    <a16:creationId xmlns:a16="http://schemas.microsoft.com/office/drawing/2014/main" id="{4C1BB437-B7D8-4FEE-81AF-FF841E927CF0}"/>
                  </a:ext>
                </a:extLst>
              </p:cNvPr>
              <p:cNvPicPr/>
              <p:nvPr/>
            </p:nvPicPr>
            <p:blipFill>
              <a:blip r:embed="rId127"/>
              <a:stretch>
                <a:fillRect/>
              </a:stretch>
            </p:blipFill>
            <p:spPr>
              <a:xfrm>
                <a:off x="1658280" y="4891508"/>
                <a:ext cx="469800" cy="26814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8">
            <p14:nvContentPartPr>
              <p14:cNvPr id="74" name="Ink 73">
                <a:extLst>
                  <a:ext uri="{FF2B5EF4-FFF2-40B4-BE49-F238E27FC236}">
                    <a16:creationId xmlns:a16="http://schemas.microsoft.com/office/drawing/2014/main" id="{32239778-BB94-45DB-9BBD-85688946E583}"/>
                  </a:ext>
                </a:extLst>
              </p14:cNvPr>
              <p14:cNvContentPartPr/>
              <p14:nvPr/>
            </p14:nvContentPartPr>
            <p14:xfrm>
              <a:off x="982920" y="4937200"/>
              <a:ext cx="239040" cy="365760"/>
            </p14:xfrm>
          </p:contentPart>
        </mc:Choice>
        <mc:Fallback>
          <p:pic>
            <p:nvPicPr>
              <p:cNvPr id="74" name="Ink 73">
                <a:extLst>
                  <a:ext uri="{FF2B5EF4-FFF2-40B4-BE49-F238E27FC236}">
                    <a16:creationId xmlns:a16="http://schemas.microsoft.com/office/drawing/2014/main" id="{32239778-BB94-45DB-9BBD-85688946E583}"/>
                  </a:ext>
                </a:extLst>
              </p:cNvPr>
              <p:cNvPicPr/>
              <p:nvPr/>
            </p:nvPicPr>
            <p:blipFill>
              <a:blip r:embed="rId129"/>
              <a:stretch>
                <a:fillRect/>
              </a:stretch>
            </p:blipFill>
            <p:spPr>
              <a:xfrm>
                <a:off x="964947" y="4919200"/>
                <a:ext cx="274626" cy="401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0">
            <p14:nvContentPartPr>
              <p14:cNvPr id="64" name="Ink 63">
                <a:extLst>
                  <a:ext uri="{FF2B5EF4-FFF2-40B4-BE49-F238E27FC236}">
                    <a16:creationId xmlns:a16="http://schemas.microsoft.com/office/drawing/2014/main" id="{214D16A3-DA2D-4673-B7F0-AF8B8528CD47}"/>
                  </a:ext>
                </a:extLst>
              </p14:cNvPr>
              <p14:cNvContentPartPr/>
              <p14:nvPr/>
            </p14:nvContentPartPr>
            <p14:xfrm>
              <a:off x="2346600" y="4876360"/>
              <a:ext cx="270360" cy="226440"/>
            </p14:xfrm>
          </p:contentPart>
        </mc:Choice>
        <mc:Fallback>
          <p:pic>
            <p:nvPicPr>
              <p:cNvPr id="64" name="Ink 63">
                <a:extLst>
                  <a:ext uri="{FF2B5EF4-FFF2-40B4-BE49-F238E27FC236}">
                    <a16:creationId xmlns:a16="http://schemas.microsoft.com/office/drawing/2014/main" id="{214D16A3-DA2D-4673-B7F0-AF8B8528CD47}"/>
                  </a:ext>
                </a:extLst>
              </p:cNvPr>
              <p:cNvPicPr/>
              <p:nvPr/>
            </p:nvPicPr>
            <p:blipFill>
              <a:blip r:embed="rId131"/>
              <a:stretch>
                <a:fillRect/>
              </a:stretch>
            </p:blipFill>
            <p:spPr>
              <a:xfrm>
                <a:off x="2328600" y="4858720"/>
                <a:ext cx="306000" cy="262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2">
            <p14:nvContentPartPr>
              <p14:cNvPr id="75" name="Ink 74">
                <a:extLst>
                  <a:ext uri="{FF2B5EF4-FFF2-40B4-BE49-F238E27FC236}">
                    <a16:creationId xmlns:a16="http://schemas.microsoft.com/office/drawing/2014/main" id="{24B8A32B-912A-4B30-ABC4-EF4F33B9FE75}"/>
                  </a:ext>
                </a:extLst>
              </p14:cNvPr>
              <p14:cNvContentPartPr/>
              <p14:nvPr/>
            </p14:nvContentPartPr>
            <p14:xfrm>
              <a:off x="3637200" y="5089120"/>
              <a:ext cx="164160" cy="11160"/>
            </p14:xfrm>
          </p:contentPart>
        </mc:Choice>
        <mc:Fallback>
          <p:pic>
            <p:nvPicPr>
              <p:cNvPr id="75" name="Ink 74">
                <a:extLst>
                  <a:ext uri="{FF2B5EF4-FFF2-40B4-BE49-F238E27FC236}">
                    <a16:creationId xmlns:a16="http://schemas.microsoft.com/office/drawing/2014/main" id="{24B8A32B-912A-4B30-ABC4-EF4F33B9FE75}"/>
                  </a:ext>
                </a:extLst>
              </p:cNvPr>
              <p:cNvPicPr/>
              <p:nvPr/>
            </p:nvPicPr>
            <p:blipFill>
              <a:blip r:embed="rId133"/>
              <a:stretch>
                <a:fillRect/>
              </a:stretch>
            </p:blipFill>
            <p:spPr>
              <a:xfrm>
                <a:off x="3619200" y="5071480"/>
                <a:ext cx="199800" cy="46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4">
            <p14:nvContentPartPr>
              <p14:cNvPr id="76" name="Ink 75">
                <a:extLst>
                  <a:ext uri="{FF2B5EF4-FFF2-40B4-BE49-F238E27FC236}">
                    <a16:creationId xmlns:a16="http://schemas.microsoft.com/office/drawing/2014/main" id="{139AAEEB-75B0-49D4-92AB-1C18F58DC7FB}"/>
                  </a:ext>
                </a:extLst>
              </p14:cNvPr>
              <p14:cNvContentPartPr/>
              <p14:nvPr/>
            </p14:nvContentPartPr>
            <p14:xfrm>
              <a:off x="3078120" y="4916680"/>
              <a:ext cx="387720" cy="425160"/>
            </p14:xfrm>
          </p:contentPart>
        </mc:Choice>
        <mc:Fallback>
          <p:pic>
            <p:nvPicPr>
              <p:cNvPr id="76" name="Ink 75">
                <a:extLst>
                  <a:ext uri="{FF2B5EF4-FFF2-40B4-BE49-F238E27FC236}">
                    <a16:creationId xmlns:a16="http://schemas.microsoft.com/office/drawing/2014/main" id="{139AAEEB-75B0-49D4-92AB-1C18F58DC7FB}"/>
                  </a:ext>
                </a:extLst>
              </p:cNvPr>
              <p:cNvPicPr/>
              <p:nvPr/>
            </p:nvPicPr>
            <p:blipFill>
              <a:blip r:embed="rId135"/>
              <a:stretch>
                <a:fillRect/>
              </a:stretch>
            </p:blipFill>
            <p:spPr>
              <a:xfrm>
                <a:off x="3060120" y="4899040"/>
                <a:ext cx="423360" cy="460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6">
            <p14:nvContentPartPr>
              <p14:cNvPr id="77" name="Ink 76">
                <a:extLst>
                  <a:ext uri="{FF2B5EF4-FFF2-40B4-BE49-F238E27FC236}">
                    <a16:creationId xmlns:a16="http://schemas.microsoft.com/office/drawing/2014/main" id="{E1C35BBD-BB3C-46F6-B91A-2C836ECB2557}"/>
                  </a:ext>
                </a:extLst>
              </p14:cNvPr>
              <p14:cNvContentPartPr/>
              <p14:nvPr/>
            </p14:nvContentPartPr>
            <p14:xfrm>
              <a:off x="4020600" y="4947640"/>
              <a:ext cx="23400" cy="240840"/>
            </p14:xfrm>
          </p:contentPart>
        </mc:Choice>
        <mc:Fallback>
          <p:pic>
            <p:nvPicPr>
              <p:cNvPr id="77" name="Ink 76">
                <a:extLst>
                  <a:ext uri="{FF2B5EF4-FFF2-40B4-BE49-F238E27FC236}">
                    <a16:creationId xmlns:a16="http://schemas.microsoft.com/office/drawing/2014/main" id="{E1C35BBD-BB3C-46F6-B91A-2C836ECB2557}"/>
                  </a:ext>
                </a:extLst>
              </p:cNvPr>
              <p:cNvPicPr/>
              <p:nvPr/>
            </p:nvPicPr>
            <p:blipFill>
              <a:blip r:embed="rId137"/>
              <a:stretch>
                <a:fillRect/>
              </a:stretch>
            </p:blipFill>
            <p:spPr>
              <a:xfrm>
                <a:off x="4002600" y="4929640"/>
                <a:ext cx="59040" cy="276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8">
            <p14:nvContentPartPr>
              <p14:cNvPr id="78" name="Ink 77">
                <a:extLst>
                  <a:ext uri="{FF2B5EF4-FFF2-40B4-BE49-F238E27FC236}">
                    <a16:creationId xmlns:a16="http://schemas.microsoft.com/office/drawing/2014/main" id="{973A6BFF-3A44-4C15-B42A-D265C3B48172}"/>
                  </a:ext>
                </a:extLst>
              </p14:cNvPr>
              <p14:cNvContentPartPr/>
              <p14:nvPr/>
            </p14:nvContentPartPr>
            <p14:xfrm>
              <a:off x="3931680" y="4920640"/>
              <a:ext cx="243360" cy="27360"/>
            </p14:xfrm>
          </p:contentPart>
        </mc:Choice>
        <mc:Fallback>
          <p:pic>
            <p:nvPicPr>
              <p:cNvPr id="78" name="Ink 77">
                <a:extLst>
                  <a:ext uri="{FF2B5EF4-FFF2-40B4-BE49-F238E27FC236}">
                    <a16:creationId xmlns:a16="http://schemas.microsoft.com/office/drawing/2014/main" id="{973A6BFF-3A44-4C15-B42A-D265C3B48172}"/>
                  </a:ext>
                </a:extLst>
              </p:cNvPr>
              <p:cNvPicPr/>
              <p:nvPr/>
            </p:nvPicPr>
            <p:blipFill>
              <a:blip r:embed="rId139"/>
              <a:stretch>
                <a:fillRect/>
              </a:stretch>
            </p:blipFill>
            <p:spPr>
              <a:xfrm>
                <a:off x="3913680" y="4903000"/>
                <a:ext cx="279000" cy="63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0">
            <p14:nvContentPartPr>
              <p14:cNvPr id="79" name="Ink 78">
                <a:extLst>
                  <a:ext uri="{FF2B5EF4-FFF2-40B4-BE49-F238E27FC236}">
                    <a16:creationId xmlns:a16="http://schemas.microsoft.com/office/drawing/2014/main" id="{8BE97446-6BA7-4811-AF1F-55208098DA9A}"/>
                  </a:ext>
                </a:extLst>
              </p14:cNvPr>
              <p14:cNvContentPartPr/>
              <p14:nvPr/>
            </p14:nvContentPartPr>
            <p14:xfrm>
              <a:off x="4134720" y="5130160"/>
              <a:ext cx="8280" cy="101160"/>
            </p14:xfrm>
          </p:contentPart>
        </mc:Choice>
        <mc:Fallback>
          <p:pic>
            <p:nvPicPr>
              <p:cNvPr id="79" name="Ink 78">
                <a:extLst>
                  <a:ext uri="{FF2B5EF4-FFF2-40B4-BE49-F238E27FC236}">
                    <a16:creationId xmlns:a16="http://schemas.microsoft.com/office/drawing/2014/main" id="{8BE97446-6BA7-4811-AF1F-55208098DA9A}"/>
                  </a:ext>
                </a:extLst>
              </p:cNvPr>
              <p:cNvPicPr/>
              <p:nvPr/>
            </p:nvPicPr>
            <p:blipFill>
              <a:blip r:embed="rId141"/>
              <a:stretch>
                <a:fillRect/>
              </a:stretch>
            </p:blipFill>
            <p:spPr>
              <a:xfrm>
                <a:off x="4117080" y="5112520"/>
                <a:ext cx="43920" cy="136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2">
            <p14:nvContentPartPr>
              <p14:cNvPr id="91" name="Ink 90">
                <a:extLst>
                  <a:ext uri="{FF2B5EF4-FFF2-40B4-BE49-F238E27FC236}">
                    <a16:creationId xmlns:a16="http://schemas.microsoft.com/office/drawing/2014/main" id="{740A96CC-BBDB-413B-B527-5F8835171837}"/>
                  </a:ext>
                </a:extLst>
              </p14:cNvPr>
              <p14:cNvContentPartPr/>
              <p14:nvPr/>
            </p14:nvContentPartPr>
            <p14:xfrm>
              <a:off x="4541160" y="4976800"/>
              <a:ext cx="188280" cy="21600"/>
            </p14:xfrm>
          </p:contentPart>
        </mc:Choice>
        <mc:Fallback>
          <p:pic>
            <p:nvPicPr>
              <p:cNvPr id="91" name="Ink 90">
                <a:extLst>
                  <a:ext uri="{FF2B5EF4-FFF2-40B4-BE49-F238E27FC236}">
                    <a16:creationId xmlns:a16="http://schemas.microsoft.com/office/drawing/2014/main" id="{740A96CC-BBDB-413B-B527-5F8835171837}"/>
                  </a:ext>
                </a:extLst>
              </p:cNvPr>
              <p:cNvPicPr/>
              <p:nvPr/>
            </p:nvPicPr>
            <p:blipFill>
              <a:blip r:embed="rId143"/>
              <a:stretch>
                <a:fillRect/>
              </a:stretch>
            </p:blipFill>
            <p:spPr>
              <a:xfrm>
                <a:off x="4523160" y="4959160"/>
                <a:ext cx="223920" cy="57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4">
            <p14:nvContentPartPr>
              <p14:cNvPr id="92" name="Ink 91">
                <a:extLst>
                  <a:ext uri="{FF2B5EF4-FFF2-40B4-BE49-F238E27FC236}">
                    <a16:creationId xmlns:a16="http://schemas.microsoft.com/office/drawing/2014/main" id="{EFEC4FB6-A5FA-495B-995E-351AFA76F676}"/>
                  </a:ext>
                </a:extLst>
              </p14:cNvPr>
              <p14:cNvContentPartPr/>
              <p14:nvPr/>
            </p14:nvContentPartPr>
            <p14:xfrm>
              <a:off x="4541160" y="5110000"/>
              <a:ext cx="172080" cy="11160"/>
            </p14:xfrm>
          </p:contentPart>
        </mc:Choice>
        <mc:Fallback>
          <p:pic>
            <p:nvPicPr>
              <p:cNvPr id="92" name="Ink 91">
                <a:extLst>
                  <a:ext uri="{FF2B5EF4-FFF2-40B4-BE49-F238E27FC236}">
                    <a16:creationId xmlns:a16="http://schemas.microsoft.com/office/drawing/2014/main" id="{EFEC4FB6-A5FA-495B-995E-351AFA76F676}"/>
                  </a:ext>
                </a:extLst>
              </p:cNvPr>
              <p:cNvPicPr/>
              <p:nvPr/>
            </p:nvPicPr>
            <p:blipFill>
              <a:blip r:embed="rId145"/>
              <a:stretch>
                <a:fillRect/>
              </a:stretch>
            </p:blipFill>
            <p:spPr>
              <a:xfrm>
                <a:off x="4523160" y="5092000"/>
                <a:ext cx="207720" cy="46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6">
            <p14:nvContentPartPr>
              <p14:cNvPr id="95" name="Ink 94">
                <a:extLst>
                  <a:ext uri="{FF2B5EF4-FFF2-40B4-BE49-F238E27FC236}">
                    <a16:creationId xmlns:a16="http://schemas.microsoft.com/office/drawing/2014/main" id="{279FAA1C-5FE0-4B0D-BBDF-E2C9528E48C8}"/>
                  </a:ext>
                </a:extLst>
              </p14:cNvPr>
              <p14:cNvContentPartPr/>
              <p14:nvPr/>
            </p14:nvContentPartPr>
            <p14:xfrm>
              <a:off x="4937160" y="4896880"/>
              <a:ext cx="580680" cy="223560"/>
            </p14:xfrm>
          </p:contentPart>
        </mc:Choice>
        <mc:Fallback>
          <p:pic>
            <p:nvPicPr>
              <p:cNvPr id="95" name="Ink 94">
                <a:extLst>
                  <a:ext uri="{FF2B5EF4-FFF2-40B4-BE49-F238E27FC236}">
                    <a16:creationId xmlns:a16="http://schemas.microsoft.com/office/drawing/2014/main" id="{279FAA1C-5FE0-4B0D-BBDF-E2C9528E48C8}"/>
                  </a:ext>
                </a:extLst>
              </p:cNvPr>
              <p:cNvPicPr/>
              <p:nvPr/>
            </p:nvPicPr>
            <p:blipFill>
              <a:blip r:embed="rId147"/>
              <a:stretch>
                <a:fillRect/>
              </a:stretch>
            </p:blipFill>
            <p:spPr>
              <a:xfrm>
                <a:off x="4919520" y="4878880"/>
                <a:ext cx="616320" cy="2592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699584213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EF925F-07F8-4EB3-99A6-401403A3F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8BA499-14B1-4141-8B47-F388188B2A8C}" type="slidenum">
              <a:rPr lang="en-US" smtClean="0"/>
              <a:pPr>
                <a:defRPr/>
              </a:pPr>
              <a:t>43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4A983E8-E451-41C2-A6E9-EF236554FA7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2884" t="14701" r="17452" b="79188"/>
          <a:stretch/>
        </p:blipFill>
        <p:spPr>
          <a:xfrm>
            <a:off x="152399" y="168274"/>
            <a:ext cx="8700727" cy="1508126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E2CB4E82-318A-4693-8CE0-E8A3C924D1C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350"/>
          <a:stretch/>
        </p:blipFill>
        <p:spPr>
          <a:xfrm>
            <a:off x="6450228" y="1295400"/>
            <a:ext cx="2541373" cy="2368737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E3864354-37D2-4D89-B266-4E5B4F0674D5}"/>
                  </a:ext>
                </a:extLst>
              </p14:cNvPr>
              <p14:cNvContentPartPr/>
              <p14:nvPr/>
            </p14:nvContentPartPr>
            <p14:xfrm>
              <a:off x="1797960" y="497320"/>
              <a:ext cx="2253240" cy="4140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E3864354-37D2-4D89-B266-4E5B4F0674D5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780320" y="461680"/>
                <a:ext cx="2288880" cy="113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AABBB7BA-46C3-4AE4-8CC7-9B62C2B587F8}"/>
                  </a:ext>
                </a:extLst>
              </p14:cNvPr>
              <p14:cNvContentPartPr/>
              <p14:nvPr/>
            </p14:nvContentPartPr>
            <p14:xfrm>
              <a:off x="6298680" y="863080"/>
              <a:ext cx="2287440" cy="61560"/>
            </p14:xfrm>
          </p:contentPart>
        </mc:Choice>
        <mc:Fallback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AABBB7BA-46C3-4AE4-8CC7-9B62C2B587F8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6281040" y="827080"/>
                <a:ext cx="2323080" cy="133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790957B5-BFC6-4400-9C92-BE9FAF9A12DB}"/>
                  </a:ext>
                </a:extLst>
              </p14:cNvPr>
              <p14:cNvContentPartPr/>
              <p14:nvPr/>
            </p14:nvContentPartPr>
            <p14:xfrm>
              <a:off x="221520" y="1218760"/>
              <a:ext cx="4583160" cy="61560"/>
            </p14:xfrm>
          </p:contentPart>
        </mc:Choice>
        <mc:Fallback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790957B5-BFC6-4400-9C92-BE9FAF9A12DB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203520" y="1183120"/>
                <a:ext cx="4618800" cy="133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1A3E1294-9569-461C-A91B-58E5F8266021}"/>
                  </a:ext>
                </a:extLst>
              </p14:cNvPr>
              <p14:cNvContentPartPr/>
              <p14:nvPr/>
            </p14:nvContentPartPr>
            <p14:xfrm>
              <a:off x="1361280" y="3880240"/>
              <a:ext cx="223560" cy="274320"/>
            </p14:xfrm>
          </p:contentPart>
        </mc:Choice>
        <mc:Fallback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1A3E1294-9569-461C-A91B-58E5F8266021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1343309" y="3862577"/>
                <a:ext cx="259143" cy="31000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">
            <p14:nvContentPartPr>
              <p14:cNvPr id="46" name="Ink 45">
                <a:extLst>
                  <a:ext uri="{FF2B5EF4-FFF2-40B4-BE49-F238E27FC236}">
                    <a16:creationId xmlns:a16="http://schemas.microsoft.com/office/drawing/2014/main" id="{A0FD4F42-10F0-43A6-8E05-0459C17BD1B3}"/>
                  </a:ext>
                </a:extLst>
              </p14:cNvPr>
              <p14:cNvContentPartPr/>
              <p14:nvPr/>
            </p14:nvContentPartPr>
            <p14:xfrm>
              <a:off x="2813880" y="1605400"/>
              <a:ext cx="628920" cy="60840"/>
            </p14:xfrm>
          </p:contentPart>
        </mc:Choice>
        <mc:Fallback>
          <p:pic>
            <p:nvPicPr>
              <p:cNvPr id="46" name="Ink 45">
                <a:extLst>
                  <a:ext uri="{FF2B5EF4-FFF2-40B4-BE49-F238E27FC236}">
                    <a16:creationId xmlns:a16="http://schemas.microsoft.com/office/drawing/2014/main" id="{A0FD4F42-10F0-43A6-8E05-0459C17BD1B3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2795880" y="1587760"/>
                <a:ext cx="664560" cy="96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">
            <p14:nvContentPartPr>
              <p14:cNvPr id="47" name="Ink 46">
                <a:extLst>
                  <a:ext uri="{FF2B5EF4-FFF2-40B4-BE49-F238E27FC236}">
                    <a16:creationId xmlns:a16="http://schemas.microsoft.com/office/drawing/2014/main" id="{CA1CC033-68B9-4A76-A90D-2F2E236643A6}"/>
                  </a:ext>
                </a:extLst>
              </p14:cNvPr>
              <p14:cNvContentPartPr/>
              <p14:nvPr/>
            </p14:nvContentPartPr>
            <p14:xfrm>
              <a:off x="3626760" y="1586320"/>
              <a:ext cx="160560" cy="19080"/>
            </p14:xfrm>
          </p:contentPart>
        </mc:Choice>
        <mc:Fallback>
          <p:pic>
            <p:nvPicPr>
              <p:cNvPr id="47" name="Ink 46">
                <a:extLst>
                  <a:ext uri="{FF2B5EF4-FFF2-40B4-BE49-F238E27FC236}">
                    <a16:creationId xmlns:a16="http://schemas.microsoft.com/office/drawing/2014/main" id="{CA1CC033-68B9-4A76-A90D-2F2E236643A6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3608760" y="1568320"/>
                <a:ext cx="196200" cy="54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">
            <p14:nvContentPartPr>
              <p14:cNvPr id="57" name="Ink 56">
                <a:extLst>
                  <a:ext uri="{FF2B5EF4-FFF2-40B4-BE49-F238E27FC236}">
                    <a16:creationId xmlns:a16="http://schemas.microsoft.com/office/drawing/2014/main" id="{B3FAE627-E43B-48B1-8040-FBF2674FE6EE}"/>
                  </a:ext>
                </a:extLst>
              </p14:cNvPr>
              <p14:cNvContentPartPr/>
              <p14:nvPr/>
            </p14:nvContentPartPr>
            <p14:xfrm>
              <a:off x="477120" y="1672000"/>
              <a:ext cx="2113200" cy="2103840"/>
            </p14:xfrm>
          </p:contentPart>
        </mc:Choice>
        <mc:Fallback>
          <p:pic>
            <p:nvPicPr>
              <p:cNvPr id="57" name="Ink 56">
                <a:extLst>
                  <a:ext uri="{FF2B5EF4-FFF2-40B4-BE49-F238E27FC236}">
                    <a16:creationId xmlns:a16="http://schemas.microsoft.com/office/drawing/2014/main" id="{B3FAE627-E43B-48B1-8040-FBF2674FE6EE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459483" y="1654000"/>
                <a:ext cx="2148834" cy="2139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8">
            <p14:nvContentPartPr>
              <p14:cNvPr id="61" name="Ink 60">
                <a:extLst>
                  <a:ext uri="{FF2B5EF4-FFF2-40B4-BE49-F238E27FC236}">
                    <a16:creationId xmlns:a16="http://schemas.microsoft.com/office/drawing/2014/main" id="{C97432FF-9293-4FE3-AB25-A67797373E30}"/>
                  </a:ext>
                </a:extLst>
              </p14:cNvPr>
              <p14:cNvContentPartPr/>
              <p14:nvPr/>
            </p14:nvContentPartPr>
            <p14:xfrm>
              <a:off x="2742600" y="1817800"/>
              <a:ext cx="324720" cy="348480"/>
            </p14:xfrm>
          </p:contentPart>
        </mc:Choice>
        <mc:Fallback>
          <p:pic>
            <p:nvPicPr>
              <p:cNvPr id="61" name="Ink 60">
                <a:extLst>
                  <a:ext uri="{FF2B5EF4-FFF2-40B4-BE49-F238E27FC236}">
                    <a16:creationId xmlns:a16="http://schemas.microsoft.com/office/drawing/2014/main" id="{C97432FF-9293-4FE3-AB25-A67797373E30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2724960" y="1799781"/>
                <a:ext cx="360360" cy="38415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0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D4FF878C-DDF8-44E6-95FB-DAF119124E4C}"/>
                  </a:ext>
                </a:extLst>
              </p14:cNvPr>
              <p14:cNvContentPartPr/>
              <p14:nvPr/>
            </p14:nvContentPartPr>
            <p14:xfrm>
              <a:off x="3689760" y="1687480"/>
              <a:ext cx="523440" cy="610560"/>
            </p14:xfrm>
          </p:contentPart>
        </mc:Choice>
        <mc:Fallback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D4FF878C-DDF8-44E6-95FB-DAF119124E4C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3672120" y="1669830"/>
                <a:ext cx="559080" cy="64622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2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1F3F158F-C1FB-44F1-96F9-31820E21B5E8}"/>
                  </a:ext>
                </a:extLst>
              </p14:cNvPr>
              <p14:cNvContentPartPr/>
              <p14:nvPr/>
            </p14:nvContentPartPr>
            <p14:xfrm>
              <a:off x="4388520" y="2153680"/>
              <a:ext cx="192960" cy="186480"/>
            </p14:xfrm>
          </p:contentPart>
        </mc:Choice>
        <mc:Fallback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1F3F158F-C1FB-44F1-96F9-31820E21B5E8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4370880" y="2135680"/>
                <a:ext cx="228600" cy="222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4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209E4FAD-9B4A-4804-8CC9-6E9C5388DBB8}"/>
                  </a:ext>
                </a:extLst>
              </p14:cNvPr>
              <p14:cNvContentPartPr/>
              <p14:nvPr/>
            </p14:nvContentPartPr>
            <p14:xfrm>
              <a:off x="2783640" y="2475880"/>
              <a:ext cx="171720" cy="54360"/>
            </p14:xfrm>
          </p:contentPart>
        </mc:Choice>
        <mc:Fallback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209E4FAD-9B4A-4804-8CC9-6E9C5388DBB8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2765640" y="2457880"/>
                <a:ext cx="207360" cy="90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6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C42BD757-22CA-47F1-B7F0-C88D66B7CC97}"/>
                  </a:ext>
                </a:extLst>
              </p14:cNvPr>
              <p14:cNvContentPartPr/>
              <p14:nvPr/>
            </p14:nvContentPartPr>
            <p14:xfrm>
              <a:off x="3210240" y="2691880"/>
              <a:ext cx="198000" cy="11160"/>
            </p14:xfrm>
          </p:contentPart>
        </mc:Choice>
        <mc:Fallback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C42BD757-22CA-47F1-B7F0-C88D66B7CC97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3192240" y="2674240"/>
                <a:ext cx="233640" cy="46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8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1E8464F5-20B8-4DD4-823A-E22F89F1B065}"/>
                  </a:ext>
                </a:extLst>
              </p14:cNvPr>
              <p14:cNvContentPartPr/>
              <p14:nvPr/>
            </p14:nvContentPartPr>
            <p14:xfrm>
              <a:off x="3250920" y="2793760"/>
              <a:ext cx="117360" cy="360"/>
            </p14:xfrm>
          </p:contentPart>
        </mc:Choice>
        <mc:Fallback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1E8464F5-20B8-4DD4-823A-E22F89F1B065}"/>
                  </a:ext>
                </a:extLst>
              </p:cNvPr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3232920" y="2775760"/>
                <a:ext cx="1530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0">
            <p14:nvContentPartPr>
              <p14:cNvPr id="24" name="Ink 23">
                <a:extLst>
                  <a:ext uri="{FF2B5EF4-FFF2-40B4-BE49-F238E27FC236}">
                    <a16:creationId xmlns:a16="http://schemas.microsoft.com/office/drawing/2014/main" id="{3BC8F5E3-2C86-4763-AADD-EB706C847488}"/>
                  </a:ext>
                </a:extLst>
              </p14:cNvPr>
              <p14:cNvContentPartPr/>
              <p14:nvPr/>
            </p14:nvContentPartPr>
            <p14:xfrm>
              <a:off x="3586080" y="2571640"/>
              <a:ext cx="446040" cy="351360"/>
            </p14:xfrm>
          </p:contentPart>
        </mc:Choice>
        <mc:Fallback>
          <p:pic>
            <p:nvPicPr>
              <p:cNvPr id="24" name="Ink 23">
                <a:extLst>
                  <a:ext uri="{FF2B5EF4-FFF2-40B4-BE49-F238E27FC236}">
                    <a16:creationId xmlns:a16="http://schemas.microsoft.com/office/drawing/2014/main" id="{3BC8F5E3-2C86-4763-AADD-EB706C847488}"/>
                  </a:ext>
                </a:extLst>
              </p:cNvPr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3568080" y="2553982"/>
                <a:ext cx="481680" cy="38703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2">
            <p14:nvContentPartPr>
              <p14:cNvPr id="25" name="Ink 24">
                <a:extLst>
                  <a:ext uri="{FF2B5EF4-FFF2-40B4-BE49-F238E27FC236}">
                    <a16:creationId xmlns:a16="http://schemas.microsoft.com/office/drawing/2014/main" id="{7B048A25-936C-4102-B796-C1FE5FDF6073}"/>
                  </a:ext>
                </a:extLst>
              </p14:cNvPr>
              <p14:cNvContentPartPr/>
              <p14:nvPr/>
            </p14:nvContentPartPr>
            <p14:xfrm>
              <a:off x="2753040" y="2699800"/>
              <a:ext cx="343440" cy="268200"/>
            </p14:xfrm>
          </p:contentPart>
        </mc:Choice>
        <mc:Fallback>
          <p:pic>
            <p:nvPicPr>
              <p:cNvPr id="25" name="Ink 24">
                <a:extLst>
                  <a:ext uri="{FF2B5EF4-FFF2-40B4-BE49-F238E27FC236}">
                    <a16:creationId xmlns:a16="http://schemas.microsoft.com/office/drawing/2014/main" id="{7B048A25-936C-4102-B796-C1FE5FDF6073}"/>
                  </a:ext>
                </a:extLst>
              </p:cNvPr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2735381" y="2682160"/>
                <a:ext cx="379117" cy="303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4">
            <p14:nvContentPartPr>
              <p14:cNvPr id="26" name="Ink 25">
                <a:extLst>
                  <a:ext uri="{FF2B5EF4-FFF2-40B4-BE49-F238E27FC236}">
                    <a16:creationId xmlns:a16="http://schemas.microsoft.com/office/drawing/2014/main" id="{8EE84877-AE52-4BA2-BFA4-A59DE8083E60}"/>
                  </a:ext>
                </a:extLst>
              </p14:cNvPr>
              <p14:cNvContentPartPr/>
              <p14:nvPr/>
            </p14:nvContentPartPr>
            <p14:xfrm>
              <a:off x="4215360" y="2681800"/>
              <a:ext cx="63720" cy="214920"/>
            </p14:xfrm>
          </p:contentPart>
        </mc:Choice>
        <mc:Fallback>
          <p:pic>
            <p:nvPicPr>
              <p:cNvPr id="26" name="Ink 25">
                <a:extLst>
                  <a:ext uri="{FF2B5EF4-FFF2-40B4-BE49-F238E27FC236}">
                    <a16:creationId xmlns:a16="http://schemas.microsoft.com/office/drawing/2014/main" id="{8EE84877-AE52-4BA2-BFA4-A59DE8083E60}"/>
                  </a:ext>
                </a:extLst>
              </p:cNvPr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4197720" y="2664160"/>
                <a:ext cx="99360" cy="250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6">
            <p14:nvContentPartPr>
              <p14:cNvPr id="27" name="Ink 26">
                <a:extLst>
                  <a:ext uri="{FF2B5EF4-FFF2-40B4-BE49-F238E27FC236}">
                    <a16:creationId xmlns:a16="http://schemas.microsoft.com/office/drawing/2014/main" id="{28E75EE5-8870-4B75-BDFC-8EC321FBF41B}"/>
                  </a:ext>
                </a:extLst>
              </p14:cNvPr>
              <p14:cNvContentPartPr/>
              <p14:nvPr/>
            </p14:nvContentPartPr>
            <p14:xfrm>
              <a:off x="4144800" y="2518720"/>
              <a:ext cx="165960" cy="88920"/>
            </p14:xfrm>
          </p:contentPart>
        </mc:Choice>
        <mc:Fallback>
          <p:pic>
            <p:nvPicPr>
              <p:cNvPr id="27" name="Ink 26">
                <a:extLst>
                  <a:ext uri="{FF2B5EF4-FFF2-40B4-BE49-F238E27FC236}">
                    <a16:creationId xmlns:a16="http://schemas.microsoft.com/office/drawing/2014/main" id="{28E75EE5-8870-4B75-BDFC-8EC321FBF41B}"/>
                  </a:ext>
                </a:extLst>
              </p:cNvPr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4126800" y="2500720"/>
                <a:ext cx="201600" cy="124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8">
            <p14:nvContentPartPr>
              <p14:cNvPr id="30" name="Ink 29">
                <a:extLst>
                  <a:ext uri="{FF2B5EF4-FFF2-40B4-BE49-F238E27FC236}">
                    <a16:creationId xmlns:a16="http://schemas.microsoft.com/office/drawing/2014/main" id="{19DB5899-B296-4A61-B99D-BFFFF26FE23B}"/>
                  </a:ext>
                </a:extLst>
              </p14:cNvPr>
              <p14:cNvContentPartPr/>
              <p14:nvPr/>
            </p14:nvContentPartPr>
            <p14:xfrm>
              <a:off x="4531080" y="2702320"/>
              <a:ext cx="175680" cy="194040"/>
            </p14:xfrm>
          </p:contentPart>
        </mc:Choice>
        <mc:Fallback>
          <p:pic>
            <p:nvPicPr>
              <p:cNvPr id="30" name="Ink 29">
                <a:extLst>
                  <a:ext uri="{FF2B5EF4-FFF2-40B4-BE49-F238E27FC236}">
                    <a16:creationId xmlns:a16="http://schemas.microsoft.com/office/drawing/2014/main" id="{19DB5899-B296-4A61-B99D-BFFFF26FE23B}"/>
                  </a:ext>
                </a:extLst>
              </p:cNvPr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4513080" y="2684320"/>
                <a:ext cx="211320" cy="229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0">
            <p14:nvContentPartPr>
              <p14:cNvPr id="34" name="Ink 33">
                <a:extLst>
                  <a:ext uri="{FF2B5EF4-FFF2-40B4-BE49-F238E27FC236}">
                    <a16:creationId xmlns:a16="http://schemas.microsoft.com/office/drawing/2014/main" id="{C203479C-3A23-40CC-B82F-9D84E90100DD}"/>
                  </a:ext>
                </a:extLst>
              </p14:cNvPr>
              <p14:cNvContentPartPr/>
              <p14:nvPr/>
            </p14:nvContentPartPr>
            <p14:xfrm>
              <a:off x="5183400" y="2813920"/>
              <a:ext cx="102960" cy="250920"/>
            </p14:xfrm>
          </p:contentPart>
        </mc:Choice>
        <mc:Fallback>
          <p:pic>
            <p:nvPicPr>
              <p:cNvPr id="34" name="Ink 33">
                <a:extLst>
                  <a:ext uri="{FF2B5EF4-FFF2-40B4-BE49-F238E27FC236}">
                    <a16:creationId xmlns:a16="http://schemas.microsoft.com/office/drawing/2014/main" id="{C203479C-3A23-40CC-B82F-9D84E90100DD}"/>
                  </a:ext>
                </a:extLst>
              </p:cNvPr>
              <p:cNvPicPr/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5165400" y="2796280"/>
                <a:ext cx="138600" cy="286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2">
            <p14:nvContentPartPr>
              <p14:cNvPr id="35" name="Ink 34">
                <a:extLst>
                  <a:ext uri="{FF2B5EF4-FFF2-40B4-BE49-F238E27FC236}">
                    <a16:creationId xmlns:a16="http://schemas.microsoft.com/office/drawing/2014/main" id="{09E8153D-1109-48B9-8CF9-41CDB6BA8C61}"/>
                  </a:ext>
                </a:extLst>
              </p14:cNvPr>
              <p14:cNvContentPartPr/>
              <p14:nvPr/>
            </p14:nvContentPartPr>
            <p14:xfrm>
              <a:off x="5404800" y="2682520"/>
              <a:ext cx="212400" cy="402840"/>
            </p14:xfrm>
          </p:contentPart>
        </mc:Choice>
        <mc:Fallback>
          <p:pic>
            <p:nvPicPr>
              <p:cNvPr id="35" name="Ink 34">
                <a:extLst>
                  <a:ext uri="{FF2B5EF4-FFF2-40B4-BE49-F238E27FC236}">
                    <a16:creationId xmlns:a16="http://schemas.microsoft.com/office/drawing/2014/main" id="{09E8153D-1109-48B9-8CF9-41CDB6BA8C61}"/>
                  </a:ext>
                </a:extLst>
              </p:cNvPr>
              <p:cNvPicPr/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5386800" y="2664880"/>
                <a:ext cx="248040" cy="438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4">
            <p14:nvContentPartPr>
              <p14:cNvPr id="36" name="Ink 35">
                <a:extLst>
                  <a:ext uri="{FF2B5EF4-FFF2-40B4-BE49-F238E27FC236}">
                    <a16:creationId xmlns:a16="http://schemas.microsoft.com/office/drawing/2014/main" id="{AF850972-CB27-441F-B347-56C2535CCE09}"/>
                  </a:ext>
                </a:extLst>
              </p14:cNvPr>
              <p14:cNvContentPartPr/>
              <p14:nvPr/>
            </p14:nvContentPartPr>
            <p14:xfrm>
              <a:off x="5435400" y="2453560"/>
              <a:ext cx="168840" cy="140040"/>
            </p14:xfrm>
          </p:contentPart>
        </mc:Choice>
        <mc:Fallback>
          <p:pic>
            <p:nvPicPr>
              <p:cNvPr id="36" name="Ink 35">
                <a:extLst>
                  <a:ext uri="{FF2B5EF4-FFF2-40B4-BE49-F238E27FC236}">
                    <a16:creationId xmlns:a16="http://schemas.microsoft.com/office/drawing/2014/main" id="{AF850972-CB27-441F-B347-56C2535CCE09}"/>
                  </a:ext>
                </a:extLst>
              </p:cNvPr>
              <p:cNvPicPr/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5417400" y="2435920"/>
                <a:ext cx="204480" cy="175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6">
            <p14:nvContentPartPr>
              <p14:cNvPr id="37" name="Ink 36">
                <a:extLst>
                  <a:ext uri="{FF2B5EF4-FFF2-40B4-BE49-F238E27FC236}">
                    <a16:creationId xmlns:a16="http://schemas.microsoft.com/office/drawing/2014/main" id="{0A3C290E-0175-491A-A3FD-A4C39B2D6B28}"/>
                  </a:ext>
                </a:extLst>
              </p14:cNvPr>
              <p14:cNvContentPartPr/>
              <p14:nvPr/>
            </p14:nvContentPartPr>
            <p14:xfrm>
              <a:off x="4825560" y="2610520"/>
              <a:ext cx="271080" cy="314280"/>
            </p14:xfrm>
          </p:contentPart>
        </mc:Choice>
        <mc:Fallback>
          <p:pic>
            <p:nvPicPr>
              <p:cNvPr id="37" name="Ink 36">
                <a:extLst>
                  <a:ext uri="{FF2B5EF4-FFF2-40B4-BE49-F238E27FC236}">
                    <a16:creationId xmlns:a16="http://schemas.microsoft.com/office/drawing/2014/main" id="{0A3C290E-0175-491A-A3FD-A4C39B2D6B28}"/>
                  </a:ext>
                </a:extLst>
              </p:cNvPr>
              <p:cNvPicPr/>
              <p:nvPr/>
            </p:nvPicPr>
            <p:blipFill>
              <a:blip r:embed="rId47"/>
              <a:stretch>
                <a:fillRect/>
              </a:stretch>
            </p:blipFill>
            <p:spPr>
              <a:xfrm>
                <a:off x="4807920" y="2592541"/>
                <a:ext cx="306720" cy="34987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8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9AC9D42C-2198-4969-A700-F8AB83234145}"/>
                  </a:ext>
                </a:extLst>
              </p14:cNvPr>
              <p14:cNvContentPartPr/>
              <p14:nvPr/>
            </p14:nvContentPartPr>
            <p14:xfrm>
              <a:off x="2153640" y="3260320"/>
              <a:ext cx="271440" cy="185040"/>
            </p14:xfrm>
          </p:contentPart>
        </mc:Choice>
        <mc:Fallback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9AC9D42C-2198-4969-A700-F8AB83234145}"/>
                  </a:ext>
                </a:extLst>
              </p:cNvPr>
              <p:cNvPicPr/>
              <p:nvPr/>
            </p:nvPicPr>
            <p:blipFill>
              <a:blip r:embed="rId49"/>
              <a:stretch>
                <a:fillRect/>
              </a:stretch>
            </p:blipFill>
            <p:spPr>
              <a:xfrm>
                <a:off x="2135640" y="3242320"/>
                <a:ext cx="307080" cy="220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0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BFCB91B7-EFDF-42DB-9D06-704664C8AF48}"/>
                  </a:ext>
                </a:extLst>
              </p14:cNvPr>
              <p14:cNvContentPartPr/>
              <p14:nvPr/>
            </p14:nvContentPartPr>
            <p14:xfrm>
              <a:off x="2529480" y="3067720"/>
              <a:ext cx="109440" cy="363240"/>
            </p14:xfrm>
          </p:contentPart>
        </mc:Choice>
        <mc:Fallback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BFCB91B7-EFDF-42DB-9D06-704664C8AF48}"/>
                  </a:ext>
                </a:extLst>
              </p:cNvPr>
              <p:cNvPicPr/>
              <p:nvPr/>
            </p:nvPicPr>
            <p:blipFill>
              <a:blip r:embed="rId51"/>
              <a:stretch>
                <a:fillRect/>
              </a:stretch>
            </p:blipFill>
            <p:spPr>
              <a:xfrm>
                <a:off x="2511840" y="3050080"/>
                <a:ext cx="145080" cy="398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2">
            <p14:nvContentPartPr>
              <p14:cNvPr id="33" name="Ink 32">
                <a:extLst>
                  <a:ext uri="{FF2B5EF4-FFF2-40B4-BE49-F238E27FC236}">
                    <a16:creationId xmlns:a16="http://schemas.microsoft.com/office/drawing/2014/main" id="{45BD0484-9E88-4BD7-8854-D78D9FFB579C}"/>
                  </a:ext>
                </a:extLst>
              </p14:cNvPr>
              <p14:cNvContentPartPr/>
              <p14:nvPr/>
            </p14:nvContentPartPr>
            <p14:xfrm>
              <a:off x="4287360" y="3342040"/>
              <a:ext cx="151560" cy="6840"/>
            </p14:xfrm>
          </p:contentPart>
        </mc:Choice>
        <mc:Fallback>
          <p:pic>
            <p:nvPicPr>
              <p:cNvPr id="33" name="Ink 32">
                <a:extLst>
                  <a:ext uri="{FF2B5EF4-FFF2-40B4-BE49-F238E27FC236}">
                    <a16:creationId xmlns:a16="http://schemas.microsoft.com/office/drawing/2014/main" id="{45BD0484-9E88-4BD7-8854-D78D9FFB579C}"/>
                  </a:ext>
                </a:extLst>
              </p:cNvPr>
              <p:cNvPicPr/>
              <p:nvPr/>
            </p:nvPicPr>
            <p:blipFill>
              <a:blip r:embed="rId53"/>
              <a:stretch>
                <a:fillRect/>
              </a:stretch>
            </p:blipFill>
            <p:spPr>
              <a:xfrm>
                <a:off x="4269360" y="3324400"/>
                <a:ext cx="187200" cy="42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4">
            <p14:nvContentPartPr>
              <p14:cNvPr id="38" name="Ink 37">
                <a:extLst>
                  <a:ext uri="{FF2B5EF4-FFF2-40B4-BE49-F238E27FC236}">
                    <a16:creationId xmlns:a16="http://schemas.microsoft.com/office/drawing/2014/main" id="{504ED6C8-0E13-4724-8108-472B82756D2A}"/>
                  </a:ext>
                </a:extLst>
              </p14:cNvPr>
              <p14:cNvContentPartPr/>
              <p14:nvPr/>
            </p14:nvContentPartPr>
            <p14:xfrm>
              <a:off x="4307520" y="3412960"/>
              <a:ext cx="162000" cy="8640"/>
            </p14:xfrm>
          </p:contentPart>
        </mc:Choice>
        <mc:Fallback>
          <p:pic>
            <p:nvPicPr>
              <p:cNvPr id="38" name="Ink 37">
                <a:extLst>
                  <a:ext uri="{FF2B5EF4-FFF2-40B4-BE49-F238E27FC236}">
                    <a16:creationId xmlns:a16="http://schemas.microsoft.com/office/drawing/2014/main" id="{504ED6C8-0E13-4724-8108-472B82756D2A}"/>
                  </a:ext>
                </a:extLst>
              </p:cNvPr>
              <p:cNvPicPr/>
              <p:nvPr/>
            </p:nvPicPr>
            <p:blipFill>
              <a:blip r:embed="rId55"/>
              <a:stretch>
                <a:fillRect/>
              </a:stretch>
            </p:blipFill>
            <p:spPr>
              <a:xfrm>
                <a:off x="4289880" y="3395320"/>
                <a:ext cx="197640" cy="44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6">
            <p14:nvContentPartPr>
              <p14:cNvPr id="39" name="Ink 38">
                <a:extLst>
                  <a:ext uri="{FF2B5EF4-FFF2-40B4-BE49-F238E27FC236}">
                    <a16:creationId xmlns:a16="http://schemas.microsoft.com/office/drawing/2014/main" id="{8A7FE6DC-7EB0-4CF8-95C1-7639646129CB}"/>
                  </a:ext>
                </a:extLst>
              </p14:cNvPr>
              <p14:cNvContentPartPr/>
              <p14:nvPr/>
            </p14:nvContentPartPr>
            <p14:xfrm>
              <a:off x="3687960" y="3168880"/>
              <a:ext cx="490680" cy="377640"/>
            </p14:xfrm>
          </p:contentPart>
        </mc:Choice>
        <mc:Fallback>
          <p:pic>
            <p:nvPicPr>
              <p:cNvPr id="39" name="Ink 38">
                <a:extLst>
                  <a:ext uri="{FF2B5EF4-FFF2-40B4-BE49-F238E27FC236}">
                    <a16:creationId xmlns:a16="http://schemas.microsoft.com/office/drawing/2014/main" id="{8A7FE6DC-7EB0-4CF8-95C1-7639646129CB}"/>
                  </a:ext>
                </a:extLst>
              </p:cNvPr>
              <p:cNvPicPr/>
              <p:nvPr/>
            </p:nvPicPr>
            <p:blipFill>
              <a:blip r:embed="rId57"/>
              <a:stretch>
                <a:fillRect/>
              </a:stretch>
            </p:blipFill>
            <p:spPr>
              <a:xfrm>
                <a:off x="3669973" y="3151240"/>
                <a:ext cx="526294" cy="413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8">
            <p14:nvContentPartPr>
              <p14:cNvPr id="40" name="Ink 39">
                <a:extLst>
                  <a:ext uri="{FF2B5EF4-FFF2-40B4-BE49-F238E27FC236}">
                    <a16:creationId xmlns:a16="http://schemas.microsoft.com/office/drawing/2014/main" id="{E8D693E5-5DF3-4532-B22B-25343CAB8DA4}"/>
                  </a:ext>
                </a:extLst>
              </p14:cNvPr>
              <p14:cNvContentPartPr/>
              <p14:nvPr/>
            </p14:nvContentPartPr>
            <p14:xfrm>
              <a:off x="2742600" y="3225400"/>
              <a:ext cx="626040" cy="201960"/>
            </p14:xfrm>
          </p:contentPart>
        </mc:Choice>
        <mc:Fallback>
          <p:pic>
            <p:nvPicPr>
              <p:cNvPr id="40" name="Ink 39">
                <a:extLst>
                  <a:ext uri="{FF2B5EF4-FFF2-40B4-BE49-F238E27FC236}">
                    <a16:creationId xmlns:a16="http://schemas.microsoft.com/office/drawing/2014/main" id="{E8D693E5-5DF3-4532-B22B-25343CAB8DA4}"/>
                  </a:ext>
                </a:extLst>
              </p:cNvPr>
              <p:cNvPicPr/>
              <p:nvPr/>
            </p:nvPicPr>
            <p:blipFill>
              <a:blip r:embed="rId59"/>
              <a:stretch>
                <a:fillRect/>
              </a:stretch>
            </p:blipFill>
            <p:spPr>
              <a:xfrm>
                <a:off x="2724950" y="3207760"/>
                <a:ext cx="661701" cy="237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0">
            <p14:nvContentPartPr>
              <p14:cNvPr id="44" name="Ink 43">
                <a:extLst>
                  <a:ext uri="{FF2B5EF4-FFF2-40B4-BE49-F238E27FC236}">
                    <a16:creationId xmlns:a16="http://schemas.microsoft.com/office/drawing/2014/main" id="{CFA1CCB4-54EA-48BC-8CB3-CFBC34B7682B}"/>
                  </a:ext>
                </a:extLst>
              </p14:cNvPr>
              <p14:cNvContentPartPr/>
              <p14:nvPr/>
            </p14:nvContentPartPr>
            <p14:xfrm>
              <a:off x="4602000" y="3191920"/>
              <a:ext cx="281160" cy="365760"/>
            </p14:xfrm>
          </p:contentPart>
        </mc:Choice>
        <mc:Fallback>
          <p:pic>
            <p:nvPicPr>
              <p:cNvPr id="44" name="Ink 43">
                <a:extLst>
                  <a:ext uri="{FF2B5EF4-FFF2-40B4-BE49-F238E27FC236}">
                    <a16:creationId xmlns:a16="http://schemas.microsoft.com/office/drawing/2014/main" id="{CFA1CCB4-54EA-48BC-8CB3-CFBC34B7682B}"/>
                  </a:ext>
                </a:extLst>
              </p:cNvPr>
              <p:cNvPicPr/>
              <p:nvPr/>
            </p:nvPicPr>
            <p:blipFill>
              <a:blip r:embed="rId61"/>
              <a:stretch>
                <a:fillRect/>
              </a:stretch>
            </p:blipFill>
            <p:spPr>
              <a:xfrm>
                <a:off x="4584360" y="3173920"/>
                <a:ext cx="316800" cy="401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2">
            <p14:nvContentPartPr>
              <p14:cNvPr id="45" name="Ink 44">
                <a:extLst>
                  <a:ext uri="{FF2B5EF4-FFF2-40B4-BE49-F238E27FC236}">
                    <a16:creationId xmlns:a16="http://schemas.microsoft.com/office/drawing/2014/main" id="{42A2FECD-1D2C-4866-801E-64D1ACFA5628}"/>
                  </a:ext>
                </a:extLst>
              </p14:cNvPr>
              <p14:cNvContentPartPr/>
              <p14:nvPr/>
            </p14:nvContentPartPr>
            <p14:xfrm>
              <a:off x="4986480" y="3311440"/>
              <a:ext cx="95760" cy="191520"/>
            </p14:xfrm>
          </p:contentPart>
        </mc:Choice>
        <mc:Fallback>
          <p:pic>
            <p:nvPicPr>
              <p:cNvPr id="45" name="Ink 44">
                <a:extLst>
                  <a:ext uri="{FF2B5EF4-FFF2-40B4-BE49-F238E27FC236}">
                    <a16:creationId xmlns:a16="http://schemas.microsoft.com/office/drawing/2014/main" id="{42A2FECD-1D2C-4866-801E-64D1ACFA5628}"/>
                  </a:ext>
                </a:extLst>
              </p:cNvPr>
              <p:cNvPicPr/>
              <p:nvPr/>
            </p:nvPicPr>
            <p:blipFill>
              <a:blip r:embed="rId63"/>
              <a:stretch>
                <a:fillRect/>
              </a:stretch>
            </p:blipFill>
            <p:spPr>
              <a:xfrm>
                <a:off x="4968480" y="3293440"/>
                <a:ext cx="131400" cy="227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4">
            <p14:nvContentPartPr>
              <p14:cNvPr id="62" name="Ink 61">
                <a:extLst>
                  <a:ext uri="{FF2B5EF4-FFF2-40B4-BE49-F238E27FC236}">
                    <a16:creationId xmlns:a16="http://schemas.microsoft.com/office/drawing/2014/main" id="{A425A0DE-5A97-40AE-844C-25D95816D4F6}"/>
                  </a:ext>
                </a:extLst>
              </p14:cNvPr>
              <p14:cNvContentPartPr/>
              <p14:nvPr/>
            </p14:nvContentPartPr>
            <p14:xfrm>
              <a:off x="5169720" y="3128920"/>
              <a:ext cx="907920" cy="407160"/>
            </p14:xfrm>
          </p:contentPart>
        </mc:Choice>
        <mc:Fallback>
          <p:pic>
            <p:nvPicPr>
              <p:cNvPr id="62" name="Ink 61">
                <a:extLst>
                  <a:ext uri="{FF2B5EF4-FFF2-40B4-BE49-F238E27FC236}">
                    <a16:creationId xmlns:a16="http://schemas.microsoft.com/office/drawing/2014/main" id="{A425A0DE-5A97-40AE-844C-25D95816D4F6}"/>
                  </a:ext>
                </a:extLst>
              </p:cNvPr>
              <p:cNvPicPr/>
              <p:nvPr/>
            </p:nvPicPr>
            <p:blipFill>
              <a:blip r:embed="rId65"/>
              <a:stretch>
                <a:fillRect/>
              </a:stretch>
            </p:blipFill>
            <p:spPr>
              <a:xfrm>
                <a:off x="5152080" y="3111280"/>
                <a:ext cx="943560" cy="442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6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97666169-1043-4FD6-8730-9B92D8D5E4C8}"/>
                  </a:ext>
                </a:extLst>
              </p14:cNvPr>
              <p14:cNvContentPartPr/>
              <p14:nvPr/>
            </p14:nvContentPartPr>
            <p14:xfrm>
              <a:off x="2687160" y="3545440"/>
              <a:ext cx="117360" cy="395280"/>
            </p14:xfrm>
          </p:contentPart>
        </mc:Choice>
        <mc:Fallback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97666169-1043-4FD6-8730-9B92D8D5E4C8}"/>
                  </a:ext>
                </a:extLst>
              </p:cNvPr>
              <p:cNvPicPr/>
              <p:nvPr/>
            </p:nvPicPr>
            <p:blipFill>
              <a:blip r:embed="rId67"/>
              <a:stretch>
                <a:fillRect/>
              </a:stretch>
            </p:blipFill>
            <p:spPr>
              <a:xfrm>
                <a:off x="2669160" y="3527800"/>
                <a:ext cx="153000" cy="430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8">
            <p14:nvContentPartPr>
              <p14:cNvPr id="23" name="Ink 22">
                <a:extLst>
                  <a:ext uri="{FF2B5EF4-FFF2-40B4-BE49-F238E27FC236}">
                    <a16:creationId xmlns:a16="http://schemas.microsoft.com/office/drawing/2014/main" id="{58587A5D-AA4C-4EB3-A98A-271AEEFC505A}"/>
                  </a:ext>
                </a:extLst>
              </p14:cNvPr>
              <p14:cNvContentPartPr/>
              <p14:nvPr/>
            </p14:nvContentPartPr>
            <p14:xfrm>
              <a:off x="4328040" y="3880240"/>
              <a:ext cx="182160" cy="9720"/>
            </p14:xfrm>
          </p:contentPart>
        </mc:Choice>
        <mc:Fallback>
          <p:pic>
            <p:nvPicPr>
              <p:cNvPr id="23" name="Ink 22">
                <a:extLst>
                  <a:ext uri="{FF2B5EF4-FFF2-40B4-BE49-F238E27FC236}">
                    <a16:creationId xmlns:a16="http://schemas.microsoft.com/office/drawing/2014/main" id="{58587A5D-AA4C-4EB3-A98A-271AEEFC505A}"/>
                  </a:ext>
                </a:extLst>
              </p:cNvPr>
              <p:cNvPicPr/>
              <p:nvPr/>
            </p:nvPicPr>
            <p:blipFill>
              <a:blip r:embed="rId69"/>
              <a:stretch>
                <a:fillRect/>
              </a:stretch>
            </p:blipFill>
            <p:spPr>
              <a:xfrm>
                <a:off x="4310040" y="3862600"/>
                <a:ext cx="217800" cy="45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0">
            <p14:nvContentPartPr>
              <p14:cNvPr id="28" name="Ink 27">
                <a:extLst>
                  <a:ext uri="{FF2B5EF4-FFF2-40B4-BE49-F238E27FC236}">
                    <a16:creationId xmlns:a16="http://schemas.microsoft.com/office/drawing/2014/main" id="{64715923-F2B6-4D4D-85D3-918D80507020}"/>
                  </a:ext>
                </a:extLst>
              </p14:cNvPr>
              <p14:cNvContentPartPr/>
              <p14:nvPr/>
            </p14:nvContentPartPr>
            <p14:xfrm>
              <a:off x="4337760" y="3951880"/>
              <a:ext cx="164520" cy="14760"/>
            </p14:xfrm>
          </p:contentPart>
        </mc:Choice>
        <mc:Fallback>
          <p:pic>
            <p:nvPicPr>
              <p:cNvPr id="28" name="Ink 27">
                <a:extLst>
                  <a:ext uri="{FF2B5EF4-FFF2-40B4-BE49-F238E27FC236}">
                    <a16:creationId xmlns:a16="http://schemas.microsoft.com/office/drawing/2014/main" id="{64715923-F2B6-4D4D-85D3-918D80507020}"/>
                  </a:ext>
                </a:extLst>
              </p:cNvPr>
              <p:cNvPicPr/>
              <p:nvPr/>
            </p:nvPicPr>
            <p:blipFill>
              <a:blip r:embed="rId71"/>
              <a:stretch>
                <a:fillRect/>
              </a:stretch>
            </p:blipFill>
            <p:spPr>
              <a:xfrm>
                <a:off x="4320120" y="3933880"/>
                <a:ext cx="200160" cy="50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2">
            <p14:nvContentPartPr>
              <p14:cNvPr id="41" name="Ink 40">
                <a:extLst>
                  <a:ext uri="{FF2B5EF4-FFF2-40B4-BE49-F238E27FC236}">
                    <a16:creationId xmlns:a16="http://schemas.microsoft.com/office/drawing/2014/main" id="{423D7D20-92A3-4489-A295-7F79A7A5D760}"/>
                  </a:ext>
                </a:extLst>
              </p14:cNvPr>
              <p14:cNvContentPartPr/>
              <p14:nvPr/>
            </p14:nvContentPartPr>
            <p14:xfrm>
              <a:off x="4693440" y="3686560"/>
              <a:ext cx="292320" cy="355680"/>
            </p14:xfrm>
          </p:contentPart>
        </mc:Choice>
        <mc:Fallback>
          <p:pic>
            <p:nvPicPr>
              <p:cNvPr id="41" name="Ink 40">
                <a:extLst>
                  <a:ext uri="{FF2B5EF4-FFF2-40B4-BE49-F238E27FC236}">
                    <a16:creationId xmlns:a16="http://schemas.microsoft.com/office/drawing/2014/main" id="{423D7D20-92A3-4489-A295-7F79A7A5D760}"/>
                  </a:ext>
                </a:extLst>
              </p:cNvPr>
              <p:cNvPicPr/>
              <p:nvPr/>
            </p:nvPicPr>
            <p:blipFill>
              <a:blip r:embed="rId73"/>
              <a:stretch>
                <a:fillRect/>
              </a:stretch>
            </p:blipFill>
            <p:spPr>
              <a:xfrm>
                <a:off x="4675778" y="3668560"/>
                <a:ext cx="328004" cy="391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4">
            <p14:nvContentPartPr>
              <p14:cNvPr id="42" name="Ink 41">
                <a:extLst>
                  <a:ext uri="{FF2B5EF4-FFF2-40B4-BE49-F238E27FC236}">
                    <a16:creationId xmlns:a16="http://schemas.microsoft.com/office/drawing/2014/main" id="{0E9AD7D1-0639-4179-83C6-2E053EFDC65E}"/>
                  </a:ext>
                </a:extLst>
              </p14:cNvPr>
              <p14:cNvContentPartPr/>
              <p14:nvPr/>
            </p14:nvContentPartPr>
            <p14:xfrm>
              <a:off x="3718200" y="3706720"/>
              <a:ext cx="466560" cy="439560"/>
            </p14:xfrm>
          </p:contentPart>
        </mc:Choice>
        <mc:Fallback>
          <p:pic>
            <p:nvPicPr>
              <p:cNvPr id="42" name="Ink 41">
                <a:extLst>
                  <a:ext uri="{FF2B5EF4-FFF2-40B4-BE49-F238E27FC236}">
                    <a16:creationId xmlns:a16="http://schemas.microsoft.com/office/drawing/2014/main" id="{0E9AD7D1-0639-4179-83C6-2E053EFDC65E}"/>
                  </a:ext>
                </a:extLst>
              </p:cNvPr>
              <p:cNvPicPr/>
              <p:nvPr/>
            </p:nvPicPr>
            <p:blipFill>
              <a:blip r:embed="rId75"/>
              <a:stretch>
                <a:fillRect/>
              </a:stretch>
            </p:blipFill>
            <p:spPr>
              <a:xfrm>
                <a:off x="3700200" y="3689080"/>
                <a:ext cx="502200" cy="475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6">
            <p14:nvContentPartPr>
              <p14:cNvPr id="43" name="Ink 42">
                <a:extLst>
                  <a:ext uri="{FF2B5EF4-FFF2-40B4-BE49-F238E27FC236}">
                    <a16:creationId xmlns:a16="http://schemas.microsoft.com/office/drawing/2014/main" id="{E0ED5AE3-B3DE-4B40-B35A-9857DBBCEE7B}"/>
                  </a:ext>
                </a:extLst>
              </p14:cNvPr>
              <p14:cNvContentPartPr/>
              <p14:nvPr/>
            </p14:nvContentPartPr>
            <p14:xfrm>
              <a:off x="5086200" y="3776560"/>
              <a:ext cx="145800" cy="196920"/>
            </p14:xfrm>
          </p:contentPart>
        </mc:Choice>
        <mc:Fallback>
          <p:pic>
            <p:nvPicPr>
              <p:cNvPr id="43" name="Ink 42">
                <a:extLst>
                  <a:ext uri="{FF2B5EF4-FFF2-40B4-BE49-F238E27FC236}">
                    <a16:creationId xmlns:a16="http://schemas.microsoft.com/office/drawing/2014/main" id="{E0ED5AE3-B3DE-4B40-B35A-9857DBBCEE7B}"/>
                  </a:ext>
                </a:extLst>
              </p:cNvPr>
              <p:cNvPicPr/>
              <p:nvPr/>
            </p:nvPicPr>
            <p:blipFill>
              <a:blip r:embed="rId77"/>
              <a:stretch>
                <a:fillRect/>
              </a:stretch>
            </p:blipFill>
            <p:spPr>
              <a:xfrm>
                <a:off x="5068560" y="3758560"/>
                <a:ext cx="181440" cy="232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8">
            <p14:nvContentPartPr>
              <p14:cNvPr id="48" name="Ink 47">
                <a:extLst>
                  <a:ext uri="{FF2B5EF4-FFF2-40B4-BE49-F238E27FC236}">
                    <a16:creationId xmlns:a16="http://schemas.microsoft.com/office/drawing/2014/main" id="{8B31E064-DB19-449B-81CB-FEBDF2E38819}"/>
                  </a:ext>
                </a:extLst>
              </p14:cNvPr>
              <p14:cNvContentPartPr/>
              <p14:nvPr/>
            </p14:nvContentPartPr>
            <p14:xfrm>
              <a:off x="5339280" y="3870520"/>
              <a:ext cx="5040" cy="62640"/>
            </p14:xfrm>
          </p:contentPart>
        </mc:Choice>
        <mc:Fallback>
          <p:pic>
            <p:nvPicPr>
              <p:cNvPr id="48" name="Ink 47">
                <a:extLst>
                  <a:ext uri="{FF2B5EF4-FFF2-40B4-BE49-F238E27FC236}">
                    <a16:creationId xmlns:a16="http://schemas.microsoft.com/office/drawing/2014/main" id="{8B31E064-DB19-449B-81CB-FEBDF2E38819}"/>
                  </a:ext>
                </a:extLst>
              </p:cNvPr>
              <p:cNvPicPr/>
              <p:nvPr/>
            </p:nvPicPr>
            <p:blipFill>
              <a:blip r:embed="rId79"/>
              <a:stretch>
                <a:fillRect/>
              </a:stretch>
            </p:blipFill>
            <p:spPr>
              <a:xfrm>
                <a:off x="5321640" y="3852520"/>
                <a:ext cx="40680" cy="98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0">
            <p14:nvContentPartPr>
              <p14:cNvPr id="49" name="Ink 48">
                <a:extLst>
                  <a:ext uri="{FF2B5EF4-FFF2-40B4-BE49-F238E27FC236}">
                    <a16:creationId xmlns:a16="http://schemas.microsoft.com/office/drawing/2014/main" id="{5ECBA058-916F-44F7-8F54-B3F498A3CE62}"/>
                  </a:ext>
                </a:extLst>
              </p14:cNvPr>
              <p14:cNvContentPartPr/>
              <p14:nvPr/>
            </p14:nvContentPartPr>
            <p14:xfrm>
              <a:off x="5343960" y="3698080"/>
              <a:ext cx="360" cy="360"/>
            </p14:xfrm>
          </p:contentPart>
        </mc:Choice>
        <mc:Fallback>
          <p:pic>
            <p:nvPicPr>
              <p:cNvPr id="49" name="Ink 48">
                <a:extLst>
                  <a:ext uri="{FF2B5EF4-FFF2-40B4-BE49-F238E27FC236}">
                    <a16:creationId xmlns:a16="http://schemas.microsoft.com/office/drawing/2014/main" id="{5ECBA058-916F-44F7-8F54-B3F498A3CE62}"/>
                  </a:ext>
                </a:extLst>
              </p:cNvPr>
              <p:cNvPicPr/>
              <p:nvPr/>
            </p:nvPicPr>
            <p:blipFill>
              <a:blip r:embed="rId81"/>
              <a:stretch>
                <a:fillRect/>
              </a:stretch>
            </p:blipFill>
            <p:spPr>
              <a:xfrm>
                <a:off x="5326320" y="3680080"/>
                <a:ext cx="360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2">
            <p14:nvContentPartPr>
              <p14:cNvPr id="58" name="Ink 57">
                <a:extLst>
                  <a:ext uri="{FF2B5EF4-FFF2-40B4-BE49-F238E27FC236}">
                    <a16:creationId xmlns:a16="http://schemas.microsoft.com/office/drawing/2014/main" id="{EB9F5AE8-394C-4A46-9282-B3D7E2D6B4C6}"/>
                  </a:ext>
                </a:extLst>
              </p14:cNvPr>
              <p14:cNvContentPartPr/>
              <p14:nvPr/>
            </p14:nvContentPartPr>
            <p14:xfrm>
              <a:off x="5435400" y="3616720"/>
              <a:ext cx="855360" cy="404280"/>
            </p14:xfrm>
          </p:contentPart>
        </mc:Choice>
        <mc:Fallback>
          <p:pic>
            <p:nvPicPr>
              <p:cNvPr id="58" name="Ink 57">
                <a:extLst>
                  <a:ext uri="{FF2B5EF4-FFF2-40B4-BE49-F238E27FC236}">
                    <a16:creationId xmlns:a16="http://schemas.microsoft.com/office/drawing/2014/main" id="{EB9F5AE8-394C-4A46-9282-B3D7E2D6B4C6}"/>
                  </a:ext>
                </a:extLst>
              </p:cNvPr>
              <p:cNvPicPr/>
              <p:nvPr/>
            </p:nvPicPr>
            <p:blipFill>
              <a:blip r:embed="rId83"/>
              <a:stretch>
                <a:fillRect/>
              </a:stretch>
            </p:blipFill>
            <p:spPr>
              <a:xfrm>
                <a:off x="5417408" y="3598720"/>
                <a:ext cx="890985" cy="439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4">
            <p14:nvContentPartPr>
              <p14:cNvPr id="81" name="Ink 80">
                <a:extLst>
                  <a:ext uri="{FF2B5EF4-FFF2-40B4-BE49-F238E27FC236}">
                    <a16:creationId xmlns:a16="http://schemas.microsoft.com/office/drawing/2014/main" id="{E2FACDA6-34F6-4E0D-9210-8AC35BCDEE4D}"/>
                  </a:ext>
                </a:extLst>
              </p14:cNvPr>
              <p14:cNvContentPartPr/>
              <p14:nvPr/>
            </p14:nvContentPartPr>
            <p14:xfrm>
              <a:off x="914160" y="1718080"/>
              <a:ext cx="1779120" cy="1161360"/>
            </p14:xfrm>
          </p:contentPart>
        </mc:Choice>
        <mc:Fallback>
          <p:pic>
            <p:nvPicPr>
              <p:cNvPr id="81" name="Ink 80">
                <a:extLst>
                  <a:ext uri="{FF2B5EF4-FFF2-40B4-BE49-F238E27FC236}">
                    <a16:creationId xmlns:a16="http://schemas.microsoft.com/office/drawing/2014/main" id="{E2FACDA6-34F6-4E0D-9210-8AC35BCDEE4D}"/>
                  </a:ext>
                </a:extLst>
              </p:cNvPr>
              <p:cNvPicPr/>
              <p:nvPr/>
            </p:nvPicPr>
            <p:blipFill>
              <a:blip r:embed="rId85"/>
              <a:stretch>
                <a:fillRect/>
              </a:stretch>
            </p:blipFill>
            <p:spPr>
              <a:xfrm>
                <a:off x="896160" y="1700440"/>
                <a:ext cx="1814760" cy="1197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6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BC2C3018-03ED-41F2-B20E-ABBE9ABF566D}"/>
                  </a:ext>
                </a:extLst>
              </p14:cNvPr>
              <p14:cNvContentPartPr/>
              <p14:nvPr/>
            </p14:nvContentPartPr>
            <p14:xfrm>
              <a:off x="2001000" y="1935160"/>
              <a:ext cx="273240" cy="503280"/>
            </p14:xfrm>
          </p:contentPart>
        </mc:Choice>
        <mc:Fallback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BC2C3018-03ED-41F2-B20E-ABBE9ABF566D}"/>
                  </a:ext>
                </a:extLst>
              </p:cNvPr>
              <p:cNvPicPr/>
              <p:nvPr/>
            </p:nvPicPr>
            <p:blipFill>
              <a:blip r:embed="rId87"/>
              <a:stretch>
                <a:fillRect/>
              </a:stretch>
            </p:blipFill>
            <p:spPr>
              <a:xfrm>
                <a:off x="1983000" y="1917520"/>
                <a:ext cx="308880" cy="538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8">
            <p14:nvContentPartPr>
              <p14:cNvPr id="53" name="Ink 52">
                <a:extLst>
                  <a:ext uri="{FF2B5EF4-FFF2-40B4-BE49-F238E27FC236}">
                    <a16:creationId xmlns:a16="http://schemas.microsoft.com/office/drawing/2014/main" id="{2398D8D6-6965-43DA-A4AE-A1C85B6E40FA}"/>
                  </a:ext>
                </a:extLst>
              </p14:cNvPr>
              <p14:cNvContentPartPr/>
              <p14:nvPr/>
            </p14:nvContentPartPr>
            <p14:xfrm>
              <a:off x="593760" y="4378120"/>
              <a:ext cx="676440" cy="315000"/>
            </p14:xfrm>
          </p:contentPart>
        </mc:Choice>
        <mc:Fallback>
          <p:pic>
            <p:nvPicPr>
              <p:cNvPr id="53" name="Ink 52">
                <a:extLst>
                  <a:ext uri="{FF2B5EF4-FFF2-40B4-BE49-F238E27FC236}">
                    <a16:creationId xmlns:a16="http://schemas.microsoft.com/office/drawing/2014/main" id="{2398D8D6-6965-43DA-A4AE-A1C85B6E40FA}"/>
                  </a:ext>
                </a:extLst>
              </p:cNvPr>
              <p:cNvPicPr/>
              <p:nvPr/>
            </p:nvPicPr>
            <p:blipFill>
              <a:blip r:embed="rId89"/>
              <a:stretch>
                <a:fillRect/>
              </a:stretch>
            </p:blipFill>
            <p:spPr>
              <a:xfrm>
                <a:off x="576111" y="4360480"/>
                <a:ext cx="712099" cy="350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0">
            <p14:nvContentPartPr>
              <p14:cNvPr id="55" name="Ink 54">
                <a:extLst>
                  <a:ext uri="{FF2B5EF4-FFF2-40B4-BE49-F238E27FC236}">
                    <a16:creationId xmlns:a16="http://schemas.microsoft.com/office/drawing/2014/main" id="{C6B50F9B-AFF4-4C17-B4D9-9BC78218BA9A}"/>
                  </a:ext>
                </a:extLst>
              </p14:cNvPr>
              <p14:cNvContentPartPr/>
              <p14:nvPr/>
            </p14:nvContentPartPr>
            <p14:xfrm>
              <a:off x="1411680" y="4418800"/>
              <a:ext cx="660240" cy="223200"/>
            </p14:xfrm>
          </p:contentPart>
        </mc:Choice>
        <mc:Fallback>
          <p:pic>
            <p:nvPicPr>
              <p:cNvPr id="55" name="Ink 54">
                <a:extLst>
                  <a:ext uri="{FF2B5EF4-FFF2-40B4-BE49-F238E27FC236}">
                    <a16:creationId xmlns:a16="http://schemas.microsoft.com/office/drawing/2014/main" id="{C6B50F9B-AFF4-4C17-B4D9-9BC78218BA9A}"/>
                  </a:ext>
                </a:extLst>
              </p:cNvPr>
              <p:cNvPicPr/>
              <p:nvPr/>
            </p:nvPicPr>
            <p:blipFill>
              <a:blip r:embed="rId91"/>
              <a:stretch>
                <a:fillRect/>
              </a:stretch>
            </p:blipFill>
            <p:spPr>
              <a:xfrm>
                <a:off x="1394030" y="4401160"/>
                <a:ext cx="695899" cy="258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2">
            <p14:nvContentPartPr>
              <p14:cNvPr id="29" name="Ink 28">
                <a:extLst>
                  <a:ext uri="{FF2B5EF4-FFF2-40B4-BE49-F238E27FC236}">
                    <a16:creationId xmlns:a16="http://schemas.microsoft.com/office/drawing/2014/main" id="{21205C43-00B6-41A2-A2E7-86590C5A8495}"/>
                  </a:ext>
                </a:extLst>
              </p14:cNvPr>
              <p14:cNvContentPartPr/>
              <p14:nvPr/>
            </p14:nvContentPartPr>
            <p14:xfrm>
              <a:off x="2377200" y="4357960"/>
              <a:ext cx="268920" cy="310320"/>
            </p14:xfrm>
          </p:contentPart>
        </mc:Choice>
        <mc:Fallback>
          <p:pic>
            <p:nvPicPr>
              <p:cNvPr id="29" name="Ink 28">
                <a:extLst>
                  <a:ext uri="{FF2B5EF4-FFF2-40B4-BE49-F238E27FC236}">
                    <a16:creationId xmlns:a16="http://schemas.microsoft.com/office/drawing/2014/main" id="{21205C43-00B6-41A2-A2E7-86590C5A8495}"/>
                  </a:ext>
                </a:extLst>
              </p:cNvPr>
              <p:cNvPicPr/>
              <p:nvPr/>
            </p:nvPicPr>
            <p:blipFill>
              <a:blip r:embed="rId93"/>
              <a:stretch>
                <a:fillRect/>
              </a:stretch>
            </p:blipFill>
            <p:spPr>
              <a:xfrm>
                <a:off x="2359200" y="4340320"/>
                <a:ext cx="304560" cy="345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4">
            <p14:nvContentPartPr>
              <p14:cNvPr id="54" name="Ink 53">
                <a:extLst>
                  <a:ext uri="{FF2B5EF4-FFF2-40B4-BE49-F238E27FC236}">
                    <a16:creationId xmlns:a16="http://schemas.microsoft.com/office/drawing/2014/main" id="{A227238F-C4B2-4A3C-A74D-A228FCC2A1A6}"/>
                  </a:ext>
                </a:extLst>
              </p14:cNvPr>
              <p14:cNvContentPartPr/>
              <p14:nvPr/>
            </p14:nvContentPartPr>
            <p14:xfrm>
              <a:off x="3748800" y="4541560"/>
              <a:ext cx="121320" cy="10080"/>
            </p14:xfrm>
          </p:contentPart>
        </mc:Choice>
        <mc:Fallback>
          <p:pic>
            <p:nvPicPr>
              <p:cNvPr id="54" name="Ink 53">
                <a:extLst>
                  <a:ext uri="{FF2B5EF4-FFF2-40B4-BE49-F238E27FC236}">
                    <a16:creationId xmlns:a16="http://schemas.microsoft.com/office/drawing/2014/main" id="{A227238F-C4B2-4A3C-A74D-A228FCC2A1A6}"/>
                  </a:ext>
                </a:extLst>
              </p:cNvPr>
              <p:cNvPicPr/>
              <p:nvPr/>
            </p:nvPicPr>
            <p:blipFill>
              <a:blip r:embed="rId95"/>
              <a:stretch>
                <a:fillRect/>
              </a:stretch>
            </p:blipFill>
            <p:spPr>
              <a:xfrm>
                <a:off x="3731160" y="4523560"/>
                <a:ext cx="156960" cy="45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6">
            <p14:nvContentPartPr>
              <p14:cNvPr id="59" name="Ink 58">
                <a:extLst>
                  <a:ext uri="{FF2B5EF4-FFF2-40B4-BE49-F238E27FC236}">
                    <a16:creationId xmlns:a16="http://schemas.microsoft.com/office/drawing/2014/main" id="{D4CB3FFC-80E9-4049-92E0-7655D3F141FE}"/>
                  </a:ext>
                </a:extLst>
              </p14:cNvPr>
              <p14:cNvContentPartPr/>
              <p14:nvPr/>
            </p14:nvContentPartPr>
            <p14:xfrm>
              <a:off x="3078120" y="4368040"/>
              <a:ext cx="521640" cy="346320"/>
            </p14:xfrm>
          </p:contentPart>
        </mc:Choice>
        <mc:Fallback>
          <p:pic>
            <p:nvPicPr>
              <p:cNvPr id="59" name="Ink 58">
                <a:extLst>
                  <a:ext uri="{FF2B5EF4-FFF2-40B4-BE49-F238E27FC236}">
                    <a16:creationId xmlns:a16="http://schemas.microsoft.com/office/drawing/2014/main" id="{D4CB3FFC-80E9-4049-92E0-7655D3F141FE}"/>
                  </a:ext>
                </a:extLst>
              </p:cNvPr>
              <p:cNvPicPr/>
              <p:nvPr/>
            </p:nvPicPr>
            <p:blipFill>
              <a:blip r:embed="rId97"/>
              <a:stretch>
                <a:fillRect/>
              </a:stretch>
            </p:blipFill>
            <p:spPr>
              <a:xfrm>
                <a:off x="3060120" y="4350400"/>
                <a:ext cx="557280" cy="381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8">
            <p14:nvContentPartPr>
              <p14:cNvPr id="65" name="Ink 64">
                <a:extLst>
                  <a:ext uri="{FF2B5EF4-FFF2-40B4-BE49-F238E27FC236}">
                    <a16:creationId xmlns:a16="http://schemas.microsoft.com/office/drawing/2014/main" id="{FBA63078-38EE-4961-B303-497B6F30C195}"/>
                  </a:ext>
                </a:extLst>
              </p14:cNvPr>
              <p14:cNvContentPartPr/>
              <p14:nvPr/>
            </p14:nvContentPartPr>
            <p14:xfrm>
              <a:off x="4490400" y="4453360"/>
              <a:ext cx="273600" cy="24840"/>
            </p14:xfrm>
          </p:contentPart>
        </mc:Choice>
        <mc:Fallback>
          <p:pic>
            <p:nvPicPr>
              <p:cNvPr id="65" name="Ink 64">
                <a:extLst>
                  <a:ext uri="{FF2B5EF4-FFF2-40B4-BE49-F238E27FC236}">
                    <a16:creationId xmlns:a16="http://schemas.microsoft.com/office/drawing/2014/main" id="{FBA63078-38EE-4961-B303-497B6F30C195}"/>
                  </a:ext>
                </a:extLst>
              </p:cNvPr>
              <p:cNvPicPr/>
              <p:nvPr/>
            </p:nvPicPr>
            <p:blipFill>
              <a:blip r:embed="rId99"/>
              <a:stretch>
                <a:fillRect/>
              </a:stretch>
            </p:blipFill>
            <p:spPr>
              <a:xfrm>
                <a:off x="4472400" y="4435720"/>
                <a:ext cx="309240" cy="60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0">
            <p14:nvContentPartPr>
              <p14:cNvPr id="66" name="Ink 65">
                <a:extLst>
                  <a:ext uri="{FF2B5EF4-FFF2-40B4-BE49-F238E27FC236}">
                    <a16:creationId xmlns:a16="http://schemas.microsoft.com/office/drawing/2014/main" id="{B39C8CF5-0B0A-4BE6-B532-5BCFC891E135}"/>
                  </a:ext>
                </a:extLst>
              </p14:cNvPr>
              <p14:cNvContentPartPr/>
              <p14:nvPr/>
            </p14:nvContentPartPr>
            <p14:xfrm>
              <a:off x="4531080" y="4562440"/>
              <a:ext cx="243000" cy="26280"/>
            </p14:xfrm>
          </p:contentPart>
        </mc:Choice>
        <mc:Fallback>
          <p:pic>
            <p:nvPicPr>
              <p:cNvPr id="66" name="Ink 65">
                <a:extLst>
                  <a:ext uri="{FF2B5EF4-FFF2-40B4-BE49-F238E27FC236}">
                    <a16:creationId xmlns:a16="http://schemas.microsoft.com/office/drawing/2014/main" id="{B39C8CF5-0B0A-4BE6-B532-5BCFC891E135}"/>
                  </a:ext>
                </a:extLst>
              </p:cNvPr>
              <p:cNvPicPr/>
              <p:nvPr/>
            </p:nvPicPr>
            <p:blipFill>
              <a:blip r:embed="rId101"/>
              <a:stretch>
                <a:fillRect/>
              </a:stretch>
            </p:blipFill>
            <p:spPr>
              <a:xfrm>
                <a:off x="4513080" y="4544800"/>
                <a:ext cx="278640" cy="61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2">
            <p14:nvContentPartPr>
              <p14:cNvPr id="69" name="Ink 68">
                <a:extLst>
                  <a:ext uri="{FF2B5EF4-FFF2-40B4-BE49-F238E27FC236}">
                    <a16:creationId xmlns:a16="http://schemas.microsoft.com/office/drawing/2014/main" id="{4327DE22-3650-495A-9E36-BAEF8A5A68B5}"/>
                  </a:ext>
                </a:extLst>
              </p14:cNvPr>
              <p14:cNvContentPartPr/>
              <p14:nvPr/>
            </p14:nvContentPartPr>
            <p14:xfrm>
              <a:off x="4896480" y="4374160"/>
              <a:ext cx="571680" cy="220320"/>
            </p14:xfrm>
          </p:contentPart>
        </mc:Choice>
        <mc:Fallback>
          <p:pic>
            <p:nvPicPr>
              <p:cNvPr id="69" name="Ink 68">
                <a:extLst>
                  <a:ext uri="{FF2B5EF4-FFF2-40B4-BE49-F238E27FC236}">
                    <a16:creationId xmlns:a16="http://schemas.microsoft.com/office/drawing/2014/main" id="{4327DE22-3650-495A-9E36-BAEF8A5A68B5}"/>
                  </a:ext>
                </a:extLst>
              </p:cNvPr>
              <p:cNvPicPr/>
              <p:nvPr/>
            </p:nvPicPr>
            <p:blipFill>
              <a:blip r:embed="rId103"/>
              <a:stretch>
                <a:fillRect/>
              </a:stretch>
            </p:blipFill>
            <p:spPr>
              <a:xfrm>
                <a:off x="4878840" y="4356160"/>
                <a:ext cx="607320" cy="255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4">
            <p14:nvContentPartPr>
              <p14:cNvPr id="70" name="Ink 69">
                <a:extLst>
                  <a:ext uri="{FF2B5EF4-FFF2-40B4-BE49-F238E27FC236}">
                    <a16:creationId xmlns:a16="http://schemas.microsoft.com/office/drawing/2014/main" id="{6B2D371C-4B71-4652-AE27-6E6BBE3067A9}"/>
                  </a:ext>
                </a:extLst>
              </p14:cNvPr>
              <p14:cNvContentPartPr/>
              <p14:nvPr/>
            </p14:nvContentPartPr>
            <p14:xfrm>
              <a:off x="4002600" y="4348240"/>
              <a:ext cx="345600" cy="356760"/>
            </p14:xfrm>
          </p:contentPart>
        </mc:Choice>
        <mc:Fallback>
          <p:pic>
            <p:nvPicPr>
              <p:cNvPr id="70" name="Ink 69">
                <a:extLst>
                  <a:ext uri="{FF2B5EF4-FFF2-40B4-BE49-F238E27FC236}">
                    <a16:creationId xmlns:a16="http://schemas.microsoft.com/office/drawing/2014/main" id="{6B2D371C-4B71-4652-AE27-6E6BBE3067A9}"/>
                  </a:ext>
                </a:extLst>
              </p:cNvPr>
              <p:cNvPicPr/>
              <p:nvPr/>
            </p:nvPicPr>
            <p:blipFill>
              <a:blip r:embed="rId105"/>
              <a:stretch>
                <a:fillRect/>
              </a:stretch>
            </p:blipFill>
            <p:spPr>
              <a:xfrm>
                <a:off x="3984942" y="4330600"/>
                <a:ext cx="381277" cy="392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6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id="{0F47F37A-7D3B-47DD-9075-669411ABB31E}"/>
                  </a:ext>
                </a:extLst>
              </p14:cNvPr>
              <p14:cNvContentPartPr/>
              <p14:nvPr/>
            </p14:nvContentPartPr>
            <p14:xfrm>
              <a:off x="6454560" y="4398640"/>
              <a:ext cx="17280" cy="168120"/>
            </p14:xfrm>
          </p:contentPart>
        </mc:Choice>
        <mc:Fallback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0F47F37A-7D3B-47DD-9075-669411ABB31E}"/>
                  </a:ext>
                </a:extLst>
              </p:cNvPr>
              <p:cNvPicPr/>
              <p:nvPr/>
            </p:nvPicPr>
            <p:blipFill>
              <a:blip r:embed="rId107"/>
              <a:stretch>
                <a:fillRect/>
              </a:stretch>
            </p:blipFill>
            <p:spPr>
              <a:xfrm>
                <a:off x="6436920" y="4381000"/>
                <a:ext cx="52920" cy="203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8">
            <p14:nvContentPartPr>
              <p14:cNvPr id="22" name="Ink 21">
                <a:extLst>
                  <a:ext uri="{FF2B5EF4-FFF2-40B4-BE49-F238E27FC236}">
                    <a16:creationId xmlns:a16="http://schemas.microsoft.com/office/drawing/2014/main" id="{956E80DA-961F-421E-A087-8F7781C52A87}"/>
                  </a:ext>
                </a:extLst>
              </p14:cNvPr>
              <p14:cNvContentPartPr/>
              <p14:nvPr/>
            </p14:nvContentPartPr>
            <p14:xfrm>
              <a:off x="6349800" y="4347880"/>
              <a:ext cx="269280" cy="10800"/>
            </p14:xfrm>
          </p:contentPart>
        </mc:Choice>
        <mc:Fallback>
          <p:pic>
            <p:nvPicPr>
              <p:cNvPr id="22" name="Ink 21">
                <a:extLst>
                  <a:ext uri="{FF2B5EF4-FFF2-40B4-BE49-F238E27FC236}">
                    <a16:creationId xmlns:a16="http://schemas.microsoft.com/office/drawing/2014/main" id="{956E80DA-961F-421E-A087-8F7781C52A87}"/>
                  </a:ext>
                </a:extLst>
              </p:cNvPr>
              <p:cNvPicPr/>
              <p:nvPr/>
            </p:nvPicPr>
            <p:blipFill>
              <a:blip r:embed="rId109"/>
              <a:stretch>
                <a:fillRect/>
              </a:stretch>
            </p:blipFill>
            <p:spPr>
              <a:xfrm>
                <a:off x="6331800" y="4329880"/>
                <a:ext cx="304920" cy="46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0">
            <p14:nvContentPartPr>
              <p14:cNvPr id="31" name="Ink 30">
                <a:extLst>
                  <a:ext uri="{FF2B5EF4-FFF2-40B4-BE49-F238E27FC236}">
                    <a16:creationId xmlns:a16="http://schemas.microsoft.com/office/drawing/2014/main" id="{E031CE4C-FFE9-4835-BF6F-98F5D6124220}"/>
                  </a:ext>
                </a:extLst>
              </p14:cNvPr>
              <p14:cNvContentPartPr/>
              <p14:nvPr/>
            </p14:nvContentPartPr>
            <p14:xfrm>
              <a:off x="5841480" y="4348240"/>
              <a:ext cx="258120" cy="263520"/>
            </p14:xfrm>
          </p:contentPart>
        </mc:Choice>
        <mc:Fallback>
          <p:pic>
            <p:nvPicPr>
              <p:cNvPr id="31" name="Ink 30">
                <a:extLst>
                  <a:ext uri="{FF2B5EF4-FFF2-40B4-BE49-F238E27FC236}">
                    <a16:creationId xmlns:a16="http://schemas.microsoft.com/office/drawing/2014/main" id="{E031CE4C-FFE9-4835-BF6F-98F5D6124220}"/>
                  </a:ext>
                </a:extLst>
              </p:cNvPr>
              <p:cNvPicPr/>
              <p:nvPr/>
            </p:nvPicPr>
            <p:blipFill>
              <a:blip r:embed="rId111"/>
              <a:stretch>
                <a:fillRect/>
              </a:stretch>
            </p:blipFill>
            <p:spPr>
              <a:xfrm>
                <a:off x="5823815" y="4330240"/>
                <a:ext cx="293810" cy="299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2">
            <p14:nvContentPartPr>
              <p14:cNvPr id="52" name="Ink 51">
                <a:extLst>
                  <a:ext uri="{FF2B5EF4-FFF2-40B4-BE49-F238E27FC236}">
                    <a16:creationId xmlns:a16="http://schemas.microsoft.com/office/drawing/2014/main" id="{3D461A9B-6FFB-47A7-98AD-C259845B4DCB}"/>
                  </a:ext>
                </a:extLst>
              </p14:cNvPr>
              <p14:cNvContentPartPr/>
              <p14:nvPr/>
            </p14:nvContentPartPr>
            <p14:xfrm>
              <a:off x="6969360" y="4450480"/>
              <a:ext cx="182160" cy="19800"/>
            </p14:xfrm>
          </p:contentPart>
        </mc:Choice>
        <mc:Fallback>
          <p:pic>
            <p:nvPicPr>
              <p:cNvPr id="52" name="Ink 51">
                <a:extLst>
                  <a:ext uri="{FF2B5EF4-FFF2-40B4-BE49-F238E27FC236}">
                    <a16:creationId xmlns:a16="http://schemas.microsoft.com/office/drawing/2014/main" id="{3D461A9B-6FFB-47A7-98AD-C259845B4DCB}"/>
                  </a:ext>
                </a:extLst>
              </p:cNvPr>
              <p:cNvPicPr/>
              <p:nvPr/>
            </p:nvPicPr>
            <p:blipFill>
              <a:blip r:embed="rId113"/>
              <a:stretch>
                <a:fillRect/>
              </a:stretch>
            </p:blipFill>
            <p:spPr>
              <a:xfrm>
                <a:off x="6951720" y="4432480"/>
                <a:ext cx="217800" cy="55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4">
            <p14:nvContentPartPr>
              <p14:cNvPr id="56" name="Ink 55">
                <a:extLst>
                  <a:ext uri="{FF2B5EF4-FFF2-40B4-BE49-F238E27FC236}">
                    <a16:creationId xmlns:a16="http://schemas.microsoft.com/office/drawing/2014/main" id="{04ACDE7A-068F-4B88-8180-B29D15040C93}"/>
                  </a:ext>
                </a:extLst>
              </p14:cNvPr>
              <p14:cNvContentPartPr/>
              <p14:nvPr/>
            </p14:nvContentPartPr>
            <p14:xfrm>
              <a:off x="7030560" y="4517440"/>
              <a:ext cx="183600" cy="23760"/>
            </p14:xfrm>
          </p:contentPart>
        </mc:Choice>
        <mc:Fallback>
          <p:pic>
            <p:nvPicPr>
              <p:cNvPr id="56" name="Ink 55">
                <a:extLst>
                  <a:ext uri="{FF2B5EF4-FFF2-40B4-BE49-F238E27FC236}">
                    <a16:creationId xmlns:a16="http://schemas.microsoft.com/office/drawing/2014/main" id="{04ACDE7A-068F-4B88-8180-B29D15040C93}"/>
                  </a:ext>
                </a:extLst>
              </p:cNvPr>
              <p:cNvPicPr/>
              <p:nvPr/>
            </p:nvPicPr>
            <p:blipFill>
              <a:blip r:embed="rId115"/>
              <a:stretch>
                <a:fillRect/>
              </a:stretch>
            </p:blipFill>
            <p:spPr>
              <a:xfrm>
                <a:off x="7012560" y="4499440"/>
                <a:ext cx="219240" cy="59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6">
            <p14:nvContentPartPr>
              <p14:cNvPr id="67" name="Ink 66">
                <a:extLst>
                  <a:ext uri="{FF2B5EF4-FFF2-40B4-BE49-F238E27FC236}">
                    <a16:creationId xmlns:a16="http://schemas.microsoft.com/office/drawing/2014/main" id="{1A9B66C1-7BD3-4C58-A8E1-544CA8F10C6C}"/>
                  </a:ext>
                </a:extLst>
              </p14:cNvPr>
              <p14:cNvContentPartPr/>
              <p14:nvPr/>
            </p14:nvContentPartPr>
            <p14:xfrm>
              <a:off x="7304520" y="4311160"/>
              <a:ext cx="328320" cy="264240"/>
            </p14:xfrm>
          </p:contentPart>
        </mc:Choice>
        <mc:Fallback>
          <p:pic>
            <p:nvPicPr>
              <p:cNvPr id="67" name="Ink 66">
                <a:extLst>
                  <a:ext uri="{FF2B5EF4-FFF2-40B4-BE49-F238E27FC236}">
                    <a16:creationId xmlns:a16="http://schemas.microsoft.com/office/drawing/2014/main" id="{1A9B66C1-7BD3-4C58-A8E1-544CA8F10C6C}"/>
                  </a:ext>
                </a:extLst>
              </p:cNvPr>
              <p:cNvPicPr/>
              <p:nvPr/>
            </p:nvPicPr>
            <p:blipFill>
              <a:blip r:embed="rId117"/>
              <a:stretch>
                <a:fillRect/>
              </a:stretch>
            </p:blipFill>
            <p:spPr>
              <a:xfrm>
                <a:off x="7286861" y="4293496"/>
                <a:ext cx="363999" cy="29992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8">
            <p14:nvContentPartPr>
              <p14:cNvPr id="68" name="Ink 67">
                <a:extLst>
                  <a:ext uri="{FF2B5EF4-FFF2-40B4-BE49-F238E27FC236}">
                    <a16:creationId xmlns:a16="http://schemas.microsoft.com/office/drawing/2014/main" id="{D81D2F27-4853-4722-BEF5-02E23020CAC0}"/>
                  </a:ext>
                </a:extLst>
              </p14:cNvPr>
              <p14:cNvContentPartPr/>
              <p14:nvPr/>
            </p14:nvContentPartPr>
            <p14:xfrm>
              <a:off x="6587760" y="4499080"/>
              <a:ext cx="273240" cy="138240"/>
            </p14:xfrm>
          </p:contentPart>
        </mc:Choice>
        <mc:Fallback>
          <p:pic>
            <p:nvPicPr>
              <p:cNvPr id="68" name="Ink 67">
                <a:extLst>
                  <a:ext uri="{FF2B5EF4-FFF2-40B4-BE49-F238E27FC236}">
                    <a16:creationId xmlns:a16="http://schemas.microsoft.com/office/drawing/2014/main" id="{D81D2F27-4853-4722-BEF5-02E23020CAC0}"/>
                  </a:ext>
                </a:extLst>
              </p:cNvPr>
              <p:cNvPicPr/>
              <p:nvPr/>
            </p:nvPicPr>
            <p:blipFill>
              <a:blip r:embed="rId119"/>
              <a:stretch>
                <a:fillRect/>
              </a:stretch>
            </p:blipFill>
            <p:spPr>
              <a:xfrm>
                <a:off x="6569784" y="4481440"/>
                <a:ext cx="308833" cy="173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0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113148DA-81B5-4A2F-A579-644082ED6ED2}"/>
                  </a:ext>
                </a:extLst>
              </p14:cNvPr>
              <p14:cNvContentPartPr/>
              <p14:nvPr/>
            </p14:nvContentPartPr>
            <p14:xfrm>
              <a:off x="633000" y="4906960"/>
              <a:ext cx="219600" cy="275400"/>
            </p14:xfrm>
          </p:contentPart>
        </mc:Choice>
        <mc:Fallback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113148DA-81B5-4A2F-A579-644082ED6ED2}"/>
                  </a:ext>
                </a:extLst>
              </p:cNvPr>
              <p:cNvPicPr/>
              <p:nvPr/>
            </p:nvPicPr>
            <p:blipFill>
              <a:blip r:embed="rId121"/>
              <a:stretch>
                <a:fillRect/>
              </a:stretch>
            </p:blipFill>
            <p:spPr>
              <a:xfrm>
                <a:off x="615360" y="4888960"/>
                <a:ext cx="255240" cy="311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2">
            <p14:nvContentPartPr>
              <p14:cNvPr id="60" name="Ink 59">
                <a:extLst>
                  <a:ext uri="{FF2B5EF4-FFF2-40B4-BE49-F238E27FC236}">
                    <a16:creationId xmlns:a16="http://schemas.microsoft.com/office/drawing/2014/main" id="{95D8F21A-A0E5-4CB8-88F3-F14AC25031B4}"/>
                  </a:ext>
                </a:extLst>
              </p14:cNvPr>
              <p14:cNvContentPartPr/>
              <p14:nvPr/>
            </p14:nvContentPartPr>
            <p14:xfrm>
              <a:off x="1350840" y="4967440"/>
              <a:ext cx="163800" cy="30960"/>
            </p14:xfrm>
          </p:contentPart>
        </mc:Choice>
        <mc:Fallback>
          <p:pic>
            <p:nvPicPr>
              <p:cNvPr id="60" name="Ink 59">
                <a:extLst>
                  <a:ext uri="{FF2B5EF4-FFF2-40B4-BE49-F238E27FC236}">
                    <a16:creationId xmlns:a16="http://schemas.microsoft.com/office/drawing/2014/main" id="{95D8F21A-A0E5-4CB8-88F3-F14AC25031B4}"/>
                  </a:ext>
                </a:extLst>
              </p:cNvPr>
              <p:cNvPicPr/>
              <p:nvPr/>
            </p:nvPicPr>
            <p:blipFill>
              <a:blip r:embed="rId123"/>
              <a:stretch>
                <a:fillRect/>
              </a:stretch>
            </p:blipFill>
            <p:spPr>
              <a:xfrm>
                <a:off x="1332840" y="4949800"/>
                <a:ext cx="199440" cy="66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4">
            <p14:nvContentPartPr>
              <p14:cNvPr id="63" name="Ink 62">
                <a:extLst>
                  <a:ext uri="{FF2B5EF4-FFF2-40B4-BE49-F238E27FC236}">
                    <a16:creationId xmlns:a16="http://schemas.microsoft.com/office/drawing/2014/main" id="{89210411-F249-4651-8DB9-5C4BCBED6E48}"/>
                  </a:ext>
                </a:extLst>
              </p14:cNvPr>
              <p14:cNvContentPartPr/>
              <p14:nvPr/>
            </p14:nvContentPartPr>
            <p14:xfrm>
              <a:off x="1361280" y="5049520"/>
              <a:ext cx="194760" cy="30600"/>
            </p14:xfrm>
          </p:contentPart>
        </mc:Choice>
        <mc:Fallback>
          <p:pic>
            <p:nvPicPr>
              <p:cNvPr id="63" name="Ink 62">
                <a:extLst>
                  <a:ext uri="{FF2B5EF4-FFF2-40B4-BE49-F238E27FC236}">
                    <a16:creationId xmlns:a16="http://schemas.microsoft.com/office/drawing/2014/main" id="{89210411-F249-4651-8DB9-5C4BCBED6E48}"/>
                  </a:ext>
                </a:extLst>
              </p:cNvPr>
              <p:cNvPicPr/>
              <p:nvPr/>
            </p:nvPicPr>
            <p:blipFill>
              <a:blip r:embed="rId125"/>
              <a:stretch>
                <a:fillRect/>
              </a:stretch>
            </p:blipFill>
            <p:spPr>
              <a:xfrm>
                <a:off x="1343280" y="5031880"/>
                <a:ext cx="230400" cy="66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6">
            <p14:nvContentPartPr>
              <p14:cNvPr id="73" name="Ink 72">
                <a:extLst>
                  <a:ext uri="{FF2B5EF4-FFF2-40B4-BE49-F238E27FC236}">
                    <a16:creationId xmlns:a16="http://schemas.microsoft.com/office/drawing/2014/main" id="{4C1BB437-B7D8-4FEE-81AF-FF841E927CF0}"/>
                  </a:ext>
                </a:extLst>
              </p14:cNvPr>
              <p14:cNvContentPartPr/>
              <p14:nvPr/>
            </p14:nvContentPartPr>
            <p14:xfrm>
              <a:off x="1675920" y="4909480"/>
              <a:ext cx="434160" cy="232560"/>
            </p14:xfrm>
          </p:contentPart>
        </mc:Choice>
        <mc:Fallback>
          <p:pic>
            <p:nvPicPr>
              <p:cNvPr id="73" name="Ink 72">
                <a:extLst>
                  <a:ext uri="{FF2B5EF4-FFF2-40B4-BE49-F238E27FC236}">
                    <a16:creationId xmlns:a16="http://schemas.microsoft.com/office/drawing/2014/main" id="{4C1BB437-B7D8-4FEE-81AF-FF841E927CF0}"/>
                  </a:ext>
                </a:extLst>
              </p:cNvPr>
              <p:cNvPicPr/>
              <p:nvPr/>
            </p:nvPicPr>
            <p:blipFill>
              <a:blip r:embed="rId127"/>
              <a:stretch>
                <a:fillRect/>
              </a:stretch>
            </p:blipFill>
            <p:spPr>
              <a:xfrm>
                <a:off x="1658280" y="4891508"/>
                <a:ext cx="469800" cy="26814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8">
            <p14:nvContentPartPr>
              <p14:cNvPr id="74" name="Ink 73">
                <a:extLst>
                  <a:ext uri="{FF2B5EF4-FFF2-40B4-BE49-F238E27FC236}">
                    <a16:creationId xmlns:a16="http://schemas.microsoft.com/office/drawing/2014/main" id="{32239778-BB94-45DB-9BBD-85688946E583}"/>
                  </a:ext>
                </a:extLst>
              </p14:cNvPr>
              <p14:cNvContentPartPr/>
              <p14:nvPr/>
            </p14:nvContentPartPr>
            <p14:xfrm>
              <a:off x="982920" y="4937200"/>
              <a:ext cx="239040" cy="365760"/>
            </p14:xfrm>
          </p:contentPart>
        </mc:Choice>
        <mc:Fallback>
          <p:pic>
            <p:nvPicPr>
              <p:cNvPr id="74" name="Ink 73">
                <a:extLst>
                  <a:ext uri="{FF2B5EF4-FFF2-40B4-BE49-F238E27FC236}">
                    <a16:creationId xmlns:a16="http://schemas.microsoft.com/office/drawing/2014/main" id="{32239778-BB94-45DB-9BBD-85688946E583}"/>
                  </a:ext>
                </a:extLst>
              </p:cNvPr>
              <p:cNvPicPr/>
              <p:nvPr/>
            </p:nvPicPr>
            <p:blipFill>
              <a:blip r:embed="rId129"/>
              <a:stretch>
                <a:fillRect/>
              </a:stretch>
            </p:blipFill>
            <p:spPr>
              <a:xfrm>
                <a:off x="964947" y="4919200"/>
                <a:ext cx="274626" cy="401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0">
            <p14:nvContentPartPr>
              <p14:cNvPr id="64" name="Ink 63">
                <a:extLst>
                  <a:ext uri="{FF2B5EF4-FFF2-40B4-BE49-F238E27FC236}">
                    <a16:creationId xmlns:a16="http://schemas.microsoft.com/office/drawing/2014/main" id="{214D16A3-DA2D-4673-B7F0-AF8B8528CD47}"/>
                  </a:ext>
                </a:extLst>
              </p14:cNvPr>
              <p14:cNvContentPartPr/>
              <p14:nvPr/>
            </p14:nvContentPartPr>
            <p14:xfrm>
              <a:off x="2346600" y="4876360"/>
              <a:ext cx="270360" cy="226440"/>
            </p14:xfrm>
          </p:contentPart>
        </mc:Choice>
        <mc:Fallback>
          <p:pic>
            <p:nvPicPr>
              <p:cNvPr id="64" name="Ink 63">
                <a:extLst>
                  <a:ext uri="{FF2B5EF4-FFF2-40B4-BE49-F238E27FC236}">
                    <a16:creationId xmlns:a16="http://schemas.microsoft.com/office/drawing/2014/main" id="{214D16A3-DA2D-4673-B7F0-AF8B8528CD47}"/>
                  </a:ext>
                </a:extLst>
              </p:cNvPr>
              <p:cNvPicPr/>
              <p:nvPr/>
            </p:nvPicPr>
            <p:blipFill>
              <a:blip r:embed="rId131"/>
              <a:stretch>
                <a:fillRect/>
              </a:stretch>
            </p:blipFill>
            <p:spPr>
              <a:xfrm>
                <a:off x="2328600" y="4858720"/>
                <a:ext cx="306000" cy="262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2">
            <p14:nvContentPartPr>
              <p14:cNvPr id="75" name="Ink 74">
                <a:extLst>
                  <a:ext uri="{FF2B5EF4-FFF2-40B4-BE49-F238E27FC236}">
                    <a16:creationId xmlns:a16="http://schemas.microsoft.com/office/drawing/2014/main" id="{24B8A32B-912A-4B30-ABC4-EF4F33B9FE75}"/>
                  </a:ext>
                </a:extLst>
              </p14:cNvPr>
              <p14:cNvContentPartPr/>
              <p14:nvPr/>
            </p14:nvContentPartPr>
            <p14:xfrm>
              <a:off x="3637200" y="5089120"/>
              <a:ext cx="164160" cy="11160"/>
            </p14:xfrm>
          </p:contentPart>
        </mc:Choice>
        <mc:Fallback>
          <p:pic>
            <p:nvPicPr>
              <p:cNvPr id="75" name="Ink 74">
                <a:extLst>
                  <a:ext uri="{FF2B5EF4-FFF2-40B4-BE49-F238E27FC236}">
                    <a16:creationId xmlns:a16="http://schemas.microsoft.com/office/drawing/2014/main" id="{24B8A32B-912A-4B30-ABC4-EF4F33B9FE75}"/>
                  </a:ext>
                </a:extLst>
              </p:cNvPr>
              <p:cNvPicPr/>
              <p:nvPr/>
            </p:nvPicPr>
            <p:blipFill>
              <a:blip r:embed="rId133"/>
              <a:stretch>
                <a:fillRect/>
              </a:stretch>
            </p:blipFill>
            <p:spPr>
              <a:xfrm>
                <a:off x="3619200" y="5071480"/>
                <a:ext cx="199800" cy="46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4">
            <p14:nvContentPartPr>
              <p14:cNvPr id="76" name="Ink 75">
                <a:extLst>
                  <a:ext uri="{FF2B5EF4-FFF2-40B4-BE49-F238E27FC236}">
                    <a16:creationId xmlns:a16="http://schemas.microsoft.com/office/drawing/2014/main" id="{139AAEEB-75B0-49D4-92AB-1C18F58DC7FB}"/>
                  </a:ext>
                </a:extLst>
              </p14:cNvPr>
              <p14:cNvContentPartPr/>
              <p14:nvPr/>
            </p14:nvContentPartPr>
            <p14:xfrm>
              <a:off x="3078120" y="4916680"/>
              <a:ext cx="387720" cy="425160"/>
            </p14:xfrm>
          </p:contentPart>
        </mc:Choice>
        <mc:Fallback>
          <p:pic>
            <p:nvPicPr>
              <p:cNvPr id="76" name="Ink 75">
                <a:extLst>
                  <a:ext uri="{FF2B5EF4-FFF2-40B4-BE49-F238E27FC236}">
                    <a16:creationId xmlns:a16="http://schemas.microsoft.com/office/drawing/2014/main" id="{139AAEEB-75B0-49D4-92AB-1C18F58DC7FB}"/>
                  </a:ext>
                </a:extLst>
              </p:cNvPr>
              <p:cNvPicPr/>
              <p:nvPr/>
            </p:nvPicPr>
            <p:blipFill>
              <a:blip r:embed="rId135"/>
              <a:stretch>
                <a:fillRect/>
              </a:stretch>
            </p:blipFill>
            <p:spPr>
              <a:xfrm>
                <a:off x="3060120" y="4899040"/>
                <a:ext cx="423360" cy="460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6">
            <p14:nvContentPartPr>
              <p14:cNvPr id="77" name="Ink 76">
                <a:extLst>
                  <a:ext uri="{FF2B5EF4-FFF2-40B4-BE49-F238E27FC236}">
                    <a16:creationId xmlns:a16="http://schemas.microsoft.com/office/drawing/2014/main" id="{E1C35BBD-BB3C-46F6-B91A-2C836ECB2557}"/>
                  </a:ext>
                </a:extLst>
              </p14:cNvPr>
              <p14:cNvContentPartPr/>
              <p14:nvPr/>
            </p14:nvContentPartPr>
            <p14:xfrm>
              <a:off x="4020600" y="4947640"/>
              <a:ext cx="23400" cy="240840"/>
            </p14:xfrm>
          </p:contentPart>
        </mc:Choice>
        <mc:Fallback>
          <p:pic>
            <p:nvPicPr>
              <p:cNvPr id="77" name="Ink 76">
                <a:extLst>
                  <a:ext uri="{FF2B5EF4-FFF2-40B4-BE49-F238E27FC236}">
                    <a16:creationId xmlns:a16="http://schemas.microsoft.com/office/drawing/2014/main" id="{E1C35BBD-BB3C-46F6-B91A-2C836ECB2557}"/>
                  </a:ext>
                </a:extLst>
              </p:cNvPr>
              <p:cNvPicPr/>
              <p:nvPr/>
            </p:nvPicPr>
            <p:blipFill>
              <a:blip r:embed="rId137"/>
              <a:stretch>
                <a:fillRect/>
              </a:stretch>
            </p:blipFill>
            <p:spPr>
              <a:xfrm>
                <a:off x="4002600" y="4929640"/>
                <a:ext cx="59040" cy="276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8">
            <p14:nvContentPartPr>
              <p14:cNvPr id="78" name="Ink 77">
                <a:extLst>
                  <a:ext uri="{FF2B5EF4-FFF2-40B4-BE49-F238E27FC236}">
                    <a16:creationId xmlns:a16="http://schemas.microsoft.com/office/drawing/2014/main" id="{973A6BFF-3A44-4C15-B42A-D265C3B48172}"/>
                  </a:ext>
                </a:extLst>
              </p14:cNvPr>
              <p14:cNvContentPartPr/>
              <p14:nvPr/>
            </p14:nvContentPartPr>
            <p14:xfrm>
              <a:off x="3931680" y="4920640"/>
              <a:ext cx="243360" cy="27360"/>
            </p14:xfrm>
          </p:contentPart>
        </mc:Choice>
        <mc:Fallback>
          <p:pic>
            <p:nvPicPr>
              <p:cNvPr id="78" name="Ink 77">
                <a:extLst>
                  <a:ext uri="{FF2B5EF4-FFF2-40B4-BE49-F238E27FC236}">
                    <a16:creationId xmlns:a16="http://schemas.microsoft.com/office/drawing/2014/main" id="{973A6BFF-3A44-4C15-B42A-D265C3B48172}"/>
                  </a:ext>
                </a:extLst>
              </p:cNvPr>
              <p:cNvPicPr/>
              <p:nvPr/>
            </p:nvPicPr>
            <p:blipFill>
              <a:blip r:embed="rId139"/>
              <a:stretch>
                <a:fillRect/>
              </a:stretch>
            </p:blipFill>
            <p:spPr>
              <a:xfrm>
                <a:off x="3913680" y="4903000"/>
                <a:ext cx="279000" cy="63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0">
            <p14:nvContentPartPr>
              <p14:cNvPr id="79" name="Ink 78">
                <a:extLst>
                  <a:ext uri="{FF2B5EF4-FFF2-40B4-BE49-F238E27FC236}">
                    <a16:creationId xmlns:a16="http://schemas.microsoft.com/office/drawing/2014/main" id="{8BE97446-6BA7-4811-AF1F-55208098DA9A}"/>
                  </a:ext>
                </a:extLst>
              </p14:cNvPr>
              <p14:cNvContentPartPr/>
              <p14:nvPr/>
            </p14:nvContentPartPr>
            <p14:xfrm>
              <a:off x="4134720" y="5130160"/>
              <a:ext cx="8280" cy="101160"/>
            </p14:xfrm>
          </p:contentPart>
        </mc:Choice>
        <mc:Fallback>
          <p:pic>
            <p:nvPicPr>
              <p:cNvPr id="79" name="Ink 78">
                <a:extLst>
                  <a:ext uri="{FF2B5EF4-FFF2-40B4-BE49-F238E27FC236}">
                    <a16:creationId xmlns:a16="http://schemas.microsoft.com/office/drawing/2014/main" id="{8BE97446-6BA7-4811-AF1F-55208098DA9A}"/>
                  </a:ext>
                </a:extLst>
              </p:cNvPr>
              <p:cNvPicPr/>
              <p:nvPr/>
            </p:nvPicPr>
            <p:blipFill>
              <a:blip r:embed="rId141"/>
              <a:stretch>
                <a:fillRect/>
              </a:stretch>
            </p:blipFill>
            <p:spPr>
              <a:xfrm>
                <a:off x="4117080" y="5112520"/>
                <a:ext cx="43920" cy="136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2">
            <p14:nvContentPartPr>
              <p14:cNvPr id="91" name="Ink 90">
                <a:extLst>
                  <a:ext uri="{FF2B5EF4-FFF2-40B4-BE49-F238E27FC236}">
                    <a16:creationId xmlns:a16="http://schemas.microsoft.com/office/drawing/2014/main" id="{740A96CC-BBDB-413B-B527-5F8835171837}"/>
                  </a:ext>
                </a:extLst>
              </p14:cNvPr>
              <p14:cNvContentPartPr/>
              <p14:nvPr/>
            </p14:nvContentPartPr>
            <p14:xfrm>
              <a:off x="4541160" y="4976800"/>
              <a:ext cx="188280" cy="21600"/>
            </p14:xfrm>
          </p:contentPart>
        </mc:Choice>
        <mc:Fallback>
          <p:pic>
            <p:nvPicPr>
              <p:cNvPr id="91" name="Ink 90">
                <a:extLst>
                  <a:ext uri="{FF2B5EF4-FFF2-40B4-BE49-F238E27FC236}">
                    <a16:creationId xmlns:a16="http://schemas.microsoft.com/office/drawing/2014/main" id="{740A96CC-BBDB-413B-B527-5F8835171837}"/>
                  </a:ext>
                </a:extLst>
              </p:cNvPr>
              <p:cNvPicPr/>
              <p:nvPr/>
            </p:nvPicPr>
            <p:blipFill>
              <a:blip r:embed="rId143"/>
              <a:stretch>
                <a:fillRect/>
              </a:stretch>
            </p:blipFill>
            <p:spPr>
              <a:xfrm>
                <a:off x="4523160" y="4959160"/>
                <a:ext cx="223920" cy="57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4">
            <p14:nvContentPartPr>
              <p14:cNvPr id="92" name="Ink 91">
                <a:extLst>
                  <a:ext uri="{FF2B5EF4-FFF2-40B4-BE49-F238E27FC236}">
                    <a16:creationId xmlns:a16="http://schemas.microsoft.com/office/drawing/2014/main" id="{EFEC4FB6-A5FA-495B-995E-351AFA76F676}"/>
                  </a:ext>
                </a:extLst>
              </p14:cNvPr>
              <p14:cNvContentPartPr/>
              <p14:nvPr/>
            </p14:nvContentPartPr>
            <p14:xfrm>
              <a:off x="4541160" y="5110000"/>
              <a:ext cx="172080" cy="11160"/>
            </p14:xfrm>
          </p:contentPart>
        </mc:Choice>
        <mc:Fallback>
          <p:pic>
            <p:nvPicPr>
              <p:cNvPr id="92" name="Ink 91">
                <a:extLst>
                  <a:ext uri="{FF2B5EF4-FFF2-40B4-BE49-F238E27FC236}">
                    <a16:creationId xmlns:a16="http://schemas.microsoft.com/office/drawing/2014/main" id="{EFEC4FB6-A5FA-495B-995E-351AFA76F676}"/>
                  </a:ext>
                </a:extLst>
              </p:cNvPr>
              <p:cNvPicPr/>
              <p:nvPr/>
            </p:nvPicPr>
            <p:blipFill>
              <a:blip r:embed="rId145"/>
              <a:stretch>
                <a:fillRect/>
              </a:stretch>
            </p:blipFill>
            <p:spPr>
              <a:xfrm>
                <a:off x="4523160" y="5092000"/>
                <a:ext cx="207720" cy="46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6">
            <p14:nvContentPartPr>
              <p14:cNvPr id="95" name="Ink 94">
                <a:extLst>
                  <a:ext uri="{FF2B5EF4-FFF2-40B4-BE49-F238E27FC236}">
                    <a16:creationId xmlns:a16="http://schemas.microsoft.com/office/drawing/2014/main" id="{279FAA1C-5FE0-4B0D-BBDF-E2C9528E48C8}"/>
                  </a:ext>
                </a:extLst>
              </p14:cNvPr>
              <p14:cNvContentPartPr/>
              <p14:nvPr/>
            </p14:nvContentPartPr>
            <p14:xfrm>
              <a:off x="4937160" y="4896880"/>
              <a:ext cx="580680" cy="223560"/>
            </p14:xfrm>
          </p:contentPart>
        </mc:Choice>
        <mc:Fallback>
          <p:pic>
            <p:nvPicPr>
              <p:cNvPr id="95" name="Ink 94">
                <a:extLst>
                  <a:ext uri="{FF2B5EF4-FFF2-40B4-BE49-F238E27FC236}">
                    <a16:creationId xmlns:a16="http://schemas.microsoft.com/office/drawing/2014/main" id="{279FAA1C-5FE0-4B0D-BBDF-E2C9528E48C8}"/>
                  </a:ext>
                </a:extLst>
              </p:cNvPr>
              <p:cNvPicPr/>
              <p:nvPr/>
            </p:nvPicPr>
            <p:blipFill>
              <a:blip r:embed="rId147"/>
              <a:stretch>
                <a:fillRect/>
              </a:stretch>
            </p:blipFill>
            <p:spPr>
              <a:xfrm>
                <a:off x="4919520" y="4878880"/>
                <a:ext cx="616320" cy="259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8">
            <p14:nvContentPartPr>
              <p14:cNvPr id="50" name="Ink 49">
                <a:extLst>
                  <a:ext uri="{FF2B5EF4-FFF2-40B4-BE49-F238E27FC236}">
                    <a16:creationId xmlns:a16="http://schemas.microsoft.com/office/drawing/2014/main" id="{379CE22B-6D73-4552-9199-7D00591476CA}"/>
                  </a:ext>
                </a:extLst>
              </p14:cNvPr>
              <p14:cNvContentPartPr/>
              <p14:nvPr/>
            </p14:nvContentPartPr>
            <p14:xfrm>
              <a:off x="5800800" y="4896880"/>
              <a:ext cx="248400" cy="246240"/>
            </p14:xfrm>
          </p:contentPart>
        </mc:Choice>
        <mc:Fallback>
          <p:pic>
            <p:nvPicPr>
              <p:cNvPr id="50" name="Ink 49">
                <a:extLst>
                  <a:ext uri="{FF2B5EF4-FFF2-40B4-BE49-F238E27FC236}">
                    <a16:creationId xmlns:a16="http://schemas.microsoft.com/office/drawing/2014/main" id="{379CE22B-6D73-4552-9199-7D00591476CA}"/>
                  </a:ext>
                </a:extLst>
              </p:cNvPr>
              <p:cNvPicPr/>
              <p:nvPr/>
            </p:nvPicPr>
            <p:blipFill>
              <a:blip r:embed="rId149"/>
              <a:stretch>
                <a:fillRect/>
              </a:stretch>
            </p:blipFill>
            <p:spPr>
              <a:xfrm>
                <a:off x="5783160" y="4878880"/>
                <a:ext cx="284040" cy="281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0">
            <p14:nvContentPartPr>
              <p14:cNvPr id="82" name="Ink 81">
                <a:extLst>
                  <a:ext uri="{FF2B5EF4-FFF2-40B4-BE49-F238E27FC236}">
                    <a16:creationId xmlns:a16="http://schemas.microsoft.com/office/drawing/2014/main" id="{DF226DBD-0826-440C-A0AE-0D5CFD041F5D}"/>
                  </a:ext>
                </a:extLst>
              </p14:cNvPr>
              <p14:cNvContentPartPr/>
              <p14:nvPr/>
            </p14:nvContentPartPr>
            <p14:xfrm>
              <a:off x="6989880" y="4957360"/>
              <a:ext cx="174240" cy="20880"/>
            </p14:xfrm>
          </p:contentPart>
        </mc:Choice>
        <mc:Fallback>
          <p:pic>
            <p:nvPicPr>
              <p:cNvPr id="82" name="Ink 81">
                <a:extLst>
                  <a:ext uri="{FF2B5EF4-FFF2-40B4-BE49-F238E27FC236}">
                    <a16:creationId xmlns:a16="http://schemas.microsoft.com/office/drawing/2014/main" id="{DF226DBD-0826-440C-A0AE-0D5CFD041F5D}"/>
                  </a:ext>
                </a:extLst>
              </p:cNvPr>
              <p:cNvPicPr/>
              <p:nvPr/>
            </p:nvPicPr>
            <p:blipFill>
              <a:blip r:embed="rId151"/>
              <a:stretch>
                <a:fillRect/>
              </a:stretch>
            </p:blipFill>
            <p:spPr>
              <a:xfrm>
                <a:off x="6971880" y="4939360"/>
                <a:ext cx="209880" cy="56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2">
            <p14:nvContentPartPr>
              <p14:cNvPr id="83" name="Ink 82">
                <a:extLst>
                  <a:ext uri="{FF2B5EF4-FFF2-40B4-BE49-F238E27FC236}">
                    <a16:creationId xmlns:a16="http://schemas.microsoft.com/office/drawing/2014/main" id="{CD238A5A-C23B-468D-8A8B-283A098F5525}"/>
                  </a:ext>
                </a:extLst>
              </p14:cNvPr>
              <p14:cNvContentPartPr/>
              <p14:nvPr/>
            </p14:nvContentPartPr>
            <p14:xfrm>
              <a:off x="7020120" y="5019280"/>
              <a:ext cx="154080" cy="20160"/>
            </p14:xfrm>
          </p:contentPart>
        </mc:Choice>
        <mc:Fallback>
          <p:pic>
            <p:nvPicPr>
              <p:cNvPr id="83" name="Ink 82">
                <a:extLst>
                  <a:ext uri="{FF2B5EF4-FFF2-40B4-BE49-F238E27FC236}">
                    <a16:creationId xmlns:a16="http://schemas.microsoft.com/office/drawing/2014/main" id="{CD238A5A-C23B-468D-8A8B-283A098F5525}"/>
                  </a:ext>
                </a:extLst>
              </p:cNvPr>
              <p:cNvPicPr/>
              <p:nvPr/>
            </p:nvPicPr>
            <p:blipFill>
              <a:blip r:embed="rId153"/>
              <a:stretch>
                <a:fillRect/>
              </a:stretch>
            </p:blipFill>
            <p:spPr>
              <a:xfrm>
                <a:off x="7002480" y="5001280"/>
                <a:ext cx="189720" cy="55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4">
            <p14:nvContentPartPr>
              <p14:cNvPr id="84" name="Ink 83">
                <a:extLst>
                  <a:ext uri="{FF2B5EF4-FFF2-40B4-BE49-F238E27FC236}">
                    <a16:creationId xmlns:a16="http://schemas.microsoft.com/office/drawing/2014/main" id="{AA016746-3BD2-4733-85DE-8A47D65D5590}"/>
                  </a:ext>
                </a:extLst>
              </p14:cNvPr>
              <p14:cNvContentPartPr/>
              <p14:nvPr/>
            </p14:nvContentPartPr>
            <p14:xfrm>
              <a:off x="6400200" y="4814800"/>
              <a:ext cx="455040" cy="434880"/>
            </p14:xfrm>
          </p:contentPart>
        </mc:Choice>
        <mc:Fallback>
          <p:pic>
            <p:nvPicPr>
              <p:cNvPr id="84" name="Ink 83">
                <a:extLst>
                  <a:ext uri="{FF2B5EF4-FFF2-40B4-BE49-F238E27FC236}">
                    <a16:creationId xmlns:a16="http://schemas.microsoft.com/office/drawing/2014/main" id="{AA016746-3BD2-4733-85DE-8A47D65D5590}"/>
                  </a:ext>
                </a:extLst>
              </p:cNvPr>
              <p:cNvPicPr/>
              <p:nvPr/>
            </p:nvPicPr>
            <p:blipFill>
              <a:blip r:embed="rId155"/>
              <a:stretch>
                <a:fillRect/>
              </a:stretch>
            </p:blipFill>
            <p:spPr>
              <a:xfrm>
                <a:off x="6382546" y="4796815"/>
                <a:ext cx="490708" cy="47049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6">
            <p14:nvContentPartPr>
              <p14:cNvPr id="85" name="Ink 84">
                <a:extLst>
                  <a:ext uri="{FF2B5EF4-FFF2-40B4-BE49-F238E27FC236}">
                    <a16:creationId xmlns:a16="http://schemas.microsoft.com/office/drawing/2014/main" id="{E4733BA7-3EC6-458F-AC3D-B43CB63E3111}"/>
                  </a:ext>
                </a:extLst>
              </p14:cNvPr>
              <p14:cNvContentPartPr/>
              <p14:nvPr/>
            </p14:nvContentPartPr>
            <p14:xfrm>
              <a:off x="7427280" y="4876360"/>
              <a:ext cx="18000" cy="184320"/>
            </p14:xfrm>
          </p:contentPart>
        </mc:Choice>
        <mc:Fallback>
          <p:pic>
            <p:nvPicPr>
              <p:cNvPr id="85" name="Ink 84">
                <a:extLst>
                  <a:ext uri="{FF2B5EF4-FFF2-40B4-BE49-F238E27FC236}">
                    <a16:creationId xmlns:a16="http://schemas.microsoft.com/office/drawing/2014/main" id="{E4733BA7-3EC6-458F-AC3D-B43CB63E3111}"/>
                  </a:ext>
                </a:extLst>
              </p:cNvPr>
              <p:cNvPicPr/>
              <p:nvPr/>
            </p:nvPicPr>
            <p:blipFill>
              <a:blip r:embed="rId157"/>
              <a:stretch>
                <a:fillRect/>
              </a:stretch>
            </p:blipFill>
            <p:spPr>
              <a:xfrm>
                <a:off x="7409280" y="4858720"/>
                <a:ext cx="53640" cy="219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8">
            <p14:nvContentPartPr>
              <p14:cNvPr id="86" name="Ink 85">
                <a:extLst>
                  <a:ext uri="{FF2B5EF4-FFF2-40B4-BE49-F238E27FC236}">
                    <a16:creationId xmlns:a16="http://schemas.microsoft.com/office/drawing/2014/main" id="{726BFA0F-58F8-4F4D-8B2F-F14BDBA42A01}"/>
                  </a:ext>
                </a:extLst>
              </p14:cNvPr>
              <p14:cNvContentPartPr/>
              <p14:nvPr/>
            </p14:nvContentPartPr>
            <p14:xfrm>
              <a:off x="7335120" y="4815520"/>
              <a:ext cx="240120" cy="10440"/>
            </p14:xfrm>
          </p:contentPart>
        </mc:Choice>
        <mc:Fallback>
          <p:pic>
            <p:nvPicPr>
              <p:cNvPr id="86" name="Ink 85">
                <a:extLst>
                  <a:ext uri="{FF2B5EF4-FFF2-40B4-BE49-F238E27FC236}">
                    <a16:creationId xmlns:a16="http://schemas.microsoft.com/office/drawing/2014/main" id="{726BFA0F-58F8-4F4D-8B2F-F14BDBA42A01}"/>
                  </a:ext>
                </a:extLst>
              </p:cNvPr>
              <p:cNvPicPr/>
              <p:nvPr/>
            </p:nvPicPr>
            <p:blipFill>
              <a:blip r:embed="rId159"/>
              <a:stretch>
                <a:fillRect/>
              </a:stretch>
            </p:blipFill>
            <p:spPr>
              <a:xfrm>
                <a:off x="7317120" y="4797880"/>
                <a:ext cx="275760" cy="46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0">
            <p14:nvContentPartPr>
              <p14:cNvPr id="87" name="Ink 86">
                <a:extLst>
                  <a:ext uri="{FF2B5EF4-FFF2-40B4-BE49-F238E27FC236}">
                    <a16:creationId xmlns:a16="http://schemas.microsoft.com/office/drawing/2014/main" id="{A52EAB2E-1BB9-452C-94DF-B6C8FDEE6BFC}"/>
                  </a:ext>
                </a:extLst>
              </p14:cNvPr>
              <p14:cNvContentPartPr/>
              <p14:nvPr/>
            </p14:nvContentPartPr>
            <p14:xfrm>
              <a:off x="7558680" y="5008480"/>
              <a:ext cx="14760" cy="117000"/>
            </p14:xfrm>
          </p:contentPart>
        </mc:Choice>
        <mc:Fallback>
          <p:pic>
            <p:nvPicPr>
              <p:cNvPr id="87" name="Ink 86">
                <a:extLst>
                  <a:ext uri="{FF2B5EF4-FFF2-40B4-BE49-F238E27FC236}">
                    <a16:creationId xmlns:a16="http://schemas.microsoft.com/office/drawing/2014/main" id="{A52EAB2E-1BB9-452C-94DF-B6C8FDEE6BFC}"/>
                  </a:ext>
                </a:extLst>
              </p:cNvPr>
              <p:cNvPicPr/>
              <p:nvPr/>
            </p:nvPicPr>
            <p:blipFill>
              <a:blip r:embed="rId161"/>
              <a:stretch>
                <a:fillRect/>
              </a:stretch>
            </p:blipFill>
            <p:spPr>
              <a:xfrm>
                <a:off x="7540680" y="4990840"/>
                <a:ext cx="50400" cy="1526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862603982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EF925F-07F8-4EB3-99A6-401403A3F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8BA499-14B1-4141-8B47-F388188B2A8C}" type="slidenum">
              <a:rPr lang="en-US" smtClean="0"/>
              <a:pPr>
                <a:defRPr/>
              </a:pPr>
              <a:t>44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4A983E8-E451-41C2-A6E9-EF236554FA7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2884" t="14701" r="17452" b="79188"/>
          <a:stretch/>
        </p:blipFill>
        <p:spPr>
          <a:xfrm>
            <a:off x="152399" y="168274"/>
            <a:ext cx="8700727" cy="1508126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E2CB4E82-318A-4693-8CE0-E8A3C924D1C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350"/>
          <a:stretch/>
        </p:blipFill>
        <p:spPr>
          <a:xfrm>
            <a:off x="6450228" y="1295400"/>
            <a:ext cx="2541373" cy="2368737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E3864354-37D2-4D89-B266-4E5B4F0674D5}"/>
                  </a:ext>
                </a:extLst>
              </p14:cNvPr>
              <p14:cNvContentPartPr/>
              <p14:nvPr/>
            </p14:nvContentPartPr>
            <p14:xfrm>
              <a:off x="1797960" y="497320"/>
              <a:ext cx="2253240" cy="4140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E3864354-37D2-4D89-B266-4E5B4F0674D5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780320" y="461680"/>
                <a:ext cx="2288880" cy="113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AABBB7BA-46C3-4AE4-8CC7-9B62C2B587F8}"/>
                  </a:ext>
                </a:extLst>
              </p14:cNvPr>
              <p14:cNvContentPartPr/>
              <p14:nvPr/>
            </p14:nvContentPartPr>
            <p14:xfrm>
              <a:off x="6298680" y="863080"/>
              <a:ext cx="2287440" cy="61560"/>
            </p14:xfrm>
          </p:contentPart>
        </mc:Choice>
        <mc:Fallback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AABBB7BA-46C3-4AE4-8CC7-9B62C2B587F8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6281040" y="827080"/>
                <a:ext cx="2323080" cy="133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790957B5-BFC6-4400-9C92-BE9FAF9A12DB}"/>
                  </a:ext>
                </a:extLst>
              </p14:cNvPr>
              <p14:cNvContentPartPr/>
              <p14:nvPr/>
            </p14:nvContentPartPr>
            <p14:xfrm>
              <a:off x="221520" y="1218760"/>
              <a:ext cx="4583160" cy="61560"/>
            </p14:xfrm>
          </p:contentPart>
        </mc:Choice>
        <mc:Fallback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790957B5-BFC6-4400-9C92-BE9FAF9A12DB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203520" y="1183120"/>
                <a:ext cx="4618800" cy="133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1A3E1294-9569-461C-A91B-58E5F8266021}"/>
                  </a:ext>
                </a:extLst>
              </p14:cNvPr>
              <p14:cNvContentPartPr/>
              <p14:nvPr/>
            </p14:nvContentPartPr>
            <p14:xfrm>
              <a:off x="1361280" y="3880240"/>
              <a:ext cx="223560" cy="274320"/>
            </p14:xfrm>
          </p:contentPart>
        </mc:Choice>
        <mc:Fallback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1A3E1294-9569-461C-A91B-58E5F8266021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1343309" y="3862577"/>
                <a:ext cx="259143" cy="31000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">
            <p14:nvContentPartPr>
              <p14:cNvPr id="46" name="Ink 45">
                <a:extLst>
                  <a:ext uri="{FF2B5EF4-FFF2-40B4-BE49-F238E27FC236}">
                    <a16:creationId xmlns:a16="http://schemas.microsoft.com/office/drawing/2014/main" id="{A0FD4F42-10F0-43A6-8E05-0459C17BD1B3}"/>
                  </a:ext>
                </a:extLst>
              </p14:cNvPr>
              <p14:cNvContentPartPr/>
              <p14:nvPr/>
            </p14:nvContentPartPr>
            <p14:xfrm>
              <a:off x="2813880" y="1605400"/>
              <a:ext cx="628920" cy="60840"/>
            </p14:xfrm>
          </p:contentPart>
        </mc:Choice>
        <mc:Fallback>
          <p:pic>
            <p:nvPicPr>
              <p:cNvPr id="46" name="Ink 45">
                <a:extLst>
                  <a:ext uri="{FF2B5EF4-FFF2-40B4-BE49-F238E27FC236}">
                    <a16:creationId xmlns:a16="http://schemas.microsoft.com/office/drawing/2014/main" id="{A0FD4F42-10F0-43A6-8E05-0459C17BD1B3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2795880" y="1587760"/>
                <a:ext cx="664560" cy="96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">
            <p14:nvContentPartPr>
              <p14:cNvPr id="47" name="Ink 46">
                <a:extLst>
                  <a:ext uri="{FF2B5EF4-FFF2-40B4-BE49-F238E27FC236}">
                    <a16:creationId xmlns:a16="http://schemas.microsoft.com/office/drawing/2014/main" id="{CA1CC033-68B9-4A76-A90D-2F2E236643A6}"/>
                  </a:ext>
                </a:extLst>
              </p14:cNvPr>
              <p14:cNvContentPartPr/>
              <p14:nvPr/>
            </p14:nvContentPartPr>
            <p14:xfrm>
              <a:off x="3626760" y="1586320"/>
              <a:ext cx="160560" cy="19080"/>
            </p14:xfrm>
          </p:contentPart>
        </mc:Choice>
        <mc:Fallback>
          <p:pic>
            <p:nvPicPr>
              <p:cNvPr id="47" name="Ink 46">
                <a:extLst>
                  <a:ext uri="{FF2B5EF4-FFF2-40B4-BE49-F238E27FC236}">
                    <a16:creationId xmlns:a16="http://schemas.microsoft.com/office/drawing/2014/main" id="{CA1CC033-68B9-4A76-A90D-2F2E236643A6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3608760" y="1568320"/>
                <a:ext cx="196200" cy="54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">
            <p14:nvContentPartPr>
              <p14:cNvPr id="57" name="Ink 56">
                <a:extLst>
                  <a:ext uri="{FF2B5EF4-FFF2-40B4-BE49-F238E27FC236}">
                    <a16:creationId xmlns:a16="http://schemas.microsoft.com/office/drawing/2014/main" id="{B3FAE627-E43B-48B1-8040-FBF2674FE6EE}"/>
                  </a:ext>
                </a:extLst>
              </p14:cNvPr>
              <p14:cNvContentPartPr/>
              <p14:nvPr/>
            </p14:nvContentPartPr>
            <p14:xfrm>
              <a:off x="477120" y="1672000"/>
              <a:ext cx="2113200" cy="2103840"/>
            </p14:xfrm>
          </p:contentPart>
        </mc:Choice>
        <mc:Fallback>
          <p:pic>
            <p:nvPicPr>
              <p:cNvPr id="57" name="Ink 56">
                <a:extLst>
                  <a:ext uri="{FF2B5EF4-FFF2-40B4-BE49-F238E27FC236}">
                    <a16:creationId xmlns:a16="http://schemas.microsoft.com/office/drawing/2014/main" id="{B3FAE627-E43B-48B1-8040-FBF2674FE6EE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459483" y="1654000"/>
                <a:ext cx="2148834" cy="2139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8">
            <p14:nvContentPartPr>
              <p14:cNvPr id="61" name="Ink 60">
                <a:extLst>
                  <a:ext uri="{FF2B5EF4-FFF2-40B4-BE49-F238E27FC236}">
                    <a16:creationId xmlns:a16="http://schemas.microsoft.com/office/drawing/2014/main" id="{C97432FF-9293-4FE3-AB25-A67797373E30}"/>
                  </a:ext>
                </a:extLst>
              </p14:cNvPr>
              <p14:cNvContentPartPr/>
              <p14:nvPr/>
            </p14:nvContentPartPr>
            <p14:xfrm>
              <a:off x="2742600" y="1817800"/>
              <a:ext cx="324720" cy="348480"/>
            </p14:xfrm>
          </p:contentPart>
        </mc:Choice>
        <mc:Fallback>
          <p:pic>
            <p:nvPicPr>
              <p:cNvPr id="61" name="Ink 60">
                <a:extLst>
                  <a:ext uri="{FF2B5EF4-FFF2-40B4-BE49-F238E27FC236}">
                    <a16:creationId xmlns:a16="http://schemas.microsoft.com/office/drawing/2014/main" id="{C97432FF-9293-4FE3-AB25-A67797373E30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2724960" y="1799781"/>
                <a:ext cx="360360" cy="38415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0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D4FF878C-DDF8-44E6-95FB-DAF119124E4C}"/>
                  </a:ext>
                </a:extLst>
              </p14:cNvPr>
              <p14:cNvContentPartPr/>
              <p14:nvPr/>
            </p14:nvContentPartPr>
            <p14:xfrm>
              <a:off x="3689760" y="1687480"/>
              <a:ext cx="523440" cy="610560"/>
            </p14:xfrm>
          </p:contentPart>
        </mc:Choice>
        <mc:Fallback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D4FF878C-DDF8-44E6-95FB-DAF119124E4C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3672120" y="1669830"/>
                <a:ext cx="559080" cy="64622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2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1F3F158F-C1FB-44F1-96F9-31820E21B5E8}"/>
                  </a:ext>
                </a:extLst>
              </p14:cNvPr>
              <p14:cNvContentPartPr/>
              <p14:nvPr/>
            </p14:nvContentPartPr>
            <p14:xfrm>
              <a:off x="4388520" y="2153680"/>
              <a:ext cx="192960" cy="186480"/>
            </p14:xfrm>
          </p:contentPart>
        </mc:Choice>
        <mc:Fallback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1F3F158F-C1FB-44F1-96F9-31820E21B5E8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4370880" y="2135680"/>
                <a:ext cx="228600" cy="222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4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209E4FAD-9B4A-4804-8CC9-6E9C5388DBB8}"/>
                  </a:ext>
                </a:extLst>
              </p14:cNvPr>
              <p14:cNvContentPartPr/>
              <p14:nvPr/>
            </p14:nvContentPartPr>
            <p14:xfrm>
              <a:off x="2783640" y="2475880"/>
              <a:ext cx="171720" cy="54360"/>
            </p14:xfrm>
          </p:contentPart>
        </mc:Choice>
        <mc:Fallback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209E4FAD-9B4A-4804-8CC9-6E9C5388DBB8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2765640" y="2457880"/>
                <a:ext cx="207360" cy="90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6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C42BD757-22CA-47F1-B7F0-C88D66B7CC97}"/>
                  </a:ext>
                </a:extLst>
              </p14:cNvPr>
              <p14:cNvContentPartPr/>
              <p14:nvPr/>
            </p14:nvContentPartPr>
            <p14:xfrm>
              <a:off x="3210240" y="2691880"/>
              <a:ext cx="198000" cy="11160"/>
            </p14:xfrm>
          </p:contentPart>
        </mc:Choice>
        <mc:Fallback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C42BD757-22CA-47F1-B7F0-C88D66B7CC97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3192240" y="2674240"/>
                <a:ext cx="233640" cy="46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8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1E8464F5-20B8-4DD4-823A-E22F89F1B065}"/>
                  </a:ext>
                </a:extLst>
              </p14:cNvPr>
              <p14:cNvContentPartPr/>
              <p14:nvPr/>
            </p14:nvContentPartPr>
            <p14:xfrm>
              <a:off x="3250920" y="2793760"/>
              <a:ext cx="117360" cy="360"/>
            </p14:xfrm>
          </p:contentPart>
        </mc:Choice>
        <mc:Fallback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1E8464F5-20B8-4DD4-823A-E22F89F1B065}"/>
                  </a:ext>
                </a:extLst>
              </p:cNvPr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3232920" y="2775760"/>
                <a:ext cx="1530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0">
            <p14:nvContentPartPr>
              <p14:cNvPr id="24" name="Ink 23">
                <a:extLst>
                  <a:ext uri="{FF2B5EF4-FFF2-40B4-BE49-F238E27FC236}">
                    <a16:creationId xmlns:a16="http://schemas.microsoft.com/office/drawing/2014/main" id="{3BC8F5E3-2C86-4763-AADD-EB706C847488}"/>
                  </a:ext>
                </a:extLst>
              </p14:cNvPr>
              <p14:cNvContentPartPr/>
              <p14:nvPr/>
            </p14:nvContentPartPr>
            <p14:xfrm>
              <a:off x="3586080" y="2571640"/>
              <a:ext cx="446040" cy="351360"/>
            </p14:xfrm>
          </p:contentPart>
        </mc:Choice>
        <mc:Fallback>
          <p:pic>
            <p:nvPicPr>
              <p:cNvPr id="24" name="Ink 23">
                <a:extLst>
                  <a:ext uri="{FF2B5EF4-FFF2-40B4-BE49-F238E27FC236}">
                    <a16:creationId xmlns:a16="http://schemas.microsoft.com/office/drawing/2014/main" id="{3BC8F5E3-2C86-4763-AADD-EB706C847488}"/>
                  </a:ext>
                </a:extLst>
              </p:cNvPr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3568080" y="2553982"/>
                <a:ext cx="481680" cy="38703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2">
            <p14:nvContentPartPr>
              <p14:cNvPr id="25" name="Ink 24">
                <a:extLst>
                  <a:ext uri="{FF2B5EF4-FFF2-40B4-BE49-F238E27FC236}">
                    <a16:creationId xmlns:a16="http://schemas.microsoft.com/office/drawing/2014/main" id="{7B048A25-936C-4102-B796-C1FE5FDF6073}"/>
                  </a:ext>
                </a:extLst>
              </p14:cNvPr>
              <p14:cNvContentPartPr/>
              <p14:nvPr/>
            </p14:nvContentPartPr>
            <p14:xfrm>
              <a:off x="2753040" y="2699800"/>
              <a:ext cx="343440" cy="268200"/>
            </p14:xfrm>
          </p:contentPart>
        </mc:Choice>
        <mc:Fallback>
          <p:pic>
            <p:nvPicPr>
              <p:cNvPr id="25" name="Ink 24">
                <a:extLst>
                  <a:ext uri="{FF2B5EF4-FFF2-40B4-BE49-F238E27FC236}">
                    <a16:creationId xmlns:a16="http://schemas.microsoft.com/office/drawing/2014/main" id="{7B048A25-936C-4102-B796-C1FE5FDF6073}"/>
                  </a:ext>
                </a:extLst>
              </p:cNvPr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2735381" y="2682160"/>
                <a:ext cx="379117" cy="303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4">
            <p14:nvContentPartPr>
              <p14:cNvPr id="26" name="Ink 25">
                <a:extLst>
                  <a:ext uri="{FF2B5EF4-FFF2-40B4-BE49-F238E27FC236}">
                    <a16:creationId xmlns:a16="http://schemas.microsoft.com/office/drawing/2014/main" id="{8EE84877-AE52-4BA2-BFA4-A59DE8083E60}"/>
                  </a:ext>
                </a:extLst>
              </p14:cNvPr>
              <p14:cNvContentPartPr/>
              <p14:nvPr/>
            </p14:nvContentPartPr>
            <p14:xfrm>
              <a:off x="4215360" y="2681800"/>
              <a:ext cx="63720" cy="214920"/>
            </p14:xfrm>
          </p:contentPart>
        </mc:Choice>
        <mc:Fallback>
          <p:pic>
            <p:nvPicPr>
              <p:cNvPr id="26" name="Ink 25">
                <a:extLst>
                  <a:ext uri="{FF2B5EF4-FFF2-40B4-BE49-F238E27FC236}">
                    <a16:creationId xmlns:a16="http://schemas.microsoft.com/office/drawing/2014/main" id="{8EE84877-AE52-4BA2-BFA4-A59DE8083E60}"/>
                  </a:ext>
                </a:extLst>
              </p:cNvPr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4197720" y="2664160"/>
                <a:ext cx="99360" cy="250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6">
            <p14:nvContentPartPr>
              <p14:cNvPr id="27" name="Ink 26">
                <a:extLst>
                  <a:ext uri="{FF2B5EF4-FFF2-40B4-BE49-F238E27FC236}">
                    <a16:creationId xmlns:a16="http://schemas.microsoft.com/office/drawing/2014/main" id="{28E75EE5-8870-4B75-BDFC-8EC321FBF41B}"/>
                  </a:ext>
                </a:extLst>
              </p14:cNvPr>
              <p14:cNvContentPartPr/>
              <p14:nvPr/>
            </p14:nvContentPartPr>
            <p14:xfrm>
              <a:off x="4144800" y="2518720"/>
              <a:ext cx="165960" cy="88920"/>
            </p14:xfrm>
          </p:contentPart>
        </mc:Choice>
        <mc:Fallback>
          <p:pic>
            <p:nvPicPr>
              <p:cNvPr id="27" name="Ink 26">
                <a:extLst>
                  <a:ext uri="{FF2B5EF4-FFF2-40B4-BE49-F238E27FC236}">
                    <a16:creationId xmlns:a16="http://schemas.microsoft.com/office/drawing/2014/main" id="{28E75EE5-8870-4B75-BDFC-8EC321FBF41B}"/>
                  </a:ext>
                </a:extLst>
              </p:cNvPr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4126800" y="2500720"/>
                <a:ext cx="201600" cy="124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8">
            <p14:nvContentPartPr>
              <p14:cNvPr id="30" name="Ink 29">
                <a:extLst>
                  <a:ext uri="{FF2B5EF4-FFF2-40B4-BE49-F238E27FC236}">
                    <a16:creationId xmlns:a16="http://schemas.microsoft.com/office/drawing/2014/main" id="{19DB5899-B296-4A61-B99D-BFFFF26FE23B}"/>
                  </a:ext>
                </a:extLst>
              </p14:cNvPr>
              <p14:cNvContentPartPr/>
              <p14:nvPr/>
            </p14:nvContentPartPr>
            <p14:xfrm>
              <a:off x="4531080" y="2702320"/>
              <a:ext cx="175680" cy="194040"/>
            </p14:xfrm>
          </p:contentPart>
        </mc:Choice>
        <mc:Fallback>
          <p:pic>
            <p:nvPicPr>
              <p:cNvPr id="30" name="Ink 29">
                <a:extLst>
                  <a:ext uri="{FF2B5EF4-FFF2-40B4-BE49-F238E27FC236}">
                    <a16:creationId xmlns:a16="http://schemas.microsoft.com/office/drawing/2014/main" id="{19DB5899-B296-4A61-B99D-BFFFF26FE23B}"/>
                  </a:ext>
                </a:extLst>
              </p:cNvPr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4513080" y="2684320"/>
                <a:ext cx="211320" cy="229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0">
            <p14:nvContentPartPr>
              <p14:cNvPr id="34" name="Ink 33">
                <a:extLst>
                  <a:ext uri="{FF2B5EF4-FFF2-40B4-BE49-F238E27FC236}">
                    <a16:creationId xmlns:a16="http://schemas.microsoft.com/office/drawing/2014/main" id="{C203479C-3A23-40CC-B82F-9D84E90100DD}"/>
                  </a:ext>
                </a:extLst>
              </p14:cNvPr>
              <p14:cNvContentPartPr/>
              <p14:nvPr/>
            </p14:nvContentPartPr>
            <p14:xfrm>
              <a:off x="5183400" y="2813920"/>
              <a:ext cx="102960" cy="250920"/>
            </p14:xfrm>
          </p:contentPart>
        </mc:Choice>
        <mc:Fallback>
          <p:pic>
            <p:nvPicPr>
              <p:cNvPr id="34" name="Ink 33">
                <a:extLst>
                  <a:ext uri="{FF2B5EF4-FFF2-40B4-BE49-F238E27FC236}">
                    <a16:creationId xmlns:a16="http://schemas.microsoft.com/office/drawing/2014/main" id="{C203479C-3A23-40CC-B82F-9D84E90100DD}"/>
                  </a:ext>
                </a:extLst>
              </p:cNvPr>
              <p:cNvPicPr/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5165400" y="2796280"/>
                <a:ext cx="138600" cy="286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2">
            <p14:nvContentPartPr>
              <p14:cNvPr id="35" name="Ink 34">
                <a:extLst>
                  <a:ext uri="{FF2B5EF4-FFF2-40B4-BE49-F238E27FC236}">
                    <a16:creationId xmlns:a16="http://schemas.microsoft.com/office/drawing/2014/main" id="{09E8153D-1109-48B9-8CF9-41CDB6BA8C61}"/>
                  </a:ext>
                </a:extLst>
              </p14:cNvPr>
              <p14:cNvContentPartPr/>
              <p14:nvPr/>
            </p14:nvContentPartPr>
            <p14:xfrm>
              <a:off x="5404800" y="2682520"/>
              <a:ext cx="212400" cy="402840"/>
            </p14:xfrm>
          </p:contentPart>
        </mc:Choice>
        <mc:Fallback>
          <p:pic>
            <p:nvPicPr>
              <p:cNvPr id="35" name="Ink 34">
                <a:extLst>
                  <a:ext uri="{FF2B5EF4-FFF2-40B4-BE49-F238E27FC236}">
                    <a16:creationId xmlns:a16="http://schemas.microsoft.com/office/drawing/2014/main" id="{09E8153D-1109-48B9-8CF9-41CDB6BA8C61}"/>
                  </a:ext>
                </a:extLst>
              </p:cNvPr>
              <p:cNvPicPr/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5386800" y="2664880"/>
                <a:ext cx="248040" cy="438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4">
            <p14:nvContentPartPr>
              <p14:cNvPr id="36" name="Ink 35">
                <a:extLst>
                  <a:ext uri="{FF2B5EF4-FFF2-40B4-BE49-F238E27FC236}">
                    <a16:creationId xmlns:a16="http://schemas.microsoft.com/office/drawing/2014/main" id="{AF850972-CB27-441F-B347-56C2535CCE09}"/>
                  </a:ext>
                </a:extLst>
              </p14:cNvPr>
              <p14:cNvContentPartPr/>
              <p14:nvPr/>
            </p14:nvContentPartPr>
            <p14:xfrm>
              <a:off x="5435400" y="2453560"/>
              <a:ext cx="168840" cy="140040"/>
            </p14:xfrm>
          </p:contentPart>
        </mc:Choice>
        <mc:Fallback>
          <p:pic>
            <p:nvPicPr>
              <p:cNvPr id="36" name="Ink 35">
                <a:extLst>
                  <a:ext uri="{FF2B5EF4-FFF2-40B4-BE49-F238E27FC236}">
                    <a16:creationId xmlns:a16="http://schemas.microsoft.com/office/drawing/2014/main" id="{AF850972-CB27-441F-B347-56C2535CCE09}"/>
                  </a:ext>
                </a:extLst>
              </p:cNvPr>
              <p:cNvPicPr/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5417400" y="2435920"/>
                <a:ext cx="204480" cy="175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6">
            <p14:nvContentPartPr>
              <p14:cNvPr id="37" name="Ink 36">
                <a:extLst>
                  <a:ext uri="{FF2B5EF4-FFF2-40B4-BE49-F238E27FC236}">
                    <a16:creationId xmlns:a16="http://schemas.microsoft.com/office/drawing/2014/main" id="{0A3C290E-0175-491A-A3FD-A4C39B2D6B28}"/>
                  </a:ext>
                </a:extLst>
              </p14:cNvPr>
              <p14:cNvContentPartPr/>
              <p14:nvPr/>
            </p14:nvContentPartPr>
            <p14:xfrm>
              <a:off x="4825560" y="2610520"/>
              <a:ext cx="271080" cy="314280"/>
            </p14:xfrm>
          </p:contentPart>
        </mc:Choice>
        <mc:Fallback>
          <p:pic>
            <p:nvPicPr>
              <p:cNvPr id="37" name="Ink 36">
                <a:extLst>
                  <a:ext uri="{FF2B5EF4-FFF2-40B4-BE49-F238E27FC236}">
                    <a16:creationId xmlns:a16="http://schemas.microsoft.com/office/drawing/2014/main" id="{0A3C290E-0175-491A-A3FD-A4C39B2D6B28}"/>
                  </a:ext>
                </a:extLst>
              </p:cNvPr>
              <p:cNvPicPr/>
              <p:nvPr/>
            </p:nvPicPr>
            <p:blipFill>
              <a:blip r:embed="rId47"/>
              <a:stretch>
                <a:fillRect/>
              </a:stretch>
            </p:blipFill>
            <p:spPr>
              <a:xfrm>
                <a:off x="4807920" y="2592541"/>
                <a:ext cx="306720" cy="34987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8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9AC9D42C-2198-4969-A700-F8AB83234145}"/>
                  </a:ext>
                </a:extLst>
              </p14:cNvPr>
              <p14:cNvContentPartPr/>
              <p14:nvPr/>
            </p14:nvContentPartPr>
            <p14:xfrm>
              <a:off x="2153640" y="3260320"/>
              <a:ext cx="271440" cy="185040"/>
            </p14:xfrm>
          </p:contentPart>
        </mc:Choice>
        <mc:Fallback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9AC9D42C-2198-4969-A700-F8AB83234145}"/>
                  </a:ext>
                </a:extLst>
              </p:cNvPr>
              <p:cNvPicPr/>
              <p:nvPr/>
            </p:nvPicPr>
            <p:blipFill>
              <a:blip r:embed="rId49"/>
              <a:stretch>
                <a:fillRect/>
              </a:stretch>
            </p:blipFill>
            <p:spPr>
              <a:xfrm>
                <a:off x="2135640" y="3242320"/>
                <a:ext cx="307080" cy="220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0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BFCB91B7-EFDF-42DB-9D06-704664C8AF48}"/>
                  </a:ext>
                </a:extLst>
              </p14:cNvPr>
              <p14:cNvContentPartPr/>
              <p14:nvPr/>
            </p14:nvContentPartPr>
            <p14:xfrm>
              <a:off x="2529480" y="3067720"/>
              <a:ext cx="109440" cy="363240"/>
            </p14:xfrm>
          </p:contentPart>
        </mc:Choice>
        <mc:Fallback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BFCB91B7-EFDF-42DB-9D06-704664C8AF48}"/>
                  </a:ext>
                </a:extLst>
              </p:cNvPr>
              <p:cNvPicPr/>
              <p:nvPr/>
            </p:nvPicPr>
            <p:blipFill>
              <a:blip r:embed="rId51"/>
              <a:stretch>
                <a:fillRect/>
              </a:stretch>
            </p:blipFill>
            <p:spPr>
              <a:xfrm>
                <a:off x="2511840" y="3050080"/>
                <a:ext cx="145080" cy="398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2">
            <p14:nvContentPartPr>
              <p14:cNvPr id="33" name="Ink 32">
                <a:extLst>
                  <a:ext uri="{FF2B5EF4-FFF2-40B4-BE49-F238E27FC236}">
                    <a16:creationId xmlns:a16="http://schemas.microsoft.com/office/drawing/2014/main" id="{45BD0484-9E88-4BD7-8854-D78D9FFB579C}"/>
                  </a:ext>
                </a:extLst>
              </p14:cNvPr>
              <p14:cNvContentPartPr/>
              <p14:nvPr/>
            </p14:nvContentPartPr>
            <p14:xfrm>
              <a:off x="4287360" y="3342040"/>
              <a:ext cx="151560" cy="6840"/>
            </p14:xfrm>
          </p:contentPart>
        </mc:Choice>
        <mc:Fallback>
          <p:pic>
            <p:nvPicPr>
              <p:cNvPr id="33" name="Ink 32">
                <a:extLst>
                  <a:ext uri="{FF2B5EF4-FFF2-40B4-BE49-F238E27FC236}">
                    <a16:creationId xmlns:a16="http://schemas.microsoft.com/office/drawing/2014/main" id="{45BD0484-9E88-4BD7-8854-D78D9FFB579C}"/>
                  </a:ext>
                </a:extLst>
              </p:cNvPr>
              <p:cNvPicPr/>
              <p:nvPr/>
            </p:nvPicPr>
            <p:blipFill>
              <a:blip r:embed="rId53"/>
              <a:stretch>
                <a:fillRect/>
              </a:stretch>
            </p:blipFill>
            <p:spPr>
              <a:xfrm>
                <a:off x="4269360" y="3324400"/>
                <a:ext cx="187200" cy="42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4">
            <p14:nvContentPartPr>
              <p14:cNvPr id="38" name="Ink 37">
                <a:extLst>
                  <a:ext uri="{FF2B5EF4-FFF2-40B4-BE49-F238E27FC236}">
                    <a16:creationId xmlns:a16="http://schemas.microsoft.com/office/drawing/2014/main" id="{504ED6C8-0E13-4724-8108-472B82756D2A}"/>
                  </a:ext>
                </a:extLst>
              </p14:cNvPr>
              <p14:cNvContentPartPr/>
              <p14:nvPr/>
            </p14:nvContentPartPr>
            <p14:xfrm>
              <a:off x="4307520" y="3412960"/>
              <a:ext cx="162000" cy="8640"/>
            </p14:xfrm>
          </p:contentPart>
        </mc:Choice>
        <mc:Fallback>
          <p:pic>
            <p:nvPicPr>
              <p:cNvPr id="38" name="Ink 37">
                <a:extLst>
                  <a:ext uri="{FF2B5EF4-FFF2-40B4-BE49-F238E27FC236}">
                    <a16:creationId xmlns:a16="http://schemas.microsoft.com/office/drawing/2014/main" id="{504ED6C8-0E13-4724-8108-472B82756D2A}"/>
                  </a:ext>
                </a:extLst>
              </p:cNvPr>
              <p:cNvPicPr/>
              <p:nvPr/>
            </p:nvPicPr>
            <p:blipFill>
              <a:blip r:embed="rId55"/>
              <a:stretch>
                <a:fillRect/>
              </a:stretch>
            </p:blipFill>
            <p:spPr>
              <a:xfrm>
                <a:off x="4289880" y="3395320"/>
                <a:ext cx="197640" cy="44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6">
            <p14:nvContentPartPr>
              <p14:cNvPr id="39" name="Ink 38">
                <a:extLst>
                  <a:ext uri="{FF2B5EF4-FFF2-40B4-BE49-F238E27FC236}">
                    <a16:creationId xmlns:a16="http://schemas.microsoft.com/office/drawing/2014/main" id="{8A7FE6DC-7EB0-4CF8-95C1-7639646129CB}"/>
                  </a:ext>
                </a:extLst>
              </p14:cNvPr>
              <p14:cNvContentPartPr/>
              <p14:nvPr/>
            </p14:nvContentPartPr>
            <p14:xfrm>
              <a:off x="3687960" y="3168880"/>
              <a:ext cx="490680" cy="377640"/>
            </p14:xfrm>
          </p:contentPart>
        </mc:Choice>
        <mc:Fallback>
          <p:pic>
            <p:nvPicPr>
              <p:cNvPr id="39" name="Ink 38">
                <a:extLst>
                  <a:ext uri="{FF2B5EF4-FFF2-40B4-BE49-F238E27FC236}">
                    <a16:creationId xmlns:a16="http://schemas.microsoft.com/office/drawing/2014/main" id="{8A7FE6DC-7EB0-4CF8-95C1-7639646129CB}"/>
                  </a:ext>
                </a:extLst>
              </p:cNvPr>
              <p:cNvPicPr/>
              <p:nvPr/>
            </p:nvPicPr>
            <p:blipFill>
              <a:blip r:embed="rId57"/>
              <a:stretch>
                <a:fillRect/>
              </a:stretch>
            </p:blipFill>
            <p:spPr>
              <a:xfrm>
                <a:off x="3669973" y="3151240"/>
                <a:ext cx="526294" cy="413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8">
            <p14:nvContentPartPr>
              <p14:cNvPr id="40" name="Ink 39">
                <a:extLst>
                  <a:ext uri="{FF2B5EF4-FFF2-40B4-BE49-F238E27FC236}">
                    <a16:creationId xmlns:a16="http://schemas.microsoft.com/office/drawing/2014/main" id="{E8D693E5-5DF3-4532-B22B-25343CAB8DA4}"/>
                  </a:ext>
                </a:extLst>
              </p14:cNvPr>
              <p14:cNvContentPartPr/>
              <p14:nvPr/>
            </p14:nvContentPartPr>
            <p14:xfrm>
              <a:off x="2742600" y="3225400"/>
              <a:ext cx="626040" cy="201960"/>
            </p14:xfrm>
          </p:contentPart>
        </mc:Choice>
        <mc:Fallback>
          <p:pic>
            <p:nvPicPr>
              <p:cNvPr id="40" name="Ink 39">
                <a:extLst>
                  <a:ext uri="{FF2B5EF4-FFF2-40B4-BE49-F238E27FC236}">
                    <a16:creationId xmlns:a16="http://schemas.microsoft.com/office/drawing/2014/main" id="{E8D693E5-5DF3-4532-B22B-25343CAB8DA4}"/>
                  </a:ext>
                </a:extLst>
              </p:cNvPr>
              <p:cNvPicPr/>
              <p:nvPr/>
            </p:nvPicPr>
            <p:blipFill>
              <a:blip r:embed="rId59"/>
              <a:stretch>
                <a:fillRect/>
              </a:stretch>
            </p:blipFill>
            <p:spPr>
              <a:xfrm>
                <a:off x="2724950" y="3207760"/>
                <a:ext cx="661701" cy="237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0">
            <p14:nvContentPartPr>
              <p14:cNvPr id="44" name="Ink 43">
                <a:extLst>
                  <a:ext uri="{FF2B5EF4-FFF2-40B4-BE49-F238E27FC236}">
                    <a16:creationId xmlns:a16="http://schemas.microsoft.com/office/drawing/2014/main" id="{CFA1CCB4-54EA-48BC-8CB3-CFBC34B7682B}"/>
                  </a:ext>
                </a:extLst>
              </p14:cNvPr>
              <p14:cNvContentPartPr/>
              <p14:nvPr/>
            </p14:nvContentPartPr>
            <p14:xfrm>
              <a:off x="4602000" y="3191920"/>
              <a:ext cx="281160" cy="365760"/>
            </p14:xfrm>
          </p:contentPart>
        </mc:Choice>
        <mc:Fallback>
          <p:pic>
            <p:nvPicPr>
              <p:cNvPr id="44" name="Ink 43">
                <a:extLst>
                  <a:ext uri="{FF2B5EF4-FFF2-40B4-BE49-F238E27FC236}">
                    <a16:creationId xmlns:a16="http://schemas.microsoft.com/office/drawing/2014/main" id="{CFA1CCB4-54EA-48BC-8CB3-CFBC34B7682B}"/>
                  </a:ext>
                </a:extLst>
              </p:cNvPr>
              <p:cNvPicPr/>
              <p:nvPr/>
            </p:nvPicPr>
            <p:blipFill>
              <a:blip r:embed="rId61"/>
              <a:stretch>
                <a:fillRect/>
              </a:stretch>
            </p:blipFill>
            <p:spPr>
              <a:xfrm>
                <a:off x="4584360" y="3173920"/>
                <a:ext cx="316800" cy="401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2">
            <p14:nvContentPartPr>
              <p14:cNvPr id="45" name="Ink 44">
                <a:extLst>
                  <a:ext uri="{FF2B5EF4-FFF2-40B4-BE49-F238E27FC236}">
                    <a16:creationId xmlns:a16="http://schemas.microsoft.com/office/drawing/2014/main" id="{42A2FECD-1D2C-4866-801E-64D1ACFA5628}"/>
                  </a:ext>
                </a:extLst>
              </p14:cNvPr>
              <p14:cNvContentPartPr/>
              <p14:nvPr/>
            </p14:nvContentPartPr>
            <p14:xfrm>
              <a:off x="4986480" y="3311440"/>
              <a:ext cx="95760" cy="191520"/>
            </p14:xfrm>
          </p:contentPart>
        </mc:Choice>
        <mc:Fallback>
          <p:pic>
            <p:nvPicPr>
              <p:cNvPr id="45" name="Ink 44">
                <a:extLst>
                  <a:ext uri="{FF2B5EF4-FFF2-40B4-BE49-F238E27FC236}">
                    <a16:creationId xmlns:a16="http://schemas.microsoft.com/office/drawing/2014/main" id="{42A2FECD-1D2C-4866-801E-64D1ACFA5628}"/>
                  </a:ext>
                </a:extLst>
              </p:cNvPr>
              <p:cNvPicPr/>
              <p:nvPr/>
            </p:nvPicPr>
            <p:blipFill>
              <a:blip r:embed="rId63"/>
              <a:stretch>
                <a:fillRect/>
              </a:stretch>
            </p:blipFill>
            <p:spPr>
              <a:xfrm>
                <a:off x="4968480" y="3293440"/>
                <a:ext cx="131400" cy="227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4">
            <p14:nvContentPartPr>
              <p14:cNvPr id="62" name="Ink 61">
                <a:extLst>
                  <a:ext uri="{FF2B5EF4-FFF2-40B4-BE49-F238E27FC236}">
                    <a16:creationId xmlns:a16="http://schemas.microsoft.com/office/drawing/2014/main" id="{A425A0DE-5A97-40AE-844C-25D95816D4F6}"/>
                  </a:ext>
                </a:extLst>
              </p14:cNvPr>
              <p14:cNvContentPartPr/>
              <p14:nvPr/>
            </p14:nvContentPartPr>
            <p14:xfrm>
              <a:off x="5169720" y="3128920"/>
              <a:ext cx="907920" cy="407160"/>
            </p14:xfrm>
          </p:contentPart>
        </mc:Choice>
        <mc:Fallback>
          <p:pic>
            <p:nvPicPr>
              <p:cNvPr id="62" name="Ink 61">
                <a:extLst>
                  <a:ext uri="{FF2B5EF4-FFF2-40B4-BE49-F238E27FC236}">
                    <a16:creationId xmlns:a16="http://schemas.microsoft.com/office/drawing/2014/main" id="{A425A0DE-5A97-40AE-844C-25D95816D4F6}"/>
                  </a:ext>
                </a:extLst>
              </p:cNvPr>
              <p:cNvPicPr/>
              <p:nvPr/>
            </p:nvPicPr>
            <p:blipFill>
              <a:blip r:embed="rId65"/>
              <a:stretch>
                <a:fillRect/>
              </a:stretch>
            </p:blipFill>
            <p:spPr>
              <a:xfrm>
                <a:off x="5152080" y="3111280"/>
                <a:ext cx="943560" cy="442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6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97666169-1043-4FD6-8730-9B92D8D5E4C8}"/>
                  </a:ext>
                </a:extLst>
              </p14:cNvPr>
              <p14:cNvContentPartPr/>
              <p14:nvPr/>
            </p14:nvContentPartPr>
            <p14:xfrm>
              <a:off x="2687160" y="3545440"/>
              <a:ext cx="117360" cy="395280"/>
            </p14:xfrm>
          </p:contentPart>
        </mc:Choice>
        <mc:Fallback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97666169-1043-4FD6-8730-9B92D8D5E4C8}"/>
                  </a:ext>
                </a:extLst>
              </p:cNvPr>
              <p:cNvPicPr/>
              <p:nvPr/>
            </p:nvPicPr>
            <p:blipFill>
              <a:blip r:embed="rId67"/>
              <a:stretch>
                <a:fillRect/>
              </a:stretch>
            </p:blipFill>
            <p:spPr>
              <a:xfrm>
                <a:off x="2669160" y="3527800"/>
                <a:ext cx="153000" cy="430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8">
            <p14:nvContentPartPr>
              <p14:cNvPr id="23" name="Ink 22">
                <a:extLst>
                  <a:ext uri="{FF2B5EF4-FFF2-40B4-BE49-F238E27FC236}">
                    <a16:creationId xmlns:a16="http://schemas.microsoft.com/office/drawing/2014/main" id="{58587A5D-AA4C-4EB3-A98A-271AEEFC505A}"/>
                  </a:ext>
                </a:extLst>
              </p14:cNvPr>
              <p14:cNvContentPartPr/>
              <p14:nvPr/>
            </p14:nvContentPartPr>
            <p14:xfrm>
              <a:off x="4328040" y="3880240"/>
              <a:ext cx="182160" cy="9720"/>
            </p14:xfrm>
          </p:contentPart>
        </mc:Choice>
        <mc:Fallback>
          <p:pic>
            <p:nvPicPr>
              <p:cNvPr id="23" name="Ink 22">
                <a:extLst>
                  <a:ext uri="{FF2B5EF4-FFF2-40B4-BE49-F238E27FC236}">
                    <a16:creationId xmlns:a16="http://schemas.microsoft.com/office/drawing/2014/main" id="{58587A5D-AA4C-4EB3-A98A-271AEEFC505A}"/>
                  </a:ext>
                </a:extLst>
              </p:cNvPr>
              <p:cNvPicPr/>
              <p:nvPr/>
            </p:nvPicPr>
            <p:blipFill>
              <a:blip r:embed="rId69"/>
              <a:stretch>
                <a:fillRect/>
              </a:stretch>
            </p:blipFill>
            <p:spPr>
              <a:xfrm>
                <a:off x="4310040" y="3862600"/>
                <a:ext cx="217800" cy="45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0">
            <p14:nvContentPartPr>
              <p14:cNvPr id="28" name="Ink 27">
                <a:extLst>
                  <a:ext uri="{FF2B5EF4-FFF2-40B4-BE49-F238E27FC236}">
                    <a16:creationId xmlns:a16="http://schemas.microsoft.com/office/drawing/2014/main" id="{64715923-F2B6-4D4D-85D3-918D80507020}"/>
                  </a:ext>
                </a:extLst>
              </p14:cNvPr>
              <p14:cNvContentPartPr/>
              <p14:nvPr/>
            </p14:nvContentPartPr>
            <p14:xfrm>
              <a:off x="4337760" y="3951880"/>
              <a:ext cx="164520" cy="14760"/>
            </p14:xfrm>
          </p:contentPart>
        </mc:Choice>
        <mc:Fallback>
          <p:pic>
            <p:nvPicPr>
              <p:cNvPr id="28" name="Ink 27">
                <a:extLst>
                  <a:ext uri="{FF2B5EF4-FFF2-40B4-BE49-F238E27FC236}">
                    <a16:creationId xmlns:a16="http://schemas.microsoft.com/office/drawing/2014/main" id="{64715923-F2B6-4D4D-85D3-918D80507020}"/>
                  </a:ext>
                </a:extLst>
              </p:cNvPr>
              <p:cNvPicPr/>
              <p:nvPr/>
            </p:nvPicPr>
            <p:blipFill>
              <a:blip r:embed="rId71"/>
              <a:stretch>
                <a:fillRect/>
              </a:stretch>
            </p:blipFill>
            <p:spPr>
              <a:xfrm>
                <a:off x="4320120" y="3933880"/>
                <a:ext cx="200160" cy="50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2">
            <p14:nvContentPartPr>
              <p14:cNvPr id="41" name="Ink 40">
                <a:extLst>
                  <a:ext uri="{FF2B5EF4-FFF2-40B4-BE49-F238E27FC236}">
                    <a16:creationId xmlns:a16="http://schemas.microsoft.com/office/drawing/2014/main" id="{423D7D20-92A3-4489-A295-7F79A7A5D760}"/>
                  </a:ext>
                </a:extLst>
              </p14:cNvPr>
              <p14:cNvContentPartPr/>
              <p14:nvPr/>
            </p14:nvContentPartPr>
            <p14:xfrm>
              <a:off x="4693440" y="3686560"/>
              <a:ext cx="292320" cy="355680"/>
            </p14:xfrm>
          </p:contentPart>
        </mc:Choice>
        <mc:Fallback>
          <p:pic>
            <p:nvPicPr>
              <p:cNvPr id="41" name="Ink 40">
                <a:extLst>
                  <a:ext uri="{FF2B5EF4-FFF2-40B4-BE49-F238E27FC236}">
                    <a16:creationId xmlns:a16="http://schemas.microsoft.com/office/drawing/2014/main" id="{423D7D20-92A3-4489-A295-7F79A7A5D760}"/>
                  </a:ext>
                </a:extLst>
              </p:cNvPr>
              <p:cNvPicPr/>
              <p:nvPr/>
            </p:nvPicPr>
            <p:blipFill>
              <a:blip r:embed="rId73"/>
              <a:stretch>
                <a:fillRect/>
              </a:stretch>
            </p:blipFill>
            <p:spPr>
              <a:xfrm>
                <a:off x="4675778" y="3668560"/>
                <a:ext cx="328004" cy="391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4">
            <p14:nvContentPartPr>
              <p14:cNvPr id="42" name="Ink 41">
                <a:extLst>
                  <a:ext uri="{FF2B5EF4-FFF2-40B4-BE49-F238E27FC236}">
                    <a16:creationId xmlns:a16="http://schemas.microsoft.com/office/drawing/2014/main" id="{0E9AD7D1-0639-4179-83C6-2E053EFDC65E}"/>
                  </a:ext>
                </a:extLst>
              </p14:cNvPr>
              <p14:cNvContentPartPr/>
              <p14:nvPr/>
            </p14:nvContentPartPr>
            <p14:xfrm>
              <a:off x="3718200" y="3706720"/>
              <a:ext cx="466560" cy="439560"/>
            </p14:xfrm>
          </p:contentPart>
        </mc:Choice>
        <mc:Fallback>
          <p:pic>
            <p:nvPicPr>
              <p:cNvPr id="42" name="Ink 41">
                <a:extLst>
                  <a:ext uri="{FF2B5EF4-FFF2-40B4-BE49-F238E27FC236}">
                    <a16:creationId xmlns:a16="http://schemas.microsoft.com/office/drawing/2014/main" id="{0E9AD7D1-0639-4179-83C6-2E053EFDC65E}"/>
                  </a:ext>
                </a:extLst>
              </p:cNvPr>
              <p:cNvPicPr/>
              <p:nvPr/>
            </p:nvPicPr>
            <p:blipFill>
              <a:blip r:embed="rId75"/>
              <a:stretch>
                <a:fillRect/>
              </a:stretch>
            </p:blipFill>
            <p:spPr>
              <a:xfrm>
                <a:off x="3700200" y="3689080"/>
                <a:ext cx="502200" cy="475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6">
            <p14:nvContentPartPr>
              <p14:cNvPr id="43" name="Ink 42">
                <a:extLst>
                  <a:ext uri="{FF2B5EF4-FFF2-40B4-BE49-F238E27FC236}">
                    <a16:creationId xmlns:a16="http://schemas.microsoft.com/office/drawing/2014/main" id="{E0ED5AE3-B3DE-4B40-B35A-9857DBBCEE7B}"/>
                  </a:ext>
                </a:extLst>
              </p14:cNvPr>
              <p14:cNvContentPartPr/>
              <p14:nvPr/>
            </p14:nvContentPartPr>
            <p14:xfrm>
              <a:off x="5086200" y="3776560"/>
              <a:ext cx="145800" cy="196920"/>
            </p14:xfrm>
          </p:contentPart>
        </mc:Choice>
        <mc:Fallback>
          <p:pic>
            <p:nvPicPr>
              <p:cNvPr id="43" name="Ink 42">
                <a:extLst>
                  <a:ext uri="{FF2B5EF4-FFF2-40B4-BE49-F238E27FC236}">
                    <a16:creationId xmlns:a16="http://schemas.microsoft.com/office/drawing/2014/main" id="{E0ED5AE3-B3DE-4B40-B35A-9857DBBCEE7B}"/>
                  </a:ext>
                </a:extLst>
              </p:cNvPr>
              <p:cNvPicPr/>
              <p:nvPr/>
            </p:nvPicPr>
            <p:blipFill>
              <a:blip r:embed="rId77"/>
              <a:stretch>
                <a:fillRect/>
              </a:stretch>
            </p:blipFill>
            <p:spPr>
              <a:xfrm>
                <a:off x="5068560" y="3758560"/>
                <a:ext cx="181440" cy="232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8">
            <p14:nvContentPartPr>
              <p14:cNvPr id="48" name="Ink 47">
                <a:extLst>
                  <a:ext uri="{FF2B5EF4-FFF2-40B4-BE49-F238E27FC236}">
                    <a16:creationId xmlns:a16="http://schemas.microsoft.com/office/drawing/2014/main" id="{8B31E064-DB19-449B-81CB-FEBDF2E38819}"/>
                  </a:ext>
                </a:extLst>
              </p14:cNvPr>
              <p14:cNvContentPartPr/>
              <p14:nvPr/>
            </p14:nvContentPartPr>
            <p14:xfrm>
              <a:off x="5339280" y="3870520"/>
              <a:ext cx="5040" cy="62640"/>
            </p14:xfrm>
          </p:contentPart>
        </mc:Choice>
        <mc:Fallback>
          <p:pic>
            <p:nvPicPr>
              <p:cNvPr id="48" name="Ink 47">
                <a:extLst>
                  <a:ext uri="{FF2B5EF4-FFF2-40B4-BE49-F238E27FC236}">
                    <a16:creationId xmlns:a16="http://schemas.microsoft.com/office/drawing/2014/main" id="{8B31E064-DB19-449B-81CB-FEBDF2E38819}"/>
                  </a:ext>
                </a:extLst>
              </p:cNvPr>
              <p:cNvPicPr/>
              <p:nvPr/>
            </p:nvPicPr>
            <p:blipFill>
              <a:blip r:embed="rId79"/>
              <a:stretch>
                <a:fillRect/>
              </a:stretch>
            </p:blipFill>
            <p:spPr>
              <a:xfrm>
                <a:off x="5321640" y="3852520"/>
                <a:ext cx="40680" cy="98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0">
            <p14:nvContentPartPr>
              <p14:cNvPr id="49" name="Ink 48">
                <a:extLst>
                  <a:ext uri="{FF2B5EF4-FFF2-40B4-BE49-F238E27FC236}">
                    <a16:creationId xmlns:a16="http://schemas.microsoft.com/office/drawing/2014/main" id="{5ECBA058-916F-44F7-8F54-B3F498A3CE62}"/>
                  </a:ext>
                </a:extLst>
              </p14:cNvPr>
              <p14:cNvContentPartPr/>
              <p14:nvPr/>
            </p14:nvContentPartPr>
            <p14:xfrm>
              <a:off x="5343960" y="3698080"/>
              <a:ext cx="360" cy="360"/>
            </p14:xfrm>
          </p:contentPart>
        </mc:Choice>
        <mc:Fallback>
          <p:pic>
            <p:nvPicPr>
              <p:cNvPr id="49" name="Ink 48">
                <a:extLst>
                  <a:ext uri="{FF2B5EF4-FFF2-40B4-BE49-F238E27FC236}">
                    <a16:creationId xmlns:a16="http://schemas.microsoft.com/office/drawing/2014/main" id="{5ECBA058-916F-44F7-8F54-B3F498A3CE62}"/>
                  </a:ext>
                </a:extLst>
              </p:cNvPr>
              <p:cNvPicPr/>
              <p:nvPr/>
            </p:nvPicPr>
            <p:blipFill>
              <a:blip r:embed="rId81"/>
              <a:stretch>
                <a:fillRect/>
              </a:stretch>
            </p:blipFill>
            <p:spPr>
              <a:xfrm>
                <a:off x="5326320" y="3680080"/>
                <a:ext cx="360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2">
            <p14:nvContentPartPr>
              <p14:cNvPr id="58" name="Ink 57">
                <a:extLst>
                  <a:ext uri="{FF2B5EF4-FFF2-40B4-BE49-F238E27FC236}">
                    <a16:creationId xmlns:a16="http://schemas.microsoft.com/office/drawing/2014/main" id="{EB9F5AE8-394C-4A46-9282-B3D7E2D6B4C6}"/>
                  </a:ext>
                </a:extLst>
              </p14:cNvPr>
              <p14:cNvContentPartPr/>
              <p14:nvPr/>
            </p14:nvContentPartPr>
            <p14:xfrm>
              <a:off x="5435400" y="3616720"/>
              <a:ext cx="855360" cy="404280"/>
            </p14:xfrm>
          </p:contentPart>
        </mc:Choice>
        <mc:Fallback>
          <p:pic>
            <p:nvPicPr>
              <p:cNvPr id="58" name="Ink 57">
                <a:extLst>
                  <a:ext uri="{FF2B5EF4-FFF2-40B4-BE49-F238E27FC236}">
                    <a16:creationId xmlns:a16="http://schemas.microsoft.com/office/drawing/2014/main" id="{EB9F5AE8-394C-4A46-9282-B3D7E2D6B4C6}"/>
                  </a:ext>
                </a:extLst>
              </p:cNvPr>
              <p:cNvPicPr/>
              <p:nvPr/>
            </p:nvPicPr>
            <p:blipFill>
              <a:blip r:embed="rId83"/>
              <a:stretch>
                <a:fillRect/>
              </a:stretch>
            </p:blipFill>
            <p:spPr>
              <a:xfrm>
                <a:off x="5417408" y="3598720"/>
                <a:ext cx="890985" cy="439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4">
            <p14:nvContentPartPr>
              <p14:cNvPr id="81" name="Ink 80">
                <a:extLst>
                  <a:ext uri="{FF2B5EF4-FFF2-40B4-BE49-F238E27FC236}">
                    <a16:creationId xmlns:a16="http://schemas.microsoft.com/office/drawing/2014/main" id="{E2FACDA6-34F6-4E0D-9210-8AC35BCDEE4D}"/>
                  </a:ext>
                </a:extLst>
              </p14:cNvPr>
              <p14:cNvContentPartPr/>
              <p14:nvPr/>
            </p14:nvContentPartPr>
            <p14:xfrm>
              <a:off x="914160" y="1718080"/>
              <a:ext cx="1779120" cy="1161360"/>
            </p14:xfrm>
          </p:contentPart>
        </mc:Choice>
        <mc:Fallback>
          <p:pic>
            <p:nvPicPr>
              <p:cNvPr id="81" name="Ink 80">
                <a:extLst>
                  <a:ext uri="{FF2B5EF4-FFF2-40B4-BE49-F238E27FC236}">
                    <a16:creationId xmlns:a16="http://schemas.microsoft.com/office/drawing/2014/main" id="{E2FACDA6-34F6-4E0D-9210-8AC35BCDEE4D}"/>
                  </a:ext>
                </a:extLst>
              </p:cNvPr>
              <p:cNvPicPr/>
              <p:nvPr/>
            </p:nvPicPr>
            <p:blipFill>
              <a:blip r:embed="rId85"/>
              <a:stretch>
                <a:fillRect/>
              </a:stretch>
            </p:blipFill>
            <p:spPr>
              <a:xfrm>
                <a:off x="896160" y="1700440"/>
                <a:ext cx="1814760" cy="1197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6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BC2C3018-03ED-41F2-B20E-ABBE9ABF566D}"/>
                  </a:ext>
                </a:extLst>
              </p14:cNvPr>
              <p14:cNvContentPartPr/>
              <p14:nvPr/>
            </p14:nvContentPartPr>
            <p14:xfrm>
              <a:off x="2001000" y="1935160"/>
              <a:ext cx="273240" cy="503280"/>
            </p14:xfrm>
          </p:contentPart>
        </mc:Choice>
        <mc:Fallback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BC2C3018-03ED-41F2-B20E-ABBE9ABF566D}"/>
                  </a:ext>
                </a:extLst>
              </p:cNvPr>
              <p:cNvPicPr/>
              <p:nvPr/>
            </p:nvPicPr>
            <p:blipFill>
              <a:blip r:embed="rId87"/>
              <a:stretch>
                <a:fillRect/>
              </a:stretch>
            </p:blipFill>
            <p:spPr>
              <a:xfrm>
                <a:off x="1983000" y="1917520"/>
                <a:ext cx="308880" cy="538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8">
            <p14:nvContentPartPr>
              <p14:cNvPr id="53" name="Ink 52">
                <a:extLst>
                  <a:ext uri="{FF2B5EF4-FFF2-40B4-BE49-F238E27FC236}">
                    <a16:creationId xmlns:a16="http://schemas.microsoft.com/office/drawing/2014/main" id="{2398D8D6-6965-43DA-A4AE-A1C85B6E40FA}"/>
                  </a:ext>
                </a:extLst>
              </p14:cNvPr>
              <p14:cNvContentPartPr/>
              <p14:nvPr/>
            </p14:nvContentPartPr>
            <p14:xfrm>
              <a:off x="593760" y="4378120"/>
              <a:ext cx="676440" cy="315000"/>
            </p14:xfrm>
          </p:contentPart>
        </mc:Choice>
        <mc:Fallback>
          <p:pic>
            <p:nvPicPr>
              <p:cNvPr id="53" name="Ink 52">
                <a:extLst>
                  <a:ext uri="{FF2B5EF4-FFF2-40B4-BE49-F238E27FC236}">
                    <a16:creationId xmlns:a16="http://schemas.microsoft.com/office/drawing/2014/main" id="{2398D8D6-6965-43DA-A4AE-A1C85B6E40FA}"/>
                  </a:ext>
                </a:extLst>
              </p:cNvPr>
              <p:cNvPicPr/>
              <p:nvPr/>
            </p:nvPicPr>
            <p:blipFill>
              <a:blip r:embed="rId89"/>
              <a:stretch>
                <a:fillRect/>
              </a:stretch>
            </p:blipFill>
            <p:spPr>
              <a:xfrm>
                <a:off x="576111" y="4360480"/>
                <a:ext cx="712099" cy="350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0">
            <p14:nvContentPartPr>
              <p14:cNvPr id="55" name="Ink 54">
                <a:extLst>
                  <a:ext uri="{FF2B5EF4-FFF2-40B4-BE49-F238E27FC236}">
                    <a16:creationId xmlns:a16="http://schemas.microsoft.com/office/drawing/2014/main" id="{C6B50F9B-AFF4-4C17-B4D9-9BC78218BA9A}"/>
                  </a:ext>
                </a:extLst>
              </p14:cNvPr>
              <p14:cNvContentPartPr/>
              <p14:nvPr/>
            </p14:nvContentPartPr>
            <p14:xfrm>
              <a:off x="1411680" y="4418800"/>
              <a:ext cx="660240" cy="223200"/>
            </p14:xfrm>
          </p:contentPart>
        </mc:Choice>
        <mc:Fallback>
          <p:pic>
            <p:nvPicPr>
              <p:cNvPr id="55" name="Ink 54">
                <a:extLst>
                  <a:ext uri="{FF2B5EF4-FFF2-40B4-BE49-F238E27FC236}">
                    <a16:creationId xmlns:a16="http://schemas.microsoft.com/office/drawing/2014/main" id="{C6B50F9B-AFF4-4C17-B4D9-9BC78218BA9A}"/>
                  </a:ext>
                </a:extLst>
              </p:cNvPr>
              <p:cNvPicPr/>
              <p:nvPr/>
            </p:nvPicPr>
            <p:blipFill>
              <a:blip r:embed="rId91"/>
              <a:stretch>
                <a:fillRect/>
              </a:stretch>
            </p:blipFill>
            <p:spPr>
              <a:xfrm>
                <a:off x="1394030" y="4401160"/>
                <a:ext cx="695899" cy="258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2">
            <p14:nvContentPartPr>
              <p14:cNvPr id="29" name="Ink 28">
                <a:extLst>
                  <a:ext uri="{FF2B5EF4-FFF2-40B4-BE49-F238E27FC236}">
                    <a16:creationId xmlns:a16="http://schemas.microsoft.com/office/drawing/2014/main" id="{21205C43-00B6-41A2-A2E7-86590C5A8495}"/>
                  </a:ext>
                </a:extLst>
              </p14:cNvPr>
              <p14:cNvContentPartPr/>
              <p14:nvPr/>
            </p14:nvContentPartPr>
            <p14:xfrm>
              <a:off x="2377200" y="4357960"/>
              <a:ext cx="268920" cy="310320"/>
            </p14:xfrm>
          </p:contentPart>
        </mc:Choice>
        <mc:Fallback>
          <p:pic>
            <p:nvPicPr>
              <p:cNvPr id="29" name="Ink 28">
                <a:extLst>
                  <a:ext uri="{FF2B5EF4-FFF2-40B4-BE49-F238E27FC236}">
                    <a16:creationId xmlns:a16="http://schemas.microsoft.com/office/drawing/2014/main" id="{21205C43-00B6-41A2-A2E7-86590C5A8495}"/>
                  </a:ext>
                </a:extLst>
              </p:cNvPr>
              <p:cNvPicPr/>
              <p:nvPr/>
            </p:nvPicPr>
            <p:blipFill>
              <a:blip r:embed="rId93"/>
              <a:stretch>
                <a:fillRect/>
              </a:stretch>
            </p:blipFill>
            <p:spPr>
              <a:xfrm>
                <a:off x="2359200" y="4340320"/>
                <a:ext cx="304560" cy="345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4">
            <p14:nvContentPartPr>
              <p14:cNvPr id="54" name="Ink 53">
                <a:extLst>
                  <a:ext uri="{FF2B5EF4-FFF2-40B4-BE49-F238E27FC236}">
                    <a16:creationId xmlns:a16="http://schemas.microsoft.com/office/drawing/2014/main" id="{A227238F-C4B2-4A3C-A74D-A228FCC2A1A6}"/>
                  </a:ext>
                </a:extLst>
              </p14:cNvPr>
              <p14:cNvContentPartPr/>
              <p14:nvPr/>
            </p14:nvContentPartPr>
            <p14:xfrm>
              <a:off x="3748800" y="4541560"/>
              <a:ext cx="121320" cy="10080"/>
            </p14:xfrm>
          </p:contentPart>
        </mc:Choice>
        <mc:Fallback>
          <p:pic>
            <p:nvPicPr>
              <p:cNvPr id="54" name="Ink 53">
                <a:extLst>
                  <a:ext uri="{FF2B5EF4-FFF2-40B4-BE49-F238E27FC236}">
                    <a16:creationId xmlns:a16="http://schemas.microsoft.com/office/drawing/2014/main" id="{A227238F-C4B2-4A3C-A74D-A228FCC2A1A6}"/>
                  </a:ext>
                </a:extLst>
              </p:cNvPr>
              <p:cNvPicPr/>
              <p:nvPr/>
            </p:nvPicPr>
            <p:blipFill>
              <a:blip r:embed="rId95"/>
              <a:stretch>
                <a:fillRect/>
              </a:stretch>
            </p:blipFill>
            <p:spPr>
              <a:xfrm>
                <a:off x="3731160" y="4523560"/>
                <a:ext cx="156960" cy="45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6">
            <p14:nvContentPartPr>
              <p14:cNvPr id="59" name="Ink 58">
                <a:extLst>
                  <a:ext uri="{FF2B5EF4-FFF2-40B4-BE49-F238E27FC236}">
                    <a16:creationId xmlns:a16="http://schemas.microsoft.com/office/drawing/2014/main" id="{D4CB3FFC-80E9-4049-92E0-7655D3F141FE}"/>
                  </a:ext>
                </a:extLst>
              </p14:cNvPr>
              <p14:cNvContentPartPr/>
              <p14:nvPr/>
            </p14:nvContentPartPr>
            <p14:xfrm>
              <a:off x="3078120" y="4368040"/>
              <a:ext cx="521640" cy="346320"/>
            </p14:xfrm>
          </p:contentPart>
        </mc:Choice>
        <mc:Fallback>
          <p:pic>
            <p:nvPicPr>
              <p:cNvPr id="59" name="Ink 58">
                <a:extLst>
                  <a:ext uri="{FF2B5EF4-FFF2-40B4-BE49-F238E27FC236}">
                    <a16:creationId xmlns:a16="http://schemas.microsoft.com/office/drawing/2014/main" id="{D4CB3FFC-80E9-4049-92E0-7655D3F141FE}"/>
                  </a:ext>
                </a:extLst>
              </p:cNvPr>
              <p:cNvPicPr/>
              <p:nvPr/>
            </p:nvPicPr>
            <p:blipFill>
              <a:blip r:embed="rId97"/>
              <a:stretch>
                <a:fillRect/>
              </a:stretch>
            </p:blipFill>
            <p:spPr>
              <a:xfrm>
                <a:off x="3060120" y="4350400"/>
                <a:ext cx="557280" cy="381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8">
            <p14:nvContentPartPr>
              <p14:cNvPr id="65" name="Ink 64">
                <a:extLst>
                  <a:ext uri="{FF2B5EF4-FFF2-40B4-BE49-F238E27FC236}">
                    <a16:creationId xmlns:a16="http://schemas.microsoft.com/office/drawing/2014/main" id="{FBA63078-38EE-4961-B303-497B6F30C195}"/>
                  </a:ext>
                </a:extLst>
              </p14:cNvPr>
              <p14:cNvContentPartPr/>
              <p14:nvPr/>
            </p14:nvContentPartPr>
            <p14:xfrm>
              <a:off x="4490400" y="4453360"/>
              <a:ext cx="273600" cy="24840"/>
            </p14:xfrm>
          </p:contentPart>
        </mc:Choice>
        <mc:Fallback>
          <p:pic>
            <p:nvPicPr>
              <p:cNvPr id="65" name="Ink 64">
                <a:extLst>
                  <a:ext uri="{FF2B5EF4-FFF2-40B4-BE49-F238E27FC236}">
                    <a16:creationId xmlns:a16="http://schemas.microsoft.com/office/drawing/2014/main" id="{FBA63078-38EE-4961-B303-497B6F30C195}"/>
                  </a:ext>
                </a:extLst>
              </p:cNvPr>
              <p:cNvPicPr/>
              <p:nvPr/>
            </p:nvPicPr>
            <p:blipFill>
              <a:blip r:embed="rId99"/>
              <a:stretch>
                <a:fillRect/>
              </a:stretch>
            </p:blipFill>
            <p:spPr>
              <a:xfrm>
                <a:off x="4472400" y="4435720"/>
                <a:ext cx="309240" cy="60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0">
            <p14:nvContentPartPr>
              <p14:cNvPr id="66" name="Ink 65">
                <a:extLst>
                  <a:ext uri="{FF2B5EF4-FFF2-40B4-BE49-F238E27FC236}">
                    <a16:creationId xmlns:a16="http://schemas.microsoft.com/office/drawing/2014/main" id="{B39C8CF5-0B0A-4BE6-B532-5BCFC891E135}"/>
                  </a:ext>
                </a:extLst>
              </p14:cNvPr>
              <p14:cNvContentPartPr/>
              <p14:nvPr/>
            </p14:nvContentPartPr>
            <p14:xfrm>
              <a:off x="4531080" y="4562440"/>
              <a:ext cx="243000" cy="26280"/>
            </p14:xfrm>
          </p:contentPart>
        </mc:Choice>
        <mc:Fallback>
          <p:pic>
            <p:nvPicPr>
              <p:cNvPr id="66" name="Ink 65">
                <a:extLst>
                  <a:ext uri="{FF2B5EF4-FFF2-40B4-BE49-F238E27FC236}">
                    <a16:creationId xmlns:a16="http://schemas.microsoft.com/office/drawing/2014/main" id="{B39C8CF5-0B0A-4BE6-B532-5BCFC891E135}"/>
                  </a:ext>
                </a:extLst>
              </p:cNvPr>
              <p:cNvPicPr/>
              <p:nvPr/>
            </p:nvPicPr>
            <p:blipFill>
              <a:blip r:embed="rId101"/>
              <a:stretch>
                <a:fillRect/>
              </a:stretch>
            </p:blipFill>
            <p:spPr>
              <a:xfrm>
                <a:off x="4513080" y="4544800"/>
                <a:ext cx="278640" cy="61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2">
            <p14:nvContentPartPr>
              <p14:cNvPr id="69" name="Ink 68">
                <a:extLst>
                  <a:ext uri="{FF2B5EF4-FFF2-40B4-BE49-F238E27FC236}">
                    <a16:creationId xmlns:a16="http://schemas.microsoft.com/office/drawing/2014/main" id="{4327DE22-3650-495A-9E36-BAEF8A5A68B5}"/>
                  </a:ext>
                </a:extLst>
              </p14:cNvPr>
              <p14:cNvContentPartPr/>
              <p14:nvPr/>
            </p14:nvContentPartPr>
            <p14:xfrm>
              <a:off x="4896480" y="4374160"/>
              <a:ext cx="571680" cy="220320"/>
            </p14:xfrm>
          </p:contentPart>
        </mc:Choice>
        <mc:Fallback>
          <p:pic>
            <p:nvPicPr>
              <p:cNvPr id="69" name="Ink 68">
                <a:extLst>
                  <a:ext uri="{FF2B5EF4-FFF2-40B4-BE49-F238E27FC236}">
                    <a16:creationId xmlns:a16="http://schemas.microsoft.com/office/drawing/2014/main" id="{4327DE22-3650-495A-9E36-BAEF8A5A68B5}"/>
                  </a:ext>
                </a:extLst>
              </p:cNvPr>
              <p:cNvPicPr/>
              <p:nvPr/>
            </p:nvPicPr>
            <p:blipFill>
              <a:blip r:embed="rId103"/>
              <a:stretch>
                <a:fillRect/>
              </a:stretch>
            </p:blipFill>
            <p:spPr>
              <a:xfrm>
                <a:off x="4878840" y="4356160"/>
                <a:ext cx="607320" cy="255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4">
            <p14:nvContentPartPr>
              <p14:cNvPr id="70" name="Ink 69">
                <a:extLst>
                  <a:ext uri="{FF2B5EF4-FFF2-40B4-BE49-F238E27FC236}">
                    <a16:creationId xmlns:a16="http://schemas.microsoft.com/office/drawing/2014/main" id="{6B2D371C-4B71-4652-AE27-6E6BBE3067A9}"/>
                  </a:ext>
                </a:extLst>
              </p14:cNvPr>
              <p14:cNvContentPartPr/>
              <p14:nvPr/>
            </p14:nvContentPartPr>
            <p14:xfrm>
              <a:off x="4002600" y="4348240"/>
              <a:ext cx="345600" cy="356760"/>
            </p14:xfrm>
          </p:contentPart>
        </mc:Choice>
        <mc:Fallback>
          <p:pic>
            <p:nvPicPr>
              <p:cNvPr id="70" name="Ink 69">
                <a:extLst>
                  <a:ext uri="{FF2B5EF4-FFF2-40B4-BE49-F238E27FC236}">
                    <a16:creationId xmlns:a16="http://schemas.microsoft.com/office/drawing/2014/main" id="{6B2D371C-4B71-4652-AE27-6E6BBE3067A9}"/>
                  </a:ext>
                </a:extLst>
              </p:cNvPr>
              <p:cNvPicPr/>
              <p:nvPr/>
            </p:nvPicPr>
            <p:blipFill>
              <a:blip r:embed="rId105"/>
              <a:stretch>
                <a:fillRect/>
              </a:stretch>
            </p:blipFill>
            <p:spPr>
              <a:xfrm>
                <a:off x="3984942" y="4330600"/>
                <a:ext cx="381277" cy="392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6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id="{0F47F37A-7D3B-47DD-9075-669411ABB31E}"/>
                  </a:ext>
                </a:extLst>
              </p14:cNvPr>
              <p14:cNvContentPartPr/>
              <p14:nvPr/>
            </p14:nvContentPartPr>
            <p14:xfrm>
              <a:off x="6454560" y="4398640"/>
              <a:ext cx="17280" cy="168120"/>
            </p14:xfrm>
          </p:contentPart>
        </mc:Choice>
        <mc:Fallback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0F47F37A-7D3B-47DD-9075-669411ABB31E}"/>
                  </a:ext>
                </a:extLst>
              </p:cNvPr>
              <p:cNvPicPr/>
              <p:nvPr/>
            </p:nvPicPr>
            <p:blipFill>
              <a:blip r:embed="rId107"/>
              <a:stretch>
                <a:fillRect/>
              </a:stretch>
            </p:blipFill>
            <p:spPr>
              <a:xfrm>
                <a:off x="6436920" y="4381000"/>
                <a:ext cx="52920" cy="203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8">
            <p14:nvContentPartPr>
              <p14:cNvPr id="22" name="Ink 21">
                <a:extLst>
                  <a:ext uri="{FF2B5EF4-FFF2-40B4-BE49-F238E27FC236}">
                    <a16:creationId xmlns:a16="http://schemas.microsoft.com/office/drawing/2014/main" id="{956E80DA-961F-421E-A087-8F7781C52A87}"/>
                  </a:ext>
                </a:extLst>
              </p14:cNvPr>
              <p14:cNvContentPartPr/>
              <p14:nvPr/>
            </p14:nvContentPartPr>
            <p14:xfrm>
              <a:off x="6349800" y="4347880"/>
              <a:ext cx="269280" cy="10800"/>
            </p14:xfrm>
          </p:contentPart>
        </mc:Choice>
        <mc:Fallback>
          <p:pic>
            <p:nvPicPr>
              <p:cNvPr id="22" name="Ink 21">
                <a:extLst>
                  <a:ext uri="{FF2B5EF4-FFF2-40B4-BE49-F238E27FC236}">
                    <a16:creationId xmlns:a16="http://schemas.microsoft.com/office/drawing/2014/main" id="{956E80DA-961F-421E-A087-8F7781C52A87}"/>
                  </a:ext>
                </a:extLst>
              </p:cNvPr>
              <p:cNvPicPr/>
              <p:nvPr/>
            </p:nvPicPr>
            <p:blipFill>
              <a:blip r:embed="rId109"/>
              <a:stretch>
                <a:fillRect/>
              </a:stretch>
            </p:blipFill>
            <p:spPr>
              <a:xfrm>
                <a:off x="6331800" y="4329880"/>
                <a:ext cx="304920" cy="46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0">
            <p14:nvContentPartPr>
              <p14:cNvPr id="31" name="Ink 30">
                <a:extLst>
                  <a:ext uri="{FF2B5EF4-FFF2-40B4-BE49-F238E27FC236}">
                    <a16:creationId xmlns:a16="http://schemas.microsoft.com/office/drawing/2014/main" id="{E031CE4C-FFE9-4835-BF6F-98F5D6124220}"/>
                  </a:ext>
                </a:extLst>
              </p14:cNvPr>
              <p14:cNvContentPartPr/>
              <p14:nvPr/>
            </p14:nvContentPartPr>
            <p14:xfrm>
              <a:off x="5841480" y="4348240"/>
              <a:ext cx="258120" cy="263520"/>
            </p14:xfrm>
          </p:contentPart>
        </mc:Choice>
        <mc:Fallback>
          <p:pic>
            <p:nvPicPr>
              <p:cNvPr id="31" name="Ink 30">
                <a:extLst>
                  <a:ext uri="{FF2B5EF4-FFF2-40B4-BE49-F238E27FC236}">
                    <a16:creationId xmlns:a16="http://schemas.microsoft.com/office/drawing/2014/main" id="{E031CE4C-FFE9-4835-BF6F-98F5D6124220}"/>
                  </a:ext>
                </a:extLst>
              </p:cNvPr>
              <p:cNvPicPr/>
              <p:nvPr/>
            </p:nvPicPr>
            <p:blipFill>
              <a:blip r:embed="rId111"/>
              <a:stretch>
                <a:fillRect/>
              </a:stretch>
            </p:blipFill>
            <p:spPr>
              <a:xfrm>
                <a:off x="5823815" y="4330240"/>
                <a:ext cx="293810" cy="299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2">
            <p14:nvContentPartPr>
              <p14:cNvPr id="52" name="Ink 51">
                <a:extLst>
                  <a:ext uri="{FF2B5EF4-FFF2-40B4-BE49-F238E27FC236}">
                    <a16:creationId xmlns:a16="http://schemas.microsoft.com/office/drawing/2014/main" id="{3D461A9B-6FFB-47A7-98AD-C259845B4DCB}"/>
                  </a:ext>
                </a:extLst>
              </p14:cNvPr>
              <p14:cNvContentPartPr/>
              <p14:nvPr/>
            </p14:nvContentPartPr>
            <p14:xfrm>
              <a:off x="6969360" y="4450480"/>
              <a:ext cx="182160" cy="19800"/>
            </p14:xfrm>
          </p:contentPart>
        </mc:Choice>
        <mc:Fallback>
          <p:pic>
            <p:nvPicPr>
              <p:cNvPr id="52" name="Ink 51">
                <a:extLst>
                  <a:ext uri="{FF2B5EF4-FFF2-40B4-BE49-F238E27FC236}">
                    <a16:creationId xmlns:a16="http://schemas.microsoft.com/office/drawing/2014/main" id="{3D461A9B-6FFB-47A7-98AD-C259845B4DCB}"/>
                  </a:ext>
                </a:extLst>
              </p:cNvPr>
              <p:cNvPicPr/>
              <p:nvPr/>
            </p:nvPicPr>
            <p:blipFill>
              <a:blip r:embed="rId113"/>
              <a:stretch>
                <a:fillRect/>
              </a:stretch>
            </p:blipFill>
            <p:spPr>
              <a:xfrm>
                <a:off x="6951720" y="4432480"/>
                <a:ext cx="217800" cy="55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4">
            <p14:nvContentPartPr>
              <p14:cNvPr id="56" name="Ink 55">
                <a:extLst>
                  <a:ext uri="{FF2B5EF4-FFF2-40B4-BE49-F238E27FC236}">
                    <a16:creationId xmlns:a16="http://schemas.microsoft.com/office/drawing/2014/main" id="{04ACDE7A-068F-4B88-8180-B29D15040C93}"/>
                  </a:ext>
                </a:extLst>
              </p14:cNvPr>
              <p14:cNvContentPartPr/>
              <p14:nvPr/>
            </p14:nvContentPartPr>
            <p14:xfrm>
              <a:off x="7030560" y="4517440"/>
              <a:ext cx="183600" cy="23760"/>
            </p14:xfrm>
          </p:contentPart>
        </mc:Choice>
        <mc:Fallback>
          <p:pic>
            <p:nvPicPr>
              <p:cNvPr id="56" name="Ink 55">
                <a:extLst>
                  <a:ext uri="{FF2B5EF4-FFF2-40B4-BE49-F238E27FC236}">
                    <a16:creationId xmlns:a16="http://schemas.microsoft.com/office/drawing/2014/main" id="{04ACDE7A-068F-4B88-8180-B29D15040C93}"/>
                  </a:ext>
                </a:extLst>
              </p:cNvPr>
              <p:cNvPicPr/>
              <p:nvPr/>
            </p:nvPicPr>
            <p:blipFill>
              <a:blip r:embed="rId115"/>
              <a:stretch>
                <a:fillRect/>
              </a:stretch>
            </p:blipFill>
            <p:spPr>
              <a:xfrm>
                <a:off x="7012560" y="4499440"/>
                <a:ext cx="219240" cy="59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6">
            <p14:nvContentPartPr>
              <p14:cNvPr id="67" name="Ink 66">
                <a:extLst>
                  <a:ext uri="{FF2B5EF4-FFF2-40B4-BE49-F238E27FC236}">
                    <a16:creationId xmlns:a16="http://schemas.microsoft.com/office/drawing/2014/main" id="{1A9B66C1-7BD3-4C58-A8E1-544CA8F10C6C}"/>
                  </a:ext>
                </a:extLst>
              </p14:cNvPr>
              <p14:cNvContentPartPr/>
              <p14:nvPr/>
            </p14:nvContentPartPr>
            <p14:xfrm>
              <a:off x="7304520" y="4311160"/>
              <a:ext cx="328320" cy="264240"/>
            </p14:xfrm>
          </p:contentPart>
        </mc:Choice>
        <mc:Fallback>
          <p:pic>
            <p:nvPicPr>
              <p:cNvPr id="67" name="Ink 66">
                <a:extLst>
                  <a:ext uri="{FF2B5EF4-FFF2-40B4-BE49-F238E27FC236}">
                    <a16:creationId xmlns:a16="http://schemas.microsoft.com/office/drawing/2014/main" id="{1A9B66C1-7BD3-4C58-A8E1-544CA8F10C6C}"/>
                  </a:ext>
                </a:extLst>
              </p:cNvPr>
              <p:cNvPicPr/>
              <p:nvPr/>
            </p:nvPicPr>
            <p:blipFill>
              <a:blip r:embed="rId117"/>
              <a:stretch>
                <a:fillRect/>
              </a:stretch>
            </p:blipFill>
            <p:spPr>
              <a:xfrm>
                <a:off x="7286861" y="4293496"/>
                <a:ext cx="363999" cy="29992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8">
            <p14:nvContentPartPr>
              <p14:cNvPr id="68" name="Ink 67">
                <a:extLst>
                  <a:ext uri="{FF2B5EF4-FFF2-40B4-BE49-F238E27FC236}">
                    <a16:creationId xmlns:a16="http://schemas.microsoft.com/office/drawing/2014/main" id="{D81D2F27-4853-4722-BEF5-02E23020CAC0}"/>
                  </a:ext>
                </a:extLst>
              </p14:cNvPr>
              <p14:cNvContentPartPr/>
              <p14:nvPr/>
            </p14:nvContentPartPr>
            <p14:xfrm>
              <a:off x="6587760" y="4499080"/>
              <a:ext cx="273240" cy="138240"/>
            </p14:xfrm>
          </p:contentPart>
        </mc:Choice>
        <mc:Fallback>
          <p:pic>
            <p:nvPicPr>
              <p:cNvPr id="68" name="Ink 67">
                <a:extLst>
                  <a:ext uri="{FF2B5EF4-FFF2-40B4-BE49-F238E27FC236}">
                    <a16:creationId xmlns:a16="http://schemas.microsoft.com/office/drawing/2014/main" id="{D81D2F27-4853-4722-BEF5-02E23020CAC0}"/>
                  </a:ext>
                </a:extLst>
              </p:cNvPr>
              <p:cNvPicPr/>
              <p:nvPr/>
            </p:nvPicPr>
            <p:blipFill>
              <a:blip r:embed="rId119"/>
              <a:stretch>
                <a:fillRect/>
              </a:stretch>
            </p:blipFill>
            <p:spPr>
              <a:xfrm>
                <a:off x="6569784" y="4481440"/>
                <a:ext cx="308833" cy="173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0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113148DA-81B5-4A2F-A579-644082ED6ED2}"/>
                  </a:ext>
                </a:extLst>
              </p14:cNvPr>
              <p14:cNvContentPartPr/>
              <p14:nvPr/>
            </p14:nvContentPartPr>
            <p14:xfrm>
              <a:off x="633000" y="4906960"/>
              <a:ext cx="219600" cy="275400"/>
            </p14:xfrm>
          </p:contentPart>
        </mc:Choice>
        <mc:Fallback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113148DA-81B5-4A2F-A579-644082ED6ED2}"/>
                  </a:ext>
                </a:extLst>
              </p:cNvPr>
              <p:cNvPicPr/>
              <p:nvPr/>
            </p:nvPicPr>
            <p:blipFill>
              <a:blip r:embed="rId121"/>
              <a:stretch>
                <a:fillRect/>
              </a:stretch>
            </p:blipFill>
            <p:spPr>
              <a:xfrm>
                <a:off x="615360" y="4888960"/>
                <a:ext cx="255240" cy="311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2">
            <p14:nvContentPartPr>
              <p14:cNvPr id="60" name="Ink 59">
                <a:extLst>
                  <a:ext uri="{FF2B5EF4-FFF2-40B4-BE49-F238E27FC236}">
                    <a16:creationId xmlns:a16="http://schemas.microsoft.com/office/drawing/2014/main" id="{95D8F21A-A0E5-4CB8-88F3-F14AC25031B4}"/>
                  </a:ext>
                </a:extLst>
              </p14:cNvPr>
              <p14:cNvContentPartPr/>
              <p14:nvPr/>
            </p14:nvContentPartPr>
            <p14:xfrm>
              <a:off x="1350840" y="4967440"/>
              <a:ext cx="163800" cy="30960"/>
            </p14:xfrm>
          </p:contentPart>
        </mc:Choice>
        <mc:Fallback>
          <p:pic>
            <p:nvPicPr>
              <p:cNvPr id="60" name="Ink 59">
                <a:extLst>
                  <a:ext uri="{FF2B5EF4-FFF2-40B4-BE49-F238E27FC236}">
                    <a16:creationId xmlns:a16="http://schemas.microsoft.com/office/drawing/2014/main" id="{95D8F21A-A0E5-4CB8-88F3-F14AC25031B4}"/>
                  </a:ext>
                </a:extLst>
              </p:cNvPr>
              <p:cNvPicPr/>
              <p:nvPr/>
            </p:nvPicPr>
            <p:blipFill>
              <a:blip r:embed="rId123"/>
              <a:stretch>
                <a:fillRect/>
              </a:stretch>
            </p:blipFill>
            <p:spPr>
              <a:xfrm>
                <a:off x="1332840" y="4949800"/>
                <a:ext cx="199440" cy="66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4">
            <p14:nvContentPartPr>
              <p14:cNvPr id="63" name="Ink 62">
                <a:extLst>
                  <a:ext uri="{FF2B5EF4-FFF2-40B4-BE49-F238E27FC236}">
                    <a16:creationId xmlns:a16="http://schemas.microsoft.com/office/drawing/2014/main" id="{89210411-F249-4651-8DB9-5C4BCBED6E48}"/>
                  </a:ext>
                </a:extLst>
              </p14:cNvPr>
              <p14:cNvContentPartPr/>
              <p14:nvPr/>
            </p14:nvContentPartPr>
            <p14:xfrm>
              <a:off x="1361280" y="5049520"/>
              <a:ext cx="194760" cy="30600"/>
            </p14:xfrm>
          </p:contentPart>
        </mc:Choice>
        <mc:Fallback>
          <p:pic>
            <p:nvPicPr>
              <p:cNvPr id="63" name="Ink 62">
                <a:extLst>
                  <a:ext uri="{FF2B5EF4-FFF2-40B4-BE49-F238E27FC236}">
                    <a16:creationId xmlns:a16="http://schemas.microsoft.com/office/drawing/2014/main" id="{89210411-F249-4651-8DB9-5C4BCBED6E48}"/>
                  </a:ext>
                </a:extLst>
              </p:cNvPr>
              <p:cNvPicPr/>
              <p:nvPr/>
            </p:nvPicPr>
            <p:blipFill>
              <a:blip r:embed="rId125"/>
              <a:stretch>
                <a:fillRect/>
              </a:stretch>
            </p:blipFill>
            <p:spPr>
              <a:xfrm>
                <a:off x="1343280" y="5031880"/>
                <a:ext cx="230400" cy="66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6">
            <p14:nvContentPartPr>
              <p14:cNvPr id="73" name="Ink 72">
                <a:extLst>
                  <a:ext uri="{FF2B5EF4-FFF2-40B4-BE49-F238E27FC236}">
                    <a16:creationId xmlns:a16="http://schemas.microsoft.com/office/drawing/2014/main" id="{4C1BB437-B7D8-4FEE-81AF-FF841E927CF0}"/>
                  </a:ext>
                </a:extLst>
              </p14:cNvPr>
              <p14:cNvContentPartPr/>
              <p14:nvPr/>
            </p14:nvContentPartPr>
            <p14:xfrm>
              <a:off x="1675920" y="4909480"/>
              <a:ext cx="434160" cy="232560"/>
            </p14:xfrm>
          </p:contentPart>
        </mc:Choice>
        <mc:Fallback>
          <p:pic>
            <p:nvPicPr>
              <p:cNvPr id="73" name="Ink 72">
                <a:extLst>
                  <a:ext uri="{FF2B5EF4-FFF2-40B4-BE49-F238E27FC236}">
                    <a16:creationId xmlns:a16="http://schemas.microsoft.com/office/drawing/2014/main" id="{4C1BB437-B7D8-4FEE-81AF-FF841E927CF0}"/>
                  </a:ext>
                </a:extLst>
              </p:cNvPr>
              <p:cNvPicPr/>
              <p:nvPr/>
            </p:nvPicPr>
            <p:blipFill>
              <a:blip r:embed="rId127"/>
              <a:stretch>
                <a:fillRect/>
              </a:stretch>
            </p:blipFill>
            <p:spPr>
              <a:xfrm>
                <a:off x="1658280" y="4891508"/>
                <a:ext cx="469800" cy="26814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8">
            <p14:nvContentPartPr>
              <p14:cNvPr id="74" name="Ink 73">
                <a:extLst>
                  <a:ext uri="{FF2B5EF4-FFF2-40B4-BE49-F238E27FC236}">
                    <a16:creationId xmlns:a16="http://schemas.microsoft.com/office/drawing/2014/main" id="{32239778-BB94-45DB-9BBD-85688946E583}"/>
                  </a:ext>
                </a:extLst>
              </p14:cNvPr>
              <p14:cNvContentPartPr/>
              <p14:nvPr/>
            </p14:nvContentPartPr>
            <p14:xfrm>
              <a:off x="982920" y="4937200"/>
              <a:ext cx="239040" cy="365760"/>
            </p14:xfrm>
          </p:contentPart>
        </mc:Choice>
        <mc:Fallback>
          <p:pic>
            <p:nvPicPr>
              <p:cNvPr id="74" name="Ink 73">
                <a:extLst>
                  <a:ext uri="{FF2B5EF4-FFF2-40B4-BE49-F238E27FC236}">
                    <a16:creationId xmlns:a16="http://schemas.microsoft.com/office/drawing/2014/main" id="{32239778-BB94-45DB-9BBD-85688946E583}"/>
                  </a:ext>
                </a:extLst>
              </p:cNvPr>
              <p:cNvPicPr/>
              <p:nvPr/>
            </p:nvPicPr>
            <p:blipFill>
              <a:blip r:embed="rId129"/>
              <a:stretch>
                <a:fillRect/>
              </a:stretch>
            </p:blipFill>
            <p:spPr>
              <a:xfrm>
                <a:off x="964947" y="4919200"/>
                <a:ext cx="274626" cy="401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0">
            <p14:nvContentPartPr>
              <p14:cNvPr id="64" name="Ink 63">
                <a:extLst>
                  <a:ext uri="{FF2B5EF4-FFF2-40B4-BE49-F238E27FC236}">
                    <a16:creationId xmlns:a16="http://schemas.microsoft.com/office/drawing/2014/main" id="{214D16A3-DA2D-4673-B7F0-AF8B8528CD47}"/>
                  </a:ext>
                </a:extLst>
              </p14:cNvPr>
              <p14:cNvContentPartPr/>
              <p14:nvPr/>
            </p14:nvContentPartPr>
            <p14:xfrm>
              <a:off x="2346600" y="4876360"/>
              <a:ext cx="270360" cy="226440"/>
            </p14:xfrm>
          </p:contentPart>
        </mc:Choice>
        <mc:Fallback>
          <p:pic>
            <p:nvPicPr>
              <p:cNvPr id="64" name="Ink 63">
                <a:extLst>
                  <a:ext uri="{FF2B5EF4-FFF2-40B4-BE49-F238E27FC236}">
                    <a16:creationId xmlns:a16="http://schemas.microsoft.com/office/drawing/2014/main" id="{214D16A3-DA2D-4673-B7F0-AF8B8528CD47}"/>
                  </a:ext>
                </a:extLst>
              </p:cNvPr>
              <p:cNvPicPr/>
              <p:nvPr/>
            </p:nvPicPr>
            <p:blipFill>
              <a:blip r:embed="rId131"/>
              <a:stretch>
                <a:fillRect/>
              </a:stretch>
            </p:blipFill>
            <p:spPr>
              <a:xfrm>
                <a:off x="2328600" y="4858720"/>
                <a:ext cx="306000" cy="262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2">
            <p14:nvContentPartPr>
              <p14:cNvPr id="75" name="Ink 74">
                <a:extLst>
                  <a:ext uri="{FF2B5EF4-FFF2-40B4-BE49-F238E27FC236}">
                    <a16:creationId xmlns:a16="http://schemas.microsoft.com/office/drawing/2014/main" id="{24B8A32B-912A-4B30-ABC4-EF4F33B9FE75}"/>
                  </a:ext>
                </a:extLst>
              </p14:cNvPr>
              <p14:cNvContentPartPr/>
              <p14:nvPr/>
            </p14:nvContentPartPr>
            <p14:xfrm>
              <a:off x="3637200" y="5089120"/>
              <a:ext cx="164160" cy="11160"/>
            </p14:xfrm>
          </p:contentPart>
        </mc:Choice>
        <mc:Fallback>
          <p:pic>
            <p:nvPicPr>
              <p:cNvPr id="75" name="Ink 74">
                <a:extLst>
                  <a:ext uri="{FF2B5EF4-FFF2-40B4-BE49-F238E27FC236}">
                    <a16:creationId xmlns:a16="http://schemas.microsoft.com/office/drawing/2014/main" id="{24B8A32B-912A-4B30-ABC4-EF4F33B9FE75}"/>
                  </a:ext>
                </a:extLst>
              </p:cNvPr>
              <p:cNvPicPr/>
              <p:nvPr/>
            </p:nvPicPr>
            <p:blipFill>
              <a:blip r:embed="rId133"/>
              <a:stretch>
                <a:fillRect/>
              </a:stretch>
            </p:blipFill>
            <p:spPr>
              <a:xfrm>
                <a:off x="3619200" y="5071480"/>
                <a:ext cx="199800" cy="46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4">
            <p14:nvContentPartPr>
              <p14:cNvPr id="76" name="Ink 75">
                <a:extLst>
                  <a:ext uri="{FF2B5EF4-FFF2-40B4-BE49-F238E27FC236}">
                    <a16:creationId xmlns:a16="http://schemas.microsoft.com/office/drawing/2014/main" id="{139AAEEB-75B0-49D4-92AB-1C18F58DC7FB}"/>
                  </a:ext>
                </a:extLst>
              </p14:cNvPr>
              <p14:cNvContentPartPr/>
              <p14:nvPr/>
            </p14:nvContentPartPr>
            <p14:xfrm>
              <a:off x="3078120" y="4916680"/>
              <a:ext cx="387720" cy="425160"/>
            </p14:xfrm>
          </p:contentPart>
        </mc:Choice>
        <mc:Fallback>
          <p:pic>
            <p:nvPicPr>
              <p:cNvPr id="76" name="Ink 75">
                <a:extLst>
                  <a:ext uri="{FF2B5EF4-FFF2-40B4-BE49-F238E27FC236}">
                    <a16:creationId xmlns:a16="http://schemas.microsoft.com/office/drawing/2014/main" id="{139AAEEB-75B0-49D4-92AB-1C18F58DC7FB}"/>
                  </a:ext>
                </a:extLst>
              </p:cNvPr>
              <p:cNvPicPr/>
              <p:nvPr/>
            </p:nvPicPr>
            <p:blipFill>
              <a:blip r:embed="rId135"/>
              <a:stretch>
                <a:fillRect/>
              </a:stretch>
            </p:blipFill>
            <p:spPr>
              <a:xfrm>
                <a:off x="3060120" y="4899040"/>
                <a:ext cx="423360" cy="460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6">
            <p14:nvContentPartPr>
              <p14:cNvPr id="77" name="Ink 76">
                <a:extLst>
                  <a:ext uri="{FF2B5EF4-FFF2-40B4-BE49-F238E27FC236}">
                    <a16:creationId xmlns:a16="http://schemas.microsoft.com/office/drawing/2014/main" id="{E1C35BBD-BB3C-46F6-B91A-2C836ECB2557}"/>
                  </a:ext>
                </a:extLst>
              </p14:cNvPr>
              <p14:cNvContentPartPr/>
              <p14:nvPr/>
            </p14:nvContentPartPr>
            <p14:xfrm>
              <a:off x="4020600" y="4947640"/>
              <a:ext cx="23400" cy="240840"/>
            </p14:xfrm>
          </p:contentPart>
        </mc:Choice>
        <mc:Fallback>
          <p:pic>
            <p:nvPicPr>
              <p:cNvPr id="77" name="Ink 76">
                <a:extLst>
                  <a:ext uri="{FF2B5EF4-FFF2-40B4-BE49-F238E27FC236}">
                    <a16:creationId xmlns:a16="http://schemas.microsoft.com/office/drawing/2014/main" id="{E1C35BBD-BB3C-46F6-B91A-2C836ECB2557}"/>
                  </a:ext>
                </a:extLst>
              </p:cNvPr>
              <p:cNvPicPr/>
              <p:nvPr/>
            </p:nvPicPr>
            <p:blipFill>
              <a:blip r:embed="rId137"/>
              <a:stretch>
                <a:fillRect/>
              </a:stretch>
            </p:blipFill>
            <p:spPr>
              <a:xfrm>
                <a:off x="4002600" y="4929640"/>
                <a:ext cx="59040" cy="276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8">
            <p14:nvContentPartPr>
              <p14:cNvPr id="78" name="Ink 77">
                <a:extLst>
                  <a:ext uri="{FF2B5EF4-FFF2-40B4-BE49-F238E27FC236}">
                    <a16:creationId xmlns:a16="http://schemas.microsoft.com/office/drawing/2014/main" id="{973A6BFF-3A44-4C15-B42A-D265C3B48172}"/>
                  </a:ext>
                </a:extLst>
              </p14:cNvPr>
              <p14:cNvContentPartPr/>
              <p14:nvPr/>
            </p14:nvContentPartPr>
            <p14:xfrm>
              <a:off x="3931680" y="4920640"/>
              <a:ext cx="243360" cy="27360"/>
            </p14:xfrm>
          </p:contentPart>
        </mc:Choice>
        <mc:Fallback>
          <p:pic>
            <p:nvPicPr>
              <p:cNvPr id="78" name="Ink 77">
                <a:extLst>
                  <a:ext uri="{FF2B5EF4-FFF2-40B4-BE49-F238E27FC236}">
                    <a16:creationId xmlns:a16="http://schemas.microsoft.com/office/drawing/2014/main" id="{973A6BFF-3A44-4C15-B42A-D265C3B48172}"/>
                  </a:ext>
                </a:extLst>
              </p:cNvPr>
              <p:cNvPicPr/>
              <p:nvPr/>
            </p:nvPicPr>
            <p:blipFill>
              <a:blip r:embed="rId139"/>
              <a:stretch>
                <a:fillRect/>
              </a:stretch>
            </p:blipFill>
            <p:spPr>
              <a:xfrm>
                <a:off x="3913680" y="4903000"/>
                <a:ext cx="279000" cy="63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0">
            <p14:nvContentPartPr>
              <p14:cNvPr id="79" name="Ink 78">
                <a:extLst>
                  <a:ext uri="{FF2B5EF4-FFF2-40B4-BE49-F238E27FC236}">
                    <a16:creationId xmlns:a16="http://schemas.microsoft.com/office/drawing/2014/main" id="{8BE97446-6BA7-4811-AF1F-55208098DA9A}"/>
                  </a:ext>
                </a:extLst>
              </p14:cNvPr>
              <p14:cNvContentPartPr/>
              <p14:nvPr/>
            </p14:nvContentPartPr>
            <p14:xfrm>
              <a:off x="4134720" y="5130160"/>
              <a:ext cx="8280" cy="101160"/>
            </p14:xfrm>
          </p:contentPart>
        </mc:Choice>
        <mc:Fallback>
          <p:pic>
            <p:nvPicPr>
              <p:cNvPr id="79" name="Ink 78">
                <a:extLst>
                  <a:ext uri="{FF2B5EF4-FFF2-40B4-BE49-F238E27FC236}">
                    <a16:creationId xmlns:a16="http://schemas.microsoft.com/office/drawing/2014/main" id="{8BE97446-6BA7-4811-AF1F-55208098DA9A}"/>
                  </a:ext>
                </a:extLst>
              </p:cNvPr>
              <p:cNvPicPr/>
              <p:nvPr/>
            </p:nvPicPr>
            <p:blipFill>
              <a:blip r:embed="rId141"/>
              <a:stretch>
                <a:fillRect/>
              </a:stretch>
            </p:blipFill>
            <p:spPr>
              <a:xfrm>
                <a:off x="4117080" y="5112520"/>
                <a:ext cx="43920" cy="136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2">
            <p14:nvContentPartPr>
              <p14:cNvPr id="91" name="Ink 90">
                <a:extLst>
                  <a:ext uri="{FF2B5EF4-FFF2-40B4-BE49-F238E27FC236}">
                    <a16:creationId xmlns:a16="http://schemas.microsoft.com/office/drawing/2014/main" id="{740A96CC-BBDB-413B-B527-5F8835171837}"/>
                  </a:ext>
                </a:extLst>
              </p14:cNvPr>
              <p14:cNvContentPartPr/>
              <p14:nvPr/>
            </p14:nvContentPartPr>
            <p14:xfrm>
              <a:off x="4541160" y="4976800"/>
              <a:ext cx="188280" cy="21600"/>
            </p14:xfrm>
          </p:contentPart>
        </mc:Choice>
        <mc:Fallback>
          <p:pic>
            <p:nvPicPr>
              <p:cNvPr id="91" name="Ink 90">
                <a:extLst>
                  <a:ext uri="{FF2B5EF4-FFF2-40B4-BE49-F238E27FC236}">
                    <a16:creationId xmlns:a16="http://schemas.microsoft.com/office/drawing/2014/main" id="{740A96CC-BBDB-413B-B527-5F8835171837}"/>
                  </a:ext>
                </a:extLst>
              </p:cNvPr>
              <p:cNvPicPr/>
              <p:nvPr/>
            </p:nvPicPr>
            <p:blipFill>
              <a:blip r:embed="rId143"/>
              <a:stretch>
                <a:fillRect/>
              </a:stretch>
            </p:blipFill>
            <p:spPr>
              <a:xfrm>
                <a:off x="4523160" y="4959160"/>
                <a:ext cx="223920" cy="57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4">
            <p14:nvContentPartPr>
              <p14:cNvPr id="92" name="Ink 91">
                <a:extLst>
                  <a:ext uri="{FF2B5EF4-FFF2-40B4-BE49-F238E27FC236}">
                    <a16:creationId xmlns:a16="http://schemas.microsoft.com/office/drawing/2014/main" id="{EFEC4FB6-A5FA-495B-995E-351AFA76F676}"/>
                  </a:ext>
                </a:extLst>
              </p14:cNvPr>
              <p14:cNvContentPartPr/>
              <p14:nvPr/>
            </p14:nvContentPartPr>
            <p14:xfrm>
              <a:off x="4541160" y="5110000"/>
              <a:ext cx="172080" cy="11160"/>
            </p14:xfrm>
          </p:contentPart>
        </mc:Choice>
        <mc:Fallback>
          <p:pic>
            <p:nvPicPr>
              <p:cNvPr id="92" name="Ink 91">
                <a:extLst>
                  <a:ext uri="{FF2B5EF4-FFF2-40B4-BE49-F238E27FC236}">
                    <a16:creationId xmlns:a16="http://schemas.microsoft.com/office/drawing/2014/main" id="{EFEC4FB6-A5FA-495B-995E-351AFA76F676}"/>
                  </a:ext>
                </a:extLst>
              </p:cNvPr>
              <p:cNvPicPr/>
              <p:nvPr/>
            </p:nvPicPr>
            <p:blipFill>
              <a:blip r:embed="rId145"/>
              <a:stretch>
                <a:fillRect/>
              </a:stretch>
            </p:blipFill>
            <p:spPr>
              <a:xfrm>
                <a:off x="4523160" y="5092000"/>
                <a:ext cx="207720" cy="46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6">
            <p14:nvContentPartPr>
              <p14:cNvPr id="95" name="Ink 94">
                <a:extLst>
                  <a:ext uri="{FF2B5EF4-FFF2-40B4-BE49-F238E27FC236}">
                    <a16:creationId xmlns:a16="http://schemas.microsoft.com/office/drawing/2014/main" id="{279FAA1C-5FE0-4B0D-BBDF-E2C9528E48C8}"/>
                  </a:ext>
                </a:extLst>
              </p14:cNvPr>
              <p14:cNvContentPartPr/>
              <p14:nvPr/>
            </p14:nvContentPartPr>
            <p14:xfrm>
              <a:off x="4937160" y="4896880"/>
              <a:ext cx="580680" cy="223560"/>
            </p14:xfrm>
          </p:contentPart>
        </mc:Choice>
        <mc:Fallback>
          <p:pic>
            <p:nvPicPr>
              <p:cNvPr id="95" name="Ink 94">
                <a:extLst>
                  <a:ext uri="{FF2B5EF4-FFF2-40B4-BE49-F238E27FC236}">
                    <a16:creationId xmlns:a16="http://schemas.microsoft.com/office/drawing/2014/main" id="{279FAA1C-5FE0-4B0D-BBDF-E2C9528E48C8}"/>
                  </a:ext>
                </a:extLst>
              </p:cNvPr>
              <p:cNvPicPr/>
              <p:nvPr/>
            </p:nvPicPr>
            <p:blipFill>
              <a:blip r:embed="rId147"/>
              <a:stretch>
                <a:fillRect/>
              </a:stretch>
            </p:blipFill>
            <p:spPr>
              <a:xfrm>
                <a:off x="4919520" y="4878880"/>
                <a:ext cx="616320" cy="259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8">
            <p14:nvContentPartPr>
              <p14:cNvPr id="50" name="Ink 49">
                <a:extLst>
                  <a:ext uri="{FF2B5EF4-FFF2-40B4-BE49-F238E27FC236}">
                    <a16:creationId xmlns:a16="http://schemas.microsoft.com/office/drawing/2014/main" id="{379CE22B-6D73-4552-9199-7D00591476CA}"/>
                  </a:ext>
                </a:extLst>
              </p14:cNvPr>
              <p14:cNvContentPartPr/>
              <p14:nvPr/>
            </p14:nvContentPartPr>
            <p14:xfrm>
              <a:off x="5800800" y="4896880"/>
              <a:ext cx="248400" cy="246240"/>
            </p14:xfrm>
          </p:contentPart>
        </mc:Choice>
        <mc:Fallback>
          <p:pic>
            <p:nvPicPr>
              <p:cNvPr id="50" name="Ink 49">
                <a:extLst>
                  <a:ext uri="{FF2B5EF4-FFF2-40B4-BE49-F238E27FC236}">
                    <a16:creationId xmlns:a16="http://schemas.microsoft.com/office/drawing/2014/main" id="{379CE22B-6D73-4552-9199-7D00591476CA}"/>
                  </a:ext>
                </a:extLst>
              </p:cNvPr>
              <p:cNvPicPr/>
              <p:nvPr/>
            </p:nvPicPr>
            <p:blipFill>
              <a:blip r:embed="rId149"/>
              <a:stretch>
                <a:fillRect/>
              </a:stretch>
            </p:blipFill>
            <p:spPr>
              <a:xfrm>
                <a:off x="5783160" y="4878880"/>
                <a:ext cx="284040" cy="281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0">
            <p14:nvContentPartPr>
              <p14:cNvPr id="82" name="Ink 81">
                <a:extLst>
                  <a:ext uri="{FF2B5EF4-FFF2-40B4-BE49-F238E27FC236}">
                    <a16:creationId xmlns:a16="http://schemas.microsoft.com/office/drawing/2014/main" id="{DF226DBD-0826-440C-A0AE-0D5CFD041F5D}"/>
                  </a:ext>
                </a:extLst>
              </p14:cNvPr>
              <p14:cNvContentPartPr/>
              <p14:nvPr/>
            </p14:nvContentPartPr>
            <p14:xfrm>
              <a:off x="6989880" y="4957360"/>
              <a:ext cx="174240" cy="20880"/>
            </p14:xfrm>
          </p:contentPart>
        </mc:Choice>
        <mc:Fallback>
          <p:pic>
            <p:nvPicPr>
              <p:cNvPr id="82" name="Ink 81">
                <a:extLst>
                  <a:ext uri="{FF2B5EF4-FFF2-40B4-BE49-F238E27FC236}">
                    <a16:creationId xmlns:a16="http://schemas.microsoft.com/office/drawing/2014/main" id="{DF226DBD-0826-440C-A0AE-0D5CFD041F5D}"/>
                  </a:ext>
                </a:extLst>
              </p:cNvPr>
              <p:cNvPicPr/>
              <p:nvPr/>
            </p:nvPicPr>
            <p:blipFill>
              <a:blip r:embed="rId151"/>
              <a:stretch>
                <a:fillRect/>
              </a:stretch>
            </p:blipFill>
            <p:spPr>
              <a:xfrm>
                <a:off x="6971880" y="4939360"/>
                <a:ext cx="209880" cy="56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2">
            <p14:nvContentPartPr>
              <p14:cNvPr id="83" name="Ink 82">
                <a:extLst>
                  <a:ext uri="{FF2B5EF4-FFF2-40B4-BE49-F238E27FC236}">
                    <a16:creationId xmlns:a16="http://schemas.microsoft.com/office/drawing/2014/main" id="{CD238A5A-C23B-468D-8A8B-283A098F5525}"/>
                  </a:ext>
                </a:extLst>
              </p14:cNvPr>
              <p14:cNvContentPartPr/>
              <p14:nvPr/>
            </p14:nvContentPartPr>
            <p14:xfrm>
              <a:off x="7020120" y="5019280"/>
              <a:ext cx="154080" cy="20160"/>
            </p14:xfrm>
          </p:contentPart>
        </mc:Choice>
        <mc:Fallback>
          <p:pic>
            <p:nvPicPr>
              <p:cNvPr id="83" name="Ink 82">
                <a:extLst>
                  <a:ext uri="{FF2B5EF4-FFF2-40B4-BE49-F238E27FC236}">
                    <a16:creationId xmlns:a16="http://schemas.microsoft.com/office/drawing/2014/main" id="{CD238A5A-C23B-468D-8A8B-283A098F5525}"/>
                  </a:ext>
                </a:extLst>
              </p:cNvPr>
              <p:cNvPicPr/>
              <p:nvPr/>
            </p:nvPicPr>
            <p:blipFill>
              <a:blip r:embed="rId153"/>
              <a:stretch>
                <a:fillRect/>
              </a:stretch>
            </p:blipFill>
            <p:spPr>
              <a:xfrm>
                <a:off x="7002480" y="5001280"/>
                <a:ext cx="189720" cy="55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4">
            <p14:nvContentPartPr>
              <p14:cNvPr id="84" name="Ink 83">
                <a:extLst>
                  <a:ext uri="{FF2B5EF4-FFF2-40B4-BE49-F238E27FC236}">
                    <a16:creationId xmlns:a16="http://schemas.microsoft.com/office/drawing/2014/main" id="{AA016746-3BD2-4733-85DE-8A47D65D5590}"/>
                  </a:ext>
                </a:extLst>
              </p14:cNvPr>
              <p14:cNvContentPartPr/>
              <p14:nvPr/>
            </p14:nvContentPartPr>
            <p14:xfrm>
              <a:off x="6400200" y="4814800"/>
              <a:ext cx="455040" cy="434880"/>
            </p14:xfrm>
          </p:contentPart>
        </mc:Choice>
        <mc:Fallback>
          <p:pic>
            <p:nvPicPr>
              <p:cNvPr id="84" name="Ink 83">
                <a:extLst>
                  <a:ext uri="{FF2B5EF4-FFF2-40B4-BE49-F238E27FC236}">
                    <a16:creationId xmlns:a16="http://schemas.microsoft.com/office/drawing/2014/main" id="{AA016746-3BD2-4733-85DE-8A47D65D5590}"/>
                  </a:ext>
                </a:extLst>
              </p:cNvPr>
              <p:cNvPicPr/>
              <p:nvPr/>
            </p:nvPicPr>
            <p:blipFill>
              <a:blip r:embed="rId155"/>
              <a:stretch>
                <a:fillRect/>
              </a:stretch>
            </p:blipFill>
            <p:spPr>
              <a:xfrm>
                <a:off x="6382546" y="4796815"/>
                <a:ext cx="490708" cy="47049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6">
            <p14:nvContentPartPr>
              <p14:cNvPr id="85" name="Ink 84">
                <a:extLst>
                  <a:ext uri="{FF2B5EF4-FFF2-40B4-BE49-F238E27FC236}">
                    <a16:creationId xmlns:a16="http://schemas.microsoft.com/office/drawing/2014/main" id="{E4733BA7-3EC6-458F-AC3D-B43CB63E3111}"/>
                  </a:ext>
                </a:extLst>
              </p14:cNvPr>
              <p14:cNvContentPartPr/>
              <p14:nvPr/>
            </p14:nvContentPartPr>
            <p14:xfrm>
              <a:off x="7427280" y="4876360"/>
              <a:ext cx="18000" cy="184320"/>
            </p14:xfrm>
          </p:contentPart>
        </mc:Choice>
        <mc:Fallback>
          <p:pic>
            <p:nvPicPr>
              <p:cNvPr id="85" name="Ink 84">
                <a:extLst>
                  <a:ext uri="{FF2B5EF4-FFF2-40B4-BE49-F238E27FC236}">
                    <a16:creationId xmlns:a16="http://schemas.microsoft.com/office/drawing/2014/main" id="{E4733BA7-3EC6-458F-AC3D-B43CB63E3111}"/>
                  </a:ext>
                </a:extLst>
              </p:cNvPr>
              <p:cNvPicPr/>
              <p:nvPr/>
            </p:nvPicPr>
            <p:blipFill>
              <a:blip r:embed="rId157"/>
              <a:stretch>
                <a:fillRect/>
              </a:stretch>
            </p:blipFill>
            <p:spPr>
              <a:xfrm>
                <a:off x="7409280" y="4858720"/>
                <a:ext cx="53640" cy="219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8">
            <p14:nvContentPartPr>
              <p14:cNvPr id="86" name="Ink 85">
                <a:extLst>
                  <a:ext uri="{FF2B5EF4-FFF2-40B4-BE49-F238E27FC236}">
                    <a16:creationId xmlns:a16="http://schemas.microsoft.com/office/drawing/2014/main" id="{726BFA0F-58F8-4F4D-8B2F-F14BDBA42A01}"/>
                  </a:ext>
                </a:extLst>
              </p14:cNvPr>
              <p14:cNvContentPartPr/>
              <p14:nvPr/>
            </p14:nvContentPartPr>
            <p14:xfrm>
              <a:off x="7335120" y="4815520"/>
              <a:ext cx="240120" cy="10440"/>
            </p14:xfrm>
          </p:contentPart>
        </mc:Choice>
        <mc:Fallback>
          <p:pic>
            <p:nvPicPr>
              <p:cNvPr id="86" name="Ink 85">
                <a:extLst>
                  <a:ext uri="{FF2B5EF4-FFF2-40B4-BE49-F238E27FC236}">
                    <a16:creationId xmlns:a16="http://schemas.microsoft.com/office/drawing/2014/main" id="{726BFA0F-58F8-4F4D-8B2F-F14BDBA42A01}"/>
                  </a:ext>
                </a:extLst>
              </p:cNvPr>
              <p:cNvPicPr/>
              <p:nvPr/>
            </p:nvPicPr>
            <p:blipFill>
              <a:blip r:embed="rId159"/>
              <a:stretch>
                <a:fillRect/>
              </a:stretch>
            </p:blipFill>
            <p:spPr>
              <a:xfrm>
                <a:off x="7317120" y="4797880"/>
                <a:ext cx="275760" cy="46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0">
            <p14:nvContentPartPr>
              <p14:cNvPr id="87" name="Ink 86">
                <a:extLst>
                  <a:ext uri="{FF2B5EF4-FFF2-40B4-BE49-F238E27FC236}">
                    <a16:creationId xmlns:a16="http://schemas.microsoft.com/office/drawing/2014/main" id="{A52EAB2E-1BB9-452C-94DF-B6C8FDEE6BFC}"/>
                  </a:ext>
                </a:extLst>
              </p14:cNvPr>
              <p14:cNvContentPartPr/>
              <p14:nvPr/>
            </p14:nvContentPartPr>
            <p14:xfrm>
              <a:off x="7558680" y="5008480"/>
              <a:ext cx="14760" cy="117000"/>
            </p14:xfrm>
          </p:contentPart>
        </mc:Choice>
        <mc:Fallback>
          <p:pic>
            <p:nvPicPr>
              <p:cNvPr id="87" name="Ink 86">
                <a:extLst>
                  <a:ext uri="{FF2B5EF4-FFF2-40B4-BE49-F238E27FC236}">
                    <a16:creationId xmlns:a16="http://schemas.microsoft.com/office/drawing/2014/main" id="{A52EAB2E-1BB9-452C-94DF-B6C8FDEE6BFC}"/>
                  </a:ext>
                </a:extLst>
              </p:cNvPr>
              <p:cNvPicPr/>
              <p:nvPr/>
            </p:nvPicPr>
            <p:blipFill>
              <a:blip r:embed="rId161"/>
              <a:stretch>
                <a:fillRect/>
              </a:stretch>
            </p:blipFill>
            <p:spPr>
              <a:xfrm>
                <a:off x="7540680" y="4990840"/>
                <a:ext cx="50400" cy="152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2">
            <p14:nvContentPartPr>
              <p14:cNvPr id="89" name="Ink 88">
                <a:extLst>
                  <a:ext uri="{FF2B5EF4-FFF2-40B4-BE49-F238E27FC236}">
                    <a16:creationId xmlns:a16="http://schemas.microsoft.com/office/drawing/2014/main" id="{BB86BB2F-6FF5-4724-82F8-56F2CF3DBA82}"/>
                  </a:ext>
                </a:extLst>
              </p14:cNvPr>
              <p14:cNvContentPartPr/>
              <p14:nvPr/>
            </p14:nvContentPartPr>
            <p14:xfrm>
              <a:off x="660000" y="5420680"/>
              <a:ext cx="795600" cy="392040"/>
            </p14:xfrm>
          </p:contentPart>
        </mc:Choice>
        <mc:Fallback>
          <p:pic>
            <p:nvPicPr>
              <p:cNvPr id="89" name="Ink 88">
                <a:extLst>
                  <a:ext uri="{FF2B5EF4-FFF2-40B4-BE49-F238E27FC236}">
                    <a16:creationId xmlns:a16="http://schemas.microsoft.com/office/drawing/2014/main" id="{BB86BB2F-6FF5-4724-82F8-56F2CF3DBA82}"/>
                  </a:ext>
                </a:extLst>
              </p:cNvPr>
              <p:cNvPicPr/>
              <p:nvPr/>
            </p:nvPicPr>
            <p:blipFill>
              <a:blip r:embed="rId163"/>
              <a:stretch>
                <a:fillRect/>
              </a:stretch>
            </p:blipFill>
            <p:spPr>
              <a:xfrm>
                <a:off x="642000" y="5402680"/>
                <a:ext cx="831240" cy="427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4">
            <p14:nvContentPartPr>
              <p14:cNvPr id="97" name="Ink 96">
                <a:extLst>
                  <a:ext uri="{FF2B5EF4-FFF2-40B4-BE49-F238E27FC236}">
                    <a16:creationId xmlns:a16="http://schemas.microsoft.com/office/drawing/2014/main" id="{DD24E082-7BC1-4543-839A-7DCCCAA53F14}"/>
                  </a:ext>
                </a:extLst>
              </p14:cNvPr>
              <p14:cNvContentPartPr/>
              <p14:nvPr/>
            </p14:nvContentPartPr>
            <p14:xfrm>
              <a:off x="2031600" y="5369200"/>
              <a:ext cx="601200" cy="279720"/>
            </p14:xfrm>
          </p:contentPart>
        </mc:Choice>
        <mc:Fallback>
          <p:pic>
            <p:nvPicPr>
              <p:cNvPr id="97" name="Ink 96">
                <a:extLst>
                  <a:ext uri="{FF2B5EF4-FFF2-40B4-BE49-F238E27FC236}">
                    <a16:creationId xmlns:a16="http://schemas.microsoft.com/office/drawing/2014/main" id="{DD24E082-7BC1-4543-839A-7DCCCAA53F14}"/>
                  </a:ext>
                </a:extLst>
              </p:cNvPr>
              <p:cNvPicPr/>
              <p:nvPr/>
            </p:nvPicPr>
            <p:blipFill>
              <a:blip r:embed="rId165"/>
              <a:stretch>
                <a:fillRect/>
              </a:stretch>
            </p:blipFill>
            <p:spPr>
              <a:xfrm>
                <a:off x="2013600" y="5351560"/>
                <a:ext cx="636840" cy="315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6">
            <p14:nvContentPartPr>
              <p14:cNvPr id="98" name="Ink 97">
                <a:extLst>
                  <a:ext uri="{FF2B5EF4-FFF2-40B4-BE49-F238E27FC236}">
                    <a16:creationId xmlns:a16="http://schemas.microsoft.com/office/drawing/2014/main" id="{92628D5C-8430-4997-95F2-C9F9959C8EBE}"/>
                  </a:ext>
                </a:extLst>
              </p14:cNvPr>
              <p14:cNvContentPartPr/>
              <p14:nvPr/>
            </p14:nvContentPartPr>
            <p14:xfrm>
              <a:off x="1615080" y="5414200"/>
              <a:ext cx="294840" cy="321840"/>
            </p14:xfrm>
          </p:contentPart>
        </mc:Choice>
        <mc:Fallback>
          <p:pic>
            <p:nvPicPr>
              <p:cNvPr id="98" name="Ink 97">
                <a:extLst>
                  <a:ext uri="{FF2B5EF4-FFF2-40B4-BE49-F238E27FC236}">
                    <a16:creationId xmlns:a16="http://schemas.microsoft.com/office/drawing/2014/main" id="{92628D5C-8430-4997-95F2-C9F9959C8EBE}"/>
                  </a:ext>
                </a:extLst>
              </p:cNvPr>
              <p:cNvPicPr/>
              <p:nvPr/>
            </p:nvPicPr>
            <p:blipFill>
              <a:blip r:embed="rId167"/>
              <a:stretch>
                <a:fillRect/>
              </a:stretch>
            </p:blipFill>
            <p:spPr>
              <a:xfrm>
                <a:off x="1597102" y="5396540"/>
                <a:ext cx="330437" cy="3575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611022086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EF925F-07F8-4EB3-99A6-401403A3F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8BA499-14B1-4141-8B47-F388188B2A8C}" type="slidenum">
              <a:rPr lang="en-US" smtClean="0"/>
              <a:pPr>
                <a:defRPr/>
              </a:pPr>
              <a:t>45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4A983E8-E451-41C2-A6E9-EF236554FA7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2884" t="14701" r="17452" b="79188"/>
          <a:stretch/>
        </p:blipFill>
        <p:spPr>
          <a:xfrm>
            <a:off x="152399" y="168274"/>
            <a:ext cx="8700727" cy="1508126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E2CB4E82-318A-4693-8CE0-E8A3C924D1C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350"/>
          <a:stretch/>
        </p:blipFill>
        <p:spPr>
          <a:xfrm>
            <a:off x="6450228" y="1295400"/>
            <a:ext cx="2541373" cy="2368737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E3864354-37D2-4D89-B266-4E5B4F0674D5}"/>
                  </a:ext>
                </a:extLst>
              </p14:cNvPr>
              <p14:cNvContentPartPr/>
              <p14:nvPr/>
            </p14:nvContentPartPr>
            <p14:xfrm>
              <a:off x="1797960" y="497320"/>
              <a:ext cx="2253240" cy="4140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E3864354-37D2-4D89-B266-4E5B4F0674D5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780320" y="461680"/>
                <a:ext cx="2288880" cy="113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AABBB7BA-46C3-4AE4-8CC7-9B62C2B587F8}"/>
                  </a:ext>
                </a:extLst>
              </p14:cNvPr>
              <p14:cNvContentPartPr/>
              <p14:nvPr/>
            </p14:nvContentPartPr>
            <p14:xfrm>
              <a:off x="6298680" y="863080"/>
              <a:ext cx="2287440" cy="61560"/>
            </p14:xfrm>
          </p:contentPart>
        </mc:Choice>
        <mc:Fallback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AABBB7BA-46C3-4AE4-8CC7-9B62C2B587F8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6281040" y="827080"/>
                <a:ext cx="2323080" cy="133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790957B5-BFC6-4400-9C92-BE9FAF9A12DB}"/>
                  </a:ext>
                </a:extLst>
              </p14:cNvPr>
              <p14:cNvContentPartPr/>
              <p14:nvPr/>
            </p14:nvContentPartPr>
            <p14:xfrm>
              <a:off x="221520" y="1218760"/>
              <a:ext cx="4583160" cy="61560"/>
            </p14:xfrm>
          </p:contentPart>
        </mc:Choice>
        <mc:Fallback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790957B5-BFC6-4400-9C92-BE9FAF9A12DB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203520" y="1183120"/>
                <a:ext cx="4618800" cy="133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1A3E1294-9569-461C-A91B-58E5F8266021}"/>
                  </a:ext>
                </a:extLst>
              </p14:cNvPr>
              <p14:cNvContentPartPr/>
              <p14:nvPr/>
            </p14:nvContentPartPr>
            <p14:xfrm>
              <a:off x="1361280" y="3880240"/>
              <a:ext cx="223560" cy="274320"/>
            </p14:xfrm>
          </p:contentPart>
        </mc:Choice>
        <mc:Fallback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1A3E1294-9569-461C-A91B-58E5F8266021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1343309" y="3862577"/>
                <a:ext cx="259143" cy="31000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">
            <p14:nvContentPartPr>
              <p14:cNvPr id="46" name="Ink 45">
                <a:extLst>
                  <a:ext uri="{FF2B5EF4-FFF2-40B4-BE49-F238E27FC236}">
                    <a16:creationId xmlns:a16="http://schemas.microsoft.com/office/drawing/2014/main" id="{A0FD4F42-10F0-43A6-8E05-0459C17BD1B3}"/>
                  </a:ext>
                </a:extLst>
              </p14:cNvPr>
              <p14:cNvContentPartPr/>
              <p14:nvPr/>
            </p14:nvContentPartPr>
            <p14:xfrm>
              <a:off x="2813880" y="1605400"/>
              <a:ext cx="628920" cy="60840"/>
            </p14:xfrm>
          </p:contentPart>
        </mc:Choice>
        <mc:Fallback>
          <p:pic>
            <p:nvPicPr>
              <p:cNvPr id="46" name="Ink 45">
                <a:extLst>
                  <a:ext uri="{FF2B5EF4-FFF2-40B4-BE49-F238E27FC236}">
                    <a16:creationId xmlns:a16="http://schemas.microsoft.com/office/drawing/2014/main" id="{A0FD4F42-10F0-43A6-8E05-0459C17BD1B3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2795880" y="1587760"/>
                <a:ext cx="664560" cy="96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">
            <p14:nvContentPartPr>
              <p14:cNvPr id="47" name="Ink 46">
                <a:extLst>
                  <a:ext uri="{FF2B5EF4-FFF2-40B4-BE49-F238E27FC236}">
                    <a16:creationId xmlns:a16="http://schemas.microsoft.com/office/drawing/2014/main" id="{CA1CC033-68B9-4A76-A90D-2F2E236643A6}"/>
                  </a:ext>
                </a:extLst>
              </p14:cNvPr>
              <p14:cNvContentPartPr/>
              <p14:nvPr/>
            </p14:nvContentPartPr>
            <p14:xfrm>
              <a:off x="3626760" y="1586320"/>
              <a:ext cx="160560" cy="19080"/>
            </p14:xfrm>
          </p:contentPart>
        </mc:Choice>
        <mc:Fallback>
          <p:pic>
            <p:nvPicPr>
              <p:cNvPr id="47" name="Ink 46">
                <a:extLst>
                  <a:ext uri="{FF2B5EF4-FFF2-40B4-BE49-F238E27FC236}">
                    <a16:creationId xmlns:a16="http://schemas.microsoft.com/office/drawing/2014/main" id="{CA1CC033-68B9-4A76-A90D-2F2E236643A6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3608760" y="1568320"/>
                <a:ext cx="196200" cy="54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">
            <p14:nvContentPartPr>
              <p14:cNvPr id="57" name="Ink 56">
                <a:extLst>
                  <a:ext uri="{FF2B5EF4-FFF2-40B4-BE49-F238E27FC236}">
                    <a16:creationId xmlns:a16="http://schemas.microsoft.com/office/drawing/2014/main" id="{B3FAE627-E43B-48B1-8040-FBF2674FE6EE}"/>
                  </a:ext>
                </a:extLst>
              </p14:cNvPr>
              <p14:cNvContentPartPr/>
              <p14:nvPr/>
            </p14:nvContentPartPr>
            <p14:xfrm>
              <a:off x="477120" y="1672000"/>
              <a:ext cx="2113200" cy="2103840"/>
            </p14:xfrm>
          </p:contentPart>
        </mc:Choice>
        <mc:Fallback>
          <p:pic>
            <p:nvPicPr>
              <p:cNvPr id="57" name="Ink 56">
                <a:extLst>
                  <a:ext uri="{FF2B5EF4-FFF2-40B4-BE49-F238E27FC236}">
                    <a16:creationId xmlns:a16="http://schemas.microsoft.com/office/drawing/2014/main" id="{B3FAE627-E43B-48B1-8040-FBF2674FE6EE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459483" y="1654000"/>
                <a:ext cx="2148834" cy="2139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8">
            <p14:nvContentPartPr>
              <p14:cNvPr id="61" name="Ink 60">
                <a:extLst>
                  <a:ext uri="{FF2B5EF4-FFF2-40B4-BE49-F238E27FC236}">
                    <a16:creationId xmlns:a16="http://schemas.microsoft.com/office/drawing/2014/main" id="{C97432FF-9293-4FE3-AB25-A67797373E30}"/>
                  </a:ext>
                </a:extLst>
              </p14:cNvPr>
              <p14:cNvContentPartPr/>
              <p14:nvPr/>
            </p14:nvContentPartPr>
            <p14:xfrm>
              <a:off x="2742600" y="1817800"/>
              <a:ext cx="324720" cy="348480"/>
            </p14:xfrm>
          </p:contentPart>
        </mc:Choice>
        <mc:Fallback>
          <p:pic>
            <p:nvPicPr>
              <p:cNvPr id="61" name="Ink 60">
                <a:extLst>
                  <a:ext uri="{FF2B5EF4-FFF2-40B4-BE49-F238E27FC236}">
                    <a16:creationId xmlns:a16="http://schemas.microsoft.com/office/drawing/2014/main" id="{C97432FF-9293-4FE3-AB25-A67797373E30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2724960" y="1799781"/>
                <a:ext cx="360360" cy="38415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0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D4FF878C-DDF8-44E6-95FB-DAF119124E4C}"/>
                  </a:ext>
                </a:extLst>
              </p14:cNvPr>
              <p14:cNvContentPartPr/>
              <p14:nvPr/>
            </p14:nvContentPartPr>
            <p14:xfrm>
              <a:off x="3689760" y="1687480"/>
              <a:ext cx="523440" cy="610560"/>
            </p14:xfrm>
          </p:contentPart>
        </mc:Choice>
        <mc:Fallback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D4FF878C-DDF8-44E6-95FB-DAF119124E4C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3672120" y="1669830"/>
                <a:ext cx="559080" cy="64622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2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1F3F158F-C1FB-44F1-96F9-31820E21B5E8}"/>
                  </a:ext>
                </a:extLst>
              </p14:cNvPr>
              <p14:cNvContentPartPr/>
              <p14:nvPr/>
            </p14:nvContentPartPr>
            <p14:xfrm>
              <a:off x="4388520" y="2153680"/>
              <a:ext cx="192960" cy="186480"/>
            </p14:xfrm>
          </p:contentPart>
        </mc:Choice>
        <mc:Fallback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1F3F158F-C1FB-44F1-96F9-31820E21B5E8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4370880" y="2135680"/>
                <a:ext cx="228600" cy="222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4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209E4FAD-9B4A-4804-8CC9-6E9C5388DBB8}"/>
                  </a:ext>
                </a:extLst>
              </p14:cNvPr>
              <p14:cNvContentPartPr/>
              <p14:nvPr/>
            </p14:nvContentPartPr>
            <p14:xfrm>
              <a:off x="2783640" y="2475880"/>
              <a:ext cx="171720" cy="54360"/>
            </p14:xfrm>
          </p:contentPart>
        </mc:Choice>
        <mc:Fallback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209E4FAD-9B4A-4804-8CC9-6E9C5388DBB8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2765640" y="2457880"/>
                <a:ext cx="207360" cy="90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6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C42BD757-22CA-47F1-B7F0-C88D66B7CC97}"/>
                  </a:ext>
                </a:extLst>
              </p14:cNvPr>
              <p14:cNvContentPartPr/>
              <p14:nvPr/>
            </p14:nvContentPartPr>
            <p14:xfrm>
              <a:off x="3210240" y="2691880"/>
              <a:ext cx="198000" cy="11160"/>
            </p14:xfrm>
          </p:contentPart>
        </mc:Choice>
        <mc:Fallback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C42BD757-22CA-47F1-B7F0-C88D66B7CC97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3192240" y="2674240"/>
                <a:ext cx="233640" cy="46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8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1E8464F5-20B8-4DD4-823A-E22F89F1B065}"/>
                  </a:ext>
                </a:extLst>
              </p14:cNvPr>
              <p14:cNvContentPartPr/>
              <p14:nvPr/>
            </p14:nvContentPartPr>
            <p14:xfrm>
              <a:off x="3250920" y="2793760"/>
              <a:ext cx="117360" cy="360"/>
            </p14:xfrm>
          </p:contentPart>
        </mc:Choice>
        <mc:Fallback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1E8464F5-20B8-4DD4-823A-E22F89F1B065}"/>
                  </a:ext>
                </a:extLst>
              </p:cNvPr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3232920" y="2775760"/>
                <a:ext cx="1530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0">
            <p14:nvContentPartPr>
              <p14:cNvPr id="24" name="Ink 23">
                <a:extLst>
                  <a:ext uri="{FF2B5EF4-FFF2-40B4-BE49-F238E27FC236}">
                    <a16:creationId xmlns:a16="http://schemas.microsoft.com/office/drawing/2014/main" id="{3BC8F5E3-2C86-4763-AADD-EB706C847488}"/>
                  </a:ext>
                </a:extLst>
              </p14:cNvPr>
              <p14:cNvContentPartPr/>
              <p14:nvPr/>
            </p14:nvContentPartPr>
            <p14:xfrm>
              <a:off x="3586080" y="2571640"/>
              <a:ext cx="446040" cy="351360"/>
            </p14:xfrm>
          </p:contentPart>
        </mc:Choice>
        <mc:Fallback>
          <p:pic>
            <p:nvPicPr>
              <p:cNvPr id="24" name="Ink 23">
                <a:extLst>
                  <a:ext uri="{FF2B5EF4-FFF2-40B4-BE49-F238E27FC236}">
                    <a16:creationId xmlns:a16="http://schemas.microsoft.com/office/drawing/2014/main" id="{3BC8F5E3-2C86-4763-AADD-EB706C847488}"/>
                  </a:ext>
                </a:extLst>
              </p:cNvPr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3568080" y="2553982"/>
                <a:ext cx="481680" cy="38703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2">
            <p14:nvContentPartPr>
              <p14:cNvPr id="25" name="Ink 24">
                <a:extLst>
                  <a:ext uri="{FF2B5EF4-FFF2-40B4-BE49-F238E27FC236}">
                    <a16:creationId xmlns:a16="http://schemas.microsoft.com/office/drawing/2014/main" id="{7B048A25-936C-4102-B796-C1FE5FDF6073}"/>
                  </a:ext>
                </a:extLst>
              </p14:cNvPr>
              <p14:cNvContentPartPr/>
              <p14:nvPr/>
            </p14:nvContentPartPr>
            <p14:xfrm>
              <a:off x="2753040" y="2699800"/>
              <a:ext cx="343440" cy="268200"/>
            </p14:xfrm>
          </p:contentPart>
        </mc:Choice>
        <mc:Fallback>
          <p:pic>
            <p:nvPicPr>
              <p:cNvPr id="25" name="Ink 24">
                <a:extLst>
                  <a:ext uri="{FF2B5EF4-FFF2-40B4-BE49-F238E27FC236}">
                    <a16:creationId xmlns:a16="http://schemas.microsoft.com/office/drawing/2014/main" id="{7B048A25-936C-4102-B796-C1FE5FDF6073}"/>
                  </a:ext>
                </a:extLst>
              </p:cNvPr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2735381" y="2682160"/>
                <a:ext cx="379117" cy="303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4">
            <p14:nvContentPartPr>
              <p14:cNvPr id="26" name="Ink 25">
                <a:extLst>
                  <a:ext uri="{FF2B5EF4-FFF2-40B4-BE49-F238E27FC236}">
                    <a16:creationId xmlns:a16="http://schemas.microsoft.com/office/drawing/2014/main" id="{8EE84877-AE52-4BA2-BFA4-A59DE8083E60}"/>
                  </a:ext>
                </a:extLst>
              </p14:cNvPr>
              <p14:cNvContentPartPr/>
              <p14:nvPr/>
            </p14:nvContentPartPr>
            <p14:xfrm>
              <a:off x="4215360" y="2681800"/>
              <a:ext cx="63720" cy="214920"/>
            </p14:xfrm>
          </p:contentPart>
        </mc:Choice>
        <mc:Fallback>
          <p:pic>
            <p:nvPicPr>
              <p:cNvPr id="26" name="Ink 25">
                <a:extLst>
                  <a:ext uri="{FF2B5EF4-FFF2-40B4-BE49-F238E27FC236}">
                    <a16:creationId xmlns:a16="http://schemas.microsoft.com/office/drawing/2014/main" id="{8EE84877-AE52-4BA2-BFA4-A59DE8083E60}"/>
                  </a:ext>
                </a:extLst>
              </p:cNvPr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4197720" y="2664160"/>
                <a:ext cx="99360" cy="250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6">
            <p14:nvContentPartPr>
              <p14:cNvPr id="27" name="Ink 26">
                <a:extLst>
                  <a:ext uri="{FF2B5EF4-FFF2-40B4-BE49-F238E27FC236}">
                    <a16:creationId xmlns:a16="http://schemas.microsoft.com/office/drawing/2014/main" id="{28E75EE5-8870-4B75-BDFC-8EC321FBF41B}"/>
                  </a:ext>
                </a:extLst>
              </p14:cNvPr>
              <p14:cNvContentPartPr/>
              <p14:nvPr/>
            </p14:nvContentPartPr>
            <p14:xfrm>
              <a:off x="4144800" y="2518720"/>
              <a:ext cx="165960" cy="88920"/>
            </p14:xfrm>
          </p:contentPart>
        </mc:Choice>
        <mc:Fallback>
          <p:pic>
            <p:nvPicPr>
              <p:cNvPr id="27" name="Ink 26">
                <a:extLst>
                  <a:ext uri="{FF2B5EF4-FFF2-40B4-BE49-F238E27FC236}">
                    <a16:creationId xmlns:a16="http://schemas.microsoft.com/office/drawing/2014/main" id="{28E75EE5-8870-4B75-BDFC-8EC321FBF41B}"/>
                  </a:ext>
                </a:extLst>
              </p:cNvPr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4126800" y="2500720"/>
                <a:ext cx="201600" cy="124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8">
            <p14:nvContentPartPr>
              <p14:cNvPr id="30" name="Ink 29">
                <a:extLst>
                  <a:ext uri="{FF2B5EF4-FFF2-40B4-BE49-F238E27FC236}">
                    <a16:creationId xmlns:a16="http://schemas.microsoft.com/office/drawing/2014/main" id="{19DB5899-B296-4A61-B99D-BFFFF26FE23B}"/>
                  </a:ext>
                </a:extLst>
              </p14:cNvPr>
              <p14:cNvContentPartPr/>
              <p14:nvPr/>
            </p14:nvContentPartPr>
            <p14:xfrm>
              <a:off x="4531080" y="2702320"/>
              <a:ext cx="175680" cy="194040"/>
            </p14:xfrm>
          </p:contentPart>
        </mc:Choice>
        <mc:Fallback>
          <p:pic>
            <p:nvPicPr>
              <p:cNvPr id="30" name="Ink 29">
                <a:extLst>
                  <a:ext uri="{FF2B5EF4-FFF2-40B4-BE49-F238E27FC236}">
                    <a16:creationId xmlns:a16="http://schemas.microsoft.com/office/drawing/2014/main" id="{19DB5899-B296-4A61-B99D-BFFFF26FE23B}"/>
                  </a:ext>
                </a:extLst>
              </p:cNvPr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4513080" y="2684320"/>
                <a:ext cx="211320" cy="229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0">
            <p14:nvContentPartPr>
              <p14:cNvPr id="34" name="Ink 33">
                <a:extLst>
                  <a:ext uri="{FF2B5EF4-FFF2-40B4-BE49-F238E27FC236}">
                    <a16:creationId xmlns:a16="http://schemas.microsoft.com/office/drawing/2014/main" id="{C203479C-3A23-40CC-B82F-9D84E90100DD}"/>
                  </a:ext>
                </a:extLst>
              </p14:cNvPr>
              <p14:cNvContentPartPr/>
              <p14:nvPr/>
            </p14:nvContentPartPr>
            <p14:xfrm>
              <a:off x="5183400" y="2813920"/>
              <a:ext cx="102960" cy="250920"/>
            </p14:xfrm>
          </p:contentPart>
        </mc:Choice>
        <mc:Fallback>
          <p:pic>
            <p:nvPicPr>
              <p:cNvPr id="34" name="Ink 33">
                <a:extLst>
                  <a:ext uri="{FF2B5EF4-FFF2-40B4-BE49-F238E27FC236}">
                    <a16:creationId xmlns:a16="http://schemas.microsoft.com/office/drawing/2014/main" id="{C203479C-3A23-40CC-B82F-9D84E90100DD}"/>
                  </a:ext>
                </a:extLst>
              </p:cNvPr>
              <p:cNvPicPr/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5165400" y="2796280"/>
                <a:ext cx="138600" cy="286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2">
            <p14:nvContentPartPr>
              <p14:cNvPr id="35" name="Ink 34">
                <a:extLst>
                  <a:ext uri="{FF2B5EF4-FFF2-40B4-BE49-F238E27FC236}">
                    <a16:creationId xmlns:a16="http://schemas.microsoft.com/office/drawing/2014/main" id="{09E8153D-1109-48B9-8CF9-41CDB6BA8C61}"/>
                  </a:ext>
                </a:extLst>
              </p14:cNvPr>
              <p14:cNvContentPartPr/>
              <p14:nvPr/>
            </p14:nvContentPartPr>
            <p14:xfrm>
              <a:off x="5404800" y="2682520"/>
              <a:ext cx="212400" cy="402840"/>
            </p14:xfrm>
          </p:contentPart>
        </mc:Choice>
        <mc:Fallback>
          <p:pic>
            <p:nvPicPr>
              <p:cNvPr id="35" name="Ink 34">
                <a:extLst>
                  <a:ext uri="{FF2B5EF4-FFF2-40B4-BE49-F238E27FC236}">
                    <a16:creationId xmlns:a16="http://schemas.microsoft.com/office/drawing/2014/main" id="{09E8153D-1109-48B9-8CF9-41CDB6BA8C61}"/>
                  </a:ext>
                </a:extLst>
              </p:cNvPr>
              <p:cNvPicPr/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5386800" y="2664880"/>
                <a:ext cx="248040" cy="438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4">
            <p14:nvContentPartPr>
              <p14:cNvPr id="36" name="Ink 35">
                <a:extLst>
                  <a:ext uri="{FF2B5EF4-FFF2-40B4-BE49-F238E27FC236}">
                    <a16:creationId xmlns:a16="http://schemas.microsoft.com/office/drawing/2014/main" id="{AF850972-CB27-441F-B347-56C2535CCE09}"/>
                  </a:ext>
                </a:extLst>
              </p14:cNvPr>
              <p14:cNvContentPartPr/>
              <p14:nvPr/>
            </p14:nvContentPartPr>
            <p14:xfrm>
              <a:off x="5435400" y="2453560"/>
              <a:ext cx="168840" cy="140040"/>
            </p14:xfrm>
          </p:contentPart>
        </mc:Choice>
        <mc:Fallback>
          <p:pic>
            <p:nvPicPr>
              <p:cNvPr id="36" name="Ink 35">
                <a:extLst>
                  <a:ext uri="{FF2B5EF4-FFF2-40B4-BE49-F238E27FC236}">
                    <a16:creationId xmlns:a16="http://schemas.microsoft.com/office/drawing/2014/main" id="{AF850972-CB27-441F-B347-56C2535CCE09}"/>
                  </a:ext>
                </a:extLst>
              </p:cNvPr>
              <p:cNvPicPr/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5417400" y="2435920"/>
                <a:ext cx="204480" cy="175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6">
            <p14:nvContentPartPr>
              <p14:cNvPr id="37" name="Ink 36">
                <a:extLst>
                  <a:ext uri="{FF2B5EF4-FFF2-40B4-BE49-F238E27FC236}">
                    <a16:creationId xmlns:a16="http://schemas.microsoft.com/office/drawing/2014/main" id="{0A3C290E-0175-491A-A3FD-A4C39B2D6B28}"/>
                  </a:ext>
                </a:extLst>
              </p14:cNvPr>
              <p14:cNvContentPartPr/>
              <p14:nvPr/>
            </p14:nvContentPartPr>
            <p14:xfrm>
              <a:off x="4825560" y="2610520"/>
              <a:ext cx="271080" cy="314280"/>
            </p14:xfrm>
          </p:contentPart>
        </mc:Choice>
        <mc:Fallback>
          <p:pic>
            <p:nvPicPr>
              <p:cNvPr id="37" name="Ink 36">
                <a:extLst>
                  <a:ext uri="{FF2B5EF4-FFF2-40B4-BE49-F238E27FC236}">
                    <a16:creationId xmlns:a16="http://schemas.microsoft.com/office/drawing/2014/main" id="{0A3C290E-0175-491A-A3FD-A4C39B2D6B28}"/>
                  </a:ext>
                </a:extLst>
              </p:cNvPr>
              <p:cNvPicPr/>
              <p:nvPr/>
            </p:nvPicPr>
            <p:blipFill>
              <a:blip r:embed="rId47"/>
              <a:stretch>
                <a:fillRect/>
              </a:stretch>
            </p:blipFill>
            <p:spPr>
              <a:xfrm>
                <a:off x="4807920" y="2592541"/>
                <a:ext cx="306720" cy="34987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8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9AC9D42C-2198-4969-A700-F8AB83234145}"/>
                  </a:ext>
                </a:extLst>
              </p14:cNvPr>
              <p14:cNvContentPartPr/>
              <p14:nvPr/>
            </p14:nvContentPartPr>
            <p14:xfrm>
              <a:off x="2153640" y="3260320"/>
              <a:ext cx="271440" cy="185040"/>
            </p14:xfrm>
          </p:contentPart>
        </mc:Choice>
        <mc:Fallback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9AC9D42C-2198-4969-A700-F8AB83234145}"/>
                  </a:ext>
                </a:extLst>
              </p:cNvPr>
              <p:cNvPicPr/>
              <p:nvPr/>
            </p:nvPicPr>
            <p:blipFill>
              <a:blip r:embed="rId49"/>
              <a:stretch>
                <a:fillRect/>
              </a:stretch>
            </p:blipFill>
            <p:spPr>
              <a:xfrm>
                <a:off x="2135640" y="3242320"/>
                <a:ext cx="307080" cy="220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0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BFCB91B7-EFDF-42DB-9D06-704664C8AF48}"/>
                  </a:ext>
                </a:extLst>
              </p14:cNvPr>
              <p14:cNvContentPartPr/>
              <p14:nvPr/>
            </p14:nvContentPartPr>
            <p14:xfrm>
              <a:off x="2529480" y="3067720"/>
              <a:ext cx="109440" cy="363240"/>
            </p14:xfrm>
          </p:contentPart>
        </mc:Choice>
        <mc:Fallback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BFCB91B7-EFDF-42DB-9D06-704664C8AF48}"/>
                  </a:ext>
                </a:extLst>
              </p:cNvPr>
              <p:cNvPicPr/>
              <p:nvPr/>
            </p:nvPicPr>
            <p:blipFill>
              <a:blip r:embed="rId51"/>
              <a:stretch>
                <a:fillRect/>
              </a:stretch>
            </p:blipFill>
            <p:spPr>
              <a:xfrm>
                <a:off x="2511840" y="3050080"/>
                <a:ext cx="145080" cy="398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2">
            <p14:nvContentPartPr>
              <p14:cNvPr id="33" name="Ink 32">
                <a:extLst>
                  <a:ext uri="{FF2B5EF4-FFF2-40B4-BE49-F238E27FC236}">
                    <a16:creationId xmlns:a16="http://schemas.microsoft.com/office/drawing/2014/main" id="{45BD0484-9E88-4BD7-8854-D78D9FFB579C}"/>
                  </a:ext>
                </a:extLst>
              </p14:cNvPr>
              <p14:cNvContentPartPr/>
              <p14:nvPr/>
            </p14:nvContentPartPr>
            <p14:xfrm>
              <a:off x="4287360" y="3342040"/>
              <a:ext cx="151560" cy="6840"/>
            </p14:xfrm>
          </p:contentPart>
        </mc:Choice>
        <mc:Fallback>
          <p:pic>
            <p:nvPicPr>
              <p:cNvPr id="33" name="Ink 32">
                <a:extLst>
                  <a:ext uri="{FF2B5EF4-FFF2-40B4-BE49-F238E27FC236}">
                    <a16:creationId xmlns:a16="http://schemas.microsoft.com/office/drawing/2014/main" id="{45BD0484-9E88-4BD7-8854-D78D9FFB579C}"/>
                  </a:ext>
                </a:extLst>
              </p:cNvPr>
              <p:cNvPicPr/>
              <p:nvPr/>
            </p:nvPicPr>
            <p:blipFill>
              <a:blip r:embed="rId53"/>
              <a:stretch>
                <a:fillRect/>
              </a:stretch>
            </p:blipFill>
            <p:spPr>
              <a:xfrm>
                <a:off x="4269360" y="3324400"/>
                <a:ext cx="187200" cy="42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4">
            <p14:nvContentPartPr>
              <p14:cNvPr id="38" name="Ink 37">
                <a:extLst>
                  <a:ext uri="{FF2B5EF4-FFF2-40B4-BE49-F238E27FC236}">
                    <a16:creationId xmlns:a16="http://schemas.microsoft.com/office/drawing/2014/main" id="{504ED6C8-0E13-4724-8108-472B82756D2A}"/>
                  </a:ext>
                </a:extLst>
              </p14:cNvPr>
              <p14:cNvContentPartPr/>
              <p14:nvPr/>
            </p14:nvContentPartPr>
            <p14:xfrm>
              <a:off x="4307520" y="3412960"/>
              <a:ext cx="162000" cy="8640"/>
            </p14:xfrm>
          </p:contentPart>
        </mc:Choice>
        <mc:Fallback>
          <p:pic>
            <p:nvPicPr>
              <p:cNvPr id="38" name="Ink 37">
                <a:extLst>
                  <a:ext uri="{FF2B5EF4-FFF2-40B4-BE49-F238E27FC236}">
                    <a16:creationId xmlns:a16="http://schemas.microsoft.com/office/drawing/2014/main" id="{504ED6C8-0E13-4724-8108-472B82756D2A}"/>
                  </a:ext>
                </a:extLst>
              </p:cNvPr>
              <p:cNvPicPr/>
              <p:nvPr/>
            </p:nvPicPr>
            <p:blipFill>
              <a:blip r:embed="rId55"/>
              <a:stretch>
                <a:fillRect/>
              </a:stretch>
            </p:blipFill>
            <p:spPr>
              <a:xfrm>
                <a:off x="4289880" y="3395320"/>
                <a:ext cx="197640" cy="44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6">
            <p14:nvContentPartPr>
              <p14:cNvPr id="39" name="Ink 38">
                <a:extLst>
                  <a:ext uri="{FF2B5EF4-FFF2-40B4-BE49-F238E27FC236}">
                    <a16:creationId xmlns:a16="http://schemas.microsoft.com/office/drawing/2014/main" id="{8A7FE6DC-7EB0-4CF8-95C1-7639646129CB}"/>
                  </a:ext>
                </a:extLst>
              </p14:cNvPr>
              <p14:cNvContentPartPr/>
              <p14:nvPr/>
            </p14:nvContentPartPr>
            <p14:xfrm>
              <a:off x="3687960" y="3168880"/>
              <a:ext cx="490680" cy="377640"/>
            </p14:xfrm>
          </p:contentPart>
        </mc:Choice>
        <mc:Fallback>
          <p:pic>
            <p:nvPicPr>
              <p:cNvPr id="39" name="Ink 38">
                <a:extLst>
                  <a:ext uri="{FF2B5EF4-FFF2-40B4-BE49-F238E27FC236}">
                    <a16:creationId xmlns:a16="http://schemas.microsoft.com/office/drawing/2014/main" id="{8A7FE6DC-7EB0-4CF8-95C1-7639646129CB}"/>
                  </a:ext>
                </a:extLst>
              </p:cNvPr>
              <p:cNvPicPr/>
              <p:nvPr/>
            </p:nvPicPr>
            <p:blipFill>
              <a:blip r:embed="rId57"/>
              <a:stretch>
                <a:fillRect/>
              </a:stretch>
            </p:blipFill>
            <p:spPr>
              <a:xfrm>
                <a:off x="3669973" y="3151240"/>
                <a:ext cx="526294" cy="413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8">
            <p14:nvContentPartPr>
              <p14:cNvPr id="40" name="Ink 39">
                <a:extLst>
                  <a:ext uri="{FF2B5EF4-FFF2-40B4-BE49-F238E27FC236}">
                    <a16:creationId xmlns:a16="http://schemas.microsoft.com/office/drawing/2014/main" id="{E8D693E5-5DF3-4532-B22B-25343CAB8DA4}"/>
                  </a:ext>
                </a:extLst>
              </p14:cNvPr>
              <p14:cNvContentPartPr/>
              <p14:nvPr/>
            </p14:nvContentPartPr>
            <p14:xfrm>
              <a:off x="2742600" y="3225400"/>
              <a:ext cx="626040" cy="201960"/>
            </p14:xfrm>
          </p:contentPart>
        </mc:Choice>
        <mc:Fallback>
          <p:pic>
            <p:nvPicPr>
              <p:cNvPr id="40" name="Ink 39">
                <a:extLst>
                  <a:ext uri="{FF2B5EF4-FFF2-40B4-BE49-F238E27FC236}">
                    <a16:creationId xmlns:a16="http://schemas.microsoft.com/office/drawing/2014/main" id="{E8D693E5-5DF3-4532-B22B-25343CAB8DA4}"/>
                  </a:ext>
                </a:extLst>
              </p:cNvPr>
              <p:cNvPicPr/>
              <p:nvPr/>
            </p:nvPicPr>
            <p:blipFill>
              <a:blip r:embed="rId59"/>
              <a:stretch>
                <a:fillRect/>
              </a:stretch>
            </p:blipFill>
            <p:spPr>
              <a:xfrm>
                <a:off x="2724950" y="3207760"/>
                <a:ext cx="661701" cy="237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0">
            <p14:nvContentPartPr>
              <p14:cNvPr id="44" name="Ink 43">
                <a:extLst>
                  <a:ext uri="{FF2B5EF4-FFF2-40B4-BE49-F238E27FC236}">
                    <a16:creationId xmlns:a16="http://schemas.microsoft.com/office/drawing/2014/main" id="{CFA1CCB4-54EA-48BC-8CB3-CFBC34B7682B}"/>
                  </a:ext>
                </a:extLst>
              </p14:cNvPr>
              <p14:cNvContentPartPr/>
              <p14:nvPr/>
            </p14:nvContentPartPr>
            <p14:xfrm>
              <a:off x="4602000" y="3191920"/>
              <a:ext cx="281160" cy="365760"/>
            </p14:xfrm>
          </p:contentPart>
        </mc:Choice>
        <mc:Fallback>
          <p:pic>
            <p:nvPicPr>
              <p:cNvPr id="44" name="Ink 43">
                <a:extLst>
                  <a:ext uri="{FF2B5EF4-FFF2-40B4-BE49-F238E27FC236}">
                    <a16:creationId xmlns:a16="http://schemas.microsoft.com/office/drawing/2014/main" id="{CFA1CCB4-54EA-48BC-8CB3-CFBC34B7682B}"/>
                  </a:ext>
                </a:extLst>
              </p:cNvPr>
              <p:cNvPicPr/>
              <p:nvPr/>
            </p:nvPicPr>
            <p:blipFill>
              <a:blip r:embed="rId61"/>
              <a:stretch>
                <a:fillRect/>
              </a:stretch>
            </p:blipFill>
            <p:spPr>
              <a:xfrm>
                <a:off x="4584360" y="3173920"/>
                <a:ext cx="316800" cy="401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2">
            <p14:nvContentPartPr>
              <p14:cNvPr id="45" name="Ink 44">
                <a:extLst>
                  <a:ext uri="{FF2B5EF4-FFF2-40B4-BE49-F238E27FC236}">
                    <a16:creationId xmlns:a16="http://schemas.microsoft.com/office/drawing/2014/main" id="{42A2FECD-1D2C-4866-801E-64D1ACFA5628}"/>
                  </a:ext>
                </a:extLst>
              </p14:cNvPr>
              <p14:cNvContentPartPr/>
              <p14:nvPr/>
            </p14:nvContentPartPr>
            <p14:xfrm>
              <a:off x="4986480" y="3311440"/>
              <a:ext cx="95760" cy="191520"/>
            </p14:xfrm>
          </p:contentPart>
        </mc:Choice>
        <mc:Fallback>
          <p:pic>
            <p:nvPicPr>
              <p:cNvPr id="45" name="Ink 44">
                <a:extLst>
                  <a:ext uri="{FF2B5EF4-FFF2-40B4-BE49-F238E27FC236}">
                    <a16:creationId xmlns:a16="http://schemas.microsoft.com/office/drawing/2014/main" id="{42A2FECD-1D2C-4866-801E-64D1ACFA5628}"/>
                  </a:ext>
                </a:extLst>
              </p:cNvPr>
              <p:cNvPicPr/>
              <p:nvPr/>
            </p:nvPicPr>
            <p:blipFill>
              <a:blip r:embed="rId63"/>
              <a:stretch>
                <a:fillRect/>
              </a:stretch>
            </p:blipFill>
            <p:spPr>
              <a:xfrm>
                <a:off x="4968480" y="3293440"/>
                <a:ext cx="131400" cy="227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4">
            <p14:nvContentPartPr>
              <p14:cNvPr id="62" name="Ink 61">
                <a:extLst>
                  <a:ext uri="{FF2B5EF4-FFF2-40B4-BE49-F238E27FC236}">
                    <a16:creationId xmlns:a16="http://schemas.microsoft.com/office/drawing/2014/main" id="{A425A0DE-5A97-40AE-844C-25D95816D4F6}"/>
                  </a:ext>
                </a:extLst>
              </p14:cNvPr>
              <p14:cNvContentPartPr/>
              <p14:nvPr/>
            </p14:nvContentPartPr>
            <p14:xfrm>
              <a:off x="5169720" y="3128920"/>
              <a:ext cx="907920" cy="407160"/>
            </p14:xfrm>
          </p:contentPart>
        </mc:Choice>
        <mc:Fallback>
          <p:pic>
            <p:nvPicPr>
              <p:cNvPr id="62" name="Ink 61">
                <a:extLst>
                  <a:ext uri="{FF2B5EF4-FFF2-40B4-BE49-F238E27FC236}">
                    <a16:creationId xmlns:a16="http://schemas.microsoft.com/office/drawing/2014/main" id="{A425A0DE-5A97-40AE-844C-25D95816D4F6}"/>
                  </a:ext>
                </a:extLst>
              </p:cNvPr>
              <p:cNvPicPr/>
              <p:nvPr/>
            </p:nvPicPr>
            <p:blipFill>
              <a:blip r:embed="rId65"/>
              <a:stretch>
                <a:fillRect/>
              </a:stretch>
            </p:blipFill>
            <p:spPr>
              <a:xfrm>
                <a:off x="5152080" y="3111280"/>
                <a:ext cx="943560" cy="442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6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97666169-1043-4FD6-8730-9B92D8D5E4C8}"/>
                  </a:ext>
                </a:extLst>
              </p14:cNvPr>
              <p14:cNvContentPartPr/>
              <p14:nvPr/>
            </p14:nvContentPartPr>
            <p14:xfrm>
              <a:off x="2687160" y="3545440"/>
              <a:ext cx="117360" cy="395280"/>
            </p14:xfrm>
          </p:contentPart>
        </mc:Choice>
        <mc:Fallback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97666169-1043-4FD6-8730-9B92D8D5E4C8}"/>
                  </a:ext>
                </a:extLst>
              </p:cNvPr>
              <p:cNvPicPr/>
              <p:nvPr/>
            </p:nvPicPr>
            <p:blipFill>
              <a:blip r:embed="rId67"/>
              <a:stretch>
                <a:fillRect/>
              </a:stretch>
            </p:blipFill>
            <p:spPr>
              <a:xfrm>
                <a:off x="2669160" y="3527800"/>
                <a:ext cx="153000" cy="430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8">
            <p14:nvContentPartPr>
              <p14:cNvPr id="23" name="Ink 22">
                <a:extLst>
                  <a:ext uri="{FF2B5EF4-FFF2-40B4-BE49-F238E27FC236}">
                    <a16:creationId xmlns:a16="http://schemas.microsoft.com/office/drawing/2014/main" id="{58587A5D-AA4C-4EB3-A98A-271AEEFC505A}"/>
                  </a:ext>
                </a:extLst>
              </p14:cNvPr>
              <p14:cNvContentPartPr/>
              <p14:nvPr/>
            </p14:nvContentPartPr>
            <p14:xfrm>
              <a:off x="4328040" y="3880240"/>
              <a:ext cx="182160" cy="9720"/>
            </p14:xfrm>
          </p:contentPart>
        </mc:Choice>
        <mc:Fallback>
          <p:pic>
            <p:nvPicPr>
              <p:cNvPr id="23" name="Ink 22">
                <a:extLst>
                  <a:ext uri="{FF2B5EF4-FFF2-40B4-BE49-F238E27FC236}">
                    <a16:creationId xmlns:a16="http://schemas.microsoft.com/office/drawing/2014/main" id="{58587A5D-AA4C-4EB3-A98A-271AEEFC505A}"/>
                  </a:ext>
                </a:extLst>
              </p:cNvPr>
              <p:cNvPicPr/>
              <p:nvPr/>
            </p:nvPicPr>
            <p:blipFill>
              <a:blip r:embed="rId69"/>
              <a:stretch>
                <a:fillRect/>
              </a:stretch>
            </p:blipFill>
            <p:spPr>
              <a:xfrm>
                <a:off x="4310040" y="3862600"/>
                <a:ext cx="217800" cy="45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0">
            <p14:nvContentPartPr>
              <p14:cNvPr id="28" name="Ink 27">
                <a:extLst>
                  <a:ext uri="{FF2B5EF4-FFF2-40B4-BE49-F238E27FC236}">
                    <a16:creationId xmlns:a16="http://schemas.microsoft.com/office/drawing/2014/main" id="{64715923-F2B6-4D4D-85D3-918D80507020}"/>
                  </a:ext>
                </a:extLst>
              </p14:cNvPr>
              <p14:cNvContentPartPr/>
              <p14:nvPr/>
            </p14:nvContentPartPr>
            <p14:xfrm>
              <a:off x="4337760" y="3951880"/>
              <a:ext cx="164520" cy="14760"/>
            </p14:xfrm>
          </p:contentPart>
        </mc:Choice>
        <mc:Fallback>
          <p:pic>
            <p:nvPicPr>
              <p:cNvPr id="28" name="Ink 27">
                <a:extLst>
                  <a:ext uri="{FF2B5EF4-FFF2-40B4-BE49-F238E27FC236}">
                    <a16:creationId xmlns:a16="http://schemas.microsoft.com/office/drawing/2014/main" id="{64715923-F2B6-4D4D-85D3-918D80507020}"/>
                  </a:ext>
                </a:extLst>
              </p:cNvPr>
              <p:cNvPicPr/>
              <p:nvPr/>
            </p:nvPicPr>
            <p:blipFill>
              <a:blip r:embed="rId71"/>
              <a:stretch>
                <a:fillRect/>
              </a:stretch>
            </p:blipFill>
            <p:spPr>
              <a:xfrm>
                <a:off x="4320120" y="3933880"/>
                <a:ext cx="200160" cy="50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2">
            <p14:nvContentPartPr>
              <p14:cNvPr id="41" name="Ink 40">
                <a:extLst>
                  <a:ext uri="{FF2B5EF4-FFF2-40B4-BE49-F238E27FC236}">
                    <a16:creationId xmlns:a16="http://schemas.microsoft.com/office/drawing/2014/main" id="{423D7D20-92A3-4489-A295-7F79A7A5D760}"/>
                  </a:ext>
                </a:extLst>
              </p14:cNvPr>
              <p14:cNvContentPartPr/>
              <p14:nvPr/>
            </p14:nvContentPartPr>
            <p14:xfrm>
              <a:off x="4693440" y="3686560"/>
              <a:ext cx="292320" cy="355680"/>
            </p14:xfrm>
          </p:contentPart>
        </mc:Choice>
        <mc:Fallback>
          <p:pic>
            <p:nvPicPr>
              <p:cNvPr id="41" name="Ink 40">
                <a:extLst>
                  <a:ext uri="{FF2B5EF4-FFF2-40B4-BE49-F238E27FC236}">
                    <a16:creationId xmlns:a16="http://schemas.microsoft.com/office/drawing/2014/main" id="{423D7D20-92A3-4489-A295-7F79A7A5D760}"/>
                  </a:ext>
                </a:extLst>
              </p:cNvPr>
              <p:cNvPicPr/>
              <p:nvPr/>
            </p:nvPicPr>
            <p:blipFill>
              <a:blip r:embed="rId73"/>
              <a:stretch>
                <a:fillRect/>
              </a:stretch>
            </p:blipFill>
            <p:spPr>
              <a:xfrm>
                <a:off x="4675778" y="3668560"/>
                <a:ext cx="328004" cy="391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4">
            <p14:nvContentPartPr>
              <p14:cNvPr id="42" name="Ink 41">
                <a:extLst>
                  <a:ext uri="{FF2B5EF4-FFF2-40B4-BE49-F238E27FC236}">
                    <a16:creationId xmlns:a16="http://schemas.microsoft.com/office/drawing/2014/main" id="{0E9AD7D1-0639-4179-83C6-2E053EFDC65E}"/>
                  </a:ext>
                </a:extLst>
              </p14:cNvPr>
              <p14:cNvContentPartPr/>
              <p14:nvPr/>
            </p14:nvContentPartPr>
            <p14:xfrm>
              <a:off x="3718200" y="3706720"/>
              <a:ext cx="466560" cy="439560"/>
            </p14:xfrm>
          </p:contentPart>
        </mc:Choice>
        <mc:Fallback>
          <p:pic>
            <p:nvPicPr>
              <p:cNvPr id="42" name="Ink 41">
                <a:extLst>
                  <a:ext uri="{FF2B5EF4-FFF2-40B4-BE49-F238E27FC236}">
                    <a16:creationId xmlns:a16="http://schemas.microsoft.com/office/drawing/2014/main" id="{0E9AD7D1-0639-4179-83C6-2E053EFDC65E}"/>
                  </a:ext>
                </a:extLst>
              </p:cNvPr>
              <p:cNvPicPr/>
              <p:nvPr/>
            </p:nvPicPr>
            <p:blipFill>
              <a:blip r:embed="rId75"/>
              <a:stretch>
                <a:fillRect/>
              </a:stretch>
            </p:blipFill>
            <p:spPr>
              <a:xfrm>
                <a:off x="3700200" y="3689080"/>
                <a:ext cx="502200" cy="475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6">
            <p14:nvContentPartPr>
              <p14:cNvPr id="43" name="Ink 42">
                <a:extLst>
                  <a:ext uri="{FF2B5EF4-FFF2-40B4-BE49-F238E27FC236}">
                    <a16:creationId xmlns:a16="http://schemas.microsoft.com/office/drawing/2014/main" id="{E0ED5AE3-B3DE-4B40-B35A-9857DBBCEE7B}"/>
                  </a:ext>
                </a:extLst>
              </p14:cNvPr>
              <p14:cNvContentPartPr/>
              <p14:nvPr/>
            </p14:nvContentPartPr>
            <p14:xfrm>
              <a:off x="5086200" y="3776560"/>
              <a:ext cx="145800" cy="196920"/>
            </p14:xfrm>
          </p:contentPart>
        </mc:Choice>
        <mc:Fallback>
          <p:pic>
            <p:nvPicPr>
              <p:cNvPr id="43" name="Ink 42">
                <a:extLst>
                  <a:ext uri="{FF2B5EF4-FFF2-40B4-BE49-F238E27FC236}">
                    <a16:creationId xmlns:a16="http://schemas.microsoft.com/office/drawing/2014/main" id="{E0ED5AE3-B3DE-4B40-B35A-9857DBBCEE7B}"/>
                  </a:ext>
                </a:extLst>
              </p:cNvPr>
              <p:cNvPicPr/>
              <p:nvPr/>
            </p:nvPicPr>
            <p:blipFill>
              <a:blip r:embed="rId77"/>
              <a:stretch>
                <a:fillRect/>
              </a:stretch>
            </p:blipFill>
            <p:spPr>
              <a:xfrm>
                <a:off x="5068560" y="3758560"/>
                <a:ext cx="181440" cy="232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8">
            <p14:nvContentPartPr>
              <p14:cNvPr id="48" name="Ink 47">
                <a:extLst>
                  <a:ext uri="{FF2B5EF4-FFF2-40B4-BE49-F238E27FC236}">
                    <a16:creationId xmlns:a16="http://schemas.microsoft.com/office/drawing/2014/main" id="{8B31E064-DB19-449B-81CB-FEBDF2E38819}"/>
                  </a:ext>
                </a:extLst>
              </p14:cNvPr>
              <p14:cNvContentPartPr/>
              <p14:nvPr/>
            </p14:nvContentPartPr>
            <p14:xfrm>
              <a:off x="5339280" y="3870520"/>
              <a:ext cx="5040" cy="62640"/>
            </p14:xfrm>
          </p:contentPart>
        </mc:Choice>
        <mc:Fallback>
          <p:pic>
            <p:nvPicPr>
              <p:cNvPr id="48" name="Ink 47">
                <a:extLst>
                  <a:ext uri="{FF2B5EF4-FFF2-40B4-BE49-F238E27FC236}">
                    <a16:creationId xmlns:a16="http://schemas.microsoft.com/office/drawing/2014/main" id="{8B31E064-DB19-449B-81CB-FEBDF2E38819}"/>
                  </a:ext>
                </a:extLst>
              </p:cNvPr>
              <p:cNvPicPr/>
              <p:nvPr/>
            </p:nvPicPr>
            <p:blipFill>
              <a:blip r:embed="rId79"/>
              <a:stretch>
                <a:fillRect/>
              </a:stretch>
            </p:blipFill>
            <p:spPr>
              <a:xfrm>
                <a:off x="5321640" y="3852520"/>
                <a:ext cx="40680" cy="98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0">
            <p14:nvContentPartPr>
              <p14:cNvPr id="49" name="Ink 48">
                <a:extLst>
                  <a:ext uri="{FF2B5EF4-FFF2-40B4-BE49-F238E27FC236}">
                    <a16:creationId xmlns:a16="http://schemas.microsoft.com/office/drawing/2014/main" id="{5ECBA058-916F-44F7-8F54-B3F498A3CE62}"/>
                  </a:ext>
                </a:extLst>
              </p14:cNvPr>
              <p14:cNvContentPartPr/>
              <p14:nvPr/>
            </p14:nvContentPartPr>
            <p14:xfrm>
              <a:off x="5343960" y="3698080"/>
              <a:ext cx="360" cy="360"/>
            </p14:xfrm>
          </p:contentPart>
        </mc:Choice>
        <mc:Fallback>
          <p:pic>
            <p:nvPicPr>
              <p:cNvPr id="49" name="Ink 48">
                <a:extLst>
                  <a:ext uri="{FF2B5EF4-FFF2-40B4-BE49-F238E27FC236}">
                    <a16:creationId xmlns:a16="http://schemas.microsoft.com/office/drawing/2014/main" id="{5ECBA058-916F-44F7-8F54-B3F498A3CE62}"/>
                  </a:ext>
                </a:extLst>
              </p:cNvPr>
              <p:cNvPicPr/>
              <p:nvPr/>
            </p:nvPicPr>
            <p:blipFill>
              <a:blip r:embed="rId81"/>
              <a:stretch>
                <a:fillRect/>
              </a:stretch>
            </p:blipFill>
            <p:spPr>
              <a:xfrm>
                <a:off x="5326320" y="3680080"/>
                <a:ext cx="360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2">
            <p14:nvContentPartPr>
              <p14:cNvPr id="58" name="Ink 57">
                <a:extLst>
                  <a:ext uri="{FF2B5EF4-FFF2-40B4-BE49-F238E27FC236}">
                    <a16:creationId xmlns:a16="http://schemas.microsoft.com/office/drawing/2014/main" id="{EB9F5AE8-394C-4A46-9282-B3D7E2D6B4C6}"/>
                  </a:ext>
                </a:extLst>
              </p14:cNvPr>
              <p14:cNvContentPartPr/>
              <p14:nvPr/>
            </p14:nvContentPartPr>
            <p14:xfrm>
              <a:off x="5435400" y="3616720"/>
              <a:ext cx="855360" cy="404280"/>
            </p14:xfrm>
          </p:contentPart>
        </mc:Choice>
        <mc:Fallback>
          <p:pic>
            <p:nvPicPr>
              <p:cNvPr id="58" name="Ink 57">
                <a:extLst>
                  <a:ext uri="{FF2B5EF4-FFF2-40B4-BE49-F238E27FC236}">
                    <a16:creationId xmlns:a16="http://schemas.microsoft.com/office/drawing/2014/main" id="{EB9F5AE8-394C-4A46-9282-B3D7E2D6B4C6}"/>
                  </a:ext>
                </a:extLst>
              </p:cNvPr>
              <p:cNvPicPr/>
              <p:nvPr/>
            </p:nvPicPr>
            <p:blipFill>
              <a:blip r:embed="rId83"/>
              <a:stretch>
                <a:fillRect/>
              </a:stretch>
            </p:blipFill>
            <p:spPr>
              <a:xfrm>
                <a:off x="5417408" y="3598720"/>
                <a:ext cx="890985" cy="439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4">
            <p14:nvContentPartPr>
              <p14:cNvPr id="81" name="Ink 80">
                <a:extLst>
                  <a:ext uri="{FF2B5EF4-FFF2-40B4-BE49-F238E27FC236}">
                    <a16:creationId xmlns:a16="http://schemas.microsoft.com/office/drawing/2014/main" id="{E2FACDA6-34F6-4E0D-9210-8AC35BCDEE4D}"/>
                  </a:ext>
                </a:extLst>
              </p14:cNvPr>
              <p14:cNvContentPartPr/>
              <p14:nvPr/>
            </p14:nvContentPartPr>
            <p14:xfrm>
              <a:off x="914160" y="1718080"/>
              <a:ext cx="1779120" cy="1161360"/>
            </p14:xfrm>
          </p:contentPart>
        </mc:Choice>
        <mc:Fallback>
          <p:pic>
            <p:nvPicPr>
              <p:cNvPr id="81" name="Ink 80">
                <a:extLst>
                  <a:ext uri="{FF2B5EF4-FFF2-40B4-BE49-F238E27FC236}">
                    <a16:creationId xmlns:a16="http://schemas.microsoft.com/office/drawing/2014/main" id="{E2FACDA6-34F6-4E0D-9210-8AC35BCDEE4D}"/>
                  </a:ext>
                </a:extLst>
              </p:cNvPr>
              <p:cNvPicPr/>
              <p:nvPr/>
            </p:nvPicPr>
            <p:blipFill>
              <a:blip r:embed="rId85"/>
              <a:stretch>
                <a:fillRect/>
              </a:stretch>
            </p:blipFill>
            <p:spPr>
              <a:xfrm>
                <a:off x="896160" y="1700440"/>
                <a:ext cx="1814760" cy="1197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6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BC2C3018-03ED-41F2-B20E-ABBE9ABF566D}"/>
                  </a:ext>
                </a:extLst>
              </p14:cNvPr>
              <p14:cNvContentPartPr/>
              <p14:nvPr/>
            </p14:nvContentPartPr>
            <p14:xfrm>
              <a:off x="2001000" y="1935160"/>
              <a:ext cx="273240" cy="503280"/>
            </p14:xfrm>
          </p:contentPart>
        </mc:Choice>
        <mc:Fallback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BC2C3018-03ED-41F2-B20E-ABBE9ABF566D}"/>
                  </a:ext>
                </a:extLst>
              </p:cNvPr>
              <p:cNvPicPr/>
              <p:nvPr/>
            </p:nvPicPr>
            <p:blipFill>
              <a:blip r:embed="rId87"/>
              <a:stretch>
                <a:fillRect/>
              </a:stretch>
            </p:blipFill>
            <p:spPr>
              <a:xfrm>
                <a:off x="1983000" y="1917520"/>
                <a:ext cx="308880" cy="538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8">
            <p14:nvContentPartPr>
              <p14:cNvPr id="53" name="Ink 52">
                <a:extLst>
                  <a:ext uri="{FF2B5EF4-FFF2-40B4-BE49-F238E27FC236}">
                    <a16:creationId xmlns:a16="http://schemas.microsoft.com/office/drawing/2014/main" id="{2398D8D6-6965-43DA-A4AE-A1C85B6E40FA}"/>
                  </a:ext>
                </a:extLst>
              </p14:cNvPr>
              <p14:cNvContentPartPr/>
              <p14:nvPr/>
            </p14:nvContentPartPr>
            <p14:xfrm>
              <a:off x="593760" y="4378120"/>
              <a:ext cx="676440" cy="315000"/>
            </p14:xfrm>
          </p:contentPart>
        </mc:Choice>
        <mc:Fallback>
          <p:pic>
            <p:nvPicPr>
              <p:cNvPr id="53" name="Ink 52">
                <a:extLst>
                  <a:ext uri="{FF2B5EF4-FFF2-40B4-BE49-F238E27FC236}">
                    <a16:creationId xmlns:a16="http://schemas.microsoft.com/office/drawing/2014/main" id="{2398D8D6-6965-43DA-A4AE-A1C85B6E40FA}"/>
                  </a:ext>
                </a:extLst>
              </p:cNvPr>
              <p:cNvPicPr/>
              <p:nvPr/>
            </p:nvPicPr>
            <p:blipFill>
              <a:blip r:embed="rId89"/>
              <a:stretch>
                <a:fillRect/>
              </a:stretch>
            </p:blipFill>
            <p:spPr>
              <a:xfrm>
                <a:off x="576111" y="4360480"/>
                <a:ext cx="712099" cy="350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0">
            <p14:nvContentPartPr>
              <p14:cNvPr id="55" name="Ink 54">
                <a:extLst>
                  <a:ext uri="{FF2B5EF4-FFF2-40B4-BE49-F238E27FC236}">
                    <a16:creationId xmlns:a16="http://schemas.microsoft.com/office/drawing/2014/main" id="{C6B50F9B-AFF4-4C17-B4D9-9BC78218BA9A}"/>
                  </a:ext>
                </a:extLst>
              </p14:cNvPr>
              <p14:cNvContentPartPr/>
              <p14:nvPr/>
            </p14:nvContentPartPr>
            <p14:xfrm>
              <a:off x="1411680" y="4418800"/>
              <a:ext cx="660240" cy="223200"/>
            </p14:xfrm>
          </p:contentPart>
        </mc:Choice>
        <mc:Fallback>
          <p:pic>
            <p:nvPicPr>
              <p:cNvPr id="55" name="Ink 54">
                <a:extLst>
                  <a:ext uri="{FF2B5EF4-FFF2-40B4-BE49-F238E27FC236}">
                    <a16:creationId xmlns:a16="http://schemas.microsoft.com/office/drawing/2014/main" id="{C6B50F9B-AFF4-4C17-B4D9-9BC78218BA9A}"/>
                  </a:ext>
                </a:extLst>
              </p:cNvPr>
              <p:cNvPicPr/>
              <p:nvPr/>
            </p:nvPicPr>
            <p:blipFill>
              <a:blip r:embed="rId91"/>
              <a:stretch>
                <a:fillRect/>
              </a:stretch>
            </p:blipFill>
            <p:spPr>
              <a:xfrm>
                <a:off x="1394030" y="4401160"/>
                <a:ext cx="695899" cy="258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2">
            <p14:nvContentPartPr>
              <p14:cNvPr id="29" name="Ink 28">
                <a:extLst>
                  <a:ext uri="{FF2B5EF4-FFF2-40B4-BE49-F238E27FC236}">
                    <a16:creationId xmlns:a16="http://schemas.microsoft.com/office/drawing/2014/main" id="{21205C43-00B6-41A2-A2E7-86590C5A8495}"/>
                  </a:ext>
                </a:extLst>
              </p14:cNvPr>
              <p14:cNvContentPartPr/>
              <p14:nvPr/>
            </p14:nvContentPartPr>
            <p14:xfrm>
              <a:off x="2377200" y="4357960"/>
              <a:ext cx="268920" cy="310320"/>
            </p14:xfrm>
          </p:contentPart>
        </mc:Choice>
        <mc:Fallback>
          <p:pic>
            <p:nvPicPr>
              <p:cNvPr id="29" name="Ink 28">
                <a:extLst>
                  <a:ext uri="{FF2B5EF4-FFF2-40B4-BE49-F238E27FC236}">
                    <a16:creationId xmlns:a16="http://schemas.microsoft.com/office/drawing/2014/main" id="{21205C43-00B6-41A2-A2E7-86590C5A8495}"/>
                  </a:ext>
                </a:extLst>
              </p:cNvPr>
              <p:cNvPicPr/>
              <p:nvPr/>
            </p:nvPicPr>
            <p:blipFill>
              <a:blip r:embed="rId93"/>
              <a:stretch>
                <a:fillRect/>
              </a:stretch>
            </p:blipFill>
            <p:spPr>
              <a:xfrm>
                <a:off x="2359200" y="4340320"/>
                <a:ext cx="304560" cy="345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4">
            <p14:nvContentPartPr>
              <p14:cNvPr id="54" name="Ink 53">
                <a:extLst>
                  <a:ext uri="{FF2B5EF4-FFF2-40B4-BE49-F238E27FC236}">
                    <a16:creationId xmlns:a16="http://schemas.microsoft.com/office/drawing/2014/main" id="{A227238F-C4B2-4A3C-A74D-A228FCC2A1A6}"/>
                  </a:ext>
                </a:extLst>
              </p14:cNvPr>
              <p14:cNvContentPartPr/>
              <p14:nvPr/>
            </p14:nvContentPartPr>
            <p14:xfrm>
              <a:off x="3748800" y="4541560"/>
              <a:ext cx="121320" cy="10080"/>
            </p14:xfrm>
          </p:contentPart>
        </mc:Choice>
        <mc:Fallback>
          <p:pic>
            <p:nvPicPr>
              <p:cNvPr id="54" name="Ink 53">
                <a:extLst>
                  <a:ext uri="{FF2B5EF4-FFF2-40B4-BE49-F238E27FC236}">
                    <a16:creationId xmlns:a16="http://schemas.microsoft.com/office/drawing/2014/main" id="{A227238F-C4B2-4A3C-A74D-A228FCC2A1A6}"/>
                  </a:ext>
                </a:extLst>
              </p:cNvPr>
              <p:cNvPicPr/>
              <p:nvPr/>
            </p:nvPicPr>
            <p:blipFill>
              <a:blip r:embed="rId95"/>
              <a:stretch>
                <a:fillRect/>
              </a:stretch>
            </p:blipFill>
            <p:spPr>
              <a:xfrm>
                <a:off x="3731160" y="4523560"/>
                <a:ext cx="156960" cy="45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6">
            <p14:nvContentPartPr>
              <p14:cNvPr id="59" name="Ink 58">
                <a:extLst>
                  <a:ext uri="{FF2B5EF4-FFF2-40B4-BE49-F238E27FC236}">
                    <a16:creationId xmlns:a16="http://schemas.microsoft.com/office/drawing/2014/main" id="{D4CB3FFC-80E9-4049-92E0-7655D3F141FE}"/>
                  </a:ext>
                </a:extLst>
              </p14:cNvPr>
              <p14:cNvContentPartPr/>
              <p14:nvPr/>
            </p14:nvContentPartPr>
            <p14:xfrm>
              <a:off x="3078120" y="4368040"/>
              <a:ext cx="521640" cy="346320"/>
            </p14:xfrm>
          </p:contentPart>
        </mc:Choice>
        <mc:Fallback>
          <p:pic>
            <p:nvPicPr>
              <p:cNvPr id="59" name="Ink 58">
                <a:extLst>
                  <a:ext uri="{FF2B5EF4-FFF2-40B4-BE49-F238E27FC236}">
                    <a16:creationId xmlns:a16="http://schemas.microsoft.com/office/drawing/2014/main" id="{D4CB3FFC-80E9-4049-92E0-7655D3F141FE}"/>
                  </a:ext>
                </a:extLst>
              </p:cNvPr>
              <p:cNvPicPr/>
              <p:nvPr/>
            </p:nvPicPr>
            <p:blipFill>
              <a:blip r:embed="rId97"/>
              <a:stretch>
                <a:fillRect/>
              </a:stretch>
            </p:blipFill>
            <p:spPr>
              <a:xfrm>
                <a:off x="3060120" y="4350400"/>
                <a:ext cx="557280" cy="381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8">
            <p14:nvContentPartPr>
              <p14:cNvPr id="65" name="Ink 64">
                <a:extLst>
                  <a:ext uri="{FF2B5EF4-FFF2-40B4-BE49-F238E27FC236}">
                    <a16:creationId xmlns:a16="http://schemas.microsoft.com/office/drawing/2014/main" id="{FBA63078-38EE-4961-B303-497B6F30C195}"/>
                  </a:ext>
                </a:extLst>
              </p14:cNvPr>
              <p14:cNvContentPartPr/>
              <p14:nvPr/>
            </p14:nvContentPartPr>
            <p14:xfrm>
              <a:off x="4490400" y="4453360"/>
              <a:ext cx="273600" cy="24840"/>
            </p14:xfrm>
          </p:contentPart>
        </mc:Choice>
        <mc:Fallback>
          <p:pic>
            <p:nvPicPr>
              <p:cNvPr id="65" name="Ink 64">
                <a:extLst>
                  <a:ext uri="{FF2B5EF4-FFF2-40B4-BE49-F238E27FC236}">
                    <a16:creationId xmlns:a16="http://schemas.microsoft.com/office/drawing/2014/main" id="{FBA63078-38EE-4961-B303-497B6F30C195}"/>
                  </a:ext>
                </a:extLst>
              </p:cNvPr>
              <p:cNvPicPr/>
              <p:nvPr/>
            </p:nvPicPr>
            <p:blipFill>
              <a:blip r:embed="rId99"/>
              <a:stretch>
                <a:fillRect/>
              </a:stretch>
            </p:blipFill>
            <p:spPr>
              <a:xfrm>
                <a:off x="4472400" y="4435720"/>
                <a:ext cx="309240" cy="60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0">
            <p14:nvContentPartPr>
              <p14:cNvPr id="66" name="Ink 65">
                <a:extLst>
                  <a:ext uri="{FF2B5EF4-FFF2-40B4-BE49-F238E27FC236}">
                    <a16:creationId xmlns:a16="http://schemas.microsoft.com/office/drawing/2014/main" id="{B39C8CF5-0B0A-4BE6-B532-5BCFC891E135}"/>
                  </a:ext>
                </a:extLst>
              </p14:cNvPr>
              <p14:cNvContentPartPr/>
              <p14:nvPr/>
            </p14:nvContentPartPr>
            <p14:xfrm>
              <a:off x="4531080" y="4562440"/>
              <a:ext cx="243000" cy="26280"/>
            </p14:xfrm>
          </p:contentPart>
        </mc:Choice>
        <mc:Fallback>
          <p:pic>
            <p:nvPicPr>
              <p:cNvPr id="66" name="Ink 65">
                <a:extLst>
                  <a:ext uri="{FF2B5EF4-FFF2-40B4-BE49-F238E27FC236}">
                    <a16:creationId xmlns:a16="http://schemas.microsoft.com/office/drawing/2014/main" id="{B39C8CF5-0B0A-4BE6-B532-5BCFC891E135}"/>
                  </a:ext>
                </a:extLst>
              </p:cNvPr>
              <p:cNvPicPr/>
              <p:nvPr/>
            </p:nvPicPr>
            <p:blipFill>
              <a:blip r:embed="rId101"/>
              <a:stretch>
                <a:fillRect/>
              </a:stretch>
            </p:blipFill>
            <p:spPr>
              <a:xfrm>
                <a:off x="4513080" y="4544800"/>
                <a:ext cx="278640" cy="61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2">
            <p14:nvContentPartPr>
              <p14:cNvPr id="69" name="Ink 68">
                <a:extLst>
                  <a:ext uri="{FF2B5EF4-FFF2-40B4-BE49-F238E27FC236}">
                    <a16:creationId xmlns:a16="http://schemas.microsoft.com/office/drawing/2014/main" id="{4327DE22-3650-495A-9E36-BAEF8A5A68B5}"/>
                  </a:ext>
                </a:extLst>
              </p14:cNvPr>
              <p14:cNvContentPartPr/>
              <p14:nvPr/>
            </p14:nvContentPartPr>
            <p14:xfrm>
              <a:off x="4896480" y="4374160"/>
              <a:ext cx="571680" cy="220320"/>
            </p14:xfrm>
          </p:contentPart>
        </mc:Choice>
        <mc:Fallback>
          <p:pic>
            <p:nvPicPr>
              <p:cNvPr id="69" name="Ink 68">
                <a:extLst>
                  <a:ext uri="{FF2B5EF4-FFF2-40B4-BE49-F238E27FC236}">
                    <a16:creationId xmlns:a16="http://schemas.microsoft.com/office/drawing/2014/main" id="{4327DE22-3650-495A-9E36-BAEF8A5A68B5}"/>
                  </a:ext>
                </a:extLst>
              </p:cNvPr>
              <p:cNvPicPr/>
              <p:nvPr/>
            </p:nvPicPr>
            <p:blipFill>
              <a:blip r:embed="rId103"/>
              <a:stretch>
                <a:fillRect/>
              </a:stretch>
            </p:blipFill>
            <p:spPr>
              <a:xfrm>
                <a:off x="4878840" y="4356160"/>
                <a:ext cx="607320" cy="255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4">
            <p14:nvContentPartPr>
              <p14:cNvPr id="70" name="Ink 69">
                <a:extLst>
                  <a:ext uri="{FF2B5EF4-FFF2-40B4-BE49-F238E27FC236}">
                    <a16:creationId xmlns:a16="http://schemas.microsoft.com/office/drawing/2014/main" id="{6B2D371C-4B71-4652-AE27-6E6BBE3067A9}"/>
                  </a:ext>
                </a:extLst>
              </p14:cNvPr>
              <p14:cNvContentPartPr/>
              <p14:nvPr/>
            </p14:nvContentPartPr>
            <p14:xfrm>
              <a:off x="4002600" y="4348240"/>
              <a:ext cx="345600" cy="356760"/>
            </p14:xfrm>
          </p:contentPart>
        </mc:Choice>
        <mc:Fallback>
          <p:pic>
            <p:nvPicPr>
              <p:cNvPr id="70" name="Ink 69">
                <a:extLst>
                  <a:ext uri="{FF2B5EF4-FFF2-40B4-BE49-F238E27FC236}">
                    <a16:creationId xmlns:a16="http://schemas.microsoft.com/office/drawing/2014/main" id="{6B2D371C-4B71-4652-AE27-6E6BBE3067A9}"/>
                  </a:ext>
                </a:extLst>
              </p:cNvPr>
              <p:cNvPicPr/>
              <p:nvPr/>
            </p:nvPicPr>
            <p:blipFill>
              <a:blip r:embed="rId105"/>
              <a:stretch>
                <a:fillRect/>
              </a:stretch>
            </p:blipFill>
            <p:spPr>
              <a:xfrm>
                <a:off x="3984942" y="4330600"/>
                <a:ext cx="381277" cy="392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6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id="{0F47F37A-7D3B-47DD-9075-669411ABB31E}"/>
                  </a:ext>
                </a:extLst>
              </p14:cNvPr>
              <p14:cNvContentPartPr/>
              <p14:nvPr/>
            </p14:nvContentPartPr>
            <p14:xfrm>
              <a:off x="6454560" y="4398640"/>
              <a:ext cx="17280" cy="168120"/>
            </p14:xfrm>
          </p:contentPart>
        </mc:Choice>
        <mc:Fallback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0F47F37A-7D3B-47DD-9075-669411ABB31E}"/>
                  </a:ext>
                </a:extLst>
              </p:cNvPr>
              <p:cNvPicPr/>
              <p:nvPr/>
            </p:nvPicPr>
            <p:blipFill>
              <a:blip r:embed="rId107"/>
              <a:stretch>
                <a:fillRect/>
              </a:stretch>
            </p:blipFill>
            <p:spPr>
              <a:xfrm>
                <a:off x="6436920" y="4381000"/>
                <a:ext cx="52920" cy="203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8">
            <p14:nvContentPartPr>
              <p14:cNvPr id="22" name="Ink 21">
                <a:extLst>
                  <a:ext uri="{FF2B5EF4-FFF2-40B4-BE49-F238E27FC236}">
                    <a16:creationId xmlns:a16="http://schemas.microsoft.com/office/drawing/2014/main" id="{956E80DA-961F-421E-A087-8F7781C52A87}"/>
                  </a:ext>
                </a:extLst>
              </p14:cNvPr>
              <p14:cNvContentPartPr/>
              <p14:nvPr/>
            </p14:nvContentPartPr>
            <p14:xfrm>
              <a:off x="6349800" y="4347880"/>
              <a:ext cx="269280" cy="10800"/>
            </p14:xfrm>
          </p:contentPart>
        </mc:Choice>
        <mc:Fallback>
          <p:pic>
            <p:nvPicPr>
              <p:cNvPr id="22" name="Ink 21">
                <a:extLst>
                  <a:ext uri="{FF2B5EF4-FFF2-40B4-BE49-F238E27FC236}">
                    <a16:creationId xmlns:a16="http://schemas.microsoft.com/office/drawing/2014/main" id="{956E80DA-961F-421E-A087-8F7781C52A87}"/>
                  </a:ext>
                </a:extLst>
              </p:cNvPr>
              <p:cNvPicPr/>
              <p:nvPr/>
            </p:nvPicPr>
            <p:blipFill>
              <a:blip r:embed="rId109"/>
              <a:stretch>
                <a:fillRect/>
              </a:stretch>
            </p:blipFill>
            <p:spPr>
              <a:xfrm>
                <a:off x="6331800" y="4329880"/>
                <a:ext cx="304920" cy="46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0">
            <p14:nvContentPartPr>
              <p14:cNvPr id="31" name="Ink 30">
                <a:extLst>
                  <a:ext uri="{FF2B5EF4-FFF2-40B4-BE49-F238E27FC236}">
                    <a16:creationId xmlns:a16="http://schemas.microsoft.com/office/drawing/2014/main" id="{E031CE4C-FFE9-4835-BF6F-98F5D6124220}"/>
                  </a:ext>
                </a:extLst>
              </p14:cNvPr>
              <p14:cNvContentPartPr/>
              <p14:nvPr/>
            </p14:nvContentPartPr>
            <p14:xfrm>
              <a:off x="5841480" y="4348240"/>
              <a:ext cx="258120" cy="263520"/>
            </p14:xfrm>
          </p:contentPart>
        </mc:Choice>
        <mc:Fallback>
          <p:pic>
            <p:nvPicPr>
              <p:cNvPr id="31" name="Ink 30">
                <a:extLst>
                  <a:ext uri="{FF2B5EF4-FFF2-40B4-BE49-F238E27FC236}">
                    <a16:creationId xmlns:a16="http://schemas.microsoft.com/office/drawing/2014/main" id="{E031CE4C-FFE9-4835-BF6F-98F5D6124220}"/>
                  </a:ext>
                </a:extLst>
              </p:cNvPr>
              <p:cNvPicPr/>
              <p:nvPr/>
            </p:nvPicPr>
            <p:blipFill>
              <a:blip r:embed="rId111"/>
              <a:stretch>
                <a:fillRect/>
              </a:stretch>
            </p:blipFill>
            <p:spPr>
              <a:xfrm>
                <a:off x="5823815" y="4330240"/>
                <a:ext cx="293810" cy="299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2">
            <p14:nvContentPartPr>
              <p14:cNvPr id="52" name="Ink 51">
                <a:extLst>
                  <a:ext uri="{FF2B5EF4-FFF2-40B4-BE49-F238E27FC236}">
                    <a16:creationId xmlns:a16="http://schemas.microsoft.com/office/drawing/2014/main" id="{3D461A9B-6FFB-47A7-98AD-C259845B4DCB}"/>
                  </a:ext>
                </a:extLst>
              </p14:cNvPr>
              <p14:cNvContentPartPr/>
              <p14:nvPr/>
            </p14:nvContentPartPr>
            <p14:xfrm>
              <a:off x="6969360" y="4450480"/>
              <a:ext cx="182160" cy="19800"/>
            </p14:xfrm>
          </p:contentPart>
        </mc:Choice>
        <mc:Fallback>
          <p:pic>
            <p:nvPicPr>
              <p:cNvPr id="52" name="Ink 51">
                <a:extLst>
                  <a:ext uri="{FF2B5EF4-FFF2-40B4-BE49-F238E27FC236}">
                    <a16:creationId xmlns:a16="http://schemas.microsoft.com/office/drawing/2014/main" id="{3D461A9B-6FFB-47A7-98AD-C259845B4DCB}"/>
                  </a:ext>
                </a:extLst>
              </p:cNvPr>
              <p:cNvPicPr/>
              <p:nvPr/>
            </p:nvPicPr>
            <p:blipFill>
              <a:blip r:embed="rId113"/>
              <a:stretch>
                <a:fillRect/>
              </a:stretch>
            </p:blipFill>
            <p:spPr>
              <a:xfrm>
                <a:off x="6951720" y="4432480"/>
                <a:ext cx="217800" cy="55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4">
            <p14:nvContentPartPr>
              <p14:cNvPr id="56" name="Ink 55">
                <a:extLst>
                  <a:ext uri="{FF2B5EF4-FFF2-40B4-BE49-F238E27FC236}">
                    <a16:creationId xmlns:a16="http://schemas.microsoft.com/office/drawing/2014/main" id="{04ACDE7A-068F-4B88-8180-B29D15040C93}"/>
                  </a:ext>
                </a:extLst>
              </p14:cNvPr>
              <p14:cNvContentPartPr/>
              <p14:nvPr/>
            </p14:nvContentPartPr>
            <p14:xfrm>
              <a:off x="7030560" y="4517440"/>
              <a:ext cx="183600" cy="23760"/>
            </p14:xfrm>
          </p:contentPart>
        </mc:Choice>
        <mc:Fallback>
          <p:pic>
            <p:nvPicPr>
              <p:cNvPr id="56" name="Ink 55">
                <a:extLst>
                  <a:ext uri="{FF2B5EF4-FFF2-40B4-BE49-F238E27FC236}">
                    <a16:creationId xmlns:a16="http://schemas.microsoft.com/office/drawing/2014/main" id="{04ACDE7A-068F-4B88-8180-B29D15040C93}"/>
                  </a:ext>
                </a:extLst>
              </p:cNvPr>
              <p:cNvPicPr/>
              <p:nvPr/>
            </p:nvPicPr>
            <p:blipFill>
              <a:blip r:embed="rId115"/>
              <a:stretch>
                <a:fillRect/>
              </a:stretch>
            </p:blipFill>
            <p:spPr>
              <a:xfrm>
                <a:off x="7012560" y="4499440"/>
                <a:ext cx="219240" cy="59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6">
            <p14:nvContentPartPr>
              <p14:cNvPr id="67" name="Ink 66">
                <a:extLst>
                  <a:ext uri="{FF2B5EF4-FFF2-40B4-BE49-F238E27FC236}">
                    <a16:creationId xmlns:a16="http://schemas.microsoft.com/office/drawing/2014/main" id="{1A9B66C1-7BD3-4C58-A8E1-544CA8F10C6C}"/>
                  </a:ext>
                </a:extLst>
              </p14:cNvPr>
              <p14:cNvContentPartPr/>
              <p14:nvPr/>
            </p14:nvContentPartPr>
            <p14:xfrm>
              <a:off x="7304520" y="4311160"/>
              <a:ext cx="328320" cy="264240"/>
            </p14:xfrm>
          </p:contentPart>
        </mc:Choice>
        <mc:Fallback>
          <p:pic>
            <p:nvPicPr>
              <p:cNvPr id="67" name="Ink 66">
                <a:extLst>
                  <a:ext uri="{FF2B5EF4-FFF2-40B4-BE49-F238E27FC236}">
                    <a16:creationId xmlns:a16="http://schemas.microsoft.com/office/drawing/2014/main" id="{1A9B66C1-7BD3-4C58-A8E1-544CA8F10C6C}"/>
                  </a:ext>
                </a:extLst>
              </p:cNvPr>
              <p:cNvPicPr/>
              <p:nvPr/>
            </p:nvPicPr>
            <p:blipFill>
              <a:blip r:embed="rId117"/>
              <a:stretch>
                <a:fillRect/>
              </a:stretch>
            </p:blipFill>
            <p:spPr>
              <a:xfrm>
                <a:off x="7286861" y="4293496"/>
                <a:ext cx="363999" cy="29992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8">
            <p14:nvContentPartPr>
              <p14:cNvPr id="68" name="Ink 67">
                <a:extLst>
                  <a:ext uri="{FF2B5EF4-FFF2-40B4-BE49-F238E27FC236}">
                    <a16:creationId xmlns:a16="http://schemas.microsoft.com/office/drawing/2014/main" id="{D81D2F27-4853-4722-BEF5-02E23020CAC0}"/>
                  </a:ext>
                </a:extLst>
              </p14:cNvPr>
              <p14:cNvContentPartPr/>
              <p14:nvPr/>
            </p14:nvContentPartPr>
            <p14:xfrm>
              <a:off x="6587760" y="4499080"/>
              <a:ext cx="273240" cy="138240"/>
            </p14:xfrm>
          </p:contentPart>
        </mc:Choice>
        <mc:Fallback>
          <p:pic>
            <p:nvPicPr>
              <p:cNvPr id="68" name="Ink 67">
                <a:extLst>
                  <a:ext uri="{FF2B5EF4-FFF2-40B4-BE49-F238E27FC236}">
                    <a16:creationId xmlns:a16="http://schemas.microsoft.com/office/drawing/2014/main" id="{D81D2F27-4853-4722-BEF5-02E23020CAC0}"/>
                  </a:ext>
                </a:extLst>
              </p:cNvPr>
              <p:cNvPicPr/>
              <p:nvPr/>
            </p:nvPicPr>
            <p:blipFill>
              <a:blip r:embed="rId119"/>
              <a:stretch>
                <a:fillRect/>
              </a:stretch>
            </p:blipFill>
            <p:spPr>
              <a:xfrm>
                <a:off x="6569784" y="4481440"/>
                <a:ext cx="308833" cy="173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0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113148DA-81B5-4A2F-A579-644082ED6ED2}"/>
                  </a:ext>
                </a:extLst>
              </p14:cNvPr>
              <p14:cNvContentPartPr/>
              <p14:nvPr/>
            </p14:nvContentPartPr>
            <p14:xfrm>
              <a:off x="633000" y="4906960"/>
              <a:ext cx="219600" cy="275400"/>
            </p14:xfrm>
          </p:contentPart>
        </mc:Choice>
        <mc:Fallback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113148DA-81B5-4A2F-A579-644082ED6ED2}"/>
                  </a:ext>
                </a:extLst>
              </p:cNvPr>
              <p:cNvPicPr/>
              <p:nvPr/>
            </p:nvPicPr>
            <p:blipFill>
              <a:blip r:embed="rId121"/>
              <a:stretch>
                <a:fillRect/>
              </a:stretch>
            </p:blipFill>
            <p:spPr>
              <a:xfrm>
                <a:off x="615360" y="4888960"/>
                <a:ext cx="255240" cy="311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2">
            <p14:nvContentPartPr>
              <p14:cNvPr id="60" name="Ink 59">
                <a:extLst>
                  <a:ext uri="{FF2B5EF4-FFF2-40B4-BE49-F238E27FC236}">
                    <a16:creationId xmlns:a16="http://schemas.microsoft.com/office/drawing/2014/main" id="{95D8F21A-A0E5-4CB8-88F3-F14AC25031B4}"/>
                  </a:ext>
                </a:extLst>
              </p14:cNvPr>
              <p14:cNvContentPartPr/>
              <p14:nvPr/>
            </p14:nvContentPartPr>
            <p14:xfrm>
              <a:off x="1350840" y="4967440"/>
              <a:ext cx="163800" cy="30960"/>
            </p14:xfrm>
          </p:contentPart>
        </mc:Choice>
        <mc:Fallback>
          <p:pic>
            <p:nvPicPr>
              <p:cNvPr id="60" name="Ink 59">
                <a:extLst>
                  <a:ext uri="{FF2B5EF4-FFF2-40B4-BE49-F238E27FC236}">
                    <a16:creationId xmlns:a16="http://schemas.microsoft.com/office/drawing/2014/main" id="{95D8F21A-A0E5-4CB8-88F3-F14AC25031B4}"/>
                  </a:ext>
                </a:extLst>
              </p:cNvPr>
              <p:cNvPicPr/>
              <p:nvPr/>
            </p:nvPicPr>
            <p:blipFill>
              <a:blip r:embed="rId123"/>
              <a:stretch>
                <a:fillRect/>
              </a:stretch>
            </p:blipFill>
            <p:spPr>
              <a:xfrm>
                <a:off x="1332840" y="4949800"/>
                <a:ext cx="199440" cy="66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4">
            <p14:nvContentPartPr>
              <p14:cNvPr id="63" name="Ink 62">
                <a:extLst>
                  <a:ext uri="{FF2B5EF4-FFF2-40B4-BE49-F238E27FC236}">
                    <a16:creationId xmlns:a16="http://schemas.microsoft.com/office/drawing/2014/main" id="{89210411-F249-4651-8DB9-5C4BCBED6E48}"/>
                  </a:ext>
                </a:extLst>
              </p14:cNvPr>
              <p14:cNvContentPartPr/>
              <p14:nvPr/>
            </p14:nvContentPartPr>
            <p14:xfrm>
              <a:off x="1361280" y="5049520"/>
              <a:ext cx="194760" cy="30600"/>
            </p14:xfrm>
          </p:contentPart>
        </mc:Choice>
        <mc:Fallback>
          <p:pic>
            <p:nvPicPr>
              <p:cNvPr id="63" name="Ink 62">
                <a:extLst>
                  <a:ext uri="{FF2B5EF4-FFF2-40B4-BE49-F238E27FC236}">
                    <a16:creationId xmlns:a16="http://schemas.microsoft.com/office/drawing/2014/main" id="{89210411-F249-4651-8DB9-5C4BCBED6E48}"/>
                  </a:ext>
                </a:extLst>
              </p:cNvPr>
              <p:cNvPicPr/>
              <p:nvPr/>
            </p:nvPicPr>
            <p:blipFill>
              <a:blip r:embed="rId125"/>
              <a:stretch>
                <a:fillRect/>
              </a:stretch>
            </p:blipFill>
            <p:spPr>
              <a:xfrm>
                <a:off x="1343280" y="5031880"/>
                <a:ext cx="230400" cy="66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6">
            <p14:nvContentPartPr>
              <p14:cNvPr id="73" name="Ink 72">
                <a:extLst>
                  <a:ext uri="{FF2B5EF4-FFF2-40B4-BE49-F238E27FC236}">
                    <a16:creationId xmlns:a16="http://schemas.microsoft.com/office/drawing/2014/main" id="{4C1BB437-B7D8-4FEE-81AF-FF841E927CF0}"/>
                  </a:ext>
                </a:extLst>
              </p14:cNvPr>
              <p14:cNvContentPartPr/>
              <p14:nvPr/>
            </p14:nvContentPartPr>
            <p14:xfrm>
              <a:off x="1675920" y="4909480"/>
              <a:ext cx="434160" cy="232560"/>
            </p14:xfrm>
          </p:contentPart>
        </mc:Choice>
        <mc:Fallback>
          <p:pic>
            <p:nvPicPr>
              <p:cNvPr id="73" name="Ink 72">
                <a:extLst>
                  <a:ext uri="{FF2B5EF4-FFF2-40B4-BE49-F238E27FC236}">
                    <a16:creationId xmlns:a16="http://schemas.microsoft.com/office/drawing/2014/main" id="{4C1BB437-B7D8-4FEE-81AF-FF841E927CF0}"/>
                  </a:ext>
                </a:extLst>
              </p:cNvPr>
              <p:cNvPicPr/>
              <p:nvPr/>
            </p:nvPicPr>
            <p:blipFill>
              <a:blip r:embed="rId127"/>
              <a:stretch>
                <a:fillRect/>
              </a:stretch>
            </p:blipFill>
            <p:spPr>
              <a:xfrm>
                <a:off x="1658280" y="4891508"/>
                <a:ext cx="469800" cy="26814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8">
            <p14:nvContentPartPr>
              <p14:cNvPr id="74" name="Ink 73">
                <a:extLst>
                  <a:ext uri="{FF2B5EF4-FFF2-40B4-BE49-F238E27FC236}">
                    <a16:creationId xmlns:a16="http://schemas.microsoft.com/office/drawing/2014/main" id="{32239778-BB94-45DB-9BBD-85688946E583}"/>
                  </a:ext>
                </a:extLst>
              </p14:cNvPr>
              <p14:cNvContentPartPr/>
              <p14:nvPr/>
            </p14:nvContentPartPr>
            <p14:xfrm>
              <a:off x="982920" y="4937200"/>
              <a:ext cx="239040" cy="365760"/>
            </p14:xfrm>
          </p:contentPart>
        </mc:Choice>
        <mc:Fallback>
          <p:pic>
            <p:nvPicPr>
              <p:cNvPr id="74" name="Ink 73">
                <a:extLst>
                  <a:ext uri="{FF2B5EF4-FFF2-40B4-BE49-F238E27FC236}">
                    <a16:creationId xmlns:a16="http://schemas.microsoft.com/office/drawing/2014/main" id="{32239778-BB94-45DB-9BBD-85688946E583}"/>
                  </a:ext>
                </a:extLst>
              </p:cNvPr>
              <p:cNvPicPr/>
              <p:nvPr/>
            </p:nvPicPr>
            <p:blipFill>
              <a:blip r:embed="rId129"/>
              <a:stretch>
                <a:fillRect/>
              </a:stretch>
            </p:blipFill>
            <p:spPr>
              <a:xfrm>
                <a:off x="964947" y="4919200"/>
                <a:ext cx="274626" cy="401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0">
            <p14:nvContentPartPr>
              <p14:cNvPr id="64" name="Ink 63">
                <a:extLst>
                  <a:ext uri="{FF2B5EF4-FFF2-40B4-BE49-F238E27FC236}">
                    <a16:creationId xmlns:a16="http://schemas.microsoft.com/office/drawing/2014/main" id="{214D16A3-DA2D-4673-B7F0-AF8B8528CD47}"/>
                  </a:ext>
                </a:extLst>
              </p14:cNvPr>
              <p14:cNvContentPartPr/>
              <p14:nvPr/>
            </p14:nvContentPartPr>
            <p14:xfrm>
              <a:off x="2346600" y="4876360"/>
              <a:ext cx="270360" cy="226440"/>
            </p14:xfrm>
          </p:contentPart>
        </mc:Choice>
        <mc:Fallback>
          <p:pic>
            <p:nvPicPr>
              <p:cNvPr id="64" name="Ink 63">
                <a:extLst>
                  <a:ext uri="{FF2B5EF4-FFF2-40B4-BE49-F238E27FC236}">
                    <a16:creationId xmlns:a16="http://schemas.microsoft.com/office/drawing/2014/main" id="{214D16A3-DA2D-4673-B7F0-AF8B8528CD47}"/>
                  </a:ext>
                </a:extLst>
              </p:cNvPr>
              <p:cNvPicPr/>
              <p:nvPr/>
            </p:nvPicPr>
            <p:blipFill>
              <a:blip r:embed="rId131"/>
              <a:stretch>
                <a:fillRect/>
              </a:stretch>
            </p:blipFill>
            <p:spPr>
              <a:xfrm>
                <a:off x="2328600" y="4858720"/>
                <a:ext cx="306000" cy="262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2">
            <p14:nvContentPartPr>
              <p14:cNvPr id="75" name="Ink 74">
                <a:extLst>
                  <a:ext uri="{FF2B5EF4-FFF2-40B4-BE49-F238E27FC236}">
                    <a16:creationId xmlns:a16="http://schemas.microsoft.com/office/drawing/2014/main" id="{24B8A32B-912A-4B30-ABC4-EF4F33B9FE75}"/>
                  </a:ext>
                </a:extLst>
              </p14:cNvPr>
              <p14:cNvContentPartPr/>
              <p14:nvPr/>
            </p14:nvContentPartPr>
            <p14:xfrm>
              <a:off x="3637200" y="5089120"/>
              <a:ext cx="164160" cy="11160"/>
            </p14:xfrm>
          </p:contentPart>
        </mc:Choice>
        <mc:Fallback>
          <p:pic>
            <p:nvPicPr>
              <p:cNvPr id="75" name="Ink 74">
                <a:extLst>
                  <a:ext uri="{FF2B5EF4-FFF2-40B4-BE49-F238E27FC236}">
                    <a16:creationId xmlns:a16="http://schemas.microsoft.com/office/drawing/2014/main" id="{24B8A32B-912A-4B30-ABC4-EF4F33B9FE75}"/>
                  </a:ext>
                </a:extLst>
              </p:cNvPr>
              <p:cNvPicPr/>
              <p:nvPr/>
            </p:nvPicPr>
            <p:blipFill>
              <a:blip r:embed="rId133"/>
              <a:stretch>
                <a:fillRect/>
              </a:stretch>
            </p:blipFill>
            <p:spPr>
              <a:xfrm>
                <a:off x="3619200" y="5071480"/>
                <a:ext cx="199800" cy="46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4">
            <p14:nvContentPartPr>
              <p14:cNvPr id="76" name="Ink 75">
                <a:extLst>
                  <a:ext uri="{FF2B5EF4-FFF2-40B4-BE49-F238E27FC236}">
                    <a16:creationId xmlns:a16="http://schemas.microsoft.com/office/drawing/2014/main" id="{139AAEEB-75B0-49D4-92AB-1C18F58DC7FB}"/>
                  </a:ext>
                </a:extLst>
              </p14:cNvPr>
              <p14:cNvContentPartPr/>
              <p14:nvPr/>
            </p14:nvContentPartPr>
            <p14:xfrm>
              <a:off x="3078120" y="4916680"/>
              <a:ext cx="387720" cy="425160"/>
            </p14:xfrm>
          </p:contentPart>
        </mc:Choice>
        <mc:Fallback>
          <p:pic>
            <p:nvPicPr>
              <p:cNvPr id="76" name="Ink 75">
                <a:extLst>
                  <a:ext uri="{FF2B5EF4-FFF2-40B4-BE49-F238E27FC236}">
                    <a16:creationId xmlns:a16="http://schemas.microsoft.com/office/drawing/2014/main" id="{139AAEEB-75B0-49D4-92AB-1C18F58DC7FB}"/>
                  </a:ext>
                </a:extLst>
              </p:cNvPr>
              <p:cNvPicPr/>
              <p:nvPr/>
            </p:nvPicPr>
            <p:blipFill>
              <a:blip r:embed="rId135"/>
              <a:stretch>
                <a:fillRect/>
              </a:stretch>
            </p:blipFill>
            <p:spPr>
              <a:xfrm>
                <a:off x="3060120" y="4899040"/>
                <a:ext cx="423360" cy="460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6">
            <p14:nvContentPartPr>
              <p14:cNvPr id="77" name="Ink 76">
                <a:extLst>
                  <a:ext uri="{FF2B5EF4-FFF2-40B4-BE49-F238E27FC236}">
                    <a16:creationId xmlns:a16="http://schemas.microsoft.com/office/drawing/2014/main" id="{E1C35BBD-BB3C-46F6-B91A-2C836ECB2557}"/>
                  </a:ext>
                </a:extLst>
              </p14:cNvPr>
              <p14:cNvContentPartPr/>
              <p14:nvPr/>
            </p14:nvContentPartPr>
            <p14:xfrm>
              <a:off x="4020600" y="4947640"/>
              <a:ext cx="23400" cy="240840"/>
            </p14:xfrm>
          </p:contentPart>
        </mc:Choice>
        <mc:Fallback>
          <p:pic>
            <p:nvPicPr>
              <p:cNvPr id="77" name="Ink 76">
                <a:extLst>
                  <a:ext uri="{FF2B5EF4-FFF2-40B4-BE49-F238E27FC236}">
                    <a16:creationId xmlns:a16="http://schemas.microsoft.com/office/drawing/2014/main" id="{E1C35BBD-BB3C-46F6-B91A-2C836ECB2557}"/>
                  </a:ext>
                </a:extLst>
              </p:cNvPr>
              <p:cNvPicPr/>
              <p:nvPr/>
            </p:nvPicPr>
            <p:blipFill>
              <a:blip r:embed="rId137"/>
              <a:stretch>
                <a:fillRect/>
              </a:stretch>
            </p:blipFill>
            <p:spPr>
              <a:xfrm>
                <a:off x="4002600" y="4929640"/>
                <a:ext cx="59040" cy="276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8">
            <p14:nvContentPartPr>
              <p14:cNvPr id="78" name="Ink 77">
                <a:extLst>
                  <a:ext uri="{FF2B5EF4-FFF2-40B4-BE49-F238E27FC236}">
                    <a16:creationId xmlns:a16="http://schemas.microsoft.com/office/drawing/2014/main" id="{973A6BFF-3A44-4C15-B42A-D265C3B48172}"/>
                  </a:ext>
                </a:extLst>
              </p14:cNvPr>
              <p14:cNvContentPartPr/>
              <p14:nvPr/>
            </p14:nvContentPartPr>
            <p14:xfrm>
              <a:off x="3931680" y="4920640"/>
              <a:ext cx="243360" cy="27360"/>
            </p14:xfrm>
          </p:contentPart>
        </mc:Choice>
        <mc:Fallback>
          <p:pic>
            <p:nvPicPr>
              <p:cNvPr id="78" name="Ink 77">
                <a:extLst>
                  <a:ext uri="{FF2B5EF4-FFF2-40B4-BE49-F238E27FC236}">
                    <a16:creationId xmlns:a16="http://schemas.microsoft.com/office/drawing/2014/main" id="{973A6BFF-3A44-4C15-B42A-D265C3B48172}"/>
                  </a:ext>
                </a:extLst>
              </p:cNvPr>
              <p:cNvPicPr/>
              <p:nvPr/>
            </p:nvPicPr>
            <p:blipFill>
              <a:blip r:embed="rId139"/>
              <a:stretch>
                <a:fillRect/>
              </a:stretch>
            </p:blipFill>
            <p:spPr>
              <a:xfrm>
                <a:off x="3913680" y="4903000"/>
                <a:ext cx="279000" cy="63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0">
            <p14:nvContentPartPr>
              <p14:cNvPr id="79" name="Ink 78">
                <a:extLst>
                  <a:ext uri="{FF2B5EF4-FFF2-40B4-BE49-F238E27FC236}">
                    <a16:creationId xmlns:a16="http://schemas.microsoft.com/office/drawing/2014/main" id="{8BE97446-6BA7-4811-AF1F-55208098DA9A}"/>
                  </a:ext>
                </a:extLst>
              </p14:cNvPr>
              <p14:cNvContentPartPr/>
              <p14:nvPr/>
            </p14:nvContentPartPr>
            <p14:xfrm>
              <a:off x="4134720" y="5130160"/>
              <a:ext cx="8280" cy="101160"/>
            </p14:xfrm>
          </p:contentPart>
        </mc:Choice>
        <mc:Fallback>
          <p:pic>
            <p:nvPicPr>
              <p:cNvPr id="79" name="Ink 78">
                <a:extLst>
                  <a:ext uri="{FF2B5EF4-FFF2-40B4-BE49-F238E27FC236}">
                    <a16:creationId xmlns:a16="http://schemas.microsoft.com/office/drawing/2014/main" id="{8BE97446-6BA7-4811-AF1F-55208098DA9A}"/>
                  </a:ext>
                </a:extLst>
              </p:cNvPr>
              <p:cNvPicPr/>
              <p:nvPr/>
            </p:nvPicPr>
            <p:blipFill>
              <a:blip r:embed="rId141"/>
              <a:stretch>
                <a:fillRect/>
              </a:stretch>
            </p:blipFill>
            <p:spPr>
              <a:xfrm>
                <a:off x="4117080" y="5112520"/>
                <a:ext cx="43920" cy="136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2">
            <p14:nvContentPartPr>
              <p14:cNvPr id="91" name="Ink 90">
                <a:extLst>
                  <a:ext uri="{FF2B5EF4-FFF2-40B4-BE49-F238E27FC236}">
                    <a16:creationId xmlns:a16="http://schemas.microsoft.com/office/drawing/2014/main" id="{740A96CC-BBDB-413B-B527-5F8835171837}"/>
                  </a:ext>
                </a:extLst>
              </p14:cNvPr>
              <p14:cNvContentPartPr/>
              <p14:nvPr/>
            </p14:nvContentPartPr>
            <p14:xfrm>
              <a:off x="4541160" y="4976800"/>
              <a:ext cx="188280" cy="21600"/>
            </p14:xfrm>
          </p:contentPart>
        </mc:Choice>
        <mc:Fallback>
          <p:pic>
            <p:nvPicPr>
              <p:cNvPr id="91" name="Ink 90">
                <a:extLst>
                  <a:ext uri="{FF2B5EF4-FFF2-40B4-BE49-F238E27FC236}">
                    <a16:creationId xmlns:a16="http://schemas.microsoft.com/office/drawing/2014/main" id="{740A96CC-BBDB-413B-B527-5F8835171837}"/>
                  </a:ext>
                </a:extLst>
              </p:cNvPr>
              <p:cNvPicPr/>
              <p:nvPr/>
            </p:nvPicPr>
            <p:blipFill>
              <a:blip r:embed="rId143"/>
              <a:stretch>
                <a:fillRect/>
              </a:stretch>
            </p:blipFill>
            <p:spPr>
              <a:xfrm>
                <a:off x="4523160" y="4959160"/>
                <a:ext cx="223920" cy="57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4">
            <p14:nvContentPartPr>
              <p14:cNvPr id="92" name="Ink 91">
                <a:extLst>
                  <a:ext uri="{FF2B5EF4-FFF2-40B4-BE49-F238E27FC236}">
                    <a16:creationId xmlns:a16="http://schemas.microsoft.com/office/drawing/2014/main" id="{EFEC4FB6-A5FA-495B-995E-351AFA76F676}"/>
                  </a:ext>
                </a:extLst>
              </p14:cNvPr>
              <p14:cNvContentPartPr/>
              <p14:nvPr/>
            </p14:nvContentPartPr>
            <p14:xfrm>
              <a:off x="4541160" y="5110000"/>
              <a:ext cx="172080" cy="11160"/>
            </p14:xfrm>
          </p:contentPart>
        </mc:Choice>
        <mc:Fallback>
          <p:pic>
            <p:nvPicPr>
              <p:cNvPr id="92" name="Ink 91">
                <a:extLst>
                  <a:ext uri="{FF2B5EF4-FFF2-40B4-BE49-F238E27FC236}">
                    <a16:creationId xmlns:a16="http://schemas.microsoft.com/office/drawing/2014/main" id="{EFEC4FB6-A5FA-495B-995E-351AFA76F676}"/>
                  </a:ext>
                </a:extLst>
              </p:cNvPr>
              <p:cNvPicPr/>
              <p:nvPr/>
            </p:nvPicPr>
            <p:blipFill>
              <a:blip r:embed="rId145"/>
              <a:stretch>
                <a:fillRect/>
              </a:stretch>
            </p:blipFill>
            <p:spPr>
              <a:xfrm>
                <a:off x="4523160" y="5092000"/>
                <a:ext cx="207720" cy="46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6">
            <p14:nvContentPartPr>
              <p14:cNvPr id="95" name="Ink 94">
                <a:extLst>
                  <a:ext uri="{FF2B5EF4-FFF2-40B4-BE49-F238E27FC236}">
                    <a16:creationId xmlns:a16="http://schemas.microsoft.com/office/drawing/2014/main" id="{279FAA1C-5FE0-4B0D-BBDF-E2C9528E48C8}"/>
                  </a:ext>
                </a:extLst>
              </p14:cNvPr>
              <p14:cNvContentPartPr/>
              <p14:nvPr/>
            </p14:nvContentPartPr>
            <p14:xfrm>
              <a:off x="4937160" y="4896880"/>
              <a:ext cx="580680" cy="223560"/>
            </p14:xfrm>
          </p:contentPart>
        </mc:Choice>
        <mc:Fallback>
          <p:pic>
            <p:nvPicPr>
              <p:cNvPr id="95" name="Ink 94">
                <a:extLst>
                  <a:ext uri="{FF2B5EF4-FFF2-40B4-BE49-F238E27FC236}">
                    <a16:creationId xmlns:a16="http://schemas.microsoft.com/office/drawing/2014/main" id="{279FAA1C-5FE0-4B0D-BBDF-E2C9528E48C8}"/>
                  </a:ext>
                </a:extLst>
              </p:cNvPr>
              <p:cNvPicPr/>
              <p:nvPr/>
            </p:nvPicPr>
            <p:blipFill>
              <a:blip r:embed="rId147"/>
              <a:stretch>
                <a:fillRect/>
              </a:stretch>
            </p:blipFill>
            <p:spPr>
              <a:xfrm>
                <a:off x="4919520" y="4878880"/>
                <a:ext cx="616320" cy="259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8">
            <p14:nvContentPartPr>
              <p14:cNvPr id="50" name="Ink 49">
                <a:extLst>
                  <a:ext uri="{FF2B5EF4-FFF2-40B4-BE49-F238E27FC236}">
                    <a16:creationId xmlns:a16="http://schemas.microsoft.com/office/drawing/2014/main" id="{379CE22B-6D73-4552-9199-7D00591476CA}"/>
                  </a:ext>
                </a:extLst>
              </p14:cNvPr>
              <p14:cNvContentPartPr/>
              <p14:nvPr/>
            </p14:nvContentPartPr>
            <p14:xfrm>
              <a:off x="5800800" y="4896880"/>
              <a:ext cx="248400" cy="246240"/>
            </p14:xfrm>
          </p:contentPart>
        </mc:Choice>
        <mc:Fallback>
          <p:pic>
            <p:nvPicPr>
              <p:cNvPr id="50" name="Ink 49">
                <a:extLst>
                  <a:ext uri="{FF2B5EF4-FFF2-40B4-BE49-F238E27FC236}">
                    <a16:creationId xmlns:a16="http://schemas.microsoft.com/office/drawing/2014/main" id="{379CE22B-6D73-4552-9199-7D00591476CA}"/>
                  </a:ext>
                </a:extLst>
              </p:cNvPr>
              <p:cNvPicPr/>
              <p:nvPr/>
            </p:nvPicPr>
            <p:blipFill>
              <a:blip r:embed="rId149"/>
              <a:stretch>
                <a:fillRect/>
              </a:stretch>
            </p:blipFill>
            <p:spPr>
              <a:xfrm>
                <a:off x="5783160" y="4878880"/>
                <a:ext cx="284040" cy="281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0">
            <p14:nvContentPartPr>
              <p14:cNvPr id="82" name="Ink 81">
                <a:extLst>
                  <a:ext uri="{FF2B5EF4-FFF2-40B4-BE49-F238E27FC236}">
                    <a16:creationId xmlns:a16="http://schemas.microsoft.com/office/drawing/2014/main" id="{DF226DBD-0826-440C-A0AE-0D5CFD041F5D}"/>
                  </a:ext>
                </a:extLst>
              </p14:cNvPr>
              <p14:cNvContentPartPr/>
              <p14:nvPr/>
            </p14:nvContentPartPr>
            <p14:xfrm>
              <a:off x="6989880" y="4957360"/>
              <a:ext cx="174240" cy="20880"/>
            </p14:xfrm>
          </p:contentPart>
        </mc:Choice>
        <mc:Fallback>
          <p:pic>
            <p:nvPicPr>
              <p:cNvPr id="82" name="Ink 81">
                <a:extLst>
                  <a:ext uri="{FF2B5EF4-FFF2-40B4-BE49-F238E27FC236}">
                    <a16:creationId xmlns:a16="http://schemas.microsoft.com/office/drawing/2014/main" id="{DF226DBD-0826-440C-A0AE-0D5CFD041F5D}"/>
                  </a:ext>
                </a:extLst>
              </p:cNvPr>
              <p:cNvPicPr/>
              <p:nvPr/>
            </p:nvPicPr>
            <p:blipFill>
              <a:blip r:embed="rId151"/>
              <a:stretch>
                <a:fillRect/>
              </a:stretch>
            </p:blipFill>
            <p:spPr>
              <a:xfrm>
                <a:off x="6971880" y="4939360"/>
                <a:ext cx="209880" cy="56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2">
            <p14:nvContentPartPr>
              <p14:cNvPr id="83" name="Ink 82">
                <a:extLst>
                  <a:ext uri="{FF2B5EF4-FFF2-40B4-BE49-F238E27FC236}">
                    <a16:creationId xmlns:a16="http://schemas.microsoft.com/office/drawing/2014/main" id="{CD238A5A-C23B-468D-8A8B-283A098F5525}"/>
                  </a:ext>
                </a:extLst>
              </p14:cNvPr>
              <p14:cNvContentPartPr/>
              <p14:nvPr/>
            </p14:nvContentPartPr>
            <p14:xfrm>
              <a:off x="7020120" y="5019280"/>
              <a:ext cx="154080" cy="20160"/>
            </p14:xfrm>
          </p:contentPart>
        </mc:Choice>
        <mc:Fallback>
          <p:pic>
            <p:nvPicPr>
              <p:cNvPr id="83" name="Ink 82">
                <a:extLst>
                  <a:ext uri="{FF2B5EF4-FFF2-40B4-BE49-F238E27FC236}">
                    <a16:creationId xmlns:a16="http://schemas.microsoft.com/office/drawing/2014/main" id="{CD238A5A-C23B-468D-8A8B-283A098F5525}"/>
                  </a:ext>
                </a:extLst>
              </p:cNvPr>
              <p:cNvPicPr/>
              <p:nvPr/>
            </p:nvPicPr>
            <p:blipFill>
              <a:blip r:embed="rId153"/>
              <a:stretch>
                <a:fillRect/>
              </a:stretch>
            </p:blipFill>
            <p:spPr>
              <a:xfrm>
                <a:off x="7002480" y="5001280"/>
                <a:ext cx="189720" cy="55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4">
            <p14:nvContentPartPr>
              <p14:cNvPr id="84" name="Ink 83">
                <a:extLst>
                  <a:ext uri="{FF2B5EF4-FFF2-40B4-BE49-F238E27FC236}">
                    <a16:creationId xmlns:a16="http://schemas.microsoft.com/office/drawing/2014/main" id="{AA016746-3BD2-4733-85DE-8A47D65D5590}"/>
                  </a:ext>
                </a:extLst>
              </p14:cNvPr>
              <p14:cNvContentPartPr/>
              <p14:nvPr/>
            </p14:nvContentPartPr>
            <p14:xfrm>
              <a:off x="6400200" y="4814800"/>
              <a:ext cx="455040" cy="434880"/>
            </p14:xfrm>
          </p:contentPart>
        </mc:Choice>
        <mc:Fallback>
          <p:pic>
            <p:nvPicPr>
              <p:cNvPr id="84" name="Ink 83">
                <a:extLst>
                  <a:ext uri="{FF2B5EF4-FFF2-40B4-BE49-F238E27FC236}">
                    <a16:creationId xmlns:a16="http://schemas.microsoft.com/office/drawing/2014/main" id="{AA016746-3BD2-4733-85DE-8A47D65D5590}"/>
                  </a:ext>
                </a:extLst>
              </p:cNvPr>
              <p:cNvPicPr/>
              <p:nvPr/>
            </p:nvPicPr>
            <p:blipFill>
              <a:blip r:embed="rId155"/>
              <a:stretch>
                <a:fillRect/>
              </a:stretch>
            </p:blipFill>
            <p:spPr>
              <a:xfrm>
                <a:off x="6382546" y="4796815"/>
                <a:ext cx="490708" cy="47049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6">
            <p14:nvContentPartPr>
              <p14:cNvPr id="85" name="Ink 84">
                <a:extLst>
                  <a:ext uri="{FF2B5EF4-FFF2-40B4-BE49-F238E27FC236}">
                    <a16:creationId xmlns:a16="http://schemas.microsoft.com/office/drawing/2014/main" id="{E4733BA7-3EC6-458F-AC3D-B43CB63E3111}"/>
                  </a:ext>
                </a:extLst>
              </p14:cNvPr>
              <p14:cNvContentPartPr/>
              <p14:nvPr/>
            </p14:nvContentPartPr>
            <p14:xfrm>
              <a:off x="7427280" y="4876360"/>
              <a:ext cx="18000" cy="184320"/>
            </p14:xfrm>
          </p:contentPart>
        </mc:Choice>
        <mc:Fallback>
          <p:pic>
            <p:nvPicPr>
              <p:cNvPr id="85" name="Ink 84">
                <a:extLst>
                  <a:ext uri="{FF2B5EF4-FFF2-40B4-BE49-F238E27FC236}">
                    <a16:creationId xmlns:a16="http://schemas.microsoft.com/office/drawing/2014/main" id="{E4733BA7-3EC6-458F-AC3D-B43CB63E3111}"/>
                  </a:ext>
                </a:extLst>
              </p:cNvPr>
              <p:cNvPicPr/>
              <p:nvPr/>
            </p:nvPicPr>
            <p:blipFill>
              <a:blip r:embed="rId157"/>
              <a:stretch>
                <a:fillRect/>
              </a:stretch>
            </p:blipFill>
            <p:spPr>
              <a:xfrm>
                <a:off x="7409280" y="4858720"/>
                <a:ext cx="53640" cy="219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8">
            <p14:nvContentPartPr>
              <p14:cNvPr id="86" name="Ink 85">
                <a:extLst>
                  <a:ext uri="{FF2B5EF4-FFF2-40B4-BE49-F238E27FC236}">
                    <a16:creationId xmlns:a16="http://schemas.microsoft.com/office/drawing/2014/main" id="{726BFA0F-58F8-4F4D-8B2F-F14BDBA42A01}"/>
                  </a:ext>
                </a:extLst>
              </p14:cNvPr>
              <p14:cNvContentPartPr/>
              <p14:nvPr/>
            </p14:nvContentPartPr>
            <p14:xfrm>
              <a:off x="7335120" y="4815520"/>
              <a:ext cx="240120" cy="10440"/>
            </p14:xfrm>
          </p:contentPart>
        </mc:Choice>
        <mc:Fallback>
          <p:pic>
            <p:nvPicPr>
              <p:cNvPr id="86" name="Ink 85">
                <a:extLst>
                  <a:ext uri="{FF2B5EF4-FFF2-40B4-BE49-F238E27FC236}">
                    <a16:creationId xmlns:a16="http://schemas.microsoft.com/office/drawing/2014/main" id="{726BFA0F-58F8-4F4D-8B2F-F14BDBA42A01}"/>
                  </a:ext>
                </a:extLst>
              </p:cNvPr>
              <p:cNvPicPr/>
              <p:nvPr/>
            </p:nvPicPr>
            <p:blipFill>
              <a:blip r:embed="rId159"/>
              <a:stretch>
                <a:fillRect/>
              </a:stretch>
            </p:blipFill>
            <p:spPr>
              <a:xfrm>
                <a:off x="7317120" y="4797880"/>
                <a:ext cx="275760" cy="46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0">
            <p14:nvContentPartPr>
              <p14:cNvPr id="87" name="Ink 86">
                <a:extLst>
                  <a:ext uri="{FF2B5EF4-FFF2-40B4-BE49-F238E27FC236}">
                    <a16:creationId xmlns:a16="http://schemas.microsoft.com/office/drawing/2014/main" id="{A52EAB2E-1BB9-452C-94DF-B6C8FDEE6BFC}"/>
                  </a:ext>
                </a:extLst>
              </p14:cNvPr>
              <p14:cNvContentPartPr/>
              <p14:nvPr/>
            </p14:nvContentPartPr>
            <p14:xfrm>
              <a:off x="7558680" y="5008480"/>
              <a:ext cx="14760" cy="117000"/>
            </p14:xfrm>
          </p:contentPart>
        </mc:Choice>
        <mc:Fallback>
          <p:pic>
            <p:nvPicPr>
              <p:cNvPr id="87" name="Ink 86">
                <a:extLst>
                  <a:ext uri="{FF2B5EF4-FFF2-40B4-BE49-F238E27FC236}">
                    <a16:creationId xmlns:a16="http://schemas.microsoft.com/office/drawing/2014/main" id="{A52EAB2E-1BB9-452C-94DF-B6C8FDEE6BFC}"/>
                  </a:ext>
                </a:extLst>
              </p:cNvPr>
              <p:cNvPicPr/>
              <p:nvPr/>
            </p:nvPicPr>
            <p:blipFill>
              <a:blip r:embed="rId161"/>
              <a:stretch>
                <a:fillRect/>
              </a:stretch>
            </p:blipFill>
            <p:spPr>
              <a:xfrm>
                <a:off x="7540680" y="4990840"/>
                <a:ext cx="50400" cy="152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2">
            <p14:nvContentPartPr>
              <p14:cNvPr id="89" name="Ink 88">
                <a:extLst>
                  <a:ext uri="{FF2B5EF4-FFF2-40B4-BE49-F238E27FC236}">
                    <a16:creationId xmlns:a16="http://schemas.microsoft.com/office/drawing/2014/main" id="{BB86BB2F-6FF5-4724-82F8-56F2CF3DBA82}"/>
                  </a:ext>
                </a:extLst>
              </p14:cNvPr>
              <p14:cNvContentPartPr/>
              <p14:nvPr/>
            </p14:nvContentPartPr>
            <p14:xfrm>
              <a:off x="660000" y="5420680"/>
              <a:ext cx="795600" cy="392040"/>
            </p14:xfrm>
          </p:contentPart>
        </mc:Choice>
        <mc:Fallback>
          <p:pic>
            <p:nvPicPr>
              <p:cNvPr id="89" name="Ink 88">
                <a:extLst>
                  <a:ext uri="{FF2B5EF4-FFF2-40B4-BE49-F238E27FC236}">
                    <a16:creationId xmlns:a16="http://schemas.microsoft.com/office/drawing/2014/main" id="{BB86BB2F-6FF5-4724-82F8-56F2CF3DBA82}"/>
                  </a:ext>
                </a:extLst>
              </p:cNvPr>
              <p:cNvPicPr/>
              <p:nvPr/>
            </p:nvPicPr>
            <p:blipFill>
              <a:blip r:embed="rId163"/>
              <a:stretch>
                <a:fillRect/>
              </a:stretch>
            </p:blipFill>
            <p:spPr>
              <a:xfrm>
                <a:off x="642000" y="5402680"/>
                <a:ext cx="831240" cy="427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4">
            <p14:nvContentPartPr>
              <p14:cNvPr id="97" name="Ink 96">
                <a:extLst>
                  <a:ext uri="{FF2B5EF4-FFF2-40B4-BE49-F238E27FC236}">
                    <a16:creationId xmlns:a16="http://schemas.microsoft.com/office/drawing/2014/main" id="{DD24E082-7BC1-4543-839A-7DCCCAA53F14}"/>
                  </a:ext>
                </a:extLst>
              </p14:cNvPr>
              <p14:cNvContentPartPr/>
              <p14:nvPr/>
            </p14:nvContentPartPr>
            <p14:xfrm>
              <a:off x="2031600" y="5369200"/>
              <a:ext cx="601200" cy="279720"/>
            </p14:xfrm>
          </p:contentPart>
        </mc:Choice>
        <mc:Fallback>
          <p:pic>
            <p:nvPicPr>
              <p:cNvPr id="97" name="Ink 96">
                <a:extLst>
                  <a:ext uri="{FF2B5EF4-FFF2-40B4-BE49-F238E27FC236}">
                    <a16:creationId xmlns:a16="http://schemas.microsoft.com/office/drawing/2014/main" id="{DD24E082-7BC1-4543-839A-7DCCCAA53F14}"/>
                  </a:ext>
                </a:extLst>
              </p:cNvPr>
              <p:cNvPicPr/>
              <p:nvPr/>
            </p:nvPicPr>
            <p:blipFill>
              <a:blip r:embed="rId165"/>
              <a:stretch>
                <a:fillRect/>
              </a:stretch>
            </p:blipFill>
            <p:spPr>
              <a:xfrm>
                <a:off x="2013600" y="5351560"/>
                <a:ext cx="636840" cy="315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6">
            <p14:nvContentPartPr>
              <p14:cNvPr id="98" name="Ink 97">
                <a:extLst>
                  <a:ext uri="{FF2B5EF4-FFF2-40B4-BE49-F238E27FC236}">
                    <a16:creationId xmlns:a16="http://schemas.microsoft.com/office/drawing/2014/main" id="{92628D5C-8430-4997-95F2-C9F9959C8EBE}"/>
                  </a:ext>
                </a:extLst>
              </p14:cNvPr>
              <p14:cNvContentPartPr/>
              <p14:nvPr/>
            </p14:nvContentPartPr>
            <p14:xfrm>
              <a:off x="1615080" y="5414200"/>
              <a:ext cx="294840" cy="321840"/>
            </p14:xfrm>
          </p:contentPart>
        </mc:Choice>
        <mc:Fallback>
          <p:pic>
            <p:nvPicPr>
              <p:cNvPr id="98" name="Ink 97">
                <a:extLst>
                  <a:ext uri="{FF2B5EF4-FFF2-40B4-BE49-F238E27FC236}">
                    <a16:creationId xmlns:a16="http://schemas.microsoft.com/office/drawing/2014/main" id="{92628D5C-8430-4997-95F2-C9F9959C8EBE}"/>
                  </a:ext>
                </a:extLst>
              </p:cNvPr>
              <p:cNvPicPr/>
              <p:nvPr/>
            </p:nvPicPr>
            <p:blipFill>
              <a:blip r:embed="rId167"/>
              <a:stretch>
                <a:fillRect/>
              </a:stretch>
            </p:blipFill>
            <p:spPr>
              <a:xfrm>
                <a:off x="1597102" y="5396540"/>
                <a:ext cx="330437" cy="357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8">
            <p14:nvContentPartPr>
              <p14:cNvPr id="113" name="Ink 112">
                <a:extLst>
                  <a:ext uri="{FF2B5EF4-FFF2-40B4-BE49-F238E27FC236}">
                    <a16:creationId xmlns:a16="http://schemas.microsoft.com/office/drawing/2014/main" id="{33B38B4C-DB40-4B59-AF92-E87BFDA45F8A}"/>
                  </a:ext>
                </a:extLst>
              </p14:cNvPr>
              <p14:cNvContentPartPr/>
              <p14:nvPr/>
            </p14:nvContentPartPr>
            <p14:xfrm>
              <a:off x="1432560" y="3442840"/>
              <a:ext cx="6583680" cy="2768760"/>
            </p14:xfrm>
          </p:contentPart>
        </mc:Choice>
        <mc:Fallback>
          <p:pic>
            <p:nvPicPr>
              <p:cNvPr id="113" name="Ink 112">
                <a:extLst>
                  <a:ext uri="{FF2B5EF4-FFF2-40B4-BE49-F238E27FC236}">
                    <a16:creationId xmlns:a16="http://schemas.microsoft.com/office/drawing/2014/main" id="{33B38B4C-DB40-4B59-AF92-E87BFDA45F8A}"/>
                  </a:ext>
                </a:extLst>
              </p:cNvPr>
              <p:cNvPicPr/>
              <p:nvPr/>
            </p:nvPicPr>
            <p:blipFill>
              <a:blip r:embed="rId169"/>
              <a:stretch>
                <a:fillRect/>
              </a:stretch>
            </p:blipFill>
            <p:spPr>
              <a:xfrm>
                <a:off x="1414560" y="3424840"/>
                <a:ext cx="6619320" cy="28044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587666031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EF925F-07F8-4EB3-99A6-401403A3F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8BA499-14B1-4141-8B47-F388188B2A8C}" type="slidenum">
              <a:rPr lang="en-US" smtClean="0"/>
              <a:pPr>
                <a:defRPr/>
              </a:pPr>
              <a:t>46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4A983E8-E451-41C2-A6E9-EF236554FA7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2884" t="14701" r="17452" b="79188"/>
          <a:stretch/>
        </p:blipFill>
        <p:spPr>
          <a:xfrm>
            <a:off x="152399" y="168274"/>
            <a:ext cx="8700727" cy="1508126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E2CB4E82-318A-4693-8CE0-E8A3C924D1C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350"/>
          <a:stretch/>
        </p:blipFill>
        <p:spPr>
          <a:xfrm>
            <a:off x="6450228" y="1295400"/>
            <a:ext cx="2541373" cy="2368737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E3864354-37D2-4D89-B266-4E5B4F0674D5}"/>
                  </a:ext>
                </a:extLst>
              </p14:cNvPr>
              <p14:cNvContentPartPr/>
              <p14:nvPr/>
            </p14:nvContentPartPr>
            <p14:xfrm>
              <a:off x="1797960" y="497320"/>
              <a:ext cx="2253240" cy="4140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E3864354-37D2-4D89-B266-4E5B4F0674D5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780320" y="461680"/>
                <a:ext cx="2288880" cy="113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AABBB7BA-46C3-4AE4-8CC7-9B62C2B587F8}"/>
                  </a:ext>
                </a:extLst>
              </p14:cNvPr>
              <p14:cNvContentPartPr/>
              <p14:nvPr/>
            </p14:nvContentPartPr>
            <p14:xfrm>
              <a:off x="6298680" y="863080"/>
              <a:ext cx="2287440" cy="61560"/>
            </p14:xfrm>
          </p:contentPart>
        </mc:Choice>
        <mc:Fallback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AABBB7BA-46C3-4AE4-8CC7-9B62C2B587F8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6281040" y="827080"/>
                <a:ext cx="2323080" cy="133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790957B5-BFC6-4400-9C92-BE9FAF9A12DB}"/>
                  </a:ext>
                </a:extLst>
              </p14:cNvPr>
              <p14:cNvContentPartPr/>
              <p14:nvPr/>
            </p14:nvContentPartPr>
            <p14:xfrm>
              <a:off x="221520" y="1218760"/>
              <a:ext cx="4583160" cy="61560"/>
            </p14:xfrm>
          </p:contentPart>
        </mc:Choice>
        <mc:Fallback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790957B5-BFC6-4400-9C92-BE9FAF9A12DB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203520" y="1183120"/>
                <a:ext cx="4618800" cy="133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1A3E1294-9569-461C-A91B-58E5F8266021}"/>
                  </a:ext>
                </a:extLst>
              </p14:cNvPr>
              <p14:cNvContentPartPr/>
              <p14:nvPr/>
            </p14:nvContentPartPr>
            <p14:xfrm>
              <a:off x="1361280" y="3880240"/>
              <a:ext cx="223560" cy="274320"/>
            </p14:xfrm>
          </p:contentPart>
        </mc:Choice>
        <mc:Fallback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1A3E1294-9569-461C-A91B-58E5F8266021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1343309" y="3862577"/>
                <a:ext cx="259143" cy="31000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">
            <p14:nvContentPartPr>
              <p14:cNvPr id="46" name="Ink 45">
                <a:extLst>
                  <a:ext uri="{FF2B5EF4-FFF2-40B4-BE49-F238E27FC236}">
                    <a16:creationId xmlns:a16="http://schemas.microsoft.com/office/drawing/2014/main" id="{A0FD4F42-10F0-43A6-8E05-0459C17BD1B3}"/>
                  </a:ext>
                </a:extLst>
              </p14:cNvPr>
              <p14:cNvContentPartPr/>
              <p14:nvPr/>
            </p14:nvContentPartPr>
            <p14:xfrm>
              <a:off x="2813880" y="1605400"/>
              <a:ext cx="628920" cy="60840"/>
            </p14:xfrm>
          </p:contentPart>
        </mc:Choice>
        <mc:Fallback>
          <p:pic>
            <p:nvPicPr>
              <p:cNvPr id="46" name="Ink 45">
                <a:extLst>
                  <a:ext uri="{FF2B5EF4-FFF2-40B4-BE49-F238E27FC236}">
                    <a16:creationId xmlns:a16="http://schemas.microsoft.com/office/drawing/2014/main" id="{A0FD4F42-10F0-43A6-8E05-0459C17BD1B3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2795880" y="1587760"/>
                <a:ext cx="664560" cy="96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">
            <p14:nvContentPartPr>
              <p14:cNvPr id="47" name="Ink 46">
                <a:extLst>
                  <a:ext uri="{FF2B5EF4-FFF2-40B4-BE49-F238E27FC236}">
                    <a16:creationId xmlns:a16="http://schemas.microsoft.com/office/drawing/2014/main" id="{CA1CC033-68B9-4A76-A90D-2F2E236643A6}"/>
                  </a:ext>
                </a:extLst>
              </p14:cNvPr>
              <p14:cNvContentPartPr/>
              <p14:nvPr/>
            </p14:nvContentPartPr>
            <p14:xfrm>
              <a:off x="3626760" y="1586320"/>
              <a:ext cx="160560" cy="19080"/>
            </p14:xfrm>
          </p:contentPart>
        </mc:Choice>
        <mc:Fallback>
          <p:pic>
            <p:nvPicPr>
              <p:cNvPr id="47" name="Ink 46">
                <a:extLst>
                  <a:ext uri="{FF2B5EF4-FFF2-40B4-BE49-F238E27FC236}">
                    <a16:creationId xmlns:a16="http://schemas.microsoft.com/office/drawing/2014/main" id="{CA1CC033-68B9-4A76-A90D-2F2E236643A6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3608760" y="1568320"/>
                <a:ext cx="196200" cy="54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">
            <p14:nvContentPartPr>
              <p14:cNvPr id="57" name="Ink 56">
                <a:extLst>
                  <a:ext uri="{FF2B5EF4-FFF2-40B4-BE49-F238E27FC236}">
                    <a16:creationId xmlns:a16="http://schemas.microsoft.com/office/drawing/2014/main" id="{B3FAE627-E43B-48B1-8040-FBF2674FE6EE}"/>
                  </a:ext>
                </a:extLst>
              </p14:cNvPr>
              <p14:cNvContentPartPr/>
              <p14:nvPr/>
            </p14:nvContentPartPr>
            <p14:xfrm>
              <a:off x="477120" y="1672000"/>
              <a:ext cx="2113200" cy="2103840"/>
            </p14:xfrm>
          </p:contentPart>
        </mc:Choice>
        <mc:Fallback>
          <p:pic>
            <p:nvPicPr>
              <p:cNvPr id="57" name="Ink 56">
                <a:extLst>
                  <a:ext uri="{FF2B5EF4-FFF2-40B4-BE49-F238E27FC236}">
                    <a16:creationId xmlns:a16="http://schemas.microsoft.com/office/drawing/2014/main" id="{B3FAE627-E43B-48B1-8040-FBF2674FE6EE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459483" y="1654000"/>
                <a:ext cx="2148834" cy="2139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8">
            <p14:nvContentPartPr>
              <p14:cNvPr id="61" name="Ink 60">
                <a:extLst>
                  <a:ext uri="{FF2B5EF4-FFF2-40B4-BE49-F238E27FC236}">
                    <a16:creationId xmlns:a16="http://schemas.microsoft.com/office/drawing/2014/main" id="{C97432FF-9293-4FE3-AB25-A67797373E30}"/>
                  </a:ext>
                </a:extLst>
              </p14:cNvPr>
              <p14:cNvContentPartPr/>
              <p14:nvPr/>
            </p14:nvContentPartPr>
            <p14:xfrm>
              <a:off x="2742600" y="1817800"/>
              <a:ext cx="324720" cy="348480"/>
            </p14:xfrm>
          </p:contentPart>
        </mc:Choice>
        <mc:Fallback>
          <p:pic>
            <p:nvPicPr>
              <p:cNvPr id="61" name="Ink 60">
                <a:extLst>
                  <a:ext uri="{FF2B5EF4-FFF2-40B4-BE49-F238E27FC236}">
                    <a16:creationId xmlns:a16="http://schemas.microsoft.com/office/drawing/2014/main" id="{C97432FF-9293-4FE3-AB25-A67797373E30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2724960" y="1799781"/>
                <a:ext cx="360360" cy="38415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0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D4FF878C-DDF8-44E6-95FB-DAF119124E4C}"/>
                  </a:ext>
                </a:extLst>
              </p14:cNvPr>
              <p14:cNvContentPartPr/>
              <p14:nvPr/>
            </p14:nvContentPartPr>
            <p14:xfrm>
              <a:off x="3689760" y="1687480"/>
              <a:ext cx="523440" cy="610560"/>
            </p14:xfrm>
          </p:contentPart>
        </mc:Choice>
        <mc:Fallback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D4FF878C-DDF8-44E6-95FB-DAF119124E4C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3672120" y="1669830"/>
                <a:ext cx="559080" cy="64622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2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1F3F158F-C1FB-44F1-96F9-31820E21B5E8}"/>
                  </a:ext>
                </a:extLst>
              </p14:cNvPr>
              <p14:cNvContentPartPr/>
              <p14:nvPr/>
            </p14:nvContentPartPr>
            <p14:xfrm>
              <a:off x="4388520" y="2153680"/>
              <a:ext cx="192960" cy="186480"/>
            </p14:xfrm>
          </p:contentPart>
        </mc:Choice>
        <mc:Fallback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1F3F158F-C1FB-44F1-96F9-31820E21B5E8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4370880" y="2135680"/>
                <a:ext cx="228600" cy="222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4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209E4FAD-9B4A-4804-8CC9-6E9C5388DBB8}"/>
                  </a:ext>
                </a:extLst>
              </p14:cNvPr>
              <p14:cNvContentPartPr/>
              <p14:nvPr/>
            </p14:nvContentPartPr>
            <p14:xfrm>
              <a:off x="2783640" y="2475880"/>
              <a:ext cx="171720" cy="54360"/>
            </p14:xfrm>
          </p:contentPart>
        </mc:Choice>
        <mc:Fallback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209E4FAD-9B4A-4804-8CC9-6E9C5388DBB8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2765640" y="2457880"/>
                <a:ext cx="207360" cy="90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6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C42BD757-22CA-47F1-B7F0-C88D66B7CC97}"/>
                  </a:ext>
                </a:extLst>
              </p14:cNvPr>
              <p14:cNvContentPartPr/>
              <p14:nvPr/>
            </p14:nvContentPartPr>
            <p14:xfrm>
              <a:off x="3210240" y="2691880"/>
              <a:ext cx="198000" cy="11160"/>
            </p14:xfrm>
          </p:contentPart>
        </mc:Choice>
        <mc:Fallback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C42BD757-22CA-47F1-B7F0-C88D66B7CC97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3192240" y="2674240"/>
                <a:ext cx="233640" cy="46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8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1E8464F5-20B8-4DD4-823A-E22F89F1B065}"/>
                  </a:ext>
                </a:extLst>
              </p14:cNvPr>
              <p14:cNvContentPartPr/>
              <p14:nvPr/>
            </p14:nvContentPartPr>
            <p14:xfrm>
              <a:off x="3250920" y="2793760"/>
              <a:ext cx="117360" cy="360"/>
            </p14:xfrm>
          </p:contentPart>
        </mc:Choice>
        <mc:Fallback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1E8464F5-20B8-4DD4-823A-E22F89F1B065}"/>
                  </a:ext>
                </a:extLst>
              </p:cNvPr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3232920" y="2775760"/>
                <a:ext cx="1530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0">
            <p14:nvContentPartPr>
              <p14:cNvPr id="24" name="Ink 23">
                <a:extLst>
                  <a:ext uri="{FF2B5EF4-FFF2-40B4-BE49-F238E27FC236}">
                    <a16:creationId xmlns:a16="http://schemas.microsoft.com/office/drawing/2014/main" id="{3BC8F5E3-2C86-4763-AADD-EB706C847488}"/>
                  </a:ext>
                </a:extLst>
              </p14:cNvPr>
              <p14:cNvContentPartPr/>
              <p14:nvPr/>
            </p14:nvContentPartPr>
            <p14:xfrm>
              <a:off x="3586080" y="2571640"/>
              <a:ext cx="446040" cy="351360"/>
            </p14:xfrm>
          </p:contentPart>
        </mc:Choice>
        <mc:Fallback>
          <p:pic>
            <p:nvPicPr>
              <p:cNvPr id="24" name="Ink 23">
                <a:extLst>
                  <a:ext uri="{FF2B5EF4-FFF2-40B4-BE49-F238E27FC236}">
                    <a16:creationId xmlns:a16="http://schemas.microsoft.com/office/drawing/2014/main" id="{3BC8F5E3-2C86-4763-AADD-EB706C847488}"/>
                  </a:ext>
                </a:extLst>
              </p:cNvPr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3568080" y="2553982"/>
                <a:ext cx="481680" cy="38703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2">
            <p14:nvContentPartPr>
              <p14:cNvPr id="25" name="Ink 24">
                <a:extLst>
                  <a:ext uri="{FF2B5EF4-FFF2-40B4-BE49-F238E27FC236}">
                    <a16:creationId xmlns:a16="http://schemas.microsoft.com/office/drawing/2014/main" id="{7B048A25-936C-4102-B796-C1FE5FDF6073}"/>
                  </a:ext>
                </a:extLst>
              </p14:cNvPr>
              <p14:cNvContentPartPr/>
              <p14:nvPr/>
            </p14:nvContentPartPr>
            <p14:xfrm>
              <a:off x="2753040" y="2699800"/>
              <a:ext cx="343440" cy="268200"/>
            </p14:xfrm>
          </p:contentPart>
        </mc:Choice>
        <mc:Fallback>
          <p:pic>
            <p:nvPicPr>
              <p:cNvPr id="25" name="Ink 24">
                <a:extLst>
                  <a:ext uri="{FF2B5EF4-FFF2-40B4-BE49-F238E27FC236}">
                    <a16:creationId xmlns:a16="http://schemas.microsoft.com/office/drawing/2014/main" id="{7B048A25-936C-4102-B796-C1FE5FDF6073}"/>
                  </a:ext>
                </a:extLst>
              </p:cNvPr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2735381" y="2682160"/>
                <a:ext cx="379117" cy="303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4">
            <p14:nvContentPartPr>
              <p14:cNvPr id="26" name="Ink 25">
                <a:extLst>
                  <a:ext uri="{FF2B5EF4-FFF2-40B4-BE49-F238E27FC236}">
                    <a16:creationId xmlns:a16="http://schemas.microsoft.com/office/drawing/2014/main" id="{8EE84877-AE52-4BA2-BFA4-A59DE8083E60}"/>
                  </a:ext>
                </a:extLst>
              </p14:cNvPr>
              <p14:cNvContentPartPr/>
              <p14:nvPr/>
            </p14:nvContentPartPr>
            <p14:xfrm>
              <a:off x="4215360" y="2681800"/>
              <a:ext cx="63720" cy="214920"/>
            </p14:xfrm>
          </p:contentPart>
        </mc:Choice>
        <mc:Fallback>
          <p:pic>
            <p:nvPicPr>
              <p:cNvPr id="26" name="Ink 25">
                <a:extLst>
                  <a:ext uri="{FF2B5EF4-FFF2-40B4-BE49-F238E27FC236}">
                    <a16:creationId xmlns:a16="http://schemas.microsoft.com/office/drawing/2014/main" id="{8EE84877-AE52-4BA2-BFA4-A59DE8083E60}"/>
                  </a:ext>
                </a:extLst>
              </p:cNvPr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4197720" y="2664160"/>
                <a:ext cx="99360" cy="250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6">
            <p14:nvContentPartPr>
              <p14:cNvPr id="27" name="Ink 26">
                <a:extLst>
                  <a:ext uri="{FF2B5EF4-FFF2-40B4-BE49-F238E27FC236}">
                    <a16:creationId xmlns:a16="http://schemas.microsoft.com/office/drawing/2014/main" id="{28E75EE5-8870-4B75-BDFC-8EC321FBF41B}"/>
                  </a:ext>
                </a:extLst>
              </p14:cNvPr>
              <p14:cNvContentPartPr/>
              <p14:nvPr/>
            </p14:nvContentPartPr>
            <p14:xfrm>
              <a:off x="4144800" y="2518720"/>
              <a:ext cx="165960" cy="88920"/>
            </p14:xfrm>
          </p:contentPart>
        </mc:Choice>
        <mc:Fallback>
          <p:pic>
            <p:nvPicPr>
              <p:cNvPr id="27" name="Ink 26">
                <a:extLst>
                  <a:ext uri="{FF2B5EF4-FFF2-40B4-BE49-F238E27FC236}">
                    <a16:creationId xmlns:a16="http://schemas.microsoft.com/office/drawing/2014/main" id="{28E75EE5-8870-4B75-BDFC-8EC321FBF41B}"/>
                  </a:ext>
                </a:extLst>
              </p:cNvPr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4126800" y="2500720"/>
                <a:ext cx="201600" cy="124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8">
            <p14:nvContentPartPr>
              <p14:cNvPr id="30" name="Ink 29">
                <a:extLst>
                  <a:ext uri="{FF2B5EF4-FFF2-40B4-BE49-F238E27FC236}">
                    <a16:creationId xmlns:a16="http://schemas.microsoft.com/office/drawing/2014/main" id="{19DB5899-B296-4A61-B99D-BFFFF26FE23B}"/>
                  </a:ext>
                </a:extLst>
              </p14:cNvPr>
              <p14:cNvContentPartPr/>
              <p14:nvPr/>
            </p14:nvContentPartPr>
            <p14:xfrm>
              <a:off x="4531080" y="2702320"/>
              <a:ext cx="175680" cy="194040"/>
            </p14:xfrm>
          </p:contentPart>
        </mc:Choice>
        <mc:Fallback>
          <p:pic>
            <p:nvPicPr>
              <p:cNvPr id="30" name="Ink 29">
                <a:extLst>
                  <a:ext uri="{FF2B5EF4-FFF2-40B4-BE49-F238E27FC236}">
                    <a16:creationId xmlns:a16="http://schemas.microsoft.com/office/drawing/2014/main" id="{19DB5899-B296-4A61-B99D-BFFFF26FE23B}"/>
                  </a:ext>
                </a:extLst>
              </p:cNvPr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4513080" y="2684320"/>
                <a:ext cx="211320" cy="229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0">
            <p14:nvContentPartPr>
              <p14:cNvPr id="34" name="Ink 33">
                <a:extLst>
                  <a:ext uri="{FF2B5EF4-FFF2-40B4-BE49-F238E27FC236}">
                    <a16:creationId xmlns:a16="http://schemas.microsoft.com/office/drawing/2014/main" id="{C203479C-3A23-40CC-B82F-9D84E90100DD}"/>
                  </a:ext>
                </a:extLst>
              </p14:cNvPr>
              <p14:cNvContentPartPr/>
              <p14:nvPr/>
            </p14:nvContentPartPr>
            <p14:xfrm>
              <a:off x="5183400" y="2813920"/>
              <a:ext cx="102960" cy="250920"/>
            </p14:xfrm>
          </p:contentPart>
        </mc:Choice>
        <mc:Fallback>
          <p:pic>
            <p:nvPicPr>
              <p:cNvPr id="34" name="Ink 33">
                <a:extLst>
                  <a:ext uri="{FF2B5EF4-FFF2-40B4-BE49-F238E27FC236}">
                    <a16:creationId xmlns:a16="http://schemas.microsoft.com/office/drawing/2014/main" id="{C203479C-3A23-40CC-B82F-9D84E90100DD}"/>
                  </a:ext>
                </a:extLst>
              </p:cNvPr>
              <p:cNvPicPr/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5165400" y="2796280"/>
                <a:ext cx="138600" cy="286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2">
            <p14:nvContentPartPr>
              <p14:cNvPr id="35" name="Ink 34">
                <a:extLst>
                  <a:ext uri="{FF2B5EF4-FFF2-40B4-BE49-F238E27FC236}">
                    <a16:creationId xmlns:a16="http://schemas.microsoft.com/office/drawing/2014/main" id="{09E8153D-1109-48B9-8CF9-41CDB6BA8C61}"/>
                  </a:ext>
                </a:extLst>
              </p14:cNvPr>
              <p14:cNvContentPartPr/>
              <p14:nvPr/>
            </p14:nvContentPartPr>
            <p14:xfrm>
              <a:off x="5404800" y="2682520"/>
              <a:ext cx="212400" cy="402840"/>
            </p14:xfrm>
          </p:contentPart>
        </mc:Choice>
        <mc:Fallback>
          <p:pic>
            <p:nvPicPr>
              <p:cNvPr id="35" name="Ink 34">
                <a:extLst>
                  <a:ext uri="{FF2B5EF4-FFF2-40B4-BE49-F238E27FC236}">
                    <a16:creationId xmlns:a16="http://schemas.microsoft.com/office/drawing/2014/main" id="{09E8153D-1109-48B9-8CF9-41CDB6BA8C61}"/>
                  </a:ext>
                </a:extLst>
              </p:cNvPr>
              <p:cNvPicPr/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5386800" y="2664880"/>
                <a:ext cx="248040" cy="438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4">
            <p14:nvContentPartPr>
              <p14:cNvPr id="36" name="Ink 35">
                <a:extLst>
                  <a:ext uri="{FF2B5EF4-FFF2-40B4-BE49-F238E27FC236}">
                    <a16:creationId xmlns:a16="http://schemas.microsoft.com/office/drawing/2014/main" id="{AF850972-CB27-441F-B347-56C2535CCE09}"/>
                  </a:ext>
                </a:extLst>
              </p14:cNvPr>
              <p14:cNvContentPartPr/>
              <p14:nvPr/>
            </p14:nvContentPartPr>
            <p14:xfrm>
              <a:off x="5435400" y="2453560"/>
              <a:ext cx="168840" cy="140040"/>
            </p14:xfrm>
          </p:contentPart>
        </mc:Choice>
        <mc:Fallback>
          <p:pic>
            <p:nvPicPr>
              <p:cNvPr id="36" name="Ink 35">
                <a:extLst>
                  <a:ext uri="{FF2B5EF4-FFF2-40B4-BE49-F238E27FC236}">
                    <a16:creationId xmlns:a16="http://schemas.microsoft.com/office/drawing/2014/main" id="{AF850972-CB27-441F-B347-56C2535CCE09}"/>
                  </a:ext>
                </a:extLst>
              </p:cNvPr>
              <p:cNvPicPr/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5417400" y="2435920"/>
                <a:ext cx="204480" cy="175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6">
            <p14:nvContentPartPr>
              <p14:cNvPr id="37" name="Ink 36">
                <a:extLst>
                  <a:ext uri="{FF2B5EF4-FFF2-40B4-BE49-F238E27FC236}">
                    <a16:creationId xmlns:a16="http://schemas.microsoft.com/office/drawing/2014/main" id="{0A3C290E-0175-491A-A3FD-A4C39B2D6B28}"/>
                  </a:ext>
                </a:extLst>
              </p14:cNvPr>
              <p14:cNvContentPartPr/>
              <p14:nvPr/>
            </p14:nvContentPartPr>
            <p14:xfrm>
              <a:off x="4825560" y="2610520"/>
              <a:ext cx="271080" cy="314280"/>
            </p14:xfrm>
          </p:contentPart>
        </mc:Choice>
        <mc:Fallback>
          <p:pic>
            <p:nvPicPr>
              <p:cNvPr id="37" name="Ink 36">
                <a:extLst>
                  <a:ext uri="{FF2B5EF4-FFF2-40B4-BE49-F238E27FC236}">
                    <a16:creationId xmlns:a16="http://schemas.microsoft.com/office/drawing/2014/main" id="{0A3C290E-0175-491A-A3FD-A4C39B2D6B28}"/>
                  </a:ext>
                </a:extLst>
              </p:cNvPr>
              <p:cNvPicPr/>
              <p:nvPr/>
            </p:nvPicPr>
            <p:blipFill>
              <a:blip r:embed="rId47"/>
              <a:stretch>
                <a:fillRect/>
              </a:stretch>
            </p:blipFill>
            <p:spPr>
              <a:xfrm>
                <a:off x="4807920" y="2592541"/>
                <a:ext cx="306720" cy="34987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8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9AC9D42C-2198-4969-A700-F8AB83234145}"/>
                  </a:ext>
                </a:extLst>
              </p14:cNvPr>
              <p14:cNvContentPartPr/>
              <p14:nvPr/>
            </p14:nvContentPartPr>
            <p14:xfrm>
              <a:off x="2153640" y="3260320"/>
              <a:ext cx="271440" cy="185040"/>
            </p14:xfrm>
          </p:contentPart>
        </mc:Choice>
        <mc:Fallback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9AC9D42C-2198-4969-A700-F8AB83234145}"/>
                  </a:ext>
                </a:extLst>
              </p:cNvPr>
              <p:cNvPicPr/>
              <p:nvPr/>
            </p:nvPicPr>
            <p:blipFill>
              <a:blip r:embed="rId49"/>
              <a:stretch>
                <a:fillRect/>
              </a:stretch>
            </p:blipFill>
            <p:spPr>
              <a:xfrm>
                <a:off x="2135640" y="3242320"/>
                <a:ext cx="307080" cy="220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0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BFCB91B7-EFDF-42DB-9D06-704664C8AF48}"/>
                  </a:ext>
                </a:extLst>
              </p14:cNvPr>
              <p14:cNvContentPartPr/>
              <p14:nvPr/>
            </p14:nvContentPartPr>
            <p14:xfrm>
              <a:off x="2529480" y="3067720"/>
              <a:ext cx="109440" cy="363240"/>
            </p14:xfrm>
          </p:contentPart>
        </mc:Choice>
        <mc:Fallback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BFCB91B7-EFDF-42DB-9D06-704664C8AF48}"/>
                  </a:ext>
                </a:extLst>
              </p:cNvPr>
              <p:cNvPicPr/>
              <p:nvPr/>
            </p:nvPicPr>
            <p:blipFill>
              <a:blip r:embed="rId51"/>
              <a:stretch>
                <a:fillRect/>
              </a:stretch>
            </p:blipFill>
            <p:spPr>
              <a:xfrm>
                <a:off x="2511840" y="3050080"/>
                <a:ext cx="145080" cy="398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2">
            <p14:nvContentPartPr>
              <p14:cNvPr id="33" name="Ink 32">
                <a:extLst>
                  <a:ext uri="{FF2B5EF4-FFF2-40B4-BE49-F238E27FC236}">
                    <a16:creationId xmlns:a16="http://schemas.microsoft.com/office/drawing/2014/main" id="{45BD0484-9E88-4BD7-8854-D78D9FFB579C}"/>
                  </a:ext>
                </a:extLst>
              </p14:cNvPr>
              <p14:cNvContentPartPr/>
              <p14:nvPr/>
            </p14:nvContentPartPr>
            <p14:xfrm>
              <a:off x="4287360" y="3342040"/>
              <a:ext cx="151560" cy="6840"/>
            </p14:xfrm>
          </p:contentPart>
        </mc:Choice>
        <mc:Fallback>
          <p:pic>
            <p:nvPicPr>
              <p:cNvPr id="33" name="Ink 32">
                <a:extLst>
                  <a:ext uri="{FF2B5EF4-FFF2-40B4-BE49-F238E27FC236}">
                    <a16:creationId xmlns:a16="http://schemas.microsoft.com/office/drawing/2014/main" id="{45BD0484-9E88-4BD7-8854-D78D9FFB579C}"/>
                  </a:ext>
                </a:extLst>
              </p:cNvPr>
              <p:cNvPicPr/>
              <p:nvPr/>
            </p:nvPicPr>
            <p:blipFill>
              <a:blip r:embed="rId53"/>
              <a:stretch>
                <a:fillRect/>
              </a:stretch>
            </p:blipFill>
            <p:spPr>
              <a:xfrm>
                <a:off x="4269360" y="3324400"/>
                <a:ext cx="187200" cy="42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4">
            <p14:nvContentPartPr>
              <p14:cNvPr id="38" name="Ink 37">
                <a:extLst>
                  <a:ext uri="{FF2B5EF4-FFF2-40B4-BE49-F238E27FC236}">
                    <a16:creationId xmlns:a16="http://schemas.microsoft.com/office/drawing/2014/main" id="{504ED6C8-0E13-4724-8108-472B82756D2A}"/>
                  </a:ext>
                </a:extLst>
              </p14:cNvPr>
              <p14:cNvContentPartPr/>
              <p14:nvPr/>
            </p14:nvContentPartPr>
            <p14:xfrm>
              <a:off x="4307520" y="3412960"/>
              <a:ext cx="162000" cy="8640"/>
            </p14:xfrm>
          </p:contentPart>
        </mc:Choice>
        <mc:Fallback>
          <p:pic>
            <p:nvPicPr>
              <p:cNvPr id="38" name="Ink 37">
                <a:extLst>
                  <a:ext uri="{FF2B5EF4-FFF2-40B4-BE49-F238E27FC236}">
                    <a16:creationId xmlns:a16="http://schemas.microsoft.com/office/drawing/2014/main" id="{504ED6C8-0E13-4724-8108-472B82756D2A}"/>
                  </a:ext>
                </a:extLst>
              </p:cNvPr>
              <p:cNvPicPr/>
              <p:nvPr/>
            </p:nvPicPr>
            <p:blipFill>
              <a:blip r:embed="rId55"/>
              <a:stretch>
                <a:fillRect/>
              </a:stretch>
            </p:blipFill>
            <p:spPr>
              <a:xfrm>
                <a:off x="4289880" y="3395320"/>
                <a:ext cx="197640" cy="44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6">
            <p14:nvContentPartPr>
              <p14:cNvPr id="39" name="Ink 38">
                <a:extLst>
                  <a:ext uri="{FF2B5EF4-FFF2-40B4-BE49-F238E27FC236}">
                    <a16:creationId xmlns:a16="http://schemas.microsoft.com/office/drawing/2014/main" id="{8A7FE6DC-7EB0-4CF8-95C1-7639646129CB}"/>
                  </a:ext>
                </a:extLst>
              </p14:cNvPr>
              <p14:cNvContentPartPr/>
              <p14:nvPr/>
            </p14:nvContentPartPr>
            <p14:xfrm>
              <a:off x="3687960" y="3168880"/>
              <a:ext cx="490680" cy="377640"/>
            </p14:xfrm>
          </p:contentPart>
        </mc:Choice>
        <mc:Fallback>
          <p:pic>
            <p:nvPicPr>
              <p:cNvPr id="39" name="Ink 38">
                <a:extLst>
                  <a:ext uri="{FF2B5EF4-FFF2-40B4-BE49-F238E27FC236}">
                    <a16:creationId xmlns:a16="http://schemas.microsoft.com/office/drawing/2014/main" id="{8A7FE6DC-7EB0-4CF8-95C1-7639646129CB}"/>
                  </a:ext>
                </a:extLst>
              </p:cNvPr>
              <p:cNvPicPr/>
              <p:nvPr/>
            </p:nvPicPr>
            <p:blipFill>
              <a:blip r:embed="rId57"/>
              <a:stretch>
                <a:fillRect/>
              </a:stretch>
            </p:blipFill>
            <p:spPr>
              <a:xfrm>
                <a:off x="3669973" y="3151240"/>
                <a:ext cx="526294" cy="413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8">
            <p14:nvContentPartPr>
              <p14:cNvPr id="40" name="Ink 39">
                <a:extLst>
                  <a:ext uri="{FF2B5EF4-FFF2-40B4-BE49-F238E27FC236}">
                    <a16:creationId xmlns:a16="http://schemas.microsoft.com/office/drawing/2014/main" id="{E8D693E5-5DF3-4532-B22B-25343CAB8DA4}"/>
                  </a:ext>
                </a:extLst>
              </p14:cNvPr>
              <p14:cNvContentPartPr/>
              <p14:nvPr/>
            </p14:nvContentPartPr>
            <p14:xfrm>
              <a:off x="2742600" y="3225400"/>
              <a:ext cx="626040" cy="201960"/>
            </p14:xfrm>
          </p:contentPart>
        </mc:Choice>
        <mc:Fallback>
          <p:pic>
            <p:nvPicPr>
              <p:cNvPr id="40" name="Ink 39">
                <a:extLst>
                  <a:ext uri="{FF2B5EF4-FFF2-40B4-BE49-F238E27FC236}">
                    <a16:creationId xmlns:a16="http://schemas.microsoft.com/office/drawing/2014/main" id="{E8D693E5-5DF3-4532-B22B-25343CAB8DA4}"/>
                  </a:ext>
                </a:extLst>
              </p:cNvPr>
              <p:cNvPicPr/>
              <p:nvPr/>
            </p:nvPicPr>
            <p:blipFill>
              <a:blip r:embed="rId59"/>
              <a:stretch>
                <a:fillRect/>
              </a:stretch>
            </p:blipFill>
            <p:spPr>
              <a:xfrm>
                <a:off x="2724950" y="3207760"/>
                <a:ext cx="661701" cy="237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0">
            <p14:nvContentPartPr>
              <p14:cNvPr id="44" name="Ink 43">
                <a:extLst>
                  <a:ext uri="{FF2B5EF4-FFF2-40B4-BE49-F238E27FC236}">
                    <a16:creationId xmlns:a16="http://schemas.microsoft.com/office/drawing/2014/main" id="{CFA1CCB4-54EA-48BC-8CB3-CFBC34B7682B}"/>
                  </a:ext>
                </a:extLst>
              </p14:cNvPr>
              <p14:cNvContentPartPr/>
              <p14:nvPr/>
            </p14:nvContentPartPr>
            <p14:xfrm>
              <a:off x="4602000" y="3191920"/>
              <a:ext cx="281160" cy="365760"/>
            </p14:xfrm>
          </p:contentPart>
        </mc:Choice>
        <mc:Fallback>
          <p:pic>
            <p:nvPicPr>
              <p:cNvPr id="44" name="Ink 43">
                <a:extLst>
                  <a:ext uri="{FF2B5EF4-FFF2-40B4-BE49-F238E27FC236}">
                    <a16:creationId xmlns:a16="http://schemas.microsoft.com/office/drawing/2014/main" id="{CFA1CCB4-54EA-48BC-8CB3-CFBC34B7682B}"/>
                  </a:ext>
                </a:extLst>
              </p:cNvPr>
              <p:cNvPicPr/>
              <p:nvPr/>
            </p:nvPicPr>
            <p:blipFill>
              <a:blip r:embed="rId61"/>
              <a:stretch>
                <a:fillRect/>
              </a:stretch>
            </p:blipFill>
            <p:spPr>
              <a:xfrm>
                <a:off x="4584360" y="3173920"/>
                <a:ext cx="316800" cy="401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2">
            <p14:nvContentPartPr>
              <p14:cNvPr id="45" name="Ink 44">
                <a:extLst>
                  <a:ext uri="{FF2B5EF4-FFF2-40B4-BE49-F238E27FC236}">
                    <a16:creationId xmlns:a16="http://schemas.microsoft.com/office/drawing/2014/main" id="{42A2FECD-1D2C-4866-801E-64D1ACFA5628}"/>
                  </a:ext>
                </a:extLst>
              </p14:cNvPr>
              <p14:cNvContentPartPr/>
              <p14:nvPr/>
            </p14:nvContentPartPr>
            <p14:xfrm>
              <a:off x="4986480" y="3311440"/>
              <a:ext cx="95760" cy="191520"/>
            </p14:xfrm>
          </p:contentPart>
        </mc:Choice>
        <mc:Fallback>
          <p:pic>
            <p:nvPicPr>
              <p:cNvPr id="45" name="Ink 44">
                <a:extLst>
                  <a:ext uri="{FF2B5EF4-FFF2-40B4-BE49-F238E27FC236}">
                    <a16:creationId xmlns:a16="http://schemas.microsoft.com/office/drawing/2014/main" id="{42A2FECD-1D2C-4866-801E-64D1ACFA5628}"/>
                  </a:ext>
                </a:extLst>
              </p:cNvPr>
              <p:cNvPicPr/>
              <p:nvPr/>
            </p:nvPicPr>
            <p:blipFill>
              <a:blip r:embed="rId63"/>
              <a:stretch>
                <a:fillRect/>
              </a:stretch>
            </p:blipFill>
            <p:spPr>
              <a:xfrm>
                <a:off x="4968480" y="3293440"/>
                <a:ext cx="131400" cy="227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4">
            <p14:nvContentPartPr>
              <p14:cNvPr id="62" name="Ink 61">
                <a:extLst>
                  <a:ext uri="{FF2B5EF4-FFF2-40B4-BE49-F238E27FC236}">
                    <a16:creationId xmlns:a16="http://schemas.microsoft.com/office/drawing/2014/main" id="{A425A0DE-5A97-40AE-844C-25D95816D4F6}"/>
                  </a:ext>
                </a:extLst>
              </p14:cNvPr>
              <p14:cNvContentPartPr/>
              <p14:nvPr/>
            </p14:nvContentPartPr>
            <p14:xfrm>
              <a:off x="5169720" y="3128920"/>
              <a:ext cx="907920" cy="407160"/>
            </p14:xfrm>
          </p:contentPart>
        </mc:Choice>
        <mc:Fallback>
          <p:pic>
            <p:nvPicPr>
              <p:cNvPr id="62" name="Ink 61">
                <a:extLst>
                  <a:ext uri="{FF2B5EF4-FFF2-40B4-BE49-F238E27FC236}">
                    <a16:creationId xmlns:a16="http://schemas.microsoft.com/office/drawing/2014/main" id="{A425A0DE-5A97-40AE-844C-25D95816D4F6}"/>
                  </a:ext>
                </a:extLst>
              </p:cNvPr>
              <p:cNvPicPr/>
              <p:nvPr/>
            </p:nvPicPr>
            <p:blipFill>
              <a:blip r:embed="rId65"/>
              <a:stretch>
                <a:fillRect/>
              </a:stretch>
            </p:blipFill>
            <p:spPr>
              <a:xfrm>
                <a:off x="5152080" y="3111280"/>
                <a:ext cx="943560" cy="442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6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97666169-1043-4FD6-8730-9B92D8D5E4C8}"/>
                  </a:ext>
                </a:extLst>
              </p14:cNvPr>
              <p14:cNvContentPartPr/>
              <p14:nvPr/>
            </p14:nvContentPartPr>
            <p14:xfrm>
              <a:off x="2687160" y="3545440"/>
              <a:ext cx="117360" cy="395280"/>
            </p14:xfrm>
          </p:contentPart>
        </mc:Choice>
        <mc:Fallback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97666169-1043-4FD6-8730-9B92D8D5E4C8}"/>
                  </a:ext>
                </a:extLst>
              </p:cNvPr>
              <p:cNvPicPr/>
              <p:nvPr/>
            </p:nvPicPr>
            <p:blipFill>
              <a:blip r:embed="rId67"/>
              <a:stretch>
                <a:fillRect/>
              </a:stretch>
            </p:blipFill>
            <p:spPr>
              <a:xfrm>
                <a:off x="2669160" y="3527800"/>
                <a:ext cx="153000" cy="430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8">
            <p14:nvContentPartPr>
              <p14:cNvPr id="23" name="Ink 22">
                <a:extLst>
                  <a:ext uri="{FF2B5EF4-FFF2-40B4-BE49-F238E27FC236}">
                    <a16:creationId xmlns:a16="http://schemas.microsoft.com/office/drawing/2014/main" id="{58587A5D-AA4C-4EB3-A98A-271AEEFC505A}"/>
                  </a:ext>
                </a:extLst>
              </p14:cNvPr>
              <p14:cNvContentPartPr/>
              <p14:nvPr/>
            </p14:nvContentPartPr>
            <p14:xfrm>
              <a:off x="4328040" y="3880240"/>
              <a:ext cx="182160" cy="9720"/>
            </p14:xfrm>
          </p:contentPart>
        </mc:Choice>
        <mc:Fallback>
          <p:pic>
            <p:nvPicPr>
              <p:cNvPr id="23" name="Ink 22">
                <a:extLst>
                  <a:ext uri="{FF2B5EF4-FFF2-40B4-BE49-F238E27FC236}">
                    <a16:creationId xmlns:a16="http://schemas.microsoft.com/office/drawing/2014/main" id="{58587A5D-AA4C-4EB3-A98A-271AEEFC505A}"/>
                  </a:ext>
                </a:extLst>
              </p:cNvPr>
              <p:cNvPicPr/>
              <p:nvPr/>
            </p:nvPicPr>
            <p:blipFill>
              <a:blip r:embed="rId69"/>
              <a:stretch>
                <a:fillRect/>
              </a:stretch>
            </p:blipFill>
            <p:spPr>
              <a:xfrm>
                <a:off x="4310040" y="3862600"/>
                <a:ext cx="217800" cy="45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0">
            <p14:nvContentPartPr>
              <p14:cNvPr id="28" name="Ink 27">
                <a:extLst>
                  <a:ext uri="{FF2B5EF4-FFF2-40B4-BE49-F238E27FC236}">
                    <a16:creationId xmlns:a16="http://schemas.microsoft.com/office/drawing/2014/main" id="{64715923-F2B6-4D4D-85D3-918D80507020}"/>
                  </a:ext>
                </a:extLst>
              </p14:cNvPr>
              <p14:cNvContentPartPr/>
              <p14:nvPr/>
            </p14:nvContentPartPr>
            <p14:xfrm>
              <a:off x="4337760" y="3951880"/>
              <a:ext cx="164520" cy="14760"/>
            </p14:xfrm>
          </p:contentPart>
        </mc:Choice>
        <mc:Fallback>
          <p:pic>
            <p:nvPicPr>
              <p:cNvPr id="28" name="Ink 27">
                <a:extLst>
                  <a:ext uri="{FF2B5EF4-FFF2-40B4-BE49-F238E27FC236}">
                    <a16:creationId xmlns:a16="http://schemas.microsoft.com/office/drawing/2014/main" id="{64715923-F2B6-4D4D-85D3-918D80507020}"/>
                  </a:ext>
                </a:extLst>
              </p:cNvPr>
              <p:cNvPicPr/>
              <p:nvPr/>
            </p:nvPicPr>
            <p:blipFill>
              <a:blip r:embed="rId71"/>
              <a:stretch>
                <a:fillRect/>
              </a:stretch>
            </p:blipFill>
            <p:spPr>
              <a:xfrm>
                <a:off x="4320120" y="3933880"/>
                <a:ext cx="200160" cy="50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2">
            <p14:nvContentPartPr>
              <p14:cNvPr id="41" name="Ink 40">
                <a:extLst>
                  <a:ext uri="{FF2B5EF4-FFF2-40B4-BE49-F238E27FC236}">
                    <a16:creationId xmlns:a16="http://schemas.microsoft.com/office/drawing/2014/main" id="{423D7D20-92A3-4489-A295-7F79A7A5D760}"/>
                  </a:ext>
                </a:extLst>
              </p14:cNvPr>
              <p14:cNvContentPartPr/>
              <p14:nvPr/>
            </p14:nvContentPartPr>
            <p14:xfrm>
              <a:off x="4693440" y="3686560"/>
              <a:ext cx="292320" cy="355680"/>
            </p14:xfrm>
          </p:contentPart>
        </mc:Choice>
        <mc:Fallback>
          <p:pic>
            <p:nvPicPr>
              <p:cNvPr id="41" name="Ink 40">
                <a:extLst>
                  <a:ext uri="{FF2B5EF4-FFF2-40B4-BE49-F238E27FC236}">
                    <a16:creationId xmlns:a16="http://schemas.microsoft.com/office/drawing/2014/main" id="{423D7D20-92A3-4489-A295-7F79A7A5D760}"/>
                  </a:ext>
                </a:extLst>
              </p:cNvPr>
              <p:cNvPicPr/>
              <p:nvPr/>
            </p:nvPicPr>
            <p:blipFill>
              <a:blip r:embed="rId73"/>
              <a:stretch>
                <a:fillRect/>
              </a:stretch>
            </p:blipFill>
            <p:spPr>
              <a:xfrm>
                <a:off x="4675778" y="3668560"/>
                <a:ext cx="328004" cy="391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4">
            <p14:nvContentPartPr>
              <p14:cNvPr id="42" name="Ink 41">
                <a:extLst>
                  <a:ext uri="{FF2B5EF4-FFF2-40B4-BE49-F238E27FC236}">
                    <a16:creationId xmlns:a16="http://schemas.microsoft.com/office/drawing/2014/main" id="{0E9AD7D1-0639-4179-83C6-2E053EFDC65E}"/>
                  </a:ext>
                </a:extLst>
              </p14:cNvPr>
              <p14:cNvContentPartPr/>
              <p14:nvPr/>
            </p14:nvContentPartPr>
            <p14:xfrm>
              <a:off x="3718200" y="3706720"/>
              <a:ext cx="466560" cy="439560"/>
            </p14:xfrm>
          </p:contentPart>
        </mc:Choice>
        <mc:Fallback>
          <p:pic>
            <p:nvPicPr>
              <p:cNvPr id="42" name="Ink 41">
                <a:extLst>
                  <a:ext uri="{FF2B5EF4-FFF2-40B4-BE49-F238E27FC236}">
                    <a16:creationId xmlns:a16="http://schemas.microsoft.com/office/drawing/2014/main" id="{0E9AD7D1-0639-4179-83C6-2E053EFDC65E}"/>
                  </a:ext>
                </a:extLst>
              </p:cNvPr>
              <p:cNvPicPr/>
              <p:nvPr/>
            </p:nvPicPr>
            <p:blipFill>
              <a:blip r:embed="rId75"/>
              <a:stretch>
                <a:fillRect/>
              </a:stretch>
            </p:blipFill>
            <p:spPr>
              <a:xfrm>
                <a:off x="3700200" y="3689080"/>
                <a:ext cx="502200" cy="475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6">
            <p14:nvContentPartPr>
              <p14:cNvPr id="43" name="Ink 42">
                <a:extLst>
                  <a:ext uri="{FF2B5EF4-FFF2-40B4-BE49-F238E27FC236}">
                    <a16:creationId xmlns:a16="http://schemas.microsoft.com/office/drawing/2014/main" id="{E0ED5AE3-B3DE-4B40-B35A-9857DBBCEE7B}"/>
                  </a:ext>
                </a:extLst>
              </p14:cNvPr>
              <p14:cNvContentPartPr/>
              <p14:nvPr/>
            </p14:nvContentPartPr>
            <p14:xfrm>
              <a:off x="5086200" y="3776560"/>
              <a:ext cx="145800" cy="196920"/>
            </p14:xfrm>
          </p:contentPart>
        </mc:Choice>
        <mc:Fallback>
          <p:pic>
            <p:nvPicPr>
              <p:cNvPr id="43" name="Ink 42">
                <a:extLst>
                  <a:ext uri="{FF2B5EF4-FFF2-40B4-BE49-F238E27FC236}">
                    <a16:creationId xmlns:a16="http://schemas.microsoft.com/office/drawing/2014/main" id="{E0ED5AE3-B3DE-4B40-B35A-9857DBBCEE7B}"/>
                  </a:ext>
                </a:extLst>
              </p:cNvPr>
              <p:cNvPicPr/>
              <p:nvPr/>
            </p:nvPicPr>
            <p:blipFill>
              <a:blip r:embed="rId77"/>
              <a:stretch>
                <a:fillRect/>
              </a:stretch>
            </p:blipFill>
            <p:spPr>
              <a:xfrm>
                <a:off x="5068560" y="3758560"/>
                <a:ext cx="181440" cy="232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8">
            <p14:nvContentPartPr>
              <p14:cNvPr id="48" name="Ink 47">
                <a:extLst>
                  <a:ext uri="{FF2B5EF4-FFF2-40B4-BE49-F238E27FC236}">
                    <a16:creationId xmlns:a16="http://schemas.microsoft.com/office/drawing/2014/main" id="{8B31E064-DB19-449B-81CB-FEBDF2E38819}"/>
                  </a:ext>
                </a:extLst>
              </p14:cNvPr>
              <p14:cNvContentPartPr/>
              <p14:nvPr/>
            </p14:nvContentPartPr>
            <p14:xfrm>
              <a:off x="5339280" y="3870520"/>
              <a:ext cx="5040" cy="62640"/>
            </p14:xfrm>
          </p:contentPart>
        </mc:Choice>
        <mc:Fallback>
          <p:pic>
            <p:nvPicPr>
              <p:cNvPr id="48" name="Ink 47">
                <a:extLst>
                  <a:ext uri="{FF2B5EF4-FFF2-40B4-BE49-F238E27FC236}">
                    <a16:creationId xmlns:a16="http://schemas.microsoft.com/office/drawing/2014/main" id="{8B31E064-DB19-449B-81CB-FEBDF2E38819}"/>
                  </a:ext>
                </a:extLst>
              </p:cNvPr>
              <p:cNvPicPr/>
              <p:nvPr/>
            </p:nvPicPr>
            <p:blipFill>
              <a:blip r:embed="rId79"/>
              <a:stretch>
                <a:fillRect/>
              </a:stretch>
            </p:blipFill>
            <p:spPr>
              <a:xfrm>
                <a:off x="5321640" y="3852520"/>
                <a:ext cx="40680" cy="98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0">
            <p14:nvContentPartPr>
              <p14:cNvPr id="49" name="Ink 48">
                <a:extLst>
                  <a:ext uri="{FF2B5EF4-FFF2-40B4-BE49-F238E27FC236}">
                    <a16:creationId xmlns:a16="http://schemas.microsoft.com/office/drawing/2014/main" id="{5ECBA058-916F-44F7-8F54-B3F498A3CE62}"/>
                  </a:ext>
                </a:extLst>
              </p14:cNvPr>
              <p14:cNvContentPartPr/>
              <p14:nvPr/>
            </p14:nvContentPartPr>
            <p14:xfrm>
              <a:off x="5343960" y="3698080"/>
              <a:ext cx="360" cy="360"/>
            </p14:xfrm>
          </p:contentPart>
        </mc:Choice>
        <mc:Fallback>
          <p:pic>
            <p:nvPicPr>
              <p:cNvPr id="49" name="Ink 48">
                <a:extLst>
                  <a:ext uri="{FF2B5EF4-FFF2-40B4-BE49-F238E27FC236}">
                    <a16:creationId xmlns:a16="http://schemas.microsoft.com/office/drawing/2014/main" id="{5ECBA058-916F-44F7-8F54-B3F498A3CE62}"/>
                  </a:ext>
                </a:extLst>
              </p:cNvPr>
              <p:cNvPicPr/>
              <p:nvPr/>
            </p:nvPicPr>
            <p:blipFill>
              <a:blip r:embed="rId81"/>
              <a:stretch>
                <a:fillRect/>
              </a:stretch>
            </p:blipFill>
            <p:spPr>
              <a:xfrm>
                <a:off x="5326320" y="3680080"/>
                <a:ext cx="360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2">
            <p14:nvContentPartPr>
              <p14:cNvPr id="58" name="Ink 57">
                <a:extLst>
                  <a:ext uri="{FF2B5EF4-FFF2-40B4-BE49-F238E27FC236}">
                    <a16:creationId xmlns:a16="http://schemas.microsoft.com/office/drawing/2014/main" id="{EB9F5AE8-394C-4A46-9282-B3D7E2D6B4C6}"/>
                  </a:ext>
                </a:extLst>
              </p14:cNvPr>
              <p14:cNvContentPartPr/>
              <p14:nvPr/>
            </p14:nvContentPartPr>
            <p14:xfrm>
              <a:off x="5435400" y="3616720"/>
              <a:ext cx="855360" cy="404280"/>
            </p14:xfrm>
          </p:contentPart>
        </mc:Choice>
        <mc:Fallback>
          <p:pic>
            <p:nvPicPr>
              <p:cNvPr id="58" name="Ink 57">
                <a:extLst>
                  <a:ext uri="{FF2B5EF4-FFF2-40B4-BE49-F238E27FC236}">
                    <a16:creationId xmlns:a16="http://schemas.microsoft.com/office/drawing/2014/main" id="{EB9F5AE8-394C-4A46-9282-B3D7E2D6B4C6}"/>
                  </a:ext>
                </a:extLst>
              </p:cNvPr>
              <p:cNvPicPr/>
              <p:nvPr/>
            </p:nvPicPr>
            <p:blipFill>
              <a:blip r:embed="rId83"/>
              <a:stretch>
                <a:fillRect/>
              </a:stretch>
            </p:blipFill>
            <p:spPr>
              <a:xfrm>
                <a:off x="5417408" y="3598720"/>
                <a:ext cx="890985" cy="439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4">
            <p14:nvContentPartPr>
              <p14:cNvPr id="81" name="Ink 80">
                <a:extLst>
                  <a:ext uri="{FF2B5EF4-FFF2-40B4-BE49-F238E27FC236}">
                    <a16:creationId xmlns:a16="http://schemas.microsoft.com/office/drawing/2014/main" id="{E2FACDA6-34F6-4E0D-9210-8AC35BCDEE4D}"/>
                  </a:ext>
                </a:extLst>
              </p14:cNvPr>
              <p14:cNvContentPartPr/>
              <p14:nvPr/>
            </p14:nvContentPartPr>
            <p14:xfrm>
              <a:off x="914160" y="1718080"/>
              <a:ext cx="1779120" cy="1161360"/>
            </p14:xfrm>
          </p:contentPart>
        </mc:Choice>
        <mc:Fallback>
          <p:pic>
            <p:nvPicPr>
              <p:cNvPr id="81" name="Ink 80">
                <a:extLst>
                  <a:ext uri="{FF2B5EF4-FFF2-40B4-BE49-F238E27FC236}">
                    <a16:creationId xmlns:a16="http://schemas.microsoft.com/office/drawing/2014/main" id="{E2FACDA6-34F6-4E0D-9210-8AC35BCDEE4D}"/>
                  </a:ext>
                </a:extLst>
              </p:cNvPr>
              <p:cNvPicPr/>
              <p:nvPr/>
            </p:nvPicPr>
            <p:blipFill>
              <a:blip r:embed="rId85"/>
              <a:stretch>
                <a:fillRect/>
              </a:stretch>
            </p:blipFill>
            <p:spPr>
              <a:xfrm>
                <a:off x="896160" y="1700440"/>
                <a:ext cx="1814760" cy="1197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6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BC2C3018-03ED-41F2-B20E-ABBE9ABF566D}"/>
                  </a:ext>
                </a:extLst>
              </p14:cNvPr>
              <p14:cNvContentPartPr/>
              <p14:nvPr/>
            </p14:nvContentPartPr>
            <p14:xfrm>
              <a:off x="2001000" y="1935160"/>
              <a:ext cx="273240" cy="503280"/>
            </p14:xfrm>
          </p:contentPart>
        </mc:Choice>
        <mc:Fallback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BC2C3018-03ED-41F2-B20E-ABBE9ABF566D}"/>
                  </a:ext>
                </a:extLst>
              </p:cNvPr>
              <p:cNvPicPr/>
              <p:nvPr/>
            </p:nvPicPr>
            <p:blipFill>
              <a:blip r:embed="rId87"/>
              <a:stretch>
                <a:fillRect/>
              </a:stretch>
            </p:blipFill>
            <p:spPr>
              <a:xfrm>
                <a:off x="1983000" y="1917520"/>
                <a:ext cx="308880" cy="538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8">
            <p14:nvContentPartPr>
              <p14:cNvPr id="53" name="Ink 52">
                <a:extLst>
                  <a:ext uri="{FF2B5EF4-FFF2-40B4-BE49-F238E27FC236}">
                    <a16:creationId xmlns:a16="http://schemas.microsoft.com/office/drawing/2014/main" id="{2398D8D6-6965-43DA-A4AE-A1C85B6E40FA}"/>
                  </a:ext>
                </a:extLst>
              </p14:cNvPr>
              <p14:cNvContentPartPr/>
              <p14:nvPr/>
            </p14:nvContentPartPr>
            <p14:xfrm>
              <a:off x="593760" y="4378120"/>
              <a:ext cx="676440" cy="315000"/>
            </p14:xfrm>
          </p:contentPart>
        </mc:Choice>
        <mc:Fallback>
          <p:pic>
            <p:nvPicPr>
              <p:cNvPr id="53" name="Ink 52">
                <a:extLst>
                  <a:ext uri="{FF2B5EF4-FFF2-40B4-BE49-F238E27FC236}">
                    <a16:creationId xmlns:a16="http://schemas.microsoft.com/office/drawing/2014/main" id="{2398D8D6-6965-43DA-A4AE-A1C85B6E40FA}"/>
                  </a:ext>
                </a:extLst>
              </p:cNvPr>
              <p:cNvPicPr/>
              <p:nvPr/>
            </p:nvPicPr>
            <p:blipFill>
              <a:blip r:embed="rId89"/>
              <a:stretch>
                <a:fillRect/>
              </a:stretch>
            </p:blipFill>
            <p:spPr>
              <a:xfrm>
                <a:off x="576111" y="4360480"/>
                <a:ext cx="712099" cy="350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0">
            <p14:nvContentPartPr>
              <p14:cNvPr id="55" name="Ink 54">
                <a:extLst>
                  <a:ext uri="{FF2B5EF4-FFF2-40B4-BE49-F238E27FC236}">
                    <a16:creationId xmlns:a16="http://schemas.microsoft.com/office/drawing/2014/main" id="{C6B50F9B-AFF4-4C17-B4D9-9BC78218BA9A}"/>
                  </a:ext>
                </a:extLst>
              </p14:cNvPr>
              <p14:cNvContentPartPr/>
              <p14:nvPr/>
            </p14:nvContentPartPr>
            <p14:xfrm>
              <a:off x="1411680" y="4418800"/>
              <a:ext cx="660240" cy="223200"/>
            </p14:xfrm>
          </p:contentPart>
        </mc:Choice>
        <mc:Fallback>
          <p:pic>
            <p:nvPicPr>
              <p:cNvPr id="55" name="Ink 54">
                <a:extLst>
                  <a:ext uri="{FF2B5EF4-FFF2-40B4-BE49-F238E27FC236}">
                    <a16:creationId xmlns:a16="http://schemas.microsoft.com/office/drawing/2014/main" id="{C6B50F9B-AFF4-4C17-B4D9-9BC78218BA9A}"/>
                  </a:ext>
                </a:extLst>
              </p:cNvPr>
              <p:cNvPicPr/>
              <p:nvPr/>
            </p:nvPicPr>
            <p:blipFill>
              <a:blip r:embed="rId91"/>
              <a:stretch>
                <a:fillRect/>
              </a:stretch>
            </p:blipFill>
            <p:spPr>
              <a:xfrm>
                <a:off x="1394030" y="4401160"/>
                <a:ext cx="695899" cy="258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2">
            <p14:nvContentPartPr>
              <p14:cNvPr id="29" name="Ink 28">
                <a:extLst>
                  <a:ext uri="{FF2B5EF4-FFF2-40B4-BE49-F238E27FC236}">
                    <a16:creationId xmlns:a16="http://schemas.microsoft.com/office/drawing/2014/main" id="{21205C43-00B6-41A2-A2E7-86590C5A8495}"/>
                  </a:ext>
                </a:extLst>
              </p14:cNvPr>
              <p14:cNvContentPartPr/>
              <p14:nvPr/>
            </p14:nvContentPartPr>
            <p14:xfrm>
              <a:off x="2377200" y="4357960"/>
              <a:ext cx="268920" cy="310320"/>
            </p14:xfrm>
          </p:contentPart>
        </mc:Choice>
        <mc:Fallback>
          <p:pic>
            <p:nvPicPr>
              <p:cNvPr id="29" name="Ink 28">
                <a:extLst>
                  <a:ext uri="{FF2B5EF4-FFF2-40B4-BE49-F238E27FC236}">
                    <a16:creationId xmlns:a16="http://schemas.microsoft.com/office/drawing/2014/main" id="{21205C43-00B6-41A2-A2E7-86590C5A8495}"/>
                  </a:ext>
                </a:extLst>
              </p:cNvPr>
              <p:cNvPicPr/>
              <p:nvPr/>
            </p:nvPicPr>
            <p:blipFill>
              <a:blip r:embed="rId93"/>
              <a:stretch>
                <a:fillRect/>
              </a:stretch>
            </p:blipFill>
            <p:spPr>
              <a:xfrm>
                <a:off x="2359200" y="4340320"/>
                <a:ext cx="304560" cy="345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4">
            <p14:nvContentPartPr>
              <p14:cNvPr id="54" name="Ink 53">
                <a:extLst>
                  <a:ext uri="{FF2B5EF4-FFF2-40B4-BE49-F238E27FC236}">
                    <a16:creationId xmlns:a16="http://schemas.microsoft.com/office/drawing/2014/main" id="{A227238F-C4B2-4A3C-A74D-A228FCC2A1A6}"/>
                  </a:ext>
                </a:extLst>
              </p14:cNvPr>
              <p14:cNvContentPartPr/>
              <p14:nvPr/>
            </p14:nvContentPartPr>
            <p14:xfrm>
              <a:off x="3748800" y="4541560"/>
              <a:ext cx="121320" cy="10080"/>
            </p14:xfrm>
          </p:contentPart>
        </mc:Choice>
        <mc:Fallback>
          <p:pic>
            <p:nvPicPr>
              <p:cNvPr id="54" name="Ink 53">
                <a:extLst>
                  <a:ext uri="{FF2B5EF4-FFF2-40B4-BE49-F238E27FC236}">
                    <a16:creationId xmlns:a16="http://schemas.microsoft.com/office/drawing/2014/main" id="{A227238F-C4B2-4A3C-A74D-A228FCC2A1A6}"/>
                  </a:ext>
                </a:extLst>
              </p:cNvPr>
              <p:cNvPicPr/>
              <p:nvPr/>
            </p:nvPicPr>
            <p:blipFill>
              <a:blip r:embed="rId95"/>
              <a:stretch>
                <a:fillRect/>
              </a:stretch>
            </p:blipFill>
            <p:spPr>
              <a:xfrm>
                <a:off x="3731160" y="4523560"/>
                <a:ext cx="156960" cy="45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6">
            <p14:nvContentPartPr>
              <p14:cNvPr id="59" name="Ink 58">
                <a:extLst>
                  <a:ext uri="{FF2B5EF4-FFF2-40B4-BE49-F238E27FC236}">
                    <a16:creationId xmlns:a16="http://schemas.microsoft.com/office/drawing/2014/main" id="{D4CB3FFC-80E9-4049-92E0-7655D3F141FE}"/>
                  </a:ext>
                </a:extLst>
              </p14:cNvPr>
              <p14:cNvContentPartPr/>
              <p14:nvPr/>
            </p14:nvContentPartPr>
            <p14:xfrm>
              <a:off x="3078120" y="4368040"/>
              <a:ext cx="521640" cy="346320"/>
            </p14:xfrm>
          </p:contentPart>
        </mc:Choice>
        <mc:Fallback>
          <p:pic>
            <p:nvPicPr>
              <p:cNvPr id="59" name="Ink 58">
                <a:extLst>
                  <a:ext uri="{FF2B5EF4-FFF2-40B4-BE49-F238E27FC236}">
                    <a16:creationId xmlns:a16="http://schemas.microsoft.com/office/drawing/2014/main" id="{D4CB3FFC-80E9-4049-92E0-7655D3F141FE}"/>
                  </a:ext>
                </a:extLst>
              </p:cNvPr>
              <p:cNvPicPr/>
              <p:nvPr/>
            </p:nvPicPr>
            <p:blipFill>
              <a:blip r:embed="rId97"/>
              <a:stretch>
                <a:fillRect/>
              </a:stretch>
            </p:blipFill>
            <p:spPr>
              <a:xfrm>
                <a:off x="3060120" y="4350400"/>
                <a:ext cx="557280" cy="381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8">
            <p14:nvContentPartPr>
              <p14:cNvPr id="65" name="Ink 64">
                <a:extLst>
                  <a:ext uri="{FF2B5EF4-FFF2-40B4-BE49-F238E27FC236}">
                    <a16:creationId xmlns:a16="http://schemas.microsoft.com/office/drawing/2014/main" id="{FBA63078-38EE-4961-B303-497B6F30C195}"/>
                  </a:ext>
                </a:extLst>
              </p14:cNvPr>
              <p14:cNvContentPartPr/>
              <p14:nvPr/>
            </p14:nvContentPartPr>
            <p14:xfrm>
              <a:off x="4490400" y="4453360"/>
              <a:ext cx="273600" cy="24840"/>
            </p14:xfrm>
          </p:contentPart>
        </mc:Choice>
        <mc:Fallback>
          <p:pic>
            <p:nvPicPr>
              <p:cNvPr id="65" name="Ink 64">
                <a:extLst>
                  <a:ext uri="{FF2B5EF4-FFF2-40B4-BE49-F238E27FC236}">
                    <a16:creationId xmlns:a16="http://schemas.microsoft.com/office/drawing/2014/main" id="{FBA63078-38EE-4961-B303-497B6F30C195}"/>
                  </a:ext>
                </a:extLst>
              </p:cNvPr>
              <p:cNvPicPr/>
              <p:nvPr/>
            </p:nvPicPr>
            <p:blipFill>
              <a:blip r:embed="rId99"/>
              <a:stretch>
                <a:fillRect/>
              </a:stretch>
            </p:blipFill>
            <p:spPr>
              <a:xfrm>
                <a:off x="4472400" y="4435720"/>
                <a:ext cx="309240" cy="60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0">
            <p14:nvContentPartPr>
              <p14:cNvPr id="66" name="Ink 65">
                <a:extLst>
                  <a:ext uri="{FF2B5EF4-FFF2-40B4-BE49-F238E27FC236}">
                    <a16:creationId xmlns:a16="http://schemas.microsoft.com/office/drawing/2014/main" id="{B39C8CF5-0B0A-4BE6-B532-5BCFC891E135}"/>
                  </a:ext>
                </a:extLst>
              </p14:cNvPr>
              <p14:cNvContentPartPr/>
              <p14:nvPr/>
            </p14:nvContentPartPr>
            <p14:xfrm>
              <a:off x="4531080" y="4562440"/>
              <a:ext cx="243000" cy="26280"/>
            </p14:xfrm>
          </p:contentPart>
        </mc:Choice>
        <mc:Fallback>
          <p:pic>
            <p:nvPicPr>
              <p:cNvPr id="66" name="Ink 65">
                <a:extLst>
                  <a:ext uri="{FF2B5EF4-FFF2-40B4-BE49-F238E27FC236}">
                    <a16:creationId xmlns:a16="http://schemas.microsoft.com/office/drawing/2014/main" id="{B39C8CF5-0B0A-4BE6-B532-5BCFC891E135}"/>
                  </a:ext>
                </a:extLst>
              </p:cNvPr>
              <p:cNvPicPr/>
              <p:nvPr/>
            </p:nvPicPr>
            <p:blipFill>
              <a:blip r:embed="rId101"/>
              <a:stretch>
                <a:fillRect/>
              </a:stretch>
            </p:blipFill>
            <p:spPr>
              <a:xfrm>
                <a:off x="4513080" y="4544800"/>
                <a:ext cx="278640" cy="61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2">
            <p14:nvContentPartPr>
              <p14:cNvPr id="69" name="Ink 68">
                <a:extLst>
                  <a:ext uri="{FF2B5EF4-FFF2-40B4-BE49-F238E27FC236}">
                    <a16:creationId xmlns:a16="http://schemas.microsoft.com/office/drawing/2014/main" id="{4327DE22-3650-495A-9E36-BAEF8A5A68B5}"/>
                  </a:ext>
                </a:extLst>
              </p14:cNvPr>
              <p14:cNvContentPartPr/>
              <p14:nvPr/>
            </p14:nvContentPartPr>
            <p14:xfrm>
              <a:off x="4896480" y="4374160"/>
              <a:ext cx="571680" cy="220320"/>
            </p14:xfrm>
          </p:contentPart>
        </mc:Choice>
        <mc:Fallback>
          <p:pic>
            <p:nvPicPr>
              <p:cNvPr id="69" name="Ink 68">
                <a:extLst>
                  <a:ext uri="{FF2B5EF4-FFF2-40B4-BE49-F238E27FC236}">
                    <a16:creationId xmlns:a16="http://schemas.microsoft.com/office/drawing/2014/main" id="{4327DE22-3650-495A-9E36-BAEF8A5A68B5}"/>
                  </a:ext>
                </a:extLst>
              </p:cNvPr>
              <p:cNvPicPr/>
              <p:nvPr/>
            </p:nvPicPr>
            <p:blipFill>
              <a:blip r:embed="rId103"/>
              <a:stretch>
                <a:fillRect/>
              </a:stretch>
            </p:blipFill>
            <p:spPr>
              <a:xfrm>
                <a:off x="4878840" y="4356160"/>
                <a:ext cx="607320" cy="255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4">
            <p14:nvContentPartPr>
              <p14:cNvPr id="70" name="Ink 69">
                <a:extLst>
                  <a:ext uri="{FF2B5EF4-FFF2-40B4-BE49-F238E27FC236}">
                    <a16:creationId xmlns:a16="http://schemas.microsoft.com/office/drawing/2014/main" id="{6B2D371C-4B71-4652-AE27-6E6BBE3067A9}"/>
                  </a:ext>
                </a:extLst>
              </p14:cNvPr>
              <p14:cNvContentPartPr/>
              <p14:nvPr/>
            </p14:nvContentPartPr>
            <p14:xfrm>
              <a:off x="4002600" y="4348240"/>
              <a:ext cx="345600" cy="356760"/>
            </p14:xfrm>
          </p:contentPart>
        </mc:Choice>
        <mc:Fallback>
          <p:pic>
            <p:nvPicPr>
              <p:cNvPr id="70" name="Ink 69">
                <a:extLst>
                  <a:ext uri="{FF2B5EF4-FFF2-40B4-BE49-F238E27FC236}">
                    <a16:creationId xmlns:a16="http://schemas.microsoft.com/office/drawing/2014/main" id="{6B2D371C-4B71-4652-AE27-6E6BBE3067A9}"/>
                  </a:ext>
                </a:extLst>
              </p:cNvPr>
              <p:cNvPicPr/>
              <p:nvPr/>
            </p:nvPicPr>
            <p:blipFill>
              <a:blip r:embed="rId105"/>
              <a:stretch>
                <a:fillRect/>
              </a:stretch>
            </p:blipFill>
            <p:spPr>
              <a:xfrm>
                <a:off x="3984942" y="4330600"/>
                <a:ext cx="381277" cy="392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6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id="{0F47F37A-7D3B-47DD-9075-669411ABB31E}"/>
                  </a:ext>
                </a:extLst>
              </p14:cNvPr>
              <p14:cNvContentPartPr/>
              <p14:nvPr/>
            </p14:nvContentPartPr>
            <p14:xfrm>
              <a:off x="6454560" y="4398640"/>
              <a:ext cx="17280" cy="168120"/>
            </p14:xfrm>
          </p:contentPart>
        </mc:Choice>
        <mc:Fallback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0F47F37A-7D3B-47DD-9075-669411ABB31E}"/>
                  </a:ext>
                </a:extLst>
              </p:cNvPr>
              <p:cNvPicPr/>
              <p:nvPr/>
            </p:nvPicPr>
            <p:blipFill>
              <a:blip r:embed="rId107"/>
              <a:stretch>
                <a:fillRect/>
              </a:stretch>
            </p:blipFill>
            <p:spPr>
              <a:xfrm>
                <a:off x="6436920" y="4381000"/>
                <a:ext cx="52920" cy="203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8">
            <p14:nvContentPartPr>
              <p14:cNvPr id="22" name="Ink 21">
                <a:extLst>
                  <a:ext uri="{FF2B5EF4-FFF2-40B4-BE49-F238E27FC236}">
                    <a16:creationId xmlns:a16="http://schemas.microsoft.com/office/drawing/2014/main" id="{956E80DA-961F-421E-A087-8F7781C52A87}"/>
                  </a:ext>
                </a:extLst>
              </p14:cNvPr>
              <p14:cNvContentPartPr/>
              <p14:nvPr/>
            </p14:nvContentPartPr>
            <p14:xfrm>
              <a:off x="6349800" y="4347880"/>
              <a:ext cx="269280" cy="10800"/>
            </p14:xfrm>
          </p:contentPart>
        </mc:Choice>
        <mc:Fallback>
          <p:pic>
            <p:nvPicPr>
              <p:cNvPr id="22" name="Ink 21">
                <a:extLst>
                  <a:ext uri="{FF2B5EF4-FFF2-40B4-BE49-F238E27FC236}">
                    <a16:creationId xmlns:a16="http://schemas.microsoft.com/office/drawing/2014/main" id="{956E80DA-961F-421E-A087-8F7781C52A87}"/>
                  </a:ext>
                </a:extLst>
              </p:cNvPr>
              <p:cNvPicPr/>
              <p:nvPr/>
            </p:nvPicPr>
            <p:blipFill>
              <a:blip r:embed="rId109"/>
              <a:stretch>
                <a:fillRect/>
              </a:stretch>
            </p:blipFill>
            <p:spPr>
              <a:xfrm>
                <a:off x="6331800" y="4329880"/>
                <a:ext cx="304920" cy="46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0">
            <p14:nvContentPartPr>
              <p14:cNvPr id="31" name="Ink 30">
                <a:extLst>
                  <a:ext uri="{FF2B5EF4-FFF2-40B4-BE49-F238E27FC236}">
                    <a16:creationId xmlns:a16="http://schemas.microsoft.com/office/drawing/2014/main" id="{E031CE4C-FFE9-4835-BF6F-98F5D6124220}"/>
                  </a:ext>
                </a:extLst>
              </p14:cNvPr>
              <p14:cNvContentPartPr/>
              <p14:nvPr/>
            </p14:nvContentPartPr>
            <p14:xfrm>
              <a:off x="5841480" y="4348240"/>
              <a:ext cx="258120" cy="263520"/>
            </p14:xfrm>
          </p:contentPart>
        </mc:Choice>
        <mc:Fallback>
          <p:pic>
            <p:nvPicPr>
              <p:cNvPr id="31" name="Ink 30">
                <a:extLst>
                  <a:ext uri="{FF2B5EF4-FFF2-40B4-BE49-F238E27FC236}">
                    <a16:creationId xmlns:a16="http://schemas.microsoft.com/office/drawing/2014/main" id="{E031CE4C-FFE9-4835-BF6F-98F5D6124220}"/>
                  </a:ext>
                </a:extLst>
              </p:cNvPr>
              <p:cNvPicPr/>
              <p:nvPr/>
            </p:nvPicPr>
            <p:blipFill>
              <a:blip r:embed="rId111"/>
              <a:stretch>
                <a:fillRect/>
              </a:stretch>
            </p:blipFill>
            <p:spPr>
              <a:xfrm>
                <a:off x="5823815" y="4330240"/>
                <a:ext cx="293810" cy="299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2">
            <p14:nvContentPartPr>
              <p14:cNvPr id="52" name="Ink 51">
                <a:extLst>
                  <a:ext uri="{FF2B5EF4-FFF2-40B4-BE49-F238E27FC236}">
                    <a16:creationId xmlns:a16="http://schemas.microsoft.com/office/drawing/2014/main" id="{3D461A9B-6FFB-47A7-98AD-C259845B4DCB}"/>
                  </a:ext>
                </a:extLst>
              </p14:cNvPr>
              <p14:cNvContentPartPr/>
              <p14:nvPr/>
            </p14:nvContentPartPr>
            <p14:xfrm>
              <a:off x="6969360" y="4450480"/>
              <a:ext cx="182160" cy="19800"/>
            </p14:xfrm>
          </p:contentPart>
        </mc:Choice>
        <mc:Fallback>
          <p:pic>
            <p:nvPicPr>
              <p:cNvPr id="52" name="Ink 51">
                <a:extLst>
                  <a:ext uri="{FF2B5EF4-FFF2-40B4-BE49-F238E27FC236}">
                    <a16:creationId xmlns:a16="http://schemas.microsoft.com/office/drawing/2014/main" id="{3D461A9B-6FFB-47A7-98AD-C259845B4DCB}"/>
                  </a:ext>
                </a:extLst>
              </p:cNvPr>
              <p:cNvPicPr/>
              <p:nvPr/>
            </p:nvPicPr>
            <p:blipFill>
              <a:blip r:embed="rId113"/>
              <a:stretch>
                <a:fillRect/>
              </a:stretch>
            </p:blipFill>
            <p:spPr>
              <a:xfrm>
                <a:off x="6951720" y="4432480"/>
                <a:ext cx="217800" cy="55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4">
            <p14:nvContentPartPr>
              <p14:cNvPr id="56" name="Ink 55">
                <a:extLst>
                  <a:ext uri="{FF2B5EF4-FFF2-40B4-BE49-F238E27FC236}">
                    <a16:creationId xmlns:a16="http://schemas.microsoft.com/office/drawing/2014/main" id="{04ACDE7A-068F-4B88-8180-B29D15040C93}"/>
                  </a:ext>
                </a:extLst>
              </p14:cNvPr>
              <p14:cNvContentPartPr/>
              <p14:nvPr/>
            </p14:nvContentPartPr>
            <p14:xfrm>
              <a:off x="7030560" y="4517440"/>
              <a:ext cx="183600" cy="23760"/>
            </p14:xfrm>
          </p:contentPart>
        </mc:Choice>
        <mc:Fallback>
          <p:pic>
            <p:nvPicPr>
              <p:cNvPr id="56" name="Ink 55">
                <a:extLst>
                  <a:ext uri="{FF2B5EF4-FFF2-40B4-BE49-F238E27FC236}">
                    <a16:creationId xmlns:a16="http://schemas.microsoft.com/office/drawing/2014/main" id="{04ACDE7A-068F-4B88-8180-B29D15040C93}"/>
                  </a:ext>
                </a:extLst>
              </p:cNvPr>
              <p:cNvPicPr/>
              <p:nvPr/>
            </p:nvPicPr>
            <p:blipFill>
              <a:blip r:embed="rId115"/>
              <a:stretch>
                <a:fillRect/>
              </a:stretch>
            </p:blipFill>
            <p:spPr>
              <a:xfrm>
                <a:off x="7012560" y="4499440"/>
                <a:ext cx="219240" cy="59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6">
            <p14:nvContentPartPr>
              <p14:cNvPr id="67" name="Ink 66">
                <a:extLst>
                  <a:ext uri="{FF2B5EF4-FFF2-40B4-BE49-F238E27FC236}">
                    <a16:creationId xmlns:a16="http://schemas.microsoft.com/office/drawing/2014/main" id="{1A9B66C1-7BD3-4C58-A8E1-544CA8F10C6C}"/>
                  </a:ext>
                </a:extLst>
              </p14:cNvPr>
              <p14:cNvContentPartPr/>
              <p14:nvPr/>
            </p14:nvContentPartPr>
            <p14:xfrm>
              <a:off x="7304520" y="4311160"/>
              <a:ext cx="328320" cy="264240"/>
            </p14:xfrm>
          </p:contentPart>
        </mc:Choice>
        <mc:Fallback>
          <p:pic>
            <p:nvPicPr>
              <p:cNvPr id="67" name="Ink 66">
                <a:extLst>
                  <a:ext uri="{FF2B5EF4-FFF2-40B4-BE49-F238E27FC236}">
                    <a16:creationId xmlns:a16="http://schemas.microsoft.com/office/drawing/2014/main" id="{1A9B66C1-7BD3-4C58-A8E1-544CA8F10C6C}"/>
                  </a:ext>
                </a:extLst>
              </p:cNvPr>
              <p:cNvPicPr/>
              <p:nvPr/>
            </p:nvPicPr>
            <p:blipFill>
              <a:blip r:embed="rId117"/>
              <a:stretch>
                <a:fillRect/>
              </a:stretch>
            </p:blipFill>
            <p:spPr>
              <a:xfrm>
                <a:off x="7286861" y="4293496"/>
                <a:ext cx="363999" cy="29992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8">
            <p14:nvContentPartPr>
              <p14:cNvPr id="68" name="Ink 67">
                <a:extLst>
                  <a:ext uri="{FF2B5EF4-FFF2-40B4-BE49-F238E27FC236}">
                    <a16:creationId xmlns:a16="http://schemas.microsoft.com/office/drawing/2014/main" id="{D81D2F27-4853-4722-BEF5-02E23020CAC0}"/>
                  </a:ext>
                </a:extLst>
              </p14:cNvPr>
              <p14:cNvContentPartPr/>
              <p14:nvPr/>
            </p14:nvContentPartPr>
            <p14:xfrm>
              <a:off x="6587760" y="4499080"/>
              <a:ext cx="273240" cy="138240"/>
            </p14:xfrm>
          </p:contentPart>
        </mc:Choice>
        <mc:Fallback>
          <p:pic>
            <p:nvPicPr>
              <p:cNvPr id="68" name="Ink 67">
                <a:extLst>
                  <a:ext uri="{FF2B5EF4-FFF2-40B4-BE49-F238E27FC236}">
                    <a16:creationId xmlns:a16="http://schemas.microsoft.com/office/drawing/2014/main" id="{D81D2F27-4853-4722-BEF5-02E23020CAC0}"/>
                  </a:ext>
                </a:extLst>
              </p:cNvPr>
              <p:cNvPicPr/>
              <p:nvPr/>
            </p:nvPicPr>
            <p:blipFill>
              <a:blip r:embed="rId119"/>
              <a:stretch>
                <a:fillRect/>
              </a:stretch>
            </p:blipFill>
            <p:spPr>
              <a:xfrm>
                <a:off x="6569784" y="4481440"/>
                <a:ext cx="308833" cy="173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0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113148DA-81B5-4A2F-A579-644082ED6ED2}"/>
                  </a:ext>
                </a:extLst>
              </p14:cNvPr>
              <p14:cNvContentPartPr/>
              <p14:nvPr/>
            </p14:nvContentPartPr>
            <p14:xfrm>
              <a:off x="633000" y="4906960"/>
              <a:ext cx="219600" cy="275400"/>
            </p14:xfrm>
          </p:contentPart>
        </mc:Choice>
        <mc:Fallback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113148DA-81B5-4A2F-A579-644082ED6ED2}"/>
                  </a:ext>
                </a:extLst>
              </p:cNvPr>
              <p:cNvPicPr/>
              <p:nvPr/>
            </p:nvPicPr>
            <p:blipFill>
              <a:blip r:embed="rId121"/>
              <a:stretch>
                <a:fillRect/>
              </a:stretch>
            </p:blipFill>
            <p:spPr>
              <a:xfrm>
                <a:off x="615360" y="4888960"/>
                <a:ext cx="255240" cy="311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2">
            <p14:nvContentPartPr>
              <p14:cNvPr id="60" name="Ink 59">
                <a:extLst>
                  <a:ext uri="{FF2B5EF4-FFF2-40B4-BE49-F238E27FC236}">
                    <a16:creationId xmlns:a16="http://schemas.microsoft.com/office/drawing/2014/main" id="{95D8F21A-A0E5-4CB8-88F3-F14AC25031B4}"/>
                  </a:ext>
                </a:extLst>
              </p14:cNvPr>
              <p14:cNvContentPartPr/>
              <p14:nvPr/>
            </p14:nvContentPartPr>
            <p14:xfrm>
              <a:off x="1350840" y="4967440"/>
              <a:ext cx="163800" cy="30960"/>
            </p14:xfrm>
          </p:contentPart>
        </mc:Choice>
        <mc:Fallback>
          <p:pic>
            <p:nvPicPr>
              <p:cNvPr id="60" name="Ink 59">
                <a:extLst>
                  <a:ext uri="{FF2B5EF4-FFF2-40B4-BE49-F238E27FC236}">
                    <a16:creationId xmlns:a16="http://schemas.microsoft.com/office/drawing/2014/main" id="{95D8F21A-A0E5-4CB8-88F3-F14AC25031B4}"/>
                  </a:ext>
                </a:extLst>
              </p:cNvPr>
              <p:cNvPicPr/>
              <p:nvPr/>
            </p:nvPicPr>
            <p:blipFill>
              <a:blip r:embed="rId123"/>
              <a:stretch>
                <a:fillRect/>
              </a:stretch>
            </p:blipFill>
            <p:spPr>
              <a:xfrm>
                <a:off x="1332840" y="4949800"/>
                <a:ext cx="199440" cy="66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4">
            <p14:nvContentPartPr>
              <p14:cNvPr id="63" name="Ink 62">
                <a:extLst>
                  <a:ext uri="{FF2B5EF4-FFF2-40B4-BE49-F238E27FC236}">
                    <a16:creationId xmlns:a16="http://schemas.microsoft.com/office/drawing/2014/main" id="{89210411-F249-4651-8DB9-5C4BCBED6E48}"/>
                  </a:ext>
                </a:extLst>
              </p14:cNvPr>
              <p14:cNvContentPartPr/>
              <p14:nvPr/>
            </p14:nvContentPartPr>
            <p14:xfrm>
              <a:off x="1361280" y="5049520"/>
              <a:ext cx="194760" cy="30600"/>
            </p14:xfrm>
          </p:contentPart>
        </mc:Choice>
        <mc:Fallback>
          <p:pic>
            <p:nvPicPr>
              <p:cNvPr id="63" name="Ink 62">
                <a:extLst>
                  <a:ext uri="{FF2B5EF4-FFF2-40B4-BE49-F238E27FC236}">
                    <a16:creationId xmlns:a16="http://schemas.microsoft.com/office/drawing/2014/main" id="{89210411-F249-4651-8DB9-5C4BCBED6E48}"/>
                  </a:ext>
                </a:extLst>
              </p:cNvPr>
              <p:cNvPicPr/>
              <p:nvPr/>
            </p:nvPicPr>
            <p:blipFill>
              <a:blip r:embed="rId125"/>
              <a:stretch>
                <a:fillRect/>
              </a:stretch>
            </p:blipFill>
            <p:spPr>
              <a:xfrm>
                <a:off x="1343280" y="5031880"/>
                <a:ext cx="230400" cy="66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6">
            <p14:nvContentPartPr>
              <p14:cNvPr id="73" name="Ink 72">
                <a:extLst>
                  <a:ext uri="{FF2B5EF4-FFF2-40B4-BE49-F238E27FC236}">
                    <a16:creationId xmlns:a16="http://schemas.microsoft.com/office/drawing/2014/main" id="{4C1BB437-B7D8-4FEE-81AF-FF841E927CF0}"/>
                  </a:ext>
                </a:extLst>
              </p14:cNvPr>
              <p14:cNvContentPartPr/>
              <p14:nvPr/>
            </p14:nvContentPartPr>
            <p14:xfrm>
              <a:off x="1675920" y="4909480"/>
              <a:ext cx="434160" cy="232560"/>
            </p14:xfrm>
          </p:contentPart>
        </mc:Choice>
        <mc:Fallback>
          <p:pic>
            <p:nvPicPr>
              <p:cNvPr id="73" name="Ink 72">
                <a:extLst>
                  <a:ext uri="{FF2B5EF4-FFF2-40B4-BE49-F238E27FC236}">
                    <a16:creationId xmlns:a16="http://schemas.microsoft.com/office/drawing/2014/main" id="{4C1BB437-B7D8-4FEE-81AF-FF841E927CF0}"/>
                  </a:ext>
                </a:extLst>
              </p:cNvPr>
              <p:cNvPicPr/>
              <p:nvPr/>
            </p:nvPicPr>
            <p:blipFill>
              <a:blip r:embed="rId127"/>
              <a:stretch>
                <a:fillRect/>
              </a:stretch>
            </p:blipFill>
            <p:spPr>
              <a:xfrm>
                <a:off x="1658280" y="4891508"/>
                <a:ext cx="469800" cy="26814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8">
            <p14:nvContentPartPr>
              <p14:cNvPr id="74" name="Ink 73">
                <a:extLst>
                  <a:ext uri="{FF2B5EF4-FFF2-40B4-BE49-F238E27FC236}">
                    <a16:creationId xmlns:a16="http://schemas.microsoft.com/office/drawing/2014/main" id="{32239778-BB94-45DB-9BBD-85688946E583}"/>
                  </a:ext>
                </a:extLst>
              </p14:cNvPr>
              <p14:cNvContentPartPr/>
              <p14:nvPr/>
            </p14:nvContentPartPr>
            <p14:xfrm>
              <a:off x="982920" y="4937200"/>
              <a:ext cx="239040" cy="365760"/>
            </p14:xfrm>
          </p:contentPart>
        </mc:Choice>
        <mc:Fallback>
          <p:pic>
            <p:nvPicPr>
              <p:cNvPr id="74" name="Ink 73">
                <a:extLst>
                  <a:ext uri="{FF2B5EF4-FFF2-40B4-BE49-F238E27FC236}">
                    <a16:creationId xmlns:a16="http://schemas.microsoft.com/office/drawing/2014/main" id="{32239778-BB94-45DB-9BBD-85688946E583}"/>
                  </a:ext>
                </a:extLst>
              </p:cNvPr>
              <p:cNvPicPr/>
              <p:nvPr/>
            </p:nvPicPr>
            <p:blipFill>
              <a:blip r:embed="rId129"/>
              <a:stretch>
                <a:fillRect/>
              </a:stretch>
            </p:blipFill>
            <p:spPr>
              <a:xfrm>
                <a:off x="964947" y="4919200"/>
                <a:ext cx="274626" cy="401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0">
            <p14:nvContentPartPr>
              <p14:cNvPr id="64" name="Ink 63">
                <a:extLst>
                  <a:ext uri="{FF2B5EF4-FFF2-40B4-BE49-F238E27FC236}">
                    <a16:creationId xmlns:a16="http://schemas.microsoft.com/office/drawing/2014/main" id="{214D16A3-DA2D-4673-B7F0-AF8B8528CD47}"/>
                  </a:ext>
                </a:extLst>
              </p14:cNvPr>
              <p14:cNvContentPartPr/>
              <p14:nvPr/>
            </p14:nvContentPartPr>
            <p14:xfrm>
              <a:off x="2346600" y="4876360"/>
              <a:ext cx="270360" cy="226440"/>
            </p14:xfrm>
          </p:contentPart>
        </mc:Choice>
        <mc:Fallback>
          <p:pic>
            <p:nvPicPr>
              <p:cNvPr id="64" name="Ink 63">
                <a:extLst>
                  <a:ext uri="{FF2B5EF4-FFF2-40B4-BE49-F238E27FC236}">
                    <a16:creationId xmlns:a16="http://schemas.microsoft.com/office/drawing/2014/main" id="{214D16A3-DA2D-4673-B7F0-AF8B8528CD47}"/>
                  </a:ext>
                </a:extLst>
              </p:cNvPr>
              <p:cNvPicPr/>
              <p:nvPr/>
            </p:nvPicPr>
            <p:blipFill>
              <a:blip r:embed="rId131"/>
              <a:stretch>
                <a:fillRect/>
              </a:stretch>
            </p:blipFill>
            <p:spPr>
              <a:xfrm>
                <a:off x="2328600" y="4858720"/>
                <a:ext cx="306000" cy="262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2">
            <p14:nvContentPartPr>
              <p14:cNvPr id="75" name="Ink 74">
                <a:extLst>
                  <a:ext uri="{FF2B5EF4-FFF2-40B4-BE49-F238E27FC236}">
                    <a16:creationId xmlns:a16="http://schemas.microsoft.com/office/drawing/2014/main" id="{24B8A32B-912A-4B30-ABC4-EF4F33B9FE75}"/>
                  </a:ext>
                </a:extLst>
              </p14:cNvPr>
              <p14:cNvContentPartPr/>
              <p14:nvPr/>
            </p14:nvContentPartPr>
            <p14:xfrm>
              <a:off x="3637200" y="5089120"/>
              <a:ext cx="164160" cy="11160"/>
            </p14:xfrm>
          </p:contentPart>
        </mc:Choice>
        <mc:Fallback>
          <p:pic>
            <p:nvPicPr>
              <p:cNvPr id="75" name="Ink 74">
                <a:extLst>
                  <a:ext uri="{FF2B5EF4-FFF2-40B4-BE49-F238E27FC236}">
                    <a16:creationId xmlns:a16="http://schemas.microsoft.com/office/drawing/2014/main" id="{24B8A32B-912A-4B30-ABC4-EF4F33B9FE75}"/>
                  </a:ext>
                </a:extLst>
              </p:cNvPr>
              <p:cNvPicPr/>
              <p:nvPr/>
            </p:nvPicPr>
            <p:blipFill>
              <a:blip r:embed="rId133"/>
              <a:stretch>
                <a:fillRect/>
              </a:stretch>
            </p:blipFill>
            <p:spPr>
              <a:xfrm>
                <a:off x="3619200" y="5071480"/>
                <a:ext cx="199800" cy="46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4">
            <p14:nvContentPartPr>
              <p14:cNvPr id="76" name="Ink 75">
                <a:extLst>
                  <a:ext uri="{FF2B5EF4-FFF2-40B4-BE49-F238E27FC236}">
                    <a16:creationId xmlns:a16="http://schemas.microsoft.com/office/drawing/2014/main" id="{139AAEEB-75B0-49D4-92AB-1C18F58DC7FB}"/>
                  </a:ext>
                </a:extLst>
              </p14:cNvPr>
              <p14:cNvContentPartPr/>
              <p14:nvPr/>
            </p14:nvContentPartPr>
            <p14:xfrm>
              <a:off x="3078120" y="4916680"/>
              <a:ext cx="387720" cy="425160"/>
            </p14:xfrm>
          </p:contentPart>
        </mc:Choice>
        <mc:Fallback>
          <p:pic>
            <p:nvPicPr>
              <p:cNvPr id="76" name="Ink 75">
                <a:extLst>
                  <a:ext uri="{FF2B5EF4-FFF2-40B4-BE49-F238E27FC236}">
                    <a16:creationId xmlns:a16="http://schemas.microsoft.com/office/drawing/2014/main" id="{139AAEEB-75B0-49D4-92AB-1C18F58DC7FB}"/>
                  </a:ext>
                </a:extLst>
              </p:cNvPr>
              <p:cNvPicPr/>
              <p:nvPr/>
            </p:nvPicPr>
            <p:blipFill>
              <a:blip r:embed="rId135"/>
              <a:stretch>
                <a:fillRect/>
              </a:stretch>
            </p:blipFill>
            <p:spPr>
              <a:xfrm>
                <a:off x="3060120" y="4899040"/>
                <a:ext cx="423360" cy="460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6">
            <p14:nvContentPartPr>
              <p14:cNvPr id="77" name="Ink 76">
                <a:extLst>
                  <a:ext uri="{FF2B5EF4-FFF2-40B4-BE49-F238E27FC236}">
                    <a16:creationId xmlns:a16="http://schemas.microsoft.com/office/drawing/2014/main" id="{E1C35BBD-BB3C-46F6-B91A-2C836ECB2557}"/>
                  </a:ext>
                </a:extLst>
              </p14:cNvPr>
              <p14:cNvContentPartPr/>
              <p14:nvPr/>
            </p14:nvContentPartPr>
            <p14:xfrm>
              <a:off x="4020600" y="4947640"/>
              <a:ext cx="23400" cy="240840"/>
            </p14:xfrm>
          </p:contentPart>
        </mc:Choice>
        <mc:Fallback>
          <p:pic>
            <p:nvPicPr>
              <p:cNvPr id="77" name="Ink 76">
                <a:extLst>
                  <a:ext uri="{FF2B5EF4-FFF2-40B4-BE49-F238E27FC236}">
                    <a16:creationId xmlns:a16="http://schemas.microsoft.com/office/drawing/2014/main" id="{E1C35BBD-BB3C-46F6-B91A-2C836ECB2557}"/>
                  </a:ext>
                </a:extLst>
              </p:cNvPr>
              <p:cNvPicPr/>
              <p:nvPr/>
            </p:nvPicPr>
            <p:blipFill>
              <a:blip r:embed="rId137"/>
              <a:stretch>
                <a:fillRect/>
              </a:stretch>
            </p:blipFill>
            <p:spPr>
              <a:xfrm>
                <a:off x="4002600" y="4929640"/>
                <a:ext cx="59040" cy="276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8">
            <p14:nvContentPartPr>
              <p14:cNvPr id="78" name="Ink 77">
                <a:extLst>
                  <a:ext uri="{FF2B5EF4-FFF2-40B4-BE49-F238E27FC236}">
                    <a16:creationId xmlns:a16="http://schemas.microsoft.com/office/drawing/2014/main" id="{973A6BFF-3A44-4C15-B42A-D265C3B48172}"/>
                  </a:ext>
                </a:extLst>
              </p14:cNvPr>
              <p14:cNvContentPartPr/>
              <p14:nvPr/>
            </p14:nvContentPartPr>
            <p14:xfrm>
              <a:off x="3931680" y="4920640"/>
              <a:ext cx="243360" cy="27360"/>
            </p14:xfrm>
          </p:contentPart>
        </mc:Choice>
        <mc:Fallback>
          <p:pic>
            <p:nvPicPr>
              <p:cNvPr id="78" name="Ink 77">
                <a:extLst>
                  <a:ext uri="{FF2B5EF4-FFF2-40B4-BE49-F238E27FC236}">
                    <a16:creationId xmlns:a16="http://schemas.microsoft.com/office/drawing/2014/main" id="{973A6BFF-3A44-4C15-B42A-D265C3B48172}"/>
                  </a:ext>
                </a:extLst>
              </p:cNvPr>
              <p:cNvPicPr/>
              <p:nvPr/>
            </p:nvPicPr>
            <p:blipFill>
              <a:blip r:embed="rId139"/>
              <a:stretch>
                <a:fillRect/>
              </a:stretch>
            </p:blipFill>
            <p:spPr>
              <a:xfrm>
                <a:off x="3913680" y="4903000"/>
                <a:ext cx="279000" cy="63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0">
            <p14:nvContentPartPr>
              <p14:cNvPr id="79" name="Ink 78">
                <a:extLst>
                  <a:ext uri="{FF2B5EF4-FFF2-40B4-BE49-F238E27FC236}">
                    <a16:creationId xmlns:a16="http://schemas.microsoft.com/office/drawing/2014/main" id="{8BE97446-6BA7-4811-AF1F-55208098DA9A}"/>
                  </a:ext>
                </a:extLst>
              </p14:cNvPr>
              <p14:cNvContentPartPr/>
              <p14:nvPr/>
            </p14:nvContentPartPr>
            <p14:xfrm>
              <a:off x="4134720" y="5130160"/>
              <a:ext cx="8280" cy="101160"/>
            </p14:xfrm>
          </p:contentPart>
        </mc:Choice>
        <mc:Fallback>
          <p:pic>
            <p:nvPicPr>
              <p:cNvPr id="79" name="Ink 78">
                <a:extLst>
                  <a:ext uri="{FF2B5EF4-FFF2-40B4-BE49-F238E27FC236}">
                    <a16:creationId xmlns:a16="http://schemas.microsoft.com/office/drawing/2014/main" id="{8BE97446-6BA7-4811-AF1F-55208098DA9A}"/>
                  </a:ext>
                </a:extLst>
              </p:cNvPr>
              <p:cNvPicPr/>
              <p:nvPr/>
            </p:nvPicPr>
            <p:blipFill>
              <a:blip r:embed="rId141"/>
              <a:stretch>
                <a:fillRect/>
              </a:stretch>
            </p:blipFill>
            <p:spPr>
              <a:xfrm>
                <a:off x="4117080" y="5112520"/>
                <a:ext cx="43920" cy="136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2">
            <p14:nvContentPartPr>
              <p14:cNvPr id="91" name="Ink 90">
                <a:extLst>
                  <a:ext uri="{FF2B5EF4-FFF2-40B4-BE49-F238E27FC236}">
                    <a16:creationId xmlns:a16="http://schemas.microsoft.com/office/drawing/2014/main" id="{740A96CC-BBDB-413B-B527-5F8835171837}"/>
                  </a:ext>
                </a:extLst>
              </p14:cNvPr>
              <p14:cNvContentPartPr/>
              <p14:nvPr/>
            </p14:nvContentPartPr>
            <p14:xfrm>
              <a:off x="4541160" y="4976800"/>
              <a:ext cx="188280" cy="21600"/>
            </p14:xfrm>
          </p:contentPart>
        </mc:Choice>
        <mc:Fallback>
          <p:pic>
            <p:nvPicPr>
              <p:cNvPr id="91" name="Ink 90">
                <a:extLst>
                  <a:ext uri="{FF2B5EF4-FFF2-40B4-BE49-F238E27FC236}">
                    <a16:creationId xmlns:a16="http://schemas.microsoft.com/office/drawing/2014/main" id="{740A96CC-BBDB-413B-B527-5F8835171837}"/>
                  </a:ext>
                </a:extLst>
              </p:cNvPr>
              <p:cNvPicPr/>
              <p:nvPr/>
            </p:nvPicPr>
            <p:blipFill>
              <a:blip r:embed="rId143"/>
              <a:stretch>
                <a:fillRect/>
              </a:stretch>
            </p:blipFill>
            <p:spPr>
              <a:xfrm>
                <a:off x="4523160" y="4959160"/>
                <a:ext cx="223920" cy="57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4">
            <p14:nvContentPartPr>
              <p14:cNvPr id="92" name="Ink 91">
                <a:extLst>
                  <a:ext uri="{FF2B5EF4-FFF2-40B4-BE49-F238E27FC236}">
                    <a16:creationId xmlns:a16="http://schemas.microsoft.com/office/drawing/2014/main" id="{EFEC4FB6-A5FA-495B-995E-351AFA76F676}"/>
                  </a:ext>
                </a:extLst>
              </p14:cNvPr>
              <p14:cNvContentPartPr/>
              <p14:nvPr/>
            </p14:nvContentPartPr>
            <p14:xfrm>
              <a:off x="4541160" y="5110000"/>
              <a:ext cx="172080" cy="11160"/>
            </p14:xfrm>
          </p:contentPart>
        </mc:Choice>
        <mc:Fallback>
          <p:pic>
            <p:nvPicPr>
              <p:cNvPr id="92" name="Ink 91">
                <a:extLst>
                  <a:ext uri="{FF2B5EF4-FFF2-40B4-BE49-F238E27FC236}">
                    <a16:creationId xmlns:a16="http://schemas.microsoft.com/office/drawing/2014/main" id="{EFEC4FB6-A5FA-495B-995E-351AFA76F676}"/>
                  </a:ext>
                </a:extLst>
              </p:cNvPr>
              <p:cNvPicPr/>
              <p:nvPr/>
            </p:nvPicPr>
            <p:blipFill>
              <a:blip r:embed="rId145"/>
              <a:stretch>
                <a:fillRect/>
              </a:stretch>
            </p:blipFill>
            <p:spPr>
              <a:xfrm>
                <a:off x="4523160" y="5092000"/>
                <a:ext cx="207720" cy="46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6">
            <p14:nvContentPartPr>
              <p14:cNvPr id="95" name="Ink 94">
                <a:extLst>
                  <a:ext uri="{FF2B5EF4-FFF2-40B4-BE49-F238E27FC236}">
                    <a16:creationId xmlns:a16="http://schemas.microsoft.com/office/drawing/2014/main" id="{279FAA1C-5FE0-4B0D-BBDF-E2C9528E48C8}"/>
                  </a:ext>
                </a:extLst>
              </p14:cNvPr>
              <p14:cNvContentPartPr/>
              <p14:nvPr/>
            </p14:nvContentPartPr>
            <p14:xfrm>
              <a:off x="4937160" y="4896880"/>
              <a:ext cx="580680" cy="223560"/>
            </p14:xfrm>
          </p:contentPart>
        </mc:Choice>
        <mc:Fallback>
          <p:pic>
            <p:nvPicPr>
              <p:cNvPr id="95" name="Ink 94">
                <a:extLst>
                  <a:ext uri="{FF2B5EF4-FFF2-40B4-BE49-F238E27FC236}">
                    <a16:creationId xmlns:a16="http://schemas.microsoft.com/office/drawing/2014/main" id="{279FAA1C-5FE0-4B0D-BBDF-E2C9528E48C8}"/>
                  </a:ext>
                </a:extLst>
              </p:cNvPr>
              <p:cNvPicPr/>
              <p:nvPr/>
            </p:nvPicPr>
            <p:blipFill>
              <a:blip r:embed="rId147"/>
              <a:stretch>
                <a:fillRect/>
              </a:stretch>
            </p:blipFill>
            <p:spPr>
              <a:xfrm>
                <a:off x="4919520" y="4878880"/>
                <a:ext cx="616320" cy="259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8">
            <p14:nvContentPartPr>
              <p14:cNvPr id="50" name="Ink 49">
                <a:extLst>
                  <a:ext uri="{FF2B5EF4-FFF2-40B4-BE49-F238E27FC236}">
                    <a16:creationId xmlns:a16="http://schemas.microsoft.com/office/drawing/2014/main" id="{379CE22B-6D73-4552-9199-7D00591476CA}"/>
                  </a:ext>
                </a:extLst>
              </p14:cNvPr>
              <p14:cNvContentPartPr/>
              <p14:nvPr/>
            </p14:nvContentPartPr>
            <p14:xfrm>
              <a:off x="5800800" y="4896880"/>
              <a:ext cx="248400" cy="246240"/>
            </p14:xfrm>
          </p:contentPart>
        </mc:Choice>
        <mc:Fallback>
          <p:pic>
            <p:nvPicPr>
              <p:cNvPr id="50" name="Ink 49">
                <a:extLst>
                  <a:ext uri="{FF2B5EF4-FFF2-40B4-BE49-F238E27FC236}">
                    <a16:creationId xmlns:a16="http://schemas.microsoft.com/office/drawing/2014/main" id="{379CE22B-6D73-4552-9199-7D00591476CA}"/>
                  </a:ext>
                </a:extLst>
              </p:cNvPr>
              <p:cNvPicPr/>
              <p:nvPr/>
            </p:nvPicPr>
            <p:blipFill>
              <a:blip r:embed="rId149"/>
              <a:stretch>
                <a:fillRect/>
              </a:stretch>
            </p:blipFill>
            <p:spPr>
              <a:xfrm>
                <a:off x="5783160" y="4878880"/>
                <a:ext cx="284040" cy="281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0">
            <p14:nvContentPartPr>
              <p14:cNvPr id="82" name="Ink 81">
                <a:extLst>
                  <a:ext uri="{FF2B5EF4-FFF2-40B4-BE49-F238E27FC236}">
                    <a16:creationId xmlns:a16="http://schemas.microsoft.com/office/drawing/2014/main" id="{DF226DBD-0826-440C-A0AE-0D5CFD041F5D}"/>
                  </a:ext>
                </a:extLst>
              </p14:cNvPr>
              <p14:cNvContentPartPr/>
              <p14:nvPr/>
            </p14:nvContentPartPr>
            <p14:xfrm>
              <a:off x="6989880" y="4957360"/>
              <a:ext cx="174240" cy="20880"/>
            </p14:xfrm>
          </p:contentPart>
        </mc:Choice>
        <mc:Fallback>
          <p:pic>
            <p:nvPicPr>
              <p:cNvPr id="82" name="Ink 81">
                <a:extLst>
                  <a:ext uri="{FF2B5EF4-FFF2-40B4-BE49-F238E27FC236}">
                    <a16:creationId xmlns:a16="http://schemas.microsoft.com/office/drawing/2014/main" id="{DF226DBD-0826-440C-A0AE-0D5CFD041F5D}"/>
                  </a:ext>
                </a:extLst>
              </p:cNvPr>
              <p:cNvPicPr/>
              <p:nvPr/>
            </p:nvPicPr>
            <p:blipFill>
              <a:blip r:embed="rId151"/>
              <a:stretch>
                <a:fillRect/>
              </a:stretch>
            </p:blipFill>
            <p:spPr>
              <a:xfrm>
                <a:off x="6971880" y="4939360"/>
                <a:ext cx="209880" cy="56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2">
            <p14:nvContentPartPr>
              <p14:cNvPr id="83" name="Ink 82">
                <a:extLst>
                  <a:ext uri="{FF2B5EF4-FFF2-40B4-BE49-F238E27FC236}">
                    <a16:creationId xmlns:a16="http://schemas.microsoft.com/office/drawing/2014/main" id="{CD238A5A-C23B-468D-8A8B-283A098F5525}"/>
                  </a:ext>
                </a:extLst>
              </p14:cNvPr>
              <p14:cNvContentPartPr/>
              <p14:nvPr/>
            </p14:nvContentPartPr>
            <p14:xfrm>
              <a:off x="7020120" y="5019280"/>
              <a:ext cx="154080" cy="20160"/>
            </p14:xfrm>
          </p:contentPart>
        </mc:Choice>
        <mc:Fallback>
          <p:pic>
            <p:nvPicPr>
              <p:cNvPr id="83" name="Ink 82">
                <a:extLst>
                  <a:ext uri="{FF2B5EF4-FFF2-40B4-BE49-F238E27FC236}">
                    <a16:creationId xmlns:a16="http://schemas.microsoft.com/office/drawing/2014/main" id="{CD238A5A-C23B-468D-8A8B-283A098F5525}"/>
                  </a:ext>
                </a:extLst>
              </p:cNvPr>
              <p:cNvPicPr/>
              <p:nvPr/>
            </p:nvPicPr>
            <p:blipFill>
              <a:blip r:embed="rId153"/>
              <a:stretch>
                <a:fillRect/>
              </a:stretch>
            </p:blipFill>
            <p:spPr>
              <a:xfrm>
                <a:off x="7002480" y="5001280"/>
                <a:ext cx="189720" cy="55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4">
            <p14:nvContentPartPr>
              <p14:cNvPr id="84" name="Ink 83">
                <a:extLst>
                  <a:ext uri="{FF2B5EF4-FFF2-40B4-BE49-F238E27FC236}">
                    <a16:creationId xmlns:a16="http://schemas.microsoft.com/office/drawing/2014/main" id="{AA016746-3BD2-4733-85DE-8A47D65D5590}"/>
                  </a:ext>
                </a:extLst>
              </p14:cNvPr>
              <p14:cNvContentPartPr/>
              <p14:nvPr/>
            </p14:nvContentPartPr>
            <p14:xfrm>
              <a:off x="6400200" y="4814800"/>
              <a:ext cx="455040" cy="434880"/>
            </p14:xfrm>
          </p:contentPart>
        </mc:Choice>
        <mc:Fallback>
          <p:pic>
            <p:nvPicPr>
              <p:cNvPr id="84" name="Ink 83">
                <a:extLst>
                  <a:ext uri="{FF2B5EF4-FFF2-40B4-BE49-F238E27FC236}">
                    <a16:creationId xmlns:a16="http://schemas.microsoft.com/office/drawing/2014/main" id="{AA016746-3BD2-4733-85DE-8A47D65D5590}"/>
                  </a:ext>
                </a:extLst>
              </p:cNvPr>
              <p:cNvPicPr/>
              <p:nvPr/>
            </p:nvPicPr>
            <p:blipFill>
              <a:blip r:embed="rId155"/>
              <a:stretch>
                <a:fillRect/>
              </a:stretch>
            </p:blipFill>
            <p:spPr>
              <a:xfrm>
                <a:off x="6382546" y="4796815"/>
                <a:ext cx="490708" cy="47049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6">
            <p14:nvContentPartPr>
              <p14:cNvPr id="85" name="Ink 84">
                <a:extLst>
                  <a:ext uri="{FF2B5EF4-FFF2-40B4-BE49-F238E27FC236}">
                    <a16:creationId xmlns:a16="http://schemas.microsoft.com/office/drawing/2014/main" id="{E4733BA7-3EC6-458F-AC3D-B43CB63E3111}"/>
                  </a:ext>
                </a:extLst>
              </p14:cNvPr>
              <p14:cNvContentPartPr/>
              <p14:nvPr/>
            </p14:nvContentPartPr>
            <p14:xfrm>
              <a:off x="7427280" y="4876360"/>
              <a:ext cx="18000" cy="184320"/>
            </p14:xfrm>
          </p:contentPart>
        </mc:Choice>
        <mc:Fallback>
          <p:pic>
            <p:nvPicPr>
              <p:cNvPr id="85" name="Ink 84">
                <a:extLst>
                  <a:ext uri="{FF2B5EF4-FFF2-40B4-BE49-F238E27FC236}">
                    <a16:creationId xmlns:a16="http://schemas.microsoft.com/office/drawing/2014/main" id="{E4733BA7-3EC6-458F-AC3D-B43CB63E3111}"/>
                  </a:ext>
                </a:extLst>
              </p:cNvPr>
              <p:cNvPicPr/>
              <p:nvPr/>
            </p:nvPicPr>
            <p:blipFill>
              <a:blip r:embed="rId157"/>
              <a:stretch>
                <a:fillRect/>
              </a:stretch>
            </p:blipFill>
            <p:spPr>
              <a:xfrm>
                <a:off x="7409280" y="4858720"/>
                <a:ext cx="53640" cy="219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8">
            <p14:nvContentPartPr>
              <p14:cNvPr id="86" name="Ink 85">
                <a:extLst>
                  <a:ext uri="{FF2B5EF4-FFF2-40B4-BE49-F238E27FC236}">
                    <a16:creationId xmlns:a16="http://schemas.microsoft.com/office/drawing/2014/main" id="{726BFA0F-58F8-4F4D-8B2F-F14BDBA42A01}"/>
                  </a:ext>
                </a:extLst>
              </p14:cNvPr>
              <p14:cNvContentPartPr/>
              <p14:nvPr/>
            </p14:nvContentPartPr>
            <p14:xfrm>
              <a:off x="7335120" y="4815520"/>
              <a:ext cx="240120" cy="10440"/>
            </p14:xfrm>
          </p:contentPart>
        </mc:Choice>
        <mc:Fallback>
          <p:pic>
            <p:nvPicPr>
              <p:cNvPr id="86" name="Ink 85">
                <a:extLst>
                  <a:ext uri="{FF2B5EF4-FFF2-40B4-BE49-F238E27FC236}">
                    <a16:creationId xmlns:a16="http://schemas.microsoft.com/office/drawing/2014/main" id="{726BFA0F-58F8-4F4D-8B2F-F14BDBA42A01}"/>
                  </a:ext>
                </a:extLst>
              </p:cNvPr>
              <p:cNvPicPr/>
              <p:nvPr/>
            </p:nvPicPr>
            <p:blipFill>
              <a:blip r:embed="rId159"/>
              <a:stretch>
                <a:fillRect/>
              </a:stretch>
            </p:blipFill>
            <p:spPr>
              <a:xfrm>
                <a:off x="7317120" y="4797880"/>
                <a:ext cx="275760" cy="46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0">
            <p14:nvContentPartPr>
              <p14:cNvPr id="87" name="Ink 86">
                <a:extLst>
                  <a:ext uri="{FF2B5EF4-FFF2-40B4-BE49-F238E27FC236}">
                    <a16:creationId xmlns:a16="http://schemas.microsoft.com/office/drawing/2014/main" id="{A52EAB2E-1BB9-452C-94DF-B6C8FDEE6BFC}"/>
                  </a:ext>
                </a:extLst>
              </p14:cNvPr>
              <p14:cNvContentPartPr/>
              <p14:nvPr/>
            </p14:nvContentPartPr>
            <p14:xfrm>
              <a:off x="7558680" y="5008480"/>
              <a:ext cx="14760" cy="117000"/>
            </p14:xfrm>
          </p:contentPart>
        </mc:Choice>
        <mc:Fallback>
          <p:pic>
            <p:nvPicPr>
              <p:cNvPr id="87" name="Ink 86">
                <a:extLst>
                  <a:ext uri="{FF2B5EF4-FFF2-40B4-BE49-F238E27FC236}">
                    <a16:creationId xmlns:a16="http://schemas.microsoft.com/office/drawing/2014/main" id="{A52EAB2E-1BB9-452C-94DF-B6C8FDEE6BFC}"/>
                  </a:ext>
                </a:extLst>
              </p:cNvPr>
              <p:cNvPicPr/>
              <p:nvPr/>
            </p:nvPicPr>
            <p:blipFill>
              <a:blip r:embed="rId161"/>
              <a:stretch>
                <a:fillRect/>
              </a:stretch>
            </p:blipFill>
            <p:spPr>
              <a:xfrm>
                <a:off x="7540680" y="4990840"/>
                <a:ext cx="50400" cy="152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2">
            <p14:nvContentPartPr>
              <p14:cNvPr id="89" name="Ink 88">
                <a:extLst>
                  <a:ext uri="{FF2B5EF4-FFF2-40B4-BE49-F238E27FC236}">
                    <a16:creationId xmlns:a16="http://schemas.microsoft.com/office/drawing/2014/main" id="{BB86BB2F-6FF5-4724-82F8-56F2CF3DBA82}"/>
                  </a:ext>
                </a:extLst>
              </p14:cNvPr>
              <p14:cNvContentPartPr/>
              <p14:nvPr/>
            </p14:nvContentPartPr>
            <p14:xfrm>
              <a:off x="660000" y="5420680"/>
              <a:ext cx="795600" cy="392040"/>
            </p14:xfrm>
          </p:contentPart>
        </mc:Choice>
        <mc:Fallback>
          <p:pic>
            <p:nvPicPr>
              <p:cNvPr id="89" name="Ink 88">
                <a:extLst>
                  <a:ext uri="{FF2B5EF4-FFF2-40B4-BE49-F238E27FC236}">
                    <a16:creationId xmlns:a16="http://schemas.microsoft.com/office/drawing/2014/main" id="{BB86BB2F-6FF5-4724-82F8-56F2CF3DBA82}"/>
                  </a:ext>
                </a:extLst>
              </p:cNvPr>
              <p:cNvPicPr/>
              <p:nvPr/>
            </p:nvPicPr>
            <p:blipFill>
              <a:blip r:embed="rId163"/>
              <a:stretch>
                <a:fillRect/>
              </a:stretch>
            </p:blipFill>
            <p:spPr>
              <a:xfrm>
                <a:off x="642000" y="5402680"/>
                <a:ext cx="831240" cy="427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4">
            <p14:nvContentPartPr>
              <p14:cNvPr id="97" name="Ink 96">
                <a:extLst>
                  <a:ext uri="{FF2B5EF4-FFF2-40B4-BE49-F238E27FC236}">
                    <a16:creationId xmlns:a16="http://schemas.microsoft.com/office/drawing/2014/main" id="{DD24E082-7BC1-4543-839A-7DCCCAA53F14}"/>
                  </a:ext>
                </a:extLst>
              </p14:cNvPr>
              <p14:cNvContentPartPr/>
              <p14:nvPr/>
            </p14:nvContentPartPr>
            <p14:xfrm>
              <a:off x="2031600" y="5369200"/>
              <a:ext cx="601200" cy="279720"/>
            </p14:xfrm>
          </p:contentPart>
        </mc:Choice>
        <mc:Fallback>
          <p:pic>
            <p:nvPicPr>
              <p:cNvPr id="97" name="Ink 96">
                <a:extLst>
                  <a:ext uri="{FF2B5EF4-FFF2-40B4-BE49-F238E27FC236}">
                    <a16:creationId xmlns:a16="http://schemas.microsoft.com/office/drawing/2014/main" id="{DD24E082-7BC1-4543-839A-7DCCCAA53F14}"/>
                  </a:ext>
                </a:extLst>
              </p:cNvPr>
              <p:cNvPicPr/>
              <p:nvPr/>
            </p:nvPicPr>
            <p:blipFill>
              <a:blip r:embed="rId165"/>
              <a:stretch>
                <a:fillRect/>
              </a:stretch>
            </p:blipFill>
            <p:spPr>
              <a:xfrm>
                <a:off x="2013600" y="5351560"/>
                <a:ext cx="636840" cy="315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6">
            <p14:nvContentPartPr>
              <p14:cNvPr id="98" name="Ink 97">
                <a:extLst>
                  <a:ext uri="{FF2B5EF4-FFF2-40B4-BE49-F238E27FC236}">
                    <a16:creationId xmlns:a16="http://schemas.microsoft.com/office/drawing/2014/main" id="{92628D5C-8430-4997-95F2-C9F9959C8EBE}"/>
                  </a:ext>
                </a:extLst>
              </p14:cNvPr>
              <p14:cNvContentPartPr/>
              <p14:nvPr/>
            </p14:nvContentPartPr>
            <p14:xfrm>
              <a:off x="1615080" y="5414200"/>
              <a:ext cx="294840" cy="321840"/>
            </p14:xfrm>
          </p:contentPart>
        </mc:Choice>
        <mc:Fallback>
          <p:pic>
            <p:nvPicPr>
              <p:cNvPr id="98" name="Ink 97">
                <a:extLst>
                  <a:ext uri="{FF2B5EF4-FFF2-40B4-BE49-F238E27FC236}">
                    <a16:creationId xmlns:a16="http://schemas.microsoft.com/office/drawing/2014/main" id="{92628D5C-8430-4997-95F2-C9F9959C8EBE}"/>
                  </a:ext>
                </a:extLst>
              </p:cNvPr>
              <p:cNvPicPr/>
              <p:nvPr/>
            </p:nvPicPr>
            <p:blipFill>
              <a:blip r:embed="rId167"/>
              <a:stretch>
                <a:fillRect/>
              </a:stretch>
            </p:blipFill>
            <p:spPr>
              <a:xfrm>
                <a:off x="1597102" y="5396540"/>
                <a:ext cx="330437" cy="357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8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E3DCAC92-E1EE-425F-94B8-4C05A2F55470}"/>
                  </a:ext>
                </a:extLst>
              </p14:cNvPr>
              <p14:cNvContentPartPr/>
              <p14:nvPr/>
            </p14:nvContentPartPr>
            <p14:xfrm>
              <a:off x="3037440" y="5449840"/>
              <a:ext cx="303120" cy="240840"/>
            </p14:xfrm>
          </p:contentPart>
        </mc:Choice>
        <mc:Fallback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E3DCAC92-E1EE-425F-94B8-4C05A2F55470}"/>
                  </a:ext>
                </a:extLst>
              </p:cNvPr>
              <p:cNvPicPr/>
              <p:nvPr/>
            </p:nvPicPr>
            <p:blipFill>
              <a:blip r:embed="rId169"/>
              <a:stretch>
                <a:fillRect/>
              </a:stretch>
            </p:blipFill>
            <p:spPr>
              <a:xfrm>
                <a:off x="3019440" y="5431840"/>
                <a:ext cx="338760" cy="276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70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936985F8-4A74-4EC3-AB78-EA0D66126A27}"/>
                  </a:ext>
                </a:extLst>
              </p14:cNvPr>
              <p14:cNvContentPartPr/>
              <p14:nvPr/>
            </p14:nvContentPartPr>
            <p14:xfrm>
              <a:off x="3472320" y="5506360"/>
              <a:ext cx="153000" cy="169200"/>
            </p14:xfrm>
          </p:contentPart>
        </mc:Choice>
        <mc:Fallback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936985F8-4A74-4EC3-AB78-EA0D66126A27}"/>
                  </a:ext>
                </a:extLst>
              </p:cNvPr>
              <p:cNvPicPr/>
              <p:nvPr/>
            </p:nvPicPr>
            <p:blipFill>
              <a:blip r:embed="rId171"/>
              <a:stretch>
                <a:fillRect/>
              </a:stretch>
            </p:blipFill>
            <p:spPr>
              <a:xfrm>
                <a:off x="3454320" y="5488360"/>
                <a:ext cx="188640" cy="204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72">
            <p14:nvContentPartPr>
              <p14:cNvPr id="72" name="Ink 71">
                <a:extLst>
                  <a:ext uri="{FF2B5EF4-FFF2-40B4-BE49-F238E27FC236}">
                    <a16:creationId xmlns:a16="http://schemas.microsoft.com/office/drawing/2014/main" id="{5D2FF8DA-8F97-4D6A-8298-B20A3D54EA8C}"/>
                  </a:ext>
                </a:extLst>
              </p14:cNvPr>
              <p14:cNvContentPartPr/>
              <p14:nvPr/>
            </p14:nvContentPartPr>
            <p14:xfrm>
              <a:off x="4576800" y="5498440"/>
              <a:ext cx="106920" cy="162000"/>
            </p14:xfrm>
          </p:contentPart>
        </mc:Choice>
        <mc:Fallback>
          <p:pic>
            <p:nvPicPr>
              <p:cNvPr id="72" name="Ink 71">
                <a:extLst>
                  <a:ext uri="{FF2B5EF4-FFF2-40B4-BE49-F238E27FC236}">
                    <a16:creationId xmlns:a16="http://schemas.microsoft.com/office/drawing/2014/main" id="{5D2FF8DA-8F97-4D6A-8298-B20A3D54EA8C}"/>
                  </a:ext>
                </a:extLst>
              </p:cNvPr>
              <p:cNvPicPr/>
              <p:nvPr/>
            </p:nvPicPr>
            <p:blipFill>
              <a:blip r:embed="rId173"/>
              <a:stretch>
                <a:fillRect/>
              </a:stretch>
            </p:blipFill>
            <p:spPr>
              <a:xfrm>
                <a:off x="4559160" y="5480440"/>
                <a:ext cx="142560" cy="197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74">
            <p14:nvContentPartPr>
              <p14:cNvPr id="80" name="Ink 79">
                <a:extLst>
                  <a:ext uri="{FF2B5EF4-FFF2-40B4-BE49-F238E27FC236}">
                    <a16:creationId xmlns:a16="http://schemas.microsoft.com/office/drawing/2014/main" id="{0AFFB47D-62C2-4879-8B6C-ED82AB1B7DE5}"/>
                  </a:ext>
                </a:extLst>
              </p14:cNvPr>
              <p14:cNvContentPartPr/>
              <p14:nvPr/>
            </p14:nvContentPartPr>
            <p14:xfrm>
              <a:off x="4793160" y="5597800"/>
              <a:ext cx="12240" cy="24480"/>
            </p14:xfrm>
          </p:contentPart>
        </mc:Choice>
        <mc:Fallback>
          <p:pic>
            <p:nvPicPr>
              <p:cNvPr id="80" name="Ink 79">
                <a:extLst>
                  <a:ext uri="{FF2B5EF4-FFF2-40B4-BE49-F238E27FC236}">
                    <a16:creationId xmlns:a16="http://schemas.microsoft.com/office/drawing/2014/main" id="{0AFFB47D-62C2-4879-8B6C-ED82AB1B7DE5}"/>
                  </a:ext>
                </a:extLst>
              </p:cNvPr>
              <p:cNvPicPr/>
              <p:nvPr/>
            </p:nvPicPr>
            <p:blipFill>
              <a:blip r:embed="rId175"/>
              <a:stretch>
                <a:fillRect/>
              </a:stretch>
            </p:blipFill>
            <p:spPr>
              <a:xfrm>
                <a:off x="4775520" y="5579800"/>
                <a:ext cx="47880" cy="60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76">
            <p14:nvContentPartPr>
              <p14:cNvPr id="88" name="Ink 87">
                <a:extLst>
                  <a:ext uri="{FF2B5EF4-FFF2-40B4-BE49-F238E27FC236}">
                    <a16:creationId xmlns:a16="http://schemas.microsoft.com/office/drawing/2014/main" id="{59BB7BED-E96A-44CE-BF5C-736275D6C8A0}"/>
                  </a:ext>
                </a:extLst>
              </p14:cNvPr>
              <p14:cNvContentPartPr/>
              <p14:nvPr/>
            </p14:nvContentPartPr>
            <p14:xfrm>
              <a:off x="4805400" y="5384680"/>
              <a:ext cx="360" cy="360"/>
            </p14:xfrm>
          </p:contentPart>
        </mc:Choice>
        <mc:Fallback>
          <p:pic>
            <p:nvPicPr>
              <p:cNvPr id="88" name="Ink 87">
                <a:extLst>
                  <a:ext uri="{FF2B5EF4-FFF2-40B4-BE49-F238E27FC236}">
                    <a16:creationId xmlns:a16="http://schemas.microsoft.com/office/drawing/2014/main" id="{59BB7BED-E96A-44CE-BF5C-736275D6C8A0}"/>
                  </a:ext>
                </a:extLst>
              </p:cNvPr>
              <p:cNvPicPr/>
              <p:nvPr/>
            </p:nvPicPr>
            <p:blipFill>
              <a:blip r:embed="rId81"/>
              <a:stretch>
                <a:fillRect/>
              </a:stretch>
            </p:blipFill>
            <p:spPr>
              <a:xfrm>
                <a:off x="4787400" y="5366680"/>
                <a:ext cx="360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77">
            <p14:nvContentPartPr>
              <p14:cNvPr id="90" name="Ink 89">
                <a:extLst>
                  <a:ext uri="{FF2B5EF4-FFF2-40B4-BE49-F238E27FC236}">
                    <a16:creationId xmlns:a16="http://schemas.microsoft.com/office/drawing/2014/main" id="{712DEEA0-0C52-4DD6-9DBF-2F82B1F40CBD}"/>
                  </a:ext>
                </a:extLst>
              </p14:cNvPr>
              <p14:cNvContentPartPr/>
              <p14:nvPr/>
            </p14:nvContentPartPr>
            <p14:xfrm>
              <a:off x="4917000" y="5543080"/>
              <a:ext cx="159840" cy="115920"/>
            </p14:xfrm>
          </p:contentPart>
        </mc:Choice>
        <mc:Fallback>
          <p:pic>
            <p:nvPicPr>
              <p:cNvPr id="90" name="Ink 89">
                <a:extLst>
                  <a:ext uri="{FF2B5EF4-FFF2-40B4-BE49-F238E27FC236}">
                    <a16:creationId xmlns:a16="http://schemas.microsoft.com/office/drawing/2014/main" id="{712DEEA0-0C52-4DD6-9DBF-2F82B1F40CBD}"/>
                  </a:ext>
                </a:extLst>
              </p:cNvPr>
              <p:cNvPicPr/>
              <p:nvPr/>
            </p:nvPicPr>
            <p:blipFill>
              <a:blip r:embed="rId178"/>
              <a:stretch>
                <a:fillRect/>
              </a:stretch>
            </p:blipFill>
            <p:spPr>
              <a:xfrm>
                <a:off x="4899000" y="5525080"/>
                <a:ext cx="195480" cy="151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79">
            <p14:nvContentPartPr>
              <p14:cNvPr id="100" name="Ink 99">
                <a:extLst>
                  <a:ext uri="{FF2B5EF4-FFF2-40B4-BE49-F238E27FC236}">
                    <a16:creationId xmlns:a16="http://schemas.microsoft.com/office/drawing/2014/main" id="{3A27B685-E790-4A37-B9A7-7619C27BCCA2}"/>
                  </a:ext>
                </a:extLst>
              </p14:cNvPr>
              <p14:cNvContentPartPr/>
              <p14:nvPr/>
            </p14:nvContentPartPr>
            <p14:xfrm>
              <a:off x="5200320" y="5364160"/>
              <a:ext cx="491400" cy="290520"/>
            </p14:xfrm>
          </p:contentPart>
        </mc:Choice>
        <mc:Fallback>
          <p:pic>
            <p:nvPicPr>
              <p:cNvPr id="100" name="Ink 99">
                <a:extLst>
                  <a:ext uri="{FF2B5EF4-FFF2-40B4-BE49-F238E27FC236}">
                    <a16:creationId xmlns:a16="http://schemas.microsoft.com/office/drawing/2014/main" id="{3A27B685-E790-4A37-B9A7-7619C27BCCA2}"/>
                  </a:ext>
                </a:extLst>
              </p:cNvPr>
              <p:cNvPicPr/>
              <p:nvPr/>
            </p:nvPicPr>
            <p:blipFill>
              <a:blip r:embed="rId180"/>
              <a:stretch>
                <a:fillRect/>
              </a:stretch>
            </p:blipFill>
            <p:spPr>
              <a:xfrm>
                <a:off x="5182680" y="5346520"/>
                <a:ext cx="527040" cy="326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81">
            <p14:nvContentPartPr>
              <p14:cNvPr id="101" name="Ink 100">
                <a:extLst>
                  <a:ext uri="{FF2B5EF4-FFF2-40B4-BE49-F238E27FC236}">
                    <a16:creationId xmlns:a16="http://schemas.microsoft.com/office/drawing/2014/main" id="{0C18C27D-6D8A-47E1-BA22-12FDE9E62631}"/>
                  </a:ext>
                </a:extLst>
              </p14:cNvPr>
              <p14:cNvContentPartPr/>
              <p14:nvPr/>
            </p14:nvContentPartPr>
            <p14:xfrm>
              <a:off x="4104480" y="5434360"/>
              <a:ext cx="328320" cy="303120"/>
            </p14:xfrm>
          </p:contentPart>
        </mc:Choice>
        <mc:Fallback>
          <p:pic>
            <p:nvPicPr>
              <p:cNvPr id="101" name="Ink 100">
                <a:extLst>
                  <a:ext uri="{FF2B5EF4-FFF2-40B4-BE49-F238E27FC236}">
                    <a16:creationId xmlns:a16="http://schemas.microsoft.com/office/drawing/2014/main" id="{0C18C27D-6D8A-47E1-BA22-12FDE9E62631}"/>
                  </a:ext>
                </a:extLst>
              </p:cNvPr>
              <p:cNvPicPr/>
              <p:nvPr/>
            </p:nvPicPr>
            <p:blipFill>
              <a:blip r:embed="rId182"/>
              <a:stretch>
                <a:fillRect/>
              </a:stretch>
            </p:blipFill>
            <p:spPr>
              <a:xfrm>
                <a:off x="4086480" y="5416381"/>
                <a:ext cx="363960" cy="33871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83">
            <p14:nvContentPartPr>
              <p14:cNvPr id="102" name="Ink 101">
                <a:extLst>
                  <a:ext uri="{FF2B5EF4-FFF2-40B4-BE49-F238E27FC236}">
                    <a16:creationId xmlns:a16="http://schemas.microsoft.com/office/drawing/2014/main" id="{35694D8F-93A4-4D9D-99B6-FBB6885A8901}"/>
                  </a:ext>
                </a:extLst>
              </p14:cNvPr>
              <p14:cNvContentPartPr/>
              <p14:nvPr/>
            </p14:nvContentPartPr>
            <p14:xfrm>
              <a:off x="5862000" y="5438680"/>
              <a:ext cx="196200" cy="17280"/>
            </p14:xfrm>
          </p:contentPart>
        </mc:Choice>
        <mc:Fallback>
          <p:pic>
            <p:nvPicPr>
              <p:cNvPr id="102" name="Ink 101">
                <a:extLst>
                  <a:ext uri="{FF2B5EF4-FFF2-40B4-BE49-F238E27FC236}">
                    <a16:creationId xmlns:a16="http://schemas.microsoft.com/office/drawing/2014/main" id="{35694D8F-93A4-4D9D-99B6-FBB6885A8901}"/>
                  </a:ext>
                </a:extLst>
              </p:cNvPr>
              <p:cNvPicPr/>
              <p:nvPr/>
            </p:nvPicPr>
            <p:blipFill>
              <a:blip r:embed="rId184"/>
              <a:stretch>
                <a:fillRect/>
              </a:stretch>
            </p:blipFill>
            <p:spPr>
              <a:xfrm>
                <a:off x="5844000" y="5421040"/>
                <a:ext cx="231840" cy="52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85">
            <p14:nvContentPartPr>
              <p14:cNvPr id="103" name="Ink 102">
                <a:extLst>
                  <a:ext uri="{FF2B5EF4-FFF2-40B4-BE49-F238E27FC236}">
                    <a16:creationId xmlns:a16="http://schemas.microsoft.com/office/drawing/2014/main" id="{2C327ED9-4528-430D-93ED-F5E6DC2D3322}"/>
                  </a:ext>
                </a:extLst>
              </p14:cNvPr>
              <p14:cNvContentPartPr/>
              <p14:nvPr/>
            </p14:nvContentPartPr>
            <p14:xfrm>
              <a:off x="5872080" y="5539120"/>
              <a:ext cx="142920" cy="8280"/>
            </p14:xfrm>
          </p:contentPart>
        </mc:Choice>
        <mc:Fallback>
          <p:pic>
            <p:nvPicPr>
              <p:cNvPr id="103" name="Ink 102">
                <a:extLst>
                  <a:ext uri="{FF2B5EF4-FFF2-40B4-BE49-F238E27FC236}">
                    <a16:creationId xmlns:a16="http://schemas.microsoft.com/office/drawing/2014/main" id="{2C327ED9-4528-430D-93ED-F5E6DC2D3322}"/>
                  </a:ext>
                </a:extLst>
              </p:cNvPr>
              <p:cNvPicPr/>
              <p:nvPr/>
            </p:nvPicPr>
            <p:blipFill>
              <a:blip r:embed="rId186"/>
              <a:stretch>
                <a:fillRect/>
              </a:stretch>
            </p:blipFill>
            <p:spPr>
              <a:xfrm>
                <a:off x="5854080" y="5521480"/>
                <a:ext cx="178560" cy="43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87">
            <p14:nvContentPartPr>
              <p14:cNvPr id="104" name="Ink 103">
                <a:extLst>
                  <a:ext uri="{FF2B5EF4-FFF2-40B4-BE49-F238E27FC236}">
                    <a16:creationId xmlns:a16="http://schemas.microsoft.com/office/drawing/2014/main" id="{FA54952B-63FA-4564-89D4-9240BA953BCF}"/>
                  </a:ext>
                </a:extLst>
              </p14:cNvPr>
              <p14:cNvContentPartPr/>
              <p14:nvPr/>
            </p14:nvContentPartPr>
            <p14:xfrm>
              <a:off x="6217680" y="5395840"/>
              <a:ext cx="385920" cy="171000"/>
            </p14:xfrm>
          </p:contentPart>
        </mc:Choice>
        <mc:Fallback>
          <p:pic>
            <p:nvPicPr>
              <p:cNvPr id="104" name="Ink 103">
                <a:extLst>
                  <a:ext uri="{FF2B5EF4-FFF2-40B4-BE49-F238E27FC236}">
                    <a16:creationId xmlns:a16="http://schemas.microsoft.com/office/drawing/2014/main" id="{FA54952B-63FA-4564-89D4-9240BA953BCF}"/>
                  </a:ext>
                </a:extLst>
              </p:cNvPr>
              <p:cNvPicPr/>
              <p:nvPr/>
            </p:nvPicPr>
            <p:blipFill>
              <a:blip r:embed="rId188"/>
              <a:stretch>
                <a:fillRect/>
              </a:stretch>
            </p:blipFill>
            <p:spPr>
              <a:xfrm>
                <a:off x="6199680" y="5377840"/>
                <a:ext cx="421560" cy="206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89">
            <p14:nvContentPartPr>
              <p14:cNvPr id="99" name="Ink 98">
                <a:extLst>
                  <a:ext uri="{FF2B5EF4-FFF2-40B4-BE49-F238E27FC236}">
                    <a16:creationId xmlns:a16="http://schemas.microsoft.com/office/drawing/2014/main" id="{336B4FDE-7686-4E33-864E-4D11753D225D}"/>
                  </a:ext>
                </a:extLst>
              </p14:cNvPr>
              <p14:cNvContentPartPr/>
              <p14:nvPr/>
            </p14:nvContentPartPr>
            <p14:xfrm>
              <a:off x="7721400" y="5465680"/>
              <a:ext cx="105120" cy="9720"/>
            </p14:xfrm>
          </p:contentPart>
        </mc:Choice>
        <mc:Fallback>
          <p:pic>
            <p:nvPicPr>
              <p:cNvPr id="99" name="Ink 98">
                <a:extLst>
                  <a:ext uri="{FF2B5EF4-FFF2-40B4-BE49-F238E27FC236}">
                    <a16:creationId xmlns:a16="http://schemas.microsoft.com/office/drawing/2014/main" id="{336B4FDE-7686-4E33-864E-4D11753D225D}"/>
                  </a:ext>
                </a:extLst>
              </p:cNvPr>
              <p:cNvPicPr/>
              <p:nvPr/>
            </p:nvPicPr>
            <p:blipFill>
              <a:blip r:embed="rId190"/>
              <a:stretch>
                <a:fillRect/>
              </a:stretch>
            </p:blipFill>
            <p:spPr>
              <a:xfrm>
                <a:off x="7703400" y="5447680"/>
                <a:ext cx="140760" cy="45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91">
            <p14:nvContentPartPr>
              <p14:cNvPr id="105" name="Ink 104">
                <a:extLst>
                  <a:ext uri="{FF2B5EF4-FFF2-40B4-BE49-F238E27FC236}">
                    <a16:creationId xmlns:a16="http://schemas.microsoft.com/office/drawing/2014/main" id="{F6E2655F-D677-4422-A667-C414A22159C9}"/>
                  </a:ext>
                </a:extLst>
              </p14:cNvPr>
              <p14:cNvContentPartPr/>
              <p14:nvPr/>
            </p14:nvContentPartPr>
            <p14:xfrm>
              <a:off x="7721400" y="5520760"/>
              <a:ext cx="126360" cy="16560"/>
            </p14:xfrm>
          </p:contentPart>
        </mc:Choice>
        <mc:Fallback>
          <p:pic>
            <p:nvPicPr>
              <p:cNvPr id="105" name="Ink 104">
                <a:extLst>
                  <a:ext uri="{FF2B5EF4-FFF2-40B4-BE49-F238E27FC236}">
                    <a16:creationId xmlns:a16="http://schemas.microsoft.com/office/drawing/2014/main" id="{F6E2655F-D677-4422-A667-C414A22159C9}"/>
                  </a:ext>
                </a:extLst>
              </p:cNvPr>
              <p:cNvPicPr/>
              <p:nvPr/>
            </p:nvPicPr>
            <p:blipFill>
              <a:blip r:embed="rId192"/>
              <a:stretch>
                <a:fillRect/>
              </a:stretch>
            </p:blipFill>
            <p:spPr>
              <a:xfrm>
                <a:off x="7703400" y="5502760"/>
                <a:ext cx="162000" cy="52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93">
            <p14:nvContentPartPr>
              <p14:cNvPr id="106" name="Ink 105">
                <a:extLst>
                  <a:ext uri="{FF2B5EF4-FFF2-40B4-BE49-F238E27FC236}">
                    <a16:creationId xmlns:a16="http://schemas.microsoft.com/office/drawing/2014/main" id="{FC5531AD-EBA0-4EC1-B360-5EFDF6712D77}"/>
                  </a:ext>
                </a:extLst>
              </p14:cNvPr>
              <p14:cNvContentPartPr/>
              <p14:nvPr/>
            </p14:nvContentPartPr>
            <p14:xfrm>
              <a:off x="7254120" y="5364520"/>
              <a:ext cx="351720" cy="294480"/>
            </p14:xfrm>
          </p:contentPart>
        </mc:Choice>
        <mc:Fallback>
          <p:pic>
            <p:nvPicPr>
              <p:cNvPr id="106" name="Ink 105">
                <a:extLst>
                  <a:ext uri="{FF2B5EF4-FFF2-40B4-BE49-F238E27FC236}">
                    <a16:creationId xmlns:a16="http://schemas.microsoft.com/office/drawing/2014/main" id="{FC5531AD-EBA0-4EC1-B360-5EFDF6712D77}"/>
                  </a:ext>
                </a:extLst>
              </p:cNvPr>
              <p:cNvPicPr/>
              <p:nvPr/>
            </p:nvPicPr>
            <p:blipFill>
              <a:blip r:embed="rId194"/>
              <a:stretch>
                <a:fillRect/>
              </a:stretch>
            </p:blipFill>
            <p:spPr>
              <a:xfrm>
                <a:off x="7236138" y="5346858"/>
                <a:ext cx="387324" cy="33016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95">
            <p14:nvContentPartPr>
              <p14:cNvPr id="107" name="Ink 106">
                <a:extLst>
                  <a:ext uri="{FF2B5EF4-FFF2-40B4-BE49-F238E27FC236}">
                    <a16:creationId xmlns:a16="http://schemas.microsoft.com/office/drawing/2014/main" id="{0A61B67F-23BF-46D6-AFA1-ADC95966C1C4}"/>
                  </a:ext>
                </a:extLst>
              </p14:cNvPr>
              <p14:cNvContentPartPr/>
              <p14:nvPr/>
            </p14:nvContentPartPr>
            <p14:xfrm>
              <a:off x="6827160" y="5374240"/>
              <a:ext cx="237960" cy="220320"/>
            </p14:xfrm>
          </p:contentPart>
        </mc:Choice>
        <mc:Fallback>
          <p:pic>
            <p:nvPicPr>
              <p:cNvPr id="107" name="Ink 106">
                <a:extLst>
                  <a:ext uri="{FF2B5EF4-FFF2-40B4-BE49-F238E27FC236}">
                    <a16:creationId xmlns:a16="http://schemas.microsoft.com/office/drawing/2014/main" id="{0A61B67F-23BF-46D6-AFA1-ADC95966C1C4}"/>
                  </a:ext>
                </a:extLst>
              </p:cNvPr>
              <p:cNvPicPr/>
              <p:nvPr/>
            </p:nvPicPr>
            <p:blipFill>
              <a:blip r:embed="rId196"/>
              <a:stretch>
                <a:fillRect/>
              </a:stretch>
            </p:blipFill>
            <p:spPr>
              <a:xfrm>
                <a:off x="6809187" y="5356240"/>
                <a:ext cx="273546" cy="255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97">
            <p14:nvContentPartPr>
              <p14:cNvPr id="119" name="Ink 118">
                <a:extLst>
                  <a:ext uri="{FF2B5EF4-FFF2-40B4-BE49-F238E27FC236}">
                    <a16:creationId xmlns:a16="http://schemas.microsoft.com/office/drawing/2014/main" id="{DD8678E2-2779-4FEF-89D7-571CE50DB425}"/>
                  </a:ext>
                </a:extLst>
              </p14:cNvPr>
              <p14:cNvContentPartPr/>
              <p14:nvPr/>
            </p14:nvContentPartPr>
            <p14:xfrm>
              <a:off x="8034600" y="5192080"/>
              <a:ext cx="896760" cy="646200"/>
            </p14:xfrm>
          </p:contentPart>
        </mc:Choice>
        <mc:Fallback>
          <p:pic>
            <p:nvPicPr>
              <p:cNvPr id="119" name="Ink 118">
                <a:extLst>
                  <a:ext uri="{FF2B5EF4-FFF2-40B4-BE49-F238E27FC236}">
                    <a16:creationId xmlns:a16="http://schemas.microsoft.com/office/drawing/2014/main" id="{DD8678E2-2779-4FEF-89D7-571CE50DB425}"/>
                  </a:ext>
                </a:extLst>
              </p:cNvPr>
              <p:cNvPicPr/>
              <p:nvPr/>
            </p:nvPicPr>
            <p:blipFill>
              <a:blip r:embed="rId198"/>
              <a:stretch>
                <a:fillRect/>
              </a:stretch>
            </p:blipFill>
            <p:spPr>
              <a:xfrm>
                <a:off x="8016960" y="5174430"/>
                <a:ext cx="932400" cy="6818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8640608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EF925F-07F8-4EB3-99A6-401403A3F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8BA499-14B1-4141-8B47-F388188B2A8C}" type="slidenum">
              <a:rPr lang="en-US" smtClean="0"/>
              <a:pPr>
                <a:defRPr/>
              </a:pPr>
              <a:t>47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4A983E8-E451-41C2-A6E9-EF236554FA7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2884" t="14701" r="17452" b="79188"/>
          <a:stretch/>
        </p:blipFill>
        <p:spPr>
          <a:xfrm>
            <a:off x="152399" y="168274"/>
            <a:ext cx="8700727" cy="1508126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E2CB4E82-318A-4693-8CE0-E8A3C924D1C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350"/>
          <a:stretch/>
        </p:blipFill>
        <p:spPr>
          <a:xfrm>
            <a:off x="6450228" y="1295400"/>
            <a:ext cx="2541373" cy="2368737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E3864354-37D2-4D89-B266-4E5B4F0674D5}"/>
                  </a:ext>
                </a:extLst>
              </p14:cNvPr>
              <p14:cNvContentPartPr/>
              <p14:nvPr/>
            </p14:nvContentPartPr>
            <p14:xfrm>
              <a:off x="1797960" y="497320"/>
              <a:ext cx="2253240" cy="4140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E3864354-37D2-4D89-B266-4E5B4F0674D5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780320" y="461680"/>
                <a:ext cx="2288880" cy="113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AABBB7BA-46C3-4AE4-8CC7-9B62C2B587F8}"/>
                  </a:ext>
                </a:extLst>
              </p14:cNvPr>
              <p14:cNvContentPartPr/>
              <p14:nvPr/>
            </p14:nvContentPartPr>
            <p14:xfrm>
              <a:off x="6298680" y="863080"/>
              <a:ext cx="2287440" cy="61560"/>
            </p14:xfrm>
          </p:contentPart>
        </mc:Choice>
        <mc:Fallback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AABBB7BA-46C3-4AE4-8CC7-9B62C2B587F8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6281040" y="827080"/>
                <a:ext cx="2323080" cy="133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790957B5-BFC6-4400-9C92-BE9FAF9A12DB}"/>
                  </a:ext>
                </a:extLst>
              </p14:cNvPr>
              <p14:cNvContentPartPr/>
              <p14:nvPr/>
            </p14:nvContentPartPr>
            <p14:xfrm>
              <a:off x="221520" y="1218760"/>
              <a:ext cx="4583160" cy="61560"/>
            </p14:xfrm>
          </p:contentPart>
        </mc:Choice>
        <mc:Fallback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790957B5-BFC6-4400-9C92-BE9FAF9A12DB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203520" y="1183120"/>
                <a:ext cx="4618800" cy="133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1A3E1294-9569-461C-A91B-58E5F8266021}"/>
                  </a:ext>
                </a:extLst>
              </p14:cNvPr>
              <p14:cNvContentPartPr/>
              <p14:nvPr/>
            </p14:nvContentPartPr>
            <p14:xfrm>
              <a:off x="1361280" y="3880240"/>
              <a:ext cx="223560" cy="274320"/>
            </p14:xfrm>
          </p:contentPart>
        </mc:Choice>
        <mc:Fallback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1A3E1294-9569-461C-A91B-58E5F8266021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1343309" y="3862577"/>
                <a:ext cx="259143" cy="31000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">
            <p14:nvContentPartPr>
              <p14:cNvPr id="46" name="Ink 45">
                <a:extLst>
                  <a:ext uri="{FF2B5EF4-FFF2-40B4-BE49-F238E27FC236}">
                    <a16:creationId xmlns:a16="http://schemas.microsoft.com/office/drawing/2014/main" id="{A0FD4F42-10F0-43A6-8E05-0459C17BD1B3}"/>
                  </a:ext>
                </a:extLst>
              </p14:cNvPr>
              <p14:cNvContentPartPr/>
              <p14:nvPr/>
            </p14:nvContentPartPr>
            <p14:xfrm>
              <a:off x="2813880" y="1605400"/>
              <a:ext cx="628920" cy="60840"/>
            </p14:xfrm>
          </p:contentPart>
        </mc:Choice>
        <mc:Fallback>
          <p:pic>
            <p:nvPicPr>
              <p:cNvPr id="46" name="Ink 45">
                <a:extLst>
                  <a:ext uri="{FF2B5EF4-FFF2-40B4-BE49-F238E27FC236}">
                    <a16:creationId xmlns:a16="http://schemas.microsoft.com/office/drawing/2014/main" id="{A0FD4F42-10F0-43A6-8E05-0459C17BD1B3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2795880" y="1587760"/>
                <a:ext cx="664560" cy="96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">
            <p14:nvContentPartPr>
              <p14:cNvPr id="47" name="Ink 46">
                <a:extLst>
                  <a:ext uri="{FF2B5EF4-FFF2-40B4-BE49-F238E27FC236}">
                    <a16:creationId xmlns:a16="http://schemas.microsoft.com/office/drawing/2014/main" id="{CA1CC033-68B9-4A76-A90D-2F2E236643A6}"/>
                  </a:ext>
                </a:extLst>
              </p14:cNvPr>
              <p14:cNvContentPartPr/>
              <p14:nvPr/>
            </p14:nvContentPartPr>
            <p14:xfrm>
              <a:off x="3626760" y="1586320"/>
              <a:ext cx="160560" cy="19080"/>
            </p14:xfrm>
          </p:contentPart>
        </mc:Choice>
        <mc:Fallback>
          <p:pic>
            <p:nvPicPr>
              <p:cNvPr id="47" name="Ink 46">
                <a:extLst>
                  <a:ext uri="{FF2B5EF4-FFF2-40B4-BE49-F238E27FC236}">
                    <a16:creationId xmlns:a16="http://schemas.microsoft.com/office/drawing/2014/main" id="{CA1CC033-68B9-4A76-A90D-2F2E236643A6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3608760" y="1568320"/>
                <a:ext cx="196200" cy="54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">
            <p14:nvContentPartPr>
              <p14:cNvPr id="57" name="Ink 56">
                <a:extLst>
                  <a:ext uri="{FF2B5EF4-FFF2-40B4-BE49-F238E27FC236}">
                    <a16:creationId xmlns:a16="http://schemas.microsoft.com/office/drawing/2014/main" id="{B3FAE627-E43B-48B1-8040-FBF2674FE6EE}"/>
                  </a:ext>
                </a:extLst>
              </p14:cNvPr>
              <p14:cNvContentPartPr/>
              <p14:nvPr/>
            </p14:nvContentPartPr>
            <p14:xfrm>
              <a:off x="477120" y="1672000"/>
              <a:ext cx="2113200" cy="2103840"/>
            </p14:xfrm>
          </p:contentPart>
        </mc:Choice>
        <mc:Fallback>
          <p:pic>
            <p:nvPicPr>
              <p:cNvPr id="57" name="Ink 56">
                <a:extLst>
                  <a:ext uri="{FF2B5EF4-FFF2-40B4-BE49-F238E27FC236}">
                    <a16:creationId xmlns:a16="http://schemas.microsoft.com/office/drawing/2014/main" id="{B3FAE627-E43B-48B1-8040-FBF2674FE6EE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459483" y="1654000"/>
                <a:ext cx="2148834" cy="2139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8">
            <p14:nvContentPartPr>
              <p14:cNvPr id="61" name="Ink 60">
                <a:extLst>
                  <a:ext uri="{FF2B5EF4-FFF2-40B4-BE49-F238E27FC236}">
                    <a16:creationId xmlns:a16="http://schemas.microsoft.com/office/drawing/2014/main" id="{C97432FF-9293-4FE3-AB25-A67797373E30}"/>
                  </a:ext>
                </a:extLst>
              </p14:cNvPr>
              <p14:cNvContentPartPr/>
              <p14:nvPr/>
            </p14:nvContentPartPr>
            <p14:xfrm>
              <a:off x="2742600" y="1817800"/>
              <a:ext cx="324720" cy="348480"/>
            </p14:xfrm>
          </p:contentPart>
        </mc:Choice>
        <mc:Fallback>
          <p:pic>
            <p:nvPicPr>
              <p:cNvPr id="61" name="Ink 60">
                <a:extLst>
                  <a:ext uri="{FF2B5EF4-FFF2-40B4-BE49-F238E27FC236}">
                    <a16:creationId xmlns:a16="http://schemas.microsoft.com/office/drawing/2014/main" id="{C97432FF-9293-4FE3-AB25-A67797373E30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2724960" y="1799781"/>
                <a:ext cx="360360" cy="38415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0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D4FF878C-DDF8-44E6-95FB-DAF119124E4C}"/>
                  </a:ext>
                </a:extLst>
              </p14:cNvPr>
              <p14:cNvContentPartPr/>
              <p14:nvPr/>
            </p14:nvContentPartPr>
            <p14:xfrm>
              <a:off x="3689760" y="1687480"/>
              <a:ext cx="523440" cy="610560"/>
            </p14:xfrm>
          </p:contentPart>
        </mc:Choice>
        <mc:Fallback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D4FF878C-DDF8-44E6-95FB-DAF119124E4C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3672120" y="1669830"/>
                <a:ext cx="559080" cy="64622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2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1F3F158F-C1FB-44F1-96F9-31820E21B5E8}"/>
                  </a:ext>
                </a:extLst>
              </p14:cNvPr>
              <p14:cNvContentPartPr/>
              <p14:nvPr/>
            </p14:nvContentPartPr>
            <p14:xfrm>
              <a:off x="4388520" y="2153680"/>
              <a:ext cx="192960" cy="186480"/>
            </p14:xfrm>
          </p:contentPart>
        </mc:Choice>
        <mc:Fallback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1F3F158F-C1FB-44F1-96F9-31820E21B5E8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4370880" y="2135680"/>
                <a:ext cx="228600" cy="222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4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209E4FAD-9B4A-4804-8CC9-6E9C5388DBB8}"/>
                  </a:ext>
                </a:extLst>
              </p14:cNvPr>
              <p14:cNvContentPartPr/>
              <p14:nvPr/>
            </p14:nvContentPartPr>
            <p14:xfrm>
              <a:off x="2783640" y="2475880"/>
              <a:ext cx="171720" cy="54360"/>
            </p14:xfrm>
          </p:contentPart>
        </mc:Choice>
        <mc:Fallback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209E4FAD-9B4A-4804-8CC9-6E9C5388DBB8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2765640" y="2457880"/>
                <a:ext cx="207360" cy="90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6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C42BD757-22CA-47F1-B7F0-C88D66B7CC97}"/>
                  </a:ext>
                </a:extLst>
              </p14:cNvPr>
              <p14:cNvContentPartPr/>
              <p14:nvPr/>
            </p14:nvContentPartPr>
            <p14:xfrm>
              <a:off x="3210240" y="2691880"/>
              <a:ext cx="198000" cy="11160"/>
            </p14:xfrm>
          </p:contentPart>
        </mc:Choice>
        <mc:Fallback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C42BD757-22CA-47F1-B7F0-C88D66B7CC97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3192240" y="2674240"/>
                <a:ext cx="233640" cy="46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8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1E8464F5-20B8-4DD4-823A-E22F89F1B065}"/>
                  </a:ext>
                </a:extLst>
              </p14:cNvPr>
              <p14:cNvContentPartPr/>
              <p14:nvPr/>
            </p14:nvContentPartPr>
            <p14:xfrm>
              <a:off x="3250920" y="2793760"/>
              <a:ext cx="117360" cy="360"/>
            </p14:xfrm>
          </p:contentPart>
        </mc:Choice>
        <mc:Fallback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1E8464F5-20B8-4DD4-823A-E22F89F1B065}"/>
                  </a:ext>
                </a:extLst>
              </p:cNvPr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3232920" y="2775760"/>
                <a:ext cx="1530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0">
            <p14:nvContentPartPr>
              <p14:cNvPr id="24" name="Ink 23">
                <a:extLst>
                  <a:ext uri="{FF2B5EF4-FFF2-40B4-BE49-F238E27FC236}">
                    <a16:creationId xmlns:a16="http://schemas.microsoft.com/office/drawing/2014/main" id="{3BC8F5E3-2C86-4763-AADD-EB706C847488}"/>
                  </a:ext>
                </a:extLst>
              </p14:cNvPr>
              <p14:cNvContentPartPr/>
              <p14:nvPr/>
            </p14:nvContentPartPr>
            <p14:xfrm>
              <a:off x="3586080" y="2571640"/>
              <a:ext cx="446040" cy="351360"/>
            </p14:xfrm>
          </p:contentPart>
        </mc:Choice>
        <mc:Fallback>
          <p:pic>
            <p:nvPicPr>
              <p:cNvPr id="24" name="Ink 23">
                <a:extLst>
                  <a:ext uri="{FF2B5EF4-FFF2-40B4-BE49-F238E27FC236}">
                    <a16:creationId xmlns:a16="http://schemas.microsoft.com/office/drawing/2014/main" id="{3BC8F5E3-2C86-4763-AADD-EB706C847488}"/>
                  </a:ext>
                </a:extLst>
              </p:cNvPr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3568080" y="2553982"/>
                <a:ext cx="481680" cy="38703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2">
            <p14:nvContentPartPr>
              <p14:cNvPr id="25" name="Ink 24">
                <a:extLst>
                  <a:ext uri="{FF2B5EF4-FFF2-40B4-BE49-F238E27FC236}">
                    <a16:creationId xmlns:a16="http://schemas.microsoft.com/office/drawing/2014/main" id="{7B048A25-936C-4102-B796-C1FE5FDF6073}"/>
                  </a:ext>
                </a:extLst>
              </p14:cNvPr>
              <p14:cNvContentPartPr/>
              <p14:nvPr/>
            </p14:nvContentPartPr>
            <p14:xfrm>
              <a:off x="2753040" y="2699800"/>
              <a:ext cx="343440" cy="268200"/>
            </p14:xfrm>
          </p:contentPart>
        </mc:Choice>
        <mc:Fallback>
          <p:pic>
            <p:nvPicPr>
              <p:cNvPr id="25" name="Ink 24">
                <a:extLst>
                  <a:ext uri="{FF2B5EF4-FFF2-40B4-BE49-F238E27FC236}">
                    <a16:creationId xmlns:a16="http://schemas.microsoft.com/office/drawing/2014/main" id="{7B048A25-936C-4102-B796-C1FE5FDF6073}"/>
                  </a:ext>
                </a:extLst>
              </p:cNvPr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2735381" y="2682160"/>
                <a:ext cx="379117" cy="303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4">
            <p14:nvContentPartPr>
              <p14:cNvPr id="26" name="Ink 25">
                <a:extLst>
                  <a:ext uri="{FF2B5EF4-FFF2-40B4-BE49-F238E27FC236}">
                    <a16:creationId xmlns:a16="http://schemas.microsoft.com/office/drawing/2014/main" id="{8EE84877-AE52-4BA2-BFA4-A59DE8083E60}"/>
                  </a:ext>
                </a:extLst>
              </p14:cNvPr>
              <p14:cNvContentPartPr/>
              <p14:nvPr/>
            </p14:nvContentPartPr>
            <p14:xfrm>
              <a:off x="4215360" y="2681800"/>
              <a:ext cx="63720" cy="214920"/>
            </p14:xfrm>
          </p:contentPart>
        </mc:Choice>
        <mc:Fallback>
          <p:pic>
            <p:nvPicPr>
              <p:cNvPr id="26" name="Ink 25">
                <a:extLst>
                  <a:ext uri="{FF2B5EF4-FFF2-40B4-BE49-F238E27FC236}">
                    <a16:creationId xmlns:a16="http://schemas.microsoft.com/office/drawing/2014/main" id="{8EE84877-AE52-4BA2-BFA4-A59DE8083E60}"/>
                  </a:ext>
                </a:extLst>
              </p:cNvPr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4197720" y="2664160"/>
                <a:ext cx="99360" cy="250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6">
            <p14:nvContentPartPr>
              <p14:cNvPr id="27" name="Ink 26">
                <a:extLst>
                  <a:ext uri="{FF2B5EF4-FFF2-40B4-BE49-F238E27FC236}">
                    <a16:creationId xmlns:a16="http://schemas.microsoft.com/office/drawing/2014/main" id="{28E75EE5-8870-4B75-BDFC-8EC321FBF41B}"/>
                  </a:ext>
                </a:extLst>
              </p14:cNvPr>
              <p14:cNvContentPartPr/>
              <p14:nvPr/>
            </p14:nvContentPartPr>
            <p14:xfrm>
              <a:off x="4144800" y="2518720"/>
              <a:ext cx="165960" cy="88920"/>
            </p14:xfrm>
          </p:contentPart>
        </mc:Choice>
        <mc:Fallback>
          <p:pic>
            <p:nvPicPr>
              <p:cNvPr id="27" name="Ink 26">
                <a:extLst>
                  <a:ext uri="{FF2B5EF4-FFF2-40B4-BE49-F238E27FC236}">
                    <a16:creationId xmlns:a16="http://schemas.microsoft.com/office/drawing/2014/main" id="{28E75EE5-8870-4B75-BDFC-8EC321FBF41B}"/>
                  </a:ext>
                </a:extLst>
              </p:cNvPr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4126800" y="2500720"/>
                <a:ext cx="201600" cy="124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8">
            <p14:nvContentPartPr>
              <p14:cNvPr id="30" name="Ink 29">
                <a:extLst>
                  <a:ext uri="{FF2B5EF4-FFF2-40B4-BE49-F238E27FC236}">
                    <a16:creationId xmlns:a16="http://schemas.microsoft.com/office/drawing/2014/main" id="{19DB5899-B296-4A61-B99D-BFFFF26FE23B}"/>
                  </a:ext>
                </a:extLst>
              </p14:cNvPr>
              <p14:cNvContentPartPr/>
              <p14:nvPr/>
            </p14:nvContentPartPr>
            <p14:xfrm>
              <a:off x="4531080" y="2702320"/>
              <a:ext cx="175680" cy="194040"/>
            </p14:xfrm>
          </p:contentPart>
        </mc:Choice>
        <mc:Fallback>
          <p:pic>
            <p:nvPicPr>
              <p:cNvPr id="30" name="Ink 29">
                <a:extLst>
                  <a:ext uri="{FF2B5EF4-FFF2-40B4-BE49-F238E27FC236}">
                    <a16:creationId xmlns:a16="http://schemas.microsoft.com/office/drawing/2014/main" id="{19DB5899-B296-4A61-B99D-BFFFF26FE23B}"/>
                  </a:ext>
                </a:extLst>
              </p:cNvPr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4513080" y="2684320"/>
                <a:ext cx="211320" cy="229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0">
            <p14:nvContentPartPr>
              <p14:cNvPr id="34" name="Ink 33">
                <a:extLst>
                  <a:ext uri="{FF2B5EF4-FFF2-40B4-BE49-F238E27FC236}">
                    <a16:creationId xmlns:a16="http://schemas.microsoft.com/office/drawing/2014/main" id="{C203479C-3A23-40CC-B82F-9D84E90100DD}"/>
                  </a:ext>
                </a:extLst>
              </p14:cNvPr>
              <p14:cNvContentPartPr/>
              <p14:nvPr/>
            </p14:nvContentPartPr>
            <p14:xfrm>
              <a:off x="5183400" y="2813920"/>
              <a:ext cx="102960" cy="250920"/>
            </p14:xfrm>
          </p:contentPart>
        </mc:Choice>
        <mc:Fallback>
          <p:pic>
            <p:nvPicPr>
              <p:cNvPr id="34" name="Ink 33">
                <a:extLst>
                  <a:ext uri="{FF2B5EF4-FFF2-40B4-BE49-F238E27FC236}">
                    <a16:creationId xmlns:a16="http://schemas.microsoft.com/office/drawing/2014/main" id="{C203479C-3A23-40CC-B82F-9D84E90100DD}"/>
                  </a:ext>
                </a:extLst>
              </p:cNvPr>
              <p:cNvPicPr/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5165400" y="2796280"/>
                <a:ext cx="138600" cy="286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2">
            <p14:nvContentPartPr>
              <p14:cNvPr id="35" name="Ink 34">
                <a:extLst>
                  <a:ext uri="{FF2B5EF4-FFF2-40B4-BE49-F238E27FC236}">
                    <a16:creationId xmlns:a16="http://schemas.microsoft.com/office/drawing/2014/main" id="{09E8153D-1109-48B9-8CF9-41CDB6BA8C61}"/>
                  </a:ext>
                </a:extLst>
              </p14:cNvPr>
              <p14:cNvContentPartPr/>
              <p14:nvPr/>
            </p14:nvContentPartPr>
            <p14:xfrm>
              <a:off x="5404800" y="2682520"/>
              <a:ext cx="212400" cy="402840"/>
            </p14:xfrm>
          </p:contentPart>
        </mc:Choice>
        <mc:Fallback>
          <p:pic>
            <p:nvPicPr>
              <p:cNvPr id="35" name="Ink 34">
                <a:extLst>
                  <a:ext uri="{FF2B5EF4-FFF2-40B4-BE49-F238E27FC236}">
                    <a16:creationId xmlns:a16="http://schemas.microsoft.com/office/drawing/2014/main" id="{09E8153D-1109-48B9-8CF9-41CDB6BA8C61}"/>
                  </a:ext>
                </a:extLst>
              </p:cNvPr>
              <p:cNvPicPr/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5386800" y="2664880"/>
                <a:ext cx="248040" cy="438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4">
            <p14:nvContentPartPr>
              <p14:cNvPr id="36" name="Ink 35">
                <a:extLst>
                  <a:ext uri="{FF2B5EF4-FFF2-40B4-BE49-F238E27FC236}">
                    <a16:creationId xmlns:a16="http://schemas.microsoft.com/office/drawing/2014/main" id="{AF850972-CB27-441F-B347-56C2535CCE09}"/>
                  </a:ext>
                </a:extLst>
              </p14:cNvPr>
              <p14:cNvContentPartPr/>
              <p14:nvPr/>
            </p14:nvContentPartPr>
            <p14:xfrm>
              <a:off x="5435400" y="2453560"/>
              <a:ext cx="168840" cy="140040"/>
            </p14:xfrm>
          </p:contentPart>
        </mc:Choice>
        <mc:Fallback>
          <p:pic>
            <p:nvPicPr>
              <p:cNvPr id="36" name="Ink 35">
                <a:extLst>
                  <a:ext uri="{FF2B5EF4-FFF2-40B4-BE49-F238E27FC236}">
                    <a16:creationId xmlns:a16="http://schemas.microsoft.com/office/drawing/2014/main" id="{AF850972-CB27-441F-B347-56C2535CCE09}"/>
                  </a:ext>
                </a:extLst>
              </p:cNvPr>
              <p:cNvPicPr/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5417400" y="2435920"/>
                <a:ext cx="204480" cy="175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6">
            <p14:nvContentPartPr>
              <p14:cNvPr id="37" name="Ink 36">
                <a:extLst>
                  <a:ext uri="{FF2B5EF4-FFF2-40B4-BE49-F238E27FC236}">
                    <a16:creationId xmlns:a16="http://schemas.microsoft.com/office/drawing/2014/main" id="{0A3C290E-0175-491A-A3FD-A4C39B2D6B28}"/>
                  </a:ext>
                </a:extLst>
              </p14:cNvPr>
              <p14:cNvContentPartPr/>
              <p14:nvPr/>
            </p14:nvContentPartPr>
            <p14:xfrm>
              <a:off x="4825560" y="2610520"/>
              <a:ext cx="271080" cy="314280"/>
            </p14:xfrm>
          </p:contentPart>
        </mc:Choice>
        <mc:Fallback>
          <p:pic>
            <p:nvPicPr>
              <p:cNvPr id="37" name="Ink 36">
                <a:extLst>
                  <a:ext uri="{FF2B5EF4-FFF2-40B4-BE49-F238E27FC236}">
                    <a16:creationId xmlns:a16="http://schemas.microsoft.com/office/drawing/2014/main" id="{0A3C290E-0175-491A-A3FD-A4C39B2D6B28}"/>
                  </a:ext>
                </a:extLst>
              </p:cNvPr>
              <p:cNvPicPr/>
              <p:nvPr/>
            </p:nvPicPr>
            <p:blipFill>
              <a:blip r:embed="rId47"/>
              <a:stretch>
                <a:fillRect/>
              </a:stretch>
            </p:blipFill>
            <p:spPr>
              <a:xfrm>
                <a:off x="4807920" y="2592541"/>
                <a:ext cx="306720" cy="34987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8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9AC9D42C-2198-4969-A700-F8AB83234145}"/>
                  </a:ext>
                </a:extLst>
              </p14:cNvPr>
              <p14:cNvContentPartPr/>
              <p14:nvPr/>
            </p14:nvContentPartPr>
            <p14:xfrm>
              <a:off x="2153640" y="3260320"/>
              <a:ext cx="271440" cy="185040"/>
            </p14:xfrm>
          </p:contentPart>
        </mc:Choice>
        <mc:Fallback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9AC9D42C-2198-4969-A700-F8AB83234145}"/>
                  </a:ext>
                </a:extLst>
              </p:cNvPr>
              <p:cNvPicPr/>
              <p:nvPr/>
            </p:nvPicPr>
            <p:blipFill>
              <a:blip r:embed="rId49"/>
              <a:stretch>
                <a:fillRect/>
              </a:stretch>
            </p:blipFill>
            <p:spPr>
              <a:xfrm>
                <a:off x="2135640" y="3242320"/>
                <a:ext cx="307080" cy="220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0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BFCB91B7-EFDF-42DB-9D06-704664C8AF48}"/>
                  </a:ext>
                </a:extLst>
              </p14:cNvPr>
              <p14:cNvContentPartPr/>
              <p14:nvPr/>
            </p14:nvContentPartPr>
            <p14:xfrm>
              <a:off x="2529480" y="3067720"/>
              <a:ext cx="109440" cy="363240"/>
            </p14:xfrm>
          </p:contentPart>
        </mc:Choice>
        <mc:Fallback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BFCB91B7-EFDF-42DB-9D06-704664C8AF48}"/>
                  </a:ext>
                </a:extLst>
              </p:cNvPr>
              <p:cNvPicPr/>
              <p:nvPr/>
            </p:nvPicPr>
            <p:blipFill>
              <a:blip r:embed="rId51"/>
              <a:stretch>
                <a:fillRect/>
              </a:stretch>
            </p:blipFill>
            <p:spPr>
              <a:xfrm>
                <a:off x="2511840" y="3050080"/>
                <a:ext cx="145080" cy="398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2">
            <p14:nvContentPartPr>
              <p14:cNvPr id="33" name="Ink 32">
                <a:extLst>
                  <a:ext uri="{FF2B5EF4-FFF2-40B4-BE49-F238E27FC236}">
                    <a16:creationId xmlns:a16="http://schemas.microsoft.com/office/drawing/2014/main" id="{45BD0484-9E88-4BD7-8854-D78D9FFB579C}"/>
                  </a:ext>
                </a:extLst>
              </p14:cNvPr>
              <p14:cNvContentPartPr/>
              <p14:nvPr/>
            </p14:nvContentPartPr>
            <p14:xfrm>
              <a:off x="4287360" y="3342040"/>
              <a:ext cx="151560" cy="6840"/>
            </p14:xfrm>
          </p:contentPart>
        </mc:Choice>
        <mc:Fallback>
          <p:pic>
            <p:nvPicPr>
              <p:cNvPr id="33" name="Ink 32">
                <a:extLst>
                  <a:ext uri="{FF2B5EF4-FFF2-40B4-BE49-F238E27FC236}">
                    <a16:creationId xmlns:a16="http://schemas.microsoft.com/office/drawing/2014/main" id="{45BD0484-9E88-4BD7-8854-D78D9FFB579C}"/>
                  </a:ext>
                </a:extLst>
              </p:cNvPr>
              <p:cNvPicPr/>
              <p:nvPr/>
            </p:nvPicPr>
            <p:blipFill>
              <a:blip r:embed="rId53"/>
              <a:stretch>
                <a:fillRect/>
              </a:stretch>
            </p:blipFill>
            <p:spPr>
              <a:xfrm>
                <a:off x="4269360" y="3324400"/>
                <a:ext cx="187200" cy="42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4">
            <p14:nvContentPartPr>
              <p14:cNvPr id="38" name="Ink 37">
                <a:extLst>
                  <a:ext uri="{FF2B5EF4-FFF2-40B4-BE49-F238E27FC236}">
                    <a16:creationId xmlns:a16="http://schemas.microsoft.com/office/drawing/2014/main" id="{504ED6C8-0E13-4724-8108-472B82756D2A}"/>
                  </a:ext>
                </a:extLst>
              </p14:cNvPr>
              <p14:cNvContentPartPr/>
              <p14:nvPr/>
            </p14:nvContentPartPr>
            <p14:xfrm>
              <a:off x="4307520" y="3412960"/>
              <a:ext cx="162000" cy="8640"/>
            </p14:xfrm>
          </p:contentPart>
        </mc:Choice>
        <mc:Fallback>
          <p:pic>
            <p:nvPicPr>
              <p:cNvPr id="38" name="Ink 37">
                <a:extLst>
                  <a:ext uri="{FF2B5EF4-FFF2-40B4-BE49-F238E27FC236}">
                    <a16:creationId xmlns:a16="http://schemas.microsoft.com/office/drawing/2014/main" id="{504ED6C8-0E13-4724-8108-472B82756D2A}"/>
                  </a:ext>
                </a:extLst>
              </p:cNvPr>
              <p:cNvPicPr/>
              <p:nvPr/>
            </p:nvPicPr>
            <p:blipFill>
              <a:blip r:embed="rId55"/>
              <a:stretch>
                <a:fillRect/>
              </a:stretch>
            </p:blipFill>
            <p:spPr>
              <a:xfrm>
                <a:off x="4289880" y="3395320"/>
                <a:ext cx="197640" cy="44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6">
            <p14:nvContentPartPr>
              <p14:cNvPr id="39" name="Ink 38">
                <a:extLst>
                  <a:ext uri="{FF2B5EF4-FFF2-40B4-BE49-F238E27FC236}">
                    <a16:creationId xmlns:a16="http://schemas.microsoft.com/office/drawing/2014/main" id="{8A7FE6DC-7EB0-4CF8-95C1-7639646129CB}"/>
                  </a:ext>
                </a:extLst>
              </p14:cNvPr>
              <p14:cNvContentPartPr/>
              <p14:nvPr/>
            </p14:nvContentPartPr>
            <p14:xfrm>
              <a:off x="3687960" y="3168880"/>
              <a:ext cx="490680" cy="377640"/>
            </p14:xfrm>
          </p:contentPart>
        </mc:Choice>
        <mc:Fallback>
          <p:pic>
            <p:nvPicPr>
              <p:cNvPr id="39" name="Ink 38">
                <a:extLst>
                  <a:ext uri="{FF2B5EF4-FFF2-40B4-BE49-F238E27FC236}">
                    <a16:creationId xmlns:a16="http://schemas.microsoft.com/office/drawing/2014/main" id="{8A7FE6DC-7EB0-4CF8-95C1-7639646129CB}"/>
                  </a:ext>
                </a:extLst>
              </p:cNvPr>
              <p:cNvPicPr/>
              <p:nvPr/>
            </p:nvPicPr>
            <p:blipFill>
              <a:blip r:embed="rId57"/>
              <a:stretch>
                <a:fillRect/>
              </a:stretch>
            </p:blipFill>
            <p:spPr>
              <a:xfrm>
                <a:off x="3669973" y="3151240"/>
                <a:ext cx="526294" cy="413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8">
            <p14:nvContentPartPr>
              <p14:cNvPr id="40" name="Ink 39">
                <a:extLst>
                  <a:ext uri="{FF2B5EF4-FFF2-40B4-BE49-F238E27FC236}">
                    <a16:creationId xmlns:a16="http://schemas.microsoft.com/office/drawing/2014/main" id="{E8D693E5-5DF3-4532-B22B-25343CAB8DA4}"/>
                  </a:ext>
                </a:extLst>
              </p14:cNvPr>
              <p14:cNvContentPartPr/>
              <p14:nvPr/>
            </p14:nvContentPartPr>
            <p14:xfrm>
              <a:off x="2742600" y="3225400"/>
              <a:ext cx="626040" cy="201960"/>
            </p14:xfrm>
          </p:contentPart>
        </mc:Choice>
        <mc:Fallback>
          <p:pic>
            <p:nvPicPr>
              <p:cNvPr id="40" name="Ink 39">
                <a:extLst>
                  <a:ext uri="{FF2B5EF4-FFF2-40B4-BE49-F238E27FC236}">
                    <a16:creationId xmlns:a16="http://schemas.microsoft.com/office/drawing/2014/main" id="{E8D693E5-5DF3-4532-B22B-25343CAB8DA4}"/>
                  </a:ext>
                </a:extLst>
              </p:cNvPr>
              <p:cNvPicPr/>
              <p:nvPr/>
            </p:nvPicPr>
            <p:blipFill>
              <a:blip r:embed="rId59"/>
              <a:stretch>
                <a:fillRect/>
              </a:stretch>
            </p:blipFill>
            <p:spPr>
              <a:xfrm>
                <a:off x="2724950" y="3207760"/>
                <a:ext cx="661701" cy="237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0">
            <p14:nvContentPartPr>
              <p14:cNvPr id="44" name="Ink 43">
                <a:extLst>
                  <a:ext uri="{FF2B5EF4-FFF2-40B4-BE49-F238E27FC236}">
                    <a16:creationId xmlns:a16="http://schemas.microsoft.com/office/drawing/2014/main" id="{CFA1CCB4-54EA-48BC-8CB3-CFBC34B7682B}"/>
                  </a:ext>
                </a:extLst>
              </p14:cNvPr>
              <p14:cNvContentPartPr/>
              <p14:nvPr/>
            </p14:nvContentPartPr>
            <p14:xfrm>
              <a:off x="4602000" y="3191920"/>
              <a:ext cx="281160" cy="365760"/>
            </p14:xfrm>
          </p:contentPart>
        </mc:Choice>
        <mc:Fallback>
          <p:pic>
            <p:nvPicPr>
              <p:cNvPr id="44" name="Ink 43">
                <a:extLst>
                  <a:ext uri="{FF2B5EF4-FFF2-40B4-BE49-F238E27FC236}">
                    <a16:creationId xmlns:a16="http://schemas.microsoft.com/office/drawing/2014/main" id="{CFA1CCB4-54EA-48BC-8CB3-CFBC34B7682B}"/>
                  </a:ext>
                </a:extLst>
              </p:cNvPr>
              <p:cNvPicPr/>
              <p:nvPr/>
            </p:nvPicPr>
            <p:blipFill>
              <a:blip r:embed="rId61"/>
              <a:stretch>
                <a:fillRect/>
              </a:stretch>
            </p:blipFill>
            <p:spPr>
              <a:xfrm>
                <a:off x="4584360" y="3173920"/>
                <a:ext cx="316800" cy="401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2">
            <p14:nvContentPartPr>
              <p14:cNvPr id="45" name="Ink 44">
                <a:extLst>
                  <a:ext uri="{FF2B5EF4-FFF2-40B4-BE49-F238E27FC236}">
                    <a16:creationId xmlns:a16="http://schemas.microsoft.com/office/drawing/2014/main" id="{42A2FECD-1D2C-4866-801E-64D1ACFA5628}"/>
                  </a:ext>
                </a:extLst>
              </p14:cNvPr>
              <p14:cNvContentPartPr/>
              <p14:nvPr/>
            </p14:nvContentPartPr>
            <p14:xfrm>
              <a:off x="4986480" y="3311440"/>
              <a:ext cx="95760" cy="191520"/>
            </p14:xfrm>
          </p:contentPart>
        </mc:Choice>
        <mc:Fallback>
          <p:pic>
            <p:nvPicPr>
              <p:cNvPr id="45" name="Ink 44">
                <a:extLst>
                  <a:ext uri="{FF2B5EF4-FFF2-40B4-BE49-F238E27FC236}">
                    <a16:creationId xmlns:a16="http://schemas.microsoft.com/office/drawing/2014/main" id="{42A2FECD-1D2C-4866-801E-64D1ACFA5628}"/>
                  </a:ext>
                </a:extLst>
              </p:cNvPr>
              <p:cNvPicPr/>
              <p:nvPr/>
            </p:nvPicPr>
            <p:blipFill>
              <a:blip r:embed="rId63"/>
              <a:stretch>
                <a:fillRect/>
              </a:stretch>
            </p:blipFill>
            <p:spPr>
              <a:xfrm>
                <a:off x="4968480" y="3293440"/>
                <a:ext cx="131400" cy="227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4">
            <p14:nvContentPartPr>
              <p14:cNvPr id="62" name="Ink 61">
                <a:extLst>
                  <a:ext uri="{FF2B5EF4-FFF2-40B4-BE49-F238E27FC236}">
                    <a16:creationId xmlns:a16="http://schemas.microsoft.com/office/drawing/2014/main" id="{A425A0DE-5A97-40AE-844C-25D95816D4F6}"/>
                  </a:ext>
                </a:extLst>
              </p14:cNvPr>
              <p14:cNvContentPartPr/>
              <p14:nvPr/>
            </p14:nvContentPartPr>
            <p14:xfrm>
              <a:off x="5169720" y="3128920"/>
              <a:ext cx="907920" cy="407160"/>
            </p14:xfrm>
          </p:contentPart>
        </mc:Choice>
        <mc:Fallback>
          <p:pic>
            <p:nvPicPr>
              <p:cNvPr id="62" name="Ink 61">
                <a:extLst>
                  <a:ext uri="{FF2B5EF4-FFF2-40B4-BE49-F238E27FC236}">
                    <a16:creationId xmlns:a16="http://schemas.microsoft.com/office/drawing/2014/main" id="{A425A0DE-5A97-40AE-844C-25D95816D4F6}"/>
                  </a:ext>
                </a:extLst>
              </p:cNvPr>
              <p:cNvPicPr/>
              <p:nvPr/>
            </p:nvPicPr>
            <p:blipFill>
              <a:blip r:embed="rId65"/>
              <a:stretch>
                <a:fillRect/>
              </a:stretch>
            </p:blipFill>
            <p:spPr>
              <a:xfrm>
                <a:off x="5152080" y="3111280"/>
                <a:ext cx="943560" cy="442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6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97666169-1043-4FD6-8730-9B92D8D5E4C8}"/>
                  </a:ext>
                </a:extLst>
              </p14:cNvPr>
              <p14:cNvContentPartPr/>
              <p14:nvPr/>
            </p14:nvContentPartPr>
            <p14:xfrm>
              <a:off x="2687160" y="3545440"/>
              <a:ext cx="117360" cy="395280"/>
            </p14:xfrm>
          </p:contentPart>
        </mc:Choice>
        <mc:Fallback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97666169-1043-4FD6-8730-9B92D8D5E4C8}"/>
                  </a:ext>
                </a:extLst>
              </p:cNvPr>
              <p:cNvPicPr/>
              <p:nvPr/>
            </p:nvPicPr>
            <p:blipFill>
              <a:blip r:embed="rId67"/>
              <a:stretch>
                <a:fillRect/>
              </a:stretch>
            </p:blipFill>
            <p:spPr>
              <a:xfrm>
                <a:off x="2669160" y="3527800"/>
                <a:ext cx="153000" cy="430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8">
            <p14:nvContentPartPr>
              <p14:cNvPr id="23" name="Ink 22">
                <a:extLst>
                  <a:ext uri="{FF2B5EF4-FFF2-40B4-BE49-F238E27FC236}">
                    <a16:creationId xmlns:a16="http://schemas.microsoft.com/office/drawing/2014/main" id="{58587A5D-AA4C-4EB3-A98A-271AEEFC505A}"/>
                  </a:ext>
                </a:extLst>
              </p14:cNvPr>
              <p14:cNvContentPartPr/>
              <p14:nvPr/>
            </p14:nvContentPartPr>
            <p14:xfrm>
              <a:off x="4328040" y="3880240"/>
              <a:ext cx="182160" cy="9720"/>
            </p14:xfrm>
          </p:contentPart>
        </mc:Choice>
        <mc:Fallback>
          <p:pic>
            <p:nvPicPr>
              <p:cNvPr id="23" name="Ink 22">
                <a:extLst>
                  <a:ext uri="{FF2B5EF4-FFF2-40B4-BE49-F238E27FC236}">
                    <a16:creationId xmlns:a16="http://schemas.microsoft.com/office/drawing/2014/main" id="{58587A5D-AA4C-4EB3-A98A-271AEEFC505A}"/>
                  </a:ext>
                </a:extLst>
              </p:cNvPr>
              <p:cNvPicPr/>
              <p:nvPr/>
            </p:nvPicPr>
            <p:blipFill>
              <a:blip r:embed="rId69"/>
              <a:stretch>
                <a:fillRect/>
              </a:stretch>
            </p:blipFill>
            <p:spPr>
              <a:xfrm>
                <a:off x="4310040" y="3862600"/>
                <a:ext cx="217800" cy="45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0">
            <p14:nvContentPartPr>
              <p14:cNvPr id="28" name="Ink 27">
                <a:extLst>
                  <a:ext uri="{FF2B5EF4-FFF2-40B4-BE49-F238E27FC236}">
                    <a16:creationId xmlns:a16="http://schemas.microsoft.com/office/drawing/2014/main" id="{64715923-F2B6-4D4D-85D3-918D80507020}"/>
                  </a:ext>
                </a:extLst>
              </p14:cNvPr>
              <p14:cNvContentPartPr/>
              <p14:nvPr/>
            </p14:nvContentPartPr>
            <p14:xfrm>
              <a:off x="4337760" y="3951880"/>
              <a:ext cx="164520" cy="14760"/>
            </p14:xfrm>
          </p:contentPart>
        </mc:Choice>
        <mc:Fallback>
          <p:pic>
            <p:nvPicPr>
              <p:cNvPr id="28" name="Ink 27">
                <a:extLst>
                  <a:ext uri="{FF2B5EF4-FFF2-40B4-BE49-F238E27FC236}">
                    <a16:creationId xmlns:a16="http://schemas.microsoft.com/office/drawing/2014/main" id="{64715923-F2B6-4D4D-85D3-918D80507020}"/>
                  </a:ext>
                </a:extLst>
              </p:cNvPr>
              <p:cNvPicPr/>
              <p:nvPr/>
            </p:nvPicPr>
            <p:blipFill>
              <a:blip r:embed="rId71"/>
              <a:stretch>
                <a:fillRect/>
              </a:stretch>
            </p:blipFill>
            <p:spPr>
              <a:xfrm>
                <a:off x="4320120" y="3933880"/>
                <a:ext cx="200160" cy="50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2">
            <p14:nvContentPartPr>
              <p14:cNvPr id="41" name="Ink 40">
                <a:extLst>
                  <a:ext uri="{FF2B5EF4-FFF2-40B4-BE49-F238E27FC236}">
                    <a16:creationId xmlns:a16="http://schemas.microsoft.com/office/drawing/2014/main" id="{423D7D20-92A3-4489-A295-7F79A7A5D760}"/>
                  </a:ext>
                </a:extLst>
              </p14:cNvPr>
              <p14:cNvContentPartPr/>
              <p14:nvPr/>
            </p14:nvContentPartPr>
            <p14:xfrm>
              <a:off x="4693440" y="3686560"/>
              <a:ext cx="292320" cy="355680"/>
            </p14:xfrm>
          </p:contentPart>
        </mc:Choice>
        <mc:Fallback>
          <p:pic>
            <p:nvPicPr>
              <p:cNvPr id="41" name="Ink 40">
                <a:extLst>
                  <a:ext uri="{FF2B5EF4-FFF2-40B4-BE49-F238E27FC236}">
                    <a16:creationId xmlns:a16="http://schemas.microsoft.com/office/drawing/2014/main" id="{423D7D20-92A3-4489-A295-7F79A7A5D760}"/>
                  </a:ext>
                </a:extLst>
              </p:cNvPr>
              <p:cNvPicPr/>
              <p:nvPr/>
            </p:nvPicPr>
            <p:blipFill>
              <a:blip r:embed="rId73"/>
              <a:stretch>
                <a:fillRect/>
              </a:stretch>
            </p:blipFill>
            <p:spPr>
              <a:xfrm>
                <a:off x="4675778" y="3668560"/>
                <a:ext cx="328004" cy="391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4">
            <p14:nvContentPartPr>
              <p14:cNvPr id="42" name="Ink 41">
                <a:extLst>
                  <a:ext uri="{FF2B5EF4-FFF2-40B4-BE49-F238E27FC236}">
                    <a16:creationId xmlns:a16="http://schemas.microsoft.com/office/drawing/2014/main" id="{0E9AD7D1-0639-4179-83C6-2E053EFDC65E}"/>
                  </a:ext>
                </a:extLst>
              </p14:cNvPr>
              <p14:cNvContentPartPr/>
              <p14:nvPr/>
            </p14:nvContentPartPr>
            <p14:xfrm>
              <a:off x="3718200" y="3706720"/>
              <a:ext cx="466560" cy="439560"/>
            </p14:xfrm>
          </p:contentPart>
        </mc:Choice>
        <mc:Fallback>
          <p:pic>
            <p:nvPicPr>
              <p:cNvPr id="42" name="Ink 41">
                <a:extLst>
                  <a:ext uri="{FF2B5EF4-FFF2-40B4-BE49-F238E27FC236}">
                    <a16:creationId xmlns:a16="http://schemas.microsoft.com/office/drawing/2014/main" id="{0E9AD7D1-0639-4179-83C6-2E053EFDC65E}"/>
                  </a:ext>
                </a:extLst>
              </p:cNvPr>
              <p:cNvPicPr/>
              <p:nvPr/>
            </p:nvPicPr>
            <p:blipFill>
              <a:blip r:embed="rId75"/>
              <a:stretch>
                <a:fillRect/>
              </a:stretch>
            </p:blipFill>
            <p:spPr>
              <a:xfrm>
                <a:off x="3700200" y="3689080"/>
                <a:ext cx="502200" cy="475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6">
            <p14:nvContentPartPr>
              <p14:cNvPr id="43" name="Ink 42">
                <a:extLst>
                  <a:ext uri="{FF2B5EF4-FFF2-40B4-BE49-F238E27FC236}">
                    <a16:creationId xmlns:a16="http://schemas.microsoft.com/office/drawing/2014/main" id="{E0ED5AE3-B3DE-4B40-B35A-9857DBBCEE7B}"/>
                  </a:ext>
                </a:extLst>
              </p14:cNvPr>
              <p14:cNvContentPartPr/>
              <p14:nvPr/>
            </p14:nvContentPartPr>
            <p14:xfrm>
              <a:off x="5086200" y="3776560"/>
              <a:ext cx="145800" cy="196920"/>
            </p14:xfrm>
          </p:contentPart>
        </mc:Choice>
        <mc:Fallback>
          <p:pic>
            <p:nvPicPr>
              <p:cNvPr id="43" name="Ink 42">
                <a:extLst>
                  <a:ext uri="{FF2B5EF4-FFF2-40B4-BE49-F238E27FC236}">
                    <a16:creationId xmlns:a16="http://schemas.microsoft.com/office/drawing/2014/main" id="{E0ED5AE3-B3DE-4B40-B35A-9857DBBCEE7B}"/>
                  </a:ext>
                </a:extLst>
              </p:cNvPr>
              <p:cNvPicPr/>
              <p:nvPr/>
            </p:nvPicPr>
            <p:blipFill>
              <a:blip r:embed="rId77"/>
              <a:stretch>
                <a:fillRect/>
              </a:stretch>
            </p:blipFill>
            <p:spPr>
              <a:xfrm>
                <a:off x="5068560" y="3758560"/>
                <a:ext cx="181440" cy="232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8">
            <p14:nvContentPartPr>
              <p14:cNvPr id="48" name="Ink 47">
                <a:extLst>
                  <a:ext uri="{FF2B5EF4-FFF2-40B4-BE49-F238E27FC236}">
                    <a16:creationId xmlns:a16="http://schemas.microsoft.com/office/drawing/2014/main" id="{8B31E064-DB19-449B-81CB-FEBDF2E38819}"/>
                  </a:ext>
                </a:extLst>
              </p14:cNvPr>
              <p14:cNvContentPartPr/>
              <p14:nvPr/>
            </p14:nvContentPartPr>
            <p14:xfrm>
              <a:off x="5339280" y="3870520"/>
              <a:ext cx="5040" cy="62640"/>
            </p14:xfrm>
          </p:contentPart>
        </mc:Choice>
        <mc:Fallback>
          <p:pic>
            <p:nvPicPr>
              <p:cNvPr id="48" name="Ink 47">
                <a:extLst>
                  <a:ext uri="{FF2B5EF4-FFF2-40B4-BE49-F238E27FC236}">
                    <a16:creationId xmlns:a16="http://schemas.microsoft.com/office/drawing/2014/main" id="{8B31E064-DB19-449B-81CB-FEBDF2E38819}"/>
                  </a:ext>
                </a:extLst>
              </p:cNvPr>
              <p:cNvPicPr/>
              <p:nvPr/>
            </p:nvPicPr>
            <p:blipFill>
              <a:blip r:embed="rId79"/>
              <a:stretch>
                <a:fillRect/>
              </a:stretch>
            </p:blipFill>
            <p:spPr>
              <a:xfrm>
                <a:off x="5321640" y="3852520"/>
                <a:ext cx="40680" cy="98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0">
            <p14:nvContentPartPr>
              <p14:cNvPr id="49" name="Ink 48">
                <a:extLst>
                  <a:ext uri="{FF2B5EF4-FFF2-40B4-BE49-F238E27FC236}">
                    <a16:creationId xmlns:a16="http://schemas.microsoft.com/office/drawing/2014/main" id="{5ECBA058-916F-44F7-8F54-B3F498A3CE62}"/>
                  </a:ext>
                </a:extLst>
              </p14:cNvPr>
              <p14:cNvContentPartPr/>
              <p14:nvPr/>
            </p14:nvContentPartPr>
            <p14:xfrm>
              <a:off x="5343960" y="3698080"/>
              <a:ext cx="360" cy="360"/>
            </p14:xfrm>
          </p:contentPart>
        </mc:Choice>
        <mc:Fallback>
          <p:pic>
            <p:nvPicPr>
              <p:cNvPr id="49" name="Ink 48">
                <a:extLst>
                  <a:ext uri="{FF2B5EF4-FFF2-40B4-BE49-F238E27FC236}">
                    <a16:creationId xmlns:a16="http://schemas.microsoft.com/office/drawing/2014/main" id="{5ECBA058-916F-44F7-8F54-B3F498A3CE62}"/>
                  </a:ext>
                </a:extLst>
              </p:cNvPr>
              <p:cNvPicPr/>
              <p:nvPr/>
            </p:nvPicPr>
            <p:blipFill>
              <a:blip r:embed="rId81"/>
              <a:stretch>
                <a:fillRect/>
              </a:stretch>
            </p:blipFill>
            <p:spPr>
              <a:xfrm>
                <a:off x="5326320" y="3680080"/>
                <a:ext cx="360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2">
            <p14:nvContentPartPr>
              <p14:cNvPr id="58" name="Ink 57">
                <a:extLst>
                  <a:ext uri="{FF2B5EF4-FFF2-40B4-BE49-F238E27FC236}">
                    <a16:creationId xmlns:a16="http://schemas.microsoft.com/office/drawing/2014/main" id="{EB9F5AE8-394C-4A46-9282-B3D7E2D6B4C6}"/>
                  </a:ext>
                </a:extLst>
              </p14:cNvPr>
              <p14:cNvContentPartPr/>
              <p14:nvPr/>
            </p14:nvContentPartPr>
            <p14:xfrm>
              <a:off x="5435400" y="3616720"/>
              <a:ext cx="855360" cy="404280"/>
            </p14:xfrm>
          </p:contentPart>
        </mc:Choice>
        <mc:Fallback>
          <p:pic>
            <p:nvPicPr>
              <p:cNvPr id="58" name="Ink 57">
                <a:extLst>
                  <a:ext uri="{FF2B5EF4-FFF2-40B4-BE49-F238E27FC236}">
                    <a16:creationId xmlns:a16="http://schemas.microsoft.com/office/drawing/2014/main" id="{EB9F5AE8-394C-4A46-9282-B3D7E2D6B4C6}"/>
                  </a:ext>
                </a:extLst>
              </p:cNvPr>
              <p:cNvPicPr/>
              <p:nvPr/>
            </p:nvPicPr>
            <p:blipFill>
              <a:blip r:embed="rId83"/>
              <a:stretch>
                <a:fillRect/>
              </a:stretch>
            </p:blipFill>
            <p:spPr>
              <a:xfrm>
                <a:off x="5417408" y="3598720"/>
                <a:ext cx="890985" cy="439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4">
            <p14:nvContentPartPr>
              <p14:cNvPr id="81" name="Ink 80">
                <a:extLst>
                  <a:ext uri="{FF2B5EF4-FFF2-40B4-BE49-F238E27FC236}">
                    <a16:creationId xmlns:a16="http://schemas.microsoft.com/office/drawing/2014/main" id="{E2FACDA6-34F6-4E0D-9210-8AC35BCDEE4D}"/>
                  </a:ext>
                </a:extLst>
              </p14:cNvPr>
              <p14:cNvContentPartPr/>
              <p14:nvPr/>
            </p14:nvContentPartPr>
            <p14:xfrm>
              <a:off x="914160" y="1718080"/>
              <a:ext cx="1779120" cy="1161360"/>
            </p14:xfrm>
          </p:contentPart>
        </mc:Choice>
        <mc:Fallback>
          <p:pic>
            <p:nvPicPr>
              <p:cNvPr id="81" name="Ink 80">
                <a:extLst>
                  <a:ext uri="{FF2B5EF4-FFF2-40B4-BE49-F238E27FC236}">
                    <a16:creationId xmlns:a16="http://schemas.microsoft.com/office/drawing/2014/main" id="{E2FACDA6-34F6-4E0D-9210-8AC35BCDEE4D}"/>
                  </a:ext>
                </a:extLst>
              </p:cNvPr>
              <p:cNvPicPr/>
              <p:nvPr/>
            </p:nvPicPr>
            <p:blipFill>
              <a:blip r:embed="rId85"/>
              <a:stretch>
                <a:fillRect/>
              </a:stretch>
            </p:blipFill>
            <p:spPr>
              <a:xfrm>
                <a:off x="896160" y="1700440"/>
                <a:ext cx="1814760" cy="1197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6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BC2C3018-03ED-41F2-B20E-ABBE9ABF566D}"/>
                  </a:ext>
                </a:extLst>
              </p14:cNvPr>
              <p14:cNvContentPartPr/>
              <p14:nvPr/>
            </p14:nvContentPartPr>
            <p14:xfrm>
              <a:off x="2001000" y="1935160"/>
              <a:ext cx="273240" cy="503280"/>
            </p14:xfrm>
          </p:contentPart>
        </mc:Choice>
        <mc:Fallback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BC2C3018-03ED-41F2-B20E-ABBE9ABF566D}"/>
                  </a:ext>
                </a:extLst>
              </p:cNvPr>
              <p:cNvPicPr/>
              <p:nvPr/>
            </p:nvPicPr>
            <p:blipFill>
              <a:blip r:embed="rId87"/>
              <a:stretch>
                <a:fillRect/>
              </a:stretch>
            </p:blipFill>
            <p:spPr>
              <a:xfrm>
                <a:off x="1983000" y="1917520"/>
                <a:ext cx="308880" cy="538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8">
            <p14:nvContentPartPr>
              <p14:cNvPr id="53" name="Ink 52">
                <a:extLst>
                  <a:ext uri="{FF2B5EF4-FFF2-40B4-BE49-F238E27FC236}">
                    <a16:creationId xmlns:a16="http://schemas.microsoft.com/office/drawing/2014/main" id="{2398D8D6-6965-43DA-A4AE-A1C85B6E40FA}"/>
                  </a:ext>
                </a:extLst>
              </p14:cNvPr>
              <p14:cNvContentPartPr/>
              <p14:nvPr/>
            </p14:nvContentPartPr>
            <p14:xfrm>
              <a:off x="593760" y="4378120"/>
              <a:ext cx="676440" cy="315000"/>
            </p14:xfrm>
          </p:contentPart>
        </mc:Choice>
        <mc:Fallback>
          <p:pic>
            <p:nvPicPr>
              <p:cNvPr id="53" name="Ink 52">
                <a:extLst>
                  <a:ext uri="{FF2B5EF4-FFF2-40B4-BE49-F238E27FC236}">
                    <a16:creationId xmlns:a16="http://schemas.microsoft.com/office/drawing/2014/main" id="{2398D8D6-6965-43DA-A4AE-A1C85B6E40FA}"/>
                  </a:ext>
                </a:extLst>
              </p:cNvPr>
              <p:cNvPicPr/>
              <p:nvPr/>
            </p:nvPicPr>
            <p:blipFill>
              <a:blip r:embed="rId89"/>
              <a:stretch>
                <a:fillRect/>
              </a:stretch>
            </p:blipFill>
            <p:spPr>
              <a:xfrm>
                <a:off x="576111" y="4360480"/>
                <a:ext cx="712099" cy="350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0">
            <p14:nvContentPartPr>
              <p14:cNvPr id="55" name="Ink 54">
                <a:extLst>
                  <a:ext uri="{FF2B5EF4-FFF2-40B4-BE49-F238E27FC236}">
                    <a16:creationId xmlns:a16="http://schemas.microsoft.com/office/drawing/2014/main" id="{C6B50F9B-AFF4-4C17-B4D9-9BC78218BA9A}"/>
                  </a:ext>
                </a:extLst>
              </p14:cNvPr>
              <p14:cNvContentPartPr/>
              <p14:nvPr/>
            </p14:nvContentPartPr>
            <p14:xfrm>
              <a:off x="1411680" y="4418800"/>
              <a:ext cx="660240" cy="223200"/>
            </p14:xfrm>
          </p:contentPart>
        </mc:Choice>
        <mc:Fallback>
          <p:pic>
            <p:nvPicPr>
              <p:cNvPr id="55" name="Ink 54">
                <a:extLst>
                  <a:ext uri="{FF2B5EF4-FFF2-40B4-BE49-F238E27FC236}">
                    <a16:creationId xmlns:a16="http://schemas.microsoft.com/office/drawing/2014/main" id="{C6B50F9B-AFF4-4C17-B4D9-9BC78218BA9A}"/>
                  </a:ext>
                </a:extLst>
              </p:cNvPr>
              <p:cNvPicPr/>
              <p:nvPr/>
            </p:nvPicPr>
            <p:blipFill>
              <a:blip r:embed="rId91"/>
              <a:stretch>
                <a:fillRect/>
              </a:stretch>
            </p:blipFill>
            <p:spPr>
              <a:xfrm>
                <a:off x="1394030" y="4401160"/>
                <a:ext cx="695899" cy="258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2">
            <p14:nvContentPartPr>
              <p14:cNvPr id="29" name="Ink 28">
                <a:extLst>
                  <a:ext uri="{FF2B5EF4-FFF2-40B4-BE49-F238E27FC236}">
                    <a16:creationId xmlns:a16="http://schemas.microsoft.com/office/drawing/2014/main" id="{21205C43-00B6-41A2-A2E7-86590C5A8495}"/>
                  </a:ext>
                </a:extLst>
              </p14:cNvPr>
              <p14:cNvContentPartPr/>
              <p14:nvPr/>
            </p14:nvContentPartPr>
            <p14:xfrm>
              <a:off x="2377200" y="4357960"/>
              <a:ext cx="268920" cy="310320"/>
            </p14:xfrm>
          </p:contentPart>
        </mc:Choice>
        <mc:Fallback>
          <p:pic>
            <p:nvPicPr>
              <p:cNvPr id="29" name="Ink 28">
                <a:extLst>
                  <a:ext uri="{FF2B5EF4-FFF2-40B4-BE49-F238E27FC236}">
                    <a16:creationId xmlns:a16="http://schemas.microsoft.com/office/drawing/2014/main" id="{21205C43-00B6-41A2-A2E7-86590C5A8495}"/>
                  </a:ext>
                </a:extLst>
              </p:cNvPr>
              <p:cNvPicPr/>
              <p:nvPr/>
            </p:nvPicPr>
            <p:blipFill>
              <a:blip r:embed="rId93"/>
              <a:stretch>
                <a:fillRect/>
              </a:stretch>
            </p:blipFill>
            <p:spPr>
              <a:xfrm>
                <a:off x="2359200" y="4340320"/>
                <a:ext cx="304560" cy="345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4">
            <p14:nvContentPartPr>
              <p14:cNvPr id="54" name="Ink 53">
                <a:extLst>
                  <a:ext uri="{FF2B5EF4-FFF2-40B4-BE49-F238E27FC236}">
                    <a16:creationId xmlns:a16="http://schemas.microsoft.com/office/drawing/2014/main" id="{A227238F-C4B2-4A3C-A74D-A228FCC2A1A6}"/>
                  </a:ext>
                </a:extLst>
              </p14:cNvPr>
              <p14:cNvContentPartPr/>
              <p14:nvPr/>
            </p14:nvContentPartPr>
            <p14:xfrm>
              <a:off x="3748800" y="4541560"/>
              <a:ext cx="121320" cy="10080"/>
            </p14:xfrm>
          </p:contentPart>
        </mc:Choice>
        <mc:Fallback>
          <p:pic>
            <p:nvPicPr>
              <p:cNvPr id="54" name="Ink 53">
                <a:extLst>
                  <a:ext uri="{FF2B5EF4-FFF2-40B4-BE49-F238E27FC236}">
                    <a16:creationId xmlns:a16="http://schemas.microsoft.com/office/drawing/2014/main" id="{A227238F-C4B2-4A3C-A74D-A228FCC2A1A6}"/>
                  </a:ext>
                </a:extLst>
              </p:cNvPr>
              <p:cNvPicPr/>
              <p:nvPr/>
            </p:nvPicPr>
            <p:blipFill>
              <a:blip r:embed="rId95"/>
              <a:stretch>
                <a:fillRect/>
              </a:stretch>
            </p:blipFill>
            <p:spPr>
              <a:xfrm>
                <a:off x="3731160" y="4523560"/>
                <a:ext cx="156960" cy="45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6">
            <p14:nvContentPartPr>
              <p14:cNvPr id="59" name="Ink 58">
                <a:extLst>
                  <a:ext uri="{FF2B5EF4-FFF2-40B4-BE49-F238E27FC236}">
                    <a16:creationId xmlns:a16="http://schemas.microsoft.com/office/drawing/2014/main" id="{D4CB3FFC-80E9-4049-92E0-7655D3F141FE}"/>
                  </a:ext>
                </a:extLst>
              </p14:cNvPr>
              <p14:cNvContentPartPr/>
              <p14:nvPr/>
            </p14:nvContentPartPr>
            <p14:xfrm>
              <a:off x="3078120" y="4368040"/>
              <a:ext cx="521640" cy="346320"/>
            </p14:xfrm>
          </p:contentPart>
        </mc:Choice>
        <mc:Fallback>
          <p:pic>
            <p:nvPicPr>
              <p:cNvPr id="59" name="Ink 58">
                <a:extLst>
                  <a:ext uri="{FF2B5EF4-FFF2-40B4-BE49-F238E27FC236}">
                    <a16:creationId xmlns:a16="http://schemas.microsoft.com/office/drawing/2014/main" id="{D4CB3FFC-80E9-4049-92E0-7655D3F141FE}"/>
                  </a:ext>
                </a:extLst>
              </p:cNvPr>
              <p:cNvPicPr/>
              <p:nvPr/>
            </p:nvPicPr>
            <p:blipFill>
              <a:blip r:embed="rId97"/>
              <a:stretch>
                <a:fillRect/>
              </a:stretch>
            </p:blipFill>
            <p:spPr>
              <a:xfrm>
                <a:off x="3060120" y="4350400"/>
                <a:ext cx="557280" cy="381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8">
            <p14:nvContentPartPr>
              <p14:cNvPr id="65" name="Ink 64">
                <a:extLst>
                  <a:ext uri="{FF2B5EF4-FFF2-40B4-BE49-F238E27FC236}">
                    <a16:creationId xmlns:a16="http://schemas.microsoft.com/office/drawing/2014/main" id="{FBA63078-38EE-4961-B303-497B6F30C195}"/>
                  </a:ext>
                </a:extLst>
              </p14:cNvPr>
              <p14:cNvContentPartPr/>
              <p14:nvPr/>
            </p14:nvContentPartPr>
            <p14:xfrm>
              <a:off x="4490400" y="4453360"/>
              <a:ext cx="273600" cy="24840"/>
            </p14:xfrm>
          </p:contentPart>
        </mc:Choice>
        <mc:Fallback>
          <p:pic>
            <p:nvPicPr>
              <p:cNvPr id="65" name="Ink 64">
                <a:extLst>
                  <a:ext uri="{FF2B5EF4-FFF2-40B4-BE49-F238E27FC236}">
                    <a16:creationId xmlns:a16="http://schemas.microsoft.com/office/drawing/2014/main" id="{FBA63078-38EE-4961-B303-497B6F30C195}"/>
                  </a:ext>
                </a:extLst>
              </p:cNvPr>
              <p:cNvPicPr/>
              <p:nvPr/>
            </p:nvPicPr>
            <p:blipFill>
              <a:blip r:embed="rId99"/>
              <a:stretch>
                <a:fillRect/>
              </a:stretch>
            </p:blipFill>
            <p:spPr>
              <a:xfrm>
                <a:off x="4472400" y="4435720"/>
                <a:ext cx="309240" cy="60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0">
            <p14:nvContentPartPr>
              <p14:cNvPr id="66" name="Ink 65">
                <a:extLst>
                  <a:ext uri="{FF2B5EF4-FFF2-40B4-BE49-F238E27FC236}">
                    <a16:creationId xmlns:a16="http://schemas.microsoft.com/office/drawing/2014/main" id="{B39C8CF5-0B0A-4BE6-B532-5BCFC891E135}"/>
                  </a:ext>
                </a:extLst>
              </p14:cNvPr>
              <p14:cNvContentPartPr/>
              <p14:nvPr/>
            </p14:nvContentPartPr>
            <p14:xfrm>
              <a:off x="4531080" y="4562440"/>
              <a:ext cx="243000" cy="26280"/>
            </p14:xfrm>
          </p:contentPart>
        </mc:Choice>
        <mc:Fallback>
          <p:pic>
            <p:nvPicPr>
              <p:cNvPr id="66" name="Ink 65">
                <a:extLst>
                  <a:ext uri="{FF2B5EF4-FFF2-40B4-BE49-F238E27FC236}">
                    <a16:creationId xmlns:a16="http://schemas.microsoft.com/office/drawing/2014/main" id="{B39C8CF5-0B0A-4BE6-B532-5BCFC891E135}"/>
                  </a:ext>
                </a:extLst>
              </p:cNvPr>
              <p:cNvPicPr/>
              <p:nvPr/>
            </p:nvPicPr>
            <p:blipFill>
              <a:blip r:embed="rId101"/>
              <a:stretch>
                <a:fillRect/>
              </a:stretch>
            </p:blipFill>
            <p:spPr>
              <a:xfrm>
                <a:off x="4513080" y="4544800"/>
                <a:ext cx="278640" cy="61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2">
            <p14:nvContentPartPr>
              <p14:cNvPr id="69" name="Ink 68">
                <a:extLst>
                  <a:ext uri="{FF2B5EF4-FFF2-40B4-BE49-F238E27FC236}">
                    <a16:creationId xmlns:a16="http://schemas.microsoft.com/office/drawing/2014/main" id="{4327DE22-3650-495A-9E36-BAEF8A5A68B5}"/>
                  </a:ext>
                </a:extLst>
              </p14:cNvPr>
              <p14:cNvContentPartPr/>
              <p14:nvPr/>
            </p14:nvContentPartPr>
            <p14:xfrm>
              <a:off x="4896480" y="4374160"/>
              <a:ext cx="571680" cy="220320"/>
            </p14:xfrm>
          </p:contentPart>
        </mc:Choice>
        <mc:Fallback>
          <p:pic>
            <p:nvPicPr>
              <p:cNvPr id="69" name="Ink 68">
                <a:extLst>
                  <a:ext uri="{FF2B5EF4-FFF2-40B4-BE49-F238E27FC236}">
                    <a16:creationId xmlns:a16="http://schemas.microsoft.com/office/drawing/2014/main" id="{4327DE22-3650-495A-9E36-BAEF8A5A68B5}"/>
                  </a:ext>
                </a:extLst>
              </p:cNvPr>
              <p:cNvPicPr/>
              <p:nvPr/>
            </p:nvPicPr>
            <p:blipFill>
              <a:blip r:embed="rId103"/>
              <a:stretch>
                <a:fillRect/>
              </a:stretch>
            </p:blipFill>
            <p:spPr>
              <a:xfrm>
                <a:off x="4878840" y="4356160"/>
                <a:ext cx="607320" cy="255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4">
            <p14:nvContentPartPr>
              <p14:cNvPr id="70" name="Ink 69">
                <a:extLst>
                  <a:ext uri="{FF2B5EF4-FFF2-40B4-BE49-F238E27FC236}">
                    <a16:creationId xmlns:a16="http://schemas.microsoft.com/office/drawing/2014/main" id="{6B2D371C-4B71-4652-AE27-6E6BBE3067A9}"/>
                  </a:ext>
                </a:extLst>
              </p14:cNvPr>
              <p14:cNvContentPartPr/>
              <p14:nvPr/>
            </p14:nvContentPartPr>
            <p14:xfrm>
              <a:off x="4002600" y="4348240"/>
              <a:ext cx="345600" cy="356760"/>
            </p14:xfrm>
          </p:contentPart>
        </mc:Choice>
        <mc:Fallback>
          <p:pic>
            <p:nvPicPr>
              <p:cNvPr id="70" name="Ink 69">
                <a:extLst>
                  <a:ext uri="{FF2B5EF4-FFF2-40B4-BE49-F238E27FC236}">
                    <a16:creationId xmlns:a16="http://schemas.microsoft.com/office/drawing/2014/main" id="{6B2D371C-4B71-4652-AE27-6E6BBE3067A9}"/>
                  </a:ext>
                </a:extLst>
              </p:cNvPr>
              <p:cNvPicPr/>
              <p:nvPr/>
            </p:nvPicPr>
            <p:blipFill>
              <a:blip r:embed="rId105"/>
              <a:stretch>
                <a:fillRect/>
              </a:stretch>
            </p:blipFill>
            <p:spPr>
              <a:xfrm>
                <a:off x="3984942" y="4330600"/>
                <a:ext cx="381277" cy="392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6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id="{0F47F37A-7D3B-47DD-9075-669411ABB31E}"/>
                  </a:ext>
                </a:extLst>
              </p14:cNvPr>
              <p14:cNvContentPartPr/>
              <p14:nvPr/>
            </p14:nvContentPartPr>
            <p14:xfrm>
              <a:off x="6454560" y="4398640"/>
              <a:ext cx="17280" cy="168120"/>
            </p14:xfrm>
          </p:contentPart>
        </mc:Choice>
        <mc:Fallback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0F47F37A-7D3B-47DD-9075-669411ABB31E}"/>
                  </a:ext>
                </a:extLst>
              </p:cNvPr>
              <p:cNvPicPr/>
              <p:nvPr/>
            </p:nvPicPr>
            <p:blipFill>
              <a:blip r:embed="rId107"/>
              <a:stretch>
                <a:fillRect/>
              </a:stretch>
            </p:blipFill>
            <p:spPr>
              <a:xfrm>
                <a:off x="6436920" y="4381000"/>
                <a:ext cx="52920" cy="203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8">
            <p14:nvContentPartPr>
              <p14:cNvPr id="22" name="Ink 21">
                <a:extLst>
                  <a:ext uri="{FF2B5EF4-FFF2-40B4-BE49-F238E27FC236}">
                    <a16:creationId xmlns:a16="http://schemas.microsoft.com/office/drawing/2014/main" id="{956E80DA-961F-421E-A087-8F7781C52A87}"/>
                  </a:ext>
                </a:extLst>
              </p14:cNvPr>
              <p14:cNvContentPartPr/>
              <p14:nvPr/>
            </p14:nvContentPartPr>
            <p14:xfrm>
              <a:off x="6349800" y="4347880"/>
              <a:ext cx="269280" cy="10800"/>
            </p14:xfrm>
          </p:contentPart>
        </mc:Choice>
        <mc:Fallback>
          <p:pic>
            <p:nvPicPr>
              <p:cNvPr id="22" name="Ink 21">
                <a:extLst>
                  <a:ext uri="{FF2B5EF4-FFF2-40B4-BE49-F238E27FC236}">
                    <a16:creationId xmlns:a16="http://schemas.microsoft.com/office/drawing/2014/main" id="{956E80DA-961F-421E-A087-8F7781C52A87}"/>
                  </a:ext>
                </a:extLst>
              </p:cNvPr>
              <p:cNvPicPr/>
              <p:nvPr/>
            </p:nvPicPr>
            <p:blipFill>
              <a:blip r:embed="rId109"/>
              <a:stretch>
                <a:fillRect/>
              </a:stretch>
            </p:blipFill>
            <p:spPr>
              <a:xfrm>
                <a:off x="6331800" y="4329880"/>
                <a:ext cx="304920" cy="46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0">
            <p14:nvContentPartPr>
              <p14:cNvPr id="31" name="Ink 30">
                <a:extLst>
                  <a:ext uri="{FF2B5EF4-FFF2-40B4-BE49-F238E27FC236}">
                    <a16:creationId xmlns:a16="http://schemas.microsoft.com/office/drawing/2014/main" id="{E031CE4C-FFE9-4835-BF6F-98F5D6124220}"/>
                  </a:ext>
                </a:extLst>
              </p14:cNvPr>
              <p14:cNvContentPartPr/>
              <p14:nvPr/>
            </p14:nvContentPartPr>
            <p14:xfrm>
              <a:off x="5841480" y="4348240"/>
              <a:ext cx="258120" cy="263520"/>
            </p14:xfrm>
          </p:contentPart>
        </mc:Choice>
        <mc:Fallback>
          <p:pic>
            <p:nvPicPr>
              <p:cNvPr id="31" name="Ink 30">
                <a:extLst>
                  <a:ext uri="{FF2B5EF4-FFF2-40B4-BE49-F238E27FC236}">
                    <a16:creationId xmlns:a16="http://schemas.microsoft.com/office/drawing/2014/main" id="{E031CE4C-FFE9-4835-BF6F-98F5D6124220}"/>
                  </a:ext>
                </a:extLst>
              </p:cNvPr>
              <p:cNvPicPr/>
              <p:nvPr/>
            </p:nvPicPr>
            <p:blipFill>
              <a:blip r:embed="rId111"/>
              <a:stretch>
                <a:fillRect/>
              </a:stretch>
            </p:blipFill>
            <p:spPr>
              <a:xfrm>
                <a:off x="5823815" y="4330240"/>
                <a:ext cx="293810" cy="299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2">
            <p14:nvContentPartPr>
              <p14:cNvPr id="52" name="Ink 51">
                <a:extLst>
                  <a:ext uri="{FF2B5EF4-FFF2-40B4-BE49-F238E27FC236}">
                    <a16:creationId xmlns:a16="http://schemas.microsoft.com/office/drawing/2014/main" id="{3D461A9B-6FFB-47A7-98AD-C259845B4DCB}"/>
                  </a:ext>
                </a:extLst>
              </p14:cNvPr>
              <p14:cNvContentPartPr/>
              <p14:nvPr/>
            </p14:nvContentPartPr>
            <p14:xfrm>
              <a:off x="6969360" y="4450480"/>
              <a:ext cx="182160" cy="19800"/>
            </p14:xfrm>
          </p:contentPart>
        </mc:Choice>
        <mc:Fallback>
          <p:pic>
            <p:nvPicPr>
              <p:cNvPr id="52" name="Ink 51">
                <a:extLst>
                  <a:ext uri="{FF2B5EF4-FFF2-40B4-BE49-F238E27FC236}">
                    <a16:creationId xmlns:a16="http://schemas.microsoft.com/office/drawing/2014/main" id="{3D461A9B-6FFB-47A7-98AD-C259845B4DCB}"/>
                  </a:ext>
                </a:extLst>
              </p:cNvPr>
              <p:cNvPicPr/>
              <p:nvPr/>
            </p:nvPicPr>
            <p:blipFill>
              <a:blip r:embed="rId113"/>
              <a:stretch>
                <a:fillRect/>
              </a:stretch>
            </p:blipFill>
            <p:spPr>
              <a:xfrm>
                <a:off x="6951720" y="4432480"/>
                <a:ext cx="217800" cy="55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4">
            <p14:nvContentPartPr>
              <p14:cNvPr id="56" name="Ink 55">
                <a:extLst>
                  <a:ext uri="{FF2B5EF4-FFF2-40B4-BE49-F238E27FC236}">
                    <a16:creationId xmlns:a16="http://schemas.microsoft.com/office/drawing/2014/main" id="{04ACDE7A-068F-4B88-8180-B29D15040C93}"/>
                  </a:ext>
                </a:extLst>
              </p14:cNvPr>
              <p14:cNvContentPartPr/>
              <p14:nvPr/>
            </p14:nvContentPartPr>
            <p14:xfrm>
              <a:off x="7030560" y="4517440"/>
              <a:ext cx="183600" cy="23760"/>
            </p14:xfrm>
          </p:contentPart>
        </mc:Choice>
        <mc:Fallback>
          <p:pic>
            <p:nvPicPr>
              <p:cNvPr id="56" name="Ink 55">
                <a:extLst>
                  <a:ext uri="{FF2B5EF4-FFF2-40B4-BE49-F238E27FC236}">
                    <a16:creationId xmlns:a16="http://schemas.microsoft.com/office/drawing/2014/main" id="{04ACDE7A-068F-4B88-8180-B29D15040C93}"/>
                  </a:ext>
                </a:extLst>
              </p:cNvPr>
              <p:cNvPicPr/>
              <p:nvPr/>
            </p:nvPicPr>
            <p:blipFill>
              <a:blip r:embed="rId115"/>
              <a:stretch>
                <a:fillRect/>
              </a:stretch>
            </p:blipFill>
            <p:spPr>
              <a:xfrm>
                <a:off x="7012560" y="4499440"/>
                <a:ext cx="219240" cy="59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6">
            <p14:nvContentPartPr>
              <p14:cNvPr id="67" name="Ink 66">
                <a:extLst>
                  <a:ext uri="{FF2B5EF4-FFF2-40B4-BE49-F238E27FC236}">
                    <a16:creationId xmlns:a16="http://schemas.microsoft.com/office/drawing/2014/main" id="{1A9B66C1-7BD3-4C58-A8E1-544CA8F10C6C}"/>
                  </a:ext>
                </a:extLst>
              </p14:cNvPr>
              <p14:cNvContentPartPr/>
              <p14:nvPr/>
            </p14:nvContentPartPr>
            <p14:xfrm>
              <a:off x="7304520" y="4311160"/>
              <a:ext cx="328320" cy="264240"/>
            </p14:xfrm>
          </p:contentPart>
        </mc:Choice>
        <mc:Fallback>
          <p:pic>
            <p:nvPicPr>
              <p:cNvPr id="67" name="Ink 66">
                <a:extLst>
                  <a:ext uri="{FF2B5EF4-FFF2-40B4-BE49-F238E27FC236}">
                    <a16:creationId xmlns:a16="http://schemas.microsoft.com/office/drawing/2014/main" id="{1A9B66C1-7BD3-4C58-A8E1-544CA8F10C6C}"/>
                  </a:ext>
                </a:extLst>
              </p:cNvPr>
              <p:cNvPicPr/>
              <p:nvPr/>
            </p:nvPicPr>
            <p:blipFill>
              <a:blip r:embed="rId117"/>
              <a:stretch>
                <a:fillRect/>
              </a:stretch>
            </p:blipFill>
            <p:spPr>
              <a:xfrm>
                <a:off x="7286861" y="4293496"/>
                <a:ext cx="363999" cy="29992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8">
            <p14:nvContentPartPr>
              <p14:cNvPr id="68" name="Ink 67">
                <a:extLst>
                  <a:ext uri="{FF2B5EF4-FFF2-40B4-BE49-F238E27FC236}">
                    <a16:creationId xmlns:a16="http://schemas.microsoft.com/office/drawing/2014/main" id="{D81D2F27-4853-4722-BEF5-02E23020CAC0}"/>
                  </a:ext>
                </a:extLst>
              </p14:cNvPr>
              <p14:cNvContentPartPr/>
              <p14:nvPr/>
            </p14:nvContentPartPr>
            <p14:xfrm>
              <a:off x="6587760" y="4499080"/>
              <a:ext cx="273240" cy="138240"/>
            </p14:xfrm>
          </p:contentPart>
        </mc:Choice>
        <mc:Fallback>
          <p:pic>
            <p:nvPicPr>
              <p:cNvPr id="68" name="Ink 67">
                <a:extLst>
                  <a:ext uri="{FF2B5EF4-FFF2-40B4-BE49-F238E27FC236}">
                    <a16:creationId xmlns:a16="http://schemas.microsoft.com/office/drawing/2014/main" id="{D81D2F27-4853-4722-BEF5-02E23020CAC0}"/>
                  </a:ext>
                </a:extLst>
              </p:cNvPr>
              <p:cNvPicPr/>
              <p:nvPr/>
            </p:nvPicPr>
            <p:blipFill>
              <a:blip r:embed="rId119"/>
              <a:stretch>
                <a:fillRect/>
              </a:stretch>
            </p:blipFill>
            <p:spPr>
              <a:xfrm>
                <a:off x="6569784" y="4481440"/>
                <a:ext cx="308833" cy="173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0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113148DA-81B5-4A2F-A579-644082ED6ED2}"/>
                  </a:ext>
                </a:extLst>
              </p14:cNvPr>
              <p14:cNvContentPartPr/>
              <p14:nvPr/>
            </p14:nvContentPartPr>
            <p14:xfrm>
              <a:off x="633000" y="4906960"/>
              <a:ext cx="219600" cy="275400"/>
            </p14:xfrm>
          </p:contentPart>
        </mc:Choice>
        <mc:Fallback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113148DA-81B5-4A2F-A579-644082ED6ED2}"/>
                  </a:ext>
                </a:extLst>
              </p:cNvPr>
              <p:cNvPicPr/>
              <p:nvPr/>
            </p:nvPicPr>
            <p:blipFill>
              <a:blip r:embed="rId121"/>
              <a:stretch>
                <a:fillRect/>
              </a:stretch>
            </p:blipFill>
            <p:spPr>
              <a:xfrm>
                <a:off x="615360" y="4888960"/>
                <a:ext cx="255240" cy="311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2">
            <p14:nvContentPartPr>
              <p14:cNvPr id="60" name="Ink 59">
                <a:extLst>
                  <a:ext uri="{FF2B5EF4-FFF2-40B4-BE49-F238E27FC236}">
                    <a16:creationId xmlns:a16="http://schemas.microsoft.com/office/drawing/2014/main" id="{95D8F21A-A0E5-4CB8-88F3-F14AC25031B4}"/>
                  </a:ext>
                </a:extLst>
              </p14:cNvPr>
              <p14:cNvContentPartPr/>
              <p14:nvPr/>
            </p14:nvContentPartPr>
            <p14:xfrm>
              <a:off x="1350840" y="4967440"/>
              <a:ext cx="163800" cy="30960"/>
            </p14:xfrm>
          </p:contentPart>
        </mc:Choice>
        <mc:Fallback>
          <p:pic>
            <p:nvPicPr>
              <p:cNvPr id="60" name="Ink 59">
                <a:extLst>
                  <a:ext uri="{FF2B5EF4-FFF2-40B4-BE49-F238E27FC236}">
                    <a16:creationId xmlns:a16="http://schemas.microsoft.com/office/drawing/2014/main" id="{95D8F21A-A0E5-4CB8-88F3-F14AC25031B4}"/>
                  </a:ext>
                </a:extLst>
              </p:cNvPr>
              <p:cNvPicPr/>
              <p:nvPr/>
            </p:nvPicPr>
            <p:blipFill>
              <a:blip r:embed="rId123"/>
              <a:stretch>
                <a:fillRect/>
              </a:stretch>
            </p:blipFill>
            <p:spPr>
              <a:xfrm>
                <a:off x="1332840" y="4949800"/>
                <a:ext cx="199440" cy="66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4">
            <p14:nvContentPartPr>
              <p14:cNvPr id="63" name="Ink 62">
                <a:extLst>
                  <a:ext uri="{FF2B5EF4-FFF2-40B4-BE49-F238E27FC236}">
                    <a16:creationId xmlns:a16="http://schemas.microsoft.com/office/drawing/2014/main" id="{89210411-F249-4651-8DB9-5C4BCBED6E48}"/>
                  </a:ext>
                </a:extLst>
              </p14:cNvPr>
              <p14:cNvContentPartPr/>
              <p14:nvPr/>
            </p14:nvContentPartPr>
            <p14:xfrm>
              <a:off x="1361280" y="5049520"/>
              <a:ext cx="194760" cy="30600"/>
            </p14:xfrm>
          </p:contentPart>
        </mc:Choice>
        <mc:Fallback>
          <p:pic>
            <p:nvPicPr>
              <p:cNvPr id="63" name="Ink 62">
                <a:extLst>
                  <a:ext uri="{FF2B5EF4-FFF2-40B4-BE49-F238E27FC236}">
                    <a16:creationId xmlns:a16="http://schemas.microsoft.com/office/drawing/2014/main" id="{89210411-F249-4651-8DB9-5C4BCBED6E48}"/>
                  </a:ext>
                </a:extLst>
              </p:cNvPr>
              <p:cNvPicPr/>
              <p:nvPr/>
            </p:nvPicPr>
            <p:blipFill>
              <a:blip r:embed="rId125"/>
              <a:stretch>
                <a:fillRect/>
              </a:stretch>
            </p:blipFill>
            <p:spPr>
              <a:xfrm>
                <a:off x="1343280" y="5031880"/>
                <a:ext cx="230400" cy="66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6">
            <p14:nvContentPartPr>
              <p14:cNvPr id="73" name="Ink 72">
                <a:extLst>
                  <a:ext uri="{FF2B5EF4-FFF2-40B4-BE49-F238E27FC236}">
                    <a16:creationId xmlns:a16="http://schemas.microsoft.com/office/drawing/2014/main" id="{4C1BB437-B7D8-4FEE-81AF-FF841E927CF0}"/>
                  </a:ext>
                </a:extLst>
              </p14:cNvPr>
              <p14:cNvContentPartPr/>
              <p14:nvPr/>
            </p14:nvContentPartPr>
            <p14:xfrm>
              <a:off x="1675920" y="4909480"/>
              <a:ext cx="434160" cy="232560"/>
            </p14:xfrm>
          </p:contentPart>
        </mc:Choice>
        <mc:Fallback>
          <p:pic>
            <p:nvPicPr>
              <p:cNvPr id="73" name="Ink 72">
                <a:extLst>
                  <a:ext uri="{FF2B5EF4-FFF2-40B4-BE49-F238E27FC236}">
                    <a16:creationId xmlns:a16="http://schemas.microsoft.com/office/drawing/2014/main" id="{4C1BB437-B7D8-4FEE-81AF-FF841E927CF0}"/>
                  </a:ext>
                </a:extLst>
              </p:cNvPr>
              <p:cNvPicPr/>
              <p:nvPr/>
            </p:nvPicPr>
            <p:blipFill>
              <a:blip r:embed="rId127"/>
              <a:stretch>
                <a:fillRect/>
              </a:stretch>
            </p:blipFill>
            <p:spPr>
              <a:xfrm>
                <a:off x="1658280" y="4891508"/>
                <a:ext cx="469800" cy="26814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8">
            <p14:nvContentPartPr>
              <p14:cNvPr id="74" name="Ink 73">
                <a:extLst>
                  <a:ext uri="{FF2B5EF4-FFF2-40B4-BE49-F238E27FC236}">
                    <a16:creationId xmlns:a16="http://schemas.microsoft.com/office/drawing/2014/main" id="{32239778-BB94-45DB-9BBD-85688946E583}"/>
                  </a:ext>
                </a:extLst>
              </p14:cNvPr>
              <p14:cNvContentPartPr/>
              <p14:nvPr/>
            </p14:nvContentPartPr>
            <p14:xfrm>
              <a:off x="982920" y="4937200"/>
              <a:ext cx="239040" cy="365760"/>
            </p14:xfrm>
          </p:contentPart>
        </mc:Choice>
        <mc:Fallback>
          <p:pic>
            <p:nvPicPr>
              <p:cNvPr id="74" name="Ink 73">
                <a:extLst>
                  <a:ext uri="{FF2B5EF4-FFF2-40B4-BE49-F238E27FC236}">
                    <a16:creationId xmlns:a16="http://schemas.microsoft.com/office/drawing/2014/main" id="{32239778-BB94-45DB-9BBD-85688946E583}"/>
                  </a:ext>
                </a:extLst>
              </p:cNvPr>
              <p:cNvPicPr/>
              <p:nvPr/>
            </p:nvPicPr>
            <p:blipFill>
              <a:blip r:embed="rId129"/>
              <a:stretch>
                <a:fillRect/>
              </a:stretch>
            </p:blipFill>
            <p:spPr>
              <a:xfrm>
                <a:off x="964947" y="4919200"/>
                <a:ext cx="274626" cy="401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0">
            <p14:nvContentPartPr>
              <p14:cNvPr id="64" name="Ink 63">
                <a:extLst>
                  <a:ext uri="{FF2B5EF4-FFF2-40B4-BE49-F238E27FC236}">
                    <a16:creationId xmlns:a16="http://schemas.microsoft.com/office/drawing/2014/main" id="{214D16A3-DA2D-4673-B7F0-AF8B8528CD47}"/>
                  </a:ext>
                </a:extLst>
              </p14:cNvPr>
              <p14:cNvContentPartPr/>
              <p14:nvPr/>
            </p14:nvContentPartPr>
            <p14:xfrm>
              <a:off x="2346600" y="4876360"/>
              <a:ext cx="270360" cy="226440"/>
            </p14:xfrm>
          </p:contentPart>
        </mc:Choice>
        <mc:Fallback>
          <p:pic>
            <p:nvPicPr>
              <p:cNvPr id="64" name="Ink 63">
                <a:extLst>
                  <a:ext uri="{FF2B5EF4-FFF2-40B4-BE49-F238E27FC236}">
                    <a16:creationId xmlns:a16="http://schemas.microsoft.com/office/drawing/2014/main" id="{214D16A3-DA2D-4673-B7F0-AF8B8528CD47}"/>
                  </a:ext>
                </a:extLst>
              </p:cNvPr>
              <p:cNvPicPr/>
              <p:nvPr/>
            </p:nvPicPr>
            <p:blipFill>
              <a:blip r:embed="rId131"/>
              <a:stretch>
                <a:fillRect/>
              </a:stretch>
            </p:blipFill>
            <p:spPr>
              <a:xfrm>
                <a:off x="2328600" y="4858720"/>
                <a:ext cx="306000" cy="262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2">
            <p14:nvContentPartPr>
              <p14:cNvPr id="75" name="Ink 74">
                <a:extLst>
                  <a:ext uri="{FF2B5EF4-FFF2-40B4-BE49-F238E27FC236}">
                    <a16:creationId xmlns:a16="http://schemas.microsoft.com/office/drawing/2014/main" id="{24B8A32B-912A-4B30-ABC4-EF4F33B9FE75}"/>
                  </a:ext>
                </a:extLst>
              </p14:cNvPr>
              <p14:cNvContentPartPr/>
              <p14:nvPr/>
            </p14:nvContentPartPr>
            <p14:xfrm>
              <a:off x="3637200" y="5089120"/>
              <a:ext cx="164160" cy="11160"/>
            </p14:xfrm>
          </p:contentPart>
        </mc:Choice>
        <mc:Fallback>
          <p:pic>
            <p:nvPicPr>
              <p:cNvPr id="75" name="Ink 74">
                <a:extLst>
                  <a:ext uri="{FF2B5EF4-FFF2-40B4-BE49-F238E27FC236}">
                    <a16:creationId xmlns:a16="http://schemas.microsoft.com/office/drawing/2014/main" id="{24B8A32B-912A-4B30-ABC4-EF4F33B9FE75}"/>
                  </a:ext>
                </a:extLst>
              </p:cNvPr>
              <p:cNvPicPr/>
              <p:nvPr/>
            </p:nvPicPr>
            <p:blipFill>
              <a:blip r:embed="rId133"/>
              <a:stretch>
                <a:fillRect/>
              </a:stretch>
            </p:blipFill>
            <p:spPr>
              <a:xfrm>
                <a:off x="3619200" y="5071480"/>
                <a:ext cx="199800" cy="46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4">
            <p14:nvContentPartPr>
              <p14:cNvPr id="76" name="Ink 75">
                <a:extLst>
                  <a:ext uri="{FF2B5EF4-FFF2-40B4-BE49-F238E27FC236}">
                    <a16:creationId xmlns:a16="http://schemas.microsoft.com/office/drawing/2014/main" id="{139AAEEB-75B0-49D4-92AB-1C18F58DC7FB}"/>
                  </a:ext>
                </a:extLst>
              </p14:cNvPr>
              <p14:cNvContentPartPr/>
              <p14:nvPr/>
            </p14:nvContentPartPr>
            <p14:xfrm>
              <a:off x="3078120" y="4916680"/>
              <a:ext cx="387720" cy="425160"/>
            </p14:xfrm>
          </p:contentPart>
        </mc:Choice>
        <mc:Fallback>
          <p:pic>
            <p:nvPicPr>
              <p:cNvPr id="76" name="Ink 75">
                <a:extLst>
                  <a:ext uri="{FF2B5EF4-FFF2-40B4-BE49-F238E27FC236}">
                    <a16:creationId xmlns:a16="http://schemas.microsoft.com/office/drawing/2014/main" id="{139AAEEB-75B0-49D4-92AB-1C18F58DC7FB}"/>
                  </a:ext>
                </a:extLst>
              </p:cNvPr>
              <p:cNvPicPr/>
              <p:nvPr/>
            </p:nvPicPr>
            <p:blipFill>
              <a:blip r:embed="rId135"/>
              <a:stretch>
                <a:fillRect/>
              </a:stretch>
            </p:blipFill>
            <p:spPr>
              <a:xfrm>
                <a:off x="3060120" y="4899040"/>
                <a:ext cx="423360" cy="460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6">
            <p14:nvContentPartPr>
              <p14:cNvPr id="77" name="Ink 76">
                <a:extLst>
                  <a:ext uri="{FF2B5EF4-FFF2-40B4-BE49-F238E27FC236}">
                    <a16:creationId xmlns:a16="http://schemas.microsoft.com/office/drawing/2014/main" id="{E1C35BBD-BB3C-46F6-B91A-2C836ECB2557}"/>
                  </a:ext>
                </a:extLst>
              </p14:cNvPr>
              <p14:cNvContentPartPr/>
              <p14:nvPr/>
            </p14:nvContentPartPr>
            <p14:xfrm>
              <a:off x="4020600" y="4947640"/>
              <a:ext cx="23400" cy="240840"/>
            </p14:xfrm>
          </p:contentPart>
        </mc:Choice>
        <mc:Fallback>
          <p:pic>
            <p:nvPicPr>
              <p:cNvPr id="77" name="Ink 76">
                <a:extLst>
                  <a:ext uri="{FF2B5EF4-FFF2-40B4-BE49-F238E27FC236}">
                    <a16:creationId xmlns:a16="http://schemas.microsoft.com/office/drawing/2014/main" id="{E1C35BBD-BB3C-46F6-B91A-2C836ECB2557}"/>
                  </a:ext>
                </a:extLst>
              </p:cNvPr>
              <p:cNvPicPr/>
              <p:nvPr/>
            </p:nvPicPr>
            <p:blipFill>
              <a:blip r:embed="rId137"/>
              <a:stretch>
                <a:fillRect/>
              </a:stretch>
            </p:blipFill>
            <p:spPr>
              <a:xfrm>
                <a:off x="4002600" y="4929640"/>
                <a:ext cx="59040" cy="276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8">
            <p14:nvContentPartPr>
              <p14:cNvPr id="78" name="Ink 77">
                <a:extLst>
                  <a:ext uri="{FF2B5EF4-FFF2-40B4-BE49-F238E27FC236}">
                    <a16:creationId xmlns:a16="http://schemas.microsoft.com/office/drawing/2014/main" id="{973A6BFF-3A44-4C15-B42A-D265C3B48172}"/>
                  </a:ext>
                </a:extLst>
              </p14:cNvPr>
              <p14:cNvContentPartPr/>
              <p14:nvPr/>
            </p14:nvContentPartPr>
            <p14:xfrm>
              <a:off x="3931680" y="4920640"/>
              <a:ext cx="243360" cy="27360"/>
            </p14:xfrm>
          </p:contentPart>
        </mc:Choice>
        <mc:Fallback>
          <p:pic>
            <p:nvPicPr>
              <p:cNvPr id="78" name="Ink 77">
                <a:extLst>
                  <a:ext uri="{FF2B5EF4-FFF2-40B4-BE49-F238E27FC236}">
                    <a16:creationId xmlns:a16="http://schemas.microsoft.com/office/drawing/2014/main" id="{973A6BFF-3A44-4C15-B42A-D265C3B48172}"/>
                  </a:ext>
                </a:extLst>
              </p:cNvPr>
              <p:cNvPicPr/>
              <p:nvPr/>
            </p:nvPicPr>
            <p:blipFill>
              <a:blip r:embed="rId139"/>
              <a:stretch>
                <a:fillRect/>
              </a:stretch>
            </p:blipFill>
            <p:spPr>
              <a:xfrm>
                <a:off x="3913680" y="4903000"/>
                <a:ext cx="279000" cy="63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0">
            <p14:nvContentPartPr>
              <p14:cNvPr id="79" name="Ink 78">
                <a:extLst>
                  <a:ext uri="{FF2B5EF4-FFF2-40B4-BE49-F238E27FC236}">
                    <a16:creationId xmlns:a16="http://schemas.microsoft.com/office/drawing/2014/main" id="{8BE97446-6BA7-4811-AF1F-55208098DA9A}"/>
                  </a:ext>
                </a:extLst>
              </p14:cNvPr>
              <p14:cNvContentPartPr/>
              <p14:nvPr/>
            </p14:nvContentPartPr>
            <p14:xfrm>
              <a:off x="4134720" y="5130160"/>
              <a:ext cx="8280" cy="101160"/>
            </p14:xfrm>
          </p:contentPart>
        </mc:Choice>
        <mc:Fallback>
          <p:pic>
            <p:nvPicPr>
              <p:cNvPr id="79" name="Ink 78">
                <a:extLst>
                  <a:ext uri="{FF2B5EF4-FFF2-40B4-BE49-F238E27FC236}">
                    <a16:creationId xmlns:a16="http://schemas.microsoft.com/office/drawing/2014/main" id="{8BE97446-6BA7-4811-AF1F-55208098DA9A}"/>
                  </a:ext>
                </a:extLst>
              </p:cNvPr>
              <p:cNvPicPr/>
              <p:nvPr/>
            </p:nvPicPr>
            <p:blipFill>
              <a:blip r:embed="rId141"/>
              <a:stretch>
                <a:fillRect/>
              </a:stretch>
            </p:blipFill>
            <p:spPr>
              <a:xfrm>
                <a:off x="4117080" y="5112520"/>
                <a:ext cx="43920" cy="136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2">
            <p14:nvContentPartPr>
              <p14:cNvPr id="91" name="Ink 90">
                <a:extLst>
                  <a:ext uri="{FF2B5EF4-FFF2-40B4-BE49-F238E27FC236}">
                    <a16:creationId xmlns:a16="http://schemas.microsoft.com/office/drawing/2014/main" id="{740A96CC-BBDB-413B-B527-5F8835171837}"/>
                  </a:ext>
                </a:extLst>
              </p14:cNvPr>
              <p14:cNvContentPartPr/>
              <p14:nvPr/>
            </p14:nvContentPartPr>
            <p14:xfrm>
              <a:off x="4541160" y="4976800"/>
              <a:ext cx="188280" cy="21600"/>
            </p14:xfrm>
          </p:contentPart>
        </mc:Choice>
        <mc:Fallback>
          <p:pic>
            <p:nvPicPr>
              <p:cNvPr id="91" name="Ink 90">
                <a:extLst>
                  <a:ext uri="{FF2B5EF4-FFF2-40B4-BE49-F238E27FC236}">
                    <a16:creationId xmlns:a16="http://schemas.microsoft.com/office/drawing/2014/main" id="{740A96CC-BBDB-413B-B527-5F8835171837}"/>
                  </a:ext>
                </a:extLst>
              </p:cNvPr>
              <p:cNvPicPr/>
              <p:nvPr/>
            </p:nvPicPr>
            <p:blipFill>
              <a:blip r:embed="rId143"/>
              <a:stretch>
                <a:fillRect/>
              </a:stretch>
            </p:blipFill>
            <p:spPr>
              <a:xfrm>
                <a:off x="4523160" y="4959160"/>
                <a:ext cx="223920" cy="57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4">
            <p14:nvContentPartPr>
              <p14:cNvPr id="92" name="Ink 91">
                <a:extLst>
                  <a:ext uri="{FF2B5EF4-FFF2-40B4-BE49-F238E27FC236}">
                    <a16:creationId xmlns:a16="http://schemas.microsoft.com/office/drawing/2014/main" id="{EFEC4FB6-A5FA-495B-995E-351AFA76F676}"/>
                  </a:ext>
                </a:extLst>
              </p14:cNvPr>
              <p14:cNvContentPartPr/>
              <p14:nvPr/>
            </p14:nvContentPartPr>
            <p14:xfrm>
              <a:off x="4541160" y="5110000"/>
              <a:ext cx="172080" cy="11160"/>
            </p14:xfrm>
          </p:contentPart>
        </mc:Choice>
        <mc:Fallback>
          <p:pic>
            <p:nvPicPr>
              <p:cNvPr id="92" name="Ink 91">
                <a:extLst>
                  <a:ext uri="{FF2B5EF4-FFF2-40B4-BE49-F238E27FC236}">
                    <a16:creationId xmlns:a16="http://schemas.microsoft.com/office/drawing/2014/main" id="{EFEC4FB6-A5FA-495B-995E-351AFA76F676}"/>
                  </a:ext>
                </a:extLst>
              </p:cNvPr>
              <p:cNvPicPr/>
              <p:nvPr/>
            </p:nvPicPr>
            <p:blipFill>
              <a:blip r:embed="rId145"/>
              <a:stretch>
                <a:fillRect/>
              </a:stretch>
            </p:blipFill>
            <p:spPr>
              <a:xfrm>
                <a:off x="4523160" y="5092000"/>
                <a:ext cx="207720" cy="46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6">
            <p14:nvContentPartPr>
              <p14:cNvPr id="95" name="Ink 94">
                <a:extLst>
                  <a:ext uri="{FF2B5EF4-FFF2-40B4-BE49-F238E27FC236}">
                    <a16:creationId xmlns:a16="http://schemas.microsoft.com/office/drawing/2014/main" id="{279FAA1C-5FE0-4B0D-BBDF-E2C9528E48C8}"/>
                  </a:ext>
                </a:extLst>
              </p14:cNvPr>
              <p14:cNvContentPartPr/>
              <p14:nvPr/>
            </p14:nvContentPartPr>
            <p14:xfrm>
              <a:off x="4937160" y="4896880"/>
              <a:ext cx="580680" cy="223560"/>
            </p14:xfrm>
          </p:contentPart>
        </mc:Choice>
        <mc:Fallback>
          <p:pic>
            <p:nvPicPr>
              <p:cNvPr id="95" name="Ink 94">
                <a:extLst>
                  <a:ext uri="{FF2B5EF4-FFF2-40B4-BE49-F238E27FC236}">
                    <a16:creationId xmlns:a16="http://schemas.microsoft.com/office/drawing/2014/main" id="{279FAA1C-5FE0-4B0D-BBDF-E2C9528E48C8}"/>
                  </a:ext>
                </a:extLst>
              </p:cNvPr>
              <p:cNvPicPr/>
              <p:nvPr/>
            </p:nvPicPr>
            <p:blipFill>
              <a:blip r:embed="rId147"/>
              <a:stretch>
                <a:fillRect/>
              </a:stretch>
            </p:blipFill>
            <p:spPr>
              <a:xfrm>
                <a:off x="4919520" y="4878880"/>
                <a:ext cx="616320" cy="259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8">
            <p14:nvContentPartPr>
              <p14:cNvPr id="50" name="Ink 49">
                <a:extLst>
                  <a:ext uri="{FF2B5EF4-FFF2-40B4-BE49-F238E27FC236}">
                    <a16:creationId xmlns:a16="http://schemas.microsoft.com/office/drawing/2014/main" id="{379CE22B-6D73-4552-9199-7D00591476CA}"/>
                  </a:ext>
                </a:extLst>
              </p14:cNvPr>
              <p14:cNvContentPartPr/>
              <p14:nvPr/>
            </p14:nvContentPartPr>
            <p14:xfrm>
              <a:off x="5800800" y="4896880"/>
              <a:ext cx="248400" cy="246240"/>
            </p14:xfrm>
          </p:contentPart>
        </mc:Choice>
        <mc:Fallback>
          <p:pic>
            <p:nvPicPr>
              <p:cNvPr id="50" name="Ink 49">
                <a:extLst>
                  <a:ext uri="{FF2B5EF4-FFF2-40B4-BE49-F238E27FC236}">
                    <a16:creationId xmlns:a16="http://schemas.microsoft.com/office/drawing/2014/main" id="{379CE22B-6D73-4552-9199-7D00591476CA}"/>
                  </a:ext>
                </a:extLst>
              </p:cNvPr>
              <p:cNvPicPr/>
              <p:nvPr/>
            </p:nvPicPr>
            <p:blipFill>
              <a:blip r:embed="rId149"/>
              <a:stretch>
                <a:fillRect/>
              </a:stretch>
            </p:blipFill>
            <p:spPr>
              <a:xfrm>
                <a:off x="5783160" y="4878880"/>
                <a:ext cx="284040" cy="281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0">
            <p14:nvContentPartPr>
              <p14:cNvPr id="82" name="Ink 81">
                <a:extLst>
                  <a:ext uri="{FF2B5EF4-FFF2-40B4-BE49-F238E27FC236}">
                    <a16:creationId xmlns:a16="http://schemas.microsoft.com/office/drawing/2014/main" id="{DF226DBD-0826-440C-A0AE-0D5CFD041F5D}"/>
                  </a:ext>
                </a:extLst>
              </p14:cNvPr>
              <p14:cNvContentPartPr/>
              <p14:nvPr/>
            </p14:nvContentPartPr>
            <p14:xfrm>
              <a:off x="6989880" y="4957360"/>
              <a:ext cx="174240" cy="20880"/>
            </p14:xfrm>
          </p:contentPart>
        </mc:Choice>
        <mc:Fallback>
          <p:pic>
            <p:nvPicPr>
              <p:cNvPr id="82" name="Ink 81">
                <a:extLst>
                  <a:ext uri="{FF2B5EF4-FFF2-40B4-BE49-F238E27FC236}">
                    <a16:creationId xmlns:a16="http://schemas.microsoft.com/office/drawing/2014/main" id="{DF226DBD-0826-440C-A0AE-0D5CFD041F5D}"/>
                  </a:ext>
                </a:extLst>
              </p:cNvPr>
              <p:cNvPicPr/>
              <p:nvPr/>
            </p:nvPicPr>
            <p:blipFill>
              <a:blip r:embed="rId151"/>
              <a:stretch>
                <a:fillRect/>
              </a:stretch>
            </p:blipFill>
            <p:spPr>
              <a:xfrm>
                <a:off x="6971880" y="4939360"/>
                <a:ext cx="209880" cy="56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2">
            <p14:nvContentPartPr>
              <p14:cNvPr id="83" name="Ink 82">
                <a:extLst>
                  <a:ext uri="{FF2B5EF4-FFF2-40B4-BE49-F238E27FC236}">
                    <a16:creationId xmlns:a16="http://schemas.microsoft.com/office/drawing/2014/main" id="{CD238A5A-C23B-468D-8A8B-283A098F5525}"/>
                  </a:ext>
                </a:extLst>
              </p14:cNvPr>
              <p14:cNvContentPartPr/>
              <p14:nvPr/>
            </p14:nvContentPartPr>
            <p14:xfrm>
              <a:off x="7020120" y="5019280"/>
              <a:ext cx="154080" cy="20160"/>
            </p14:xfrm>
          </p:contentPart>
        </mc:Choice>
        <mc:Fallback>
          <p:pic>
            <p:nvPicPr>
              <p:cNvPr id="83" name="Ink 82">
                <a:extLst>
                  <a:ext uri="{FF2B5EF4-FFF2-40B4-BE49-F238E27FC236}">
                    <a16:creationId xmlns:a16="http://schemas.microsoft.com/office/drawing/2014/main" id="{CD238A5A-C23B-468D-8A8B-283A098F5525}"/>
                  </a:ext>
                </a:extLst>
              </p:cNvPr>
              <p:cNvPicPr/>
              <p:nvPr/>
            </p:nvPicPr>
            <p:blipFill>
              <a:blip r:embed="rId153"/>
              <a:stretch>
                <a:fillRect/>
              </a:stretch>
            </p:blipFill>
            <p:spPr>
              <a:xfrm>
                <a:off x="7002480" y="5001280"/>
                <a:ext cx="189720" cy="55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4">
            <p14:nvContentPartPr>
              <p14:cNvPr id="84" name="Ink 83">
                <a:extLst>
                  <a:ext uri="{FF2B5EF4-FFF2-40B4-BE49-F238E27FC236}">
                    <a16:creationId xmlns:a16="http://schemas.microsoft.com/office/drawing/2014/main" id="{AA016746-3BD2-4733-85DE-8A47D65D5590}"/>
                  </a:ext>
                </a:extLst>
              </p14:cNvPr>
              <p14:cNvContentPartPr/>
              <p14:nvPr/>
            </p14:nvContentPartPr>
            <p14:xfrm>
              <a:off x="6400200" y="4814800"/>
              <a:ext cx="455040" cy="434880"/>
            </p14:xfrm>
          </p:contentPart>
        </mc:Choice>
        <mc:Fallback>
          <p:pic>
            <p:nvPicPr>
              <p:cNvPr id="84" name="Ink 83">
                <a:extLst>
                  <a:ext uri="{FF2B5EF4-FFF2-40B4-BE49-F238E27FC236}">
                    <a16:creationId xmlns:a16="http://schemas.microsoft.com/office/drawing/2014/main" id="{AA016746-3BD2-4733-85DE-8A47D65D5590}"/>
                  </a:ext>
                </a:extLst>
              </p:cNvPr>
              <p:cNvPicPr/>
              <p:nvPr/>
            </p:nvPicPr>
            <p:blipFill>
              <a:blip r:embed="rId155"/>
              <a:stretch>
                <a:fillRect/>
              </a:stretch>
            </p:blipFill>
            <p:spPr>
              <a:xfrm>
                <a:off x="6382546" y="4796815"/>
                <a:ext cx="490708" cy="47049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6">
            <p14:nvContentPartPr>
              <p14:cNvPr id="85" name="Ink 84">
                <a:extLst>
                  <a:ext uri="{FF2B5EF4-FFF2-40B4-BE49-F238E27FC236}">
                    <a16:creationId xmlns:a16="http://schemas.microsoft.com/office/drawing/2014/main" id="{E4733BA7-3EC6-458F-AC3D-B43CB63E3111}"/>
                  </a:ext>
                </a:extLst>
              </p14:cNvPr>
              <p14:cNvContentPartPr/>
              <p14:nvPr/>
            </p14:nvContentPartPr>
            <p14:xfrm>
              <a:off x="7427280" y="4876360"/>
              <a:ext cx="18000" cy="184320"/>
            </p14:xfrm>
          </p:contentPart>
        </mc:Choice>
        <mc:Fallback>
          <p:pic>
            <p:nvPicPr>
              <p:cNvPr id="85" name="Ink 84">
                <a:extLst>
                  <a:ext uri="{FF2B5EF4-FFF2-40B4-BE49-F238E27FC236}">
                    <a16:creationId xmlns:a16="http://schemas.microsoft.com/office/drawing/2014/main" id="{E4733BA7-3EC6-458F-AC3D-B43CB63E3111}"/>
                  </a:ext>
                </a:extLst>
              </p:cNvPr>
              <p:cNvPicPr/>
              <p:nvPr/>
            </p:nvPicPr>
            <p:blipFill>
              <a:blip r:embed="rId157"/>
              <a:stretch>
                <a:fillRect/>
              </a:stretch>
            </p:blipFill>
            <p:spPr>
              <a:xfrm>
                <a:off x="7409280" y="4858720"/>
                <a:ext cx="53640" cy="219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8">
            <p14:nvContentPartPr>
              <p14:cNvPr id="86" name="Ink 85">
                <a:extLst>
                  <a:ext uri="{FF2B5EF4-FFF2-40B4-BE49-F238E27FC236}">
                    <a16:creationId xmlns:a16="http://schemas.microsoft.com/office/drawing/2014/main" id="{726BFA0F-58F8-4F4D-8B2F-F14BDBA42A01}"/>
                  </a:ext>
                </a:extLst>
              </p14:cNvPr>
              <p14:cNvContentPartPr/>
              <p14:nvPr/>
            </p14:nvContentPartPr>
            <p14:xfrm>
              <a:off x="7335120" y="4815520"/>
              <a:ext cx="240120" cy="10440"/>
            </p14:xfrm>
          </p:contentPart>
        </mc:Choice>
        <mc:Fallback>
          <p:pic>
            <p:nvPicPr>
              <p:cNvPr id="86" name="Ink 85">
                <a:extLst>
                  <a:ext uri="{FF2B5EF4-FFF2-40B4-BE49-F238E27FC236}">
                    <a16:creationId xmlns:a16="http://schemas.microsoft.com/office/drawing/2014/main" id="{726BFA0F-58F8-4F4D-8B2F-F14BDBA42A01}"/>
                  </a:ext>
                </a:extLst>
              </p:cNvPr>
              <p:cNvPicPr/>
              <p:nvPr/>
            </p:nvPicPr>
            <p:blipFill>
              <a:blip r:embed="rId159"/>
              <a:stretch>
                <a:fillRect/>
              </a:stretch>
            </p:blipFill>
            <p:spPr>
              <a:xfrm>
                <a:off x="7317120" y="4797880"/>
                <a:ext cx="275760" cy="46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0">
            <p14:nvContentPartPr>
              <p14:cNvPr id="87" name="Ink 86">
                <a:extLst>
                  <a:ext uri="{FF2B5EF4-FFF2-40B4-BE49-F238E27FC236}">
                    <a16:creationId xmlns:a16="http://schemas.microsoft.com/office/drawing/2014/main" id="{A52EAB2E-1BB9-452C-94DF-B6C8FDEE6BFC}"/>
                  </a:ext>
                </a:extLst>
              </p14:cNvPr>
              <p14:cNvContentPartPr/>
              <p14:nvPr/>
            </p14:nvContentPartPr>
            <p14:xfrm>
              <a:off x="7558680" y="5008480"/>
              <a:ext cx="14760" cy="117000"/>
            </p14:xfrm>
          </p:contentPart>
        </mc:Choice>
        <mc:Fallback>
          <p:pic>
            <p:nvPicPr>
              <p:cNvPr id="87" name="Ink 86">
                <a:extLst>
                  <a:ext uri="{FF2B5EF4-FFF2-40B4-BE49-F238E27FC236}">
                    <a16:creationId xmlns:a16="http://schemas.microsoft.com/office/drawing/2014/main" id="{A52EAB2E-1BB9-452C-94DF-B6C8FDEE6BFC}"/>
                  </a:ext>
                </a:extLst>
              </p:cNvPr>
              <p:cNvPicPr/>
              <p:nvPr/>
            </p:nvPicPr>
            <p:blipFill>
              <a:blip r:embed="rId161"/>
              <a:stretch>
                <a:fillRect/>
              </a:stretch>
            </p:blipFill>
            <p:spPr>
              <a:xfrm>
                <a:off x="7540680" y="4990840"/>
                <a:ext cx="50400" cy="152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2">
            <p14:nvContentPartPr>
              <p14:cNvPr id="89" name="Ink 88">
                <a:extLst>
                  <a:ext uri="{FF2B5EF4-FFF2-40B4-BE49-F238E27FC236}">
                    <a16:creationId xmlns:a16="http://schemas.microsoft.com/office/drawing/2014/main" id="{BB86BB2F-6FF5-4724-82F8-56F2CF3DBA82}"/>
                  </a:ext>
                </a:extLst>
              </p14:cNvPr>
              <p14:cNvContentPartPr/>
              <p14:nvPr/>
            </p14:nvContentPartPr>
            <p14:xfrm>
              <a:off x="660000" y="5420680"/>
              <a:ext cx="795600" cy="392040"/>
            </p14:xfrm>
          </p:contentPart>
        </mc:Choice>
        <mc:Fallback>
          <p:pic>
            <p:nvPicPr>
              <p:cNvPr id="89" name="Ink 88">
                <a:extLst>
                  <a:ext uri="{FF2B5EF4-FFF2-40B4-BE49-F238E27FC236}">
                    <a16:creationId xmlns:a16="http://schemas.microsoft.com/office/drawing/2014/main" id="{BB86BB2F-6FF5-4724-82F8-56F2CF3DBA82}"/>
                  </a:ext>
                </a:extLst>
              </p:cNvPr>
              <p:cNvPicPr/>
              <p:nvPr/>
            </p:nvPicPr>
            <p:blipFill>
              <a:blip r:embed="rId163"/>
              <a:stretch>
                <a:fillRect/>
              </a:stretch>
            </p:blipFill>
            <p:spPr>
              <a:xfrm>
                <a:off x="642000" y="5402680"/>
                <a:ext cx="831240" cy="427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4">
            <p14:nvContentPartPr>
              <p14:cNvPr id="97" name="Ink 96">
                <a:extLst>
                  <a:ext uri="{FF2B5EF4-FFF2-40B4-BE49-F238E27FC236}">
                    <a16:creationId xmlns:a16="http://schemas.microsoft.com/office/drawing/2014/main" id="{DD24E082-7BC1-4543-839A-7DCCCAA53F14}"/>
                  </a:ext>
                </a:extLst>
              </p14:cNvPr>
              <p14:cNvContentPartPr/>
              <p14:nvPr/>
            </p14:nvContentPartPr>
            <p14:xfrm>
              <a:off x="2031600" y="5369200"/>
              <a:ext cx="601200" cy="279720"/>
            </p14:xfrm>
          </p:contentPart>
        </mc:Choice>
        <mc:Fallback>
          <p:pic>
            <p:nvPicPr>
              <p:cNvPr id="97" name="Ink 96">
                <a:extLst>
                  <a:ext uri="{FF2B5EF4-FFF2-40B4-BE49-F238E27FC236}">
                    <a16:creationId xmlns:a16="http://schemas.microsoft.com/office/drawing/2014/main" id="{DD24E082-7BC1-4543-839A-7DCCCAA53F14}"/>
                  </a:ext>
                </a:extLst>
              </p:cNvPr>
              <p:cNvPicPr/>
              <p:nvPr/>
            </p:nvPicPr>
            <p:blipFill>
              <a:blip r:embed="rId165"/>
              <a:stretch>
                <a:fillRect/>
              </a:stretch>
            </p:blipFill>
            <p:spPr>
              <a:xfrm>
                <a:off x="2013600" y="5351560"/>
                <a:ext cx="636840" cy="315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6">
            <p14:nvContentPartPr>
              <p14:cNvPr id="98" name="Ink 97">
                <a:extLst>
                  <a:ext uri="{FF2B5EF4-FFF2-40B4-BE49-F238E27FC236}">
                    <a16:creationId xmlns:a16="http://schemas.microsoft.com/office/drawing/2014/main" id="{92628D5C-8430-4997-95F2-C9F9959C8EBE}"/>
                  </a:ext>
                </a:extLst>
              </p14:cNvPr>
              <p14:cNvContentPartPr/>
              <p14:nvPr/>
            </p14:nvContentPartPr>
            <p14:xfrm>
              <a:off x="1615080" y="5414200"/>
              <a:ext cx="294840" cy="321840"/>
            </p14:xfrm>
          </p:contentPart>
        </mc:Choice>
        <mc:Fallback>
          <p:pic>
            <p:nvPicPr>
              <p:cNvPr id="98" name="Ink 97">
                <a:extLst>
                  <a:ext uri="{FF2B5EF4-FFF2-40B4-BE49-F238E27FC236}">
                    <a16:creationId xmlns:a16="http://schemas.microsoft.com/office/drawing/2014/main" id="{92628D5C-8430-4997-95F2-C9F9959C8EBE}"/>
                  </a:ext>
                </a:extLst>
              </p:cNvPr>
              <p:cNvPicPr/>
              <p:nvPr/>
            </p:nvPicPr>
            <p:blipFill>
              <a:blip r:embed="rId167"/>
              <a:stretch>
                <a:fillRect/>
              </a:stretch>
            </p:blipFill>
            <p:spPr>
              <a:xfrm>
                <a:off x="1597102" y="5396540"/>
                <a:ext cx="330437" cy="357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8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E3DCAC92-E1EE-425F-94B8-4C05A2F55470}"/>
                  </a:ext>
                </a:extLst>
              </p14:cNvPr>
              <p14:cNvContentPartPr/>
              <p14:nvPr/>
            </p14:nvContentPartPr>
            <p14:xfrm>
              <a:off x="3037440" y="5449840"/>
              <a:ext cx="303120" cy="240840"/>
            </p14:xfrm>
          </p:contentPart>
        </mc:Choice>
        <mc:Fallback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E3DCAC92-E1EE-425F-94B8-4C05A2F55470}"/>
                  </a:ext>
                </a:extLst>
              </p:cNvPr>
              <p:cNvPicPr/>
              <p:nvPr/>
            </p:nvPicPr>
            <p:blipFill>
              <a:blip r:embed="rId169"/>
              <a:stretch>
                <a:fillRect/>
              </a:stretch>
            </p:blipFill>
            <p:spPr>
              <a:xfrm>
                <a:off x="3019440" y="5431840"/>
                <a:ext cx="338760" cy="276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70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936985F8-4A74-4EC3-AB78-EA0D66126A27}"/>
                  </a:ext>
                </a:extLst>
              </p14:cNvPr>
              <p14:cNvContentPartPr/>
              <p14:nvPr/>
            </p14:nvContentPartPr>
            <p14:xfrm>
              <a:off x="3472320" y="5506360"/>
              <a:ext cx="153000" cy="169200"/>
            </p14:xfrm>
          </p:contentPart>
        </mc:Choice>
        <mc:Fallback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936985F8-4A74-4EC3-AB78-EA0D66126A27}"/>
                  </a:ext>
                </a:extLst>
              </p:cNvPr>
              <p:cNvPicPr/>
              <p:nvPr/>
            </p:nvPicPr>
            <p:blipFill>
              <a:blip r:embed="rId171"/>
              <a:stretch>
                <a:fillRect/>
              </a:stretch>
            </p:blipFill>
            <p:spPr>
              <a:xfrm>
                <a:off x="3454320" y="5488360"/>
                <a:ext cx="188640" cy="204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72">
            <p14:nvContentPartPr>
              <p14:cNvPr id="72" name="Ink 71">
                <a:extLst>
                  <a:ext uri="{FF2B5EF4-FFF2-40B4-BE49-F238E27FC236}">
                    <a16:creationId xmlns:a16="http://schemas.microsoft.com/office/drawing/2014/main" id="{5D2FF8DA-8F97-4D6A-8298-B20A3D54EA8C}"/>
                  </a:ext>
                </a:extLst>
              </p14:cNvPr>
              <p14:cNvContentPartPr/>
              <p14:nvPr/>
            </p14:nvContentPartPr>
            <p14:xfrm>
              <a:off x="4576800" y="5498440"/>
              <a:ext cx="106920" cy="162000"/>
            </p14:xfrm>
          </p:contentPart>
        </mc:Choice>
        <mc:Fallback>
          <p:pic>
            <p:nvPicPr>
              <p:cNvPr id="72" name="Ink 71">
                <a:extLst>
                  <a:ext uri="{FF2B5EF4-FFF2-40B4-BE49-F238E27FC236}">
                    <a16:creationId xmlns:a16="http://schemas.microsoft.com/office/drawing/2014/main" id="{5D2FF8DA-8F97-4D6A-8298-B20A3D54EA8C}"/>
                  </a:ext>
                </a:extLst>
              </p:cNvPr>
              <p:cNvPicPr/>
              <p:nvPr/>
            </p:nvPicPr>
            <p:blipFill>
              <a:blip r:embed="rId173"/>
              <a:stretch>
                <a:fillRect/>
              </a:stretch>
            </p:blipFill>
            <p:spPr>
              <a:xfrm>
                <a:off x="4559160" y="5480440"/>
                <a:ext cx="142560" cy="197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74">
            <p14:nvContentPartPr>
              <p14:cNvPr id="80" name="Ink 79">
                <a:extLst>
                  <a:ext uri="{FF2B5EF4-FFF2-40B4-BE49-F238E27FC236}">
                    <a16:creationId xmlns:a16="http://schemas.microsoft.com/office/drawing/2014/main" id="{0AFFB47D-62C2-4879-8B6C-ED82AB1B7DE5}"/>
                  </a:ext>
                </a:extLst>
              </p14:cNvPr>
              <p14:cNvContentPartPr/>
              <p14:nvPr/>
            </p14:nvContentPartPr>
            <p14:xfrm>
              <a:off x="4793160" y="5597800"/>
              <a:ext cx="12240" cy="24480"/>
            </p14:xfrm>
          </p:contentPart>
        </mc:Choice>
        <mc:Fallback>
          <p:pic>
            <p:nvPicPr>
              <p:cNvPr id="80" name="Ink 79">
                <a:extLst>
                  <a:ext uri="{FF2B5EF4-FFF2-40B4-BE49-F238E27FC236}">
                    <a16:creationId xmlns:a16="http://schemas.microsoft.com/office/drawing/2014/main" id="{0AFFB47D-62C2-4879-8B6C-ED82AB1B7DE5}"/>
                  </a:ext>
                </a:extLst>
              </p:cNvPr>
              <p:cNvPicPr/>
              <p:nvPr/>
            </p:nvPicPr>
            <p:blipFill>
              <a:blip r:embed="rId175"/>
              <a:stretch>
                <a:fillRect/>
              </a:stretch>
            </p:blipFill>
            <p:spPr>
              <a:xfrm>
                <a:off x="4775520" y="5579800"/>
                <a:ext cx="47880" cy="60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76">
            <p14:nvContentPartPr>
              <p14:cNvPr id="88" name="Ink 87">
                <a:extLst>
                  <a:ext uri="{FF2B5EF4-FFF2-40B4-BE49-F238E27FC236}">
                    <a16:creationId xmlns:a16="http://schemas.microsoft.com/office/drawing/2014/main" id="{59BB7BED-E96A-44CE-BF5C-736275D6C8A0}"/>
                  </a:ext>
                </a:extLst>
              </p14:cNvPr>
              <p14:cNvContentPartPr/>
              <p14:nvPr/>
            </p14:nvContentPartPr>
            <p14:xfrm>
              <a:off x="4805400" y="5384680"/>
              <a:ext cx="360" cy="360"/>
            </p14:xfrm>
          </p:contentPart>
        </mc:Choice>
        <mc:Fallback>
          <p:pic>
            <p:nvPicPr>
              <p:cNvPr id="88" name="Ink 87">
                <a:extLst>
                  <a:ext uri="{FF2B5EF4-FFF2-40B4-BE49-F238E27FC236}">
                    <a16:creationId xmlns:a16="http://schemas.microsoft.com/office/drawing/2014/main" id="{59BB7BED-E96A-44CE-BF5C-736275D6C8A0}"/>
                  </a:ext>
                </a:extLst>
              </p:cNvPr>
              <p:cNvPicPr/>
              <p:nvPr/>
            </p:nvPicPr>
            <p:blipFill>
              <a:blip r:embed="rId81"/>
              <a:stretch>
                <a:fillRect/>
              </a:stretch>
            </p:blipFill>
            <p:spPr>
              <a:xfrm>
                <a:off x="4787400" y="5366680"/>
                <a:ext cx="360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77">
            <p14:nvContentPartPr>
              <p14:cNvPr id="90" name="Ink 89">
                <a:extLst>
                  <a:ext uri="{FF2B5EF4-FFF2-40B4-BE49-F238E27FC236}">
                    <a16:creationId xmlns:a16="http://schemas.microsoft.com/office/drawing/2014/main" id="{712DEEA0-0C52-4DD6-9DBF-2F82B1F40CBD}"/>
                  </a:ext>
                </a:extLst>
              </p14:cNvPr>
              <p14:cNvContentPartPr/>
              <p14:nvPr/>
            </p14:nvContentPartPr>
            <p14:xfrm>
              <a:off x="4917000" y="5543080"/>
              <a:ext cx="159840" cy="115920"/>
            </p14:xfrm>
          </p:contentPart>
        </mc:Choice>
        <mc:Fallback>
          <p:pic>
            <p:nvPicPr>
              <p:cNvPr id="90" name="Ink 89">
                <a:extLst>
                  <a:ext uri="{FF2B5EF4-FFF2-40B4-BE49-F238E27FC236}">
                    <a16:creationId xmlns:a16="http://schemas.microsoft.com/office/drawing/2014/main" id="{712DEEA0-0C52-4DD6-9DBF-2F82B1F40CBD}"/>
                  </a:ext>
                </a:extLst>
              </p:cNvPr>
              <p:cNvPicPr/>
              <p:nvPr/>
            </p:nvPicPr>
            <p:blipFill>
              <a:blip r:embed="rId178"/>
              <a:stretch>
                <a:fillRect/>
              </a:stretch>
            </p:blipFill>
            <p:spPr>
              <a:xfrm>
                <a:off x="4899000" y="5525080"/>
                <a:ext cx="195480" cy="151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79">
            <p14:nvContentPartPr>
              <p14:cNvPr id="100" name="Ink 99">
                <a:extLst>
                  <a:ext uri="{FF2B5EF4-FFF2-40B4-BE49-F238E27FC236}">
                    <a16:creationId xmlns:a16="http://schemas.microsoft.com/office/drawing/2014/main" id="{3A27B685-E790-4A37-B9A7-7619C27BCCA2}"/>
                  </a:ext>
                </a:extLst>
              </p14:cNvPr>
              <p14:cNvContentPartPr/>
              <p14:nvPr/>
            </p14:nvContentPartPr>
            <p14:xfrm>
              <a:off x="5200320" y="5364160"/>
              <a:ext cx="491400" cy="290520"/>
            </p14:xfrm>
          </p:contentPart>
        </mc:Choice>
        <mc:Fallback>
          <p:pic>
            <p:nvPicPr>
              <p:cNvPr id="100" name="Ink 99">
                <a:extLst>
                  <a:ext uri="{FF2B5EF4-FFF2-40B4-BE49-F238E27FC236}">
                    <a16:creationId xmlns:a16="http://schemas.microsoft.com/office/drawing/2014/main" id="{3A27B685-E790-4A37-B9A7-7619C27BCCA2}"/>
                  </a:ext>
                </a:extLst>
              </p:cNvPr>
              <p:cNvPicPr/>
              <p:nvPr/>
            </p:nvPicPr>
            <p:blipFill>
              <a:blip r:embed="rId180"/>
              <a:stretch>
                <a:fillRect/>
              </a:stretch>
            </p:blipFill>
            <p:spPr>
              <a:xfrm>
                <a:off x="5182680" y="5346520"/>
                <a:ext cx="527040" cy="326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81">
            <p14:nvContentPartPr>
              <p14:cNvPr id="101" name="Ink 100">
                <a:extLst>
                  <a:ext uri="{FF2B5EF4-FFF2-40B4-BE49-F238E27FC236}">
                    <a16:creationId xmlns:a16="http://schemas.microsoft.com/office/drawing/2014/main" id="{0C18C27D-6D8A-47E1-BA22-12FDE9E62631}"/>
                  </a:ext>
                </a:extLst>
              </p14:cNvPr>
              <p14:cNvContentPartPr/>
              <p14:nvPr/>
            </p14:nvContentPartPr>
            <p14:xfrm>
              <a:off x="4104480" y="5434360"/>
              <a:ext cx="328320" cy="303120"/>
            </p14:xfrm>
          </p:contentPart>
        </mc:Choice>
        <mc:Fallback>
          <p:pic>
            <p:nvPicPr>
              <p:cNvPr id="101" name="Ink 100">
                <a:extLst>
                  <a:ext uri="{FF2B5EF4-FFF2-40B4-BE49-F238E27FC236}">
                    <a16:creationId xmlns:a16="http://schemas.microsoft.com/office/drawing/2014/main" id="{0C18C27D-6D8A-47E1-BA22-12FDE9E62631}"/>
                  </a:ext>
                </a:extLst>
              </p:cNvPr>
              <p:cNvPicPr/>
              <p:nvPr/>
            </p:nvPicPr>
            <p:blipFill>
              <a:blip r:embed="rId182"/>
              <a:stretch>
                <a:fillRect/>
              </a:stretch>
            </p:blipFill>
            <p:spPr>
              <a:xfrm>
                <a:off x="4086480" y="5416381"/>
                <a:ext cx="363960" cy="33871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83">
            <p14:nvContentPartPr>
              <p14:cNvPr id="102" name="Ink 101">
                <a:extLst>
                  <a:ext uri="{FF2B5EF4-FFF2-40B4-BE49-F238E27FC236}">
                    <a16:creationId xmlns:a16="http://schemas.microsoft.com/office/drawing/2014/main" id="{35694D8F-93A4-4D9D-99B6-FBB6885A8901}"/>
                  </a:ext>
                </a:extLst>
              </p14:cNvPr>
              <p14:cNvContentPartPr/>
              <p14:nvPr/>
            </p14:nvContentPartPr>
            <p14:xfrm>
              <a:off x="5862000" y="5438680"/>
              <a:ext cx="196200" cy="17280"/>
            </p14:xfrm>
          </p:contentPart>
        </mc:Choice>
        <mc:Fallback>
          <p:pic>
            <p:nvPicPr>
              <p:cNvPr id="102" name="Ink 101">
                <a:extLst>
                  <a:ext uri="{FF2B5EF4-FFF2-40B4-BE49-F238E27FC236}">
                    <a16:creationId xmlns:a16="http://schemas.microsoft.com/office/drawing/2014/main" id="{35694D8F-93A4-4D9D-99B6-FBB6885A8901}"/>
                  </a:ext>
                </a:extLst>
              </p:cNvPr>
              <p:cNvPicPr/>
              <p:nvPr/>
            </p:nvPicPr>
            <p:blipFill>
              <a:blip r:embed="rId184"/>
              <a:stretch>
                <a:fillRect/>
              </a:stretch>
            </p:blipFill>
            <p:spPr>
              <a:xfrm>
                <a:off x="5844000" y="5421040"/>
                <a:ext cx="231840" cy="52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85">
            <p14:nvContentPartPr>
              <p14:cNvPr id="103" name="Ink 102">
                <a:extLst>
                  <a:ext uri="{FF2B5EF4-FFF2-40B4-BE49-F238E27FC236}">
                    <a16:creationId xmlns:a16="http://schemas.microsoft.com/office/drawing/2014/main" id="{2C327ED9-4528-430D-93ED-F5E6DC2D3322}"/>
                  </a:ext>
                </a:extLst>
              </p14:cNvPr>
              <p14:cNvContentPartPr/>
              <p14:nvPr/>
            </p14:nvContentPartPr>
            <p14:xfrm>
              <a:off x="5872080" y="5539120"/>
              <a:ext cx="142920" cy="8280"/>
            </p14:xfrm>
          </p:contentPart>
        </mc:Choice>
        <mc:Fallback>
          <p:pic>
            <p:nvPicPr>
              <p:cNvPr id="103" name="Ink 102">
                <a:extLst>
                  <a:ext uri="{FF2B5EF4-FFF2-40B4-BE49-F238E27FC236}">
                    <a16:creationId xmlns:a16="http://schemas.microsoft.com/office/drawing/2014/main" id="{2C327ED9-4528-430D-93ED-F5E6DC2D3322}"/>
                  </a:ext>
                </a:extLst>
              </p:cNvPr>
              <p:cNvPicPr/>
              <p:nvPr/>
            </p:nvPicPr>
            <p:blipFill>
              <a:blip r:embed="rId186"/>
              <a:stretch>
                <a:fillRect/>
              </a:stretch>
            </p:blipFill>
            <p:spPr>
              <a:xfrm>
                <a:off x="5854080" y="5521480"/>
                <a:ext cx="178560" cy="43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87">
            <p14:nvContentPartPr>
              <p14:cNvPr id="104" name="Ink 103">
                <a:extLst>
                  <a:ext uri="{FF2B5EF4-FFF2-40B4-BE49-F238E27FC236}">
                    <a16:creationId xmlns:a16="http://schemas.microsoft.com/office/drawing/2014/main" id="{FA54952B-63FA-4564-89D4-9240BA953BCF}"/>
                  </a:ext>
                </a:extLst>
              </p14:cNvPr>
              <p14:cNvContentPartPr/>
              <p14:nvPr/>
            </p14:nvContentPartPr>
            <p14:xfrm>
              <a:off x="6217680" y="5395840"/>
              <a:ext cx="385920" cy="171000"/>
            </p14:xfrm>
          </p:contentPart>
        </mc:Choice>
        <mc:Fallback>
          <p:pic>
            <p:nvPicPr>
              <p:cNvPr id="104" name="Ink 103">
                <a:extLst>
                  <a:ext uri="{FF2B5EF4-FFF2-40B4-BE49-F238E27FC236}">
                    <a16:creationId xmlns:a16="http://schemas.microsoft.com/office/drawing/2014/main" id="{FA54952B-63FA-4564-89D4-9240BA953BCF}"/>
                  </a:ext>
                </a:extLst>
              </p:cNvPr>
              <p:cNvPicPr/>
              <p:nvPr/>
            </p:nvPicPr>
            <p:blipFill>
              <a:blip r:embed="rId188"/>
              <a:stretch>
                <a:fillRect/>
              </a:stretch>
            </p:blipFill>
            <p:spPr>
              <a:xfrm>
                <a:off x="6199680" y="5377840"/>
                <a:ext cx="421560" cy="206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89">
            <p14:nvContentPartPr>
              <p14:cNvPr id="99" name="Ink 98">
                <a:extLst>
                  <a:ext uri="{FF2B5EF4-FFF2-40B4-BE49-F238E27FC236}">
                    <a16:creationId xmlns:a16="http://schemas.microsoft.com/office/drawing/2014/main" id="{336B4FDE-7686-4E33-864E-4D11753D225D}"/>
                  </a:ext>
                </a:extLst>
              </p14:cNvPr>
              <p14:cNvContentPartPr/>
              <p14:nvPr/>
            </p14:nvContentPartPr>
            <p14:xfrm>
              <a:off x="7721400" y="5465680"/>
              <a:ext cx="105120" cy="9720"/>
            </p14:xfrm>
          </p:contentPart>
        </mc:Choice>
        <mc:Fallback>
          <p:pic>
            <p:nvPicPr>
              <p:cNvPr id="99" name="Ink 98">
                <a:extLst>
                  <a:ext uri="{FF2B5EF4-FFF2-40B4-BE49-F238E27FC236}">
                    <a16:creationId xmlns:a16="http://schemas.microsoft.com/office/drawing/2014/main" id="{336B4FDE-7686-4E33-864E-4D11753D225D}"/>
                  </a:ext>
                </a:extLst>
              </p:cNvPr>
              <p:cNvPicPr/>
              <p:nvPr/>
            </p:nvPicPr>
            <p:blipFill>
              <a:blip r:embed="rId190"/>
              <a:stretch>
                <a:fillRect/>
              </a:stretch>
            </p:blipFill>
            <p:spPr>
              <a:xfrm>
                <a:off x="7703400" y="5447680"/>
                <a:ext cx="140760" cy="45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91">
            <p14:nvContentPartPr>
              <p14:cNvPr id="105" name="Ink 104">
                <a:extLst>
                  <a:ext uri="{FF2B5EF4-FFF2-40B4-BE49-F238E27FC236}">
                    <a16:creationId xmlns:a16="http://schemas.microsoft.com/office/drawing/2014/main" id="{F6E2655F-D677-4422-A667-C414A22159C9}"/>
                  </a:ext>
                </a:extLst>
              </p14:cNvPr>
              <p14:cNvContentPartPr/>
              <p14:nvPr/>
            </p14:nvContentPartPr>
            <p14:xfrm>
              <a:off x="7721400" y="5520760"/>
              <a:ext cx="126360" cy="16560"/>
            </p14:xfrm>
          </p:contentPart>
        </mc:Choice>
        <mc:Fallback>
          <p:pic>
            <p:nvPicPr>
              <p:cNvPr id="105" name="Ink 104">
                <a:extLst>
                  <a:ext uri="{FF2B5EF4-FFF2-40B4-BE49-F238E27FC236}">
                    <a16:creationId xmlns:a16="http://schemas.microsoft.com/office/drawing/2014/main" id="{F6E2655F-D677-4422-A667-C414A22159C9}"/>
                  </a:ext>
                </a:extLst>
              </p:cNvPr>
              <p:cNvPicPr/>
              <p:nvPr/>
            </p:nvPicPr>
            <p:blipFill>
              <a:blip r:embed="rId192"/>
              <a:stretch>
                <a:fillRect/>
              </a:stretch>
            </p:blipFill>
            <p:spPr>
              <a:xfrm>
                <a:off x="7703400" y="5502760"/>
                <a:ext cx="162000" cy="52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93">
            <p14:nvContentPartPr>
              <p14:cNvPr id="106" name="Ink 105">
                <a:extLst>
                  <a:ext uri="{FF2B5EF4-FFF2-40B4-BE49-F238E27FC236}">
                    <a16:creationId xmlns:a16="http://schemas.microsoft.com/office/drawing/2014/main" id="{FC5531AD-EBA0-4EC1-B360-5EFDF6712D77}"/>
                  </a:ext>
                </a:extLst>
              </p14:cNvPr>
              <p14:cNvContentPartPr/>
              <p14:nvPr/>
            </p14:nvContentPartPr>
            <p14:xfrm>
              <a:off x="7254120" y="5364520"/>
              <a:ext cx="351720" cy="294480"/>
            </p14:xfrm>
          </p:contentPart>
        </mc:Choice>
        <mc:Fallback>
          <p:pic>
            <p:nvPicPr>
              <p:cNvPr id="106" name="Ink 105">
                <a:extLst>
                  <a:ext uri="{FF2B5EF4-FFF2-40B4-BE49-F238E27FC236}">
                    <a16:creationId xmlns:a16="http://schemas.microsoft.com/office/drawing/2014/main" id="{FC5531AD-EBA0-4EC1-B360-5EFDF6712D77}"/>
                  </a:ext>
                </a:extLst>
              </p:cNvPr>
              <p:cNvPicPr/>
              <p:nvPr/>
            </p:nvPicPr>
            <p:blipFill>
              <a:blip r:embed="rId194"/>
              <a:stretch>
                <a:fillRect/>
              </a:stretch>
            </p:blipFill>
            <p:spPr>
              <a:xfrm>
                <a:off x="7236138" y="5346858"/>
                <a:ext cx="387324" cy="33016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95">
            <p14:nvContentPartPr>
              <p14:cNvPr id="107" name="Ink 106">
                <a:extLst>
                  <a:ext uri="{FF2B5EF4-FFF2-40B4-BE49-F238E27FC236}">
                    <a16:creationId xmlns:a16="http://schemas.microsoft.com/office/drawing/2014/main" id="{0A61B67F-23BF-46D6-AFA1-ADC95966C1C4}"/>
                  </a:ext>
                </a:extLst>
              </p14:cNvPr>
              <p14:cNvContentPartPr/>
              <p14:nvPr/>
            </p14:nvContentPartPr>
            <p14:xfrm>
              <a:off x="6827160" y="5374240"/>
              <a:ext cx="237960" cy="220320"/>
            </p14:xfrm>
          </p:contentPart>
        </mc:Choice>
        <mc:Fallback>
          <p:pic>
            <p:nvPicPr>
              <p:cNvPr id="107" name="Ink 106">
                <a:extLst>
                  <a:ext uri="{FF2B5EF4-FFF2-40B4-BE49-F238E27FC236}">
                    <a16:creationId xmlns:a16="http://schemas.microsoft.com/office/drawing/2014/main" id="{0A61B67F-23BF-46D6-AFA1-ADC95966C1C4}"/>
                  </a:ext>
                </a:extLst>
              </p:cNvPr>
              <p:cNvPicPr/>
              <p:nvPr/>
            </p:nvPicPr>
            <p:blipFill>
              <a:blip r:embed="rId196"/>
              <a:stretch>
                <a:fillRect/>
              </a:stretch>
            </p:blipFill>
            <p:spPr>
              <a:xfrm>
                <a:off x="6809187" y="5356240"/>
                <a:ext cx="273546" cy="255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97">
            <p14:nvContentPartPr>
              <p14:cNvPr id="119" name="Ink 118">
                <a:extLst>
                  <a:ext uri="{FF2B5EF4-FFF2-40B4-BE49-F238E27FC236}">
                    <a16:creationId xmlns:a16="http://schemas.microsoft.com/office/drawing/2014/main" id="{DD8678E2-2779-4FEF-89D7-571CE50DB425}"/>
                  </a:ext>
                </a:extLst>
              </p14:cNvPr>
              <p14:cNvContentPartPr/>
              <p14:nvPr/>
            </p14:nvContentPartPr>
            <p14:xfrm>
              <a:off x="8034600" y="5192080"/>
              <a:ext cx="896760" cy="646200"/>
            </p14:xfrm>
          </p:contentPart>
        </mc:Choice>
        <mc:Fallback>
          <p:pic>
            <p:nvPicPr>
              <p:cNvPr id="119" name="Ink 118">
                <a:extLst>
                  <a:ext uri="{FF2B5EF4-FFF2-40B4-BE49-F238E27FC236}">
                    <a16:creationId xmlns:a16="http://schemas.microsoft.com/office/drawing/2014/main" id="{DD8678E2-2779-4FEF-89D7-571CE50DB425}"/>
                  </a:ext>
                </a:extLst>
              </p:cNvPr>
              <p:cNvPicPr/>
              <p:nvPr/>
            </p:nvPicPr>
            <p:blipFill>
              <a:blip r:embed="rId198"/>
              <a:stretch>
                <a:fillRect/>
              </a:stretch>
            </p:blipFill>
            <p:spPr>
              <a:xfrm>
                <a:off x="8016960" y="5174430"/>
                <a:ext cx="932400" cy="6818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99">
            <p14:nvContentPartPr>
              <p14:cNvPr id="93" name="Ink 92">
                <a:extLst>
                  <a:ext uri="{FF2B5EF4-FFF2-40B4-BE49-F238E27FC236}">
                    <a16:creationId xmlns:a16="http://schemas.microsoft.com/office/drawing/2014/main" id="{9B14CB81-D921-4A71-A8F6-20C8D0E41F1D}"/>
                  </a:ext>
                </a:extLst>
              </p14:cNvPr>
              <p14:cNvContentPartPr/>
              <p14:nvPr/>
            </p14:nvContentPartPr>
            <p14:xfrm>
              <a:off x="1300080" y="5973640"/>
              <a:ext cx="248040" cy="330480"/>
            </p14:xfrm>
          </p:contentPart>
        </mc:Choice>
        <mc:Fallback>
          <p:pic>
            <p:nvPicPr>
              <p:cNvPr id="93" name="Ink 92">
                <a:extLst>
                  <a:ext uri="{FF2B5EF4-FFF2-40B4-BE49-F238E27FC236}">
                    <a16:creationId xmlns:a16="http://schemas.microsoft.com/office/drawing/2014/main" id="{9B14CB81-D921-4A71-A8F6-20C8D0E41F1D}"/>
                  </a:ext>
                </a:extLst>
              </p:cNvPr>
              <p:cNvPicPr/>
              <p:nvPr/>
            </p:nvPicPr>
            <p:blipFill>
              <a:blip r:embed="rId200"/>
              <a:stretch>
                <a:fillRect/>
              </a:stretch>
            </p:blipFill>
            <p:spPr>
              <a:xfrm>
                <a:off x="1282080" y="5955640"/>
                <a:ext cx="283680" cy="366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01">
            <p14:nvContentPartPr>
              <p14:cNvPr id="165" name="Ink 164">
                <a:extLst>
                  <a:ext uri="{FF2B5EF4-FFF2-40B4-BE49-F238E27FC236}">
                    <a16:creationId xmlns:a16="http://schemas.microsoft.com/office/drawing/2014/main" id="{5156F1F1-2AD3-4729-AF12-5B3A9C102C38}"/>
                  </a:ext>
                </a:extLst>
              </p14:cNvPr>
              <p14:cNvContentPartPr/>
              <p14:nvPr/>
            </p14:nvContentPartPr>
            <p14:xfrm>
              <a:off x="1848720" y="4053400"/>
              <a:ext cx="7291440" cy="2501280"/>
            </p14:xfrm>
          </p:contentPart>
        </mc:Choice>
        <mc:Fallback>
          <p:pic>
            <p:nvPicPr>
              <p:cNvPr id="165" name="Ink 164">
                <a:extLst>
                  <a:ext uri="{FF2B5EF4-FFF2-40B4-BE49-F238E27FC236}">
                    <a16:creationId xmlns:a16="http://schemas.microsoft.com/office/drawing/2014/main" id="{5156F1F1-2AD3-4729-AF12-5B3A9C102C38}"/>
                  </a:ext>
                </a:extLst>
              </p:cNvPr>
              <p:cNvPicPr/>
              <p:nvPr/>
            </p:nvPicPr>
            <p:blipFill>
              <a:blip r:embed="rId202"/>
              <a:stretch>
                <a:fillRect/>
              </a:stretch>
            </p:blipFill>
            <p:spPr>
              <a:xfrm>
                <a:off x="1831080" y="4035400"/>
                <a:ext cx="7327080" cy="25369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664186818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EF925F-07F8-4EB3-99A6-401403A3F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8BA499-14B1-4141-8B47-F388188B2A8C}" type="slidenum">
              <a:rPr lang="en-US" smtClean="0"/>
              <a:pPr>
                <a:defRPr/>
              </a:pPr>
              <a:t>48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4A983E8-E451-41C2-A6E9-EF236554FA7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2884" t="14701" r="17452" b="79188"/>
          <a:stretch/>
        </p:blipFill>
        <p:spPr>
          <a:xfrm>
            <a:off x="152399" y="168274"/>
            <a:ext cx="8700727" cy="1508126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E2CB4E82-318A-4693-8CE0-E8A3C924D1C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350"/>
          <a:stretch/>
        </p:blipFill>
        <p:spPr>
          <a:xfrm>
            <a:off x="6450228" y="1295400"/>
            <a:ext cx="2541373" cy="2368737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E3864354-37D2-4D89-B266-4E5B4F0674D5}"/>
                  </a:ext>
                </a:extLst>
              </p14:cNvPr>
              <p14:cNvContentPartPr/>
              <p14:nvPr/>
            </p14:nvContentPartPr>
            <p14:xfrm>
              <a:off x="1797960" y="497320"/>
              <a:ext cx="2253240" cy="4140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E3864354-37D2-4D89-B266-4E5B4F0674D5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780320" y="461680"/>
                <a:ext cx="2288880" cy="113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AABBB7BA-46C3-4AE4-8CC7-9B62C2B587F8}"/>
                  </a:ext>
                </a:extLst>
              </p14:cNvPr>
              <p14:cNvContentPartPr/>
              <p14:nvPr/>
            </p14:nvContentPartPr>
            <p14:xfrm>
              <a:off x="6298680" y="863080"/>
              <a:ext cx="2287440" cy="61560"/>
            </p14:xfrm>
          </p:contentPart>
        </mc:Choice>
        <mc:Fallback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AABBB7BA-46C3-4AE4-8CC7-9B62C2B587F8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6281040" y="827080"/>
                <a:ext cx="2323080" cy="133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790957B5-BFC6-4400-9C92-BE9FAF9A12DB}"/>
                  </a:ext>
                </a:extLst>
              </p14:cNvPr>
              <p14:cNvContentPartPr/>
              <p14:nvPr/>
            </p14:nvContentPartPr>
            <p14:xfrm>
              <a:off x="221520" y="1218760"/>
              <a:ext cx="4583160" cy="61560"/>
            </p14:xfrm>
          </p:contentPart>
        </mc:Choice>
        <mc:Fallback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790957B5-BFC6-4400-9C92-BE9FAF9A12DB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203520" y="1183120"/>
                <a:ext cx="4618800" cy="133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1A3E1294-9569-461C-A91B-58E5F8266021}"/>
                  </a:ext>
                </a:extLst>
              </p14:cNvPr>
              <p14:cNvContentPartPr/>
              <p14:nvPr/>
            </p14:nvContentPartPr>
            <p14:xfrm>
              <a:off x="1361280" y="3880240"/>
              <a:ext cx="223560" cy="274320"/>
            </p14:xfrm>
          </p:contentPart>
        </mc:Choice>
        <mc:Fallback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1A3E1294-9569-461C-A91B-58E5F8266021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1343309" y="3862577"/>
                <a:ext cx="259143" cy="31000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">
            <p14:nvContentPartPr>
              <p14:cNvPr id="46" name="Ink 45">
                <a:extLst>
                  <a:ext uri="{FF2B5EF4-FFF2-40B4-BE49-F238E27FC236}">
                    <a16:creationId xmlns:a16="http://schemas.microsoft.com/office/drawing/2014/main" id="{A0FD4F42-10F0-43A6-8E05-0459C17BD1B3}"/>
                  </a:ext>
                </a:extLst>
              </p14:cNvPr>
              <p14:cNvContentPartPr/>
              <p14:nvPr/>
            </p14:nvContentPartPr>
            <p14:xfrm>
              <a:off x="2813880" y="1605400"/>
              <a:ext cx="628920" cy="60840"/>
            </p14:xfrm>
          </p:contentPart>
        </mc:Choice>
        <mc:Fallback>
          <p:pic>
            <p:nvPicPr>
              <p:cNvPr id="46" name="Ink 45">
                <a:extLst>
                  <a:ext uri="{FF2B5EF4-FFF2-40B4-BE49-F238E27FC236}">
                    <a16:creationId xmlns:a16="http://schemas.microsoft.com/office/drawing/2014/main" id="{A0FD4F42-10F0-43A6-8E05-0459C17BD1B3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2795880" y="1587760"/>
                <a:ext cx="664560" cy="96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">
            <p14:nvContentPartPr>
              <p14:cNvPr id="47" name="Ink 46">
                <a:extLst>
                  <a:ext uri="{FF2B5EF4-FFF2-40B4-BE49-F238E27FC236}">
                    <a16:creationId xmlns:a16="http://schemas.microsoft.com/office/drawing/2014/main" id="{CA1CC033-68B9-4A76-A90D-2F2E236643A6}"/>
                  </a:ext>
                </a:extLst>
              </p14:cNvPr>
              <p14:cNvContentPartPr/>
              <p14:nvPr/>
            </p14:nvContentPartPr>
            <p14:xfrm>
              <a:off x="3626760" y="1586320"/>
              <a:ext cx="160560" cy="19080"/>
            </p14:xfrm>
          </p:contentPart>
        </mc:Choice>
        <mc:Fallback>
          <p:pic>
            <p:nvPicPr>
              <p:cNvPr id="47" name="Ink 46">
                <a:extLst>
                  <a:ext uri="{FF2B5EF4-FFF2-40B4-BE49-F238E27FC236}">
                    <a16:creationId xmlns:a16="http://schemas.microsoft.com/office/drawing/2014/main" id="{CA1CC033-68B9-4A76-A90D-2F2E236643A6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3608760" y="1568320"/>
                <a:ext cx="196200" cy="54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">
            <p14:nvContentPartPr>
              <p14:cNvPr id="57" name="Ink 56">
                <a:extLst>
                  <a:ext uri="{FF2B5EF4-FFF2-40B4-BE49-F238E27FC236}">
                    <a16:creationId xmlns:a16="http://schemas.microsoft.com/office/drawing/2014/main" id="{B3FAE627-E43B-48B1-8040-FBF2674FE6EE}"/>
                  </a:ext>
                </a:extLst>
              </p14:cNvPr>
              <p14:cNvContentPartPr/>
              <p14:nvPr/>
            </p14:nvContentPartPr>
            <p14:xfrm>
              <a:off x="477120" y="1672000"/>
              <a:ext cx="2113200" cy="2103840"/>
            </p14:xfrm>
          </p:contentPart>
        </mc:Choice>
        <mc:Fallback>
          <p:pic>
            <p:nvPicPr>
              <p:cNvPr id="57" name="Ink 56">
                <a:extLst>
                  <a:ext uri="{FF2B5EF4-FFF2-40B4-BE49-F238E27FC236}">
                    <a16:creationId xmlns:a16="http://schemas.microsoft.com/office/drawing/2014/main" id="{B3FAE627-E43B-48B1-8040-FBF2674FE6EE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459483" y="1654000"/>
                <a:ext cx="2148834" cy="2139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8">
            <p14:nvContentPartPr>
              <p14:cNvPr id="61" name="Ink 60">
                <a:extLst>
                  <a:ext uri="{FF2B5EF4-FFF2-40B4-BE49-F238E27FC236}">
                    <a16:creationId xmlns:a16="http://schemas.microsoft.com/office/drawing/2014/main" id="{C97432FF-9293-4FE3-AB25-A67797373E30}"/>
                  </a:ext>
                </a:extLst>
              </p14:cNvPr>
              <p14:cNvContentPartPr/>
              <p14:nvPr/>
            </p14:nvContentPartPr>
            <p14:xfrm>
              <a:off x="2742600" y="1817800"/>
              <a:ext cx="324720" cy="348480"/>
            </p14:xfrm>
          </p:contentPart>
        </mc:Choice>
        <mc:Fallback>
          <p:pic>
            <p:nvPicPr>
              <p:cNvPr id="61" name="Ink 60">
                <a:extLst>
                  <a:ext uri="{FF2B5EF4-FFF2-40B4-BE49-F238E27FC236}">
                    <a16:creationId xmlns:a16="http://schemas.microsoft.com/office/drawing/2014/main" id="{C97432FF-9293-4FE3-AB25-A67797373E30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2724960" y="1799781"/>
                <a:ext cx="360360" cy="38415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0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D4FF878C-DDF8-44E6-95FB-DAF119124E4C}"/>
                  </a:ext>
                </a:extLst>
              </p14:cNvPr>
              <p14:cNvContentPartPr/>
              <p14:nvPr/>
            </p14:nvContentPartPr>
            <p14:xfrm>
              <a:off x="3689760" y="1687480"/>
              <a:ext cx="523440" cy="610560"/>
            </p14:xfrm>
          </p:contentPart>
        </mc:Choice>
        <mc:Fallback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D4FF878C-DDF8-44E6-95FB-DAF119124E4C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3672120" y="1669830"/>
                <a:ext cx="559080" cy="64622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2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1F3F158F-C1FB-44F1-96F9-31820E21B5E8}"/>
                  </a:ext>
                </a:extLst>
              </p14:cNvPr>
              <p14:cNvContentPartPr/>
              <p14:nvPr/>
            </p14:nvContentPartPr>
            <p14:xfrm>
              <a:off x="4388520" y="2153680"/>
              <a:ext cx="192960" cy="186480"/>
            </p14:xfrm>
          </p:contentPart>
        </mc:Choice>
        <mc:Fallback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1F3F158F-C1FB-44F1-96F9-31820E21B5E8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4370880" y="2135680"/>
                <a:ext cx="228600" cy="222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4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209E4FAD-9B4A-4804-8CC9-6E9C5388DBB8}"/>
                  </a:ext>
                </a:extLst>
              </p14:cNvPr>
              <p14:cNvContentPartPr/>
              <p14:nvPr/>
            </p14:nvContentPartPr>
            <p14:xfrm>
              <a:off x="2783640" y="2475880"/>
              <a:ext cx="171720" cy="54360"/>
            </p14:xfrm>
          </p:contentPart>
        </mc:Choice>
        <mc:Fallback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209E4FAD-9B4A-4804-8CC9-6E9C5388DBB8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2765640" y="2457880"/>
                <a:ext cx="207360" cy="90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6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C42BD757-22CA-47F1-B7F0-C88D66B7CC97}"/>
                  </a:ext>
                </a:extLst>
              </p14:cNvPr>
              <p14:cNvContentPartPr/>
              <p14:nvPr/>
            </p14:nvContentPartPr>
            <p14:xfrm>
              <a:off x="3210240" y="2691880"/>
              <a:ext cx="198000" cy="11160"/>
            </p14:xfrm>
          </p:contentPart>
        </mc:Choice>
        <mc:Fallback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C42BD757-22CA-47F1-B7F0-C88D66B7CC97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3192240" y="2674240"/>
                <a:ext cx="233640" cy="46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8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1E8464F5-20B8-4DD4-823A-E22F89F1B065}"/>
                  </a:ext>
                </a:extLst>
              </p14:cNvPr>
              <p14:cNvContentPartPr/>
              <p14:nvPr/>
            </p14:nvContentPartPr>
            <p14:xfrm>
              <a:off x="3250920" y="2793760"/>
              <a:ext cx="117360" cy="360"/>
            </p14:xfrm>
          </p:contentPart>
        </mc:Choice>
        <mc:Fallback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1E8464F5-20B8-4DD4-823A-E22F89F1B065}"/>
                  </a:ext>
                </a:extLst>
              </p:cNvPr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3232920" y="2775760"/>
                <a:ext cx="1530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0">
            <p14:nvContentPartPr>
              <p14:cNvPr id="24" name="Ink 23">
                <a:extLst>
                  <a:ext uri="{FF2B5EF4-FFF2-40B4-BE49-F238E27FC236}">
                    <a16:creationId xmlns:a16="http://schemas.microsoft.com/office/drawing/2014/main" id="{3BC8F5E3-2C86-4763-AADD-EB706C847488}"/>
                  </a:ext>
                </a:extLst>
              </p14:cNvPr>
              <p14:cNvContentPartPr/>
              <p14:nvPr/>
            </p14:nvContentPartPr>
            <p14:xfrm>
              <a:off x="3586080" y="2571640"/>
              <a:ext cx="446040" cy="351360"/>
            </p14:xfrm>
          </p:contentPart>
        </mc:Choice>
        <mc:Fallback>
          <p:pic>
            <p:nvPicPr>
              <p:cNvPr id="24" name="Ink 23">
                <a:extLst>
                  <a:ext uri="{FF2B5EF4-FFF2-40B4-BE49-F238E27FC236}">
                    <a16:creationId xmlns:a16="http://schemas.microsoft.com/office/drawing/2014/main" id="{3BC8F5E3-2C86-4763-AADD-EB706C847488}"/>
                  </a:ext>
                </a:extLst>
              </p:cNvPr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3568080" y="2553982"/>
                <a:ext cx="481680" cy="38703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2">
            <p14:nvContentPartPr>
              <p14:cNvPr id="25" name="Ink 24">
                <a:extLst>
                  <a:ext uri="{FF2B5EF4-FFF2-40B4-BE49-F238E27FC236}">
                    <a16:creationId xmlns:a16="http://schemas.microsoft.com/office/drawing/2014/main" id="{7B048A25-936C-4102-B796-C1FE5FDF6073}"/>
                  </a:ext>
                </a:extLst>
              </p14:cNvPr>
              <p14:cNvContentPartPr/>
              <p14:nvPr/>
            </p14:nvContentPartPr>
            <p14:xfrm>
              <a:off x="2753040" y="2699800"/>
              <a:ext cx="343440" cy="268200"/>
            </p14:xfrm>
          </p:contentPart>
        </mc:Choice>
        <mc:Fallback>
          <p:pic>
            <p:nvPicPr>
              <p:cNvPr id="25" name="Ink 24">
                <a:extLst>
                  <a:ext uri="{FF2B5EF4-FFF2-40B4-BE49-F238E27FC236}">
                    <a16:creationId xmlns:a16="http://schemas.microsoft.com/office/drawing/2014/main" id="{7B048A25-936C-4102-B796-C1FE5FDF6073}"/>
                  </a:ext>
                </a:extLst>
              </p:cNvPr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2735381" y="2682160"/>
                <a:ext cx="379117" cy="303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4">
            <p14:nvContentPartPr>
              <p14:cNvPr id="26" name="Ink 25">
                <a:extLst>
                  <a:ext uri="{FF2B5EF4-FFF2-40B4-BE49-F238E27FC236}">
                    <a16:creationId xmlns:a16="http://schemas.microsoft.com/office/drawing/2014/main" id="{8EE84877-AE52-4BA2-BFA4-A59DE8083E60}"/>
                  </a:ext>
                </a:extLst>
              </p14:cNvPr>
              <p14:cNvContentPartPr/>
              <p14:nvPr/>
            </p14:nvContentPartPr>
            <p14:xfrm>
              <a:off x="4215360" y="2681800"/>
              <a:ext cx="63720" cy="214920"/>
            </p14:xfrm>
          </p:contentPart>
        </mc:Choice>
        <mc:Fallback>
          <p:pic>
            <p:nvPicPr>
              <p:cNvPr id="26" name="Ink 25">
                <a:extLst>
                  <a:ext uri="{FF2B5EF4-FFF2-40B4-BE49-F238E27FC236}">
                    <a16:creationId xmlns:a16="http://schemas.microsoft.com/office/drawing/2014/main" id="{8EE84877-AE52-4BA2-BFA4-A59DE8083E60}"/>
                  </a:ext>
                </a:extLst>
              </p:cNvPr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4197720" y="2664160"/>
                <a:ext cx="99360" cy="250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6">
            <p14:nvContentPartPr>
              <p14:cNvPr id="27" name="Ink 26">
                <a:extLst>
                  <a:ext uri="{FF2B5EF4-FFF2-40B4-BE49-F238E27FC236}">
                    <a16:creationId xmlns:a16="http://schemas.microsoft.com/office/drawing/2014/main" id="{28E75EE5-8870-4B75-BDFC-8EC321FBF41B}"/>
                  </a:ext>
                </a:extLst>
              </p14:cNvPr>
              <p14:cNvContentPartPr/>
              <p14:nvPr/>
            </p14:nvContentPartPr>
            <p14:xfrm>
              <a:off x="4144800" y="2518720"/>
              <a:ext cx="165960" cy="88920"/>
            </p14:xfrm>
          </p:contentPart>
        </mc:Choice>
        <mc:Fallback>
          <p:pic>
            <p:nvPicPr>
              <p:cNvPr id="27" name="Ink 26">
                <a:extLst>
                  <a:ext uri="{FF2B5EF4-FFF2-40B4-BE49-F238E27FC236}">
                    <a16:creationId xmlns:a16="http://schemas.microsoft.com/office/drawing/2014/main" id="{28E75EE5-8870-4B75-BDFC-8EC321FBF41B}"/>
                  </a:ext>
                </a:extLst>
              </p:cNvPr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4126800" y="2500720"/>
                <a:ext cx="201600" cy="124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8">
            <p14:nvContentPartPr>
              <p14:cNvPr id="30" name="Ink 29">
                <a:extLst>
                  <a:ext uri="{FF2B5EF4-FFF2-40B4-BE49-F238E27FC236}">
                    <a16:creationId xmlns:a16="http://schemas.microsoft.com/office/drawing/2014/main" id="{19DB5899-B296-4A61-B99D-BFFFF26FE23B}"/>
                  </a:ext>
                </a:extLst>
              </p14:cNvPr>
              <p14:cNvContentPartPr/>
              <p14:nvPr/>
            </p14:nvContentPartPr>
            <p14:xfrm>
              <a:off x="4531080" y="2702320"/>
              <a:ext cx="175680" cy="194040"/>
            </p14:xfrm>
          </p:contentPart>
        </mc:Choice>
        <mc:Fallback>
          <p:pic>
            <p:nvPicPr>
              <p:cNvPr id="30" name="Ink 29">
                <a:extLst>
                  <a:ext uri="{FF2B5EF4-FFF2-40B4-BE49-F238E27FC236}">
                    <a16:creationId xmlns:a16="http://schemas.microsoft.com/office/drawing/2014/main" id="{19DB5899-B296-4A61-B99D-BFFFF26FE23B}"/>
                  </a:ext>
                </a:extLst>
              </p:cNvPr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4513080" y="2684320"/>
                <a:ext cx="211320" cy="229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0">
            <p14:nvContentPartPr>
              <p14:cNvPr id="34" name="Ink 33">
                <a:extLst>
                  <a:ext uri="{FF2B5EF4-FFF2-40B4-BE49-F238E27FC236}">
                    <a16:creationId xmlns:a16="http://schemas.microsoft.com/office/drawing/2014/main" id="{C203479C-3A23-40CC-B82F-9D84E90100DD}"/>
                  </a:ext>
                </a:extLst>
              </p14:cNvPr>
              <p14:cNvContentPartPr/>
              <p14:nvPr/>
            </p14:nvContentPartPr>
            <p14:xfrm>
              <a:off x="5183400" y="2813920"/>
              <a:ext cx="102960" cy="250920"/>
            </p14:xfrm>
          </p:contentPart>
        </mc:Choice>
        <mc:Fallback>
          <p:pic>
            <p:nvPicPr>
              <p:cNvPr id="34" name="Ink 33">
                <a:extLst>
                  <a:ext uri="{FF2B5EF4-FFF2-40B4-BE49-F238E27FC236}">
                    <a16:creationId xmlns:a16="http://schemas.microsoft.com/office/drawing/2014/main" id="{C203479C-3A23-40CC-B82F-9D84E90100DD}"/>
                  </a:ext>
                </a:extLst>
              </p:cNvPr>
              <p:cNvPicPr/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5165400" y="2796280"/>
                <a:ext cx="138600" cy="286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2">
            <p14:nvContentPartPr>
              <p14:cNvPr id="35" name="Ink 34">
                <a:extLst>
                  <a:ext uri="{FF2B5EF4-FFF2-40B4-BE49-F238E27FC236}">
                    <a16:creationId xmlns:a16="http://schemas.microsoft.com/office/drawing/2014/main" id="{09E8153D-1109-48B9-8CF9-41CDB6BA8C61}"/>
                  </a:ext>
                </a:extLst>
              </p14:cNvPr>
              <p14:cNvContentPartPr/>
              <p14:nvPr/>
            </p14:nvContentPartPr>
            <p14:xfrm>
              <a:off x="5404800" y="2682520"/>
              <a:ext cx="212400" cy="402840"/>
            </p14:xfrm>
          </p:contentPart>
        </mc:Choice>
        <mc:Fallback>
          <p:pic>
            <p:nvPicPr>
              <p:cNvPr id="35" name="Ink 34">
                <a:extLst>
                  <a:ext uri="{FF2B5EF4-FFF2-40B4-BE49-F238E27FC236}">
                    <a16:creationId xmlns:a16="http://schemas.microsoft.com/office/drawing/2014/main" id="{09E8153D-1109-48B9-8CF9-41CDB6BA8C61}"/>
                  </a:ext>
                </a:extLst>
              </p:cNvPr>
              <p:cNvPicPr/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5386800" y="2664880"/>
                <a:ext cx="248040" cy="438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4">
            <p14:nvContentPartPr>
              <p14:cNvPr id="36" name="Ink 35">
                <a:extLst>
                  <a:ext uri="{FF2B5EF4-FFF2-40B4-BE49-F238E27FC236}">
                    <a16:creationId xmlns:a16="http://schemas.microsoft.com/office/drawing/2014/main" id="{AF850972-CB27-441F-B347-56C2535CCE09}"/>
                  </a:ext>
                </a:extLst>
              </p14:cNvPr>
              <p14:cNvContentPartPr/>
              <p14:nvPr/>
            </p14:nvContentPartPr>
            <p14:xfrm>
              <a:off x="5435400" y="2453560"/>
              <a:ext cx="168840" cy="140040"/>
            </p14:xfrm>
          </p:contentPart>
        </mc:Choice>
        <mc:Fallback>
          <p:pic>
            <p:nvPicPr>
              <p:cNvPr id="36" name="Ink 35">
                <a:extLst>
                  <a:ext uri="{FF2B5EF4-FFF2-40B4-BE49-F238E27FC236}">
                    <a16:creationId xmlns:a16="http://schemas.microsoft.com/office/drawing/2014/main" id="{AF850972-CB27-441F-B347-56C2535CCE09}"/>
                  </a:ext>
                </a:extLst>
              </p:cNvPr>
              <p:cNvPicPr/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5417400" y="2435920"/>
                <a:ext cx="204480" cy="175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6">
            <p14:nvContentPartPr>
              <p14:cNvPr id="37" name="Ink 36">
                <a:extLst>
                  <a:ext uri="{FF2B5EF4-FFF2-40B4-BE49-F238E27FC236}">
                    <a16:creationId xmlns:a16="http://schemas.microsoft.com/office/drawing/2014/main" id="{0A3C290E-0175-491A-A3FD-A4C39B2D6B28}"/>
                  </a:ext>
                </a:extLst>
              </p14:cNvPr>
              <p14:cNvContentPartPr/>
              <p14:nvPr/>
            </p14:nvContentPartPr>
            <p14:xfrm>
              <a:off x="4825560" y="2610520"/>
              <a:ext cx="271080" cy="314280"/>
            </p14:xfrm>
          </p:contentPart>
        </mc:Choice>
        <mc:Fallback>
          <p:pic>
            <p:nvPicPr>
              <p:cNvPr id="37" name="Ink 36">
                <a:extLst>
                  <a:ext uri="{FF2B5EF4-FFF2-40B4-BE49-F238E27FC236}">
                    <a16:creationId xmlns:a16="http://schemas.microsoft.com/office/drawing/2014/main" id="{0A3C290E-0175-491A-A3FD-A4C39B2D6B28}"/>
                  </a:ext>
                </a:extLst>
              </p:cNvPr>
              <p:cNvPicPr/>
              <p:nvPr/>
            </p:nvPicPr>
            <p:blipFill>
              <a:blip r:embed="rId47"/>
              <a:stretch>
                <a:fillRect/>
              </a:stretch>
            </p:blipFill>
            <p:spPr>
              <a:xfrm>
                <a:off x="4807920" y="2592541"/>
                <a:ext cx="306720" cy="34987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8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9AC9D42C-2198-4969-A700-F8AB83234145}"/>
                  </a:ext>
                </a:extLst>
              </p14:cNvPr>
              <p14:cNvContentPartPr/>
              <p14:nvPr/>
            </p14:nvContentPartPr>
            <p14:xfrm>
              <a:off x="2153640" y="3260320"/>
              <a:ext cx="271440" cy="185040"/>
            </p14:xfrm>
          </p:contentPart>
        </mc:Choice>
        <mc:Fallback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9AC9D42C-2198-4969-A700-F8AB83234145}"/>
                  </a:ext>
                </a:extLst>
              </p:cNvPr>
              <p:cNvPicPr/>
              <p:nvPr/>
            </p:nvPicPr>
            <p:blipFill>
              <a:blip r:embed="rId49"/>
              <a:stretch>
                <a:fillRect/>
              </a:stretch>
            </p:blipFill>
            <p:spPr>
              <a:xfrm>
                <a:off x="2135640" y="3242320"/>
                <a:ext cx="307080" cy="220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0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BFCB91B7-EFDF-42DB-9D06-704664C8AF48}"/>
                  </a:ext>
                </a:extLst>
              </p14:cNvPr>
              <p14:cNvContentPartPr/>
              <p14:nvPr/>
            </p14:nvContentPartPr>
            <p14:xfrm>
              <a:off x="2529480" y="3067720"/>
              <a:ext cx="109440" cy="363240"/>
            </p14:xfrm>
          </p:contentPart>
        </mc:Choice>
        <mc:Fallback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BFCB91B7-EFDF-42DB-9D06-704664C8AF48}"/>
                  </a:ext>
                </a:extLst>
              </p:cNvPr>
              <p:cNvPicPr/>
              <p:nvPr/>
            </p:nvPicPr>
            <p:blipFill>
              <a:blip r:embed="rId51"/>
              <a:stretch>
                <a:fillRect/>
              </a:stretch>
            </p:blipFill>
            <p:spPr>
              <a:xfrm>
                <a:off x="2511840" y="3050080"/>
                <a:ext cx="145080" cy="398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2">
            <p14:nvContentPartPr>
              <p14:cNvPr id="33" name="Ink 32">
                <a:extLst>
                  <a:ext uri="{FF2B5EF4-FFF2-40B4-BE49-F238E27FC236}">
                    <a16:creationId xmlns:a16="http://schemas.microsoft.com/office/drawing/2014/main" id="{45BD0484-9E88-4BD7-8854-D78D9FFB579C}"/>
                  </a:ext>
                </a:extLst>
              </p14:cNvPr>
              <p14:cNvContentPartPr/>
              <p14:nvPr/>
            </p14:nvContentPartPr>
            <p14:xfrm>
              <a:off x="4287360" y="3342040"/>
              <a:ext cx="151560" cy="6840"/>
            </p14:xfrm>
          </p:contentPart>
        </mc:Choice>
        <mc:Fallback>
          <p:pic>
            <p:nvPicPr>
              <p:cNvPr id="33" name="Ink 32">
                <a:extLst>
                  <a:ext uri="{FF2B5EF4-FFF2-40B4-BE49-F238E27FC236}">
                    <a16:creationId xmlns:a16="http://schemas.microsoft.com/office/drawing/2014/main" id="{45BD0484-9E88-4BD7-8854-D78D9FFB579C}"/>
                  </a:ext>
                </a:extLst>
              </p:cNvPr>
              <p:cNvPicPr/>
              <p:nvPr/>
            </p:nvPicPr>
            <p:blipFill>
              <a:blip r:embed="rId53"/>
              <a:stretch>
                <a:fillRect/>
              </a:stretch>
            </p:blipFill>
            <p:spPr>
              <a:xfrm>
                <a:off x="4269360" y="3324400"/>
                <a:ext cx="187200" cy="42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4">
            <p14:nvContentPartPr>
              <p14:cNvPr id="38" name="Ink 37">
                <a:extLst>
                  <a:ext uri="{FF2B5EF4-FFF2-40B4-BE49-F238E27FC236}">
                    <a16:creationId xmlns:a16="http://schemas.microsoft.com/office/drawing/2014/main" id="{504ED6C8-0E13-4724-8108-472B82756D2A}"/>
                  </a:ext>
                </a:extLst>
              </p14:cNvPr>
              <p14:cNvContentPartPr/>
              <p14:nvPr/>
            </p14:nvContentPartPr>
            <p14:xfrm>
              <a:off x="4307520" y="3412960"/>
              <a:ext cx="162000" cy="8640"/>
            </p14:xfrm>
          </p:contentPart>
        </mc:Choice>
        <mc:Fallback>
          <p:pic>
            <p:nvPicPr>
              <p:cNvPr id="38" name="Ink 37">
                <a:extLst>
                  <a:ext uri="{FF2B5EF4-FFF2-40B4-BE49-F238E27FC236}">
                    <a16:creationId xmlns:a16="http://schemas.microsoft.com/office/drawing/2014/main" id="{504ED6C8-0E13-4724-8108-472B82756D2A}"/>
                  </a:ext>
                </a:extLst>
              </p:cNvPr>
              <p:cNvPicPr/>
              <p:nvPr/>
            </p:nvPicPr>
            <p:blipFill>
              <a:blip r:embed="rId55"/>
              <a:stretch>
                <a:fillRect/>
              </a:stretch>
            </p:blipFill>
            <p:spPr>
              <a:xfrm>
                <a:off x="4289880" y="3395320"/>
                <a:ext cx="197640" cy="44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6">
            <p14:nvContentPartPr>
              <p14:cNvPr id="39" name="Ink 38">
                <a:extLst>
                  <a:ext uri="{FF2B5EF4-FFF2-40B4-BE49-F238E27FC236}">
                    <a16:creationId xmlns:a16="http://schemas.microsoft.com/office/drawing/2014/main" id="{8A7FE6DC-7EB0-4CF8-95C1-7639646129CB}"/>
                  </a:ext>
                </a:extLst>
              </p14:cNvPr>
              <p14:cNvContentPartPr/>
              <p14:nvPr/>
            </p14:nvContentPartPr>
            <p14:xfrm>
              <a:off x="3687960" y="3168880"/>
              <a:ext cx="490680" cy="377640"/>
            </p14:xfrm>
          </p:contentPart>
        </mc:Choice>
        <mc:Fallback>
          <p:pic>
            <p:nvPicPr>
              <p:cNvPr id="39" name="Ink 38">
                <a:extLst>
                  <a:ext uri="{FF2B5EF4-FFF2-40B4-BE49-F238E27FC236}">
                    <a16:creationId xmlns:a16="http://schemas.microsoft.com/office/drawing/2014/main" id="{8A7FE6DC-7EB0-4CF8-95C1-7639646129CB}"/>
                  </a:ext>
                </a:extLst>
              </p:cNvPr>
              <p:cNvPicPr/>
              <p:nvPr/>
            </p:nvPicPr>
            <p:blipFill>
              <a:blip r:embed="rId57"/>
              <a:stretch>
                <a:fillRect/>
              </a:stretch>
            </p:blipFill>
            <p:spPr>
              <a:xfrm>
                <a:off x="3669973" y="3151240"/>
                <a:ext cx="526294" cy="413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8">
            <p14:nvContentPartPr>
              <p14:cNvPr id="40" name="Ink 39">
                <a:extLst>
                  <a:ext uri="{FF2B5EF4-FFF2-40B4-BE49-F238E27FC236}">
                    <a16:creationId xmlns:a16="http://schemas.microsoft.com/office/drawing/2014/main" id="{E8D693E5-5DF3-4532-B22B-25343CAB8DA4}"/>
                  </a:ext>
                </a:extLst>
              </p14:cNvPr>
              <p14:cNvContentPartPr/>
              <p14:nvPr/>
            </p14:nvContentPartPr>
            <p14:xfrm>
              <a:off x="2742600" y="3225400"/>
              <a:ext cx="626040" cy="201960"/>
            </p14:xfrm>
          </p:contentPart>
        </mc:Choice>
        <mc:Fallback>
          <p:pic>
            <p:nvPicPr>
              <p:cNvPr id="40" name="Ink 39">
                <a:extLst>
                  <a:ext uri="{FF2B5EF4-FFF2-40B4-BE49-F238E27FC236}">
                    <a16:creationId xmlns:a16="http://schemas.microsoft.com/office/drawing/2014/main" id="{E8D693E5-5DF3-4532-B22B-25343CAB8DA4}"/>
                  </a:ext>
                </a:extLst>
              </p:cNvPr>
              <p:cNvPicPr/>
              <p:nvPr/>
            </p:nvPicPr>
            <p:blipFill>
              <a:blip r:embed="rId59"/>
              <a:stretch>
                <a:fillRect/>
              </a:stretch>
            </p:blipFill>
            <p:spPr>
              <a:xfrm>
                <a:off x="2724950" y="3207760"/>
                <a:ext cx="661701" cy="237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0">
            <p14:nvContentPartPr>
              <p14:cNvPr id="44" name="Ink 43">
                <a:extLst>
                  <a:ext uri="{FF2B5EF4-FFF2-40B4-BE49-F238E27FC236}">
                    <a16:creationId xmlns:a16="http://schemas.microsoft.com/office/drawing/2014/main" id="{CFA1CCB4-54EA-48BC-8CB3-CFBC34B7682B}"/>
                  </a:ext>
                </a:extLst>
              </p14:cNvPr>
              <p14:cNvContentPartPr/>
              <p14:nvPr/>
            </p14:nvContentPartPr>
            <p14:xfrm>
              <a:off x="4602000" y="3191920"/>
              <a:ext cx="281160" cy="365760"/>
            </p14:xfrm>
          </p:contentPart>
        </mc:Choice>
        <mc:Fallback>
          <p:pic>
            <p:nvPicPr>
              <p:cNvPr id="44" name="Ink 43">
                <a:extLst>
                  <a:ext uri="{FF2B5EF4-FFF2-40B4-BE49-F238E27FC236}">
                    <a16:creationId xmlns:a16="http://schemas.microsoft.com/office/drawing/2014/main" id="{CFA1CCB4-54EA-48BC-8CB3-CFBC34B7682B}"/>
                  </a:ext>
                </a:extLst>
              </p:cNvPr>
              <p:cNvPicPr/>
              <p:nvPr/>
            </p:nvPicPr>
            <p:blipFill>
              <a:blip r:embed="rId61"/>
              <a:stretch>
                <a:fillRect/>
              </a:stretch>
            </p:blipFill>
            <p:spPr>
              <a:xfrm>
                <a:off x="4584360" y="3173920"/>
                <a:ext cx="316800" cy="401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2">
            <p14:nvContentPartPr>
              <p14:cNvPr id="45" name="Ink 44">
                <a:extLst>
                  <a:ext uri="{FF2B5EF4-FFF2-40B4-BE49-F238E27FC236}">
                    <a16:creationId xmlns:a16="http://schemas.microsoft.com/office/drawing/2014/main" id="{42A2FECD-1D2C-4866-801E-64D1ACFA5628}"/>
                  </a:ext>
                </a:extLst>
              </p14:cNvPr>
              <p14:cNvContentPartPr/>
              <p14:nvPr/>
            </p14:nvContentPartPr>
            <p14:xfrm>
              <a:off x="4986480" y="3311440"/>
              <a:ext cx="95760" cy="191520"/>
            </p14:xfrm>
          </p:contentPart>
        </mc:Choice>
        <mc:Fallback>
          <p:pic>
            <p:nvPicPr>
              <p:cNvPr id="45" name="Ink 44">
                <a:extLst>
                  <a:ext uri="{FF2B5EF4-FFF2-40B4-BE49-F238E27FC236}">
                    <a16:creationId xmlns:a16="http://schemas.microsoft.com/office/drawing/2014/main" id="{42A2FECD-1D2C-4866-801E-64D1ACFA5628}"/>
                  </a:ext>
                </a:extLst>
              </p:cNvPr>
              <p:cNvPicPr/>
              <p:nvPr/>
            </p:nvPicPr>
            <p:blipFill>
              <a:blip r:embed="rId63"/>
              <a:stretch>
                <a:fillRect/>
              </a:stretch>
            </p:blipFill>
            <p:spPr>
              <a:xfrm>
                <a:off x="4968480" y="3293440"/>
                <a:ext cx="131400" cy="227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4">
            <p14:nvContentPartPr>
              <p14:cNvPr id="62" name="Ink 61">
                <a:extLst>
                  <a:ext uri="{FF2B5EF4-FFF2-40B4-BE49-F238E27FC236}">
                    <a16:creationId xmlns:a16="http://schemas.microsoft.com/office/drawing/2014/main" id="{A425A0DE-5A97-40AE-844C-25D95816D4F6}"/>
                  </a:ext>
                </a:extLst>
              </p14:cNvPr>
              <p14:cNvContentPartPr/>
              <p14:nvPr/>
            </p14:nvContentPartPr>
            <p14:xfrm>
              <a:off x="5169720" y="3128920"/>
              <a:ext cx="907920" cy="407160"/>
            </p14:xfrm>
          </p:contentPart>
        </mc:Choice>
        <mc:Fallback>
          <p:pic>
            <p:nvPicPr>
              <p:cNvPr id="62" name="Ink 61">
                <a:extLst>
                  <a:ext uri="{FF2B5EF4-FFF2-40B4-BE49-F238E27FC236}">
                    <a16:creationId xmlns:a16="http://schemas.microsoft.com/office/drawing/2014/main" id="{A425A0DE-5A97-40AE-844C-25D95816D4F6}"/>
                  </a:ext>
                </a:extLst>
              </p:cNvPr>
              <p:cNvPicPr/>
              <p:nvPr/>
            </p:nvPicPr>
            <p:blipFill>
              <a:blip r:embed="rId65"/>
              <a:stretch>
                <a:fillRect/>
              </a:stretch>
            </p:blipFill>
            <p:spPr>
              <a:xfrm>
                <a:off x="5152080" y="3111280"/>
                <a:ext cx="943560" cy="442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6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97666169-1043-4FD6-8730-9B92D8D5E4C8}"/>
                  </a:ext>
                </a:extLst>
              </p14:cNvPr>
              <p14:cNvContentPartPr/>
              <p14:nvPr/>
            </p14:nvContentPartPr>
            <p14:xfrm>
              <a:off x="2687160" y="3545440"/>
              <a:ext cx="117360" cy="395280"/>
            </p14:xfrm>
          </p:contentPart>
        </mc:Choice>
        <mc:Fallback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97666169-1043-4FD6-8730-9B92D8D5E4C8}"/>
                  </a:ext>
                </a:extLst>
              </p:cNvPr>
              <p:cNvPicPr/>
              <p:nvPr/>
            </p:nvPicPr>
            <p:blipFill>
              <a:blip r:embed="rId67"/>
              <a:stretch>
                <a:fillRect/>
              </a:stretch>
            </p:blipFill>
            <p:spPr>
              <a:xfrm>
                <a:off x="2669160" y="3527800"/>
                <a:ext cx="153000" cy="430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8">
            <p14:nvContentPartPr>
              <p14:cNvPr id="23" name="Ink 22">
                <a:extLst>
                  <a:ext uri="{FF2B5EF4-FFF2-40B4-BE49-F238E27FC236}">
                    <a16:creationId xmlns:a16="http://schemas.microsoft.com/office/drawing/2014/main" id="{58587A5D-AA4C-4EB3-A98A-271AEEFC505A}"/>
                  </a:ext>
                </a:extLst>
              </p14:cNvPr>
              <p14:cNvContentPartPr/>
              <p14:nvPr/>
            </p14:nvContentPartPr>
            <p14:xfrm>
              <a:off x="4328040" y="3880240"/>
              <a:ext cx="182160" cy="9720"/>
            </p14:xfrm>
          </p:contentPart>
        </mc:Choice>
        <mc:Fallback>
          <p:pic>
            <p:nvPicPr>
              <p:cNvPr id="23" name="Ink 22">
                <a:extLst>
                  <a:ext uri="{FF2B5EF4-FFF2-40B4-BE49-F238E27FC236}">
                    <a16:creationId xmlns:a16="http://schemas.microsoft.com/office/drawing/2014/main" id="{58587A5D-AA4C-4EB3-A98A-271AEEFC505A}"/>
                  </a:ext>
                </a:extLst>
              </p:cNvPr>
              <p:cNvPicPr/>
              <p:nvPr/>
            </p:nvPicPr>
            <p:blipFill>
              <a:blip r:embed="rId69"/>
              <a:stretch>
                <a:fillRect/>
              </a:stretch>
            </p:blipFill>
            <p:spPr>
              <a:xfrm>
                <a:off x="4310040" y="3862600"/>
                <a:ext cx="217800" cy="45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0">
            <p14:nvContentPartPr>
              <p14:cNvPr id="28" name="Ink 27">
                <a:extLst>
                  <a:ext uri="{FF2B5EF4-FFF2-40B4-BE49-F238E27FC236}">
                    <a16:creationId xmlns:a16="http://schemas.microsoft.com/office/drawing/2014/main" id="{64715923-F2B6-4D4D-85D3-918D80507020}"/>
                  </a:ext>
                </a:extLst>
              </p14:cNvPr>
              <p14:cNvContentPartPr/>
              <p14:nvPr/>
            </p14:nvContentPartPr>
            <p14:xfrm>
              <a:off x="4337760" y="3951880"/>
              <a:ext cx="164520" cy="14760"/>
            </p14:xfrm>
          </p:contentPart>
        </mc:Choice>
        <mc:Fallback>
          <p:pic>
            <p:nvPicPr>
              <p:cNvPr id="28" name="Ink 27">
                <a:extLst>
                  <a:ext uri="{FF2B5EF4-FFF2-40B4-BE49-F238E27FC236}">
                    <a16:creationId xmlns:a16="http://schemas.microsoft.com/office/drawing/2014/main" id="{64715923-F2B6-4D4D-85D3-918D80507020}"/>
                  </a:ext>
                </a:extLst>
              </p:cNvPr>
              <p:cNvPicPr/>
              <p:nvPr/>
            </p:nvPicPr>
            <p:blipFill>
              <a:blip r:embed="rId71"/>
              <a:stretch>
                <a:fillRect/>
              </a:stretch>
            </p:blipFill>
            <p:spPr>
              <a:xfrm>
                <a:off x="4320120" y="3933880"/>
                <a:ext cx="200160" cy="50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2">
            <p14:nvContentPartPr>
              <p14:cNvPr id="41" name="Ink 40">
                <a:extLst>
                  <a:ext uri="{FF2B5EF4-FFF2-40B4-BE49-F238E27FC236}">
                    <a16:creationId xmlns:a16="http://schemas.microsoft.com/office/drawing/2014/main" id="{423D7D20-92A3-4489-A295-7F79A7A5D760}"/>
                  </a:ext>
                </a:extLst>
              </p14:cNvPr>
              <p14:cNvContentPartPr/>
              <p14:nvPr/>
            </p14:nvContentPartPr>
            <p14:xfrm>
              <a:off x="4693440" y="3686560"/>
              <a:ext cx="292320" cy="355680"/>
            </p14:xfrm>
          </p:contentPart>
        </mc:Choice>
        <mc:Fallback>
          <p:pic>
            <p:nvPicPr>
              <p:cNvPr id="41" name="Ink 40">
                <a:extLst>
                  <a:ext uri="{FF2B5EF4-FFF2-40B4-BE49-F238E27FC236}">
                    <a16:creationId xmlns:a16="http://schemas.microsoft.com/office/drawing/2014/main" id="{423D7D20-92A3-4489-A295-7F79A7A5D760}"/>
                  </a:ext>
                </a:extLst>
              </p:cNvPr>
              <p:cNvPicPr/>
              <p:nvPr/>
            </p:nvPicPr>
            <p:blipFill>
              <a:blip r:embed="rId73"/>
              <a:stretch>
                <a:fillRect/>
              </a:stretch>
            </p:blipFill>
            <p:spPr>
              <a:xfrm>
                <a:off x="4675778" y="3668560"/>
                <a:ext cx="328004" cy="391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4">
            <p14:nvContentPartPr>
              <p14:cNvPr id="42" name="Ink 41">
                <a:extLst>
                  <a:ext uri="{FF2B5EF4-FFF2-40B4-BE49-F238E27FC236}">
                    <a16:creationId xmlns:a16="http://schemas.microsoft.com/office/drawing/2014/main" id="{0E9AD7D1-0639-4179-83C6-2E053EFDC65E}"/>
                  </a:ext>
                </a:extLst>
              </p14:cNvPr>
              <p14:cNvContentPartPr/>
              <p14:nvPr/>
            </p14:nvContentPartPr>
            <p14:xfrm>
              <a:off x="3718200" y="3706720"/>
              <a:ext cx="466560" cy="439560"/>
            </p14:xfrm>
          </p:contentPart>
        </mc:Choice>
        <mc:Fallback>
          <p:pic>
            <p:nvPicPr>
              <p:cNvPr id="42" name="Ink 41">
                <a:extLst>
                  <a:ext uri="{FF2B5EF4-FFF2-40B4-BE49-F238E27FC236}">
                    <a16:creationId xmlns:a16="http://schemas.microsoft.com/office/drawing/2014/main" id="{0E9AD7D1-0639-4179-83C6-2E053EFDC65E}"/>
                  </a:ext>
                </a:extLst>
              </p:cNvPr>
              <p:cNvPicPr/>
              <p:nvPr/>
            </p:nvPicPr>
            <p:blipFill>
              <a:blip r:embed="rId75"/>
              <a:stretch>
                <a:fillRect/>
              </a:stretch>
            </p:blipFill>
            <p:spPr>
              <a:xfrm>
                <a:off x="3700200" y="3689080"/>
                <a:ext cx="502200" cy="475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6">
            <p14:nvContentPartPr>
              <p14:cNvPr id="43" name="Ink 42">
                <a:extLst>
                  <a:ext uri="{FF2B5EF4-FFF2-40B4-BE49-F238E27FC236}">
                    <a16:creationId xmlns:a16="http://schemas.microsoft.com/office/drawing/2014/main" id="{E0ED5AE3-B3DE-4B40-B35A-9857DBBCEE7B}"/>
                  </a:ext>
                </a:extLst>
              </p14:cNvPr>
              <p14:cNvContentPartPr/>
              <p14:nvPr/>
            </p14:nvContentPartPr>
            <p14:xfrm>
              <a:off x="5086200" y="3776560"/>
              <a:ext cx="145800" cy="196920"/>
            </p14:xfrm>
          </p:contentPart>
        </mc:Choice>
        <mc:Fallback>
          <p:pic>
            <p:nvPicPr>
              <p:cNvPr id="43" name="Ink 42">
                <a:extLst>
                  <a:ext uri="{FF2B5EF4-FFF2-40B4-BE49-F238E27FC236}">
                    <a16:creationId xmlns:a16="http://schemas.microsoft.com/office/drawing/2014/main" id="{E0ED5AE3-B3DE-4B40-B35A-9857DBBCEE7B}"/>
                  </a:ext>
                </a:extLst>
              </p:cNvPr>
              <p:cNvPicPr/>
              <p:nvPr/>
            </p:nvPicPr>
            <p:blipFill>
              <a:blip r:embed="rId77"/>
              <a:stretch>
                <a:fillRect/>
              </a:stretch>
            </p:blipFill>
            <p:spPr>
              <a:xfrm>
                <a:off x="5068560" y="3758560"/>
                <a:ext cx="181440" cy="232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8">
            <p14:nvContentPartPr>
              <p14:cNvPr id="48" name="Ink 47">
                <a:extLst>
                  <a:ext uri="{FF2B5EF4-FFF2-40B4-BE49-F238E27FC236}">
                    <a16:creationId xmlns:a16="http://schemas.microsoft.com/office/drawing/2014/main" id="{8B31E064-DB19-449B-81CB-FEBDF2E38819}"/>
                  </a:ext>
                </a:extLst>
              </p14:cNvPr>
              <p14:cNvContentPartPr/>
              <p14:nvPr/>
            </p14:nvContentPartPr>
            <p14:xfrm>
              <a:off x="5339280" y="3870520"/>
              <a:ext cx="5040" cy="62640"/>
            </p14:xfrm>
          </p:contentPart>
        </mc:Choice>
        <mc:Fallback>
          <p:pic>
            <p:nvPicPr>
              <p:cNvPr id="48" name="Ink 47">
                <a:extLst>
                  <a:ext uri="{FF2B5EF4-FFF2-40B4-BE49-F238E27FC236}">
                    <a16:creationId xmlns:a16="http://schemas.microsoft.com/office/drawing/2014/main" id="{8B31E064-DB19-449B-81CB-FEBDF2E38819}"/>
                  </a:ext>
                </a:extLst>
              </p:cNvPr>
              <p:cNvPicPr/>
              <p:nvPr/>
            </p:nvPicPr>
            <p:blipFill>
              <a:blip r:embed="rId79"/>
              <a:stretch>
                <a:fillRect/>
              </a:stretch>
            </p:blipFill>
            <p:spPr>
              <a:xfrm>
                <a:off x="5321640" y="3852520"/>
                <a:ext cx="40680" cy="98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0">
            <p14:nvContentPartPr>
              <p14:cNvPr id="49" name="Ink 48">
                <a:extLst>
                  <a:ext uri="{FF2B5EF4-FFF2-40B4-BE49-F238E27FC236}">
                    <a16:creationId xmlns:a16="http://schemas.microsoft.com/office/drawing/2014/main" id="{5ECBA058-916F-44F7-8F54-B3F498A3CE62}"/>
                  </a:ext>
                </a:extLst>
              </p14:cNvPr>
              <p14:cNvContentPartPr/>
              <p14:nvPr/>
            </p14:nvContentPartPr>
            <p14:xfrm>
              <a:off x="5343960" y="3698080"/>
              <a:ext cx="360" cy="360"/>
            </p14:xfrm>
          </p:contentPart>
        </mc:Choice>
        <mc:Fallback>
          <p:pic>
            <p:nvPicPr>
              <p:cNvPr id="49" name="Ink 48">
                <a:extLst>
                  <a:ext uri="{FF2B5EF4-FFF2-40B4-BE49-F238E27FC236}">
                    <a16:creationId xmlns:a16="http://schemas.microsoft.com/office/drawing/2014/main" id="{5ECBA058-916F-44F7-8F54-B3F498A3CE62}"/>
                  </a:ext>
                </a:extLst>
              </p:cNvPr>
              <p:cNvPicPr/>
              <p:nvPr/>
            </p:nvPicPr>
            <p:blipFill>
              <a:blip r:embed="rId81"/>
              <a:stretch>
                <a:fillRect/>
              </a:stretch>
            </p:blipFill>
            <p:spPr>
              <a:xfrm>
                <a:off x="5326320" y="3680080"/>
                <a:ext cx="360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2">
            <p14:nvContentPartPr>
              <p14:cNvPr id="58" name="Ink 57">
                <a:extLst>
                  <a:ext uri="{FF2B5EF4-FFF2-40B4-BE49-F238E27FC236}">
                    <a16:creationId xmlns:a16="http://schemas.microsoft.com/office/drawing/2014/main" id="{EB9F5AE8-394C-4A46-9282-B3D7E2D6B4C6}"/>
                  </a:ext>
                </a:extLst>
              </p14:cNvPr>
              <p14:cNvContentPartPr/>
              <p14:nvPr/>
            </p14:nvContentPartPr>
            <p14:xfrm>
              <a:off x="5435400" y="3616720"/>
              <a:ext cx="855360" cy="404280"/>
            </p14:xfrm>
          </p:contentPart>
        </mc:Choice>
        <mc:Fallback>
          <p:pic>
            <p:nvPicPr>
              <p:cNvPr id="58" name="Ink 57">
                <a:extLst>
                  <a:ext uri="{FF2B5EF4-FFF2-40B4-BE49-F238E27FC236}">
                    <a16:creationId xmlns:a16="http://schemas.microsoft.com/office/drawing/2014/main" id="{EB9F5AE8-394C-4A46-9282-B3D7E2D6B4C6}"/>
                  </a:ext>
                </a:extLst>
              </p:cNvPr>
              <p:cNvPicPr/>
              <p:nvPr/>
            </p:nvPicPr>
            <p:blipFill>
              <a:blip r:embed="rId83"/>
              <a:stretch>
                <a:fillRect/>
              </a:stretch>
            </p:blipFill>
            <p:spPr>
              <a:xfrm>
                <a:off x="5417408" y="3598720"/>
                <a:ext cx="890985" cy="439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4">
            <p14:nvContentPartPr>
              <p14:cNvPr id="81" name="Ink 80">
                <a:extLst>
                  <a:ext uri="{FF2B5EF4-FFF2-40B4-BE49-F238E27FC236}">
                    <a16:creationId xmlns:a16="http://schemas.microsoft.com/office/drawing/2014/main" id="{E2FACDA6-34F6-4E0D-9210-8AC35BCDEE4D}"/>
                  </a:ext>
                </a:extLst>
              </p14:cNvPr>
              <p14:cNvContentPartPr/>
              <p14:nvPr/>
            </p14:nvContentPartPr>
            <p14:xfrm>
              <a:off x="914160" y="1718080"/>
              <a:ext cx="1779120" cy="1161360"/>
            </p14:xfrm>
          </p:contentPart>
        </mc:Choice>
        <mc:Fallback>
          <p:pic>
            <p:nvPicPr>
              <p:cNvPr id="81" name="Ink 80">
                <a:extLst>
                  <a:ext uri="{FF2B5EF4-FFF2-40B4-BE49-F238E27FC236}">
                    <a16:creationId xmlns:a16="http://schemas.microsoft.com/office/drawing/2014/main" id="{E2FACDA6-34F6-4E0D-9210-8AC35BCDEE4D}"/>
                  </a:ext>
                </a:extLst>
              </p:cNvPr>
              <p:cNvPicPr/>
              <p:nvPr/>
            </p:nvPicPr>
            <p:blipFill>
              <a:blip r:embed="rId85"/>
              <a:stretch>
                <a:fillRect/>
              </a:stretch>
            </p:blipFill>
            <p:spPr>
              <a:xfrm>
                <a:off x="896160" y="1700440"/>
                <a:ext cx="1814760" cy="1197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6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BC2C3018-03ED-41F2-B20E-ABBE9ABF566D}"/>
                  </a:ext>
                </a:extLst>
              </p14:cNvPr>
              <p14:cNvContentPartPr/>
              <p14:nvPr/>
            </p14:nvContentPartPr>
            <p14:xfrm>
              <a:off x="2001000" y="1935160"/>
              <a:ext cx="273240" cy="503280"/>
            </p14:xfrm>
          </p:contentPart>
        </mc:Choice>
        <mc:Fallback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BC2C3018-03ED-41F2-B20E-ABBE9ABF566D}"/>
                  </a:ext>
                </a:extLst>
              </p:cNvPr>
              <p:cNvPicPr/>
              <p:nvPr/>
            </p:nvPicPr>
            <p:blipFill>
              <a:blip r:embed="rId87"/>
              <a:stretch>
                <a:fillRect/>
              </a:stretch>
            </p:blipFill>
            <p:spPr>
              <a:xfrm>
                <a:off x="1983000" y="1917520"/>
                <a:ext cx="308880" cy="538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8">
            <p14:nvContentPartPr>
              <p14:cNvPr id="53" name="Ink 52">
                <a:extLst>
                  <a:ext uri="{FF2B5EF4-FFF2-40B4-BE49-F238E27FC236}">
                    <a16:creationId xmlns:a16="http://schemas.microsoft.com/office/drawing/2014/main" id="{2398D8D6-6965-43DA-A4AE-A1C85B6E40FA}"/>
                  </a:ext>
                </a:extLst>
              </p14:cNvPr>
              <p14:cNvContentPartPr/>
              <p14:nvPr/>
            </p14:nvContentPartPr>
            <p14:xfrm>
              <a:off x="593760" y="4378120"/>
              <a:ext cx="676440" cy="315000"/>
            </p14:xfrm>
          </p:contentPart>
        </mc:Choice>
        <mc:Fallback>
          <p:pic>
            <p:nvPicPr>
              <p:cNvPr id="53" name="Ink 52">
                <a:extLst>
                  <a:ext uri="{FF2B5EF4-FFF2-40B4-BE49-F238E27FC236}">
                    <a16:creationId xmlns:a16="http://schemas.microsoft.com/office/drawing/2014/main" id="{2398D8D6-6965-43DA-A4AE-A1C85B6E40FA}"/>
                  </a:ext>
                </a:extLst>
              </p:cNvPr>
              <p:cNvPicPr/>
              <p:nvPr/>
            </p:nvPicPr>
            <p:blipFill>
              <a:blip r:embed="rId89"/>
              <a:stretch>
                <a:fillRect/>
              </a:stretch>
            </p:blipFill>
            <p:spPr>
              <a:xfrm>
                <a:off x="576111" y="4360480"/>
                <a:ext cx="712099" cy="350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0">
            <p14:nvContentPartPr>
              <p14:cNvPr id="55" name="Ink 54">
                <a:extLst>
                  <a:ext uri="{FF2B5EF4-FFF2-40B4-BE49-F238E27FC236}">
                    <a16:creationId xmlns:a16="http://schemas.microsoft.com/office/drawing/2014/main" id="{C6B50F9B-AFF4-4C17-B4D9-9BC78218BA9A}"/>
                  </a:ext>
                </a:extLst>
              </p14:cNvPr>
              <p14:cNvContentPartPr/>
              <p14:nvPr/>
            </p14:nvContentPartPr>
            <p14:xfrm>
              <a:off x="1411680" y="4418800"/>
              <a:ext cx="660240" cy="223200"/>
            </p14:xfrm>
          </p:contentPart>
        </mc:Choice>
        <mc:Fallback>
          <p:pic>
            <p:nvPicPr>
              <p:cNvPr id="55" name="Ink 54">
                <a:extLst>
                  <a:ext uri="{FF2B5EF4-FFF2-40B4-BE49-F238E27FC236}">
                    <a16:creationId xmlns:a16="http://schemas.microsoft.com/office/drawing/2014/main" id="{C6B50F9B-AFF4-4C17-B4D9-9BC78218BA9A}"/>
                  </a:ext>
                </a:extLst>
              </p:cNvPr>
              <p:cNvPicPr/>
              <p:nvPr/>
            </p:nvPicPr>
            <p:blipFill>
              <a:blip r:embed="rId91"/>
              <a:stretch>
                <a:fillRect/>
              </a:stretch>
            </p:blipFill>
            <p:spPr>
              <a:xfrm>
                <a:off x="1394030" y="4401160"/>
                <a:ext cx="695899" cy="258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2">
            <p14:nvContentPartPr>
              <p14:cNvPr id="29" name="Ink 28">
                <a:extLst>
                  <a:ext uri="{FF2B5EF4-FFF2-40B4-BE49-F238E27FC236}">
                    <a16:creationId xmlns:a16="http://schemas.microsoft.com/office/drawing/2014/main" id="{21205C43-00B6-41A2-A2E7-86590C5A8495}"/>
                  </a:ext>
                </a:extLst>
              </p14:cNvPr>
              <p14:cNvContentPartPr/>
              <p14:nvPr/>
            </p14:nvContentPartPr>
            <p14:xfrm>
              <a:off x="2377200" y="4357960"/>
              <a:ext cx="268920" cy="310320"/>
            </p14:xfrm>
          </p:contentPart>
        </mc:Choice>
        <mc:Fallback>
          <p:pic>
            <p:nvPicPr>
              <p:cNvPr id="29" name="Ink 28">
                <a:extLst>
                  <a:ext uri="{FF2B5EF4-FFF2-40B4-BE49-F238E27FC236}">
                    <a16:creationId xmlns:a16="http://schemas.microsoft.com/office/drawing/2014/main" id="{21205C43-00B6-41A2-A2E7-86590C5A8495}"/>
                  </a:ext>
                </a:extLst>
              </p:cNvPr>
              <p:cNvPicPr/>
              <p:nvPr/>
            </p:nvPicPr>
            <p:blipFill>
              <a:blip r:embed="rId93"/>
              <a:stretch>
                <a:fillRect/>
              </a:stretch>
            </p:blipFill>
            <p:spPr>
              <a:xfrm>
                <a:off x="2359200" y="4340320"/>
                <a:ext cx="304560" cy="345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4">
            <p14:nvContentPartPr>
              <p14:cNvPr id="54" name="Ink 53">
                <a:extLst>
                  <a:ext uri="{FF2B5EF4-FFF2-40B4-BE49-F238E27FC236}">
                    <a16:creationId xmlns:a16="http://schemas.microsoft.com/office/drawing/2014/main" id="{A227238F-C4B2-4A3C-A74D-A228FCC2A1A6}"/>
                  </a:ext>
                </a:extLst>
              </p14:cNvPr>
              <p14:cNvContentPartPr/>
              <p14:nvPr/>
            </p14:nvContentPartPr>
            <p14:xfrm>
              <a:off x="3748800" y="4541560"/>
              <a:ext cx="121320" cy="10080"/>
            </p14:xfrm>
          </p:contentPart>
        </mc:Choice>
        <mc:Fallback>
          <p:pic>
            <p:nvPicPr>
              <p:cNvPr id="54" name="Ink 53">
                <a:extLst>
                  <a:ext uri="{FF2B5EF4-FFF2-40B4-BE49-F238E27FC236}">
                    <a16:creationId xmlns:a16="http://schemas.microsoft.com/office/drawing/2014/main" id="{A227238F-C4B2-4A3C-A74D-A228FCC2A1A6}"/>
                  </a:ext>
                </a:extLst>
              </p:cNvPr>
              <p:cNvPicPr/>
              <p:nvPr/>
            </p:nvPicPr>
            <p:blipFill>
              <a:blip r:embed="rId95"/>
              <a:stretch>
                <a:fillRect/>
              </a:stretch>
            </p:blipFill>
            <p:spPr>
              <a:xfrm>
                <a:off x="3731160" y="4523560"/>
                <a:ext cx="156960" cy="45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6">
            <p14:nvContentPartPr>
              <p14:cNvPr id="59" name="Ink 58">
                <a:extLst>
                  <a:ext uri="{FF2B5EF4-FFF2-40B4-BE49-F238E27FC236}">
                    <a16:creationId xmlns:a16="http://schemas.microsoft.com/office/drawing/2014/main" id="{D4CB3FFC-80E9-4049-92E0-7655D3F141FE}"/>
                  </a:ext>
                </a:extLst>
              </p14:cNvPr>
              <p14:cNvContentPartPr/>
              <p14:nvPr/>
            </p14:nvContentPartPr>
            <p14:xfrm>
              <a:off x="3078120" y="4368040"/>
              <a:ext cx="521640" cy="346320"/>
            </p14:xfrm>
          </p:contentPart>
        </mc:Choice>
        <mc:Fallback>
          <p:pic>
            <p:nvPicPr>
              <p:cNvPr id="59" name="Ink 58">
                <a:extLst>
                  <a:ext uri="{FF2B5EF4-FFF2-40B4-BE49-F238E27FC236}">
                    <a16:creationId xmlns:a16="http://schemas.microsoft.com/office/drawing/2014/main" id="{D4CB3FFC-80E9-4049-92E0-7655D3F141FE}"/>
                  </a:ext>
                </a:extLst>
              </p:cNvPr>
              <p:cNvPicPr/>
              <p:nvPr/>
            </p:nvPicPr>
            <p:blipFill>
              <a:blip r:embed="rId97"/>
              <a:stretch>
                <a:fillRect/>
              </a:stretch>
            </p:blipFill>
            <p:spPr>
              <a:xfrm>
                <a:off x="3060120" y="4350400"/>
                <a:ext cx="557280" cy="381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8">
            <p14:nvContentPartPr>
              <p14:cNvPr id="65" name="Ink 64">
                <a:extLst>
                  <a:ext uri="{FF2B5EF4-FFF2-40B4-BE49-F238E27FC236}">
                    <a16:creationId xmlns:a16="http://schemas.microsoft.com/office/drawing/2014/main" id="{FBA63078-38EE-4961-B303-497B6F30C195}"/>
                  </a:ext>
                </a:extLst>
              </p14:cNvPr>
              <p14:cNvContentPartPr/>
              <p14:nvPr/>
            </p14:nvContentPartPr>
            <p14:xfrm>
              <a:off x="4490400" y="4453360"/>
              <a:ext cx="273600" cy="24840"/>
            </p14:xfrm>
          </p:contentPart>
        </mc:Choice>
        <mc:Fallback>
          <p:pic>
            <p:nvPicPr>
              <p:cNvPr id="65" name="Ink 64">
                <a:extLst>
                  <a:ext uri="{FF2B5EF4-FFF2-40B4-BE49-F238E27FC236}">
                    <a16:creationId xmlns:a16="http://schemas.microsoft.com/office/drawing/2014/main" id="{FBA63078-38EE-4961-B303-497B6F30C195}"/>
                  </a:ext>
                </a:extLst>
              </p:cNvPr>
              <p:cNvPicPr/>
              <p:nvPr/>
            </p:nvPicPr>
            <p:blipFill>
              <a:blip r:embed="rId99"/>
              <a:stretch>
                <a:fillRect/>
              </a:stretch>
            </p:blipFill>
            <p:spPr>
              <a:xfrm>
                <a:off x="4472400" y="4435720"/>
                <a:ext cx="309240" cy="60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0">
            <p14:nvContentPartPr>
              <p14:cNvPr id="66" name="Ink 65">
                <a:extLst>
                  <a:ext uri="{FF2B5EF4-FFF2-40B4-BE49-F238E27FC236}">
                    <a16:creationId xmlns:a16="http://schemas.microsoft.com/office/drawing/2014/main" id="{B39C8CF5-0B0A-4BE6-B532-5BCFC891E135}"/>
                  </a:ext>
                </a:extLst>
              </p14:cNvPr>
              <p14:cNvContentPartPr/>
              <p14:nvPr/>
            </p14:nvContentPartPr>
            <p14:xfrm>
              <a:off x="4531080" y="4562440"/>
              <a:ext cx="243000" cy="26280"/>
            </p14:xfrm>
          </p:contentPart>
        </mc:Choice>
        <mc:Fallback>
          <p:pic>
            <p:nvPicPr>
              <p:cNvPr id="66" name="Ink 65">
                <a:extLst>
                  <a:ext uri="{FF2B5EF4-FFF2-40B4-BE49-F238E27FC236}">
                    <a16:creationId xmlns:a16="http://schemas.microsoft.com/office/drawing/2014/main" id="{B39C8CF5-0B0A-4BE6-B532-5BCFC891E135}"/>
                  </a:ext>
                </a:extLst>
              </p:cNvPr>
              <p:cNvPicPr/>
              <p:nvPr/>
            </p:nvPicPr>
            <p:blipFill>
              <a:blip r:embed="rId101"/>
              <a:stretch>
                <a:fillRect/>
              </a:stretch>
            </p:blipFill>
            <p:spPr>
              <a:xfrm>
                <a:off x="4513080" y="4544800"/>
                <a:ext cx="278640" cy="61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2">
            <p14:nvContentPartPr>
              <p14:cNvPr id="69" name="Ink 68">
                <a:extLst>
                  <a:ext uri="{FF2B5EF4-FFF2-40B4-BE49-F238E27FC236}">
                    <a16:creationId xmlns:a16="http://schemas.microsoft.com/office/drawing/2014/main" id="{4327DE22-3650-495A-9E36-BAEF8A5A68B5}"/>
                  </a:ext>
                </a:extLst>
              </p14:cNvPr>
              <p14:cNvContentPartPr/>
              <p14:nvPr/>
            </p14:nvContentPartPr>
            <p14:xfrm>
              <a:off x="4896480" y="4374160"/>
              <a:ext cx="571680" cy="220320"/>
            </p14:xfrm>
          </p:contentPart>
        </mc:Choice>
        <mc:Fallback>
          <p:pic>
            <p:nvPicPr>
              <p:cNvPr id="69" name="Ink 68">
                <a:extLst>
                  <a:ext uri="{FF2B5EF4-FFF2-40B4-BE49-F238E27FC236}">
                    <a16:creationId xmlns:a16="http://schemas.microsoft.com/office/drawing/2014/main" id="{4327DE22-3650-495A-9E36-BAEF8A5A68B5}"/>
                  </a:ext>
                </a:extLst>
              </p:cNvPr>
              <p:cNvPicPr/>
              <p:nvPr/>
            </p:nvPicPr>
            <p:blipFill>
              <a:blip r:embed="rId103"/>
              <a:stretch>
                <a:fillRect/>
              </a:stretch>
            </p:blipFill>
            <p:spPr>
              <a:xfrm>
                <a:off x="4878840" y="4356160"/>
                <a:ext cx="607320" cy="255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4">
            <p14:nvContentPartPr>
              <p14:cNvPr id="70" name="Ink 69">
                <a:extLst>
                  <a:ext uri="{FF2B5EF4-FFF2-40B4-BE49-F238E27FC236}">
                    <a16:creationId xmlns:a16="http://schemas.microsoft.com/office/drawing/2014/main" id="{6B2D371C-4B71-4652-AE27-6E6BBE3067A9}"/>
                  </a:ext>
                </a:extLst>
              </p14:cNvPr>
              <p14:cNvContentPartPr/>
              <p14:nvPr/>
            </p14:nvContentPartPr>
            <p14:xfrm>
              <a:off x="4002600" y="4348240"/>
              <a:ext cx="345600" cy="356760"/>
            </p14:xfrm>
          </p:contentPart>
        </mc:Choice>
        <mc:Fallback>
          <p:pic>
            <p:nvPicPr>
              <p:cNvPr id="70" name="Ink 69">
                <a:extLst>
                  <a:ext uri="{FF2B5EF4-FFF2-40B4-BE49-F238E27FC236}">
                    <a16:creationId xmlns:a16="http://schemas.microsoft.com/office/drawing/2014/main" id="{6B2D371C-4B71-4652-AE27-6E6BBE3067A9}"/>
                  </a:ext>
                </a:extLst>
              </p:cNvPr>
              <p:cNvPicPr/>
              <p:nvPr/>
            </p:nvPicPr>
            <p:blipFill>
              <a:blip r:embed="rId105"/>
              <a:stretch>
                <a:fillRect/>
              </a:stretch>
            </p:blipFill>
            <p:spPr>
              <a:xfrm>
                <a:off x="3984942" y="4330600"/>
                <a:ext cx="381277" cy="392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6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id="{0F47F37A-7D3B-47DD-9075-669411ABB31E}"/>
                  </a:ext>
                </a:extLst>
              </p14:cNvPr>
              <p14:cNvContentPartPr/>
              <p14:nvPr/>
            </p14:nvContentPartPr>
            <p14:xfrm>
              <a:off x="6454560" y="4398640"/>
              <a:ext cx="17280" cy="168120"/>
            </p14:xfrm>
          </p:contentPart>
        </mc:Choice>
        <mc:Fallback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0F47F37A-7D3B-47DD-9075-669411ABB31E}"/>
                  </a:ext>
                </a:extLst>
              </p:cNvPr>
              <p:cNvPicPr/>
              <p:nvPr/>
            </p:nvPicPr>
            <p:blipFill>
              <a:blip r:embed="rId107"/>
              <a:stretch>
                <a:fillRect/>
              </a:stretch>
            </p:blipFill>
            <p:spPr>
              <a:xfrm>
                <a:off x="6436920" y="4381000"/>
                <a:ext cx="52920" cy="203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8">
            <p14:nvContentPartPr>
              <p14:cNvPr id="22" name="Ink 21">
                <a:extLst>
                  <a:ext uri="{FF2B5EF4-FFF2-40B4-BE49-F238E27FC236}">
                    <a16:creationId xmlns:a16="http://schemas.microsoft.com/office/drawing/2014/main" id="{956E80DA-961F-421E-A087-8F7781C52A87}"/>
                  </a:ext>
                </a:extLst>
              </p14:cNvPr>
              <p14:cNvContentPartPr/>
              <p14:nvPr/>
            </p14:nvContentPartPr>
            <p14:xfrm>
              <a:off x="6349800" y="4347880"/>
              <a:ext cx="269280" cy="10800"/>
            </p14:xfrm>
          </p:contentPart>
        </mc:Choice>
        <mc:Fallback>
          <p:pic>
            <p:nvPicPr>
              <p:cNvPr id="22" name="Ink 21">
                <a:extLst>
                  <a:ext uri="{FF2B5EF4-FFF2-40B4-BE49-F238E27FC236}">
                    <a16:creationId xmlns:a16="http://schemas.microsoft.com/office/drawing/2014/main" id="{956E80DA-961F-421E-A087-8F7781C52A87}"/>
                  </a:ext>
                </a:extLst>
              </p:cNvPr>
              <p:cNvPicPr/>
              <p:nvPr/>
            </p:nvPicPr>
            <p:blipFill>
              <a:blip r:embed="rId109"/>
              <a:stretch>
                <a:fillRect/>
              </a:stretch>
            </p:blipFill>
            <p:spPr>
              <a:xfrm>
                <a:off x="6331800" y="4329880"/>
                <a:ext cx="304920" cy="46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0">
            <p14:nvContentPartPr>
              <p14:cNvPr id="31" name="Ink 30">
                <a:extLst>
                  <a:ext uri="{FF2B5EF4-FFF2-40B4-BE49-F238E27FC236}">
                    <a16:creationId xmlns:a16="http://schemas.microsoft.com/office/drawing/2014/main" id="{E031CE4C-FFE9-4835-BF6F-98F5D6124220}"/>
                  </a:ext>
                </a:extLst>
              </p14:cNvPr>
              <p14:cNvContentPartPr/>
              <p14:nvPr/>
            </p14:nvContentPartPr>
            <p14:xfrm>
              <a:off x="5841480" y="4348240"/>
              <a:ext cx="258120" cy="263520"/>
            </p14:xfrm>
          </p:contentPart>
        </mc:Choice>
        <mc:Fallback>
          <p:pic>
            <p:nvPicPr>
              <p:cNvPr id="31" name="Ink 30">
                <a:extLst>
                  <a:ext uri="{FF2B5EF4-FFF2-40B4-BE49-F238E27FC236}">
                    <a16:creationId xmlns:a16="http://schemas.microsoft.com/office/drawing/2014/main" id="{E031CE4C-FFE9-4835-BF6F-98F5D6124220}"/>
                  </a:ext>
                </a:extLst>
              </p:cNvPr>
              <p:cNvPicPr/>
              <p:nvPr/>
            </p:nvPicPr>
            <p:blipFill>
              <a:blip r:embed="rId111"/>
              <a:stretch>
                <a:fillRect/>
              </a:stretch>
            </p:blipFill>
            <p:spPr>
              <a:xfrm>
                <a:off x="5823815" y="4330240"/>
                <a:ext cx="293810" cy="299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2">
            <p14:nvContentPartPr>
              <p14:cNvPr id="52" name="Ink 51">
                <a:extLst>
                  <a:ext uri="{FF2B5EF4-FFF2-40B4-BE49-F238E27FC236}">
                    <a16:creationId xmlns:a16="http://schemas.microsoft.com/office/drawing/2014/main" id="{3D461A9B-6FFB-47A7-98AD-C259845B4DCB}"/>
                  </a:ext>
                </a:extLst>
              </p14:cNvPr>
              <p14:cNvContentPartPr/>
              <p14:nvPr/>
            </p14:nvContentPartPr>
            <p14:xfrm>
              <a:off x="6969360" y="4450480"/>
              <a:ext cx="182160" cy="19800"/>
            </p14:xfrm>
          </p:contentPart>
        </mc:Choice>
        <mc:Fallback>
          <p:pic>
            <p:nvPicPr>
              <p:cNvPr id="52" name="Ink 51">
                <a:extLst>
                  <a:ext uri="{FF2B5EF4-FFF2-40B4-BE49-F238E27FC236}">
                    <a16:creationId xmlns:a16="http://schemas.microsoft.com/office/drawing/2014/main" id="{3D461A9B-6FFB-47A7-98AD-C259845B4DCB}"/>
                  </a:ext>
                </a:extLst>
              </p:cNvPr>
              <p:cNvPicPr/>
              <p:nvPr/>
            </p:nvPicPr>
            <p:blipFill>
              <a:blip r:embed="rId113"/>
              <a:stretch>
                <a:fillRect/>
              </a:stretch>
            </p:blipFill>
            <p:spPr>
              <a:xfrm>
                <a:off x="6951720" y="4432480"/>
                <a:ext cx="217800" cy="55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4">
            <p14:nvContentPartPr>
              <p14:cNvPr id="56" name="Ink 55">
                <a:extLst>
                  <a:ext uri="{FF2B5EF4-FFF2-40B4-BE49-F238E27FC236}">
                    <a16:creationId xmlns:a16="http://schemas.microsoft.com/office/drawing/2014/main" id="{04ACDE7A-068F-4B88-8180-B29D15040C93}"/>
                  </a:ext>
                </a:extLst>
              </p14:cNvPr>
              <p14:cNvContentPartPr/>
              <p14:nvPr/>
            </p14:nvContentPartPr>
            <p14:xfrm>
              <a:off x="7030560" y="4517440"/>
              <a:ext cx="183600" cy="23760"/>
            </p14:xfrm>
          </p:contentPart>
        </mc:Choice>
        <mc:Fallback>
          <p:pic>
            <p:nvPicPr>
              <p:cNvPr id="56" name="Ink 55">
                <a:extLst>
                  <a:ext uri="{FF2B5EF4-FFF2-40B4-BE49-F238E27FC236}">
                    <a16:creationId xmlns:a16="http://schemas.microsoft.com/office/drawing/2014/main" id="{04ACDE7A-068F-4B88-8180-B29D15040C93}"/>
                  </a:ext>
                </a:extLst>
              </p:cNvPr>
              <p:cNvPicPr/>
              <p:nvPr/>
            </p:nvPicPr>
            <p:blipFill>
              <a:blip r:embed="rId115"/>
              <a:stretch>
                <a:fillRect/>
              </a:stretch>
            </p:blipFill>
            <p:spPr>
              <a:xfrm>
                <a:off x="7012560" y="4499440"/>
                <a:ext cx="219240" cy="59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6">
            <p14:nvContentPartPr>
              <p14:cNvPr id="67" name="Ink 66">
                <a:extLst>
                  <a:ext uri="{FF2B5EF4-FFF2-40B4-BE49-F238E27FC236}">
                    <a16:creationId xmlns:a16="http://schemas.microsoft.com/office/drawing/2014/main" id="{1A9B66C1-7BD3-4C58-A8E1-544CA8F10C6C}"/>
                  </a:ext>
                </a:extLst>
              </p14:cNvPr>
              <p14:cNvContentPartPr/>
              <p14:nvPr/>
            </p14:nvContentPartPr>
            <p14:xfrm>
              <a:off x="7304520" y="4311160"/>
              <a:ext cx="328320" cy="264240"/>
            </p14:xfrm>
          </p:contentPart>
        </mc:Choice>
        <mc:Fallback>
          <p:pic>
            <p:nvPicPr>
              <p:cNvPr id="67" name="Ink 66">
                <a:extLst>
                  <a:ext uri="{FF2B5EF4-FFF2-40B4-BE49-F238E27FC236}">
                    <a16:creationId xmlns:a16="http://schemas.microsoft.com/office/drawing/2014/main" id="{1A9B66C1-7BD3-4C58-A8E1-544CA8F10C6C}"/>
                  </a:ext>
                </a:extLst>
              </p:cNvPr>
              <p:cNvPicPr/>
              <p:nvPr/>
            </p:nvPicPr>
            <p:blipFill>
              <a:blip r:embed="rId117"/>
              <a:stretch>
                <a:fillRect/>
              </a:stretch>
            </p:blipFill>
            <p:spPr>
              <a:xfrm>
                <a:off x="7286861" y="4293496"/>
                <a:ext cx="363999" cy="29992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8">
            <p14:nvContentPartPr>
              <p14:cNvPr id="68" name="Ink 67">
                <a:extLst>
                  <a:ext uri="{FF2B5EF4-FFF2-40B4-BE49-F238E27FC236}">
                    <a16:creationId xmlns:a16="http://schemas.microsoft.com/office/drawing/2014/main" id="{D81D2F27-4853-4722-BEF5-02E23020CAC0}"/>
                  </a:ext>
                </a:extLst>
              </p14:cNvPr>
              <p14:cNvContentPartPr/>
              <p14:nvPr/>
            </p14:nvContentPartPr>
            <p14:xfrm>
              <a:off x="6587760" y="4499080"/>
              <a:ext cx="273240" cy="138240"/>
            </p14:xfrm>
          </p:contentPart>
        </mc:Choice>
        <mc:Fallback>
          <p:pic>
            <p:nvPicPr>
              <p:cNvPr id="68" name="Ink 67">
                <a:extLst>
                  <a:ext uri="{FF2B5EF4-FFF2-40B4-BE49-F238E27FC236}">
                    <a16:creationId xmlns:a16="http://schemas.microsoft.com/office/drawing/2014/main" id="{D81D2F27-4853-4722-BEF5-02E23020CAC0}"/>
                  </a:ext>
                </a:extLst>
              </p:cNvPr>
              <p:cNvPicPr/>
              <p:nvPr/>
            </p:nvPicPr>
            <p:blipFill>
              <a:blip r:embed="rId119"/>
              <a:stretch>
                <a:fillRect/>
              </a:stretch>
            </p:blipFill>
            <p:spPr>
              <a:xfrm>
                <a:off x="6569784" y="4481440"/>
                <a:ext cx="308833" cy="173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0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113148DA-81B5-4A2F-A579-644082ED6ED2}"/>
                  </a:ext>
                </a:extLst>
              </p14:cNvPr>
              <p14:cNvContentPartPr/>
              <p14:nvPr/>
            </p14:nvContentPartPr>
            <p14:xfrm>
              <a:off x="633000" y="4906960"/>
              <a:ext cx="219600" cy="275400"/>
            </p14:xfrm>
          </p:contentPart>
        </mc:Choice>
        <mc:Fallback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113148DA-81B5-4A2F-A579-644082ED6ED2}"/>
                  </a:ext>
                </a:extLst>
              </p:cNvPr>
              <p:cNvPicPr/>
              <p:nvPr/>
            </p:nvPicPr>
            <p:blipFill>
              <a:blip r:embed="rId121"/>
              <a:stretch>
                <a:fillRect/>
              </a:stretch>
            </p:blipFill>
            <p:spPr>
              <a:xfrm>
                <a:off x="615360" y="4888960"/>
                <a:ext cx="255240" cy="311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2">
            <p14:nvContentPartPr>
              <p14:cNvPr id="60" name="Ink 59">
                <a:extLst>
                  <a:ext uri="{FF2B5EF4-FFF2-40B4-BE49-F238E27FC236}">
                    <a16:creationId xmlns:a16="http://schemas.microsoft.com/office/drawing/2014/main" id="{95D8F21A-A0E5-4CB8-88F3-F14AC25031B4}"/>
                  </a:ext>
                </a:extLst>
              </p14:cNvPr>
              <p14:cNvContentPartPr/>
              <p14:nvPr/>
            </p14:nvContentPartPr>
            <p14:xfrm>
              <a:off x="1350840" y="4967440"/>
              <a:ext cx="163800" cy="30960"/>
            </p14:xfrm>
          </p:contentPart>
        </mc:Choice>
        <mc:Fallback>
          <p:pic>
            <p:nvPicPr>
              <p:cNvPr id="60" name="Ink 59">
                <a:extLst>
                  <a:ext uri="{FF2B5EF4-FFF2-40B4-BE49-F238E27FC236}">
                    <a16:creationId xmlns:a16="http://schemas.microsoft.com/office/drawing/2014/main" id="{95D8F21A-A0E5-4CB8-88F3-F14AC25031B4}"/>
                  </a:ext>
                </a:extLst>
              </p:cNvPr>
              <p:cNvPicPr/>
              <p:nvPr/>
            </p:nvPicPr>
            <p:blipFill>
              <a:blip r:embed="rId123"/>
              <a:stretch>
                <a:fillRect/>
              </a:stretch>
            </p:blipFill>
            <p:spPr>
              <a:xfrm>
                <a:off x="1332840" y="4949800"/>
                <a:ext cx="199440" cy="66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4">
            <p14:nvContentPartPr>
              <p14:cNvPr id="63" name="Ink 62">
                <a:extLst>
                  <a:ext uri="{FF2B5EF4-FFF2-40B4-BE49-F238E27FC236}">
                    <a16:creationId xmlns:a16="http://schemas.microsoft.com/office/drawing/2014/main" id="{89210411-F249-4651-8DB9-5C4BCBED6E48}"/>
                  </a:ext>
                </a:extLst>
              </p14:cNvPr>
              <p14:cNvContentPartPr/>
              <p14:nvPr/>
            </p14:nvContentPartPr>
            <p14:xfrm>
              <a:off x="1361280" y="5049520"/>
              <a:ext cx="194760" cy="30600"/>
            </p14:xfrm>
          </p:contentPart>
        </mc:Choice>
        <mc:Fallback>
          <p:pic>
            <p:nvPicPr>
              <p:cNvPr id="63" name="Ink 62">
                <a:extLst>
                  <a:ext uri="{FF2B5EF4-FFF2-40B4-BE49-F238E27FC236}">
                    <a16:creationId xmlns:a16="http://schemas.microsoft.com/office/drawing/2014/main" id="{89210411-F249-4651-8DB9-5C4BCBED6E48}"/>
                  </a:ext>
                </a:extLst>
              </p:cNvPr>
              <p:cNvPicPr/>
              <p:nvPr/>
            </p:nvPicPr>
            <p:blipFill>
              <a:blip r:embed="rId125"/>
              <a:stretch>
                <a:fillRect/>
              </a:stretch>
            </p:blipFill>
            <p:spPr>
              <a:xfrm>
                <a:off x="1343280" y="5031880"/>
                <a:ext cx="230400" cy="66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6">
            <p14:nvContentPartPr>
              <p14:cNvPr id="73" name="Ink 72">
                <a:extLst>
                  <a:ext uri="{FF2B5EF4-FFF2-40B4-BE49-F238E27FC236}">
                    <a16:creationId xmlns:a16="http://schemas.microsoft.com/office/drawing/2014/main" id="{4C1BB437-B7D8-4FEE-81AF-FF841E927CF0}"/>
                  </a:ext>
                </a:extLst>
              </p14:cNvPr>
              <p14:cNvContentPartPr/>
              <p14:nvPr/>
            </p14:nvContentPartPr>
            <p14:xfrm>
              <a:off x="1675920" y="4909480"/>
              <a:ext cx="434160" cy="232560"/>
            </p14:xfrm>
          </p:contentPart>
        </mc:Choice>
        <mc:Fallback>
          <p:pic>
            <p:nvPicPr>
              <p:cNvPr id="73" name="Ink 72">
                <a:extLst>
                  <a:ext uri="{FF2B5EF4-FFF2-40B4-BE49-F238E27FC236}">
                    <a16:creationId xmlns:a16="http://schemas.microsoft.com/office/drawing/2014/main" id="{4C1BB437-B7D8-4FEE-81AF-FF841E927CF0}"/>
                  </a:ext>
                </a:extLst>
              </p:cNvPr>
              <p:cNvPicPr/>
              <p:nvPr/>
            </p:nvPicPr>
            <p:blipFill>
              <a:blip r:embed="rId127"/>
              <a:stretch>
                <a:fillRect/>
              </a:stretch>
            </p:blipFill>
            <p:spPr>
              <a:xfrm>
                <a:off x="1658280" y="4891508"/>
                <a:ext cx="469800" cy="26814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8">
            <p14:nvContentPartPr>
              <p14:cNvPr id="74" name="Ink 73">
                <a:extLst>
                  <a:ext uri="{FF2B5EF4-FFF2-40B4-BE49-F238E27FC236}">
                    <a16:creationId xmlns:a16="http://schemas.microsoft.com/office/drawing/2014/main" id="{32239778-BB94-45DB-9BBD-85688946E583}"/>
                  </a:ext>
                </a:extLst>
              </p14:cNvPr>
              <p14:cNvContentPartPr/>
              <p14:nvPr/>
            </p14:nvContentPartPr>
            <p14:xfrm>
              <a:off x="982920" y="4937200"/>
              <a:ext cx="239040" cy="365760"/>
            </p14:xfrm>
          </p:contentPart>
        </mc:Choice>
        <mc:Fallback>
          <p:pic>
            <p:nvPicPr>
              <p:cNvPr id="74" name="Ink 73">
                <a:extLst>
                  <a:ext uri="{FF2B5EF4-FFF2-40B4-BE49-F238E27FC236}">
                    <a16:creationId xmlns:a16="http://schemas.microsoft.com/office/drawing/2014/main" id="{32239778-BB94-45DB-9BBD-85688946E583}"/>
                  </a:ext>
                </a:extLst>
              </p:cNvPr>
              <p:cNvPicPr/>
              <p:nvPr/>
            </p:nvPicPr>
            <p:blipFill>
              <a:blip r:embed="rId129"/>
              <a:stretch>
                <a:fillRect/>
              </a:stretch>
            </p:blipFill>
            <p:spPr>
              <a:xfrm>
                <a:off x="964947" y="4919200"/>
                <a:ext cx="274626" cy="401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0">
            <p14:nvContentPartPr>
              <p14:cNvPr id="64" name="Ink 63">
                <a:extLst>
                  <a:ext uri="{FF2B5EF4-FFF2-40B4-BE49-F238E27FC236}">
                    <a16:creationId xmlns:a16="http://schemas.microsoft.com/office/drawing/2014/main" id="{214D16A3-DA2D-4673-B7F0-AF8B8528CD47}"/>
                  </a:ext>
                </a:extLst>
              </p14:cNvPr>
              <p14:cNvContentPartPr/>
              <p14:nvPr/>
            </p14:nvContentPartPr>
            <p14:xfrm>
              <a:off x="2346600" y="4876360"/>
              <a:ext cx="270360" cy="226440"/>
            </p14:xfrm>
          </p:contentPart>
        </mc:Choice>
        <mc:Fallback>
          <p:pic>
            <p:nvPicPr>
              <p:cNvPr id="64" name="Ink 63">
                <a:extLst>
                  <a:ext uri="{FF2B5EF4-FFF2-40B4-BE49-F238E27FC236}">
                    <a16:creationId xmlns:a16="http://schemas.microsoft.com/office/drawing/2014/main" id="{214D16A3-DA2D-4673-B7F0-AF8B8528CD47}"/>
                  </a:ext>
                </a:extLst>
              </p:cNvPr>
              <p:cNvPicPr/>
              <p:nvPr/>
            </p:nvPicPr>
            <p:blipFill>
              <a:blip r:embed="rId131"/>
              <a:stretch>
                <a:fillRect/>
              </a:stretch>
            </p:blipFill>
            <p:spPr>
              <a:xfrm>
                <a:off x="2328600" y="4858720"/>
                <a:ext cx="306000" cy="262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2">
            <p14:nvContentPartPr>
              <p14:cNvPr id="75" name="Ink 74">
                <a:extLst>
                  <a:ext uri="{FF2B5EF4-FFF2-40B4-BE49-F238E27FC236}">
                    <a16:creationId xmlns:a16="http://schemas.microsoft.com/office/drawing/2014/main" id="{24B8A32B-912A-4B30-ABC4-EF4F33B9FE75}"/>
                  </a:ext>
                </a:extLst>
              </p14:cNvPr>
              <p14:cNvContentPartPr/>
              <p14:nvPr/>
            </p14:nvContentPartPr>
            <p14:xfrm>
              <a:off x="3637200" y="5089120"/>
              <a:ext cx="164160" cy="11160"/>
            </p14:xfrm>
          </p:contentPart>
        </mc:Choice>
        <mc:Fallback>
          <p:pic>
            <p:nvPicPr>
              <p:cNvPr id="75" name="Ink 74">
                <a:extLst>
                  <a:ext uri="{FF2B5EF4-FFF2-40B4-BE49-F238E27FC236}">
                    <a16:creationId xmlns:a16="http://schemas.microsoft.com/office/drawing/2014/main" id="{24B8A32B-912A-4B30-ABC4-EF4F33B9FE75}"/>
                  </a:ext>
                </a:extLst>
              </p:cNvPr>
              <p:cNvPicPr/>
              <p:nvPr/>
            </p:nvPicPr>
            <p:blipFill>
              <a:blip r:embed="rId133"/>
              <a:stretch>
                <a:fillRect/>
              </a:stretch>
            </p:blipFill>
            <p:spPr>
              <a:xfrm>
                <a:off x="3619200" y="5071480"/>
                <a:ext cx="199800" cy="46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4">
            <p14:nvContentPartPr>
              <p14:cNvPr id="76" name="Ink 75">
                <a:extLst>
                  <a:ext uri="{FF2B5EF4-FFF2-40B4-BE49-F238E27FC236}">
                    <a16:creationId xmlns:a16="http://schemas.microsoft.com/office/drawing/2014/main" id="{139AAEEB-75B0-49D4-92AB-1C18F58DC7FB}"/>
                  </a:ext>
                </a:extLst>
              </p14:cNvPr>
              <p14:cNvContentPartPr/>
              <p14:nvPr/>
            </p14:nvContentPartPr>
            <p14:xfrm>
              <a:off x="3078120" y="4916680"/>
              <a:ext cx="387720" cy="425160"/>
            </p14:xfrm>
          </p:contentPart>
        </mc:Choice>
        <mc:Fallback>
          <p:pic>
            <p:nvPicPr>
              <p:cNvPr id="76" name="Ink 75">
                <a:extLst>
                  <a:ext uri="{FF2B5EF4-FFF2-40B4-BE49-F238E27FC236}">
                    <a16:creationId xmlns:a16="http://schemas.microsoft.com/office/drawing/2014/main" id="{139AAEEB-75B0-49D4-92AB-1C18F58DC7FB}"/>
                  </a:ext>
                </a:extLst>
              </p:cNvPr>
              <p:cNvPicPr/>
              <p:nvPr/>
            </p:nvPicPr>
            <p:blipFill>
              <a:blip r:embed="rId135"/>
              <a:stretch>
                <a:fillRect/>
              </a:stretch>
            </p:blipFill>
            <p:spPr>
              <a:xfrm>
                <a:off x="3060120" y="4899040"/>
                <a:ext cx="423360" cy="460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6">
            <p14:nvContentPartPr>
              <p14:cNvPr id="77" name="Ink 76">
                <a:extLst>
                  <a:ext uri="{FF2B5EF4-FFF2-40B4-BE49-F238E27FC236}">
                    <a16:creationId xmlns:a16="http://schemas.microsoft.com/office/drawing/2014/main" id="{E1C35BBD-BB3C-46F6-B91A-2C836ECB2557}"/>
                  </a:ext>
                </a:extLst>
              </p14:cNvPr>
              <p14:cNvContentPartPr/>
              <p14:nvPr/>
            </p14:nvContentPartPr>
            <p14:xfrm>
              <a:off x="4020600" y="4947640"/>
              <a:ext cx="23400" cy="240840"/>
            </p14:xfrm>
          </p:contentPart>
        </mc:Choice>
        <mc:Fallback>
          <p:pic>
            <p:nvPicPr>
              <p:cNvPr id="77" name="Ink 76">
                <a:extLst>
                  <a:ext uri="{FF2B5EF4-FFF2-40B4-BE49-F238E27FC236}">
                    <a16:creationId xmlns:a16="http://schemas.microsoft.com/office/drawing/2014/main" id="{E1C35BBD-BB3C-46F6-B91A-2C836ECB2557}"/>
                  </a:ext>
                </a:extLst>
              </p:cNvPr>
              <p:cNvPicPr/>
              <p:nvPr/>
            </p:nvPicPr>
            <p:blipFill>
              <a:blip r:embed="rId137"/>
              <a:stretch>
                <a:fillRect/>
              </a:stretch>
            </p:blipFill>
            <p:spPr>
              <a:xfrm>
                <a:off x="4002600" y="4929640"/>
                <a:ext cx="59040" cy="276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8">
            <p14:nvContentPartPr>
              <p14:cNvPr id="78" name="Ink 77">
                <a:extLst>
                  <a:ext uri="{FF2B5EF4-FFF2-40B4-BE49-F238E27FC236}">
                    <a16:creationId xmlns:a16="http://schemas.microsoft.com/office/drawing/2014/main" id="{973A6BFF-3A44-4C15-B42A-D265C3B48172}"/>
                  </a:ext>
                </a:extLst>
              </p14:cNvPr>
              <p14:cNvContentPartPr/>
              <p14:nvPr/>
            </p14:nvContentPartPr>
            <p14:xfrm>
              <a:off x="3931680" y="4920640"/>
              <a:ext cx="243360" cy="27360"/>
            </p14:xfrm>
          </p:contentPart>
        </mc:Choice>
        <mc:Fallback>
          <p:pic>
            <p:nvPicPr>
              <p:cNvPr id="78" name="Ink 77">
                <a:extLst>
                  <a:ext uri="{FF2B5EF4-FFF2-40B4-BE49-F238E27FC236}">
                    <a16:creationId xmlns:a16="http://schemas.microsoft.com/office/drawing/2014/main" id="{973A6BFF-3A44-4C15-B42A-D265C3B48172}"/>
                  </a:ext>
                </a:extLst>
              </p:cNvPr>
              <p:cNvPicPr/>
              <p:nvPr/>
            </p:nvPicPr>
            <p:blipFill>
              <a:blip r:embed="rId139"/>
              <a:stretch>
                <a:fillRect/>
              </a:stretch>
            </p:blipFill>
            <p:spPr>
              <a:xfrm>
                <a:off x="3913680" y="4903000"/>
                <a:ext cx="279000" cy="63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0">
            <p14:nvContentPartPr>
              <p14:cNvPr id="79" name="Ink 78">
                <a:extLst>
                  <a:ext uri="{FF2B5EF4-FFF2-40B4-BE49-F238E27FC236}">
                    <a16:creationId xmlns:a16="http://schemas.microsoft.com/office/drawing/2014/main" id="{8BE97446-6BA7-4811-AF1F-55208098DA9A}"/>
                  </a:ext>
                </a:extLst>
              </p14:cNvPr>
              <p14:cNvContentPartPr/>
              <p14:nvPr/>
            </p14:nvContentPartPr>
            <p14:xfrm>
              <a:off x="4134720" y="5130160"/>
              <a:ext cx="8280" cy="101160"/>
            </p14:xfrm>
          </p:contentPart>
        </mc:Choice>
        <mc:Fallback>
          <p:pic>
            <p:nvPicPr>
              <p:cNvPr id="79" name="Ink 78">
                <a:extLst>
                  <a:ext uri="{FF2B5EF4-FFF2-40B4-BE49-F238E27FC236}">
                    <a16:creationId xmlns:a16="http://schemas.microsoft.com/office/drawing/2014/main" id="{8BE97446-6BA7-4811-AF1F-55208098DA9A}"/>
                  </a:ext>
                </a:extLst>
              </p:cNvPr>
              <p:cNvPicPr/>
              <p:nvPr/>
            </p:nvPicPr>
            <p:blipFill>
              <a:blip r:embed="rId141"/>
              <a:stretch>
                <a:fillRect/>
              </a:stretch>
            </p:blipFill>
            <p:spPr>
              <a:xfrm>
                <a:off x="4117080" y="5112520"/>
                <a:ext cx="43920" cy="136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2">
            <p14:nvContentPartPr>
              <p14:cNvPr id="91" name="Ink 90">
                <a:extLst>
                  <a:ext uri="{FF2B5EF4-FFF2-40B4-BE49-F238E27FC236}">
                    <a16:creationId xmlns:a16="http://schemas.microsoft.com/office/drawing/2014/main" id="{740A96CC-BBDB-413B-B527-5F8835171837}"/>
                  </a:ext>
                </a:extLst>
              </p14:cNvPr>
              <p14:cNvContentPartPr/>
              <p14:nvPr/>
            </p14:nvContentPartPr>
            <p14:xfrm>
              <a:off x="4541160" y="4976800"/>
              <a:ext cx="188280" cy="21600"/>
            </p14:xfrm>
          </p:contentPart>
        </mc:Choice>
        <mc:Fallback>
          <p:pic>
            <p:nvPicPr>
              <p:cNvPr id="91" name="Ink 90">
                <a:extLst>
                  <a:ext uri="{FF2B5EF4-FFF2-40B4-BE49-F238E27FC236}">
                    <a16:creationId xmlns:a16="http://schemas.microsoft.com/office/drawing/2014/main" id="{740A96CC-BBDB-413B-B527-5F8835171837}"/>
                  </a:ext>
                </a:extLst>
              </p:cNvPr>
              <p:cNvPicPr/>
              <p:nvPr/>
            </p:nvPicPr>
            <p:blipFill>
              <a:blip r:embed="rId143"/>
              <a:stretch>
                <a:fillRect/>
              </a:stretch>
            </p:blipFill>
            <p:spPr>
              <a:xfrm>
                <a:off x="4523160" y="4959160"/>
                <a:ext cx="223920" cy="57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4">
            <p14:nvContentPartPr>
              <p14:cNvPr id="92" name="Ink 91">
                <a:extLst>
                  <a:ext uri="{FF2B5EF4-FFF2-40B4-BE49-F238E27FC236}">
                    <a16:creationId xmlns:a16="http://schemas.microsoft.com/office/drawing/2014/main" id="{EFEC4FB6-A5FA-495B-995E-351AFA76F676}"/>
                  </a:ext>
                </a:extLst>
              </p14:cNvPr>
              <p14:cNvContentPartPr/>
              <p14:nvPr/>
            </p14:nvContentPartPr>
            <p14:xfrm>
              <a:off x="4541160" y="5110000"/>
              <a:ext cx="172080" cy="11160"/>
            </p14:xfrm>
          </p:contentPart>
        </mc:Choice>
        <mc:Fallback>
          <p:pic>
            <p:nvPicPr>
              <p:cNvPr id="92" name="Ink 91">
                <a:extLst>
                  <a:ext uri="{FF2B5EF4-FFF2-40B4-BE49-F238E27FC236}">
                    <a16:creationId xmlns:a16="http://schemas.microsoft.com/office/drawing/2014/main" id="{EFEC4FB6-A5FA-495B-995E-351AFA76F676}"/>
                  </a:ext>
                </a:extLst>
              </p:cNvPr>
              <p:cNvPicPr/>
              <p:nvPr/>
            </p:nvPicPr>
            <p:blipFill>
              <a:blip r:embed="rId145"/>
              <a:stretch>
                <a:fillRect/>
              </a:stretch>
            </p:blipFill>
            <p:spPr>
              <a:xfrm>
                <a:off x="4523160" y="5092000"/>
                <a:ext cx="207720" cy="46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6">
            <p14:nvContentPartPr>
              <p14:cNvPr id="95" name="Ink 94">
                <a:extLst>
                  <a:ext uri="{FF2B5EF4-FFF2-40B4-BE49-F238E27FC236}">
                    <a16:creationId xmlns:a16="http://schemas.microsoft.com/office/drawing/2014/main" id="{279FAA1C-5FE0-4B0D-BBDF-E2C9528E48C8}"/>
                  </a:ext>
                </a:extLst>
              </p14:cNvPr>
              <p14:cNvContentPartPr/>
              <p14:nvPr/>
            </p14:nvContentPartPr>
            <p14:xfrm>
              <a:off x="4937160" y="4896880"/>
              <a:ext cx="580680" cy="223560"/>
            </p14:xfrm>
          </p:contentPart>
        </mc:Choice>
        <mc:Fallback>
          <p:pic>
            <p:nvPicPr>
              <p:cNvPr id="95" name="Ink 94">
                <a:extLst>
                  <a:ext uri="{FF2B5EF4-FFF2-40B4-BE49-F238E27FC236}">
                    <a16:creationId xmlns:a16="http://schemas.microsoft.com/office/drawing/2014/main" id="{279FAA1C-5FE0-4B0D-BBDF-E2C9528E48C8}"/>
                  </a:ext>
                </a:extLst>
              </p:cNvPr>
              <p:cNvPicPr/>
              <p:nvPr/>
            </p:nvPicPr>
            <p:blipFill>
              <a:blip r:embed="rId147"/>
              <a:stretch>
                <a:fillRect/>
              </a:stretch>
            </p:blipFill>
            <p:spPr>
              <a:xfrm>
                <a:off x="4919520" y="4878880"/>
                <a:ext cx="616320" cy="259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8">
            <p14:nvContentPartPr>
              <p14:cNvPr id="50" name="Ink 49">
                <a:extLst>
                  <a:ext uri="{FF2B5EF4-FFF2-40B4-BE49-F238E27FC236}">
                    <a16:creationId xmlns:a16="http://schemas.microsoft.com/office/drawing/2014/main" id="{379CE22B-6D73-4552-9199-7D00591476CA}"/>
                  </a:ext>
                </a:extLst>
              </p14:cNvPr>
              <p14:cNvContentPartPr/>
              <p14:nvPr/>
            </p14:nvContentPartPr>
            <p14:xfrm>
              <a:off x="5800800" y="4896880"/>
              <a:ext cx="248400" cy="246240"/>
            </p14:xfrm>
          </p:contentPart>
        </mc:Choice>
        <mc:Fallback>
          <p:pic>
            <p:nvPicPr>
              <p:cNvPr id="50" name="Ink 49">
                <a:extLst>
                  <a:ext uri="{FF2B5EF4-FFF2-40B4-BE49-F238E27FC236}">
                    <a16:creationId xmlns:a16="http://schemas.microsoft.com/office/drawing/2014/main" id="{379CE22B-6D73-4552-9199-7D00591476CA}"/>
                  </a:ext>
                </a:extLst>
              </p:cNvPr>
              <p:cNvPicPr/>
              <p:nvPr/>
            </p:nvPicPr>
            <p:blipFill>
              <a:blip r:embed="rId149"/>
              <a:stretch>
                <a:fillRect/>
              </a:stretch>
            </p:blipFill>
            <p:spPr>
              <a:xfrm>
                <a:off x="5783160" y="4878880"/>
                <a:ext cx="284040" cy="281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0">
            <p14:nvContentPartPr>
              <p14:cNvPr id="82" name="Ink 81">
                <a:extLst>
                  <a:ext uri="{FF2B5EF4-FFF2-40B4-BE49-F238E27FC236}">
                    <a16:creationId xmlns:a16="http://schemas.microsoft.com/office/drawing/2014/main" id="{DF226DBD-0826-440C-A0AE-0D5CFD041F5D}"/>
                  </a:ext>
                </a:extLst>
              </p14:cNvPr>
              <p14:cNvContentPartPr/>
              <p14:nvPr/>
            </p14:nvContentPartPr>
            <p14:xfrm>
              <a:off x="6989880" y="4957360"/>
              <a:ext cx="174240" cy="20880"/>
            </p14:xfrm>
          </p:contentPart>
        </mc:Choice>
        <mc:Fallback>
          <p:pic>
            <p:nvPicPr>
              <p:cNvPr id="82" name="Ink 81">
                <a:extLst>
                  <a:ext uri="{FF2B5EF4-FFF2-40B4-BE49-F238E27FC236}">
                    <a16:creationId xmlns:a16="http://schemas.microsoft.com/office/drawing/2014/main" id="{DF226DBD-0826-440C-A0AE-0D5CFD041F5D}"/>
                  </a:ext>
                </a:extLst>
              </p:cNvPr>
              <p:cNvPicPr/>
              <p:nvPr/>
            </p:nvPicPr>
            <p:blipFill>
              <a:blip r:embed="rId151"/>
              <a:stretch>
                <a:fillRect/>
              </a:stretch>
            </p:blipFill>
            <p:spPr>
              <a:xfrm>
                <a:off x="6971880" y="4939360"/>
                <a:ext cx="209880" cy="56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2">
            <p14:nvContentPartPr>
              <p14:cNvPr id="83" name="Ink 82">
                <a:extLst>
                  <a:ext uri="{FF2B5EF4-FFF2-40B4-BE49-F238E27FC236}">
                    <a16:creationId xmlns:a16="http://schemas.microsoft.com/office/drawing/2014/main" id="{CD238A5A-C23B-468D-8A8B-283A098F5525}"/>
                  </a:ext>
                </a:extLst>
              </p14:cNvPr>
              <p14:cNvContentPartPr/>
              <p14:nvPr/>
            </p14:nvContentPartPr>
            <p14:xfrm>
              <a:off x="7020120" y="5019280"/>
              <a:ext cx="154080" cy="20160"/>
            </p14:xfrm>
          </p:contentPart>
        </mc:Choice>
        <mc:Fallback>
          <p:pic>
            <p:nvPicPr>
              <p:cNvPr id="83" name="Ink 82">
                <a:extLst>
                  <a:ext uri="{FF2B5EF4-FFF2-40B4-BE49-F238E27FC236}">
                    <a16:creationId xmlns:a16="http://schemas.microsoft.com/office/drawing/2014/main" id="{CD238A5A-C23B-468D-8A8B-283A098F5525}"/>
                  </a:ext>
                </a:extLst>
              </p:cNvPr>
              <p:cNvPicPr/>
              <p:nvPr/>
            </p:nvPicPr>
            <p:blipFill>
              <a:blip r:embed="rId153"/>
              <a:stretch>
                <a:fillRect/>
              </a:stretch>
            </p:blipFill>
            <p:spPr>
              <a:xfrm>
                <a:off x="7002480" y="5001280"/>
                <a:ext cx="189720" cy="55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4">
            <p14:nvContentPartPr>
              <p14:cNvPr id="84" name="Ink 83">
                <a:extLst>
                  <a:ext uri="{FF2B5EF4-FFF2-40B4-BE49-F238E27FC236}">
                    <a16:creationId xmlns:a16="http://schemas.microsoft.com/office/drawing/2014/main" id="{AA016746-3BD2-4733-85DE-8A47D65D5590}"/>
                  </a:ext>
                </a:extLst>
              </p14:cNvPr>
              <p14:cNvContentPartPr/>
              <p14:nvPr/>
            </p14:nvContentPartPr>
            <p14:xfrm>
              <a:off x="6400200" y="4814800"/>
              <a:ext cx="455040" cy="434880"/>
            </p14:xfrm>
          </p:contentPart>
        </mc:Choice>
        <mc:Fallback>
          <p:pic>
            <p:nvPicPr>
              <p:cNvPr id="84" name="Ink 83">
                <a:extLst>
                  <a:ext uri="{FF2B5EF4-FFF2-40B4-BE49-F238E27FC236}">
                    <a16:creationId xmlns:a16="http://schemas.microsoft.com/office/drawing/2014/main" id="{AA016746-3BD2-4733-85DE-8A47D65D5590}"/>
                  </a:ext>
                </a:extLst>
              </p:cNvPr>
              <p:cNvPicPr/>
              <p:nvPr/>
            </p:nvPicPr>
            <p:blipFill>
              <a:blip r:embed="rId155"/>
              <a:stretch>
                <a:fillRect/>
              </a:stretch>
            </p:blipFill>
            <p:spPr>
              <a:xfrm>
                <a:off x="6382546" y="4796815"/>
                <a:ext cx="490708" cy="47049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6">
            <p14:nvContentPartPr>
              <p14:cNvPr id="85" name="Ink 84">
                <a:extLst>
                  <a:ext uri="{FF2B5EF4-FFF2-40B4-BE49-F238E27FC236}">
                    <a16:creationId xmlns:a16="http://schemas.microsoft.com/office/drawing/2014/main" id="{E4733BA7-3EC6-458F-AC3D-B43CB63E3111}"/>
                  </a:ext>
                </a:extLst>
              </p14:cNvPr>
              <p14:cNvContentPartPr/>
              <p14:nvPr/>
            </p14:nvContentPartPr>
            <p14:xfrm>
              <a:off x="7427280" y="4876360"/>
              <a:ext cx="18000" cy="184320"/>
            </p14:xfrm>
          </p:contentPart>
        </mc:Choice>
        <mc:Fallback>
          <p:pic>
            <p:nvPicPr>
              <p:cNvPr id="85" name="Ink 84">
                <a:extLst>
                  <a:ext uri="{FF2B5EF4-FFF2-40B4-BE49-F238E27FC236}">
                    <a16:creationId xmlns:a16="http://schemas.microsoft.com/office/drawing/2014/main" id="{E4733BA7-3EC6-458F-AC3D-B43CB63E3111}"/>
                  </a:ext>
                </a:extLst>
              </p:cNvPr>
              <p:cNvPicPr/>
              <p:nvPr/>
            </p:nvPicPr>
            <p:blipFill>
              <a:blip r:embed="rId157"/>
              <a:stretch>
                <a:fillRect/>
              </a:stretch>
            </p:blipFill>
            <p:spPr>
              <a:xfrm>
                <a:off x="7409280" y="4858720"/>
                <a:ext cx="53640" cy="219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8">
            <p14:nvContentPartPr>
              <p14:cNvPr id="86" name="Ink 85">
                <a:extLst>
                  <a:ext uri="{FF2B5EF4-FFF2-40B4-BE49-F238E27FC236}">
                    <a16:creationId xmlns:a16="http://schemas.microsoft.com/office/drawing/2014/main" id="{726BFA0F-58F8-4F4D-8B2F-F14BDBA42A01}"/>
                  </a:ext>
                </a:extLst>
              </p14:cNvPr>
              <p14:cNvContentPartPr/>
              <p14:nvPr/>
            </p14:nvContentPartPr>
            <p14:xfrm>
              <a:off x="7335120" y="4815520"/>
              <a:ext cx="240120" cy="10440"/>
            </p14:xfrm>
          </p:contentPart>
        </mc:Choice>
        <mc:Fallback>
          <p:pic>
            <p:nvPicPr>
              <p:cNvPr id="86" name="Ink 85">
                <a:extLst>
                  <a:ext uri="{FF2B5EF4-FFF2-40B4-BE49-F238E27FC236}">
                    <a16:creationId xmlns:a16="http://schemas.microsoft.com/office/drawing/2014/main" id="{726BFA0F-58F8-4F4D-8B2F-F14BDBA42A01}"/>
                  </a:ext>
                </a:extLst>
              </p:cNvPr>
              <p:cNvPicPr/>
              <p:nvPr/>
            </p:nvPicPr>
            <p:blipFill>
              <a:blip r:embed="rId159"/>
              <a:stretch>
                <a:fillRect/>
              </a:stretch>
            </p:blipFill>
            <p:spPr>
              <a:xfrm>
                <a:off x="7317120" y="4797880"/>
                <a:ext cx="275760" cy="46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0">
            <p14:nvContentPartPr>
              <p14:cNvPr id="87" name="Ink 86">
                <a:extLst>
                  <a:ext uri="{FF2B5EF4-FFF2-40B4-BE49-F238E27FC236}">
                    <a16:creationId xmlns:a16="http://schemas.microsoft.com/office/drawing/2014/main" id="{A52EAB2E-1BB9-452C-94DF-B6C8FDEE6BFC}"/>
                  </a:ext>
                </a:extLst>
              </p14:cNvPr>
              <p14:cNvContentPartPr/>
              <p14:nvPr/>
            </p14:nvContentPartPr>
            <p14:xfrm>
              <a:off x="7558680" y="5008480"/>
              <a:ext cx="14760" cy="117000"/>
            </p14:xfrm>
          </p:contentPart>
        </mc:Choice>
        <mc:Fallback>
          <p:pic>
            <p:nvPicPr>
              <p:cNvPr id="87" name="Ink 86">
                <a:extLst>
                  <a:ext uri="{FF2B5EF4-FFF2-40B4-BE49-F238E27FC236}">
                    <a16:creationId xmlns:a16="http://schemas.microsoft.com/office/drawing/2014/main" id="{A52EAB2E-1BB9-452C-94DF-B6C8FDEE6BFC}"/>
                  </a:ext>
                </a:extLst>
              </p:cNvPr>
              <p:cNvPicPr/>
              <p:nvPr/>
            </p:nvPicPr>
            <p:blipFill>
              <a:blip r:embed="rId161"/>
              <a:stretch>
                <a:fillRect/>
              </a:stretch>
            </p:blipFill>
            <p:spPr>
              <a:xfrm>
                <a:off x="7540680" y="4990840"/>
                <a:ext cx="50400" cy="152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2">
            <p14:nvContentPartPr>
              <p14:cNvPr id="89" name="Ink 88">
                <a:extLst>
                  <a:ext uri="{FF2B5EF4-FFF2-40B4-BE49-F238E27FC236}">
                    <a16:creationId xmlns:a16="http://schemas.microsoft.com/office/drawing/2014/main" id="{BB86BB2F-6FF5-4724-82F8-56F2CF3DBA82}"/>
                  </a:ext>
                </a:extLst>
              </p14:cNvPr>
              <p14:cNvContentPartPr/>
              <p14:nvPr/>
            </p14:nvContentPartPr>
            <p14:xfrm>
              <a:off x="660000" y="5420680"/>
              <a:ext cx="795600" cy="392040"/>
            </p14:xfrm>
          </p:contentPart>
        </mc:Choice>
        <mc:Fallback>
          <p:pic>
            <p:nvPicPr>
              <p:cNvPr id="89" name="Ink 88">
                <a:extLst>
                  <a:ext uri="{FF2B5EF4-FFF2-40B4-BE49-F238E27FC236}">
                    <a16:creationId xmlns:a16="http://schemas.microsoft.com/office/drawing/2014/main" id="{BB86BB2F-6FF5-4724-82F8-56F2CF3DBA82}"/>
                  </a:ext>
                </a:extLst>
              </p:cNvPr>
              <p:cNvPicPr/>
              <p:nvPr/>
            </p:nvPicPr>
            <p:blipFill>
              <a:blip r:embed="rId163"/>
              <a:stretch>
                <a:fillRect/>
              </a:stretch>
            </p:blipFill>
            <p:spPr>
              <a:xfrm>
                <a:off x="642000" y="5402680"/>
                <a:ext cx="831240" cy="427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4">
            <p14:nvContentPartPr>
              <p14:cNvPr id="97" name="Ink 96">
                <a:extLst>
                  <a:ext uri="{FF2B5EF4-FFF2-40B4-BE49-F238E27FC236}">
                    <a16:creationId xmlns:a16="http://schemas.microsoft.com/office/drawing/2014/main" id="{DD24E082-7BC1-4543-839A-7DCCCAA53F14}"/>
                  </a:ext>
                </a:extLst>
              </p14:cNvPr>
              <p14:cNvContentPartPr/>
              <p14:nvPr/>
            </p14:nvContentPartPr>
            <p14:xfrm>
              <a:off x="2031600" y="5369200"/>
              <a:ext cx="601200" cy="279720"/>
            </p14:xfrm>
          </p:contentPart>
        </mc:Choice>
        <mc:Fallback>
          <p:pic>
            <p:nvPicPr>
              <p:cNvPr id="97" name="Ink 96">
                <a:extLst>
                  <a:ext uri="{FF2B5EF4-FFF2-40B4-BE49-F238E27FC236}">
                    <a16:creationId xmlns:a16="http://schemas.microsoft.com/office/drawing/2014/main" id="{DD24E082-7BC1-4543-839A-7DCCCAA53F14}"/>
                  </a:ext>
                </a:extLst>
              </p:cNvPr>
              <p:cNvPicPr/>
              <p:nvPr/>
            </p:nvPicPr>
            <p:blipFill>
              <a:blip r:embed="rId165"/>
              <a:stretch>
                <a:fillRect/>
              </a:stretch>
            </p:blipFill>
            <p:spPr>
              <a:xfrm>
                <a:off x="2013600" y="5351560"/>
                <a:ext cx="636840" cy="315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6">
            <p14:nvContentPartPr>
              <p14:cNvPr id="98" name="Ink 97">
                <a:extLst>
                  <a:ext uri="{FF2B5EF4-FFF2-40B4-BE49-F238E27FC236}">
                    <a16:creationId xmlns:a16="http://schemas.microsoft.com/office/drawing/2014/main" id="{92628D5C-8430-4997-95F2-C9F9959C8EBE}"/>
                  </a:ext>
                </a:extLst>
              </p14:cNvPr>
              <p14:cNvContentPartPr/>
              <p14:nvPr/>
            </p14:nvContentPartPr>
            <p14:xfrm>
              <a:off x="1615080" y="5414200"/>
              <a:ext cx="294840" cy="321840"/>
            </p14:xfrm>
          </p:contentPart>
        </mc:Choice>
        <mc:Fallback>
          <p:pic>
            <p:nvPicPr>
              <p:cNvPr id="98" name="Ink 97">
                <a:extLst>
                  <a:ext uri="{FF2B5EF4-FFF2-40B4-BE49-F238E27FC236}">
                    <a16:creationId xmlns:a16="http://schemas.microsoft.com/office/drawing/2014/main" id="{92628D5C-8430-4997-95F2-C9F9959C8EBE}"/>
                  </a:ext>
                </a:extLst>
              </p:cNvPr>
              <p:cNvPicPr/>
              <p:nvPr/>
            </p:nvPicPr>
            <p:blipFill>
              <a:blip r:embed="rId167"/>
              <a:stretch>
                <a:fillRect/>
              </a:stretch>
            </p:blipFill>
            <p:spPr>
              <a:xfrm>
                <a:off x="1597102" y="5396540"/>
                <a:ext cx="330437" cy="357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8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E3DCAC92-E1EE-425F-94B8-4C05A2F55470}"/>
                  </a:ext>
                </a:extLst>
              </p14:cNvPr>
              <p14:cNvContentPartPr/>
              <p14:nvPr/>
            </p14:nvContentPartPr>
            <p14:xfrm>
              <a:off x="3037440" y="5449840"/>
              <a:ext cx="303120" cy="240840"/>
            </p14:xfrm>
          </p:contentPart>
        </mc:Choice>
        <mc:Fallback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E3DCAC92-E1EE-425F-94B8-4C05A2F55470}"/>
                  </a:ext>
                </a:extLst>
              </p:cNvPr>
              <p:cNvPicPr/>
              <p:nvPr/>
            </p:nvPicPr>
            <p:blipFill>
              <a:blip r:embed="rId169"/>
              <a:stretch>
                <a:fillRect/>
              </a:stretch>
            </p:blipFill>
            <p:spPr>
              <a:xfrm>
                <a:off x="3019440" y="5431840"/>
                <a:ext cx="338760" cy="276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70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936985F8-4A74-4EC3-AB78-EA0D66126A27}"/>
                  </a:ext>
                </a:extLst>
              </p14:cNvPr>
              <p14:cNvContentPartPr/>
              <p14:nvPr/>
            </p14:nvContentPartPr>
            <p14:xfrm>
              <a:off x="3472320" y="5506360"/>
              <a:ext cx="153000" cy="169200"/>
            </p14:xfrm>
          </p:contentPart>
        </mc:Choice>
        <mc:Fallback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936985F8-4A74-4EC3-AB78-EA0D66126A27}"/>
                  </a:ext>
                </a:extLst>
              </p:cNvPr>
              <p:cNvPicPr/>
              <p:nvPr/>
            </p:nvPicPr>
            <p:blipFill>
              <a:blip r:embed="rId171"/>
              <a:stretch>
                <a:fillRect/>
              </a:stretch>
            </p:blipFill>
            <p:spPr>
              <a:xfrm>
                <a:off x="3454320" y="5488360"/>
                <a:ext cx="188640" cy="204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72">
            <p14:nvContentPartPr>
              <p14:cNvPr id="72" name="Ink 71">
                <a:extLst>
                  <a:ext uri="{FF2B5EF4-FFF2-40B4-BE49-F238E27FC236}">
                    <a16:creationId xmlns:a16="http://schemas.microsoft.com/office/drawing/2014/main" id="{5D2FF8DA-8F97-4D6A-8298-B20A3D54EA8C}"/>
                  </a:ext>
                </a:extLst>
              </p14:cNvPr>
              <p14:cNvContentPartPr/>
              <p14:nvPr/>
            </p14:nvContentPartPr>
            <p14:xfrm>
              <a:off x="4576800" y="5498440"/>
              <a:ext cx="106920" cy="162000"/>
            </p14:xfrm>
          </p:contentPart>
        </mc:Choice>
        <mc:Fallback>
          <p:pic>
            <p:nvPicPr>
              <p:cNvPr id="72" name="Ink 71">
                <a:extLst>
                  <a:ext uri="{FF2B5EF4-FFF2-40B4-BE49-F238E27FC236}">
                    <a16:creationId xmlns:a16="http://schemas.microsoft.com/office/drawing/2014/main" id="{5D2FF8DA-8F97-4D6A-8298-B20A3D54EA8C}"/>
                  </a:ext>
                </a:extLst>
              </p:cNvPr>
              <p:cNvPicPr/>
              <p:nvPr/>
            </p:nvPicPr>
            <p:blipFill>
              <a:blip r:embed="rId173"/>
              <a:stretch>
                <a:fillRect/>
              </a:stretch>
            </p:blipFill>
            <p:spPr>
              <a:xfrm>
                <a:off x="4559160" y="5480440"/>
                <a:ext cx="142560" cy="197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74">
            <p14:nvContentPartPr>
              <p14:cNvPr id="80" name="Ink 79">
                <a:extLst>
                  <a:ext uri="{FF2B5EF4-FFF2-40B4-BE49-F238E27FC236}">
                    <a16:creationId xmlns:a16="http://schemas.microsoft.com/office/drawing/2014/main" id="{0AFFB47D-62C2-4879-8B6C-ED82AB1B7DE5}"/>
                  </a:ext>
                </a:extLst>
              </p14:cNvPr>
              <p14:cNvContentPartPr/>
              <p14:nvPr/>
            </p14:nvContentPartPr>
            <p14:xfrm>
              <a:off x="4793160" y="5597800"/>
              <a:ext cx="12240" cy="24480"/>
            </p14:xfrm>
          </p:contentPart>
        </mc:Choice>
        <mc:Fallback>
          <p:pic>
            <p:nvPicPr>
              <p:cNvPr id="80" name="Ink 79">
                <a:extLst>
                  <a:ext uri="{FF2B5EF4-FFF2-40B4-BE49-F238E27FC236}">
                    <a16:creationId xmlns:a16="http://schemas.microsoft.com/office/drawing/2014/main" id="{0AFFB47D-62C2-4879-8B6C-ED82AB1B7DE5}"/>
                  </a:ext>
                </a:extLst>
              </p:cNvPr>
              <p:cNvPicPr/>
              <p:nvPr/>
            </p:nvPicPr>
            <p:blipFill>
              <a:blip r:embed="rId175"/>
              <a:stretch>
                <a:fillRect/>
              </a:stretch>
            </p:blipFill>
            <p:spPr>
              <a:xfrm>
                <a:off x="4775520" y="5579800"/>
                <a:ext cx="47880" cy="60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76">
            <p14:nvContentPartPr>
              <p14:cNvPr id="88" name="Ink 87">
                <a:extLst>
                  <a:ext uri="{FF2B5EF4-FFF2-40B4-BE49-F238E27FC236}">
                    <a16:creationId xmlns:a16="http://schemas.microsoft.com/office/drawing/2014/main" id="{59BB7BED-E96A-44CE-BF5C-736275D6C8A0}"/>
                  </a:ext>
                </a:extLst>
              </p14:cNvPr>
              <p14:cNvContentPartPr/>
              <p14:nvPr/>
            </p14:nvContentPartPr>
            <p14:xfrm>
              <a:off x="4805400" y="5384680"/>
              <a:ext cx="360" cy="360"/>
            </p14:xfrm>
          </p:contentPart>
        </mc:Choice>
        <mc:Fallback>
          <p:pic>
            <p:nvPicPr>
              <p:cNvPr id="88" name="Ink 87">
                <a:extLst>
                  <a:ext uri="{FF2B5EF4-FFF2-40B4-BE49-F238E27FC236}">
                    <a16:creationId xmlns:a16="http://schemas.microsoft.com/office/drawing/2014/main" id="{59BB7BED-E96A-44CE-BF5C-736275D6C8A0}"/>
                  </a:ext>
                </a:extLst>
              </p:cNvPr>
              <p:cNvPicPr/>
              <p:nvPr/>
            </p:nvPicPr>
            <p:blipFill>
              <a:blip r:embed="rId81"/>
              <a:stretch>
                <a:fillRect/>
              </a:stretch>
            </p:blipFill>
            <p:spPr>
              <a:xfrm>
                <a:off x="4787400" y="5366680"/>
                <a:ext cx="360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77">
            <p14:nvContentPartPr>
              <p14:cNvPr id="90" name="Ink 89">
                <a:extLst>
                  <a:ext uri="{FF2B5EF4-FFF2-40B4-BE49-F238E27FC236}">
                    <a16:creationId xmlns:a16="http://schemas.microsoft.com/office/drawing/2014/main" id="{712DEEA0-0C52-4DD6-9DBF-2F82B1F40CBD}"/>
                  </a:ext>
                </a:extLst>
              </p14:cNvPr>
              <p14:cNvContentPartPr/>
              <p14:nvPr/>
            </p14:nvContentPartPr>
            <p14:xfrm>
              <a:off x="4917000" y="5543080"/>
              <a:ext cx="159840" cy="115920"/>
            </p14:xfrm>
          </p:contentPart>
        </mc:Choice>
        <mc:Fallback>
          <p:pic>
            <p:nvPicPr>
              <p:cNvPr id="90" name="Ink 89">
                <a:extLst>
                  <a:ext uri="{FF2B5EF4-FFF2-40B4-BE49-F238E27FC236}">
                    <a16:creationId xmlns:a16="http://schemas.microsoft.com/office/drawing/2014/main" id="{712DEEA0-0C52-4DD6-9DBF-2F82B1F40CBD}"/>
                  </a:ext>
                </a:extLst>
              </p:cNvPr>
              <p:cNvPicPr/>
              <p:nvPr/>
            </p:nvPicPr>
            <p:blipFill>
              <a:blip r:embed="rId178"/>
              <a:stretch>
                <a:fillRect/>
              </a:stretch>
            </p:blipFill>
            <p:spPr>
              <a:xfrm>
                <a:off x="4899000" y="5525080"/>
                <a:ext cx="195480" cy="151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79">
            <p14:nvContentPartPr>
              <p14:cNvPr id="100" name="Ink 99">
                <a:extLst>
                  <a:ext uri="{FF2B5EF4-FFF2-40B4-BE49-F238E27FC236}">
                    <a16:creationId xmlns:a16="http://schemas.microsoft.com/office/drawing/2014/main" id="{3A27B685-E790-4A37-B9A7-7619C27BCCA2}"/>
                  </a:ext>
                </a:extLst>
              </p14:cNvPr>
              <p14:cNvContentPartPr/>
              <p14:nvPr/>
            </p14:nvContentPartPr>
            <p14:xfrm>
              <a:off x="5200320" y="5364160"/>
              <a:ext cx="491400" cy="290520"/>
            </p14:xfrm>
          </p:contentPart>
        </mc:Choice>
        <mc:Fallback>
          <p:pic>
            <p:nvPicPr>
              <p:cNvPr id="100" name="Ink 99">
                <a:extLst>
                  <a:ext uri="{FF2B5EF4-FFF2-40B4-BE49-F238E27FC236}">
                    <a16:creationId xmlns:a16="http://schemas.microsoft.com/office/drawing/2014/main" id="{3A27B685-E790-4A37-B9A7-7619C27BCCA2}"/>
                  </a:ext>
                </a:extLst>
              </p:cNvPr>
              <p:cNvPicPr/>
              <p:nvPr/>
            </p:nvPicPr>
            <p:blipFill>
              <a:blip r:embed="rId180"/>
              <a:stretch>
                <a:fillRect/>
              </a:stretch>
            </p:blipFill>
            <p:spPr>
              <a:xfrm>
                <a:off x="5182680" y="5346520"/>
                <a:ext cx="527040" cy="326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81">
            <p14:nvContentPartPr>
              <p14:cNvPr id="101" name="Ink 100">
                <a:extLst>
                  <a:ext uri="{FF2B5EF4-FFF2-40B4-BE49-F238E27FC236}">
                    <a16:creationId xmlns:a16="http://schemas.microsoft.com/office/drawing/2014/main" id="{0C18C27D-6D8A-47E1-BA22-12FDE9E62631}"/>
                  </a:ext>
                </a:extLst>
              </p14:cNvPr>
              <p14:cNvContentPartPr/>
              <p14:nvPr/>
            </p14:nvContentPartPr>
            <p14:xfrm>
              <a:off x="4104480" y="5434360"/>
              <a:ext cx="328320" cy="303120"/>
            </p14:xfrm>
          </p:contentPart>
        </mc:Choice>
        <mc:Fallback>
          <p:pic>
            <p:nvPicPr>
              <p:cNvPr id="101" name="Ink 100">
                <a:extLst>
                  <a:ext uri="{FF2B5EF4-FFF2-40B4-BE49-F238E27FC236}">
                    <a16:creationId xmlns:a16="http://schemas.microsoft.com/office/drawing/2014/main" id="{0C18C27D-6D8A-47E1-BA22-12FDE9E62631}"/>
                  </a:ext>
                </a:extLst>
              </p:cNvPr>
              <p:cNvPicPr/>
              <p:nvPr/>
            </p:nvPicPr>
            <p:blipFill>
              <a:blip r:embed="rId182"/>
              <a:stretch>
                <a:fillRect/>
              </a:stretch>
            </p:blipFill>
            <p:spPr>
              <a:xfrm>
                <a:off x="4086480" y="5416381"/>
                <a:ext cx="363960" cy="33871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83">
            <p14:nvContentPartPr>
              <p14:cNvPr id="102" name="Ink 101">
                <a:extLst>
                  <a:ext uri="{FF2B5EF4-FFF2-40B4-BE49-F238E27FC236}">
                    <a16:creationId xmlns:a16="http://schemas.microsoft.com/office/drawing/2014/main" id="{35694D8F-93A4-4D9D-99B6-FBB6885A8901}"/>
                  </a:ext>
                </a:extLst>
              </p14:cNvPr>
              <p14:cNvContentPartPr/>
              <p14:nvPr/>
            </p14:nvContentPartPr>
            <p14:xfrm>
              <a:off x="5862000" y="5438680"/>
              <a:ext cx="196200" cy="17280"/>
            </p14:xfrm>
          </p:contentPart>
        </mc:Choice>
        <mc:Fallback>
          <p:pic>
            <p:nvPicPr>
              <p:cNvPr id="102" name="Ink 101">
                <a:extLst>
                  <a:ext uri="{FF2B5EF4-FFF2-40B4-BE49-F238E27FC236}">
                    <a16:creationId xmlns:a16="http://schemas.microsoft.com/office/drawing/2014/main" id="{35694D8F-93A4-4D9D-99B6-FBB6885A8901}"/>
                  </a:ext>
                </a:extLst>
              </p:cNvPr>
              <p:cNvPicPr/>
              <p:nvPr/>
            </p:nvPicPr>
            <p:blipFill>
              <a:blip r:embed="rId184"/>
              <a:stretch>
                <a:fillRect/>
              </a:stretch>
            </p:blipFill>
            <p:spPr>
              <a:xfrm>
                <a:off x="5844000" y="5421040"/>
                <a:ext cx="231840" cy="52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85">
            <p14:nvContentPartPr>
              <p14:cNvPr id="103" name="Ink 102">
                <a:extLst>
                  <a:ext uri="{FF2B5EF4-FFF2-40B4-BE49-F238E27FC236}">
                    <a16:creationId xmlns:a16="http://schemas.microsoft.com/office/drawing/2014/main" id="{2C327ED9-4528-430D-93ED-F5E6DC2D3322}"/>
                  </a:ext>
                </a:extLst>
              </p14:cNvPr>
              <p14:cNvContentPartPr/>
              <p14:nvPr/>
            </p14:nvContentPartPr>
            <p14:xfrm>
              <a:off x="5872080" y="5539120"/>
              <a:ext cx="142920" cy="8280"/>
            </p14:xfrm>
          </p:contentPart>
        </mc:Choice>
        <mc:Fallback>
          <p:pic>
            <p:nvPicPr>
              <p:cNvPr id="103" name="Ink 102">
                <a:extLst>
                  <a:ext uri="{FF2B5EF4-FFF2-40B4-BE49-F238E27FC236}">
                    <a16:creationId xmlns:a16="http://schemas.microsoft.com/office/drawing/2014/main" id="{2C327ED9-4528-430D-93ED-F5E6DC2D3322}"/>
                  </a:ext>
                </a:extLst>
              </p:cNvPr>
              <p:cNvPicPr/>
              <p:nvPr/>
            </p:nvPicPr>
            <p:blipFill>
              <a:blip r:embed="rId186"/>
              <a:stretch>
                <a:fillRect/>
              </a:stretch>
            </p:blipFill>
            <p:spPr>
              <a:xfrm>
                <a:off x="5854080" y="5521480"/>
                <a:ext cx="178560" cy="43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87">
            <p14:nvContentPartPr>
              <p14:cNvPr id="104" name="Ink 103">
                <a:extLst>
                  <a:ext uri="{FF2B5EF4-FFF2-40B4-BE49-F238E27FC236}">
                    <a16:creationId xmlns:a16="http://schemas.microsoft.com/office/drawing/2014/main" id="{FA54952B-63FA-4564-89D4-9240BA953BCF}"/>
                  </a:ext>
                </a:extLst>
              </p14:cNvPr>
              <p14:cNvContentPartPr/>
              <p14:nvPr/>
            </p14:nvContentPartPr>
            <p14:xfrm>
              <a:off x="6217680" y="5395840"/>
              <a:ext cx="385920" cy="171000"/>
            </p14:xfrm>
          </p:contentPart>
        </mc:Choice>
        <mc:Fallback>
          <p:pic>
            <p:nvPicPr>
              <p:cNvPr id="104" name="Ink 103">
                <a:extLst>
                  <a:ext uri="{FF2B5EF4-FFF2-40B4-BE49-F238E27FC236}">
                    <a16:creationId xmlns:a16="http://schemas.microsoft.com/office/drawing/2014/main" id="{FA54952B-63FA-4564-89D4-9240BA953BCF}"/>
                  </a:ext>
                </a:extLst>
              </p:cNvPr>
              <p:cNvPicPr/>
              <p:nvPr/>
            </p:nvPicPr>
            <p:blipFill>
              <a:blip r:embed="rId188"/>
              <a:stretch>
                <a:fillRect/>
              </a:stretch>
            </p:blipFill>
            <p:spPr>
              <a:xfrm>
                <a:off x="6199680" y="5377840"/>
                <a:ext cx="421560" cy="206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89">
            <p14:nvContentPartPr>
              <p14:cNvPr id="99" name="Ink 98">
                <a:extLst>
                  <a:ext uri="{FF2B5EF4-FFF2-40B4-BE49-F238E27FC236}">
                    <a16:creationId xmlns:a16="http://schemas.microsoft.com/office/drawing/2014/main" id="{336B4FDE-7686-4E33-864E-4D11753D225D}"/>
                  </a:ext>
                </a:extLst>
              </p14:cNvPr>
              <p14:cNvContentPartPr/>
              <p14:nvPr/>
            </p14:nvContentPartPr>
            <p14:xfrm>
              <a:off x="7721400" y="5465680"/>
              <a:ext cx="105120" cy="9720"/>
            </p14:xfrm>
          </p:contentPart>
        </mc:Choice>
        <mc:Fallback>
          <p:pic>
            <p:nvPicPr>
              <p:cNvPr id="99" name="Ink 98">
                <a:extLst>
                  <a:ext uri="{FF2B5EF4-FFF2-40B4-BE49-F238E27FC236}">
                    <a16:creationId xmlns:a16="http://schemas.microsoft.com/office/drawing/2014/main" id="{336B4FDE-7686-4E33-864E-4D11753D225D}"/>
                  </a:ext>
                </a:extLst>
              </p:cNvPr>
              <p:cNvPicPr/>
              <p:nvPr/>
            </p:nvPicPr>
            <p:blipFill>
              <a:blip r:embed="rId190"/>
              <a:stretch>
                <a:fillRect/>
              </a:stretch>
            </p:blipFill>
            <p:spPr>
              <a:xfrm>
                <a:off x="7703400" y="5447680"/>
                <a:ext cx="140760" cy="45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91">
            <p14:nvContentPartPr>
              <p14:cNvPr id="105" name="Ink 104">
                <a:extLst>
                  <a:ext uri="{FF2B5EF4-FFF2-40B4-BE49-F238E27FC236}">
                    <a16:creationId xmlns:a16="http://schemas.microsoft.com/office/drawing/2014/main" id="{F6E2655F-D677-4422-A667-C414A22159C9}"/>
                  </a:ext>
                </a:extLst>
              </p14:cNvPr>
              <p14:cNvContentPartPr/>
              <p14:nvPr/>
            </p14:nvContentPartPr>
            <p14:xfrm>
              <a:off x="7721400" y="5520760"/>
              <a:ext cx="126360" cy="16560"/>
            </p14:xfrm>
          </p:contentPart>
        </mc:Choice>
        <mc:Fallback>
          <p:pic>
            <p:nvPicPr>
              <p:cNvPr id="105" name="Ink 104">
                <a:extLst>
                  <a:ext uri="{FF2B5EF4-FFF2-40B4-BE49-F238E27FC236}">
                    <a16:creationId xmlns:a16="http://schemas.microsoft.com/office/drawing/2014/main" id="{F6E2655F-D677-4422-A667-C414A22159C9}"/>
                  </a:ext>
                </a:extLst>
              </p:cNvPr>
              <p:cNvPicPr/>
              <p:nvPr/>
            </p:nvPicPr>
            <p:blipFill>
              <a:blip r:embed="rId192"/>
              <a:stretch>
                <a:fillRect/>
              </a:stretch>
            </p:blipFill>
            <p:spPr>
              <a:xfrm>
                <a:off x="7703400" y="5502760"/>
                <a:ext cx="162000" cy="52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93">
            <p14:nvContentPartPr>
              <p14:cNvPr id="106" name="Ink 105">
                <a:extLst>
                  <a:ext uri="{FF2B5EF4-FFF2-40B4-BE49-F238E27FC236}">
                    <a16:creationId xmlns:a16="http://schemas.microsoft.com/office/drawing/2014/main" id="{FC5531AD-EBA0-4EC1-B360-5EFDF6712D77}"/>
                  </a:ext>
                </a:extLst>
              </p14:cNvPr>
              <p14:cNvContentPartPr/>
              <p14:nvPr/>
            </p14:nvContentPartPr>
            <p14:xfrm>
              <a:off x="7254120" y="5364520"/>
              <a:ext cx="351720" cy="294480"/>
            </p14:xfrm>
          </p:contentPart>
        </mc:Choice>
        <mc:Fallback>
          <p:pic>
            <p:nvPicPr>
              <p:cNvPr id="106" name="Ink 105">
                <a:extLst>
                  <a:ext uri="{FF2B5EF4-FFF2-40B4-BE49-F238E27FC236}">
                    <a16:creationId xmlns:a16="http://schemas.microsoft.com/office/drawing/2014/main" id="{FC5531AD-EBA0-4EC1-B360-5EFDF6712D77}"/>
                  </a:ext>
                </a:extLst>
              </p:cNvPr>
              <p:cNvPicPr/>
              <p:nvPr/>
            </p:nvPicPr>
            <p:blipFill>
              <a:blip r:embed="rId194"/>
              <a:stretch>
                <a:fillRect/>
              </a:stretch>
            </p:blipFill>
            <p:spPr>
              <a:xfrm>
                <a:off x="7236138" y="5346858"/>
                <a:ext cx="387324" cy="33016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95">
            <p14:nvContentPartPr>
              <p14:cNvPr id="107" name="Ink 106">
                <a:extLst>
                  <a:ext uri="{FF2B5EF4-FFF2-40B4-BE49-F238E27FC236}">
                    <a16:creationId xmlns:a16="http://schemas.microsoft.com/office/drawing/2014/main" id="{0A61B67F-23BF-46D6-AFA1-ADC95966C1C4}"/>
                  </a:ext>
                </a:extLst>
              </p14:cNvPr>
              <p14:cNvContentPartPr/>
              <p14:nvPr/>
            </p14:nvContentPartPr>
            <p14:xfrm>
              <a:off x="6827160" y="5374240"/>
              <a:ext cx="237960" cy="220320"/>
            </p14:xfrm>
          </p:contentPart>
        </mc:Choice>
        <mc:Fallback>
          <p:pic>
            <p:nvPicPr>
              <p:cNvPr id="107" name="Ink 106">
                <a:extLst>
                  <a:ext uri="{FF2B5EF4-FFF2-40B4-BE49-F238E27FC236}">
                    <a16:creationId xmlns:a16="http://schemas.microsoft.com/office/drawing/2014/main" id="{0A61B67F-23BF-46D6-AFA1-ADC95966C1C4}"/>
                  </a:ext>
                </a:extLst>
              </p:cNvPr>
              <p:cNvPicPr/>
              <p:nvPr/>
            </p:nvPicPr>
            <p:blipFill>
              <a:blip r:embed="rId196"/>
              <a:stretch>
                <a:fillRect/>
              </a:stretch>
            </p:blipFill>
            <p:spPr>
              <a:xfrm>
                <a:off x="6809187" y="5356240"/>
                <a:ext cx="273546" cy="255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97">
            <p14:nvContentPartPr>
              <p14:cNvPr id="119" name="Ink 118">
                <a:extLst>
                  <a:ext uri="{FF2B5EF4-FFF2-40B4-BE49-F238E27FC236}">
                    <a16:creationId xmlns:a16="http://schemas.microsoft.com/office/drawing/2014/main" id="{DD8678E2-2779-4FEF-89D7-571CE50DB425}"/>
                  </a:ext>
                </a:extLst>
              </p14:cNvPr>
              <p14:cNvContentPartPr/>
              <p14:nvPr/>
            </p14:nvContentPartPr>
            <p14:xfrm>
              <a:off x="8034600" y="5192080"/>
              <a:ext cx="896760" cy="646200"/>
            </p14:xfrm>
          </p:contentPart>
        </mc:Choice>
        <mc:Fallback>
          <p:pic>
            <p:nvPicPr>
              <p:cNvPr id="119" name="Ink 118">
                <a:extLst>
                  <a:ext uri="{FF2B5EF4-FFF2-40B4-BE49-F238E27FC236}">
                    <a16:creationId xmlns:a16="http://schemas.microsoft.com/office/drawing/2014/main" id="{DD8678E2-2779-4FEF-89D7-571CE50DB425}"/>
                  </a:ext>
                </a:extLst>
              </p:cNvPr>
              <p:cNvPicPr/>
              <p:nvPr/>
            </p:nvPicPr>
            <p:blipFill>
              <a:blip r:embed="rId198"/>
              <a:stretch>
                <a:fillRect/>
              </a:stretch>
            </p:blipFill>
            <p:spPr>
              <a:xfrm>
                <a:off x="8016960" y="5174430"/>
                <a:ext cx="932400" cy="6818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99">
            <p14:nvContentPartPr>
              <p14:cNvPr id="93" name="Ink 92">
                <a:extLst>
                  <a:ext uri="{FF2B5EF4-FFF2-40B4-BE49-F238E27FC236}">
                    <a16:creationId xmlns:a16="http://schemas.microsoft.com/office/drawing/2014/main" id="{9B14CB81-D921-4A71-A8F6-20C8D0E41F1D}"/>
                  </a:ext>
                </a:extLst>
              </p14:cNvPr>
              <p14:cNvContentPartPr/>
              <p14:nvPr/>
            </p14:nvContentPartPr>
            <p14:xfrm>
              <a:off x="1300080" y="5973640"/>
              <a:ext cx="248040" cy="330480"/>
            </p14:xfrm>
          </p:contentPart>
        </mc:Choice>
        <mc:Fallback>
          <p:pic>
            <p:nvPicPr>
              <p:cNvPr id="93" name="Ink 92">
                <a:extLst>
                  <a:ext uri="{FF2B5EF4-FFF2-40B4-BE49-F238E27FC236}">
                    <a16:creationId xmlns:a16="http://schemas.microsoft.com/office/drawing/2014/main" id="{9B14CB81-D921-4A71-A8F6-20C8D0E41F1D}"/>
                  </a:ext>
                </a:extLst>
              </p:cNvPr>
              <p:cNvPicPr/>
              <p:nvPr/>
            </p:nvPicPr>
            <p:blipFill>
              <a:blip r:embed="rId200"/>
              <a:stretch>
                <a:fillRect/>
              </a:stretch>
            </p:blipFill>
            <p:spPr>
              <a:xfrm>
                <a:off x="1282080" y="5955640"/>
                <a:ext cx="283680" cy="366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01">
            <p14:nvContentPartPr>
              <p14:cNvPr id="138" name="Ink 137">
                <a:extLst>
                  <a:ext uri="{FF2B5EF4-FFF2-40B4-BE49-F238E27FC236}">
                    <a16:creationId xmlns:a16="http://schemas.microsoft.com/office/drawing/2014/main" id="{3BADFC01-DD73-4446-B04D-DD6DD351B8F7}"/>
                  </a:ext>
                </a:extLst>
              </p14:cNvPr>
              <p14:cNvContentPartPr/>
              <p14:nvPr/>
            </p14:nvContentPartPr>
            <p14:xfrm>
              <a:off x="1848720" y="5932960"/>
              <a:ext cx="3231720" cy="621720"/>
            </p14:xfrm>
          </p:contentPart>
        </mc:Choice>
        <mc:Fallback>
          <p:pic>
            <p:nvPicPr>
              <p:cNvPr id="138" name="Ink 137">
                <a:extLst>
                  <a:ext uri="{FF2B5EF4-FFF2-40B4-BE49-F238E27FC236}">
                    <a16:creationId xmlns:a16="http://schemas.microsoft.com/office/drawing/2014/main" id="{3BADFC01-DD73-4446-B04D-DD6DD351B8F7}"/>
                  </a:ext>
                </a:extLst>
              </p:cNvPr>
              <p:cNvPicPr/>
              <p:nvPr/>
            </p:nvPicPr>
            <p:blipFill>
              <a:blip r:embed="rId202"/>
              <a:stretch>
                <a:fillRect/>
              </a:stretch>
            </p:blipFill>
            <p:spPr>
              <a:xfrm>
                <a:off x="1831080" y="5914960"/>
                <a:ext cx="3267360" cy="657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03">
            <p14:nvContentPartPr>
              <p14:cNvPr id="143" name="Ink 142">
                <a:extLst>
                  <a:ext uri="{FF2B5EF4-FFF2-40B4-BE49-F238E27FC236}">
                    <a16:creationId xmlns:a16="http://schemas.microsoft.com/office/drawing/2014/main" id="{6E6A7F45-BBA1-4480-BE48-83B9B73665E0}"/>
                  </a:ext>
                </a:extLst>
              </p14:cNvPr>
              <p14:cNvContentPartPr/>
              <p14:nvPr/>
            </p14:nvContentPartPr>
            <p14:xfrm>
              <a:off x="6420720" y="6244000"/>
              <a:ext cx="151920" cy="4320"/>
            </p14:xfrm>
          </p:contentPart>
        </mc:Choice>
        <mc:Fallback>
          <p:pic>
            <p:nvPicPr>
              <p:cNvPr id="143" name="Ink 142">
                <a:extLst>
                  <a:ext uri="{FF2B5EF4-FFF2-40B4-BE49-F238E27FC236}">
                    <a16:creationId xmlns:a16="http://schemas.microsoft.com/office/drawing/2014/main" id="{6E6A7F45-BBA1-4480-BE48-83B9B73665E0}"/>
                  </a:ext>
                </a:extLst>
              </p:cNvPr>
              <p:cNvPicPr/>
              <p:nvPr/>
            </p:nvPicPr>
            <p:blipFill>
              <a:blip r:embed="rId204"/>
              <a:stretch>
                <a:fillRect/>
              </a:stretch>
            </p:blipFill>
            <p:spPr>
              <a:xfrm>
                <a:off x="6402720" y="6226360"/>
                <a:ext cx="187560" cy="39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05">
            <p14:nvContentPartPr>
              <p14:cNvPr id="144" name="Ink 143">
                <a:extLst>
                  <a:ext uri="{FF2B5EF4-FFF2-40B4-BE49-F238E27FC236}">
                    <a16:creationId xmlns:a16="http://schemas.microsoft.com/office/drawing/2014/main" id="{089ED22B-A0CE-420F-84A0-E82300D1585F}"/>
                  </a:ext>
                </a:extLst>
              </p14:cNvPr>
              <p14:cNvContentPartPr/>
              <p14:nvPr/>
            </p14:nvContentPartPr>
            <p14:xfrm>
              <a:off x="6431160" y="6322480"/>
              <a:ext cx="147600" cy="27360"/>
            </p14:xfrm>
          </p:contentPart>
        </mc:Choice>
        <mc:Fallback>
          <p:pic>
            <p:nvPicPr>
              <p:cNvPr id="144" name="Ink 143">
                <a:extLst>
                  <a:ext uri="{FF2B5EF4-FFF2-40B4-BE49-F238E27FC236}">
                    <a16:creationId xmlns:a16="http://schemas.microsoft.com/office/drawing/2014/main" id="{089ED22B-A0CE-420F-84A0-E82300D1585F}"/>
                  </a:ext>
                </a:extLst>
              </p:cNvPr>
              <p:cNvPicPr/>
              <p:nvPr/>
            </p:nvPicPr>
            <p:blipFill>
              <a:blip r:embed="rId206"/>
              <a:stretch>
                <a:fillRect/>
              </a:stretch>
            </p:blipFill>
            <p:spPr>
              <a:xfrm>
                <a:off x="6413160" y="6304480"/>
                <a:ext cx="183240" cy="63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07">
            <p14:nvContentPartPr>
              <p14:cNvPr id="145" name="Ink 144">
                <a:extLst>
                  <a:ext uri="{FF2B5EF4-FFF2-40B4-BE49-F238E27FC236}">
                    <a16:creationId xmlns:a16="http://schemas.microsoft.com/office/drawing/2014/main" id="{C5A813CC-A26F-4BD6-990E-2A63E1655D69}"/>
                  </a:ext>
                </a:extLst>
              </p14:cNvPr>
              <p14:cNvContentPartPr/>
              <p14:nvPr/>
            </p14:nvContentPartPr>
            <p14:xfrm>
              <a:off x="6706560" y="6146440"/>
              <a:ext cx="335520" cy="183960"/>
            </p14:xfrm>
          </p:contentPart>
        </mc:Choice>
        <mc:Fallback>
          <p:pic>
            <p:nvPicPr>
              <p:cNvPr id="145" name="Ink 144">
                <a:extLst>
                  <a:ext uri="{FF2B5EF4-FFF2-40B4-BE49-F238E27FC236}">
                    <a16:creationId xmlns:a16="http://schemas.microsoft.com/office/drawing/2014/main" id="{C5A813CC-A26F-4BD6-990E-2A63E1655D69}"/>
                  </a:ext>
                </a:extLst>
              </p:cNvPr>
              <p:cNvPicPr/>
              <p:nvPr/>
            </p:nvPicPr>
            <p:blipFill>
              <a:blip r:embed="rId208"/>
              <a:stretch>
                <a:fillRect/>
              </a:stretch>
            </p:blipFill>
            <p:spPr>
              <a:xfrm>
                <a:off x="6688920" y="6128440"/>
                <a:ext cx="371160" cy="219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09">
            <p14:nvContentPartPr>
              <p14:cNvPr id="155" name="Ink 154">
                <a:extLst>
                  <a:ext uri="{FF2B5EF4-FFF2-40B4-BE49-F238E27FC236}">
                    <a16:creationId xmlns:a16="http://schemas.microsoft.com/office/drawing/2014/main" id="{72125F52-8BBE-49B5-BD42-6C4B7ABC19EC}"/>
                  </a:ext>
                </a:extLst>
              </p14:cNvPr>
              <p14:cNvContentPartPr/>
              <p14:nvPr/>
            </p14:nvContentPartPr>
            <p14:xfrm>
              <a:off x="7181040" y="6014320"/>
              <a:ext cx="1395360" cy="375840"/>
            </p14:xfrm>
          </p:contentPart>
        </mc:Choice>
        <mc:Fallback>
          <p:pic>
            <p:nvPicPr>
              <p:cNvPr id="155" name="Ink 154">
                <a:extLst>
                  <a:ext uri="{FF2B5EF4-FFF2-40B4-BE49-F238E27FC236}">
                    <a16:creationId xmlns:a16="http://schemas.microsoft.com/office/drawing/2014/main" id="{72125F52-8BBE-49B5-BD42-6C4B7ABC19EC}"/>
                  </a:ext>
                </a:extLst>
              </p:cNvPr>
              <p:cNvPicPr/>
              <p:nvPr/>
            </p:nvPicPr>
            <p:blipFill>
              <a:blip r:embed="rId210"/>
              <a:stretch>
                <a:fillRect/>
              </a:stretch>
            </p:blipFill>
            <p:spPr>
              <a:xfrm>
                <a:off x="7163400" y="5996337"/>
                <a:ext cx="1431000" cy="41144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11">
            <p14:nvContentPartPr>
              <p14:cNvPr id="156" name="Ink 155">
                <a:extLst>
                  <a:ext uri="{FF2B5EF4-FFF2-40B4-BE49-F238E27FC236}">
                    <a16:creationId xmlns:a16="http://schemas.microsoft.com/office/drawing/2014/main" id="{ABA0C7CD-EC2C-4E6D-AE3A-FCC84044312B}"/>
                  </a:ext>
                </a:extLst>
              </p14:cNvPr>
              <p14:cNvContentPartPr/>
              <p14:nvPr/>
            </p14:nvContentPartPr>
            <p14:xfrm>
              <a:off x="5902680" y="6094600"/>
              <a:ext cx="393480" cy="348120"/>
            </p14:xfrm>
          </p:contentPart>
        </mc:Choice>
        <mc:Fallback>
          <p:pic>
            <p:nvPicPr>
              <p:cNvPr id="156" name="Ink 155">
                <a:extLst>
                  <a:ext uri="{FF2B5EF4-FFF2-40B4-BE49-F238E27FC236}">
                    <a16:creationId xmlns:a16="http://schemas.microsoft.com/office/drawing/2014/main" id="{ABA0C7CD-EC2C-4E6D-AE3A-FCC84044312B}"/>
                  </a:ext>
                </a:extLst>
              </p:cNvPr>
              <p:cNvPicPr/>
              <p:nvPr/>
            </p:nvPicPr>
            <p:blipFill>
              <a:blip r:embed="rId212"/>
              <a:stretch>
                <a:fillRect/>
              </a:stretch>
            </p:blipFill>
            <p:spPr>
              <a:xfrm>
                <a:off x="5885040" y="6076600"/>
                <a:ext cx="429120" cy="383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13">
            <p14:nvContentPartPr>
              <p14:cNvPr id="157" name="Ink 156">
                <a:extLst>
                  <a:ext uri="{FF2B5EF4-FFF2-40B4-BE49-F238E27FC236}">
                    <a16:creationId xmlns:a16="http://schemas.microsoft.com/office/drawing/2014/main" id="{12768C84-8D18-4D29-928C-10C072A28392}"/>
                  </a:ext>
                </a:extLst>
              </p14:cNvPr>
              <p14:cNvContentPartPr/>
              <p14:nvPr/>
            </p14:nvContentPartPr>
            <p14:xfrm>
              <a:off x="5343960" y="6125920"/>
              <a:ext cx="320040" cy="287640"/>
            </p14:xfrm>
          </p:contentPart>
        </mc:Choice>
        <mc:Fallback>
          <p:pic>
            <p:nvPicPr>
              <p:cNvPr id="157" name="Ink 156">
                <a:extLst>
                  <a:ext uri="{FF2B5EF4-FFF2-40B4-BE49-F238E27FC236}">
                    <a16:creationId xmlns:a16="http://schemas.microsoft.com/office/drawing/2014/main" id="{12768C84-8D18-4D29-928C-10C072A28392}"/>
                  </a:ext>
                </a:extLst>
              </p:cNvPr>
              <p:cNvPicPr/>
              <p:nvPr/>
            </p:nvPicPr>
            <p:blipFill>
              <a:blip r:embed="rId214"/>
              <a:stretch>
                <a:fillRect/>
              </a:stretch>
            </p:blipFill>
            <p:spPr>
              <a:xfrm>
                <a:off x="5326300" y="6108280"/>
                <a:ext cx="355720" cy="3232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493642309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EF925F-07F8-4EB3-99A6-401403A3F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8BA499-14B1-4141-8B47-F388188B2A8C}" type="slidenum">
              <a:rPr lang="en-US" smtClean="0"/>
              <a:pPr>
                <a:defRPr/>
              </a:pPr>
              <a:t>49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0BB0A9F-67E7-4360-BE9A-A8D3F312C7C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3056" t="17531" r="18541" b="76420"/>
          <a:stretch/>
        </p:blipFill>
        <p:spPr>
          <a:xfrm>
            <a:off x="304800" y="228600"/>
            <a:ext cx="8599714" cy="15240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F0256B7F-660F-4C3A-9958-D2343A82F7C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666"/>
          <a:stretch/>
        </p:blipFill>
        <p:spPr>
          <a:xfrm>
            <a:off x="5789622" y="1273723"/>
            <a:ext cx="3107209" cy="21197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76624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EF925F-07F8-4EB3-99A6-401403A3F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8BA499-14B1-4141-8B47-F388188B2A8C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42" name="Ink 41">
                <a:extLst>
                  <a:ext uri="{FF2B5EF4-FFF2-40B4-BE49-F238E27FC236}">
                    <a16:creationId xmlns:a16="http://schemas.microsoft.com/office/drawing/2014/main" id="{06ABA72C-8185-4813-849E-4021869A9312}"/>
                  </a:ext>
                </a:extLst>
              </p14:cNvPr>
              <p14:cNvContentPartPr/>
              <p14:nvPr/>
            </p14:nvContentPartPr>
            <p14:xfrm>
              <a:off x="2102880" y="88720"/>
              <a:ext cx="5002560" cy="700920"/>
            </p14:xfrm>
          </p:contentPart>
        </mc:Choice>
        <mc:Fallback>
          <p:pic>
            <p:nvPicPr>
              <p:cNvPr id="42" name="Ink 41">
                <a:extLst>
                  <a:ext uri="{FF2B5EF4-FFF2-40B4-BE49-F238E27FC236}">
                    <a16:creationId xmlns:a16="http://schemas.microsoft.com/office/drawing/2014/main" id="{06ABA72C-8185-4813-849E-4021869A9312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085239" y="70729"/>
                <a:ext cx="5038203" cy="736542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360525583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EF925F-07F8-4EB3-99A6-401403A3F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8BA499-14B1-4141-8B47-F388188B2A8C}" type="slidenum">
              <a:rPr lang="en-US" smtClean="0"/>
              <a:pPr>
                <a:defRPr/>
              </a:pPr>
              <a:t>50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0BB0A9F-67E7-4360-BE9A-A8D3F312C7C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3056" t="17531" r="18541" b="76420"/>
          <a:stretch/>
        </p:blipFill>
        <p:spPr>
          <a:xfrm>
            <a:off x="304800" y="228600"/>
            <a:ext cx="8599714" cy="15240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F0256B7F-660F-4C3A-9958-D2343A82F7C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666"/>
          <a:stretch/>
        </p:blipFill>
        <p:spPr>
          <a:xfrm>
            <a:off x="5789622" y="1273723"/>
            <a:ext cx="3107209" cy="2119717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B6DCC777-BEA5-4DC5-90E9-BDACB64259DB}"/>
                  </a:ext>
                </a:extLst>
              </p14:cNvPr>
              <p14:cNvContentPartPr/>
              <p14:nvPr/>
            </p14:nvContentPartPr>
            <p14:xfrm>
              <a:off x="1076520" y="548440"/>
              <a:ext cx="960840" cy="2448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B6DCC777-BEA5-4DC5-90E9-BDACB64259DB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058880" y="512800"/>
                <a:ext cx="996480" cy="96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1CEF74A6-6511-487F-A591-C9CD2448ED38}"/>
                  </a:ext>
                </a:extLst>
              </p14:cNvPr>
              <p14:cNvContentPartPr/>
              <p14:nvPr/>
            </p14:nvContentPartPr>
            <p14:xfrm>
              <a:off x="4866240" y="1340800"/>
              <a:ext cx="3765960" cy="71640"/>
            </p14:xfrm>
          </p:contentPart>
        </mc:Choice>
        <mc:Fallback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1CEF74A6-6511-487F-A591-C9CD2448ED38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4848600" y="1304800"/>
                <a:ext cx="3801600" cy="143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D42D16F1-1097-48CB-A84C-636D48DE3352}"/>
                  </a:ext>
                </a:extLst>
              </p14:cNvPr>
              <p14:cNvContentPartPr/>
              <p14:nvPr/>
            </p14:nvContentPartPr>
            <p14:xfrm>
              <a:off x="365520" y="1635280"/>
              <a:ext cx="3756960" cy="102240"/>
            </p14:xfrm>
          </p:contentPart>
        </mc:Choice>
        <mc:Fallback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D42D16F1-1097-48CB-A84C-636D48DE3352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347520" y="1599280"/>
                <a:ext cx="3792600" cy="1738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546566353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EF925F-07F8-4EB3-99A6-401403A3F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8BA499-14B1-4141-8B47-F388188B2A8C}" type="slidenum">
              <a:rPr lang="en-US" smtClean="0"/>
              <a:pPr>
                <a:defRPr/>
              </a:pPr>
              <a:t>51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0BB0A9F-67E7-4360-BE9A-A8D3F312C7C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3056" t="17531" r="18541" b="76420"/>
          <a:stretch/>
        </p:blipFill>
        <p:spPr>
          <a:xfrm>
            <a:off x="304800" y="228600"/>
            <a:ext cx="8599714" cy="15240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F0256B7F-660F-4C3A-9958-D2343A82F7C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666"/>
          <a:stretch/>
        </p:blipFill>
        <p:spPr>
          <a:xfrm>
            <a:off x="5789622" y="1273723"/>
            <a:ext cx="3107209" cy="2119717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B6DCC777-BEA5-4DC5-90E9-BDACB64259DB}"/>
                  </a:ext>
                </a:extLst>
              </p14:cNvPr>
              <p14:cNvContentPartPr/>
              <p14:nvPr/>
            </p14:nvContentPartPr>
            <p14:xfrm>
              <a:off x="1076520" y="548440"/>
              <a:ext cx="960840" cy="2448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B6DCC777-BEA5-4DC5-90E9-BDACB64259DB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058880" y="512800"/>
                <a:ext cx="996480" cy="96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1CEF74A6-6511-487F-A591-C9CD2448ED38}"/>
                  </a:ext>
                </a:extLst>
              </p14:cNvPr>
              <p14:cNvContentPartPr/>
              <p14:nvPr/>
            </p14:nvContentPartPr>
            <p14:xfrm>
              <a:off x="4866240" y="1340800"/>
              <a:ext cx="3765960" cy="71640"/>
            </p14:xfrm>
          </p:contentPart>
        </mc:Choice>
        <mc:Fallback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1CEF74A6-6511-487F-A591-C9CD2448ED38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4848600" y="1304800"/>
                <a:ext cx="3801600" cy="143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D42D16F1-1097-48CB-A84C-636D48DE3352}"/>
                  </a:ext>
                </a:extLst>
              </p14:cNvPr>
              <p14:cNvContentPartPr/>
              <p14:nvPr/>
            </p14:nvContentPartPr>
            <p14:xfrm>
              <a:off x="365520" y="1635280"/>
              <a:ext cx="3756960" cy="102240"/>
            </p14:xfrm>
          </p:contentPart>
        </mc:Choice>
        <mc:Fallback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D42D16F1-1097-48CB-A84C-636D48DE3352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347520" y="1599280"/>
                <a:ext cx="3792600" cy="173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0016D77D-1E1E-45CA-88D8-B281F93C118F}"/>
                  </a:ext>
                </a:extLst>
              </p14:cNvPr>
              <p14:cNvContentPartPr/>
              <p14:nvPr/>
            </p14:nvContentPartPr>
            <p14:xfrm>
              <a:off x="1869240" y="3540760"/>
              <a:ext cx="89640" cy="55800"/>
            </p14:xfrm>
          </p:contentPart>
        </mc:Choice>
        <mc:Fallback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0016D77D-1E1E-45CA-88D8-B281F93C118F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1851240" y="3522760"/>
                <a:ext cx="125280" cy="91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D78C6338-B857-4194-88A5-678707E11049}"/>
                  </a:ext>
                </a:extLst>
              </p14:cNvPr>
              <p14:cNvContentPartPr/>
              <p14:nvPr/>
            </p14:nvContentPartPr>
            <p14:xfrm>
              <a:off x="2123040" y="3419080"/>
              <a:ext cx="58320" cy="35640"/>
            </p14:xfrm>
          </p:contentPart>
        </mc:Choice>
        <mc:Fallback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D78C6338-B857-4194-88A5-678707E11049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2105040" y="3401080"/>
                <a:ext cx="93960" cy="71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id="{1316781B-7B69-4C87-988D-1944680D74BC}"/>
                  </a:ext>
                </a:extLst>
              </p14:cNvPr>
              <p14:cNvContentPartPr/>
              <p14:nvPr/>
            </p14:nvContentPartPr>
            <p14:xfrm>
              <a:off x="4297080" y="2169160"/>
              <a:ext cx="62280" cy="45720"/>
            </p14:xfrm>
          </p:contentPart>
        </mc:Choice>
        <mc:Fallback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1316781B-7B69-4C87-988D-1944680D74BC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4279440" y="2151520"/>
                <a:ext cx="97920" cy="81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">
            <p14:nvContentPartPr>
              <p14:cNvPr id="22" name="Ink 21">
                <a:extLst>
                  <a:ext uri="{FF2B5EF4-FFF2-40B4-BE49-F238E27FC236}">
                    <a16:creationId xmlns:a16="http://schemas.microsoft.com/office/drawing/2014/main" id="{60783061-74BD-4F4A-8811-601E24860D50}"/>
                  </a:ext>
                </a:extLst>
              </p14:cNvPr>
              <p14:cNvContentPartPr/>
              <p14:nvPr/>
            </p14:nvContentPartPr>
            <p14:xfrm>
              <a:off x="4581840" y="2041720"/>
              <a:ext cx="360" cy="360"/>
            </p14:xfrm>
          </p:contentPart>
        </mc:Choice>
        <mc:Fallback>
          <p:pic>
            <p:nvPicPr>
              <p:cNvPr id="22" name="Ink 21">
                <a:extLst>
                  <a:ext uri="{FF2B5EF4-FFF2-40B4-BE49-F238E27FC236}">
                    <a16:creationId xmlns:a16="http://schemas.microsoft.com/office/drawing/2014/main" id="{60783061-74BD-4F4A-8811-601E24860D50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4563840" y="2024080"/>
                <a:ext cx="360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8">
            <p14:nvContentPartPr>
              <p14:cNvPr id="25" name="Ink 24">
                <a:extLst>
                  <a:ext uri="{FF2B5EF4-FFF2-40B4-BE49-F238E27FC236}">
                    <a16:creationId xmlns:a16="http://schemas.microsoft.com/office/drawing/2014/main" id="{D1F74197-9EEE-4DCF-8773-DE55996B4D0F}"/>
                  </a:ext>
                </a:extLst>
              </p14:cNvPr>
              <p14:cNvContentPartPr/>
              <p14:nvPr/>
            </p14:nvContentPartPr>
            <p14:xfrm>
              <a:off x="1664040" y="3718240"/>
              <a:ext cx="12240" cy="12240"/>
            </p14:xfrm>
          </p:contentPart>
        </mc:Choice>
        <mc:Fallback>
          <p:pic>
            <p:nvPicPr>
              <p:cNvPr id="25" name="Ink 24">
                <a:extLst>
                  <a:ext uri="{FF2B5EF4-FFF2-40B4-BE49-F238E27FC236}">
                    <a16:creationId xmlns:a16="http://schemas.microsoft.com/office/drawing/2014/main" id="{D1F74197-9EEE-4DCF-8773-DE55996B4D0F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1646040" y="3700600"/>
                <a:ext cx="47880" cy="47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0">
            <p14:nvContentPartPr>
              <p14:cNvPr id="26" name="Ink 25">
                <a:extLst>
                  <a:ext uri="{FF2B5EF4-FFF2-40B4-BE49-F238E27FC236}">
                    <a16:creationId xmlns:a16="http://schemas.microsoft.com/office/drawing/2014/main" id="{4AEF1DE8-EA96-4EA0-9CE5-AEE00D7B625F}"/>
                  </a:ext>
                </a:extLst>
              </p14:cNvPr>
              <p14:cNvContentPartPr/>
              <p14:nvPr/>
            </p14:nvContentPartPr>
            <p14:xfrm>
              <a:off x="1605000" y="3809680"/>
              <a:ext cx="360" cy="360"/>
            </p14:xfrm>
          </p:contentPart>
        </mc:Choice>
        <mc:Fallback>
          <p:pic>
            <p:nvPicPr>
              <p:cNvPr id="26" name="Ink 25">
                <a:extLst>
                  <a:ext uri="{FF2B5EF4-FFF2-40B4-BE49-F238E27FC236}">
                    <a16:creationId xmlns:a16="http://schemas.microsoft.com/office/drawing/2014/main" id="{4AEF1DE8-EA96-4EA0-9CE5-AEE00D7B625F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1587000" y="3792040"/>
                <a:ext cx="360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1">
            <p14:nvContentPartPr>
              <p14:cNvPr id="27" name="Ink 26">
                <a:extLst>
                  <a:ext uri="{FF2B5EF4-FFF2-40B4-BE49-F238E27FC236}">
                    <a16:creationId xmlns:a16="http://schemas.microsoft.com/office/drawing/2014/main" id="{266AA224-7B03-493C-8EB9-90A58B14FFB5}"/>
                  </a:ext>
                </a:extLst>
              </p14:cNvPr>
              <p14:cNvContentPartPr/>
              <p14:nvPr/>
            </p14:nvContentPartPr>
            <p14:xfrm>
              <a:off x="1459200" y="3850360"/>
              <a:ext cx="64440" cy="47160"/>
            </p14:xfrm>
          </p:contentPart>
        </mc:Choice>
        <mc:Fallback>
          <p:pic>
            <p:nvPicPr>
              <p:cNvPr id="27" name="Ink 26">
                <a:extLst>
                  <a:ext uri="{FF2B5EF4-FFF2-40B4-BE49-F238E27FC236}">
                    <a16:creationId xmlns:a16="http://schemas.microsoft.com/office/drawing/2014/main" id="{266AA224-7B03-493C-8EB9-90A58B14FFB5}"/>
                  </a:ext>
                </a:extLst>
              </p:cNvPr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1441560" y="3832720"/>
                <a:ext cx="100080" cy="82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3">
            <p14:nvContentPartPr>
              <p14:cNvPr id="32" name="Ink 31">
                <a:extLst>
                  <a:ext uri="{FF2B5EF4-FFF2-40B4-BE49-F238E27FC236}">
                    <a16:creationId xmlns:a16="http://schemas.microsoft.com/office/drawing/2014/main" id="{E5232696-7234-443C-86A1-4A52BEC53100}"/>
                  </a:ext>
                </a:extLst>
              </p14:cNvPr>
              <p14:cNvContentPartPr/>
              <p14:nvPr/>
            </p14:nvContentPartPr>
            <p14:xfrm>
              <a:off x="1278120" y="3992560"/>
              <a:ext cx="42480" cy="34560"/>
            </p14:xfrm>
          </p:contentPart>
        </mc:Choice>
        <mc:Fallback>
          <p:pic>
            <p:nvPicPr>
              <p:cNvPr id="32" name="Ink 31">
                <a:extLst>
                  <a:ext uri="{FF2B5EF4-FFF2-40B4-BE49-F238E27FC236}">
                    <a16:creationId xmlns:a16="http://schemas.microsoft.com/office/drawing/2014/main" id="{E5232696-7234-443C-86A1-4A52BEC53100}"/>
                  </a:ext>
                </a:extLst>
              </p:cNvPr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1260480" y="3974560"/>
                <a:ext cx="78120" cy="70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5">
            <p14:nvContentPartPr>
              <p14:cNvPr id="33" name="Ink 32">
                <a:extLst>
                  <a:ext uri="{FF2B5EF4-FFF2-40B4-BE49-F238E27FC236}">
                    <a16:creationId xmlns:a16="http://schemas.microsoft.com/office/drawing/2014/main" id="{24CEE778-FB55-43A8-9416-D09557AEE117}"/>
                  </a:ext>
                </a:extLst>
              </p14:cNvPr>
              <p14:cNvContentPartPr/>
              <p14:nvPr/>
            </p14:nvContentPartPr>
            <p14:xfrm>
              <a:off x="1178400" y="4104160"/>
              <a:ext cx="360" cy="360"/>
            </p14:xfrm>
          </p:contentPart>
        </mc:Choice>
        <mc:Fallback>
          <p:pic>
            <p:nvPicPr>
              <p:cNvPr id="33" name="Ink 32">
                <a:extLst>
                  <a:ext uri="{FF2B5EF4-FFF2-40B4-BE49-F238E27FC236}">
                    <a16:creationId xmlns:a16="http://schemas.microsoft.com/office/drawing/2014/main" id="{24CEE778-FB55-43A8-9416-D09557AEE117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1160400" y="4086520"/>
                <a:ext cx="360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6">
            <p14:nvContentPartPr>
              <p14:cNvPr id="34" name="Ink 33">
                <a:extLst>
                  <a:ext uri="{FF2B5EF4-FFF2-40B4-BE49-F238E27FC236}">
                    <a16:creationId xmlns:a16="http://schemas.microsoft.com/office/drawing/2014/main" id="{84F96A3C-DDCD-4887-BCAE-C867A7269940}"/>
                  </a:ext>
                </a:extLst>
              </p14:cNvPr>
              <p14:cNvContentPartPr/>
              <p14:nvPr/>
            </p14:nvContentPartPr>
            <p14:xfrm>
              <a:off x="1084800" y="4175440"/>
              <a:ext cx="12240" cy="12600"/>
            </p14:xfrm>
          </p:contentPart>
        </mc:Choice>
        <mc:Fallback>
          <p:pic>
            <p:nvPicPr>
              <p:cNvPr id="34" name="Ink 33">
                <a:extLst>
                  <a:ext uri="{FF2B5EF4-FFF2-40B4-BE49-F238E27FC236}">
                    <a16:creationId xmlns:a16="http://schemas.microsoft.com/office/drawing/2014/main" id="{84F96A3C-DDCD-4887-BCAE-C867A7269940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1067160" y="4157440"/>
                <a:ext cx="47880" cy="48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7">
            <p14:nvContentPartPr>
              <p14:cNvPr id="35" name="Ink 34">
                <a:extLst>
                  <a:ext uri="{FF2B5EF4-FFF2-40B4-BE49-F238E27FC236}">
                    <a16:creationId xmlns:a16="http://schemas.microsoft.com/office/drawing/2014/main" id="{8DA000A9-96C5-4AEB-BD3D-FA4D7CF4D90A}"/>
                  </a:ext>
                </a:extLst>
              </p14:cNvPr>
              <p14:cNvContentPartPr/>
              <p14:nvPr/>
            </p14:nvContentPartPr>
            <p14:xfrm>
              <a:off x="1015680" y="4236280"/>
              <a:ext cx="360" cy="360"/>
            </p14:xfrm>
          </p:contentPart>
        </mc:Choice>
        <mc:Fallback>
          <p:pic>
            <p:nvPicPr>
              <p:cNvPr id="35" name="Ink 34">
                <a:extLst>
                  <a:ext uri="{FF2B5EF4-FFF2-40B4-BE49-F238E27FC236}">
                    <a16:creationId xmlns:a16="http://schemas.microsoft.com/office/drawing/2014/main" id="{8DA000A9-96C5-4AEB-BD3D-FA4D7CF4D90A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997680" y="4218640"/>
                <a:ext cx="360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8">
            <p14:nvContentPartPr>
              <p14:cNvPr id="36" name="Ink 35">
                <a:extLst>
                  <a:ext uri="{FF2B5EF4-FFF2-40B4-BE49-F238E27FC236}">
                    <a16:creationId xmlns:a16="http://schemas.microsoft.com/office/drawing/2014/main" id="{6EF2970F-E9D3-4757-A041-86DB368672A3}"/>
                  </a:ext>
                </a:extLst>
              </p14:cNvPr>
              <p14:cNvContentPartPr/>
              <p14:nvPr/>
            </p14:nvContentPartPr>
            <p14:xfrm>
              <a:off x="1127280" y="4297480"/>
              <a:ext cx="360" cy="360"/>
            </p14:xfrm>
          </p:contentPart>
        </mc:Choice>
        <mc:Fallback>
          <p:pic>
            <p:nvPicPr>
              <p:cNvPr id="36" name="Ink 35">
                <a:extLst>
                  <a:ext uri="{FF2B5EF4-FFF2-40B4-BE49-F238E27FC236}">
                    <a16:creationId xmlns:a16="http://schemas.microsoft.com/office/drawing/2014/main" id="{6EF2970F-E9D3-4757-A041-86DB368672A3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1109280" y="4279480"/>
                <a:ext cx="360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9">
            <p14:nvContentPartPr>
              <p14:cNvPr id="37" name="Ink 36">
                <a:extLst>
                  <a:ext uri="{FF2B5EF4-FFF2-40B4-BE49-F238E27FC236}">
                    <a16:creationId xmlns:a16="http://schemas.microsoft.com/office/drawing/2014/main" id="{97264D34-AF9E-4A06-B719-4F00417AAC11}"/>
                  </a:ext>
                </a:extLst>
              </p14:cNvPr>
              <p14:cNvContentPartPr/>
              <p14:nvPr/>
            </p14:nvContentPartPr>
            <p14:xfrm>
              <a:off x="1310520" y="4277680"/>
              <a:ext cx="154080" cy="20160"/>
            </p14:xfrm>
          </p:contentPart>
        </mc:Choice>
        <mc:Fallback>
          <p:pic>
            <p:nvPicPr>
              <p:cNvPr id="37" name="Ink 36">
                <a:extLst>
                  <a:ext uri="{FF2B5EF4-FFF2-40B4-BE49-F238E27FC236}">
                    <a16:creationId xmlns:a16="http://schemas.microsoft.com/office/drawing/2014/main" id="{97264D34-AF9E-4A06-B719-4F00417AAC11}"/>
                  </a:ext>
                </a:extLst>
              </p:cNvPr>
              <p:cNvPicPr/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1292520" y="4259680"/>
                <a:ext cx="189720" cy="55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1">
            <p14:nvContentPartPr>
              <p14:cNvPr id="38" name="Ink 37">
                <a:extLst>
                  <a:ext uri="{FF2B5EF4-FFF2-40B4-BE49-F238E27FC236}">
                    <a16:creationId xmlns:a16="http://schemas.microsoft.com/office/drawing/2014/main" id="{8FDE7316-1373-44E2-9FBD-7A303337F4F2}"/>
                  </a:ext>
                </a:extLst>
              </p14:cNvPr>
              <p14:cNvContentPartPr/>
              <p14:nvPr/>
            </p14:nvContentPartPr>
            <p14:xfrm>
              <a:off x="1635240" y="4287040"/>
              <a:ext cx="54000" cy="360"/>
            </p14:xfrm>
          </p:contentPart>
        </mc:Choice>
        <mc:Fallback>
          <p:pic>
            <p:nvPicPr>
              <p:cNvPr id="38" name="Ink 37">
                <a:extLst>
                  <a:ext uri="{FF2B5EF4-FFF2-40B4-BE49-F238E27FC236}">
                    <a16:creationId xmlns:a16="http://schemas.microsoft.com/office/drawing/2014/main" id="{8FDE7316-1373-44E2-9FBD-7A303337F4F2}"/>
                  </a:ext>
                </a:extLst>
              </p:cNvPr>
              <p:cNvPicPr/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1617600" y="4269400"/>
                <a:ext cx="8964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3">
            <p14:nvContentPartPr>
              <p14:cNvPr id="39" name="Ink 38">
                <a:extLst>
                  <a:ext uri="{FF2B5EF4-FFF2-40B4-BE49-F238E27FC236}">
                    <a16:creationId xmlns:a16="http://schemas.microsoft.com/office/drawing/2014/main" id="{535FB5C8-3F1F-4F63-AAEB-30D0F70692C5}"/>
                  </a:ext>
                </a:extLst>
              </p14:cNvPr>
              <p14:cNvContentPartPr/>
              <p14:nvPr/>
            </p14:nvContentPartPr>
            <p14:xfrm>
              <a:off x="1858800" y="4287040"/>
              <a:ext cx="360" cy="360"/>
            </p14:xfrm>
          </p:contentPart>
        </mc:Choice>
        <mc:Fallback>
          <p:pic>
            <p:nvPicPr>
              <p:cNvPr id="39" name="Ink 38">
                <a:extLst>
                  <a:ext uri="{FF2B5EF4-FFF2-40B4-BE49-F238E27FC236}">
                    <a16:creationId xmlns:a16="http://schemas.microsoft.com/office/drawing/2014/main" id="{535FB5C8-3F1F-4F63-AAEB-30D0F70692C5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1840800" y="4269400"/>
                <a:ext cx="360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4">
            <p14:nvContentPartPr>
              <p14:cNvPr id="40" name="Ink 39">
                <a:extLst>
                  <a:ext uri="{FF2B5EF4-FFF2-40B4-BE49-F238E27FC236}">
                    <a16:creationId xmlns:a16="http://schemas.microsoft.com/office/drawing/2014/main" id="{0D38FF74-2A98-477D-A178-2F349B83D15C}"/>
                  </a:ext>
                </a:extLst>
              </p14:cNvPr>
              <p14:cNvContentPartPr/>
              <p14:nvPr/>
            </p14:nvContentPartPr>
            <p14:xfrm>
              <a:off x="2153640" y="4266880"/>
              <a:ext cx="360" cy="360"/>
            </p14:xfrm>
          </p:contentPart>
        </mc:Choice>
        <mc:Fallback>
          <p:pic>
            <p:nvPicPr>
              <p:cNvPr id="40" name="Ink 39">
                <a:extLst>
                  <a:ext uri="{FF2B5EF4-FFF2-40B4-BE49-F238E27FC236}">
                    <a16:creationId xmlns:a16="http://schemas.microsoft.com/office/drawing/2014/main" id="{0D38FF74-2A98-477D-A178-2F349B83D15C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2136000" y="4248880"/>
                <a:ext cx="360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5">
            <p14:nvContentPartPr>
              <p14:cNvPr id="44" name="Ink 43">
                <a:extLst>
                  <a:ext uri="{FF2B5EF4-FFF2-40B4-BE49-F238E27FC236}">
                    <a16:creationId xmlns:a16="http://schemas.microsoft.com/office/drawing/2014/main" id="{88442A1E-B995-46B9-A68B-641E707F6364}"/>
                  </a:ext>
                </a:extLst>
              </p14:cNvPr>
              <p14:cNvContentPartPr/>
              <p14:nvPr/>
            </p14:nvContentPartPr>
            <p14:xfrm>
              <a:off x="4561320" y="4195960"/>
              <a:ext cx="189720" cy="10440"/>
            </p14:xfrm>
          </p:contentPart>
        </mc:Choice>
        <mc:Fallback>
          <p:pic>
            <p:nvPicPr>
              <p:cNvPr id="44" name="Ink 43">
                <a:extLst>
                  <a:ext uri="{FF2B5EF4-FFF2-40B4-BE49-F238E27FC236}">
                    <a16:creationId xmlns:a16="http://schemas.microsoft.com/office/drawing/2014/main" id="{88442A1E-B995-46B9-A68B-641E707F6364}"/>
                  </a:ext>
                </a:extLst>
              </p:cNvPr>
              <p:cNvPicPr/>
              <p:nvPr/>
            </p:nvPicPr>
            <p:blipFill>
              <a:blip r:embed="rId36"/>
              <a:stretch>
                <a:fillRect/>
              </a:stretch>
            </p:blipFill>
            <p:spPr>
              <a:xfrm>
                <a:off x="4543680" y="4177960"/>
                <a:ext cx="225360" cy="46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7">
            <p14:nvContentPartPr>
              <p14:cNvPr id="45" name="Ink 44">
                <a:extLst>
                  <a:ext uri="{FF2B5EF4-FFF2-40B4-BE49-F238E27FC236}">
                    <a16:creationId xmlns:a16="http://schemas.microsoft.com/office/drawing/2014/main" id="{055E3A54-55A0-4C6C-9830-3AB5201A3655}"/>
                  </a:ext>
                </a:extLst>
              </p14:cNvPr>
              <p14:cNvContentPartPr/>
              <p14:nvPr/>
            </p14:nvContentPartPr>
            <p14:xfrm>
              <a:off x="4906920" y="4195600"/>
              <a:ext cx="360" cy="360"/>
            </p14:xfrm>
          </p:contentPart>
        </mc:Choice>
        <mc:Fallback>
          <p:pic>
            <p:nvPicPr>
              <p:cNvPr id="45" name="Ink 44">
                <a:extLst>
                  <a:ext uri="{FF2B5EF4-FFF2-40B4-BE49-F238E27FC236}">
                    <a16:creationId xmlns:a16="http://schemas.microsoft.com/office/drawing/2014/main" id="{055E3A54-55A0-4C6C-9830-3AB5201A3655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4889280" y="4177960"/>
                <a:ext cx="360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8">
            <p14:nvContentPartPr>
              <p14:cNvPr id="46" name="Ink 45">
                <a:extLst>
                  <a:ext uri="{FF2B5EF4-FFF2-40B4-BE49-F238E27FC236}">
                    <a16:creationId xmlns:a16="http://schemas.microsoft.com/office/drawing/2014/main" id="{33D90310-8BF4-441F-9DF2-5364CA24AA5B}"/>
                  </a:ext>
                </a:extLst>
              </p14:cNvPr>
              <p14:cNvContentPartPr/>
              <p14:nvPr/>
            </p14:nvContentPartPr>
            <p14:xfrm>
              <a:off x="4541160" y="2194360"/>
              <a:ext cx="360" cy="67680"/>
            </p14:xfrm>
          </p:contentPart>
        </mc:Choice>
        <mc:Fallback>
          <p:pic>
            <p:nvPicPr>
              <p:cNvPr id="46" name="Ink 45">
                <a:extLst>
                  <a:ext uri="{FF2B5EF4-FFF2-40B4-BE49-F238E27FC236}">
                    <a16:creationId xmlns:a16="http://schemas.microsoft.com/office/drawing/2014/main" id="{33D90310-8BF4-441F-9DF2-5364CA24AA5B}"/>
                  </a:ext>
                </a:extLst>
              </p:cNvPr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4523160" y="2176360"/>
                <a:ext cx="36000" cy="103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0">
            <p14:nvContentPartPr>
              <p14:cNvPr id="47" name="Ink 46">
                <a:extLst>
                  <a:ext uri="{FF2B5EF4-FFF2-40B4-BE49-F238E27FC236}">
                    <a16:creationId xmlns:a16="http://schemas.microsoft.com/office/drawing/2014/main" id="{EE12A39A-E508-45B7-820F-0D033FEF1D15}"/>
                  </a:ext>
                </a:extLst>
              </p14:cNvPr>
              <p14:cNvContentPartPr/>
              <p14:nvPr/>
            </p14:nvContentPartPr>
            <p14:xfrm>
              <a:off x="4592280" y="2539600"/>
              <a:ext cx="360" cy="360"/>
            </p14:xfrm>
          </p:contentPart>
        </mc:Choice>
        <mc:Fallback>
          <p:pic>
            <p:nvPicPr>
              <p:cNvPr id="47" name="Ink 46">
                <a:extLst>
                  <a:ext uri="{FF2B5EF4-FFF2-40B4-BE49-F238E27FC236}">
                    <a16:creationId xmlns:a16="http://schemas.microsoft.com/office/drawing/2014/main" id="{EE12A39A-E508-45B7-820F-0D033FEF1D15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4574280" y="2521600"/>
                <a:ext cx="360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1">
            <p14:nvContentPartPr>
              <p14:cNvPr id="51" name="Ink 50">
                <a:extLst>
                  <a:ext uri="{FF2B5EF4-FFF2-40B4-BE49-F238E27FC236}">
                    <a16:creationId xmlns:a16="http://schemas.microsoft.com/office/drawing/2014/main" id="{913CFF0D-2DD9-4B8B-9A15-6F13AC392579}"/>
                  </a:ext>
                </a:extLst>
              </p14:cNvPr>
              <p14:cNvContentPartPr/>
              <p14:nvPr/>
            </p14:nvContentPartPr>
            <p14:xfrm>
              <a:off x="4602000" y="2702320"/>
              <a:ext cx="33120" cy="127440"/>
            </p14:xfrm>
          </p:contentPart>
        </mc:Choice>
        <mc:Fallback>
          <p:pic>
            <p:nvPicPr>
              <p:cNvPr id="51" name="Ink 50">
                <a:extLst>
                  <a:ext uri="{FF2B5EF4-FFF2-40B4-BE49-F238E27FC236}">
                    <a16:creationId xmlns:a16="http://schemas.microsoft.com/office/drawing/2014/main" id="{913CFF0D-2DD9-4B8B-9A15-6F13AC392579}"/>
                  </a:ext>
                </a:extLst>
              </p:cNvPr>
              <p:cNvPicPr/>
              <p:nvPr/>
            </p:nvPicPr>
            <p:blipFill>
              <a:blip r:embed="rId42"/>
              <a:stretch>
                <a:fillRect/>
              </a:stretch>
            </p:blipFill>
            <p:spPr>
              <a:xfrm>
                <a:off x="4584360" y="2684320"/>
                <a:ext cx="68760" cy="163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3">
            <p14:nvContentPartPr>
              <p14:cNvPr id="52" name="Ink 51">
                <a:extLst>
                  <a:ext uri="{FF2B5EF4-FFF2-40B4-BE49-F238E27FC236}">
                    <a16:creationId xmlns:a16="http://schemas.microsoft.com/office/drawing/2014/main" id="{7E9C228A-AFF9-4BC2-80FD-FA6A2C566E55}"/>
                  </a:ext>
                </a:extLst>
              </p14:cNvPr>
              <p14:cNvContentPartPr/>
              <p14:nvPr/>
            </p14:nvContentPartPr>
            <p14:xfrm>
              <a:off x="4627920" y="2966560"/>
              <a:ext cx="8280" cy="107640"/>
            </p14:xfrm>
          </p:contentPart>
        </mc:Choice>
        <mc:Fallback>
          <p:pic>
            <p:nvPicPr>
              <p:cNvPr id="52" name="Ink 51">
                <a:extLst>
                  <a:ext uri="{FF2B5EF4-FFF2-40B4-BE49-F238E27FC236}">
                    <a16:creationId xmlns:a16="http://schemas.microsoft.com/office/drawing/2014/main" id="{7E9C228A-AFF9-4BC2-80FD-FA6A2C566E55}"/>
                  </a:ext>
                </a:extLst>
              </p:cNvPr>
              <p:cNvPicPr/>
              <p:nvPr/>
            </p:nvPicPr>
            <p:blipFill>
              <a:blip r:embed="rId44"/>
              <a:stretch>
                <a:fillRect/>
              </a:stretch>
            </p:blipFill>
            <p:spPr>
              <a:xfrm>
                <a:off x="4610280" y="2948560"/>
                <a:ext cx="43920" cy="143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5">
            <p14:nvContentPartPr>
              <p14:cNvPr id="53" name="Ink 52">
                <a:extLst>
                  <a:ext uri="{FF2B5EF4-FFF2-40B4-BE49-F238E27FC236}">
                    <a16:creationId xmlns:a16="http://schemas.microsoft.com/office/drawing/2014/main" id="{88C23955-498A-4013-A22C-C6DE31A587B5}"/>
                  </a:ext>
                </a:extLst>
              </p14:cNvPr>
              <p14:cNvContentPartPr/>
              <p14:nvPr/>
            </p14:nvContentPartPr>
            <p14:xfrm>
              <a:off x="4642680" y="3199840"/>
              <a:ext cx="360" cy="32760"/>
            </p14:xfrm>
          </p:contentPart>
        </mc:Choice>
        <mc:Fallback>
          <p:pic>
            <p:nvPicPr>
              <p:cNvPr id="53" name="Ink 52">
                <a:extLst>
                  <a:ext uri="{FF2B5EF4-FFF2-40B4-BE49-F238E27FC236}">
                    <a16:creationId xmlns:a16="http://schemas.microsoft.com/office/drawing/2014/main" id="{88C23955-498A-4013-A22C-C6DE31A587B5}"/>
                  </a:ext>
                </a:extLst>
              </p:cNvPr>
              <p:cNvPicPr/>
              <p:nvPr/>
            </p:nvPicPr>
            <p:blipFill>
              <a:blip r:embed="rId46"/>
              <a:stretch>
                <a:fillRect/>
              </a:stretch>
            </p:blipFill>
            <p:spPr>
              <a:xfrm>
                <a:off x="4625040" y="3182200"/>
                <a:ext cx="36000" cy="68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7">
            <p14:nvContentPartPr>
              <p14:cNvPr id="54" name="Ink 53">
                <a:extLst>
                  <a:ext uri="{FF2B5EF4-FFF2-40B4-BE49-F238E27FC236}">
                    <a16:creationId xmlns:a16="http://schemas.microsoft.com/office/drawing/2014/main" id="{E063BBA3-5AE1-43CD-BAAF-436B1A2F58F4}"/>
                  </a:ext>
                </a:extLst>
              </p14:cNvPr>
              <p14:cNvContentPartPr/>
              <p14:nvPr/>
            </p14:nvContentPartPr>
            <p14:xfrm>
              <a:off x="4612440" y="3474520"/>
              <a:ext cx="360" cy="360"/>
            </p14:xfrm>
          </p:contentPart>
        </mc:Choice>
        <mc:Fallback>
          <p:pic>
            <p:nvPicPr>
              <p:cNvPr id="54" name="Ink 53">
                <a:extLst>
                  <a:ext uri="{FF2B5EF4-FFF2-40B4-BE49-F238E27FC236}">
                    <a16:creationId xmlns:a16="http://schemas.microsoft.com/office/drawing/2014/main" id="{E063BBA3-5AE1-43CD-BAAF-436B1A2F58F4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4594800" y="3456880"/>
                <a:ext cx="360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8">
            <p14:nvContentPartPr>
              <p14:cNvPr id="55" name="Ink 54">
                <a:extLst>
                  <a:ext uri="{FF2B5EF4-FFF2-40B4-BE49-F238E27FC236}">
                    <a16:creationId xmlns:a16="http://schemas.microsoft.com/office/drawing/2014/main" id="{3FD22FDE-8389-40F8-847C-76C67E0FF537}"/>
                  </a:ext>
                </a:extLst>
              </p14:cNvPr>
              <p14:cNvContentPartPr/>
              <p14:nvPr/>
            </p14:nvContentPartPr>
            <p14:xfrm>
              <a:off x="4612440" y="3636880"/>
              <a:ext cx="4320" cy="12240"/>
            </p14:xfrm>
          </p:contentPart>
        </mc:Choice>
        <mc:Fallback>
          <p:pic>
            <p:nvPicPr>
              <p:cNvPr id="55" name="Ink 54">
                <a:extLst>
                  <a:ext uri="{FF2B5EF4-FFF2-40B4-BE49-F238E27FC236}">
                    <a16:creationId xmlns:a16="http://schemas.microsoft.com/office/drawing/2014/main" id="{3FD22FDE-8389-40F8-847C-76C67E0FF537}"/>
                  </a:ext>
                </a:extLst>
              </p:cNvPr>
              <p:cNvPicPr/>
              <p:nvPr/>
            </p:nvPicPr>
            <p:blipFill>
              <a:blip r:embed="rId49"/>
              <a:stretch>
                <a:fillRect/>
              </a:stretch>
            </p:blipFill>
            <p:spPr>
              <a:xfrm>
                <a:off x="4594800" y="3619240"/>
                <a:ext cx="39960" cy="47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0">
            <p14:nvContentPartPr>
              <p14:cNvPr id="56" name="Ink 55">
                <a:extLst>
                  <a:ext uri="{FF2B5EF4-FFF2-40B4-BE49-F238E27FC236}">
                    <a16:creationId xmlns:a16="http://schemas.microsoft.com/office/drawing/2014/main" id="{F59BCDF1-16F3-4AD0-A09F-80183CF93240}"/>
                  </a:ext>
                </a:extLst>
              </p14:cNvPr>
              <p14:cNvContentPartPr/>
              <p14:nvPr/>
            </p14:nvContentPartPr>
            <p14:xfrm>
              <a:off x="4632600" y="3779080"/>
              <a:ext cx="360" cy="360"/>
            </p14:xfrm>
          </p:contentPart>
        </mc:Choice>
        <mc:Fallback>
          <p:pic>
            <p:nvPicPr>
              <p:cNvPr id="56" name="Ink 55">
                <a:extLst>
                  <a:ext uri="{FF2B5EF4-FFF2-40B4-BE49-F238E27FC236}">
                    <a16:creationId xmlns:a16="http://schemas.microsoft.com/office/drawing/2014/main" id="{F59BCDF1-16F3-4AD0-A09F-80183CF93240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4614600" y="3761080"/>
                <a:ext cx="360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1">
            <p14:nvContentPartPr>
              <p14:cNvPr id="61" name="Ink 60">
                <a:extLst>
                  <a:ext uri="{FF2B5EF4-FFF2-40B4-BE49-F238E27FC236}">
                    <a16:creationId xmlns:a16="http://schemas.microsoft.com/office/drawing/2014/main" id="{CDE62771-7165-4721-8A5F-B8B02CE91DFB}"/>
                  </a:ext>
                </a:extLst>
              </p14:cNvPr>
              <p14:cNvContentPartPr/>
              <p14:nvPr/>
            </p14:nvContentPartPr>
            <p14:xfrm>
              <a:off x="4409040" y="3931360"/>
              <a:ext cx="254520" cy="223920"/>
            </p14:xfrm>
          </p:contentPart>
        </mc:Choice>
        <mc:Fallback>
          <p:pic>
            <p:nvPicPr>
              <p:cNvPr id="61" name="Ink 60">
                <a:extLst>
                  <a:ext uri="{FF2B5EF4-FFF2-40B4-BE49-F238E27FC236}">
                    <a16:creationId xmlns:a16="http://schemas.microsoft.com/office/drawing/2014/main" id="{CDE62771-7165-4721-8A5F-B8B02CE91DFB}"/>
                  </a:ext>
                </a:extLst>
              </p:cNvPr>
              <p:cNvPicPr/>
              <p:nvPr/>
            </p:nvPicPr>
            <p:blipFill>
              <a:blip r:embed="rId52"/>
              <a:stretch>
                <a:fillRect/>
              </a:stretch>
            </p:blipFill>
            <p:spPr>
              <a:xfrm>
                <a:off x="4391040" y="3913720"/>
                <a:ext cx="290160" cy="259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3">
            <p14:nvContentPartPr>
              <p14:cNvPr id="66" name="Ink 65">
                <a:extLst>
                  <a:ext uri="{FF2B5EF4-FFF2-40B4-BE49-F238E27FC236}">
                    <a16:creationId xmlns:a16="http://schemas.microsoft.com/office/drawing/2014/main" id="{6962AB6D-F0E4-40F5-9435-D56CBAEB360D}"/>
                  </a:ext>
                </a:extLst>
              </p14:cNvPr>
              <p14:cNvContentPartPr/>
              <p14:nvPr/>
            </p14:nvContentPartPr>
            <p14:xfrm>
              <a:off x="1772400" y="3667120"/>
              <a:ext cx="247320" cy="163080"/>
            </p14:xfrm>
          </p:contentPart>
        </mc:Choice>
        <mc:Fallback>
          <p:pic>
            <p:nvPicPr>
              <p:cNvPr id="66" name="Ink 65">
                <a:extLst>
                  <a:ext uri="{FF2B5EF4-FFF2-40B4-BE49-F238E27FC236}">
                    <a16:creationId xmlns:a16="http://schemas.microsoft.com/office/drawing/2014/main" id="{6962AB6D-F0E4-40F5-9435-D56CBAEB360D}"/>
                  </a:ext>
                </a:extLst>
              </p:cNvPr>
              <p:cNvPicPr/>
              <p:nvPr/>
            </p:nvPicPr>
            <p:blipFill>
              <a:blip r:embed="rId54"/>
              <a:stretch>
                <a:fillRect/>
              </a:stretch>
            </p:blipFill>
            <p:spPr>
              <a:xfrm>
                <a:off x="1754760" y="3649480"/>
                <a:ext cx="282960" cy="198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5">
            <p14:nvContentPartPr>
              <p14:cNvPr id="67" name="Ink 66">
                <a:extLst>
                  <a:ext uri="{FF2B5EF4-FFF2-40B4-BE49-F238E27FC236}">
                    <a16:creationId xmlns:a16="http://schemas.microsoft.com/office/drawing/2014/main" id="{A54671ED-43E9-47BA-9D2B-A67E981AF3EE}"/>
                  </a:ext>
                </a:extLst>
              </p14:cNvPr>
              <p14:cNvContentPartPr/>
              <p14:nvPr/>
            </p14:nvContentPartPr>
            <p14:xfrm>
              <a:off x="1841160" y="3890680"/>
              <a:ext cx="231120" cy="155160"/>
            </p14:xfrm>
          </p:contentPart>
        </mc:Choice>
        <mc:Fallback>
          <p:pic>
            <p:nvPicPr>
              <p:cNvPr id="67" name="Ink 66">
                <a:extLst>
                  <a:ext uri="{FF2B5EF4-FFF2-40B4-BE49-F238E27FC236}">
                    <a16:creationId xmlns:a16="http://schemas.microsoft.com/office/drawing/2014/main" id="{A54671ED-43E9-47BA-9D2B-A67E981AF3EE}"/>
                  </a:ext>
                </a:extLst>
              </p:cNvPr>
              <p:cNvPicPr/>
              <p:nvPr/>
            </p:nvPicPr>
            <p:blipFill>
              <a:blip r:embed="rId56"/>
              <a:stretch>
                <a:fillRect/>
              </a:stretch>
            </p:blipFill>
            <p:spPr>
              <a:xfrm>
                <a:off x="1823188" y="3873040"/>
                <a:ext cx="266705" cy="190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7">
            <p14:nvContentPartPr>
              <p14:cNvPr id="69" name="Ink 68">
                <a:extLst>
                  <a:ext uri="{FF2B5EF4-FFF2-40B4-BE49-F238E27FC236}">
                    <a16:creationId xmlns:a16="http://schemas.microsoft.com/office/drawing/2014/main" id="{A15941BC-7E18-42E3-B938-D89C584A7058}"/>
                  </a:ext>
                </a:extLst>
              </p14:cNvPr>
              <p14:cNvContentPartPr/>
              <p14:nvPr/>
            </p14:nvContentPartPr>
            <p14:xfrm>
              <a:off x="1911720" y="4084360"/>
              <a:ext cx="138960" cy="145080"/>
            </p14:xfrm>
          </p:contentPart>
        </mc:Choice>
        <mc:Fallback>
          <p:pic>
            <p:nvPicPr>
              <p:cNvPr id="69" name="Ink 68">
                <a:extLst>
                  <a:ext uri="{FF2B5EF4-FFF2-40B4-BE49-F238E27FC236}">
                    <a16:creationId xmlns:a16="http://schemas.microsoft.com/office/drawing/2014/main" id="{A15941BC-7E18-42E3-B938-D89C584A7058}"/>
                  </a:ext>
                </a:extLst>
              </p:cNvPr>
              <p:cNvPicPr/>
              <p:nvPr/>
            </p:nvPicPr>
            <p:blipFill>
              <a:blip r:embed="rId58"/>
              <a:stretch>
                <a:fillRect/>
              </a:stretch>
            </p:blipFill>
            <p:spPr>
              <a:xfrm>
                <a:off x="1893720" y="4066720"/>
                <a:ext cx="174600" cy="180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9">
            <p14:nvContentPartPr>
              <p14:cNvPr id="78" name="Ink 77">
                <a:extLst>
                  <a:ext uri="{FF2B5EF4-FFF2-40B4-BE49-F238E27FC236}">
                    <a16:creationId xmlns:a16="http://schemas.microsoft.com/office/drawing/2014/main" id="{E0633C40-31D6-432C-84F4-5CEF202BD5A3}"/>
                  </a:ext>
                </a:extLst>
              </p14:cNvPr>
              <p14:cNvContentPartPr/>
              <p14:nvPr/>
            </p14:nvContentPartPr>
            <p14:xfrm>
              <a:off x="2305920" y="2071240"/>
              <a:ext cx="1918440" cy="2602080"/>
            </p14:xfrm>
          </p:contentPart>
        </mc:Choice>
        <mc:Fallback>
          <p:pic>
            <p:nvPicPr>
              <p:cNvPr id="78" name="Ink 77">
                <a:extLst>
                  <a:ext uri="{FF2B5EF4-FFF2-40B4-BE49-F238E27FC236}">
                    <a16:creationId xmlns:a16="http://schemas.microsoft.com/office/drawing/2014/main" id="{E0633C40-31D6-432C-84F4-5CEF202BD5A3}"/>
                  </a:ext>
                </a:extLst>
              </p:cNvPr>
              <p:cNvPicPr/>
              <p:nvPr/>
            </p:nvPicPr>
            <p:blipFill>
              <a:blip r:embed="rId60"/>
              <a:stretch>
                <a:fillRect/>
              </a:stretch>
            </p:blipFill>
            <p:spPr>
              <a:xfrm>
                <a:off x="2287920" y="2053600"/>
                <a:ext cx="1954080" cy="26377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41562153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EF925F-07F8-4EB3-99A6-401403A3F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8BA499-14B1-4141-8B47-F388188B2A8C}" type="slidenum">
              <a:rPr lang="en-US" smtClean="0"/>
              <a:pPr>
                <a:defRPr/>
              </a:pPr>
              <a:t>52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0BB0A9F-67E7-4360-BE9A-A8D3F312C7C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3056" t="17531" r="18541" b="76420"/>
          <a:stretch/>
        </p:blipFill>
        <p:spPr>
          <a:xfrm>
            <a:off x="304800" y="228600"/>
            <a:ext cx="8599714" cy="15240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F0256B7F-660F-4C3A-9958-D2343A82F7C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666"/>
          <a:stretch/>
        </p:blipFill>
        <p:spPr>
          <a:xfrm>
            <a:off x="5789622" y="1273723"/>
            <a:ext cx="3107209" cy="2119717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B6DCC777-BEA5-4DC5-90E9-BDACB64259DB}"/>
                  </a:ext>
                </a:extLst>
              </p14:cNvPr>
              <p14:cNvContentPartPr/>
              <p14:nvPr/>
            </p14:nvContentPartPr>
            <p14:xfrm>
              <a:off x="1076520" y="548440"/>
              <a:ext cx="960840" cy="2448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B6DCC777-BEA5-4DC5-90E9-BDACB64259DB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058880" y="512800"/>
                <a:ext cx="996480" cy="96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1CEF74A6-6511-487F-A591-C9CD2448ED38}"/>
                  </a:ext>
                </a:extLst>
              </p14:cNvPr>
              <p14:cNvContentPartPr/>
              <p14:nvPr/>
            </p14:nvContentPartPr>
            <p14:xfrm>
              <a:off x="4866240" y="1340800"/>
              <a:ext cx="3765960" cy="71640"/>
            </p14:xfrm>
          </p:contentPart>
        </mc:Choice>
        <mc:Fallback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1CEF74A6-6511-487F-A591-C9CD2448ED38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4848600" y="1304800"/>
                <a:ext cx="3801600" cy="143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D42D16F1-1097-48CB-A84C-636D48DE3352}"/>
                  </a:ext>
                </a:extLst>
              </p14:cNvPr>
              <p14:cNvContentPartPr/>
              <p14:nvPr/>
            </p14:nvContentPartPr>
            <p14:xfrm>
              <a:off x="365520" y="1635280"/>
              <a:ext cx="3756960" cy="102240"/>
            </p14:xfrm>
          </p:contentPart>
        </mc:Choice>
        <mc:Fallback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D42D16F1-1097-48CB-A84C-636D48DE3352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347520" y="1599280"/>
                <a:ext cx="3792600" cy="173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0016D77D-1E1E-45CA-88D8-B281F93C118F}"/>
                  </a:ext>
                </a:extLst>
              </p14:cNvPr>
              <p14:cNvContentPartPr/>
              <p14:nvPr/>
            </p14:nvContentPartPr>
            <p14:xfrm>
              <a:off x="1869240" y="3540760"/>
              <a:ext cx="89640" cy="55800"/>
            </p14:xfrm>
          </p:contentPart>
        </mc:Choice>
        <mc:Fallback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0016D77D-1E1E-45CA-88D8-B281F93C118F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1851240" y="3522760"/>
                <a:ext cx="125280" cy="91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D78C6338-B857-4194-88A5-678707E11049}"/>
                  </a:ext>
                </a:extLst>
              </p14:cNvPr>
              <p14:cNvContentPartPr/>
              <p14:nvPr/>
            </p14:nvContentPartPr>
            <p14:xfrm>
              <a:off x="2123040" y="3419080"/>
              <a:ext cx="58320" cy="35640"/>
            </p14:xfrm>
          </p:contentPart>
        </mc:Choice>
        <mc:Fallback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D78C6338-B857-4194-88A5-678707E11049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2105040" y="3401080"/>
                <a:ext cx="93960" cy="71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id="{1316781B-7B69-4C87-988D-1944680D74BC}"/>
                  </a:ext>
                </a:extLst>
              </p14:cNvPr>
              <p14:cNvContentPartPr/>
              <p14:nvPr/>
            </p14:nvContentPartPr>
            <p14:xfrm>
              <a:off x="4297080" y="2169160"/>
              <a:ext cx="62280" cy="45720"/>
            </p14:xfrm>
          </p:contentPart>
        </mc:Choice>
        <mc:Fallback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1316781B-7B69-4C87-988D-1944680D74BC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4279440" y="2151520"/>
                <a:ext cx="97920" cy="81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">
            <p14:nvContentPartPr>
              <p14:cNvPr id="22" name="Ink 21">
                <a:extLst>
                  <a:ext uri="{FF2B5EF4-FFF2-40B4-BE49-F238E27FC236}">
                    <a16:creationId xmlns:a16="http://schemas.microsoft.com/office/drawing/2014/main" id="{60783061-74BD-4F4A-8811-601E24860D50}"/>
                  </a:ext>
                </a:extLst>
              </p14:cNvPr>
              <p14:cNvContentPartPr/>
              <p14:nvPr/>
            </p14:nvContentPartPr>
            <p14:xfrm>
              <a:off x="4581840" y="2041720"/>
              <a:ext cx="360" cy="360"/>
            </p14:xfrm>
          </p:contentPart>
        </mc:Choice>
        <mc:Fallback>
          <p:pic>
            <p:nvPicPr>
              <p:cNvPr id="22" name="Ink 21">
                <a:extLst>
                  <a:ext uri="{FF2B5EF4-FFF2-40B4-BE49-F238E27FC236}">
                    <a16:creationId xmlns:a16="http://schemas.microsoft.com/office/drawing/2014/main" id="{60783061-74BD-4F4A-8811-601E24860D50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4563840" y="2024080"/>
                <a:ext cx="360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8">
            <p14:nvContentPartPr>
              <p14:cNvPr id="25" name="Ink 24">
                <a:extLst>
                  <a:ext uri="{FF2B5EF4-FFF2-40B4-BE49-F238E27FC236}">
                    <a16:creationId xmlns:a16="http://schemas.microsoft.com/office/drawing/2014/main" id="{D1F74197-9EEE-4DCF-8773-DE55996B4D0F}"/>
                  </a:ext>
                </a:extLst>
              </p14:cNvPr>
              <p14:cNvContentPartPr/>
              <p14:nvPr/>
            </p14:nvContentPartPr>
            <p14:xfrm>
              <a:off x="1664040" y="3718240"/>
              <a:ext cx="12240" cy="12240"/>
            </p14:xfrm>
          </p:contentPart>
        </mc:Choice>
        <mc:Fallback>
          <p:pic>
            <p:nvPicPr>
              <p:cNvPr id="25" name="Ink 24">
                <a:extLst>
                  <a:ext uri="{FF2B5EF4-FFF2-40B4-BE49-F238E27FC236}">
                    <a16:creationId xmlns:a16="http://schemas.microsoft.com/office/drawing/2014/main" id="{D1F74197-9EEE-4DCF-8773-DE55996B4D0F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1646040" y="3700600"/>
                <a:ext cx="47880" cy="47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0">
            <p14:nvContentPartPr>
              <p14:cNvPr id="26" name="Ink 25">
                <a:extLst>
                  <a:ext uri="{FF2B5EF4-FFF2-40B4-BE49-F238E27FC236}">
                    <a16:creationId xmlns:a16="http://schemas.microsoft.com/office/drawing/2014/main" id="{4AEF1DE8-EA96-4EA0-9CE5-AEE00D7B625F}"/>
                  </a:ext>
                </a:extLst>
              </p14:cNvPr>
              <p14:cNvContentPartPr/>
              <p14:nvPr/>
            </p14:nvContentPartPr>
            <p14:xfrm>
              <a:off x="1605000" y="3809680"/>
              <a:ext cx="360" cy="360"/>
            </p14:xfrm>
          </p:contentPart>
        </mc:Choice>
        <mc:Fallback>
          <p:pic>
            <p:nvPicPr>
              <p:cNvPr id="26" name="Ink 25">
                <a:extLst>
                  <a:ext uri="{FF2B5EF4-FFF2-40B4-BE49-F238E27FC236}">
                    <a16:creationId xmlns:a16="http://schemas.microsoft.com/office/drawing/2014/main" id="{4AEF1DE8-EA96-4EA0-9CE5-AEE00D7B625F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1587000" y="3792040"/>
                <a:ext cx="360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1">
            <p14:nvContentPartPr>
              <p14:cNvPr id="27" name="Ink 26">
                <a:extLst>
                  <a:ext uri="{FF2B5EF4-FFF2-40B4-BE49-F238E27FC236}">
                    <a16:creationId xmlns:a16="http://schemas.microsoft.com/office/drawing/2014/main" id="{266AA224-7B03-493C-8EB9-90A58B14FFB5}"/>
                  </a:ext>
                </a:extLst>
              </p14:cNvPr>
              <p14:cNvContentPartPr/>
              <p14:nvPr/>
            </p14:nvContentPartPr>
            <p14:xfrm>
              <a:off x="1459200" y="3850360"/>
              <a:ext cx="64440" cy="47160"/>
            </p14:xfrm>
          </p:contentPart>
        </mc:Choice>
        <mc:Fallback>
          <p:pic>
            <p:nvPicPr>
              <p:cNvPr id="27" name="Ink 26">
                <a:extLst>
                  <a:ext uri="{FF2B5EF4-FFF2-40B4-BE49-F238E27FC236}">
                    <a16:creationId xmlns:a16="http://schemas.microsoft.com/office/drawing/2014/main" id="{266AA224-7B03-493C-8EB9-90A58B14FFB5}"/>
                  </a:ext>
                </a:extLst>
              </p:cNvPr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1441560" y="3832720"/>
                <a:ext cx="100080" cy="82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3">
            <p14:nvContentPartPr>
              <p14:cNvPr id="32" name="Ink 31">
                <a:extLst>
                  <a:ext uri="{FF2B5EF4-FFF2-40B4-BE49-F238E27FC236}">
                    <a16:creationId xmlns:a16="http://schemas.microsoft.com/office/drawing/2014/main" id="{E5232696-7234-443C-86A1-4A52BEC53100}"/>
                  </a:ext>
                </a:extLst>
              </p14:cNvPr>
              <p14:cNvContentPartPr/>
              <p14:nvPr/>
            </p14:nvContentPartPr>
            <p14:xfrm>
              <a:off x="1278120" y="3992560"/>
              <a:ext cx="42480" cy="34560"/>
            </p14:xfrm>
          </p:contentPart>
        </mc:Choice>
        <mc:Fallback>
          <p:pic>
            <p:nvPicPr>
              <p:cNvPr id="32" name="Ink 31">
                <a:extLst>
                  <a:ext uri="{FF2B5EF4-FFF2-40B4-BE49-F238E27FC236}">
                    <a16:creationId xmlns:a16="http://schemas.microsoft.com/office/drawing/2014/main" id="{E5232696-7234-443C-86A1-4A52BEC53100}"/>
                  </a:ext>
                </a:extLst>
              </p:cNvPr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1260480" y="3974560"/>
                <a:ext cx="78120" cy="70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5">
            <p14:nvContentPartPr>
              <p14:cNvPr id="33" name="Ink 32">
                <a:extLst>
                  <a:ext uri="{FF2B5EF4-FFF2-40B4-BE49-F238E27FC236}">
                    <a16:creationId xmlns:a16="http://schemas.microsoft.com/office/drawing/2014/main" id="{24CEE778-FB55-43A8-9416-D09557AEE117}"/>
                  </a:ext>
                </a:extLst>
              </p14:cNvPr>
              <p14:cNvContentPartPr/>
              <p14:nvPr/>
            </p14:nvContentPartPr>
            <p14:xfrm>
              <a:off x="1178400" y="4104160"/>
              <a:ext cx="360" cy="360"/>
            </p14:xfrm>
          </p:contentPart>
        </mc:Choice>
        <mc:Fallback>
          <p:pic>
            <p:nvPicPr>
              <p:cNvPr id="33" name="Ink 32">
                <a:extLst>
                  <a:ext uri="{FF2B5EF4-FFF2-40B4-BE49-F238E27FC236}">
                    <a16:creationId xmlns:a16="http://schemas.microsoft.com/office/drawing/2014/main" id="{24CEE778-FB55-43A8-9416-D09557AEE117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1160400" y="4086520"/>
                <a:ext cx="360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6">
            <p14:nvContentPartPr>
              <p14:cNvPr id="34" name="Ink 33">
                <a:extLst>
                  <a:ext uri="{FF2B5EF4-FFF2-40B4-BE49-F238E27FC236}">
                    <a16:creationId xmlns:a16="http://schemas.microsoft.com/office/drawing/2014/main" id="{84F96A3C-DDCD-4887-BCAE-C867A7269940}"/>
                  </a:ext>
                </a:extLst>
              </p14:cNvPr>
              <p14:cNvContentPartPr/>
              <p14:nvPr/>
            </p14:nvContentPartPr>
            <p14:xfrm>
              <a:off x="1084800" y="4175440"/>
              <a:ext cx="12240" cy="12600"/>
            </p14:xfrm>
          </p:contentPart>
        </mc:Choice>
        <mc:Fallback>
          <p:pic>
            <p:nvPicPr>
              <p:cNvPr id="34" name="Ink 33">
                <a:extLst>
                  <a:ext uri="{FF2B5EF4-FFF2-40B4-BE49-F238E27FC236}">
                    <a16:creationId xmlns:a16="http://schemas.microsoft.com/office/drawing/2014/main" id="{84F96A3C-DDCD-4887-BCAE-C867A7269940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1067160" y="4157440"/>
                <a:ext cx="47880" cy="48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7">
            <p14:nvContentPartPr>
              <p14:cNvPr id="35" name="Ink 34">
                <a:extLst>
                  <a:ext uri="{FF2B5EF4-FFF2-40B4-BE49-F238E27FC236}">
                    <a16:creationId xmlns:a16="http://schemas.microsoft.com/office/drawing/2014/main" id="{8DA000A9-96C5-4AEB-BD3D-FA4D7CF4D90A}"/>
                  </a:ext>
                </a:extLst>
              </p14:cNvPr>
              <p14:cNvContentPartPr/>
              <p14:nvPr/>
            </p14:nvContentPartPr>
            <p14:xfrm>
              <a:off x="1015680" y="4236280"/>
              <a:ext cx="360" cy="360"/>
            </p14:xfrm>
          </p:contentPart>
        </mc:Choice>
        <mc:Fallback>
          <p:pic>
            <p:nvPicPr>
              <p:cNvPr id="35" name="Ink 34">
                <a:extLst>
                  <a:ext uri="{FF2B5EF4-FFF2-40B4-BE49-F238E27FC236}">
                    <a16:creationId xmlns:a16="http://schemas.microsoft.com/office/drawing/2014/main" id="{8DA000A9-96C5-4AEB-BD3D-FA4D7CF4D90A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997680" y="4218640"/>
                <a:ext cx="360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8">
            <p14:nvContentPartPr>
              <p14:cNvPr id="36" name="Ink 35">
                <a:extLst>
                  <a:ext uri="{FF2B5EF4-FFF2-40B4-BE49-F238E27FC236}">
                    <a16:creationId xmlns:a16="http://schemas.microsoft.com/office/drawing/2014/main" id="{6EF2970F-E9D3-4757-A041-86DB368672A3}"/>
                  </a:ext>
                </a:extLst>
              </p14:cNvPr>
              <p14:cNvContentPartPr/>
              <p14:nvPr/>
            </p14:nvContentPartPr>
            <p14:xfrm>
              <a:off x="1127280" y="4297480"/>
              <a:ext cx="360" cy="360"/>
            </p14:xfrm>
          </p:contentPart>
        </mc:Choice>
        <mc:Fallback>
          <p:pic>
            <p:nvPicPr>
              <p:cNvPr id="36" name="Ink 35">
                <a:extLst>
                  <a:ext uri="{FF2B5EF4-FFF2-40B4-BE49-F238E27FC236}">
                    <a16:creationId xmlns:a16="http://schemas.microsoft.com/office/drawing/2014/main" id="{6EF2970F-E9D3-4757-A041-86DB368672A3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1109280" y="4279480"/>
                <a:ext cx="360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9">
            <p14:nvContentPartPr>
              <p14:cNvPr id="37" name="Ink 36">
                <a:extLst>
                  <a:ext uri="{FF2B5EF4-FFF2-40B4-BE49-F238E27FC236}">
                    <a16:creationId xmlns:a16="http://schemas.microsoft.com/office/drawing/2014/main" id="{97264D34-AF9E-4A06-B719-4F00417AAC11}"/>
                  </a:ext>
                </a:extLst>
              </p14:cNvPr>
              <p14:cNvContentPartPr/>
              <p14:nvPr/>
            </p14:nvContentPartPr>
            <p14:xfrm>
              <a:off x="1310520" y="4277680"/>
              <a:ext cx="154080" cy="20160"/>
            </p14:xfrm>
          </p:contentPart>
        </mc:Choice>
        <mc:Fallback>
          <p:pic>
            <p:nvPicPr>
              <p:cNvPr id="37" name="Ink 36">
                <a:extLst>
                  <a:ext uri="{FF2B5EF4-FFF2-40B4-BE49-F238E27FC236}">
                    <a16:creationId xmlns:a16="http://schemas.microsoft.com/office/drawing/2014/main" id="{97264D34-AF9E-4A06-B719-4F00417AAC11}"/>
                  </a:ext>
                </a:extLst>
              </p:cNvPr>
              <p:cNvPicPr/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1292520" y="4259680"/>
                <a:ext cx="189720" cy="55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1">
            <p14:nvContentPartPr>
              <p14:cNvPr id="38" name="Ink 37">
                <a:extLst>
                  <a:ext uri="{FF2B5EF4-FFF2-40B4-BE49-F238E27FC236}">
                    <a16:creationId xmlns:a16="http://schemas.microsoft.com/office/drawing/2014/main" id="{8FDE7316-1373-44E2-9FBD-7A303337F4F2}"/>
                  </a:ext>
                </a:extLst>
              </p14:cNvPr>
              <p14:cNvContentPartPr/>
              <p14:nvPr/>
            </p14:nvContentPartPr>
            <p14:xfrm>
              <a:off x="1635240" y="4287040"/>
              <a:ext cx="54000" cy="360"/>
            </p14:xfrm>
          </p:contentPart>
        </mc:Choice>
        <mc:Fallback>
          <p:pic>
            <p:nvPicPr>
              <p:cNvPr id="38" name="Ink 37">
                <a:extLst>
                  <a:ext uri="{FF2B5EF4-FFF2-40B4-BE49-F238E27FC236}">
                    <a16:creationId xmlns:a16="http://schemas.microsoft.com/office/drawing/2014/main" id="{8FDE7316-1373-44E2-9FBD-7A303337F4F2}"/>
                  </a:ext>
                </a:extLst>
              </p:cNvPr>
              <p:cNvPicPr/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1617600" y="4269400"/>
                <a:ext cx="8964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3">
            <p14:nvContentPartPr>
              <p14:cNvPr id="39" name="Ink 38">
                <a:extLst>
                  <a:ext uri="{FF2B5EF4-FFF2-40B4-BE49-F238E27FC236}">
                    <a16:creationId xmlns:a16="http://schemas.microsoft.com/office/drawing/2014/main" id="{535FB5C8-3F1F-4F63-AAEB-30D0F70692C5}"/>
                  </a:ext>
                </a:extLst>
              </p14:cNvPr>
              <p14:cNvContentPartPr/>
              <p14:nvPr/>
            </p14:nvContentPartPr>
            <p14:xfrm>
              <a:off x="1858800" y="4287040"/>
              <a:ext cx="360" cy="360"/>
            </p14:xfrm>
          </p:contentPart>
        </mc:Choice>
        <mc:Fallback>
          <p:pic>
            <p:nvPicPr>
              <p:cNvPr id="39" name="Ink 38">
                <a:extLst>
                  <a:ext uri="{FF2B5EF4-FFF2-40B4-BE49-F238E27FC236}">
                    <a16:creationId xmlns:a16="http://schemas.microsoft.com/office/drawing/2014/main" id="{535FB5C8-3F1F-4F63-AAEB-30D0F70692C5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1840800" y="4269400"/>
                <a:ext cx="360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4">
            <p14:nvContentPartPr>
              <p14:cNvPr id="40" name="Ink 39">
                <a:extLst>
                  <a:ext uri="{FF2B5EF4-FFF2-40B4-BE49-F238E27FC236}">
                    <a16:creationId xmlns:a16="http://schemas.microsoft.com/office/drawing/2014/main" id="{0D38FF74-2A98-477D-A178-2F349B83D15C}"/>
                  </a:ext>
                </a:extLst>
              </p14:cNvPr>
              <p14:cNvContentPartPr/>
              <p14:nvPr/>
            </p14:nvContentPartPr>
            <p14:xfrm>
              <a:off x="2153640" y="4266880"/>
              <a:ext cx="360" cy="360"/>
            </p14:xfrm>
          </p:contentPart>
        </mc:Choice>
        <mc:Fallback>
          <p:pic>
            <p:nvPicPr>
              <p:cNvPr id="40" name="Ink 39">
                <a:extLst>
                  <a:ext uri="{FF2B5EF4-FFF2-40B4-BE49-F238E27FC236}">
                    <a16:creationId xmlns:a16="http://schemas.microsoft.com/office/drawing/2014/main" id="{0D38FF74-2A98-477D-A178-2F349B83D15C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2136000" y="4248880"/>
                <a:ext cx="360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5">
            <p14:nvContentPartPr>
              <p14:cNvPr id="44" name="Ink 43">
                <a:extLst>
                  <a:ext uri="{FF2B5EF4-FFF2-40B4-BE49-F238E27FC236}">
                    <a16:creationId xmlns:a16="http://schemas.microsoft.com/office/drawing/2014/main" id="{88442A1E-B995-46B9-A68B-641E707F6364}"/>
                  </a:ext>
                </a:extLst>
              </p14:cNvPr>
              <p14:cNvContentPartPr/>
              <p14:nvPr/>
            </p14:nvContentPartPr>
            <p14:xfrm>
              <a:off x="4561320" y="4195960"/>
              <a:ext cx="189720" cy="10440"/>
            </p14:xfrm>
          </p:contentPart>
        </mc:Choice>
        <mc:Fallback>
          <p:pic>
            <p:nvPicPr>
              <p:cNvPr id="44" name="Ink 43">
                <a:extLst>
                  <a:ext uri="{FF2B5EF4-FFF2-40B4-BE49-F238E27FC236}">
                    <a16:creationId xmlns:a16="http://schemas.microsoft.com/office/drawing/2014/main" id="{88442A1E-B995-46B9-A68B-641E707F6364}"/>
                  </a:ext>
                </a:extLst>
              </p:cNvPr>
              <p:cNvPicPr/>
              <p:nvPr/>
            </p:nvPicPr>
            <p:blipFill>
              <a:blip r:embed="rId36"/>
              <a:stretch>
                <a:fillRect/>
              </a:stretch>
            </p:blipFill>
            <p:spPr>
              <a:xfrm>
                <a:off x="4543680" y="4177960"/>
                <a:ext cx="225360" cy="46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7">
            <p14:nvContentPartPr>
              <p14:cNvPr id="45" name="Ink 44">
                <a:extLst>
                  <a:ext uri="{FF2B5EF4-FFF2-40B4-BE49-F238E27FC236}">
                    <a16:creationId xmlns:a16="http://schemas.microsoft.com/office/drawing/2014/main" id="{055E3A54-55A0-4C6C-9830-3AB5201A3655}"/>
                  </a:ext>
                </a:extLst>
              </p14:cNvPr>
              <p14:cNvContentPartPr/>
              <p14:nvPr/>
            </p14:nvContentPartPr>
            <p14:xfrm>
              <a:off x="4906920" y="4195600"/>
              <a:ext cx="360" cy="360"/>
            </p14:xfrm>
          </p:contentPart>
        </mc:Choice>
        <mc:Fallback>
          <p:pic>
            <p:nvPicPr>
              <p:cNvPr id="45" name="Ink 44">
                <a:extLst>
                  <a:ext uri="{FF2B5EF4-FFF2-40B4-BE49-F238E27FC236}">
                    <a16:creationId xmlns:a16="http://schemas.microsoft.com/office/drawing/2014/main" id="{055E3A54-55A0-4C6C-9830-3AB5201A3655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4889280" y="4177960"/>
                <a:ext cx="360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8">
            <p14:nvContentPartPr>
              <p14:cNvPr id="46" name="Ink 45">
                <a:extLst>
                  <a:ext uri="{FF2B5EF4-FFF2-40B4-BE49-F238E27FC236}">
                    <a16:creationId xmlns:a16="http://schemas.microsoft.com/office/drawing/2014/main" id="{33D90310-8BF4-441F-9DF2-5364CA24AA5B}"/>
                  </a:ext>
                </a:extLst>
              </p14:cNvPr>
              <p14:cNvContentPartPr/>
              <p14:nvPr/>
            </p14:nvContentPartPr>
            <p14:xfrm>
              <a:off x="4541160" y="2194360"/>
              <a:ext cx="360" cy="67680"/>
            </p14:xfrm>
          </p:contentPart>
        </mc:Choice>
        <mc:Fallback>
          <p:pic>
            <p:nvPicPr>
              <p:cNvPr id="46" name="Ink 45">
                <a:extLst>
                  <a:ext uri="{FF2B5EF4-FFF2-40B4-BE49-F238E27FC236}">
                    <a16:creationId xmlns:a16="http://schemas.microsoft.com/office/drawing/2014/main" id="{33D90310-8BF4-441F-9DF2-5364CA24AA5B}"/>
                  </a:ext>
                </a:extLst>
              </p:cNvPr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4523160" y="2176360"/>
                <a:ext cx="36000" cy="103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0">
            <p14:nvContentPartPr>
              <p14:cNvPr id="47" name="Ink 46">
                <a:extLst>
                  <a:ext uri="{FF2B5EF4-FFF2-40B4-BE49-F238E27FC236}">
                    <a16:creationId xmlns:a16="http://schemas.microsoft.com/office/drawing/2014/main" id="{EE12A39A-E508-45B7-820F-0D033FEF1D15}"/>
                  </a:ext>
                </a:extLst>
              </p14:cNvPr>
              <p14:cNvContentPartPr/>
              <p14:nvPr/>
            </p14:nvContentPartPr>
            <p14:xfrm>
              <a:off x="4592280" y="2539600"/>
              <a:ext cx="360" cy="360"/>
            </p14:xfrm>
          </p:contentPart>
        </mc:Choice>
        <mc:Fallback>
          <p:pic>
            <p:nvPicPr>
              <p:cNvPr id="47" name="Ink 46">
                <a:extLst>
                  <a:ext uri="{FF2B5EF4-FFF2-40B4-BE49-F238E27FC236}">
                    <a16:creationId xmlns:a16="http://schemas.microsoft.com/office/drawing/2014/main" id="{EE12A39A-E508-45B7-820F-0D033FEF1D15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4574280" y="2521600"/>
                <a:ext cx="360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1">
            <p14:nvContentPartPr>
              <p14:cNvPr id="51" name="Ink 50">
                <a:extLst>
                  <a:ext uri="{FF2B5EF4-FFF2-40B4-BE49-F238E27FC236}">
                    <a16:creationId xmlns:a16="http://schemas.microsoft.com/office/drawing/2014/main" id="{913CFF0D-2DD9-4B8B-9A15-6F13AC392579}"/>
                  </a:ext>
                </a:extLst>
              </p14:cNvPr>
              <p14:cNvContentPartPr/>
              <p14:nvPr/>
            </p14:nvContentPartPr>
            <p14:xfrm>
              <a:off x="4602000" y="2702320"/>
              <a:ext cx="33120" cy="127440"/>
            </p14:xfrm>
          </p:contentPart>
        </mc:Choice>
        <mc:Fallback>
          <p:pic>
            <p:nvPicPr>
              <p:cNvPr id="51" name="Ink 50">
                <a:extLst>
                  <a:ext uri="{FF2B5EF4-FFF2-40B4-BE49-F238E27FC236}">
                    <a16:creationId xmlns:a16="http://schemas.microsoft.com/office/drawing/2014/main" id="{913CFF0D-2DD9-4B8B-9A15-6F13AC392579}"/>
                  </a:ext>
                </a:extLst>
              </p:cNvPr>
              <p:cNvPicPr/>
              <p:nvPr/>
            </p:nvPicPr>
            <p:blipFill>
              <a:blip r:embed="rId42"/>
              <a:stretch>
                <a:fillRect/>
              </a:stretch>
            </p:blipFill>
            <p:spPr>
              <a:xfrm>
                <a:off x="4584360" y="2684320"/>
                <a:ext cx="68760" cy="163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3">
            <p14:nvContentPartPr>
              <p14:cNvPr id="52" name="Ink 51">
                <a:extLst>
                  <a:ext uri="{FF2B5EF4-FFF2-40B4-BE49-F238E27FC236}">
                    <a16:creationId xmlns:a16="http://schemas.microsoft.com/office/drawing/2014/main" id="{7E9C228A-AFF9-4BC2-80FD-FA6A2C566E55}"/>
                  </a:ext>
                </a:extLst>
              </p14:cNvPr>
              <p14:cNvContentPartPr/>
              <p14:nvPr/>
            </p14:nvContentPartPr>
            <p14:xfrm>
              <a:off x="4627920" y="2966560"/>
              <a:ext cx="8280" cy="107640"/>
            </p14:xfrm>
          </p:contentPart>
        </mc:Choice>
        <mc:Fallback>
          <p:pic>
            <p:nvPicPr>
              <p:cNvPr id="52" name="Ink 51">
                <a:extLst>
                  <a:ext uri="{FF2B5EF4-FFF2-40B4-BE49-F238E27FC236}">
                    <a16:creationId xmlns:a16="http://schemas.microsoft.com/office/drawing/2014/main" id="{7E9C228A-AFF9-4BC2-80FD-FA6A2C566E55}"/>
                  </a:ext>
                </a:extLst>
              </p:cNvPr>
              <p:cNvPicPr/>
              <p:nvPr/>
            </p:nvPicPr>
            <p:blipFill>
              <a:blip r:embed="rId44"/>
              <a:stretch>
                <a:fillRect/>
              </a:stretch>
            </p:blipFill>
            <p:spPr>
              <a:xfrm>
                <a:off x="4610280" y="2948560"/>
                <a:ext cx="43920" cy="143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5">
            <p14:nvContentPartPr>
              <p14:cNvPr id="53" name="Ink 52">
                <a:extLst>
                  <a:ext uri="{FF2B5EF4-FFF2-40B4-BE49-F238E27FC236}">
                    <a16:creationId xmlns:a16="http://schemas.microsoft.com/office/drawing/2014/main" id="{88C23955-498A-4013-A22C-C6DE31A587B5}"/>
                  </a:ext>
                </a:extLst>
              </p14:cNvPr>
              <p14:cNvContentPartPr/>
              <p14:nvPr/>
            </p14:nvContentPartPr>
            <p14:xfrm>
              <a:off x="4642680" y="3199840"/>
              <a:ext cx="360" cy="32760"/>
            </p14:xfrm>
          </p:contentPart>
        </mc:Choice>
        <mc:Fallback>
          <p:pic>
            <p:nvPicPr>
              <p:cNvPr id="53" name="Ink 52">
                <a:extLst>
                  <a:ext uri="{FF2B5EF4-FFF2-40B4-BE49-F238E27FC236}">
                    <a16:creationId xmlns:a16="http://schemas.microsoft.com/office/drawing/2014/main" id="{88C23955-498A-4013-A22C-C6DE31A587B5}"/>
                  </a:ext>
                </a:extLst>
              </p:cNvPr>
              <p:cNvPicPr/>
              <p:nvPr/>
            </p:nvPicPr>
            <p:blipFill>
              <a:blip r:embed="rId46"/>
              <a:stretch>
                <a:fillRect/>
              </a:stretch>
            </p:blipFill>
            <p:spPr>
              <a:xfrm>
                <a:off x="4625040" y="3182200"/>
                <a:ext cx="36000" cy="68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7">
            <p14:nvContentPartPr>
              <p14:cNvPr id="54" name="Ink 53">
                <a:extLst>
                  <a:ext uri="{FF2B5EF4-FFF2-40B4-BE49-F238E27FC236}">
                    <a16:creationId xmlns:a16="http://schemas.microsoft.com/office/drawing/2014/main" id="{E063BBA3-5AE1-43CD-BAAF-436B1A2F58F4}"/>
                  </a:ext>
                </a:extLst>
              </p14:cNvPr>
              <p14:cNvContentPartPr/>
              <p14:nvPr/>
            </p14:nvContentPartPr>
            <p14:xfrm>
              <a:off x="4612440" y="3474520"/>
              <a:ext cx="360" cy="360"/>
            </p14:xfrm>
          </p:contentPart>
        </mc:Choice>
        <mc:Fallback>
          <p:pic>
            <p:nvPicPr>
              <p:cNvPr id="54" name="Ink 53">
                <a:extLst>
                  <a:ext uri="{FF2B5EF4-FFF2-40B4-BE49-F238E27FC236}">
                    <a16:creationId xmlns:a16="http://schemas.microsoft.com/office/drawing/2014/main" id="{E063BBA3-5AE1-43CD-BAAF-436B1A2F58F4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4594800" y="3456880"/>
                <a:ext cx="360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8">
            <p14:nvContentPartPr>
              <p14:cNvPr id="55" name="Ink 54">
                <a:extLst>
                  <a:ext uri="{FF2B5EF4-FFF2-40B4-BE49-F238E27FC236}">
                    <a16:creationId xmlns:a16="http://schemas.microsoft.com/office/drawing/2014/main" id="{3FD22FDE-8389-40F8-847C-76C67E0FF537}"/>
                  </a:ext>
                </a:extLst>
              </p14:cNvPr>
              <p14:cNvContentPartPr/>
              <p14:nvPr/>
            </p14:nvContentPartPr>
            <p14:xfrm>
              <a:off x="4612440" y="3636880"/>
              <a:ext cx="4320" cy="12240"/>
            </p14:xfrm>
          </p:contentPart>
        </mc:Choice>
        <mc:Fallback>
          <p:pic>
            <p:nvPicPr>
              <p:cNvPr id="55" name="Ink 54">
                <a:extLst>
                  <a:ext uri="{FF2B5EF4-FFF2-40B4-BE49-F238E27FC236}">
                    <a16:creationId xmlns:a16="http://schemas.microsoft.com/office/drawing/2014/main" id="{3FD22FDE-8389-40F8-847C-76C67E0FF537}"/>
                  </a:ext>
                </a:extLst>
              </p:cNvPr>
              <p:cNvPicPr/>
              <p:nvPr/>
            </p:nvPicPr>
            <p:blipFill>
              <a:blip r:embed="rId49"/>
              <a:stretch>
                <a:fillRect/>
              </a:stretch>
            </p:blipFill>
            <p:spPr>
              <a:xfrm>
                <a:off x="4594800" y="3619240"/>
                <a:ext cx="39960" cy="47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0">
            <p14:nvContentPartPr>
              <p14:cNvPr id="56" name="Ink 55">
                <a:extLst>
                  <a:ext uri="{FF2B5EF4-FFF2-40B4-BE49-F238E27FC236}">
                    <a16:creationId xmlns:a16="http://schemas.microsoft.com/office/drawing/2014/main" id="{F59BCDF1-16F3-4AD0-A09F-80183CF93240}"/>
                  </a:ext>
                </a:extLst>
              </p14:cNvPr>
              <p14:cNvContentPartPr/>
              <p14:nvPr/>
            </p14:nvContentPartPr>
            <p14:xfrm>
              <a:off x="4632600" y="3779080"/>
              <a:ext cx="360" cy="360"/>
            </p14:xfrm>
          </p:contentPart>
        </mc:Choice>
        <mc:Fallback>
          <p:pic>
            <p:nvPicPr>
              <p:cNvPr id="56" name="Ink 55">
                <a:extLst>
                  <a:ext uri="{FF2B5EF4-FFF2-40B4-BE49-F238E27FC236}">
                    <a16:creationId xmlns:a16="http://schemas.microsoft.com/office/drawing/2014/main" id="{F59BCDF1-16F3-4AD0-A09F-80183CF93240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4614600" y="3761080"/>
                <a:ext cx="360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1">
            <p14:nvContentPartPr>
              <p14:cNvPr id="61" name="Ink 60">
                <a:extLst>
                  <a:ext uri="{FF2B5EF4-FFF2-40B4-BE49-F238E27FC236}">
                    <a16:creationId xmlns:a16="http://schemas.microsoft.com/office/drawing/2014/main" id="{CDE62771-7165-4721-8A5F-B8B02CE91DFB}"/>
                  </a:ext>
                </a:extLst>
              </p14:cNvPr>
              <p14:cNvContentPartPr/>
              <p14:nvPr/>
            </p14:nvContentPartPr>
            <p14:xfrm>
              <a:off x="4409040" y="3931360"/>
              <a:ext cx="254520" cy="223920"/>
            </p14:xfrm>
          </p:contentPart>
        </mc:Choice>
        <mc:Fallback>
          <p:pic>
            <p:nvPicPr>
              <p:cNvPr id="61" name="Ink 60">
                <a:extLst>
                  <a:ext uri="{FF2B5EF4-FFF2-40B4-BE49-F238E27FC236}">
                    <a16:creationId xmlns:a16="http://schemas.microsoft.com/office/drawing/2014/main" id="{CDE62771-7165-4721-8A5F-B8B02CE91DFB}"/>
                  </a:ext>
                </a:extLst>
              </p:cNvPr>
              <p:cNvPicPr/>
              <p:nvPr/>
            </p:nvPicPr>
            <p:blipFill>
              <a:blip r:embed="rId52"/>
              <a:stretch>
                <a:fillRect/>
              </a:stretch>
            </p:blipFill>
            <p:spPr>
              <a:xfrm>
                <a:off x="4391040" y="3913720"/>
                <a:ext cx="290160" cy="259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3">
            <p14:nvContentPartPr>
              <p14:cNvPr id="66" name="Ink 65">
                <a:extLst>
                  <a:ext uri="{FF2B5EF4-FFF2-40B4-BE49-F238E27FC236}">
                    <a16:creationId xmlns:a16="http://schemas.microsoft.com/office/drawing/2014/main" id="{6962AB6D-F0E4-40F5-9435-D56CBAEB360D}"/>
                  </a:ext>
                </a:extLst>
              </p14:cNvPr>
              <p14:cNvContentPartPr/>
              <p14:nvPr/>
            </p14:nvContentPartPr>
            <p14:xfrm>
              <a:off x="1772400" y="3667120"/>
              <a:ext cx="247320" cy="163080"/>
            </p14:xfrm>
          </p:contentPart>
        </mc:Choice>
        <mc:Fallback>
          <p:pic>
            <p:nvPicPr>
              <p:cNvPr id="66" name="Ink 65">
                <a:extLst>
                  <a:ext uri="{FF2B5EF4-FFF2-40B4-BE49-F238E27FC236}">
                    <a16:creationId xmlns:a16="http://schemas.microsoft.com/office/drawing/2014/main" id="{6962AB6D-F0E4-40F5-9435-D56CBAEB360D}"/>
                  </a:ext>
                </a:extLst>
              </p:cNvPr>
              <p:cNvPicPr/>
              <p:nvPr/>
            </p:nvPicPr>
            <p:blipFill>
              <a:blip r:embed="rId54"/>
              <a:stretch>
                <a:fillRect/>
              </a:stretch>
            </p:blipFill>
            <p:spPr>
              <a:xfrm>
                <a:off x="1754760" y="3649480"/>
                <a:ext cx="282960" cy="198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5">
            <p14:nvContentPartPr>
              <p14:cNvPr id="67" name="Ink 66">
                <a:extLst>
                  <a:ext uri="{FF2B5EF4-FFF2-40B4-BE49-F238E27FC236}">
                    <a16:creationId xmlns:a16="http://schemas.microsoft.com/office/drawing/2014/main" id="{A54671ED-43E9-47BA-9D2B-A67E981AF3EE}"/>
                  </a:ext>
                </a:extLst>
              </p14:cNvPr>
              <p14:cNvContentPartPr/>
              <p14:nvPr/>
            </p14:nvContentPartPr>
            <p14:xfrm>
              <a:off x="1841160" y="3890680"/>
              <a:ext cx="231120" cy="155160"/>
            </p14:xfrm>
          </p:contentPart>
        </mc:Choice>
        <mc:Fallback>
          <p:pic>
            <p:nvPicPr>
              <p:cNvPr id="67" name="Ink 66">
                <a:extLst>
                  <a:ext uri="{FF2B5EF4-FFF2-40B4-BE49-F238E27FC236}">
                    <a16:creationId xmlns:a16="http://schemas.microsoft.com/office/drawing/2014/main" id="{A54671ED-43E9-47BA-9D2B-A67E981AF3EE}"/>
                  </a:ext>
                </a:extLst>
              </p:cNvPr>
              <p:cNvPicPr/>
              <p:nvPr/>
            </p:nvPicPr>
            <p:blipFill>
              <a:blip r:embed="rId56"/>
              <a:stretch>
                <a:fillRect/>
              </a:stretch>
            </p:blipFill>
            <p:spPr>
              <a:xfrm>
                <a:off x="1823188" y="3873040"/>
                <a:ext cx="266705" cy="190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7">
            <p14:nvContentPartPr>
              <p14:cNvPr id="69" name="Ink 68">
                <a:extLst>
                  <a:ext uri="{FF2B5EF4-FFF2-40B4-BE49-F238E27FC236}">
                    <a16:creationId xmlns:a16="http://schemas.microsoft.com/office/drawing/2014/main" id="{A15941BC-7E18-42E3-B938-D89C584A7058}"/>
                  </a:ext>
                </a:extLst>
              </p14:cNvPr>
              <p14:cNvContentPartPr/>
              <p14:nvPr/>
            </p14:nvContentPartPr>
            <p14:xfrm>
              <a:off x="1911720" y="4084360"/>
              <a:ext cx="138960" cy="145080"/>
            </p14:xfrm>
          </p:contentPart>
        </mc:Choice>
        <mc:Fallback>
          <p:pic>
            <p:nvPicPr>
              <p:cNvPr id="69" name="Ink 68">
                <a:extLst>
                  <a:ext uri="{FF2B5EF4-FFF2-40B4-BE49-F238E27FC236}">
                    <a16:creationId xmlns:a16="http://schemas.microsoft.com/office/drawing/2014/main" id="{A15941BC-7E18-42E3-B938-D89C584A7058}"/>
                  </a:ext>
                </a:extLst>
              </p:cNvPr>
              <p:cNvPicPr/>
              <p:nvPr/>
            </p:nvPicPr>
            <p:blipFill>
              <a:blip r:embed="rId58"/>
              <a:stretch>
                <a:fillRect/>
              </a:stretch>
            </p:blipFill>
            <p:spPr>
              <a:xfrm>
                <a:off x="1893720" y="4066720"/>
                <a:ext cx="174600" cy="180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9">
            <p14:nvContentPartPr>
              <p14:cNvPr id="78" name="Ink 77">
                <a:extLst>
                  <a:ext uri="{FF2B5EF4-FFF2-40B4-BE49-F238E27FC236}">
                    <a16:creationId xmlns:a16="http://schemas.microsoft.com/office/drawing/2014/main" id="{E0633C40-31D6-432C-84F4-5CEF202BD5A3}"/>
                  </a:ext>
                </a:extLst>
              </p14:cNvPr>
              <p14:cNvContentPartPr/>
              <p14:nvPr/>
            </p14:nvContentPartPr>
            <p14:xfrm>
              <a:off x="2305920" y="2071240"/>
              <a:ext cx="1918440" cy="2602080"/>
            </p14:xfrm>
          </p:contentPart>
        </mc:Choice>
        <mc:Fallback>
          <p:pic>
            <p:nvPicPr>
              <p:cNvPr id="78" name="Ink 77">
                <a:extLst>
                  <a:ext uri="{FF2B5EF4-FFF2-40B4-BE49-F238E27FC236}">
                    <a16:creationId xmlns:a16="http://schemas.microsoft.com/office/drawing/2014/main" id="{E0633C40-31D6-432C-84F4-5CEF202BD5A3}"/>
                  </a:ext>
                </a:extLst>
              </p:cNvPr>
              <p:cNvPicPr/>
              <p:nvPr/>
            </p:nvPicPr>
            <p:blipFill>
              <a:blip r:embed="rId60"/>
              <a:stretch>
                <a:fillRect/>
              </a:stretch>
            </p:blipFill>
            <p:spPr>
              <a:xfrm>
                <a:off x="2287920" y="2053600"/>
                <a:ext cx="1954080" cy="2637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1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90A6D3F3-8056-4521-9F16-9339F31ADAA3}"/>
                  </a:ext>
                </a:extLst>
              </p14:cNvPr>
              <p14:cNvContentPartPr/>
              <p14:nvPr/>
            </p14:nvContentPartPr>
            <p14:xfrm>
              <a:off x="5639880" y="3203440"/>
              <a:ext cx="821880" cy="541800"/>
            </p14:xfrm>
          </p:contentPart>
        </mc:Choice>
        <mc:Fallback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90A6D3F3-8056-4521-9F16-9339F31ADAA3}"/>
                  </a:ext>
                </a:extLst>
              </p:cNvPr>
              <p:cNvPicPr/>
              <p:nvPr/>
            </p:nvPicPr>
            <p:blipFill>
              <a:blip r:embed="rId62"/>
              <a:stretch>
                <a:fillRect/>
              </a:stretch>
            </p:blipFill>
            <p:spPr>
              <a:xfrm>
                <a:off x="5622240" y="3185800"/>
                <a:ext cx="857520" cy="577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3">
            <p14:nvContentPartPr>
              <p14:cNvPr id="31" name="Ink 30">
                <a:extLst>
                  <a:ext uri="{FF2B5EF4-FFF2-40B4-BE49-F238E27FC236}">
                    <a16:creationId xmlns:a16="http://schemas.microsoft.com/office/drawing/2014/main" id="{477DFAAD-2BB6-487D-A394-AEB81D1D9E8F}"/>
                  </a:ext>
                </a:extLst>
              </p14:cNvPr>
              <p14:cNvContentPartPr/>
              <p14:nvPr/>
            </p14:nvContentPartPr>
            <p14:xfrm>
              <a:off x="6838680" y="3454000"/>
              <a:ext cx="1698120" cy="345960"/>
            </p14:xfrm>
          </p:contentPart>
        </mc:Choice>
        <mc:Fallback>
          <p:pic>
            <p:nvPicPr>
              <p:cNvPr id="31" name="Ink 30">
                <a:extLst>
                  <a:ext uri="{FF2B5EF4-FFF2-40B4-BE49-F238E27FC236}">
                    <a16:creationId xmlns:a16="http://schemas.microsoft.com/office/drawing/2014/main" id="{477DFAAD-2BB6-487D-A394-AEB81D1D9E8F}"/>
                  </a:ext>
                </a:extLst>
              </p:cNvPr>
              <p:cNvPicPr/>
              <p:nvPr/>
            </p:nvPicPr>
            <p:blipFill>
              <a:blip r:embed="rId64"/>
              <a:stretch>
                <a:fillRect/>
              </a:stretch>
            </p:blipFill>
            <p:spPr>
              <a:xfrm>
                <a:off x="6821040" y="3436342"/>
                <a:ext cx="1733760" cy="381637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618417034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EF925F-07F8-4EB3-99A6-401403A3F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8BA499-14B1-4141-8B47-F388188B2A8C}" type="slidenum">
              <a:rPr lang="en-US" smtClean="0"/>
              <a:pPr>
                <a:defRPr/>
              </a:pPr>
              <a:t>53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0BB0A9F-67E7-4360-BE9A-A8D3F312C7C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3056" t="17531" r="18541" b="76420"/>
          <a:stretch/>
        </p:blipFill>
        <p:spPr>
          <a:xfrm>
            <a:off x="304800" y="228600"/>
            <a:ext cx="8599714" cy="15240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F0256B7F-660F-4C3A-9958-D2343A82F7C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666"/>
          <a:stretch/>
        </p:blipFill>
        <p:spPr>
          <a:xfrm>
            <a:off x="5789622" y="1273723"/>
            <a:ext cx="3107209" cy="2119717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B6DCC777-BEA5-4DC5-90E9-BDACB64259DB}"/>
                  </a:ext>
                </a:extLst>
              </p14:cNvPr>
              <p14:cNvContentPartPr/>
              <p14:nvPr/>
            </p14:nvContentPartPr>
            <p14:xfrm>
              <a:off x="1076520" y="548440"/>
              <a:ext cx="960840" cy="2448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B6DCC777-BEA5-4DC5-90E9-BDACB64259DB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058880" y="512800"/>
                <a:ext cx="996480" cy="96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1CEF74A6-6511-487F-A591-C9CD2448ED38}"/>
                  </a:ext>
                </a:extLst>
              </p14:cNvPr>
              <p14:cNvContentPartPr/>
              <p14:nvPr/>
            </p14:nvContentPartPr>
            <p14:xfrm>
              <a:off x="4866240" y="1340800"/>
              <a:ext cx="3765960" cy="71640"/>
            </p14:xfrm>
          </p:contentPart>
        </mc:Choice>
        <mc:Fallback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1CEF74A6-6511-487F-A591-C9CD2448ED38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4848600" y="1304800"/>
                <a:ext cx="3801600" cy="143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D42D16F1-1097-48CB-A84C-636D48DE3352}"/>
                  </a:ext>
                </a:extLst>
              </p14:cNvPr>
              <p14:cNvContentPartPr/>
              <p14:nvPr/>
            </p14:nvContentPartPr>
            <p14:xfrm>
              <a:off x="365520" y="1635280"/>
              <a:ext cx="3756960" cy="102240"/>
            </p14:xfrm>
          </p:contentPart>
        </mc:Choice>
        <mc:Fallback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D42D16F1-1097-48CB-A84C-636D48DE3352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347520" y="1599280"/>
                <a:ext cx="3792600" cy="173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0016D77D-1E1E-45CA-88D8-B281F93C118F}"/>
                  </a:ext>
                </a:extLst>
              </p14:cNvPr>
              <p14:cNvContentPartPr/>
              <p14:nvPr/>
            </p14:nvContentPartPr>
            <p14:xfrm>
              <a:off x="1869240" y="3540760"/>
              <a:ext cx="89640" cy="55800"/>
            </p14:xfrm>
          </p:contentPart>
        </mc:Choice>
        <mc:Fallback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0016D77D-1E1E-45CA-88D8-B281F93C118F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1851240" y="3522760"/>
                <a:ext cx="125280" cy="91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D78C6338-B857-4194-88A5-678707E11049}"/>
                  </a:ext>
                </a:extLst>
              </p14:cNvPr>
              <p14:cNvContentPartPr/>
              <p14:nvPr/>
            </p14:nvContentPartPr>
            <p14:xfrm>
              <a:off x="2123040" y="3419080"/>
              <a:ext cx="58320" cy="35640"/>
            </p14:xfrm>
          </p:contentPart>
        </mc:Choice>
        <mc:Fallback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D78C6338-B857-4194-88A5-678707E11049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2105040" y="3401080"/>
                <a:ext cx="93960" cy="71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id="{1316781B-7B69-4C87-988D-1944680D74BC}"/>
                  </a:ext>
                </a:extLst>
              </p14:cNvPr>
              <p14:cNvContentPartPr/>
              <p14:nvPr/>
            </p14:nvContentPartPr>
            <p14:xfrm>
              <a:off x="4297080" y="2169160"/>
              <a:ext cx="62280" cy="45720"/>
            </p14:xfrm>
          </p:contentPart>
        </mc:Choice>
        <mc:Fallback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1316781B-7B69-4C87-988D-1944680D74BC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4279440" y="2151520"/>
                <a:ext cx="97920" cy="81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">
            <p14:nvContentPartPr>
              <p14:cNvPr id="22" name="Ink 21">
                <a:extLst>
                  <a:ext uri="{FF2B5EF4-FFF2-40B4-BE49-F238E27FC236}">
                    <a16:creationId xmlns:a16="http://schemas.microsoft.com/office/drawing/2014/main" id="{60783061-74BD-4F4A-8811-601E24860D50}"/>
                  </a:ext>
                </a:extLst>
              </p14:cNvPr>
              <p14:cNvContentPartPr/>
              <p14:nvPr/>
            </p14:nvContentPartPr>
            <p14:xfrm>
              <a:off x="4581840" y="2041720"/>
              <a:ext cx="360" cy="360"/>
            </p14:xfrm>
          </p:contentPart>
        </mc:Choice>
        <mc:Fallback>
          <p:pic>
            <p:nvPicPr>
              <p:cNvPr id="22" name="Ink 21">
                <a:extLst>
                  <a:ext uri="{FF2B5EF4-FFF2-40B4-BE49-F238E27FC236}">
                    <a16:creationId xmlns:a16="http://schemas.microsoft.com/office/drawing/2014/main" id="{60783061-74BD-4F4A-8811-601E24860D50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4563840" y="2024080"/>
                <a:ext cx="360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8">
            <p14:nvContentPartPr>
              <p14:cNvPr id="25" name="Ink 24">
                <a:extLst>
                  <a:ext uri="{FF2B5EF4-FFF2-40B4-BE49-F238E27FC236}">
                    <a16:creationId xmlns:a16="http://schemas.microsoft.com/office/drawing/2014/main" id="{D1F74197-9EEE-4DCF-8773-DE55996B4D0F}"/>
                  </a:ext>
                </a:extLst>
              </p14:cNvPr>
              <p14:cNvContentPartPr/>
              <p14:nvPr/>
            </p14:nvContentPartPr>
            <p14:xfrm>
              <a:off x="1664040" y="3718240"/>
              <a:ext cx="12240" cy="12240"/>
            </p14:xfrm>
          </p:contentPart>
        </mc:Choice>
        <mc:Fallback>
          <p:pic>
            <p:nvPicPr>
              <p:cNvPr id="25" name="Ink 24">
                <a:extLst>
                  <a:ext uri="{FF2B5EF4-FFF2-40B4-BE49-F238E27FC236}">
                    <a16:creationId xmlns:a16="http://schemas.microsoft.com/office/drawing/2014/main" id="{D1F74197-9EEE-4DCF-8773-DE55996B4D0F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1646040" y="3700600"/>
                <a:ext cx="47880" cy="47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0">
            <p14:nvContentPartPr>
              <p14:cNvPr id="26" name="Ink 25">
                <a:extLst>
                  <a:ext uri="{FF2B5EF4-FFF2-40B4-BE49-F238E27FC236}">
                    <a16:creationId xmlns:a16="http://schemas.microsoft.com/office/drawing/2014/main" id="{4AEF1DE8-EA96-4EA0-9CE5-AEE00D7B625F}"/>
                  </a:ext>
                </a:extLst>
              </p14:cNvPr>
              <p14:cNvContentPartPr/>
              <p14:nvPr/>
            </p14:nvContentPartPr>
            <p14:xfrm>
              <a:off x="1605000" y="3809680"/>
              <a:ext cx="360" cy="360"/>
            </p14:xfrm>
          </p:contentPart>
        </mc:Choice>
        <mc:Fallback>
          <p:pic>
            <p:nvPicPr>
              <p:cNvPr id="26" name="Ink 25">
                <a:extLst>
                  <a:ext uri="{FF2B5EF4-FFF2-40B4-BE49-F238E27FC236}">
                    <a16:creationId xmlns:a16="http://schemas.microsoft.com/office/drawing/2014/main" id="{4AEF1DE8-EA96-4EA0-9CE5-AEE00D7B625F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1587000" y="3792040"/>
                <a:ext cx="360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1">
            <p14:nvContentPartPr>
              <p14:cNvPr id="27" name="Ink 26">
                <a:extLst>
                  <a:ext uri="{FF2B5EF4-FFF2-40B4-BE49-F238E27FC236}">
                    <a16:creationId xmlns:a16="http://schemas.microsoft.com/office/drawing/2014/main" id="{266AA224-7B03-493C-8EB9-90A58B14FFB5}"/>
                  </a:ext>
                </a:extLst>
              </p14:cNvPr>
              <p14:cNvContentPartPr/>
              <p14:nvPr/>
            </p14:nvContentPartPr>
            <p14:xfrm>
              <a:off x="1459200" y="3850360"/>
              <a:ext cx="64440" cy="47160"/>
            </p14:xfrm>
          </p:contentPart>
        </mc:Choice>
        <mc:Fallback>
          <p:pic>
            <p:nvPicPr>
              <p:cNvPr id="27" name="Ink 26">
                <a:extLst>
                  <a:ext uri="{FF2B5EF4-FFF2-40B4-BE49-F238E27FC236}">
                    <a16:creationId xmlns:a16="http://schemas.microsoft.com/office/drawing/2014/main" id="{266AA224-7B03-493C-8EB9-90A58B14FFB5}"/>
                  </a:ext>
                </a:extLst>
              </p:cNvPr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1441560" y="3832720"/>
                <a:ext cx="100080" cy="82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3">
            <p14:nvContentPartPr>
              <p14:cNvPr id="32" name="Ink 31">
                <a:extLst>
                  <a:ext uri="{FF2B5EF4-FFF2-40B4-BE49-F238E27FC236}">
                    <a16:creationId xmlns:a16="http://schemas.microsoft.com/office/drawing/2014/main" id="{E5232696-7234-443C-86A1-4A52BEC53100}"/>
                  </a:ext>
                </a:extLst>
              </p14:cNvPr>
              <p14:cNvContentPartPr/>
              <p14:nvPr/>
            </p14:nvContentPartPr>
            <p14:xfrm>
              <a:off x="1278120" y="3992560"/>
              <a:ext cx="42480" cy="34560"/>
            </p14:xfrm>
          </p:contentPart>
        </mc:Choice>
        <mc:Fallback>
          <p:pic>
            <p:nvPicPr>
              <p:cNvPr id="32" name="Ink 31">
                <a:extLst>
                  <a:ext uri="{FF2B5EF4-FFF2-40B4-BE49-F238E27FC236}">
                    <a16:creationId xmlns:a16="http://schemas.microsoft.com/office/drawing/2014/main" id="{E5232696-7234-443C-86A1-4A52BEC53100}"/>
                  </a:ext>
                </a:extLst>
              </p:cNvPr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1260480" y="3974560"/>
                <a:ext cx="78120" cy="70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5">
            <p14:nvContentPartPr>
              <p14:cNvPr id="33" name="Ink 32">
                <a:extLst>
                  <a:ext uri="{FF2B5EF4-FFF2-40B4-BE49-F238E27FC236}">
                    <a16:creationId xmlns:a16="http://schemas.microsoft.com/office/drawing/2014/main" id="{24CEE778-FB55-43A8-9416-D09557AEE117}"/>
                  </a:ext>
                </a:extLst>
              </p14:cNvPr>
              <p14:cNvContentPartPr/>
              <p14:nvPr/>
            </p14:nvContentPartPr>
            <p14:xfrm>
              <a:off x="1178400" y="4104160"/>
              <a:ext cx="360" cy="360"/>
            </p14:xfrm>
          </p:contentPart>
        </mc:Choice>
        <mc:Fallback>
          <p:pic>
            <p:nvPicPr>
              <p:cNvPr id="33" name="Ink 32">
                <a:extLst>
                  <a:ext uri="{FF2B5EF4-FFF2-40B4-BE49-F238E27FC236}">
                    <a16:creationId xmlns:a16="http://schemas.microsoft.com/office/drawing/2014/main" id="{24CEE778-FB55-43A8-9416-D09557AEE117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1160400" y="4086520"/>
                <a:ext cx="360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6">
            <p14:nvContentPartPr>
              <p14:cNvPr id="34" name="Ink 33">
                <a:extLst>
                  <a:ext uri="{FF2B5EF4-FFF2-40B4-BE49-F238E27FC236}">
                    <a16:creationId xmlns:a16="http://schemas.microsoft.com/office/drawing/2014/main" id="{84F96A3C-DDCD-4887-BCAE-C867A7269940}"/>
                  </a:ext>
                </a:extLst>
              </p14:cNvPr>
              <p14:cNvContentPartPr/>
              <p14:nvPr/>
            </p14:nvContentPartPr>
            <p14:xfrm>
              <a:off x="1084800" y="4175440"/>
              <a:ext cx="12240" cy="12600"/>
            </p14:xfrm>
          </p:contentPart>
        </mc:Choice>
        <mc:Fallback>
          <p:pic>
            <p:nvPicPr>
              <p:cNvPr id="34" name="Ink 33">
                <a:extLst>
                  <a:ext uri="{FF2B5EF4-FFF2-40B4-BE49-F238E27FC236}">
                    <a16:creationId xmlns:a16="http://schemas.microsoft.com/office/drawing/2014/main" id="{84F96A3C-DDCD-4887-BCAE-C867A7269940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1067160" y="4157440"/>
                <a:ext cx="47880" cy="48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7">
            <p14:nvContentPartPr>
              <p14:cNvPr id="35" name="Ink 34">
                <a:extLst>
                  <a:ext uri="{FF2B5EF4-FFF2-40B4-BE49-F238E27FC236}">
                    <a16:creationId xmlns:a16="http://schemas.microsoft.com/office/drawing/2014/main" id="{8DA000A9-96C5-4AEB-BD3D-FA4D7CF4D90A}"/>
                  </a:ext>
                </a:extLst>
              </p14:cNvPr>
              <p14:cNvContentPartPr/>
              <p14:nvPr/>
            </p14:nvContentPartPr>
            <p14:xfrm>
              <a:off x="1015680" y="4236280"/>
              <a:ext cx="360" cy="360"/>
            </p14:xfrm>
          </p:contentPart>
        </mc:Choice>
        <mc:Fallback>
          <p:pic>
            <p:nvPicPr>
              <p:cNvPr id="35" name="Ink 34">
                <a:extLst>
                  <a:ext uri="{FF2B5EF4-FFF2-40B4-BE49-F238E27FC236}">
                    <a16:creationId xmlns:a16="http://schemas.microsoft.com/office/drawing/2014/main" id="{8DA000A9-96C5-4AEB-BD3D-FA4D7CF4D90A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997680" y="4218640"/>
                <a:ext cx="360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8">
            <p14:nvContentPartPr>
              <p14:cNvPr id="36" name="Ink 35">
                <a:extLst>
                  <a:ext uri="{FF2B5EF4-FFF2-40B4-BE49-F238E27FC236}">
                    <a16:creationId xmlns:a16="http://schemas.microsoft.com/office/drawing/2014/main" id="{6EF2970F-E9D3-4757-A041-86DB368672A3}"/>
                  </a:ext>
                </a:extLst>
              </p14:cNvPr>
              <p14:cNvContentPartPr/>
              <p14:nvPr/>
            </p14:nvContentPartPr>
            <p14:xfrm>
              <a:off x="1127280" y="4297480"/>
              <a:ext cx="360" cy="360"/>
            </p14:xfrm>
          </p:contentPart>
        </mc:Choice>
        <mc:Fallback>
          <p:pic>
            <p:nvPicPr>
              <p:cNvPr id="36" name="Ink 35">
                <a:extLst>
                  <a:ext uri="{FF2B5EF4-FFF2-40B4-BE49-F238E27FC236}">
                    <a16:creationId xmlns:a16="http://schemas.microsoft.com/office/drawing/2014/main" id="{6EF2970F-E9D3-4757-A041-86DB368672A3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1109280" y="4279480"/>
                <a:ext cx="360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9">
            <p14:nvContentPartPr>
              <p14:cNvPr id="37" name="Ink 36">
                <a:extLst>
                  <a:ext uri="{FF2B5EF4-FFF2-40B4-BE49-F238E27FC236}">
                    <a16:creationId xmlns:a16="http://schemas.microsoft.com/office/drawing/2014/main" id="{97264D34-AF9E-4A06-B719-4F00417AAC11}"/>
                  </a:ext>
                </a:extLst>
              </p14:cNvPr>
              <p14:cNvContentPartPr/>
              <p14:nvPr/>
            </p14:nvContentPartPr>
            <p14:xfrm>
              <a:off x="1310520" y="4277680"/>
              <a:ext cx="154080" cy="20160"/>
            </p14:xfrm>
          </p:contentPart>
        </mc:Choice>
        <mc:Fallback>
          <p:pic>
            <p:nvPicPr>
              <p:cNvPr id="37" name="Ink 36">
                <a:extLst>
                  <a:ext uri="{FF2B5EF4-FFF2-40B4-BE49-F238E27FC236}">
                    <a16:creationId xmlns:a16="http://schemas.microsoft.com/office/drawing/2014/main" id="{97264D34-AF9E-4A06-B719-4F00417AAC11}"/>
                  </a:ext>
                </a:extLst>
              </p:cNvPr>
              <p:cNvPicPr/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1292520" y="4259680"/>
                <a:ext cx="189720" cy="55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1">
            <p14:nvContentPartPr>
              <p14:cNvPr id="38" name="Ink 37">
                <a:extLst>
                  <a:ext uri="{FF2B5EF4-FFF2-40B4-BE49-F238E27FC236}">
                    <a16:creationId xmlns:a16="http://schemas.microsoft.com/office/drawing/2014/main" id="{8FDE7316-1373-44E2-9FBD-7A303337F4F2}"/>
                  </a:ext>
                </a:extLst>
              </p14:cNvPr>
              <p14:cNvContentPartPr/>
              <p14:nvPr/>
            </p14:nvContentPartPr>
            <p14:xfrm>
              <a:off x="1635240" y="4287040"/>
              <a:ext cx="54000" cy="360"/>
            </p14:xfrm>
          </p:contentPart>
        </mc:Choice>
        <mc:Fallback>
          <p:pic>
            <p:nvPicPr>
              <p:cNvPr id="38" name="Ink 37">
                <a:extLst>
                  <a:ext uri="{FF2B5EF4-FFF2-40B4-BE49-F238E27FC236}">
                    <a16:creationId xmlns:a16="http://schemas.microsoft.com/office/drawing/2014/main" id="{8FDE7316-1373-44E2-9FBD-7A303337F4F2}"/>
                  </a:ext>
                </a:extLst>
              </p:cNvPr>
              <p:cNvPicPr/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1617600" y="4269400"/>
                <a:ext cx="8964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3">
            <p14:nvContentPartPr>
              <p14:cNvPr id="39" name="Ink 38">
                <a:extLst>
                  <a:ext uri="{FF2B5EF4-FFF2-40B4-BE49-F238E27FC236}">
                    <a16:creationId xmlns:a16="http://schemas.microsoft.com/office/drawing/2014/main" id="{535FB5C8-3F1F-4F63-AAEB-30D0F70692C5}"/>
                  </a:ext>
                </a:extLst>
              </p14:cNvPr>
              <p14:cNvContentPartPr/>
              <p14:nvPr/>
            </p14:nvContentPartPr>
            <p14:xfrm>
              <a:off x="1858800" y="4287040"/>
              <a:ext cx="360" cy="360"/>
            </p14:xfrm>
          </p:contentPart>
        </mc:Choice>
        <mc:Fallback>
          <p:pic>
            <p:nvPicPr>
              <p:cNvPr id="39" name="Ink 38">
                <a:extLst>
                  <a:ext uri="{FF2B5EF4-FFF2-40B4-BE49-F238E27FC236}">
                    <a16:creationId xmlns:a16="http://schemas.microsoft.com/office/drawing/2014/main" id="{535FB5C8-3F1F-4F63-AAEB-30D0F70692C5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1840800" y="4269400"/>
                <a:ext cx="360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4">
            <p14:nvContentPartPr>
              <p14:cNvPr id="40" name="Ink 39">
                <a:extLst>
                  <a:ext uri="{FF2B5EF4-FFF2-40B4-BE49-F238E27FC236}">
                    <a16:creationId xmlns:a16="http://schemas.microsoft.com/office/drawing/2014/main" id="{0D38FF74-2A98-477D-A178-2F349B83D15C}"/>
                  </a:ext>
                </a:extLst>
              </p14:cNvPr>
              <p14:cNvContentPartPr/>
              <p14:nvPr/>
            </p14:nvContentPartPr>
            <p14:xfrm>
              <a:off x="2153640" y="4266880"/>
              <a:ext cx="360" cy="360"/>
            </p14:xfrm>
          </p:contentPart>
        </mc:Choice>
        <mc:Fallback>
          <p:pic>
            <p:nvPicPr>
              <p:cNvPr id="40" name="Ink 39">
                <a:extLst>
                  <a:ext uri="{FF2B5EF4-FFF2-40B4-BE49-F238E27FC236}">
                    <a16:creationId xmlns:a16="http://schemas.microsoft.com/office/drawing/2014/main" id="{0D38FF74-2A98-477D-A178-2F349B83D15C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2136000" y="4248880"/>
                <a:ext cx="360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5">
            <p14:nvContentPartPr>
              <p14:cNvPr id="44" name="Ink 43">
                <a:extLst>
                  <a:ext uri="{FF2B5EF4-FFF2-40B4-BE49-F238E27FC236}">
                    <a16:creationId xmlns:a16="http://schemas.microsoft.com/office/drawing/2014/main" id="{88442A1E-B995-46B9-A68B-641E707F6364}"/>
                  </a:ext>
                </a:extLst>
              </p14:cNvPr>
              <p14:cNvContentPartPr/>
              <p14:nvPr/>
            </p14:nvContentPartPr>
            <p14:xfrm>
              <a:off x="4561320" y="4195960"/>
              <a:ext cx="189720" cy="10440"/>
            </p14:xfrm>
          </p:contentPart>
        </mc:Choice>
        <mc:Fallback>
          <p:pic>
            <p:nvPicPr>
              <p:cNvPr id="44" name="Ink 43">
                <a:extLst>
                  <a:ext uri="{FF2B5EF4-FFF2-40B4-BE49-F238E27FC236}">
                    <a16:creationId xmlns:a16="http://schemas.microsoft.com/office/drawing/2014/main" id="{88442A1E-B995-46B9-A68B-641E707F6364}"/>
                  </a:ext>
                </a:extLst>
              </p:cNvPr>
              <p:cNvPicPr/>
              <p:nvPr/>
            </p:nvPicPr>
            <p:blipFill>
              <a:blip r:embed="rId36"/>
              <a:stretch>
                <a:fillRect/>
              </a:stretch>
            </p:blipFill>
            <p:spPr>
              <a:xfrm>
                <a:off x="4543680" y="4177960"/>
                <a:ext cx="225360" cy="46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7">
            <p14:nvContentPartPr>
              <p14:cNvPr id="45" name="Ink 44">
                <a:extLst>
                  <a:ext uri="{FF2B5EF4-FFF2-40B4-BE49-F238E27FC236}">
                    <a16:creationId xmlns:a16="http://schemas.microsoft.com/office/drawing/2014/main" id="{055E3A54-55A0-4C6C-9830-3AB5201A3655}"/>
                  </a:ext>
                </a:extLst>
              </p14:cNvPr>
              <p14:cNvContentPartPr/>
              <p14:nvPr/>
            </p14:nvContentPartPr>
            <p14:xfrm>
              <a:off x="4906920" y="4195600"/>
              <a:ext cx="360" cy="360"/>
            </p14:xfrm>
          </p:contentPart>
        </mc:Choice>
        <mc:Fallback>
          <p:pic>
            <p:nvPicPr>
              <p:cNvPr id="45" name="Ink 44">
                <a:extLst>
                  <a:ext uri="{FF2B5EF4-FFF2-40B4-BE49-F238E27FC236}">
                    <a16:creationId xmlns:a16="http://schemas.microsoft.com/office/drawing/2014/main" id="{055E3A54-55A0-4C6C-9830-3AB5201A3655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4889280" y="4177960"/>
                <a:ext cx="360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8">
            <p14:nvContentPartPr>
              <p14:cNvPr id="46" name="Ink 45">
                <a:extLst>
                  <a:ext uri="{FF2B5EF4-FFF2-40B4-BE49-F238E27FC236}">
                    <a16:creationId xmlns:a16="http://schemas.microsoft.com/office/drawing/2014/main" id="{33D90310-8BF4-441F-9DF2-5364CA24AA5B}"/>
                  </a:ext>
                </a:extLst>
              </p14:cNvPr>
              <p14:cNvContentPartPr/>
              <p14:nvPr/>
            </p14:nvContentPartPr>
            <p14:xfrm>
              <a:off x="4541160" y="2194360"/>
              <a:ext cx="360" cy="67680"/>
            </p14:xfrm>
          </p:contentPart>
        </mc:Choice>
        <mc:Fallback>
          <p:pic>
            <p:nvPicPr>
              <p:cNvPr id="46" name="Ink 45">
                <a:extLst>
                  <a:ext uri="{FF2B5EF4-FFF2-40B4-BE49-F238E27FC236}">
                    <a16:creationId xmlns:a16="http://schemas.microsoft.com/office/drawing/2014/main" id="{33D90310-8BF4-441F-9DF2-5364CA24AA5B}"/>
                  </a:ext>
                </a:extLst>
              </p:cNvPr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4523160" y="2176360"/>
                <a:ext cx="36000" cy="103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0">
            <p14:nvContentPartPr>
              <p14:cNvPr id="47" name="Ink 46">
                <a:extLst>
                  <a:ext uri="{FF2B5EF4-FFF2-40B4-BE49-F238E27FC236}">
                    <a16:creationId xmlns:a16="http://schemas.microsoft.com/office/drawing/2014/main" id="{EE12A39A-E508-45B7-820F-0D033FEF1D15}"/>
                  </a:ext>
                </a:extLst>
              </p14:cNvPr>
              <p14:cNvContentPartPr/>
              <p14:nvPr/>
            </p14:nvContentPartPr>
            <p14:xfrm>
              <a:off x="4592280" y="2539600"/>
              <a:ext cx="360" cy="360"/>
            </p14:xfrm>
          </p:contentPart>
        </mc:Choice>
        <mc:Fallback>
          <p:pic>
            <p:nvPicPr>
              <p:cNvPr id="47" name="Ink 46">
                <a:extLst>
                  <a:ext uri="{FF2B5EF4-FFF2-40B4-BE49-F238E27FC236}">
                    <a16:creationId xmlns:a16="http://schemas.microsoft.com/office/drawing/2014/main" id="{EE12A39A-E508-45B7-820F-0D033FEF1D15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4574280" y="2521600"/>
                <a:ext cx="360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1">
            <p14:nvContentPartPr>
              <p14:cNvPr id="51" name="Ink 50">
                <a:extLst>
                  <a:ext uri="{FF2B5EF4-FFF2-40B4-BE49-F238E27FC236}">
                    <a16:creationId xmlns:a16="http://schemas.microsoft.com/office/drawing/2014/main" id="{913CFF0D-2DD9-4B8B-9A15-6F13AC392579}"/>
                  </a:ext>
                </a:extLst>
              </p14:cNvPr>
              <p14:cNvContentPartPr/>
              <p14:nvPr/>
            </p14:nvContentPartPr>
            <p14:xfrm>
              <a:off x="4602000" y="2702320"/>
              <a:ext cx="33120" cy="127440"/>
            </p14:xfrm>
          </p:contentPart>
        </mc:Choice>
        <mc:Fallback>
          <p:pic>
            <p:nvPicPr>
              <p:cNvPr id="51" name="Ink 50">
                <a:extLst>
                  <a:ext uri="{FF2B5EF4-FFF2-40B4-BE49-F238E27FC236}">
                    <a16:creationId xmlns:a16="http://schemas.microsoft.com/office/drawing/2014/main" id="{913CFF0D-2DD9-4B8B-9A15-6F13AC392579}"/>
                  </a:ext>
                </a:extLst>
              </p:cNvPr>
              <p:cNvPicPr/>
              <p:nvPr/>
            </p:nvPicPr>
            <p:blipFill>
              <a:blip r:embed="rId42"/>
              <a:stretch>
                <a:fillRect/>
              </a:stretch>
            </p:blipFill>
            <p:spPr>
              <a:xfrm>
                <a:off x="4584360" y="2684320"/>
                <a:ext cx="68760" cy="163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3">
            <p14:nvContentPartPr>
              <p14:cNvPr id="52" name="Ink 51">
                <a:extLst>
                  <a:ext uri="{FF2B5EF4-FFF2-40B4-BE49-F238E27FC236}">
                    <a16:creationId xmlns:a16="http://schemas.microsoft.com/office/drawing/2014/main" id="{7E9C228A-AFF9-4BC2-80FD-FA6A2C566E55}"/>
                  </a:ext>
                </a:extLst>
              </p14:cNvPr>
              <p14:cNvContentPartPr/>
              <p14:nvPr/>
            </p14:nvContentPartPr>
            <p14:xfrm>
              <a:off x="4627920" y="2966560"/>
              <a:ext cx="8280" cy="107640"/>
            </p14:xfrm>
          </p:contentPart>
        </mc:Choice>
        <mc:Fallback>
          <p:pic>
            <p:nvPicPr>
              <p:cNvPr id="52" name="Ink 51">
                <a:extLst>
                  <a:ext uri="{FF2B5EF4-FFF2-40B4-BE49-F238E27FC236}">
                    <a16:creationId xmlns:a16="http://schemas.microsoft.com/office/drawing/2014/main" id="{7E9C228A-AFF9-4BC2-80FD-FA6A2C566E55}"/>
                  </a:ext>
                </a:extLst>
              </p:cNvPr>
              <p:cNvPicPr/>
              <p:nvPr/>
            </p:nvPicPr>
            <p:blipFill>
              <a:blip r:embed="rId44"/>
              <a:stretch>
                <a:fillRect/>
              </a:stretch>
            </p:blipFill>
            <p:spPr>
              <a:xfrm>
                <a:off x="4610280" y="2948560"/>
                <a:ext cx="43920" cy="143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5">
            <p14:nvContentPartPr>
              <p14:cNvPr id="53" name="Ink 52">
                <a:extLst>
                  <a:ext uri="{FF2B5EF4-FFF2-40B4-BE49-F238E27FC236}">
                    <a16:creationId xmlns:a16="http://schemas.microsoft.com/office/drawing/2014/main" id="{88C23955-498A-4013-A22C-C6DE31A587B5}"/>
                  </a:ext>
                </a:extLst>
              </p14:cNvPr>
              <p14:cNvContentPartPr/>
              <p14:nvPr/>
            </p14:nvContentPartPr>
            <p14:xfrm>
              <a:off x="4642680" y="3199840"/>
              <a:ext cx="360" cy="32760"/>
            </p14:xfrm>
          </p:contentPart>
        </mc:Choice>
        <mc:Fallback>
          <p:pic>
            <p:nvPicPr>
              <p:cNvPr id="53" name="Ink 52">
                <a:extLst>
                  <a:ext uri="{FF2B5EF4-FFF2-40B4-BE49-F238E27FC236}">
                    <a16:creationId xmlns:a16="http://schemas.microsoft.com/office/drawing/2014/main" id="{88C23955-498A-4013-A22C-C6DE31A587B5}"/>
                  </a:ext>
                </a:extLst>
              </p:cNvPr>
              <p:cNvPicPr/>
              <p:nvPr/>
            </p:nvPicPr>
            <p:blipFill>
              <a:blip r:embed="rId46"/>
              <a:stretch>
                <a:fillRect/>
              </a:stretch>
            </p:blipFill>
            <p:spPr>
              <a:xfrm>
                <a:off x="4625040" y="3182200"/>
                <a:ext cx="36000" cy="68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7">
            <p14:nvContentPartPr>
              <p14:cNvPr id="54" name="Ink 53">
                <a:extLst>
                  <a:ext uri="{FF2B5EF4-FFF2-40B4-BE49-F238E27FC236}">
                    <a16:creationId xmlns:a16="http://schemas.microsoft.com/office/drawing/2014/main" id="{E063BBA3-5AE1-43CD-BAAF-436B1A2F58F4}"/>
                  </a:ext>
                </a:extLst>
              </p14:cNvPr>
              <p14:cNvContentPartPr/>
              <p14:nvPr/>
            </p14:nvContentPartPr>
            <p14:xfrm>
              <a:off x="4612440" y="3474520"/>
              <a:ext cx="360" cy="360"/>
            </p14:xfrm>
          </p:contentPart>
        </mc:Choice>
        <mc:Fallback>
          <p:pic>
            <p:nvPicPr>
              <p:cNvPr id="54" name="Ink 53">
                <a:extLst>
                  <a:ext uri="{FF2B5EF4-FFF2-40B4-BE49-F238E27FC236}">
                    <a16:creationId xmlns:a16="http://schemas.microsoft.com/office/drawing/2014/main" id="{E063BBA3-5AE1-43CD-BAAF-436B1A2F58F4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4594800" y="3456880"/>
                <a:ext cx="360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8">
            <p14:nvContentPartPr>
              <p14:cNvPr id="55" name="Ink 54">
                <a:extLst>
                  <a:ext uri="{FF2B5EF4-FFF2-40B4-BE49-F238E27FC236}">
                    <a16:creationId xmlns:a16="http://schemas.microsoft.com/office/drawing/2014/main" id="{3FD22FDE-8389-40F8-847C-76C67E0FF537}"/>
                  </a:ext>
                </a:extLst>
              </p14:cNvPr>
              <p14:cNvContentPartPr/>
              <p14:nvPr/>
            </p14:nvContentPartPr>
            <p14:xfrm>
              <a:off x="4612440" y="3636880"/>
              <a:ext cx="4320" cy="12240"/>
            </p14:xfrm>
          </p:contentPart>
        </mc:Choice>
        <mc:Fallback>
          <p:pic>
            <p:nvPicPr>
              <p:cNvPr id="55" name="Ink 54">
                <a:extLst>
                  <a:ext uri="{FF2B5EF4-FFF2-40B4-BE49-F238E27FC236}">
                    <a16:creationId xmlns:a16="http://schemas.microsoft.com/office/drawing/2014/main" id="{3FD22FDE-8389-40F8-847C-76C67E0FF537}"/>
                  </a:ext>
                </a:extLst>
              </p:cNvPr>
              <p:cNvPicPr/>
              <p:nvPr/>
            </p:nvPicPr>
            <p:blipFill>
              <a:blip r:embed="rId49"/>
              <a:stretch>
                <a:fillRect/>
              </a:stretch>
            </p:blipFill>
            <p:spPr>
              <a:xfrm>
                <a:off x="4594800" y="3619240"/>
                <a:ext cx="39960" cy="47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0">
            <p14:nvContentPartPr>
              <p14:cNvPr id="56" name="Ink 55">
                <a:extLst>
                  <a:ext uri="{FF2B5EF4-FFF2-40B4-BE49-F238E27FC236}">
                    <a16:creationId xmlns:a16="http://schemas.microsoft.com/office/drawing/2014/main" id="{F59BCDF1-16F3-4AD0-A09F-80183CF93240}"/>
                  </a:ext>
                </a:extLst>
              </p14:cNvPr>
              <p14:cNvContentPartPr/>
              <p14:nvPr/>
            </p14:nvContentPartPr>
            <p14:xfrm>
              <a:off x="4632600" y="3779080"/>
              <a:ext cx="360" cy="360"/>
            </p14:xfrm>
          </p:contentPart>
        </mc:Choice>
        <mc:Fallback>
          <p:pic>
            <p:nvPicPr>
              <p:cNvPr id="56" name="Ink 55">
                <a:extLst>
                  <a:ext uri="{FF2B5EF4-FFF2-40B4-BE49-F238E27FC236}">
                    <a16:creationId xmlns:a16="http://schemas.microsoft.com/office/drawing/2014/main" id="{F59BCDF1-16F3-4AD0-A09F-80183CF93240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4614600" y="3761080"/>
                <a:ext cx="360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1">
            <p14:nvContentPartPr>
              <p14:cNvPr id="61" name="Ink 60">
                <a:extLst>
                  <a:ext uri="{FF2B5EF4-FFF2-40B4-BE49-F238E27FC236}">
                    <a16:creationId xmlns:a16="http://schemas.microsoft.com/office/drawing/2014/main" id="{CDE62771-7165-4721-8A5F-B8B02CE91DFB}"/>
                  </a:ext>
                </a:extLst>
              </p14:cNvPr>
              <p14:cNvContentPartPr/>
              <p14:nvPr/>
            </p14:nvContentPartPr>
            <p14:xfrm>
              <a:off x="4409040" y="3931360"/>
              <a:ext cx="254520" cy="223920"/>
            </p14:xfrm>
          </p:contentPart>
        </mc:Choice>
        <mc:Fallback>
          <p:pic>
            <p:nvPicPr>
              <p:cNvPr id="61" name="Ink 60">
                <a:extLst>
                  <a:ext uri="{FF2B5EF4-FFF2-40B4-BE49-F238E27FC236}">
                    <a16:creationId xmlns:a16="http://schemas.microsoft.com/office/drawing/2014/main" id="{CDE62771-7165-4721-8A5F-B8B02CE91DFB}"/>
                  </a:ext>
                </a:extLst>
              </p:cNvPr>
              <p:cNvPicPr/>
              <p:nvPr/>
            </p:nvPicPr>
            <p:blipFill>
              <a:blip r:embed="rId52"/>
              <a:stretch>
                <a:fillRect/>
              </a:stretch>
            </p:blipFill>
            <p:spPr>
              <a:xfrm>
                <a:off x="4391040" y="3913720"/>
                <a:ext cx="290160" cy="259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3">
            <p14:nvContentPartPr>
              <p14:cNvPr id="66" name="Ink 65">
                <a:extLst>
                  <a:ext uri="{FF2B5EF4-FFF2-40B4-BE49-F238E27FC236}">
                    <a16:creationId xmlns:a16="http://schemas.microsoft.com/office/drawing/2014/main" id="{6962AB6D-F0E4-40F5-9435-D56CBAEB360D}"/>
                  </a:ext>
                </a:extLst>
              </p14:cNvPr>
              <p14:cNvContentPartPr/>
              <p14:nvPr/>
            </p14:nvContentPartPr>
            <p14:xfrm>
              <a:off x="1772400" y="3667120"/>
              <a:ext cx="247320" cy="163080"/>
            </p14:xfrm>
          </p:contentPart>
        </mc:Choice>
        <mc:Fallback>
          <p:pic>
            <p:nvPicPr>
              <p:cNvPr id="66" name="Ink 65">
                <a:extLst>
                  <a:ext uri="{FF2B5EF4-FFF2-40B4-BE49-F238E27FC236}">
                    <a16:creationId xmlns:a16="http://schemas.microsoft.com/office/drawing/2014/main" id="{6962AB6D-F0E4-40F5-9435-D56CBAEB360D}"/>
                  </a:ext>
                </a:extLst>
              </p:cNvPr>
              <p:cNvPicPr/>
              <p:nvPr/>
            </p:nvPicPr>
            <p:blipFill>
              <a:blip r:embed="rId54"/>
              <a:stretch>
                <a:fillRect/>
              </a:stretch>
            </p:blipFill>
            <p:spPr>
              <a:xfrm>
                <a:off x="1754760" y="3649480"/>
                <a:ext cx="282960" cy="198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5">
            <p14:nvContentPartPr>
              <p14:cNvPr id="67" name="Ink 66">
                <a:extLst>
                  <a:ext uri="{FF2B5EF4-FFF2-40B4-BE49-F238E27FC236}">
                    <a16:creationId xmlns:a16="http://schemas.microsoft.com/office/drawing/2014/main" id="{A54671ED-43E9-47BA-9D2B-A67E981AF3EE}"/>
                  </a:ext>
                </a:extLst>
              </p14:cNvPr>
              <p14:cNvContentPartPr/>
              <p14:nvPr/>
            </p14:nvContentPartPr>
            <p14:xfrm>
              <a:off x="1841160" y="3890680"/>
              <a:ext cx="231120" cy="155160"/>
            </p14:xfrm>
          </p:contentPart>
        </mc:Choice>
        <mc:Fallback>
          <p:pic>
            <p:nvPicPr>
              <p:cNvPr id="67" name="Ink 66">
                <a:extLst>
                  <a:ext uri="{FF2B5EF4-FFF2-40B4-BE49-F238E27FC236}">
                    <a16:creationId xmlns:a16="http://schemas.microsoft.com/office/drawing/2014/main" id="{A54671ED-43E9-47BA-9D2B-A67E981AF3EE}"/>
                  </a:ext>
                </a:extLst>
              </p:cNvPr>
              <p:cNvPicPr/>
              <p:nvPr/>
            </p:nvPicPr>
            <p:blipFill>
              <a:blip r:embed="rId56"/>
              <a:stretch>
                <a:fillRect/>
              </a:stretch>
            </p:blipFill>
            <p:spPr>
              <a:xfrm>
                <a:off x="1823188" y="3873040"/>
                <a:ext cx="266705" cy="190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7">
            <p14:nvContentPartPr>
              <p14:cNvPr id="69" name="Ink 68">
                <a:extLst>
                  <a:ext uri="{FF2B5EF4-FFF2-40B4-BE49-F238E27FC236}">
                    <a16:creationId xmlns:a16="http://schemas.microsoft.com/office/drawing/2014/main" id="{A15941BC-7E18-42E3-B938-D89C584A7058}"/>
                  </a:ext>
                </a:extLst>
              </p14:cNvPr>
              <p14:cNvContentPartPr/>
              <p14:nvPr/>
            </p14:nvContentPartPr>
            <p14:xfrm>
              <a:off x="1911720" y="4084360"/>
              <a:ext cx="138960" cy="145080"/>
            </p14:xfrm>
          </p:contentPart>
        </mc:Choice>
        <mc:Fallback>
          <p:pic>
            <p:nvPicPr>
              <p:cNvPr id="69" name="Ink 68">
                <a:extLst>
                  <a:ext uri="{FF2B5EF4-FFF2-40B4-BE49-F238E27FC236}">
                    <a16:creationId xmlns:a16="http://schemas.microsoft.com/office/drawing/2014/main" id="{A15941BC-7E18-42E3-B938-D89C584A7058}"/>
                  </a:ext>
                </a:extLst>
              </p:cNvPr>
              <p:cNvPicPr/>
              <p:nvPr/>
            </p:nvPicPr>
            <p:blipFill>
              <a:blip r:embed="rId58"/>
              <a:stretch>
                <a:fillRect/>
              </a:stretch>
            </p:blipFill>
            <p:spPr>
              <a:xfrm>
                <a:off x="1893720" y="4066720"/>
                <a:ext cx="174600" cy="180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9">
            <p14:nvContentPartPr>
              <p14:cNvPr id="78" name="Ink 77">
                <a:extLst>
                  <a:ext uri="{FF2B5EF4-FFF2-40B4-BE49-F238E27FC236}">
                    <a16:creationId xmlns:a16="http://schemas.microsoft.com/office/drawing/2014/main" id="{E0633C40-31D6-432C-84F4-5CEF202BD5A3}"/>
                  </a:ext>
                </a:extLst>
              </p14:cNvPr>
              <p14:cNvContentPartPr/>
              <p14:nvPr/>
            </p14:nvContentPartPr>
            <p14:xfrm>
              <a:off x="2305920" y="2071240"/>
              <a:ext cx="1918440" cy="2602080"/>
            </p14:xfrm>
          </p:contentPart>
        </mc:Choice>
        <mc:Fallback>
          <p:pic>
            <p:nvPicPr>
              <p:cNvPr id="78" name="Ink 77">
                <a:extLst>
                  <a:ext uri="{FF2B5EF4-FFF2-40B4-BE49-F238E27FC236}">
                    <a16:creationId xmlns:a16="http://schemas.microsoft.com/office/drawing/2014/main" id="{E0633C40-31D6-432C-84F4-5CEF202BD5A3}"/>
                  </a:ext>
                </a:extLst>
              </p:cNvPr>
              <p:cNvPicPr/>
              <p:nvPr/>
            </p:nvPicPr>
            <p:blipFill>
              <a:blip r:embed="rId60"/>
              <a:stretch>
                <a:fillRect/>
              </a:stretch>
            </p:blipFill>
            <p:spPr>
              <a:xfrm>
                <a:off x="2287920" y="2053600"/>
                <a:ext cx="1954080" cy="2637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1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90A6D3F3-8056-4521-9F16-9339F31ADAA3}"/>
                  </a:ext>
                </a:extLst>
              </p14:cNvPr>
              <p14:cNvContentPartPr/>
              <p14:nvPr/>
            </p14:nvContentPartPr>
            <p14:xfrm>
              <a:off x="5639880" y="3203440"/>
              <a:ext cx="821880" cy="541800"/>
            </p14:xfrm>
          </p:contentPart>
        </mc:Choice>
        <mc:Fallback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90A6D3F3-8056-4521-9F16-9339F31ADAA3}"/>
                  </a:ext>
                </a:extLst>
              </p:cNvPr>
              <p:cNvPicPr/>
              <p:nvPr/>
            </p:nvPicPr>
            <p:blipFill>
              <a:blip r:embed="rId62"/>
              <a:stretch>
                <a:fillRect/>
              </a:stretch>
            </p:blipFill>
            <p:spPr>
              <a:xfrm>
                <a:off x="5622240" y="3185800"/>
                <a:ext cx="857520" cy="577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3">
            <p14:nvContentPartPr>
              <p14:cNvPr id="31" name="Ink 30">
                <a:extLst>
                  <a:ext uri="{FF2B5EF4-FFF2-40B4-BE49-F238E27FC236}">
                    <a16:creationId xmlns:a16="http://schemas.microsoft.com/office/drawing/2014/main" id="{477DFAAD-2BB6-487D-A394-AEB81D1D9E8F}"/>
                  </a:ext>
                </a:extLst>
              </p14:cNvPr>
              <p14:cNvContentPartPr/>
              <p14:nvPr/>
            </p14:nvContentPartPr>
            <p14:xfrm>
              <a:off x="6838680" y="3454000"/>
              <a:ext cx="1698120" cy="345960"/>
            </p14:xfrm>
          </p:contentPart>
        </mc:Choice>
        <mc:Fallback>
          <p:pic>
            <p:nvPicPr>
              <p:cNvPr id="31" name="Ink 30">
                <a:extLst>
                  <a:ext uri="{FF2B5EF4-FFF2-40B4-BE49-F238E27FC236}">
                    <a16:creationId xmlns:a16="http://schemas.microsoft.com/office/drawing/2014/main" id="{477DFAAD-2BB6-487D-A394-AEB81D1D9E8F}"/>
                  </a:ext>
                </a:extLst>
              </p:cNvPr>
              <p:cNvPicPr/>
              <p:nvPr/>
            </p:nvPicPr>
            <p:blipFill>
              <a:blip r:embed="rId64"/>
              <a:stretch>
                <a:fillRect/>
              </a:stretch>
            </p:blipFill>
            <p:spPr>
              <a:xfrm>
                <a:off x="6821040" y="3436342"/>
                <a:ext cx="1733760" cy="38163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5">
            <p14:nvContentPartPr>
              <p14:cNvPr id="24" name="Ink 23">
                <a:extLst>
                  <a:ext uri="{FF2B5EF4-FFF2-40B4-BE49-F238E27FC236}">
                    <a16:creationId xmlns:a16="http://schemas.microsoft.com/office/drawing/2014/main" id="{C33EF3C4-300D-4E54-9DC9-AC51576F8448}"/>
                  </a:ext>
                </a:extLst>
              </p14:cNvPr>
              <p14:cNvContentPartPr/>
              <p14:nvPr/>
            </p14:nvContentPartPr>
            <p14:xfrm>
              <a:off x="3992520" y="2427640"/>
              <a:ext cx="518760" cy="356040"/>
            </p14:xfrm>
          </p:contentPart>
        </mc:Choice>
        <mc:Fallback>
          <p:pic>
            <p:nvPicPr>
              <p:cNvPr id="24" name="Ink 23">
                <a:extLst>
                  <a:ext uri="{FF2B5EF4-FFF2-40B4-BE49-F238E27FC236}">
                    <a16:creationId xmlns:a16="http://schemas.microsoft.com/office/drawing/2014/main" id="{C33EF3C4-300D-4E54-9DC9-AC51576F8448}"/>
                  </a:ext>
                </a:extLst>
              </p:cNvPr>
              <p:cNvPicPr/>
              <p:nvPr/>
            </p:nvPicPr>
            <p:blipFill>
              <a:blip r:embed="rId66"/>
              <a:stretch>
                <a:fillRect/>
              </a:stretch>
            </p:blipFill>
            <p:spPr>
              <a:xfrm>
                <a:off x="3974868" y="2410000"/>
                <a:ext cx="554425" cy="391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7">
            <p14:nvContentPartPr>
              <p14:cNvPr id="30" name="Ink 29">
                <a:extLst>
                  <a:ext uri="{FF2B5EF4-FFF2-40B4-BE49-F238E27FC236}">
                    <a16:creationId xmlns:a16="http://schemas.microsoft.com/office/drawing/2014/main" id="{B6208749-F2F4-49C7-9629-8BD27F1DB47A}"/>
                  </a:ext>
                </a:extLst>
              </p14:cNvPr>
              <p14:cNvContentPartPr/>
              <p14:nvPr/>
            </p14:nvContentPartPr>
            <p14:xfrm>
              <a:off x="2423640" y="3288760"/>
              <a:ext cx="448200" cy="318240"/>
            </p14:xfrm>
          </p:contentPart>
        </mc:Choice>
        <mc:Fallback>
          <p:pic>
            <p:nvPicPr>
              <p:cNvPr id="30" name="Ink 29">
                <a:extLst>
                  <a:ext uri="{FF2B5EF4-FFF2-40B4-BE49-F238E27FC236}">
                    <a16:creationId xmlns:a16="http://schemas.microsoft.com/office/drawing/2014/main" id="{B6208749-F2F4-49C7-9629-8BD27F1DB47A}"/>
                  </a:ext>
                </a:extLst>
              </p:cNvPr>
              <p:cNvPicPr/>
              <p:nvPr/>
            </p:nvPicPr>
            <p:blipFill>
              <a:blip r:embed="rId68"/>
              <a:stretch>
                <a:fillRect/>
              </a:stretch>
            </p:blipFill>
            <p:spPr>
              <a:xfrm>
                <a:off x="2406000" y="3270760"/>
                <a:ext cx="483840" cy="3538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082949731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EF925F-07F8-4EB3-99A6-401403A3F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8BA499-14B1-4141-8B47-F388188B2A8C}" type="slidenum">
              <a:rPr lang="en-US" smtClean="0"/>
              <a:pPr>
                <a:defRPr/>
              </a:pPr>
              <a:t>54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0BB0A9F-67E7-4360-BE9A-A8D3F312C7C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3056" t="17531" r="18541" b="76420"/>
          <a:stretch/>
        </p:blipFill>
        <p:spPr>
          <a:xfrm>
            <a:off x="304800" y="228600"/>
            <a:ext cx="8599714" cy="15240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F0256B7F-660F-4C3A-9958-D2343A82F7C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666"/>
          <a:stretch/>
        </p:blipFill>
        <p:spPr>
          <a:xfrm>
            <a:off x="5789622" y="1273723"/>
            <a:ext cx="3107209" cy="2119717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B6DCC777-BEA5-4DC5-90E9-BDACB64259DB}"/>
                  </a:ext>
                </a:extLst>
              </p14:cNvPr>
              <p14:cNvContentPartPr/>
              <p14:nvPr/>
            </p14:nvContentPartPr>
            <p14:xfrm>
              <a:off x="1076520" y="548440"/>
              <a:ext cx="960840" cy="2448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B6DCC777-BEA5-4DC5-90E9-BDACB64259DB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058880" y="512800"/>
                <a:ext cx="996480" cy="96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1CEF74A6-6511-487F-A591-C9CD2448ED38}"/>
                  </a:ext>
                </a:extLst>
              </p14:cNvPr>
              <p14:cNvContentPartPr/>
              <p14:nvPr/>
            </p14:nvContentPartPr>
            <p14:xfrm>
              <a:off x="4866240" y="1340800"/>
              <a:ext cx="3765960" cy="71640"/>
            </p14:xfrm>
          </p:contentPart>
        </mc:Choice>
        <mc:Fallback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1CEF74A6-6511-487F-A591-C9CD2448ED38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4848600" y="1304800"/>
                <a:ext cx="3801600" cy="143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D42D16F1-1097-48CB-A84C-636D48DE3352}"/>
                  </a:ext>
                </a:extLst>
              </p14:cNvPr>
              <p14:cNvContentPartPr/>
              <p14:nvPr/>
            </p14:nvContentPartPr>
            <p14:xfrm>
              <a:off x="365520" y="1635280"/>
              <a:ext cx="3756960" cy="102240"/>
            </p14:xfrm>
          </p:contentPart>
        </mc:Choice>
        <mc:Fallback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D42D16F1-1097-48CB-A84C-636D48DE3352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347520" y="1599280"/>
                <a:ext cx="3792600" cy="173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0016D77D-1E1E-45CA-88D8-B281F93C118F}"/>
                  </a:ext>
                </a:extLst>
              </p14:cNvPr>
              <p14:cNvContentPartPr/>
              <p14:nvPr/>
            </p14:nvContentPartPr>
            <p14:xfrm>
              <a:off x="1869240" y="3540760"/>
              <a:ext cx="89640" cy="55800"/>
            </p14:xfrm>
          </p:contentPart>
        </mc:Choice>
        <mc:Fallback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0016D77D-1E1E-45CA-88D8-B281F93C118F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1851240" y="3522760"/>
                <a:ext cx="125280" cy="91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D78C6338-B857-4194-88A5-678707E11049}"/>
                  </a:ext>
                </a:extLst>
              </p14:cNvPr>
              <p14:cNvContentPartPr/>
              <p14:nvPr/>
            </p14:nvContentPartPr>
            <p14:xfrm>
              <a:off x="2123040" y="3419080"/>
              <a:ext cx="58320" cy="35640"/>
            </p14:xfrm>
          </p:contentPart>
        </mc:Choice>
        <mc:Fallback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D78C6338-B857-4194-88A5-678707E11049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2105040" y="3401080"/>
                <a:ext cx="93960" cy="71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id="{1316781B-7B69-4C87-988D-1944680D74BC}"/>
                  </a:ext>
                </a:extLst>
              </p14:cNvPr>
              <p14:cNvContentPartPr/>
              <p14:nvPr/>
            </p14:nvContentPartPr>
            <p14:xfrm>
              <a:off x="4297080" y="2169160"/>
              <a:ext cx="62280" cy="45720"/>
            </p14:xfrm>
          </p:contentPart>
        </mc:Choice>
        <mc:Fallback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1316781B-7B69-4C87-988D-1944680D74BC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4279440" y="2151520"/>
                <a:ext cx="97920" cy="81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">
            <p14:nvContentPartPr>
              <p14:cNvPr id="22" name="Ink 21">
                <a:extLst>
                  <a:ext uri="{FF2B5EF4-FFF2-40B4-BE49-F238E27FC236}">
                    <a16:creationId xmlns:a16="http://schemas.microsoft.com/office/drawing/2014/main" id="{60783061-74BD-4F4A-8811-601E24860D50}"/>
                  </a:ext>
                </a:extLst>
              </p14:cNvPr>
              <p14:cNvContentPartPr/>
              <p14:nvPr/>
            </p14:nvContentPartPr>
            <p14:xfrm>
              <a:off x="4581840" y="2041720"/>
              <a:ext cx="360" cy="360"/>
            </p14:xfrm>
          </p:contentPart>
        </mc:Choice>
        <mc:Fallback>
          <p:pic>
            <p:nvPicPr>
              <p:cNvPr id="22" name="Ink 21">
                <a:extLst>
                  <a:ext uri="{FF2B5EF4-FFF2-40B4-BE49-F238E27FC236}">
                    <a16:creationId xmlns:a16="http://schemas.microsoft.com/office/drawing/2014/main" id="{60783061-74BD-4F4A-8811-601E24860D50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4563840" y="2024080"/>
                <a:ext cx="360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8">
            <p14:nvContentPartPr>
              <p14:cNvPr id="25" name="Ink 24">
                <a:extLst>
                  <a:ext uri="{FF2B5EF4-FFF2-40B4-BE49-F238E27FC236}">
                    <a16:creationId xmlns:a16="http://schemas.microsoft.com/office/drawing/2014/main" id="{D1F74197-9EEE-4DCF-8773-DE55996B4D0F}"/>
                  </a:ext>
                </a:extLst>
              </p14:cNvPr>
              <p14:cNvContentPartPr/>
              <p14:nvPr/>
            </p14:nvContentPartPr>
            <p14:xfrm>
              <a:off x="1664040" y="3718240"/>
              <a:ext cx="12240" cy="12240"/>
            </p14:xfrm>
          </p:contentPart>
        </mc:Choice>
        <mc:Fallback>
          <p:pic>
            <p:nvPicPr>
              <p:cNvPr id="25" name="Ink 24">
                <a:extLst>
                  <a:ext uri="{FF2B5EF4-FFF2-40B4-BE49-F238E27FC236}">
                    <a16:creationId xmlns:a16="http://schemas.microsoft.com/office/drawing/2014/main" id="{D1F74197-9EEE-4DCF-8773-DE55996B4D0F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1646040" y="3700600"/>
                <a:ext cx="47880" cy="47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0">
            <p14:nvContentPartPr>
              <p14:cNvPr id="26" name="Ink 25">
                <a:extLst>
                  <a:ext uri="{FF2B5EF4-FFF2-40B4-BE49-F238E27FC236}">
                    <a16:creationId xmlns:a16="http://schemas.microsoft.com/office/drawing/2014/main" id="{4AEF1DE8-EA96-4EA0-9CE5-AEE00D7B625F}"/>
                  </a:ext>
                </a:extLst>
              </p14:cNvPr>
              <p14:cNvContentPartPr/>
              <p14:nvPr/>
            </p14:nvContentPartPr>
            <p14:xfrm>
              <a:off x="1605000" y="3809680"/>
              <a:ext cx="360" cy="360"/>
            </p14:xfrm>
          </p:contentPart>
        </mc:Choice>
        <mc:Fallback>
          <p:pic>
            <p:nvPicPr>
              <p:cNvPr id="26" name="Ink 25">
                <a:extLst>
                  <a:ext uri="{FF2B5EF4-FFF2-40B4-BE49-F238E27FC236}">
                    <a16:creationId xmlns:a16="http://schemas.microsoft.com/office/drawing/2014/main" id="{4AEF1DE8-EA96-4EA0-9CE5-AEE00D7B625F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1587000" y="3792040"/>
                <a:ext cx="360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1">
            <p14:nvContentPartPr>
              <p14:cNvPr id="27" name="Ink 26">
                <a:extLst>
                  <a:ext uri="{FF2B5EF4-FFF2-40B4-BE49-F238E27FC236}">
                    <a16:creationId xmlns:a16="http://schemas.microsoft.com/office/drawing/2014/main" id="{266AA224-7B03-493C-8EB9-90A58B14FFB5}"/>
                  </a:ext>
                </a:extLst>
              </p14:cNvPr>
              <p14:cNvContentPartPr/>
              <p14:nvPr/>
            </p14:nvContentPartPr>
            <p14:xfrm>
              <a:off x="1459200" y="3850360"/>
              <a:ext cx="64440" cy="47160"/>
            </p14:xfrm>
          </p:contentPart>
        </mc:Choice>
        <mc:Fallback>
          <p:pic>
            <p:nvPicPr>
              <p:cNvPr id="27" name="Ink 26">
                <a:extLst>
                  <a:ext uri="{FF2B5EF4-FFF2-40B4-BE49-F238E27FC236}">
                    <a16:creationId xmlns:a16="http://schemas.microsoft.com/office/drawing/2014/main" id="{266AA224-7B03-493C-8EB9-90A58B14FFB5}"/>
                  </a:ext>
                </a:extLst>
              </p:cNvPr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1441560" y="3832720"/>
                <a:ext cx="100080" cy="82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3">
            <p14:nvContentPartPr>
              <p14:cNvPr id="32" name="Ink 31">
                <a:extLst>
                  <a:ext uri="{FF2B5EF4-FFF2-40B4-BE49-F238E27FC236}">
                    <a16:creationId xmlns:a16="http://schemas.microsoft.com/office/drawing/2014/main" id="{E5232696-7234-443C-86A1-4A52BEC53100}"/>
                  </a:ext>
                </a:extLst>
              </p14:cNvPr>
              <p14:cNvContentPartPr/>
              <p14:nvPr/>
            </p14:nvContentPartPr>
            <p14:xfrm>
              <a:off x="1278120" y="3992560"/>
              <a:ext cx="42480" cy="34560"/>
            </p14:xfrm>
          </p:contentPart>
        </mc:Choice>
        <mc:Fallback>
          <p:pic>
            <p:nvPicPr>
              <p:cNvPr id="32" name="Ink 31">
                <a:extLst>
                  <a:ext uri="{FF2B5EF4-FFF2-40B4-BE49-F238E27FC236}">
                    <a16:creationId xmlns:a16="http://schemas.microsoft.com/office/drawing/2014/main" id="{E5232696-7234-443C-86A1-4A52BEC53100}"/>
                  </a:ext>
                </a:extLst>
              </p:cNvPr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1260480" y="3974560"/>
                <a:ext cx="78120" cy="70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5">
            <p14:nvContentPartPr>
              <p14:cNvPr id="33" name="Ink 32">
                <a:extLst>
                  <a:ext uri="{FF2B5EF4-FFF2-40B4-BE49-F238E27FC236}">
                    <a16:creationId xmlns:a16="http://schemas.microsoft.com/office/drawing/2014/main" id="{24CEE778-FB55-43A8-9416-D09557AEE117}"/>
                  </a:ext>
                </a:extLst>
              </p14:cNvPr>
              <p14:cNvContentPartPr/>
              <p14:nvPr/>
            </p14:nvContentPartPr>
            <p14:xfrm>
              <a:off x="1178400" y="4104160"/>
              <a:ext cx="360" cy="360"/>
            </p14:xfrm>
          </p:contentPart>
        </mc:Choice>
        <mc:Fallback>
          <p:pic>
            <p:nvPicPr>
              <p:cNvPr id="33" name="Ink 32">
                <a:extLst>
                  <a:ext uri="{FF2B5EF4-FFF2-40B4-BE49-F238E27FC236}">
                    <a16:creationId xmlns:a16="http://schemas.microsoft.com/office/drawing/2014/main" id="{24CEE778-FB55-43A8-9416-D09557AEE117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1160400" y="4086520"/>
                <a:ext cx="360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6">
            <p14:nvContentPartPr>
              <p14:cNvPr id="34" name="Ink 33">
                <a:extLst>
                  <a:ext uri="{FF2B5EF4-FFF2-40B4-BE49-F238E27FC236}">
                    <a16:creationId xmlns:a16="http://schemas.microsoft.com/office/drawing/2014/main" id="{84F96A3C-DDCD-4887-BCAE-C867A7269940}"/>
                  </a:ext>
                </a:extLst>
              </p14:cNvPr>
              <p14:cNvContentPartPr/>
              <p14:nvPr/>
            </p14:nvContentPartPr>
            <p14:xfrm>
              <a:off x="1084800" y="4175440"/>
              <a:ext cx="12240" cy="12600"/>
            </p14:xfrm>
          </p:contentPart>
        </mc:Choice>
        <mc:Fallback>
          <p:pic>
            <p:nvPicPr>
              <p:cNvPr id="34" name="Ink 33">
                <a:extLst>
                  <a:ext uri="{FF2B5EF4-FFF2-40B4-BE49-F238E27FC236}">
                    <a16:creationId xmlns:a16="http://schemas.microsoft.com/office/drawing/2014/main" id="{84F96A3C-DDCD-4887-BCAE-C867A7269940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1067160" y="4157440"/>
                <a:ext cx="47880" cy="48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7">
            <p14:nvContentPartPr>
              <p14:cNvPr id="35" name="Ink 34">
                <a:extLst>
                  <a:ext uri="{FF2B5EF4-FFF2-40B4-BE49-F238E27FC236}">
                    <a16:creationId xmlns:a16="http://schemas.microsoft.com/office/drawing/2014/main" id="{8DA000A9-96C5-4AEB-BD3D-FA4D7CF4D90A}"/>
                  </a:ext>
                </a:extLst>
              </p14:cNvPr>
              <p14:cNvContentPartPr/>
              <p14:nvPr/>
            </p14:nvContentPartPr>
            <p14:xfrm>
              <a:off x="1015680" y="4236280"/>
              <a:ext cx="360" cy="360"/>
            </p14:xfrm>
          </p:contentPart>
        </mc:Choice>
        <mc:Fallback>
          <p:pic>
            <p:nvPicPr>
              <p:cNvPr id="35" name="Ink 34">
                <a:extLst>
                  <a:ext uri="{FF2B5EF4-FFF2-40B4-BE49-F238E27FC236}">
                    <a16:creationId xmlns:a16="http://schemas.microsoft.com/office/drawing/2014/main" id="{8DA000A9-96C5-4AEB-BD3D-FA4D7CF4D90A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997680" y="4218640"/>
                <a:ext cx="360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8">
            <p14:nvContentPartPr>
              <p14:cNvPr id="36" name="Ink 35">
                <a:extLst>
                  <a:ext uri="{FF2B5EF4-FFF2-40B4-BE49-F238E27FC236}">
                    <a16:creationId xmlns:a16="http://schemas.microsoft.com/office/drawing/2014/main" id="{6EF2970F-E9D3-4757-A041-86DB368672A3}"/>
                  </a:ext>
                </a:extLst>
              </p14:cNvPr>
              <p14:cNvContentPartPr/>
              <p14:nvPr/>
            </p14:nvContentPartPr>
            <p14:xfrm>
              <a:off x="1127280" y="4297480"/>
              <a:ext cx="360" cy="360"/>
            </p14:xfrm>
          </p:contentPart>
        </mc:Choice>
        <mc:Fallback>
          <p:pic>
            <p:nvPicPr>
              <p:cNvPr id="36" name="Ink 35">
                <a:extLst>
                  <a:ext uri="{FF2B5EF4-FFF2-40B4-BE49-F238E27FC236}">
                    <a16:creationId xmlns:a16="http://schemas.microsoft.com/office/drawing/2014/main" id="{6EF2970F-E9D3-4757-A041-86DB368672A3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1109280" y="4279480"/>
                <a:ext cx="360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9">
            <p14:nvContentPartPr>
              <p14:cNvPr id="37" name="Ink 36">
                <a:extLst>
                  <a:ext uri="{FF2B5EF4-FFF2-40B4-BE49-F238E27FC236}">
                    <a16:creationId xmlns:a16="http://schemas.microsoft.com/office/drawing/2014/main" id="{97264D34-AF9E-4A06-B719-4F00417AAC11}"/>
                  </a:ext>
                </a:extLst>
              </p14:cNvPr>
              <p14:cNvContentPartPr/>
              <p14:nvPr/>
            </p14:nvContentPartPr>
            <p14:xfrm>
              <a:off x="1310520" y="4277680"/>
              <a:ext cx="154080" cy="20160"/>
            </p14:xfrm>
          </p:contentPart>
        </mc:Choice>
        <mc:Fallback>
          <p:pic>
            <p:nvPicPr>
              <p:cNvPr id="37" name="Ink 36">
                <a:extLst>
                  <a:ext uri="{FF2B5EF4-FFF2-40B4-BE49-F238E27FC236}">
                    <a16:creationId xmlns:a16="http://schemas.microsoft.com/office/drawing/2014/main" id="{97264D34-AF9E-4A06-B719-4F00417AAC11}"/>
                  </a:ext>
                </a:extLst>
              </p:cNvPr>
              <p:cNvPicPr/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1292520" y="4259680"/>
                <a:ext cx="189720" cy="55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1">
            <p14:nvContentPartPr>
              <p14:cNvPr id="38" name="Ink 37">
                <a:extLst>
                  <a:ext uri="{FF2B5EF4-FFF2-40B4-BE49-F238E27FC236}">
                    <a16:creationId xmlns:a16="http://schemas.microsoft.com/office/drawing/2014/main" id="{8FDE7316-1373-44E2-9FBD-7A303337F4F2}"/>
                  </a:ext>
                </a:extLst>
              </p14:cNvPr>
              <p14:cNvContentPartPr/>
              <p14:nvPr/>
            </p14:nvContentPartPr>
            <p14:xfrm>
              <a:off x="1635240" y="4287040"/>
              <a:ext cx="54000" cy="360"/>
            </p14:xfrm>
          </p:contentPart>
        </mc:Choice>
        <mc:Fallback>
          <p:pic>
            <p:nvPicPr>
              <p:cNvPr id="38" name="Ink 37">
                <a:extLst>
                  <a:ext uri="{FF2B5EF4-FFF2-40B4-BE49-F238E27FC236}">
                    <a16:creationId xmlns:a16="http://schemas.microsoft.com/office/drawing/2014/main" id="{8FDE7316-1373-44E2-9FBD-7A303337F4F2}"/>
                  </a:ext>
                </a:extLst>
              </p:cNvPr>
              <p:cNvPicPr/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1617600" y="4269400"/>
                <a:ext cx="8964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3">
            <p14:nvContentPartPr>
              <p14:cNvPr id="39" name="Ink 38">
                <a:extLst>
                  <a:ext uri="{FF2B5EF4-FFF2-40B4-BE49-F238E27FC236}">
                    <a16:creationId xmlns:a16="http://schemas.microsoft.com/office/drawing/2014/main" id="{535FB5C8-3F1F-4F63-AAEB-30D0F70692C5}"/>
                  </a:ext>
                </a:extLst>
              </p14:cNvPr>
              <p14:cNvContentPartPr/>
              <p14:nvPr/>
            </p14:nvContentPartPr>
            <p14:xfrm>
              <a:off x="1858800" y="4287040"/>
              <a:ext cx="360" cy="360"/>
            </p14:xfrm>
          </p:contentPart>
        </mc:Choice>
        <mc:Fallback>
          <p:pic>
            <p:nvPicPr>
              <p:cNvPr id="39" name="Ink 38">
                <a:extLst>
                  <a:ext uri="{FF2B5EF4-FFF2-40B4-BE49-F238E27FC236}">
                    <a16:creationId xmlns:a16="http://schemas.microsoft.com/office/drawing/2014/main" id="{535FB5C8-3F1F-4F63-AAEB-30D0F70692C5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1840800" y="4269400"/>
                <a:ext cx="360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4">
            <p14:nvContentPartPr>
              <p14:cNvPr id="40" name="Ink 39">
                <a:extLst>
                  <a:ext uri="{FF2B5EF4-FFF2-40B4-BE49-F238E27FC236}">
                    <a16:creationId xmlns:a16="http://schemas.microsoft.com/office/drawing/2014/main" id="{0D38FF74-2A98-477D-A178-2F349B83D15C}"/>
                  </a:ext>
                </a:extLst>
              </p14:cNvPr>
              <p14:cNvContentPartPr/>
              <p14:nvPr/>
            </p14:nvContentPartPr>
            <p14:xfrm>
              <a:off x="2153640" y="4266880"/>
              <a:ext cx="360" cy="360"/>
            </p14:xfrm>
          </p:contentPart>
        </mc:Choice>
        <mc:Fallback>
          <p:pic>
            <p:nvPicPr>
              <p:cNvPr id="40" name="Ink 39">
                <a:extLst>
                  <a:ext uri="{FF2B5EF4-FFF2-40B4-BE49-F238E27FC236}">
                    <a16:creationId xmlns:a16="http://schemas.microsoft.com/office/drawing/2014/main" id="{0D38FF74-2A98-477D-A178-2F349B83D15C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2136000" y="4248880"/>
                <a:ext cx="360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5">
            <p14:nvContentPartPr>
              <p14:cNvPr id="44" name="Ink 43">
                <a:extLst>
                  <a:ext uri="{FF2B5EF4-FFF2-40B4-BE49-F238E27FC236}">
                    <a16:creationId xmlns:a16="http://schemas.microsoft.com/office/drawing/2014/main" id="{88442A1E-B995-46B9-A68B-641E707F6364}"/>
                  </a:ext>
                </a:extLst>
              </p14:cNvPr>
              <p14:cNvContentPartPr/>
              <p14:nvPr/>
            </p14:nvContentPartPr>
            <p14:xfrm>
              <a:off x="4561320" y="4195960"/>
              <a:ext cx="189720" cy="10440"/>
            </p14:xfrm>
          </p:contentPart>
        </mc:Choice>
        <mc:Fallback>
          <p:pic>
            <p:nvPicPr>
              <p:cNvPr id="44" name="Ink 43">
                <a:extLst>
                  <a:ext uri="{FF2B5EF4-FFF2-40B4-BE49-F238E27FC236}">
                    <a16:creationId xmlns:a16="http://schemas.microsoft.com/office/drawing/2014/main" id="{88442A1E-B995-46B9-A68B-641E707F6364}"/>
                  </a:ext>
                </a:extLst>
              </p:cNvPr>
              <p:cNvPicPr/>
              <p:nvPr/>
            </p:nvPicPr>
            <p:blipFill>
              <a:blip r:embed="rId36"/>
              <a:stretch>
                <a:fillRect/>
              </a:stretch>
            </p:blipFill>
            <p:spPr>
              <a:xfrm>
                <a:off x="4543680" y="4177960"/>
                <a:ext cx="225360" cy="46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7">
            <p14:nvContentPartPr>
              <p14:cNvPr id="45" name="Ink 44">
                <a:extLst>
                  <a:ext uri="{FF2B5EF4-FFF2-40B4-BE49-F238E27FC236}">
                    <a16:creationId xmlns:a16="http://schemas.microsoft.com/office/drawing/2014/main" id="{055E3A54-55A0-4C6C-9830-3AB5201A3655}"/>
                  </a:ext>
                </a:extLst>
              </p14:cNvPr>
              <p14:cNvContentPartPr/>
              <p14:nvPr/>
            </p14:nvContentPartPr>
            <p14:xfrm>
              <a:off x="4906920" y="4195600"/>
              <a:ext cx="360" cy="360"/>
            </p14:xfrm>
          </p:contentPart>
        </mc:Choice>
        <mc:Fallback>
          <p:pic>
            <p:nvPicPr>
              <p:cNvPr id="45" name="Ink 44">
                <a:extLst>
                  <a:ext uri="{FF2B5EF4-FFF2-40B4-BE49-F238E27FC236}">
                    <a16:creationId xmlns:a16="http://schemas.microsoft.com/office/drawing/2014/main" id="{055E3A54-55A0-4C6C-9830-3AB5201A3655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4889280" y="4177960"/>
                <a:ext cx="360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8">
            <p14:nvContentPartPr>
              <p14:cNvPr id="46" name="Ink 45">
                <a:extLst>
                  <a:ext uri="{FF2B5EF4-FFF2-40B4-BE49-F238E27FC236}">
                    <a16:creationId xmlns:a16="http://schemas.microsoft.com/office/drawing/2014/main" id="{33D90310-8BF4-441F-9DF2-5364CA24AA5B}"/>
                  </a:ext>
                </a:extLst>
              </p14:cNvPr>
              <p14:cNvContentPartPr/>
              <p14:nvPr/>
            </p14:nvContentPartPr>
            <p14:xfrm>
              <a:off x="4541160" y="2194360"/>
              <a:ext cx="360" cy="67680"/>
            </p14:xfrm>
          </p:contentPart>
        </mc:Choice>
        <mc:Fallback>
          <p:pic>
            <p:nvPicPr>
              <p:cNvPr id="46" name="Ink 45">
                <a:extLst>
                  <a:ext uri="{FF2B5EF4-FFF2-40B4-BE49-F238E27FC236}">
                    <a16:creationId xmlns:a16="http://schemas.microsoft.com/office/drawing/2014/main" id="{33D90310-8BF4-441F-9DF2-5364CA24AA5B}"/>
                  </a:ext>
                </a:extLst>
              </p:cNvPr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4523160" y="2176360"/>
                <a:ext cx="36000" cy="103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0">
            <p14:nvContentPartPr>
              <p14:cNvPr id="47" name="Ink 46">
                <a:extLst>
                  <a:ext uri="{FF2B5EF4-FFF2-40B4-BE49-F238E27FC236}">
                    <a16:creationId xmlns:a16="http://schemas.microsoft.com/office/drawing/2014/main" id="{EE12A39A-E508-45B7-820F-0D033FEF1D15}"/>
                  </a:ext>
                </a:extLst>
              </p14:cNvPr>
              <p14:cNvContentPartPr/>
              <p14:nvPr/>
            </p14:nvContentPartPr>
            <p14:xfrm>
              <a:off x="4592280" y="2539600"/>
              <a:ext cx="360" cy="360"/>
            </p14:xfrm>
          </p:contentPart>
        </mc:Choice>
        <mc:Fallback>
          <p:pic>
            <p:nvPicPr>
              <p:cNvPr id="47" name="Ink 46">
                <a:extLst>
                  <a:ext uri="{FF2B5EF4-FFF2-40B4-BE49-F238E27FC236}">
                    <a16:creationId xmlns:a16="http://schemas.microsoft.com/office/drawing/2014/main" id="{EE12A39A-E508-45B7-820F-0D033FEF1D15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4574280" y="2521600"/>
                <a:ext cx="360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1">
            <p14:nvContentPartPr>
              <p14:cNvPr id="51" name="Ink 50">
                <a:extLst>
                  <a:ext uri="{FF2B5EF4-FFF2-40B4-BE49-F238E27FC236}">
                    <a16:creationId xmlns:a16="http://schemas.microsoft.com/office/drawing/2014/main" id="{913CFF0D-2DD9-4B8B-9A15-6F13AC392579}"/>
                  </a:ext>
                </a:extLst>
              </p14:cNvPr>
              <p14:cNvContentPartPr/>
              <p14:nvPr/>
            </p14:nvContentPartPr>
            <p14:xfrm>
              <a:off x="4602000" y="2702320"/>
              <a:ext cx="33120" cy="127440"/>
            </p14:xfrm>
          </p:contentPart>
        </mc:Choice>
        <mc:Fallback>
          <p:pic>
            <p:nvPicPr>
              <p:cNvPr id="51" name="Ink 50">
                <a:extLst>
                  <a:ext uri="{FF2B5EF4-FFF2-40B4-BE49-F238E27FC236}">
                    <a16:creationId xmlns:a16="http://schemas.microsoft.com/office/drawing/2014/main" id="{913CFF0D-2DD9-4B8B-9A15-6F13AC392579}"/>
                  </a:ext>
                </a:extLst>
              </p:cNvPr>
              <p:cNvPicPr/>
              <p:nvPr/>
            </p:nvPicPr>
            <p:blipFill>
              <a:blip r:embed="rId42"/>
              <a:stretch>
                <a:fillRect/>
              </a:stretch>
            </p:blipFill>
            <p:spPr>
              <a:xfrm>
                <a:off x="4584360" y="2684320"/>
                <a:ext cx="68760" cy="163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3">
            <p14:nvContentPartPr>
              <p14:cNvPr id="52" name="Ink 51">
                <a:extLst>
                  <a:ext uri="{FF2B5EF4-FFF2-40B4-BE49-F238E27FC236}">
                    <a16:creationId xmlns:a16="http://schemas.microsoft.com/office/drawing/2014/main" id="{7E9C228A-AFF9-4BC2-80FD-FA6A2C566E55}"/>
                  </a:ext>
                </a:extLst>
              </p14:cNvPr>
              <p14:cNvContentPartPr/>
              <p14:nvPr/>
            </p14:nvContentPartPr>
            <p14:xfrm>
              <a:off x="4627920" y="2966560"/>
              <a:ext cx="8280" cy="107640"/>
            </p14:xfrm>
          </p:contentPart>
        </mc:Choice>
        <mc:Fallback>
          <p:pic>
            <p:nvPicPr>
              <p:cNvPr id="52" name="Ink 51">
                <a:extLst>
                  <a:ext uri="{FF2B5EF4-FFF2-40B4-BE49-F238E27FC236}">
                    <a16:creationId xmlns:a16="http://schemas.microsoft.com/office/drawing/2014/main" id="{7E9C228A-AFF9-4BC2-80FD-FA6A2C566E55}"/>
                  </a:ext>
                </a:extLst>
              </p:cNvPr>
              <p:cNvPicPr/>
              <p:nvPr/>
            </p:nvPicPr>
            <p:blipFill>
              <a:blip r:embed="rId44"/>
              <a:stretch>
                <a:fillRect/>
              </a:stretch>
            </p:blipFill>
            <p:spPr>
              <a:xfrm>
                <a:off x="4610280" y="2948560"/>
                <a:ext cx="43920" cy="143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5">
            <p14:nvContentPartPr>
              <p14:cNvPr id="53" name="Ink 52">
                <a:extLst>
                  <a:ext uri="{FF2B5EF4-FFF2-40B4-BE49-F238E27FC236}">
                    <a16:creationId xmlns:a16="http://schemas.microsoft.com/office/drawing/2014/main" id="{88C23955-498A-4013-A22C-C6DE31A587B5}"/>
                  </a:ext>
                </a:extLst>
              </p14:cNvPr>
              <p14:cNvContentPartPr/>
              <p14:nvPr/>
            </p14:nvContentPartPr>
            <p14:xfrm>
              <a:off x="4642680" y="3199840"/>
              <a:ext cx="360" cy="32760"/>
            </p14:xfrm>
          </p:contentPart>
        </mc:Choice>
        <mc:Fallback>
          <p:pic>
            <p:nvPicPr>
              <p:cNvPr id="53" name="Ink 52">
                <a:extLst>
                  <a:ext uri="{FF2B5EF4-FFF2-40B4-BE49-F238E27FC236}">
                    <a16:creationId xmlns:a16="http://schemas.microsoft.com/office/drawing/2014/main" id="{88C23955-498A-4013-A22C-C6DE31A587B5}"/>
                  </a:ext>
                </a:extLst>
              </p:cNvPr>
              <p:cNvPicPr/>
              <p:nvPr/>
            </p:nvPicPr>
            <p:blipFill>
              <a:blip r:embed="rId46"/>
              <a:stretch>
                <a:fillRect/>
              </a:stretch>
            </p:blipFill>
            <p:spPr>
              <a:xfrm>
                <a:off x="4625040" y="3182200"/>
                <a:ext cx="36000" cy="68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7">
            <p14:nvContentPartPr>
              <p14:cNvPr id="54" name="Ink 53">
                <a:extLst>
                  <a:ext uri="{FF2B5EF4-FFF2-40B4-BE49-F238E27FC236}">
                    <a16:creationId xmlns:a16="http://schemas.microsoft.com/office/drawing/2014/main" id="{E063BBA3-5AE1-43CD-BAAF-436B1A2F58F4}"/>
                  </a:ext>
                </a:extLst>
              </p14:cNvPr>
              <p14:cNvContentPartPr/>
              <p14:nvPr/>
            </p14:nvContentPartPr>
            <p14:xfrm>
              <a:off x="4612440" y="3474520"/>
              <a:ext cx="360" cy="360"/>
            </p14:xfrm>
          </p:contentPart>
        </mc:Choice>
        <mc:Fallback>
          <p:pic>
            <p:nvPicPr>
              <p:cNvPr id="54" name="Ink 53">
                <a:extLst>
                  <a:ext uri="{FF2B5EF4-FFF2-40B4-BE49-F238E27FC236}">
                    <a16:creationId xmlns:a16="http://schemas.microsoft.com/office/drawing/2014/main" id="{E063BBA3-5AE1-43CD-BAAF-436B1A2F58F4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4594800" y="3456880"/>
                <a:ext cx="360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8">
            <p14:nvContentPartPr>
              <p14:cNvPr id="55" name="Ink 54">
                <a:extLst>
                  <a:ext uri="{FF2B5EF4-FFF2-40B4-BE49-F238E27FC236}">
                    <a16:creationId xmlns:a16="http://schemas.microsoft.com/office/drawing/2014/main" id="{3FD22FDE-8389-40F8-847C-76C67E0FF537}"/>
                  </a:ext>
                </a:extLst>
              </p14:cNvPr>
              <p14:cNvContentPartPr/>
              <p14:nvPr/>
            </p14:nvContentPartPr>
            <p14:xfrm>
              <a:off x="4612440" y="3636880"/>
              <a:ext cx="4320" cy="12240"/>
            </p14:xfrm>
          </p:contentPart>
        </mc:Choice>
        <mc:Fallback>
          <p:pic>
            <p:nvPicPr>
              <p:cNvPr id="55" name="Ink 54">
                <a:extLst>
                  <a:ext uri="{FF2B5EF4-FFF2-40B4-BE49-F238E27FC236}">
                    <a16:creationId xmlns:a16="http://schemas.microsoft.com/office/drawing/2014/main" id="{3FD22FDE-8389-40F8-847C-76C67E0FF537}"/>
                  </a:ext>
                </a:extLst>
              </p:cNvPr>
              <p:cNvPicPr/>
              <p:nvPr/>
            </p:nvPicPr>
            <p:blipFill>
              <a:blip r:embed="rId49"/>
              <a:stretch>
                <a:fillRect/>
              </a:stretch>
            </p:blipFill>
            <p:spPr>
              <a:xfrm>
                <a:off x="4594800" y="3619240"/>
                <a:ext cx="39960" cy="47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0">
            <p14:nvContentPartPr>
              <p14:cNvPr id="56" name="Ink 55">
                <a:extLst>
                  <a:ext uri="{FF2B5EF4-FFF2-40B4-BE49-F238E27FC236}">
                    <a16:creationId xmlns:a16="http://schemas.microsoft.com/office/drawing/2014/main" id="{F59BCDF1-16F3-4AD0-A09F-80183CF93240}"/>
                  </a:ext>
                </a:extLst>
              </p14:cNvPr>
              <p14:cNvContentPartPr/>
              <p14:nvPr/>
            </p14:nvContentPartPr>
            <p14:xfrm>
              <a:off x="4632600" y="3779080"/>
              <a:ext cx="360" cy="360"/>
            </p14:xfrm>
          </p:contentPart>
        </mc:Choice>
        <mc:Fallback>
          <p:pic>
            <p:nvPicPr>
              <p:cNvPr id="56" name="Ink 55">
                <a:extLst>
                  <a:ext uri="{FF2B5EF4-FFF2-40B4-BE49-F238E27FC236}">
                    <a16:creationId xmlns:a16="http://schemas.microsoft.com/office/drawing/2014/main" id="{F59BCDF1-16F3-4AD0-A09F-80183CF93240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4614600" y="3761080"/>
                <a:ext cx="360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1">
            <p14:nvContentPartPr>
              <p14:cNvPr id="61" name="Ink 60">
                <a:extLst>
                  <a:ext uri="{FF2B5EF4-FFF2-40B4-BE49-F238E27FC236}">
                    <a16:creationId xmlns:a16="http://schemas.microsoft.com/office/drawing/2014/main" id="{CDE62771-7165-4721-8A5F-B8B02CE91DFB}"/>
                  </a:ext>
                </a:extLst>
              </p14:cNvPr>
              <p14:cNvContentPartPr/>
              <p14:nvPr/>
            </p14:nvContentPartPr>
            <p14:xfrm>
              <a:off x="4409040" y="3931360"/>
              <a:ext cx="254520" cy="223920"/>
            </p14:xfrm>
          </p:contentPart>
        </mc:Choice>
        <mc:Fallback>
          <p:pic>
            <p:nvPicPr>
              <p:cNvPr id="61" name="Ink 60">
                <a:extLst>
                  <a:ext uri="{FF2B5EF4-FFF2-40B4-BE49-F238E27FC236}">
                    <a16:creationId xmlns:a16="http://schemas.microsoft.com/office/drawing/2014/main" id="{CDE62771-7165-4721-8A5F-B8B02CE91DFB}"/>
                  </a:ext>
                </a:extLst>
              </p:cNvPr>
              <p:cNvPicPr/>
              <p:nvPr/>
            </p:nvPicPr>
            <p:blipFill>
              <a:blip r:embed="rId52"/>
              <a:stretch>
                <a:fillRect/>
              </a:stretch>
            </p:blipFill>
            <p:spPr>
              <a:xfrm>
                <a:off x="4391040" y="3913720"/>
                <a:ext cx="290160" cy="259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3">
            <p14:nvContentPartPr>
              <p14:cNvPr id="66" name="Ink 65">
                <a:extLst>
                  <a:ext uri="{FF2B5EF4-FFF2-40B4-BE49-F238E27FC236}">
                    <a16:creationId xmlns:a16="http://schemas.microsoft.com/office/drawing/2014/main" id="{6962AB6D-F0E4-40F5-9435-D56CBAEB360D}"/>
                  </a:ext>
                </a:extLst>
              </p14:cNvPr>
              <p14:cNvContentPartPr/>
              <p14:nvPr/>
            </p14:nvContentPartPr>
            <p14:xfrm>
              <a:off x="1772400" y="3667120"/>
              <a:ext cx="247320" cy="163080"/>
            </p14:xfrm>
          </p:contentPart>
        </mc:Choice>
        <mc:Fallback>
          <p:pic>
            <p:nvPicPr>
              <p:cNvPr id="66" name="Ink 65">
                <a:extLst>
                  <a:ext uri="{FF2B5EF4-FFF2-40B4-BE49-F238E27FC236}">
                    <a16:creationId xmlns:a16="http://schemas.microsoft.com/office/drawing/2014/main" id="{6962AB6D-F0E4-40F5-9435-D56CBAEB360D}"/>
                  </a:ext>
                </a:extLst>
              </p:cNvPr>
              <p:cNvPicPr/>
              <p:nvPr/>
            </p:nvPicPr>
            <p:blipFill>
              <a:blip r:embed="rId54"/>
              <a:stretch>
                <a:fillRect/>
              </a:stretch>
            </p:blipFill>
            <p:spPr>
              <a:xfrm>
                <a:off x="1754760" y="3649480"/>
                <a:ext cx="282960" cy="198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5">
            <p14:nvContentPartPr>
              <p14:cNvPr id="67" name="Ink 66">
                <a:extLst>
                  <a:ext uri="{FF2B5EF4-FFF2-40B4-BE49-F238E27FC236}">
                    <a16:creationId xmlns:a16="http://schemas.microsoft.com/office/drawing/2014/main" id="{A54671ED-43E9-47BA-9D2B-A67E981AF3EE}"/>
                  </a:ext>
                </a:extLst>
              </p14:cNvPr>
              <p14:cNvContentPartPr/>
              <p14:nvPr/>
            </p14:nvContentPartPr>
            <p14:xfrm>
              <a:off x="1841160" y="3890680"/>
              <a:ext cx="231120" cy="155160"/>
            </p14:xfrm>
          </p:contentPart>
        </mc:Choice>
        <mc:Fallback>
          <p:pic>
            <p:nvPicPr>
              <p:cNvPr id="67" name="Ink 66">
                <a:extLst>
                  <a:ext uri="{FF2B5EF4-FFF2-40B4-BE49-F238E27FC236}">
                    <a16:creationId xmlns:a16="http://schemas.microsoft.com/office/drawing/2014/main" id="{A54671ED-43E9-47BA-9D2B-A67E981AF3EE}"/>
                  </a:ext>
                </a:extLst>
              </p:cNvPr>
              <p:cNvPicPr/>
              <p:nvPr/>
            </p:nvPicPr>
            <p:blipFill>
              <a:blip r:embed="rId56"/>
              <a:stretch>
                <a:fillRect/>
              </a:stretch>
            </p:blipFill>
            <p:spPr>
              <a:xfrm>
                <a:off x="1823188" y="3873040"/>
                <a:ext cx="266705" cy="190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7">
            <p14:nvContentPartPr>
              <p14:cNvPr id="69" name="Ink 68">
                <a:extLst>
                  <a:ext uri="{FF2B5EF4-FFF2-40B4-BE49-F238E27FC236}">
                    <a16:creationId xmlns:a16="http://schemas.microsoft.com/office/drawing/2014/main" id="{A15941BC-7E18-42E3-B938-D89C584A7058}"/>
                  </a:ext>
                </a:extLst>
              </p14:cNvPr>
              <p14:cNvContentPartPr/>
              <p14:nvPr/>
            </p14:nvContentPartPr>
            <p14:xfrm>
              <a:off x="1911720" y="4084360"/>
              <a:ext cx="138960" cy="145080"/>
            </p14:xfrm>
          </p:contentPart>
        </mc:Choice>
        <mc:Fallback>
          <p:pic>
            <p:nvPicPr>
              <p:cNvPr id="69" name="Ink 68">
                <a:extLst>
                  <a:ext uri="{FF2B5EF4-FFF2-40B4-BE49-F238E27FC236}">
                    <a16:creationId xmlns:a16="http://schemas.microsoft.com/office/drawing/2014/main" id="{A15941BC-7E18-42E3-B938-D89C584A7058}"/>
                  </a:ext>
                </a:extLst>
              </p:cNvPr>
              <p:cNvPicPr/>
              <p:nvPr/>
            </p:nvPicPr>
            <p:blipFill>
              <a:blip r:embed="rId58"/>
              <a:stretch>
                <a:fillRect/>
              </a:stretch>
            </p:blipFill>
            <p:spPr>
              <a:xfrm>
                <a:off x="1893720" y="4066720"/>
                <a:ext cx="174600" cy="180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9">
            <p14:nvContentPartPr>
              <p14:cNvPr id="78" name="Ink 77">
                <a:extLst>
                  <a:ext uri="{FF2B5EF4-FFF2-40B4-BE49-F238E27FC236}">
                    <a16:creationId xmlns:a16="http://schemas.microsoft.com/office/drawing/2014/main" id="{E0633C40-31D6-432C-84F4-5CEF202BD5A3}"/>
                  </a:ext>
                </a:extLst>
              </p14:cNvPr>
              <p14:cNvContentPartPr/>
              <p14:nvPr/>
            </p14:nvContentPartPr>
            <p14:xfrm>
              <a:off x="2305920" y="2071240"/>
              <a:ext cx="1918440" cy="2602080"/>
            </p14:xfrm>
          </p:contentPart>
        </mc:Choice>
        <mc:Fallback>
          <p:pic>
            <p:nvPicPr>
              <p:cNvPr id="78" name="Ink 77">
                <a:extLst>
                  <a:ext uri="{FF2B5EF4-FFF2-40B4-BE49-F238E27FC236}">
                    <a16:creationId xmlns:a16="http://schemas.microsoft.com/office/drawing/2014/main" id="{E0633C40-31D6-432C-84F4-5CEF202BD5A3}"/>
                  </a:ext>
                </a:extLst>
              </p:cNvPr>
              <p:cNvPicPr/>
              <p:nvPr/>
            </p:nvPicPr>
            <p:blipFill>
              <a:blip r:embed="rId60"/>
              <a:stretch>
                <a:fillRect/>
              </a:stretch>
            </p:blipFill>
            <p:spPr>
              <a:xfrm>
                <a:off x="2287920" y="2053600"/>
                <a:ext cx="1954080" cy="2637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1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90A6D3F3-8056-4521-9F16-9339F31ADAA3}"/>
                  </a:ext>
                </a:extLst>
              </p14:cNvPr>
              <p14:cNvContentPartPr/>
              <p14:nvPr/>
            </p14:nvContentPartPr>
            <p14:xfrm>
              <a:off x="5639880" y="3203440"/>
              <a:ext cx="821880" cy="541800"/>
            </p14:xfrm>
          </p:contentPart>
        </mc:Choice>
        <mc:Fallback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90A6D3F3-8056-4521-9F16-9339F31ADAA3}"/>
                  </a:ext>
                </a:extLst>
              </p:cNvPr>
              <p:cNvPicPr/>
              <p:nvPr/>
            </p:nvPicPr>
            <p:blipFill>
              <a:blip r:embed="rId62"/>
              <a:stretch>
                <a:fillRect/>
              </a:stretch>
            </p:blipFill>
            <p:spPr>
              <a:xfrm>
                <a:off x="5622240" y="3185800"/>
                <a:ext cx="857520" cy="577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3">
            <p14:nvContentPartPr>
              <p14:cNvPr id="31" name="Ink 30">
                <a:extLst>
                  <a:ext uri="{FF2B5EF4-FFF2-40B4-BE49-F238E27FC236}">
                    <a16:creationId xmlns:a16="http://schemas.microsoft.com/office/drawing/2014/main" id="{477DFAAD-2BB6-487D-A394-AEB81D1D9E8F}"/>
                  </a:ext>
                </a:extLst>
              </p14:cNvPr>
              <p14:cNvContentPartPr/>
              <p14:nvPr/>
            </p14:nvContentPartPr>
            <p14:xfrm>
              <a:off x="6838680" y="3454000"/>
              <a:ext cx="1698120" cy="345960"/>
            </p14:xfrm>
          </p:contentPart>
        </mc:Choice>
        <mc:Fallback>
          <p:pic>
            <p:nvPicPr>
              <p:cNvPr id="31" name="Ink 30">
                <a:extLst>
                  <a:ext uri="{FF2B5EF4-FFF2-40B4-BE49-F238E27FC236}">
                    <a16:creationId xmlns:a16="http://schemas.microsoft.com/office/drawing/2014/main" id="{477DFAAD-2BB6-487D-A394-AEB81D1D9E8F}"/>
                  </a:ext>
                </a:extLst>
              </p:cNvPr>
              <p:cNvPicPr/>
              <p:nvPr/>
            </p:nvPicPr>
            <p:blipFill>
              <a:blip r:embed="rId64"/>
              <a:stretch>
                <a:fillRect/>
              </a:stretch>
            </p:blipFill>
            <p:spPr>
              <a:xfrm>
                <a:off x="6821040" y="3436342"/>
                <a:ext cx="1733760" cy="38163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5">
            <p14:nvContentPartPr>
              <p14:cNvPr id="24" name="Ink 23">
                <a:extLst>
                  <a:ext uri="{FF2B5EF4-FFF2-40B4-BE49-F238E27FC236}">
                    <a16:creationId xmlns:a16="http://schemas.microsoft.com/office/drawing/2014/main" id="{C33EF3C4-300D-4E54-9DC9-AC51576F8448}"/>
                  </a:ext>
                </a:extLst>
              </p14:cNvPr>
              <p14:cNvContentPartPr/>
              <p14:nvPr/>
            </p14:nvContentPartPr>
            <p14:xfrm>
              <a:off x="3992520" y="2427640"/>
              <a:ext cx="518760" cy="356040"/>
            </p14:xfrm>
          </p:contentPart>
        </mc:Choice>
        <mc:Fallback>
          <p:pic>
            <p:nvPicPr>
              <p:cNvPr id="24" name="Ink 23">
                <a:extLst>
                  <a:ext uri="{FF2B5EF4-FFF2-40B4-BE49-F238E27FC236}">
                    <a16:creationId xmlns:a16="http://schemas.microsoft.com/office/drawing/2014/main" id="{C33EF3C4-300D-4E54-9DC9-AC51576F8448}"/>
                  </a:ext>
                </a:extLst>
              </p:cNvPr>
              <p:cNvPicPr/>
              <p:nvPr/>
            </p:nvPicPr>
            <p:blipFill>
              <a:blip r:embed="rId66"/>
              <a:stretch>
                <a:fillRect/>
              </a:stretch>
            </p:blipFill>
            <p:spPr>
              <a:xfrm>
                <a:off x="3974868" y="2410000"/>
                <a:ext cx="554425" cy="391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7">
            <p14:nvContentPartPr>
              <p14:cNvPr id="30" name="Ink 29">
                <a:extLst>
                  <a:ext uri="{FF2B5EF4-FFF2-40B4-BE49-F238E27FC236}">
                    <a16:creationId xmlns:a16="http://schemas.microsoft.com/office/drawing/2014/main" id="{B6208749-F2F4-49C7-9629-8BD27F1DB47A}"/>
                  </a:ext>
                </a:extLst>
              </p14:cNvPr>
              <p14:cNvContentPartPr/>
              <p14:nvPr/>
            </p14:nvContentPartPr>
            <p14:xfrm>
              <a:off x="2423640" y="3288760"/>
              <a:ext cx="448200" cy="318240"/>
            </p14:xfrm>
          </p:contentPart>
        </mc:Choice>
        <mc:Fallback>
          <p:pic>
            <p:nvPicPr>
              <p:cNvPr id="30" name="Ink 29">
                <a:extLst>
                  <a:ext uri="{FF2B5EF4-FFF2-40B4-BE49-F238E27FC236}">
                    <a16:creationId xmlns:a16="http://schemas.microsoft.com/office/drawing/2014/main" id="{B6208749-F2F4-49C7-9629-8BD27F1DB47A}"/>
                  </a:ext>
                </a:extLst>
              </p:cNvPr>
              <p:cNvPicPr/>
              <p:nvPr/>
            </p:nvPicPr>
            <p:blipFill>
              <a:blip r:embed="rId68"/>
              <a:stretch>
                <a:fillRect/>
              </a:stretch>
            </p:blipFill>
            <p:spPr>
              <a:xfrm>
                <a:off x="2406000" y="3270760"/>
                <a:ext cx="483840" cy="353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9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0D4345A4-41AF-4D0A-9F4D-38A444EDA06F}"/>
                  </a:ext>
                </a:extLst>
              </p14:cNvPr>
              <p14:cNvContentPartPr/>
              <p14:nvPr/>
            </p14:nvContentPartPr>
            <p14:xfrm>
              <a:off x="3220320" y="3454000"/>
              <a:ext cx="45000" cy="86760"/>
            </p14:xfrm>
          </p:contentPart>
        </mc:Choice>
        <mc:Fallback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0D4345A4-41AF-4D0A-9F4D-38A444EDA06F}"/>
                  </a:ext>
                </a:extLst>
              </p:cNvPr>
              <p:cNvPicPr/>
              <p:nvPr/>
            </p:nvPicPr>
            <p:blipFill>
              <a:blip r:embed="rId70"/>
              <a:stretch>
                <a:fillRect/>
              </a:stretch>
            </p:blipFill>
            <p:spPr>
              <a:xfrm>
                <a:off x="3202680" y="3436360"/>
                <a:ext cx="80640" cy="122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1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FFB918FC-1F92-4D6D-994E-E9D698BEC6A0}"/>
                  </a:ext>
                </a:extLst>
              </p14:cNvPr>
              <p14:cNvContentPartPr/>
              <p14:nvPr/>
            </p14:nvContentPartPr>
            <p14:xfrm>
              <a:off x="3291600" y="3606640"/>
              <a:ext cx="24840" cy="39960"/>
            </p14:xfrm>
          </p:contentPart>
        </mc:Choice>
        <mc:Fallback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FFB918FC-1F92-4D6D-994E-E9D698BEC6A0}"/>
                  </a:ext>
                </a:extLst>
              </p:cNvPr>
              <p:cNvPicPr/>
              <p:nvPr/>
            </p:nvPicPr>
            <p:blipFill>
              <a:blip r:embed="rId72"/>
              <a:stretch>
                <a:fillRect/>
              </a:stretch>
            </p:blipFill>
            <p:spPr>
              <a:xfrm>
                <a:off x="3273600" y="3588640"/>
                <a:ext cx="60480" cy="75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3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FF8CBDEB-C624-4E6F-A443-E4170ACA0515}"/>
                  </a:ext>
                </a:extLst>
              </p14:cNvPr>
              <p14:cNvContentPartPr/>
              <p14:nvPr/>
            </p14:nvContentPartPr>
            <p14:xfrm>
              <a:off x="3352440" y="3738400"/>
              <a:ext cx="16920" cy="16920"/>
            </p14:xfrm>
          </p:contentPart>
        </mc:Choice>
        <mc:Fallback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FF8CBDEB-C624-4E6F-A443-E4170ACA0515}"/>
                  </a:ext>
                </a:extLst>
              </p:cNvPr>
              <p:cNvPicPr/>
              <p:nvPr/>
            </p:nvPicPr>
            <p:blipFill>
              <a:blip r:embed="rId74"/>
              <a:stretch>
                <a:fillRect/>
              </a:stretch>
            </p:blipFill>
            <p:spPr>
              <a:xfrm>
                <a:off x="3334800" y="3720400"/>
                <a:ext cx="52560" cy="52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5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8543E981-6764-4DDE-A29F-81F15FF649A9}"/>
                  </a:ext>
                </a:extLst>
              </p14:cNvPr>
              <p14:cNvContentPartPr/>
              <p14:nvPr/>
            </p14:nvContentPartPr>
            <p14:xfrm>
              <a:off x="3403200" y="3819760"/>
              <a:ext cx="12960" cy="10800"/>
            </p14:xfrm>
          </p:contentPart>
        </mc:Choice>
        <mc:Fallback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8543E981-6764-4DDE-A29F-81F15FF649A9}"/>
                  </a:ext>
                </a:extLst>
              </p:cNvPr>
              <p:cNvPicPr/>
              <p:nvPr/>
            </p:nvPicPr>
            <p:blipFill>
              <a:blip r:embed="rId76"/>
              <a:stretch>
                <a:fillRect/>
              </a:stretch>
            </p:blipFill>
            <p:spPr>
              <a:xfrm>
                <a:off x="3385560" y="3801760"/>
                <a:ext cx="48600" cy="46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7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9DFF4DF8-B033-4833-9513-9B8A0831EA92}"/>
                  </a:ext>
                </a:extLst>
              </p14:cNvPr>
              <p14:cNvContentPartPr/>
              <p14:nvPr/>
            </p14:nvContentPartPr>
            <p14:xfrm>
              <a:off x="3464400" y="3919120"/>
              <a:ext cx="43920" cy="49320"/>
            </p14:xfrm>
          </p:contentPart>
        </mc:Choice>
        <mc:Fallback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9DFF4DF8-B033-4833-9513-9B8A0831EA92}"/>
                  </a:ext>
                </a:extLst>
              </p:cNvPr>
              <p:cNvPicPr/>
              <p:nvPr/>
            </p:nvPicPr>
            <p:blipFill>
              <a:blip r:embed="rId78"/>
              <a:stretch>
                <a:fillRect/>
              </a:stretch>
            </p:blipFill>
            <p:spPr>
              <a:xfrm>
                <a:off x="3446400" y="3901480"/>
                <a:ext cx="79560" cy="84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9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E5E34E08-5E7A-4072-95CD-9E1DFC92F925}"/>
                  </a:ext>
                </a:extLst>
              </p14:cNvPr>
              <p14:cNvContentPartPr/>
              <p14:nvPr/>
            </p14:nvContentPartPr>
            <p14:xfrm>
              <a:off x="3545400" y="4073920"/>
              <a:ext cx="33120" cy="54720"/>
            </p14:xfrm>
          </p:contentPart>
        </mc:Choice>
        <mc:Fallback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E5E34E08-5E7A-4072-95CD-9E1DFC92F925}"/>
                  </a:ext>
                </a:extLst>
              </p:cNvPr>
              <p:cNvPicPr/>
              <p:nvPr/>
            </p:nvPicPr>
            <p:blipFill>
              <a:blip r:embed="rId80"/>
              <a:stretch>
                <a:fillRect/>
              </a:stretch>
            </p:blipFill>
            <p:spPr>
              <a:xfrm>
                <a:off x="3527400" y="4056280"/>
                <a:ext cx="68760" cy="90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1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57FB888F-E18F-4C3A-BCAA-FC9390E51A97}"/>
                  </a:ext>
                </a:extLst>
              </p14:cNvPr>
              <p14:cNvContentPartPr/>
              <p14:nvPr/>
            </p14:nvContentPartPr>
            <p14:xfrm>
              <a:off x="3626760" y="4216120"/>
              <a:ext cx="24840" cy="67680"/>
            </p14:xfrm>
          </p:contentPart>
        </mc:Choice>
        <mc:Fallback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57FB888F-E18F-4C3A-BCAA-FC9390E51A97}"/>
                  </a:ext>
                </a:extLst>
              </p:cNvPr>
              <p:cNvPicPr/>
              <p:nvPr/>
            </p:nvPicPr>
            <p:blipFill>
              <a:blip r:embed="rId82"/>
              <a:stretch>
                <a:fillRect/>
              </a:stretch>
            </p:blipFill>
            <p:spPr>
              <a:xfrm>
                <a:off x="3608760" y="4198120"/>
                <a:ext cx="60480" cy="103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3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4F0466FD-2A1D-46CF-BAD1-5E5F646669DC}"/>
                  </a:ext>
                </a:extLst>
              </p14:cNvPr>
              <p14:cNvContentPartPr/>
              <p14:nvPr/>
            </p14:nvContentPartPr>
            <p14:xfrm>
              <a:off x="3718200" y="4388920"/>
              <a:ext cx="4320" cy="37800"/>
            </p14:xfrm>
          </p:contentPart>
        </mc:Choice>
        <mc:Fallback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4F0466FD-2A1D-46CF-BAD1-5E5F646669DC}"/>
                  </a:ext>
                </a:extLst>
              </p:cNvPr>
              <p:cNvPicPr/>
              <p:nvPr/>
            </p:nvPicPr>
            <p:blipFill>
              <a:blip r:embed="rId84"/>
              <a:stretch>
                <a:fillRect/>
              </a:stretch>
            </p:blipFill>
            <p:spPr>
              <a:xfrm>
                <a:off x="3700200" y="4370920"/>
                <a:ext cx="39960" cy="73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5">
            <p14:nvContentPartPr>
              <p14:cNvPr id="57" name="Ink 56">
                <a:extLst>
                  <a:ext uri="{FF2B5EF4-FFF2-40B4-BE49-F238E27FC236}">
                    <a16:creationId xmlns:a16="http://schemas.microsoft.com/office/drawing/2014/main" id="{C977F548-DF07-41F4-AD39-B0C130064095}"/>
                  </a:ext>
                </a:extLst>
              </p14:cNvPr>
              <p14:cNvContentPartPr/>
              <p14:nvPr/>
            </p14:nvContentPartPr>
            <p14:xfrm>
              <a:off x="2935920" y="4073200"/>
              <a:ext cx="153720" cy="182520"/>
            </p14:xfrm>
          </p:contentPart>
        </mc:Choice>
        <mc:Fallback>
          <p:pic>
            <p:nvPicPr>
              <p:cNvPr id="57" name="Ink 56">
                <a:extLst>
                  <a:ext uri="{FF2B5EF4-FFF2-40B4-BE49-F238E27FC236}">
                    <a16:creationId xmlns:a16="http://schemas.microsoft.com/office/drawing/2014/main" id="{C977F548-DF07-41F4-AD39-B0C130064095}"/>
                  </a:ext>
                </a:extLst>
              </p:cNvPr>
              <p:cNvPicPr/>
              <p:nvPr/>
            </p:nvPicPr>
            <p:blipFill>
              <a:blip r:embed="rId86"/>
              <a:stretch>
                <a:fillRect/>
              </a:stretch>
            </p:blipFill>
            <p:spPr>
              <a:xfrm>
                <a:off x="2917920" y="4055560"/>
                <a:ext cx="189360" cy="2181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856579033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EF925F-07F8-4EB3-99A6-401403A3F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8BA499-14B1-4141-8B47-F388188B2A8C}" type="slidenum">
              <a:rPr lang="en-US" smtClean="0"/>
              <a:pPr>
                <a:defRPr/>
              </a:pPr>
              <a:t>55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0BB0A9F-67E7-4360-BE9A-A8D3F312C7C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3056" t="17531" r="18541" b="76420"/>
          <a:stretch/>
        </p:blipFill>
        <p:spPr>
          <a:xfrm>
            <a:off x="304800" y="228600"/>
            <a:ext cx="8599714" cy="15240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F0256B7F-660F-4C3A-9958-D2343A82F7C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666"/>
          <a:stretch/>
        </p:blipFill>
        <p:spPr>
          <a:xfrm>
            <a:off x="5789622" y="1273723"/>
            <a:ext cx="3107209" cy="2119717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B6DCC777-BEA5-4DC5-90E9-BDACB64259DB}"/>
                  </a:ext>
                </a:extLst>
              </p14:cNvPr>
              <p14:cNvContentPartPr/>
              <p14:nvPr/>
            </p14:nvContentPartPr>
            <p14:xfrm>
              <a:off x="1076520" y="548440"/>
              <a:ext cx="960840" cy="2448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B6DCC777-BEA5-4DC5-90E9-BDACB64259DB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058880" y="512800"/>
                <a:ext cx="996480" cy="96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1CEF74A6-6511-487F-A591-C9CD2448ED38}"/>
                  </a:ext>
                </a:extLst>
              </p14:cNvPr>
              <p14:cNvContentPartPr/>
              <p14:nvPr/>
            </p14:nvContentPartPr>
            <p14:xfrm>
              <a:off x="4866240" y="1340800"/>
              <a:ext cx="3765960" cy="71640"/>
            </p14:xfrm>
          </p:contentPart>
        </mc:Choice>
        <mc:Fallback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1CEF74A6-6511-487F-A591-C9CD2448ED38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4848600" y="1304800"/>
                <a:ext cx="3801600" cy="143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D42D16F1-1097-48CB-A84C-636D48DE3352}"/>
                  </a:ext>
                </a:extLst>
              </p14:cNvPr>
              <p14:cNvContentPartPr/>
              <p14:nvPr/>
            </p14:nvContentPartPr>
            <p14:xfrm>
              <a:off x="365520" y="1635280"/>
              <a:ext cx="3756960" cy="102240"/>
            </p14:xfrm>
          </p:contentPart>
        </mc:Choice>
        <mc:Fallback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D42D16F1-1097-48CB-A84C-636D48DE3352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347520" y="1599280"/>
                <a:ext cx="3792600" cy="173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0016D77D-1E1E-45CA-88D8-B281F93C118F}"/>
                  </a:ext>
                </a:extLst>
              </p14:cNvPr>
              <p14:cNvContentPartPr/>
              <p14:nvPr/>
            </p14:nvContentPartPr>
            <p14:xfrm>
              <a:off x="1869240" y="3540760"/>
              <a:ext cx="89640" cy="55800"/>
            </p14:xfrm>
          </p:contentPart>
        </mc:Choice>
        <mc:Fallback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0016D77D-1E1E-45CA-88D8-B281F93C118F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1851240" y="3522760"/>
                <a:ext cx="125280" cy="91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D78C6338-B857-4194-88A5-678707E11049}"/>
                  </a:ext>
                </a:extLst>
              </p14:cNvPr>
              <p14:cNvContentPartPr/>
              <p14:nvPr/>
            </p14:nvContentPartPr>
            <p14:xfrm>
              <a:off x="2123040" y="3419080"/>
              <a:ext cx="58320" cy="35640"/>
            </p14:xfrm>
          </p:contentPart>
        </mc:Choice>
        <mc:Fallback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D78C6338-B857-4194-88A5-678707E11049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2105040" y="3401080"/>
                <a:ext cx="93960" cy="71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id="{1316781B-7B69-4C87-988D-1944680D74BC}"/>
                  </a:ext>
                </a:extLst>
              </p14:cNvPr>
              <p14:cNvContentPartPr/>
              <p14:nvPr/>
            </p14:nvContentPartPr>
            <p14:xfrm>
              <a:off x="4297080" y="2169160"/>
              <a:ext cx="62280" cy="45720"/>
            </p14:xfrm>
          </p:contentPart>
        </mc:Choice>
        <mc:Fallback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1316781B-7B69-4C87-988D-1944680D74BC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4279440" y="2151520"/>
                <a:ext cx="97920" cy="81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">
            <p14:nvContentPartPr>
              <p14:cNvPr id="22" name="Ink 21">
                <a:extLst>
                  <a:ext uri="{FF2B5EF4-FFF2-40B4-BE49-F238E27FC236}">
                    <a16:creationId xmlns:a16="http://schemas.microsoft.com/office/drawing/2014/main" id="{60783061-74BD-4F4A-8811-601E24860D50}"/>
                  </a:ext>
                </a:extLst>
              </p14:cNvPr>
              <p14:cNvContentPartPr/>
              <p14:nvPr/>
            </p14:nvContentPartPr>
            <p14:xfrm>
              <a:off x="4581840" y="2041720"/>
              <a:ext cx="360" cy="360"/>
            </p14:xfrm>
          </p:contentPart>
        </mc:Choice>
        <mc:Fallback>
          <p:pic>
            <p:nvPicPr>
              <p:cNvPr id="22" name="Ink 21">
                <a:extLst>
                  <a:ext uri="{FF2B5EF4-FFF2-40B4-BE49-F238E27FC236}">
                    <a16:creationId xmlns:a16="http://schemas.microsoft.com/office/drawing/2014/main" id="{60783061-74BD-4F4A-8811-601E24860D50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4563840" y="2024080"/>
                <a:ext cx="360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8">
            <p14:nvContentPartPr>
              <p14:cNvPr id="25" name="Ink 24">
                <a:extLst>
                  <a:ext uri="{FF2B5EF4-FFF2-40B4-BE49-F238E27FC236}">
                    <a16:creationId xmlns:a16="http://schemas.microsoft.com/office/drawing/2014/main" id="{D1F74197-9EEE-4DCF-8773-DE55996B4D0F}"/>
                  </a:ext>
                </a:extLst>
              </p14:cNvPr>
              <p14:cNvContentPartPr/>
              <p14:nvPr/>
            </p14:nvContentPartPr>
            <p14:xfrm>
              <a:off x="1664040" y="3718240"/>
              <a:ext cx="12240" cy="12240"/>
            </p14:xfrm>
          </p:contentPart>
        </mc:Choice>
        <mc:Fallback>
          <p:pic>
            <p:nvPicPr>
              <p:cNvPr id="25" name="Ink 24">
                <a:extLst>
                  <a:ext uri="{FF2B5EF4-FFF2-40B4-BE49-F238E27FC236}">
                    <a16:creationId xmlns:a16="http://schemas.microsoft.com/office/drawing/2014/main" id="{D1F74197-9EEE-4DCF-8773-DE55996B4D0F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1646040" y="3700600"/>
                <a:ext cx="47880" cy="47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0">
            <p14:nvContentPartPr>
              <p14:cNvPr id="26" name="Ink 25">
                <a:extLst>
                  <a:ext uri="{FF2B5EF4-FFF2-40B4-BE49-F238E27FC236}">
                    <a16:creationId xmlns:a16="http://schemas.microsoft.com/office/drawing/2014/main" id="{4AEF1DE8-EA96-4EA0-9CE5-AEE00D7B625F}"/>
                  </a:ext>
                </a:extLst>
              </p14:cNvPr>
              <p14:cNvContentPartPr/>
              <p14:nvPr/>
            </p14:nvContentPartPr>
            <p14:xfrm>
              <a:off x="1605000" y="3809680"/>
              <a:ext cx="360" cy="360"/>
            </p14:xfrm>
          </p:contentPart>
        </mc:Choice>
        <mc:Fallback>
          <p:pic>
            <p:nvPicPr>
              <p:cNvPr id="26" name="Ink 25">
                <a:extLst>
                  <a:ext uri="{FF2B5EF4-FFF2-40B4-BE49-F238E27FC236}">
                    <a16:creationId xmlns:a16="http://schemas.microsoft.com/office/drawing/2014/main" id="{4AEF1DE8-EA96-4EA0-9CE5-AEE00D7B625F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1587000" y="3792040"/>
                <a:ext cx="360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1">
            <p14:nvContentPartPr>
              <p14:cNvPr id="27" name="Ink 26">
                <a:extLst>
                  <a:ext uri="{FF2B5EF4-FFF2-40B4-BE49-F238E27FC236}">
                    <a16:creationId xmlns:a16="http://schemas.microsoft.com/office/drawing/2014/main" id="{266AA224-7B03-493C-8EB9-90A58B14FFB5}"/>
                  </a:ext>
                </a:extLst>
              </p14:cNvPr>
              <p14:cNvContentPartPr/>
              <p14:nvPr/>
            </p14:nvContentPartPr>
            <p14:xfrm>
              <a:off x="1459200" y="3850360"/>
              <a:ext cx="64440" cy="47160"/>
            </p14:xfrm>
          </p:contentPart>
        </mc:Choice>
        <mc:Fallback>
          <p:pic>
            <p:nvPicPr>
              <p:cNvPr id="27" name="Ink 26">
                <a:extLst>
                  <a:ext uri="{FF2B5EF4-FFF2-40B4-BE49-F238E27FC236}">
                    <a16:creationId xmlns:a16="http://schemas.microsoft.com/office/drawing/2014/main" id="{266AA224-7B03-493C-8EB9-90A58B14FFB5}"/>
                  </a:ext>
                </a:extLst>
              </p:cNvPr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1441560" y="3832720"/>
                <a:ext cx="100080" cy="82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3">
            <p14:nvContentPartPr>
              <p14:cNvPr id="32" name="Ink 31">
                <a:extLst>
                  <a:ext uri="{FF2B5EF4-FFF2-40B4-BE49-F238E27FC236}">
                    <a16:creationId xmlns:a16="http://schemas.microsoft.com/office/drawing/2014/main" id="{E5232696-7234-443C-86A1-4A52BEC53100}"/>
                  </a:ext>
                </a:extLst>
              </p14:cNvPr>
              <p14:cNvContentPartPr/>
              <p14:nvPr/>
            </p14:nvContentPartPr>
            <p14:xfrm>
              <a:off x="1278120" y="3992560"/>
              <a:ext cx="42480" cy="34560"/>
            </p14:xfrm>
          </p:contentPart>
        </mc:Choice>
        <mc:Fallback>
          <p:pic>
            <p:nvPicPr>
              <p:cNvPr id="32" name="Ink 31">
                <a:extLst>
                  <a:ext uri="{FF2B5EF4-FFF2-40B4-BE49-F238E27FC236}">
                    <a16:creationId xmlns:a16="http://schemas.microsoft.com/office/drawing/2014/main" id="{E5232696-7234-443C-86A1-4A52BEC53100}"/>
                  </a:ext>
                </a:extLst>
              </p:cNvPr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1260480" y="3974560"/>
                <a:ext cx="78120" cy="70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5">
            <p14:nvContentPartPr>
              <p14:cNvPr id="33" name="Ink 32">
                <a:extLst>
                  <a:ext uri="{FF2B5EF4-FFF2-40B4-BE49-F238E27FC236}">
                    <a16:creationId xmlns:a16="http://schemas.microsoft.com/office/drawing/2014/main" id="{24CEE778-FB55-43A8-9416-D09557AEE117}"/>
                  </a:ext>
                </a:extLst>
              </p14:cNvPr>
              <p14:cNvContentPartPr/>
              <p14:nvPr/>
            </p14:nvContentPartPr>
            <p14:xfrm>
              <a:off x="1178400" y="4104160"/>
              <a:ext cx="360" cy="360"/>
            </p14:xfrm>
          </p:contentPart>
        </mc:Choice>
        <mc:Fallback>
          <p:pic>
            <p:nvPicPr>
              <p:cNvPr id="33" name="Ink 32">
                <a:extLst>
                  <a:ext uri="{FF2B5EF4-FFF2-40B4-BE49-F238E27FC236}">
                    <a16:creationId xmlns:a16="http://schemas.microsoft.com/office/drawing/2014/main" id="{24CEE778-FB55-43A8-9416-D09557AEE117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1160400" y="4086520"/>
                <a:ext cx="360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6">
            <p14:nvContentPartPr>
              <p14:cNvPr id="34" name="Ink 33">
                <a:extLst>
                  <a:ext uri="{FF2B5EF4-FFF2-40B4-BE49-F238E27FC236}">
                    <a16:creationId xmlns:a16="http://schemas.microsoft.com/office/drawing/2014/main" id="{84F96A3C-DDCD-4887-BCAE-C867A7269940}"/>
                  </a:ext>
                </a:extLst>
              </p14:cNvPr>
              <p14:cNvContentPartPr/>
              <p14:nvPr/>
            </p14:nvContentPartPr>
            <p14:xfrm>
              <a:off x="1084800" y="4175440"/>
              <a:ext cx="12240" cy="12600"/>
            </p14:xfrm>
          </p:contentPart>
        </mc:Choice>
        <mc:Fallback>
          <p:pic>
            <p:nvPicPr>
              <p:cNvPr id="34" name="Ink 33">
                <a:extLst>
                  <a:ext uri="{FF2B5EF4-FFF2-40B4-BE49-F238E27FC236}">
                    <a16:creationId xmlns:a16="http://schemas.microsoft.com/office/drawing/2014/main" id="{84F96A3C-DDCD-4887-BCAE-C867A7269940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1067160" y="4157440"/>
                <a:ext cx="47880" cy="48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7">
            <p14:nvContentPartPr>
              <p14:cNvPr id="35" name="Ink 34">
                <a:extLst>
                  <a:ext uri="{FF2B5EF4-FFF2-40B4-BE49-F238E27FC236}">
                    <a16:creationId xmlns:a16="http://schemas.microsoft.com/office/drawing/2014/main" id="{8DA000A9-96C5-4AEB-BD3D-FA4D7CF4D90A}"/>
                  </a:ext>
                </a:extLst>
              </p14:cNvPr>
              <p14:cNvContentPartPr/>
              <p14:nvPr/>
            </p14:nvContentPartPr>
            <p14:xfrm>
              <a:off x="1015680" y="4236280"/>
              <a:ext cx="360" cy="360"/>
            </p14:xfrm>
          </p:contentPart>
        </mc:Choice>
        <mc:Fallback>
          <p:pic>
            <p:nvPicPr>
              <p:cNvPr id="35" name="Ink 34">
                <a:extLst>
                  <a:ext uri="{FF2B5EF4-FFF2-40B4-BE49-F238E27FC236}">
                    <a16:creationId xmlns:a16="http://schemas.microsoft.com/office/drawing/2014/main" id="{8DA000A9-96C5-4AEB-BD3D-FA4D7CF4D90A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997680" y="4218640"/>
                <a:ext cx="360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8">
            <p14:nvContentPartPr>
              <p14:cNvPr id="36" name="Ink 35">
                <a:extLst>
                  <a:ext uri="{FF2B5EF4-FFF2-40B4-BE49-F238E27FC236}">
                    <a16:creationId xmlns:a16="http://schemas.microsoft.com/office/drawing/2014/main" id="{6EF2970F-E9D3-4757-A041-86DB368672A3}"/>
                  </a:ext>
                </a:extLst>
              </p14:cNvPr>
              <p14:cNvContentPartPr/>
              <p14:nvPr/>
            </p14:nvContentPartPr>
            <p14:xfrm>
              <a:off x="1127280" y="4297480"/>
              <a:ext cx="360" cy="360"/>
            </p14:xfrm>
          </p:contentPart>
        </mc:Choice>
        <mc:Fallback>
          <p:pic>
            <p:nvPicPr>
              <p:cNvPr id="36" name="Ink 35">
                <a:extLst>
                  <a:ext uri="{FF2B5EF4-FFF2-40B4-BE49-F238E27FC236}">
                    <a16:creationId xmlns:a16="http://schemas.microsoft.com/office/drawing/2014/main" id="{6EF2970F-E9D3-4757-A041-86DB368672A3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1109280" y="4279480"/>
                <a:ext cx="360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9">
            <p14:nvContentPartPr>
              <p14:cNvPr id="37" name="Ink 36">
                <a:extLst>
                  <a:ext uri="{FF2B5EF4-FFF2-40B4-BE49-F238E27FC236}">
                    <a16:creationId xmlns:a16="http://schemas.microsoft.com/office/drawing/2014/main" id="{97264D34-AF9E-4A06-B719-4F00417AAC11}"/>
                  </a:ext>
                </a:extLst>
              </p14:cNvPr>
              <p14:cNvContentPartPr/>
              <p14:nvPr/>
            </p14:nvContentPartPr>
            <p14:xfrm>
              <a:off x="1310520" y="4277680"/>
              <a:ext cx="154080" cy="20160"/>
            </p14:xfrm>
          </p:contentPart>
        </mc:Choice>
        <mc:Fallback>
          <p:pic>
            <p:nvPicPr>
              <p:cNvPr id="37" name="Ink 36">
                <a:extLst>
                  <a:ext uri="{FF2B5EF4-FFF2-40B4-BE49-F238E27FC236}">
                    <a16:creationId xmlns:a16="http://schemas.microsoft.com/office/drawing/2014/main" id="{97264D34-AF9E-4A06-B719-4F00417AAC11}"/>
                  </a:ext>
                </a:extLst>
              </p:cNvPr>
              <p:cNvPicPr/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1292520" y="4259680"/>
                <a:ext cx="189720" cy="55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1">
            <p14:nvContentPartPr>
              <p14:cNvPr id="38" name="Ink 37">
                <a:extLst>
                  <a:ext uri="{FF2B5EF4-FFF2-40B4-BE49-F238E27FC236}">
                    <a16:creationId xmlns:a16="http://schemas.microsoft.com/office/drawing/2014/main" id="{8FDE7316-1373-44E2-9FBD-7A303337F4F2}"/>
                  </a:ext>
                </a:extLst>
              </p14:cNvPr>
              <p14:cNvContentPartPr/>
              <p14:nvPr/>
            </p14:nvContentPartPr>
            <p14:xfrm>
              <a:off x="1635240" y="4287040"/>
              <a:ext cx="54000" cy="360"/>
            </p14:xfrm>
          </p:contentPart>
        </mc:Choice>
        <mc:Fallback>
          <p:pic>
            <p:nvPicPr>
              <p:cNvPr id="38" name="Ink 37">
                <a:extLst>
                  <a:ext uri="{FF2B5EF4-FFF2-40B4-BE49-F238E27FC236}">
                    <a16:creationId xmlns:a16="http://schemas.microsoft.com/office/drawing/2014/main" id="{8FDE7316-1373-44E2-9FBD-7A303337F4F2}"/>
                  </a:ext>
                </a:extLst>
              </p:cNvPr>
              <p:cNvPicPr/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1617600" y="4269400"/>
                <a:ext cx="8964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3">
            <p14:nvContentPartPr>
              <p14:cNvPr id="39" name="Ink 38">
                <a:extLst>
                  <a:ext uri="{FF2B5EF4-FFF2-40B4-BE49-F238E27FC236}">
                    <a16:creationId xmlns:a16="http://schemas.microsoft.com/office/drawing/2014/main" id="{535FB5C8-3F1F-4F63-AAEB-30D0F70692C5}"/>
                  </a:ext>
                </a:extLst>
              </p14:cNvPr>
              <p14:cNvContentPartPr/>
              <p14:nvPr/>
            </p14:nvContentPartPr>
            <p14:xfrm>
              <a:off x="1858800" y="4287040"/>
              <a:ext cx="360" cy="360"/>
            </p14:xfrm>
          </p:contentPart>
        </mc:Choice>
        <mc:Fallback>
          <p:pic>
            <p:nvPicPr>
              <p:cNvPr id="39" name="Ink 38">
                <a:extLst>
                  <a:ext uri="{FF2B5EF4-FFF2-40B4-BE49-F238E27FC236}">
                    <a16:creationId xmlns:a16="http://schemas.microsoft.com/office/drawing/2014/main" id="{535FB5C8-3F1F-4F63-AAEB-30D0F70692C5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1840800" y="4269400"/>
                <a:ext cx="360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4">
            <p14:nvContentPartPr>
              <p14:cNvPr id="40" name="Ink 39">
                <a:extLst>
                  <a:ext uri="{FF2B5EF4-FFF2-40B4-BE49-F238E27FC236}">
                    <a16:creationId xmlns:a16="http://schemas.microsoft.com/office/drawing/2014/main" id="{0D38FF74-2A98-477D-A178-2F349B83D15C}"/>
                  </a:ext>
                </a:extLst>
              </p14:cNvPr>
              <p14:cNvContentPartPr/>
              <p14:nvPr/>
            </p14:nvContentPartPr>
            <p14:xfrm>
              <a:off x="2153640" y="4266880"/>
              <a:ext cx="360" cy="360"/>
            </p14:xfrm>
          </p:contentPart>
        </mc:Choice>
        <mc:Fallback>
          <p:pic>
            <p:nvPicPr>
              <p:cNvPr id="40" name="Ink 39">
                <a:extLst>
                  <a:ext uri="{FF2B5EF4-FFF2-40B4-BE49-F238E27FC236}">
                    <a16:creationId xmlns:a16="http://schemas.microsoft.com/office/drawing/2014/main" id="{0D38FF74-2A98-477D-A178-2F349B83D15C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2136000" y="4248880"/>
                <a:ext cx="360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5">
            <p14:nvContentPartPr>
              <p14:cNvPr id="44" name="Ink 43">
                <a:extLst>
                  <a:ext uri="{FF2B5EF4-FFF2-40B4-BE49-F238E27FC236}">
                    <a16:creationId xmlns:a16="http://schemas.microsoft.com/office/drawing/2014/main" id="{88442A1E-B995-46B9-A68B-641E707F6364}"/>
                  </a:ext>
                </a:extLst>
              </p14:cNvPr>
              <p14:cNvContentPartPr/>
              <p14:nvPr/>
            </p14:nvContentPartPr>
            <p14:xfrm>
              <a:off x="4561320" y="4195960"/>
              <a:ext cx="189720" cy="10440"/>
            </p14:xfrm>
          </p:contentPart>
        </mc:Choice>
        <mc:Fallback>
          <p:pic>
            <p:nvPicPr>
              <p:cNvPr id="44" name="Ink 43">
                <a:extLst>
                  <a:ext uri="{FF2B5EF4-FFF2-40B4-BE49-F238E27FC236}">
                    <a16:creationId xmlns:a16="http://schemas.microsoft.com/office/drawing/2014/main" id="{88442A1E-B995-46B9-A68B-641E707F6364}"/>
                  </a:ext>
                </a:extLst>
              </p:cNvPr>
              <p:cNvPicPr/>
              <p:nvPr/>
            </p:nvPicPr>
            <p:blipFill>
              <a:blip r:embed="rId36"/>
              <a:stretch>
                <a:fillRect/>
              </a:stretch>
            </p:blipFill>
            <p:spPr>
              <a:xfrm>
                <a:off x="4543680" y="4177960"/>
                <a:ext cx="225360" cy="46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7">
            <p14:nvContentPartPr>
              <p14:cNvPr id="45" name="Ink 44">
                <a:extLst>
                  <a:ext uri="{FF2B5EF4-FFF2-40B4-BE49-F238E27FC236}">
                    <a16:creationId xmlns:a16="http://schemas.microsoft.com/office/drawing/2014/main" id="{055E3A54-55A0-4C6C-9830-3AB5201A3655}"/>
                  </a:ext>
                </a:extLst>
              </p14:cNvPr>
              <p14:cNvContentPartPr/>
              <p14:nvPr/>
            </p14:nvContentPartPr>
            <p14:xfrm>
              <a:off x="4906920" y="4195600"/>
              <a:ext cx="360" cy="360"/>
            </p14:xfrm>
          </p:contentPart>
        </mc:Choice>
        <mc:Fallback>
          <p:pic>
            <p:nvPicPr>
              <p:cNvPr id="45" name="Ink 44">
                <a:extLst>
                  <a:ext uri="{FF2B5EF4-FFF2-40B4-BE49-F238E27FC236}">
                    <a16:creationId xmlns:a16="http://schemas.microsoft.com/office/drawing/2014/main" id="{055E3A54-55A0-4C6C-9830-3AB5201A3655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4889280" y="4177960"/>
                <a:ext cx="360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8">
            <p14:nvContentPartPr>
              <p14:cNvPr id="46" name="Ink 45">
                <a:extLst>
                  <a:ext uri="{FF2B5EF4-FFF2-40B4-BE49-F238E27FC236}">
                    <a16:creationId xmlns:a16="http://schemas.microsoft.com/office/drawing/2014/main" id="{33D90310-8BF4-441F-9DF2-5364CA24AA5B}"/>
                  </a:ext>
                </a:extLst>
              </p14:cNvPr>
              <p14:cNvContentPartPr/>
              <p14:nvPr/>
            </p14:nvContentPartPr>
            <p14:xfrm>
              <a:off x="4541160" y="2194360"/>
              <a:ext cx="360" cy="67680"/>
            </p14:xfrm>
          </p:contentPart>
        </mc:Choice>
        <mc:Fallback>
          <p:pic>
            <p:nvPicPr>
              <p:cNvPr id="46" name="Ink 45">
                <a:extLst>
                  <a:ext uri="{FF2B5EF4-FFF2-40B4-BE49-F238E27FC236}">
                    <a16:creationId xmlns:a16="http://schemas.microsoft.com/office/drawing/2014/main" id="{33D90310-8BF4-441F-9DF2-5364CA24AA5B}"/>
                  </a:ext>
                </a:extLst>
              </p:cNvPr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4523160" y="2176360"/>
                <a:ext cx="36000" cy="103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0">
            <p14:nvContentPartPr>
              <p14:cNvPr id="47" name="Ink 46">
                <a:extLst>
                  <a:ext uri="{FF2B5EF4-FFF2-40B4-BE49-F238E27FC236}">
                    <a16:creationId xmlns:a16="http://schemas.microsoft.com/office/drawing/2014/main" id="{EE12A39A-E508-45B7-820F-0D033FEF1D15}"/>
                  </a:ext>
                </a:extLst>
              </p14:cNvPr>
              <p14:cNvContentPartPr/>
              <p14:nvPr/>
            </p14:nvContentPartPr>
            <p14:xfrm>
              <a:off x="4592280" y="2539600"/>
              <a:ext cx="360" cy="360"/>
            </p14:xfrm>
          </p:contentPart>
        </mc:Choice>
        <mc:Fallback>
          <p:pic>
            <p:nvPicPr>
              <p:cNvPr id="47" name="Ink 46">
                <a:extLst>
                  <a:ext uri="{FF2B5EF4-FFF2-40B4-BE49-F238E27FC236}">
                    <a16:creationId xmlns:a16="http://schemas.microsoft.com/office/drawing/2014/main" id="{EE12A39A-E508-45B7-820F-0D033FEF1D15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4574280" y="2521600"/>
                <a:ext cx="360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1">
            <p14:nvContentPartPr>
              <p14:cNvPr id="51" name="Ink 50">
                <a:extLst>
                  <a:ext uri="{FF2B5EF4-FFF2-40B4-BE49-F238E27FC236}">
                    <a16:creationId xmlns:a16="http://schemas.microsoft.com/office/drawing/2014/main" id="{913CFF0D-2DD9-4B8B-9A15-6F13AC392579}"/>
                  </a:ext>
                </a:extLst>
              </p14:cNvPr>
              <p14:cNvContentPartPr/>
              <p14:nvPr/>
            </p14:nvContentPartPr>
            <p14:xfrm>
              <a:off x="4602000" y="2702320"/>
              <a:ext cx="33120" cy="127440"/>
            </p14:xfrm>
          </p:contentPart>
        </mc:Choice>
        <mc:Fallback>
          <p:pic>
            <p:nvPicPr>
              <p:cNvPr id="51" name="Ink 50">
                <a:extLst>
                  <a:ext uri="{FF2B5EF4-FFF2-40B4-BE49-F238E27FC236}">
                    <a16:creationId xmlns:a16="http://schemas.microsoft.com/office/drawing/2014/main" id="{913CFF0D-2DD9-4B8B-9A15-6F13AC392579}"/>
                  </a:ext>
                </a:extLst>
              </p:cNvPr>
              <p:cNvPicPr/>
              <p:nvPr/>
            </p:nvPicPr>
            <p:blipFill>
              <a:blip r:embed="rId42"/>
              <a:stretch>
                <a:fillRect/>
              </a:stretch>
            </p:blipFill>
            <p:spPr>
              <a:xfrm>
                <a:off x="4584360" y="2684320"/>
                <a:ext cx="68760" cy="163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3">
            <p14:nvContentPartPr>
              <p14:cNvPr id="52" name="Ink 51">
                <a:extLst>
                  <a:ext uri="{FF2B5EF4-FFF2-40B4-BE49-F238E27FC236}">
                    <a16:creationId xmlns:a16="http://schemas.microsoft.com/office/drawing/2014/main" id="{7E9C228A-AFF9-4BC2-80FD-FA6A2C566E55}"/>
                  </a:ext>
                </a:extLst>
              </p14:cNvPr>
              <p14:cNvContentPartPr/>
              <p14:nvPr/>
            </p14:nvContentPartPr>
            <p14:xfrm>
              <a:off x="4627920" y="2966560"/>
              <a:ext cx="8280" cy="107640"/>
            </p14:xfrm>
          </p:contentPart>
        </mc:Choice>
        <mc:Fallback>
          <p:pic>
            <p:nvPicPr>
              <p:cNvPr id="52" name="Ink 51">
                <a:extLst>
                  <a:ext uri="{FF2B5EF4-FFF2-40B4-BE49-F238E27FC236}">
                    <a16:creationId xmlns:a16="http://schemas.microsoft.com/office/drawing/2014/main" id="{7E9C228A-AFF9-4BC2-80FD-FA6A2C566E55}"/>
                  </a:ext>
                </a:extLst>
              </p:cNvPr>
              <p:cNvPicPr/>
              <p:nvPr/>
            </p:nvPicPr>
            <p:blipFill>
              <a:blip r:embed="rId44"/>
              <a:stretch>
                <a:fillRect/>
              </a:stretch>
            </p:blipFill>
            <p:spPr>
              <a:xfrm>
                <a:off x="4610280" y="2948560"/>
                <a:ext cx="43920" cy="143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5">
            <p14:nvContentPartPr>
              <p14:cNvPr id="53" name="Ink 52">
                <a:extLst>
                  <a:ext uri="{FF2B5EF4-FFF2-40B4-BE49-F238E27FC236}">
                    <a16:creationId xmlns:a16="http://schemas.microsoft.com/office/drawing/2014/main" id="{88C23955-498A-4013-A22C-C6DE31A587B5}"/>
                  </a:ext>
                </a:extLst>
              </p14:cNvPr>
              <p14:cNvContentPartPr/>
              <p14:nvPr/>
            </p14:nvContentPartPr>
            <p14:xfrm>
              <a:off x="4642680" y="3199840"/>
              <a:ext cx="360" cy="32760"/>
            </p14:xfrm>
          </p:contentPart>
        </mc:Choice>
        <mc:Fallback>
          <p:pic>
            <p:nvPicPr>
              <p:cNvPr id="53" name="Ink 52">
                <a:extLst>
                  <a:ext uri="{FF2B5EF4-FFF2-40B4-BE49-F238E27FC236}">
                    <a16:creationId xmlns:a16="http://schemas.microsoft.com/office/drawing/2014/main" id="{88C23955-498A-4013-A22C-C6DE31A587B5}"/>
                  </a:ext>
                </a:extLst>
              </p:cNvPr>
              <p:cNvPicPr/>
              <p:nvPr/>
            </p:nvPicPr>
            <p:blipFill>
              <a:blip r:embed="rId46"/>
              <a:stretch>
                <a:fillRect/>
              </a:stretch>
            </p:blipFill>
            <p:spPr>
              <a:xfrm>
                <a:off x="4625040" y="3182200"/>
                <a:ext cx="36000" cy="68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7">
            <p14:nvContentPartPr>
              <p14:cNvPr id="54" name="Ink 53">
                <a:extLst>
                  <a:ext uri="{FF2B5EF4-FFF2-40B4-BE49-F238E27FC236}">
                    <a16:creationId xmlns:a16="http://schemas.microsoft.com/office/drawing/2014/main" id="{E063BBA3-5AE1-43CD-BAAF-436B1A2F58F4}"/>
                  </a:ext>
                </a:extLst>
              </p14:cNvPr>
              <p14:cNvContentPartPr/>
              <p14:nvPr/>
            </p14:nvContentPartPr>
            <p14:xfrm>
              <a:off x="4612440" y="3474520"/>
              <a:ext cx="360" cy="360"/>
            </p14:xfrm>
          </p:contentPart>
        </mc:Choice>
        <mc:Fallback>
          <p:pic>
            <p:nvPicPr>
              <p:cNvPr id="54" name="Ink 53">
                <a:extLst>
                  <a:ext uri="{FF2B5EF4-FFF2-40B4-BE49-F238E27FC236}">
                    <a16:creationId xmlns:a16="http://schemas.microsoft.com/office/drawing/2014/main" id="{E063BBA3-5AE1-43CD-BAAF-436B1A2F58F4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4594800" y="3456880"/>
                <a:ext cx="360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8">
            <p14:nvContentPartPr>
              <p14:cNvPr id="55" name="Ink 54">
                <a:extLst>
                  <a:ext uri="{FF2B5EF4-FFF2-40B4-BE49-F238E27FC236}">
                    <a16:creationId xmlns:a16="http://schemas.microsoft.com/office/drawing/2014/main" id="{3FD22FDE-8389-40F8-847C-76C67E0FF537}"/>
                  </a:ext>
                </a:extLst>
              </p14:cNvPr>
              <p14:cNvContentPartPr/>
              <p14:nvPr/>
            </p14:nvContentPartPr>
            <p14:xfrm>
              <a:off x="4612440" y="3636880"/>
              <a:ext cx="4320" cy="12240"/>
            </p14:xfrm>
          </p:contentPart>
        </mc:Choice>
        <mc:Fallback>
          <p:pic>
            <p:nvPicPr>
              <p:cNvPr id="55" name="Ink 54">
                <a:extLst>
                  <a:ext uri="{FF2B5EF4-FFF2-40B4-BE49-F238E27FC236}">
                    <a16:creationId xmlns:a16="http://schemas.microsoft.com/office/drawing/2014/main" id="{3FD22FDE-8389-40F8-847C-76C67E0FF537}"/>
                  </a:ext>
                </a:extLst>
              </p:cNvPr>
              <p:cNvPicPr/>
              <p:nvPr/>
            </p:nvPicPr>
            <p:blipFill>
              <a:blip r:embed="rId49"/>
              <a:stretch>
                <a:fillRect/>
              </a:stretch>
            </p:blipFill>
            <p:spPr>
              <a:xfrm>
                <a:off x="4594800" y="3619240"/>
                <a:ext cx="39960" cy="47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0">
            <p14:nvContentPartPr>
              <p14:cNvPr id="56" name="Ink 55">
                <a:extLst>
                  <a:ext uri="{FF2B5EF4-FFF2-40B4-BE49-F238E27FC236}">
                    <a16:creationId xmlns:a16="http://schemas.microsoft.com/office/drawing/2014/main" id="{F59BCDF1-16F3-4AD0-A09F-80183CF93240}"/>
                  </a:ext>
                </a:extLst>
              </p14:cNvPr>
              <p14:cNvContentPartPr/>
              <p14:nvPr/>
            </p14:nvContentPartPr>
            <p14:xfrm>
              <a:off x="4632600" y="3779080"/>
              <a:ext cx="360" cy="360"/>
            </p14:xfrm>
          </p:contentPart>
        </mc:Choice>
        <mc:Fallback>
          <p:pic>
            <p:nvPicPr>
              <p:cNvPr id="56" name="Ink 55">
                <a:extLst>
                  <a:ext uri="{FF2B5EF4-FFF2-40B4-BE49-F238E27FC236}">
                    <a16:creationId xmlns:a16="http://schemas.microsoft.com/office/drawing/2014/main" id="{F59BCDF1-16F3-4AD0-A09F-80183CF93240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4614600" y="3761080"/>
                <a:ext cx="360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1">
            <p14:nvContentPartPr>
              <p14:cNvPr id="61" name="Ink 60">
                <a:extLst>
                  <a:ext uri="{FF2B5EF4-FFF2-40B4-BE49-F238E27FC236}">
                    <a16:creationId xmlns:a16="http://schemas.microsoft.com/office/drawing/2014/main" id="{CDE62771-7165-4721-8A5F-B8B02CE91DFB}"/>
                  </a:ext>
                </a:extLst>
              </p14:cNvPr>
              <p14:cNvContentPartPr/>
              <p14:nvPr/>
            </p14:nvContentPartPr>
            <p14:xfrm>
              <a:off x="4409040" y="3931360"/>
              <a:ext cx="254520" cy="223920"/>
            </p14:xfrm>
          </p:contentPart>
        </mc:Choice>
        <mc:Fallback>
          <p:pic>
            <p:nvPicPr>
              <p:cNvPr id="61" name="Ink 60">
                <a:extLst>
                  <a:ext uri="{FF2B5EF4-FFF2-40B4-BE49-F238E27FC236}">
                    <a16:creationId xmlns:a16="http://schemas.microsoft.com/office/drawing/2014/main" id="{CDE62771-7165-4721-8A5F-B8B02CE91DFB}"/>
                  </a:ext>
                </a:extLst>
              </p:cNvPr>
              <p:cNvPicPr/>
              <p:nvPr/>
            </p:nvPicPr>
            <p:blipFill>
              <a:blip r:embed="rId52"/>
              <a:stretch>
                <a:fillRect/>
              </a:stretch>
            </p:blipFill>
            <p:spPr>
              <a:xfrm>
                <a:off x="4391040" y="3913720"/>
                <a:ext cx="290160" cy="259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3">
            <p14:nvContentPartPr>
              <p14:cNvPr id="66" name="Ink 65">
                <a:extLst>
                  <a:ext uri="{FF2B5EF4-FFF2-40B4-BE49-F238E27FC236}">
                    <a16:creationId xmlns:a16="http://schemas.microsoft.com/office/drawing/2014/main" id="{6962AB6D-F0E4-40F5-9435-D56CBAEB360D}"/>
                  </a:ext>
                </a:extLst>
              </p14:cNvPr>
              <p14:cNvContentPartPr/>
              <p14:nvPr/>
            </p14:nvContentPartPr>
            <p14:xfrm>
              <a:off x="1772400" y="3667120"/>
              <a:ext cx="247320" cy="163080"/>
            </p14:xfrm>
          </p:contentPart>
        </mc:Choice>
        <mc:Fallback>
          <p:pic>
            <p:nvPicPr>
              <p:cNvPr id="66" name="Ink 65">
                <a:extLst>
                  <a:ext uri="{FF2B5EF4-FFF2-40B4-BE49-F238E27FC236}">
                    <a16:creationId xmlns:a16="http://schemas.microsoft.com/office/drawing/2014/main" id="{6962AB6D-F0E4-40F5-9435-D56CBAEB360D}"/>
                  </a:ext>
                </a:extLst>
              </p:cNvPr>
              <p:cNvPicPr/>
              <p:nvPr/>
            </p:nvPicPr>
            <p:blipFill>
              <a:blip r:embed="rId54"/>
              <a:stretch>
                <a:fillRect/>
              </a:stretch>
            </p:blipFill>
            <p:spPr>
              <a:xfrm>
                <a:off x="1754760" y="3649480"/>
                <a:ext cx="282960" cy="198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5">
            <p14:nvContentPartPr>
              <p14:cNvPr id="67" name="Ink 66">
                <a:extLst>
                  <a:ext uri="{FF2B5EF4-FFF2-40B4-BE49-F238E27FC236}">
                    <a16:creationId xmlns:a16="http://schemas.microsoft.com/office/drawing/2014/main" id="{A54671ED-43E9-47BA-9D2B-A67E981AF3EE}"/>
                  </a:ext>
                </a:extLst>
              </p14:cNvPr>
              <p14:cNvContentPartPr/>
              <p14:nvPr/>
            </p14:nvContentPartPr>
            <p14:xfrm>
              <a:off x="1841160" y="3890680"/>
              <a:ext cx="231120" cy="155160"/>
            </p14:xfrm>
          </p:contentPart>
        </mc:Choice>
        <mc:Fallback>
          <p:pic>
            <p:nvPicPr>
              <p:cNvPr id="67" name="Ink 66">
                <a:extLst>
                  <a:ext uri="{FF2B5EF4-FFF2-40B4-BE49-F238E27FC236}">
                    <a16:creationId xmlns:a16="http://schemas.microsoft.com/office/drawing/2014/main" id="{A54671ED-43E9-47BA-9D2B-A67E981AF3EE}"/>
                  </a:ext>
                </a:extLst>
              </p:cNvPr>
              <p:cNvPicPr/>
              <p:nvPr/>
            </p:nvPicPr>
            <p:blipFill>
              <a:blip r:embed="rId56"/>
              <a:stretch>
                <a:fillRect/>
              </a:stretch>
            </p:blipFill>
            <p:spPr>
              <a:xfrm>
                <a:off x="1823188" y="3873040"/>
                <a:ext cx="266705" cy="190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7">
            <p14:nvContentPartPr>
              <p14:cNvPr id="69" name="Ink 68">
                <a:extLst>
                  <a:ext uri="{FF2B5EF4-FFF2-40B4-BE49-F238E27FC236}">
                    <a16:creationId xmlns:a16="http://schemas.microsoft.com/office/drawing/2014/main" id="{A15941BC-7E18-42E3-B938-D89C584A7058}"/>
                  </a:ext>
                </a:extLst>
              </p14:cNvPr>
              <p14:cNvContentPartPr/>
              <p14:nvPr/>
            </p14:nvContentPartPr>
            <p14:xfrm>
              <a:off x="1911720" y="4084360"/>
              <a:ext cx="138960" cy="145080"/>
            </p14:xfrm>
          </p:contentPart>
        </mc:Choice>
        <mc:Fallback>
          <p:pic>
            <p:nvPicPr>
              <p:cNvPr id="69" name="Ink 68">
                <a:extLst>
                  <a:ext uri="{FF2B5EF4-FFF2-40B4-BE49-F238E27FC236}">
                    <a16:creationId xmlns:a16="http://schemas.microsoft.com/office/drawing/2014/main" id="{A15941BC-7E18-42E3-B938-D89C584A7058}"/>
                  </a:ext>
                </a:extLst>
              </p:cNvPr>
              <p:cNvPicPr/>
              <p:nvPr/>
            </p:nvPicPr>
            <p:blipFill>
              <a:blip r:embed="rId58"/>
              <a:stretch>
                <a:fillRect/>
              </a:stretch>
            </p:blipFill>
            <p:spPr>
              <a:xfrm>
                <a:off x="1893720" y="4066720"/>
                <a:ext cx="174600" cy="180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9">
            <p14:nvContentPartPr>
              <p14:cNvPr id="78" name="Ink 77">
                <a:extLst>
                  <a:ext uri="{FF2B5EF4-FFF2-40B4-BE49-F238E27FC236}">
                    <a16:creationId xmlns:a16="http://schemas.microsoft.com/office/drawing/2014/main" id="{E0633C40-31D6-432C-84F4-5CEF202BD5A3}"/>
                  </a:ext>
                </a:extLst>
              </p14:cNvPr>
              <p14:cNvContentPartPr/>
              <p14:nvPr/>
            </p14:nvContentPartPr>
            <p14:xfrm>
              <a:off x="2305920" y="2071240"/>
              <a:ext cx="1918440" cy="2602080"/>
            </p14:xfrm>
          </p:contentPart>
        </mc:Choice>
        <mc:Fallback>
          <p:pic>
            <p:nvPicPr>
              <p:cNvPr id="78" name="Ink 77">
                <a:extLst>
                  <a:ext uri="{FF2B5EF4-FFF2-40B4-BE49-F238E27FC236}">
                    <a16:creationId xmlns:a16="http://schemas.microsoft.com/office/drawing/2014/main" id="{E0633C40-31D6-432C-84F4-5CEF202BD5A3}"/>
                  </a:ext>
                </a:extLst>
              </p:cNvPr>
              <p:cNvPicPr/>
              <p:nvPr/>
            </p:nvPicPr>
            <p:blipFill>
              <a:blip r:embed="rId60"/>
              <a:stretch>
                <a:fillRect/>
              </a:stretch>
            </p:blipFill>
            <p:spPr>
              <a:xfrm>
                <a:off x="2287920" y="2053600"/>
                <a:ext cx="1954080" cy="2637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1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90A6D3F3-8056-4521-9F16-9339F31ADAA3}"/>
                  </a:ext>
                </a:extLst>
              </p14:cNvPr>
              <p14:cNvContentPartPr/>
              <p14:nvPr/>
            </p14:nvContentPartPr>
            <p14:xfrm>
              <a:off x="5639880" y="3203440"/>
              <a:ext cx="821880" cy="541800"/>
            </p14:xfrm>
          </p:contentPart>
        </mc:Choice>
        <mc:Fallback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90A6D3F3-8056-4521-9F16-9339F31ADAA3}"/>
                  </a:ext>
                </a:extLst>
              </p:cNvPr>
              <p:cNvPicPr/>
              <p:nvPr/>
            </p:nvPicPr>
            <p:blipFill>
              <a:blip r:embed="rId62"/>
              <a:stretch>
                <a:fillRect/>
              </a:stretch>
            </p:blipFill>
            <p:spPr>
              <a:xfrm>
                <a:off x="5622240" y="3185800"/>
                <a:ext cx="857520" cy="577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3">
            <p14:nvContentPartPr>
              <p14:cNvPr id="31" name="Ink 30">
                <a:extLst>
                  <a:ext uri="{FF2B5EF4-FFF2-40B4-BE49-F238E27FC236}">
                    <a16:creationId xmlns:a16="http://schemas.microsoft.com/office/drawing/2014/main" id="{477DFAAD-2BB6-487D-A394-AEB81D1D9E8F}"/>
                  </a:ext>
                </a:extLst>
              </p14:cNvPr>
              <p14:cNvContentPartPr/>
              <p14:nvPr/>
            </p14:nvContentPartPr>
            <p14:xfrm>
              <a:off x="6838680" y="3454000"/>
              <a:ext cx="1698120" cy="345960"/>
            </p14:xfrm>
          </p:contentPart>
        </mc:Choice>
        <mc:Fallback>
          <p:pic>
            <p:nvPicPr>
              <p:cNvPr id="31" name="Ink 30">
                <a:extLst>
                  <a:ext uri="{FF2B5EF4-FFF2-40B4-BE49-F238E27FC236}">
                    <a16:creationId xmlns:a16="http://schemas.microsoft.com/office/drawing/2014/main" id="{477DFAAD-2BB6-487D-A394-AEB81D1D9E8F}"/>
                  </a:ext>
                </a:extLst>
              </p:cNvPr>
              <p:cNvPicPr/>
              <p:nvPr/>
            </p:nvPicPr>
            <p:blipFill>
              <a:blip r:embed="rId64"/>
              <a:stretch>
                <a:fillRect/>
              </a:stretch>
            </p:blipFill>
            <p:spPr>
              <a:xfrm>
                <a:off x="6821040" y="3436342"/>
                <a:ext cx="1733760" cy="38163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5">
            <p14:nvContentPartPr>
              <p14:cNvPr id="24" name="Ink 23">
                <a:extLst>
                  <a:ext uri="{FF2B5EF4-FFF2-40B4-BE49-F238E27FC236}">
                    <a16:creationId xmlns:a16="http://schemas.microsoft.com/office/drawing/2014/main" id="{C33EF3C4-300D-4E54-9DC9-AC51576F8448}"/>
                  </a:ext>
                </a:extLst>
              </p14:cNvPr>
              <p14:cNvContentPartPr/>
              <p14:nvPr/>
            </p14:nvContentPartPr>
            <p14:xfrm>
              <a:off x="3992520" y="2427640"/>
              <a:ext cx="518760" cy="356040"/>
            </p14:xfrm>
          </p:contentPart>
        </mc:Choice>
        <mc:Fallback>
          <p:pic>
            <p:nvPicPr>
              <p:cNvPr id="24" name="Ink 23">
                <a:extLst>
                  <a:ext uri="{FF2B5EF4-FFF2-40B4-BE49-F238E27FC236}">
                    <a16:creationId xmlns:a16="http://schemas.microsoft.com/office/drawing/2014/main" id="{C33EF3C4-300D-4E54-9DC9-AC51576F8448}"/>
                  </a:ext>
                </a:extLst>
              </p:cNvPr>
              <p:cNvPicPr/>
              <p:nvPr/>
            </p:nvPicPr>
            <p:blipFill>
              <a:blip r:embed="rId66"/>
              <a:stretch>
                <a:fillRect/>
              </a:stretch>
            </p:blipFill>
            <p:spPr>
              <a:xfrm>
                <a:off x="3974868" y="2410000"/>
                <a:ext cx="554425" cy="391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7">
            <p14:nvContentPartPr>
              <p14:cNvPr id="30" name="Ink 29">
                <a:extLst>
                  <a:ext uri="{FF2B5EF4-FFF2-40B4-BE49-F238E27FC236}">
                    <a16:creationId xmlns:a16="http://schemas.microsoft.com/office/drawing/2014/main" id="{B6208749-F2F4-49C7-9629-8BD27F1DB47A}"/>
                  </a:ext>
                </a:extLst>
              </p14:cNvPr>
              <p14:cNvContentPartPr/>
              <p14:nvPr/>
            </p14:nvContentPartPr>
            <p14:xfrm>
              <a:off x="2423640" y="3288760"/>
              <a:ext cx="448200" cy="318240"/>
            </p14:xfrm>
          </p:contentPart>
        </mc:Choice>
        <mc:Fallback>
          <p:pic>
            <p:nvPicPr>
              <p:cNvPr id="30" name="Ink 29">
                <a:extLst>
                  <a:ext uri="{FF2B5EF4-FFF2-40B4-BE49-F238E27FC236}">
                    <a16:creationId xmlns:a16="http://schemas.microsoft.com/office/drawing/2014/main" id="{B6208749-F2F4-49C7-9629-8BD27F1DB47A}"/>
                  </a:ext>
                </a:extLst>
              </p:cNvPr>
              <p:cNvPicPr/>
              <p:nvPr/>
            </p:nvPicPr>
            <p:blipFill>
              <a:blip r:embed="rId68"/>
              <a:stretch>
                <a:fillRect/>
              </a:stretch>
            </p:blipFill>
            <p:spPr>
              <a:xfrm>
                <a:off x="2406000" y="3270760"/>
                <a:ext cx="483840" cy="353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9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0D4345A4-41AF-4D0A-9F4D-38A444EDA06F}"/>
                  </a:ext>
                </a:extLst>
              </p14:cNvPr>
              <p14:cNvContentPartPr/>
              <p14:nvPr/>
            </p14:nvContentPartPr>
            <p14:xfrm>
              <a:off x="3220320" y="3454000"/>
              <a:ext cx="45000" cy="86760"/>
            </p14:xfrm>
          </p:contentPart>
        </mc:Choice>
        <mc:Fallback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0D4345A4-41AF-4D0A-9F4D-38A444EDA06F}"/>
                  </a:ext>
                </a:extLst>
              </p:cNvPr>
              <p:cNvPicPr/>
              <p:nvPr/>
            </p:nvPicPr>
            <p:blipFill>
              <a:blip r:embed="rId70"/>
              <a:stretch>
                <a:fillRect/>
              </a:stretch>
            </p:blipFill>
            <p:spPr>
              <a:xfrm>
                <a:off x="3202680" y="3436360"/>
                <a:ext cx="80640" cy="122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1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FFB918FC-1F92-4D6D-994E-E9D698BEC6A0}"/>
                  </a:ext>
                </a:extLst>
              </p14:cNvPr>
              <p14:cNvContentPartPr/>
              <p14:nvPr/>
            </p14:nvContentPartPr>
            <p14:xfrm>
              <a:off x="3291600" y="3606640"/>
              <a:ext cx="24840" cy="39960"/>
            </p14:xfrm>
          </p:contentPart>
        </mc:Choice>
        <mc:Fallback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FFB918FC-1F92-4D6D-994E-E9D698BEC6A0}"/>
                  </a:ext>
                </a:extLst>
              </p:cNvPr>
              <p:cNvPicPr/>
              <p:nvPr/>
            </p:nvPicPr>
            <p:blipFill>
              <a:blip r:embed="rId72"/>
              <a:stretch>
                <a:fillRect/>
              </a:stretch>
            </p:blipFill>
            <p:spPr>
              <a:xfrm>
                <a:off x="3273600" y="3588640"/>
                <a:ext cx="60480" cy="75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3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FF8CBDEB-C624-4E6F-A443-E4170ACA0515}"/>
                  </a:ext>
                </a:extLst>
              </p14:cNvPr>
              <p14:cNvContentPartPr/>
              <p14:nvPr/>
            </p14:nvContentPartPr>
            <p14:xfrm>
              <a:off x="3352440" y="3738400"/>
              <a:ext cx="16920" cy="16920"/>
            </p14:xfrm>
          </p:contentPart>
        </mc:Choice>
        <mc:Fallback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FF8CBDEB-C624-4E6F-A443-E4170ACA0515}"/>
                  </a:ext>
                </a:extLst>
              </p:cNvPr>
              <p:cNvPicPr/>
              <p:nvPr/>
            </p:nvPicPr>
            <p:blipFill>
              <a:blip r:embed="rId74"/>
              <a:stretch>
                <a:fillRect/>
              </a:stretch>
            </p:blipFill>
            <p:spPr>
              <a:xfrm>
                <a:off x="3334800" y="3720400"/>
                <a:ext cx="52560" cy="52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5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8543E981-6764-4DDE-A29F-81F15FF649A9}"/>
                  </a:ext>
                </a:extLst>
              </p14:cNvPr>
              <p14:cNvContentPartPr/>
              <p14:nvPr/>
            </p14:nvContentPartPr>
            <p14:xfrm>
              <a:off x="3403200" y="3819760"/>
              <a:ext cx="12960" cy="10800"/>
            </p14:xfrm>
          </p:contentPart>
        </mc:Choice>
        <mc:Fallback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8543E981-6764-4DDE-A29F-81F15FF649A9}"/>
                  </a:ext>
                </a:extLst>
              </p:cNvPr>
              <p:cNvPicPr/>
              <p:nvPr/>
            </p:nvPicPr>
            <p:blipFill>
              <a:blip r:embed="rId76"/>
              <a:stretch>
                <a:fillRect/>
              </a:stretch>
            </p:blipFill>
            <p:spPr>
              <a:xfrm>
                <a:off x="3385560" y="3801760"/>
                <a:ext cx="48600" cy="46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7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9DFF4DF8-B033-4833-9513-9B8A0831EA92}"/>
                  </a:ext>
                </a:extLst>
              </p14:cNvPr>
              <p14:cNvContentPartPr/>
              <p14:nvPr/>
            </p14:nvContentPartPr>
            <p14:xfrm>
              <a:off x="3464400" y="3919120"/>
              <a:ext cx="43920" cy="49320"/>
            </p14:xfrm>
          </p:contentPart>
        </mc:Choice>
        <mc:Fallback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9DFF4DF8-B033-4833-9513-9B8A0831EA92}"/>
                  </a:ext>
                </a:extLst>
              </p:cNvPr>
              <p:cNvPicPr/>
              <p:nvPr/>
            </p:nvPicPr>
            <p:blipFill>
              <a:blip r:embed="rId78"/>
              <a:stretch>
                <a:fillRect/>
              </a:stretch>
            </p:blipFill>
            <p:spPr>
              <a:xfrm>
                <a:off x="3446400" y="3901480"/>
                <a:ext cx="79560" cy="84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9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E5E34E08-5E7A-4072-95CD-9E1DFC92F925}"/>
                  </a:ext>
                </a:extLst>
              </p14:cNvPr>
              <p14:cNvContentPartPr/>
              <p14:nvPr/>
            </p14:nvContentPartPr>
            <p14:xfrm>
              <a:off x="3545400" y="4073920"/>
              <a:ext cx="33120" cy="54720"/>
            </p14:xfrm>
          </p:contentPart>
        </mc:Choice>
        <mc:Fallback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E5E34E08-5E7A-4072-95CD-9E1DFC92F925}"/>
                  </a:ext>
                </a:extLst>
              </p:cNvPr>
              <p:cNvPicPr/>
              <p:nvPr/>
            </p:nvPicPr>
            <p:blipFill>
              <a:blip r:embed="rId80"/>
              <a:stretch>
                <a:fillRect/>
              </a:stretch>
            </p:blipFill>
            <p:spPr>
              <a:xfrm>
                <a:off x="3527400" y="4056280"/>
                <a:ext cx="68760" cy="90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1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57FB888F-E18F-4C3A-BCAA-FC9390E51A97}"/>
                  </a:ext>
                </a:extLst>
              </p14:cNvPr>
              <p14:cNvContentPartPr/>
              <p14:nvPr/>
            </p14:nvContentPartPr>
            <p14:xfrm>
              <a:off x="3626760" y="4216120"/>
              <a:ext cx="24840" cy="67680"/>
            </p14:xfrm>
          </p:contentPart>
        </mc:Choice>
        <mc:Fallback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57FB888F-E18F-4C3A-BCAA-FC9390E51A97}"/>
                  </a:ext>
                </a:extLst>
              </p:cNvPr>
              <p:cNvPicPr/>
              <p:nvPr/>
            </p:nvPicPr>
            <p:blipFill>
              <a:blip r:embed="rId82"/>
              <a:stretch>
                <a:fillRect/>
              </a:stretch>
            </p:blipFill>
            <p:spPr>
              <a:xfrm>
                <a:off x="3608760" y="4198120"/>
                <a:ext cx="60480" cy="103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3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4F0466FD-2A1D-46CF-BAD1-5E5F646669DC}"/>
                  </a:ext>
                </a:extLst>
              </p14:cNvPr>
              <p14:cNvContentPartPr/>
              <p14:nvPr/>
            </p14:nvContentPartPr>
            <p14:xfrm>
              <a:off x="3718200" y="4388920"/>
              <a:ext cx="4320" cy="37800"/>
            </p14:xfrm>
          </p:contentPart>
        </mc:Choice>
        <mc:Fallback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4F0466FD-2A1D-46CF-BAD1-5E5F646669DC}"/>
                  </a:ext>
                </a:extLst>
              </p:cNvPr>
              <p:cNvPicPr/>
              <p:nvPr/>
            </p:nvPicPr>
            <p:blipFill>
              <a:blip r:embed="rId84"/>
              <a:stretch>
                <a:fillRect/>
              </a:stretch>
            </p:blipFill>
            <p:spPr>
              <a:xfrm>
                <a:off x="3700200" y="4370920"/>
                <a:ext cx="39960" cy="73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5">
            <p14:nvContentPartPr>
              <p14:cNvPr id="57" name="Ink 56">
                <a:extLst>
                  <a:ext uri="{FF2B5EF4-FFF2-40B4-BE49-F238E27FC236}">
                    <a16:creationId xmlns:a16="http://schemas.microsoft.com/office/drawing/2014/main" id="{C977F548-DF07-41F4-AD39-B0C130064095}"/>
                  </a:ext>
                </a:extLst>
              </p14:cNvPr>
              <p14:cNvContentPartPr/>
              <p14:nvPr/>
            </p14:nvContentPartPr>
            <p14:xfrm>
              <a:off x="2935920" y="4073200"/>
              <a:ext cx="153720" cy="182520"/>
            </p14:xfrm>
          </p:contentPart>
        </mc:Choice>
        <mc:Fallback>
          <p:pic>
            <p:nvPicPr>
              <p:cNvPr id="57" name="Ink 56">
                <a:extLst>
                  <a:ext uri="{FF2B5EF4-FFF2-40B4-BE49-F238E27FC236}">
                    <a16:creationId xmlns:a16="http://schemas.microsoft.com/office/drawing/2014/main" id="{C977F548-DF07-41F4-AD39-B0C130064095}"/>
                  </a:ext>
                </a:extLst>
              </p:cNvPr>
              <p:cNvPicPr/>
              <p:nvPr/>
            </p:nvPicPr>
            <p:blipFill>
              <a:blip r:embed="rId86"/>
              <a:stretch>
                <a:fillRect/>
              </a:stretch>
            </p:blipFill>
            <p:spPr>
              <a:xfrm>
                <a:off x="2917920" y="4055560"/>
                <a:ext cx="189360" cy="218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7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EE50625C-6F6C-45BA-94F6-C45F9812B4EB}"/>
                  </a:ext>
                </a:extLst>
              </p14:cNvPr>
              <p14:cNvContentPartPr/>
              <p14:nvPr/>
            </p14:nvContentPartPr>
            <p14:xfrm>
              <a:off x="2926560" y="4805440"/>
              <a:ext cx="9720" cy="77760"/>
            </p14:xfrm>
          </p:contentPart>
        </mc:Choice>
        <mc:Fallback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EE50625C-6F6C-45BA-94F6-C45F9812B4EB}"/>
                  </a:ext>
                </a:extLst>
              </p:cNvPr>
              <p:cNvPicPr/>
              <p:nvPr/>
            </p:nvPicPr>
            <p:blipFill>
              <a:blip r:embed="rId88"/>
              <a:stretch>
                <a:fillRect/>
              </a:stretch>
            </p:blipFill>
            <p:spPr>
              <a:xfrm>
                <a:off x="2908560" y="4787800"/>
                <a:ext cx="45360" cy="113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9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BF0E6D8B-0807-4BD5-A796-FEAD5D5C15FF}"/>
                  </a:ext>
                </a:extLst>
              </p14:cNvPr>
              <p14:cNvContentPartPr/>
              <p14:nvPr/>
            </p14:nvContentPartPr>
            <p14:xfrm>
              <a:off x="2925480" y="5018560"/>
              <a:ext cx="360" cy="360"/>
            </p14:xfrm>
          </p:contentPart>
        </mc:Choice>
        <mc:Fallback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BF0E6D8B-0807-4BD5-A796-FEAD5D5C15FF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2907840" y="5000920"/>
                <a:ext cx="360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0">
            <p14:nvContentPartPr>
              <p14:cNvPr id="23" name="Ink 22">
                <a:extLst>
                  <a:ext uri="{FF2B5EF4-FFF2-40B4-BE49-F238E27FC236}">
                    <a16:creationId xmlns:a16="http://schemas.microsoft.com/office/drawing/2014/main" id="{B7CAEB06-79D2-415A-BB02-05E2B8E2E7B5}"/>
                  </a:ext>
                </a:extLst>
              </p14:cNvPr>
              <p14:cNvContentPartPr/>
              <p14:nvPr/>
            </p14:nvContentPartPr>
            <p14:xfrm>
              <a:off x="2925480" y="5130160"/>
              <a:ext cx="360" cy="360"/>
            </p14:xfrm>
          </p:contentPart>
        </mc:Choice>
        <mc:Fallback>
          <p:pic>
            <p:nvPicPr>
              <p:cNvPr id="23" name="Ink 22">
                <a:extLst>
                  <a:ext uri="{FF2B5EF4-FFF2-40B4-BE49-F238E27FC236}">
                    <a16:creationId xmlns:a16="http://schemas.microsoft.com/office/drawing/2014/main" id="{B7CAEB06-79D2-415A-BB02-05E2B8E2E7B5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2907840" y="5112520"/>
                <a:ext cx="360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1">
            <p14:nvContentPartPr>
              <p14:cNvPr id="28" name="Ink 27">
                <a:extLst>
                  <a:ext uri="{FF2B5EF4-FFF2-40B4-BE49-F238E27FC236}">
                    <a16:creationId xmlns:a16="http://schemas.microsoft.com/office/drawing/2014/main" id="{030FE542-EDCA-4716-B19F-C21B632EA40B}"/>
                  </a:ext>
                </a:extLst>
              </p14:cNvPr>
              <p14:cNvContentPartPr/>
              <p14:nvPr/>
            </p14:nvContentPartPr>
            <p14:xfrm>
              <a:off x="3829800" y="4561720"/>
              <a:ext cx="23040" cy="56520"/>
            </p14:xfrm>
          </p:contentPart>
        </mc:Choice>
        <mc:Fallback>
          <p:pic>
            <p:nvPicPr>
              <p:cNvPr id="28" name="Ink 27">
                <a:extLst>
                  <a:ext uri="{FF2B5EF4-FFF2-40B4-BE49-F238E27FC236}">
                    <a16:creationId xmlns:a16="http://schemas.microsoft.com/office/drawing/2014/main" id="{030FE542-EDCA-4716-B19F-C21B632EA40B}"/>
                  </a:ext>
                </a:extLst>
              </p:cNvPr>
              <p:cNvPicPr/>
              <p:nvPr/>
            </p:nvPicPr>
            <p:blipFill>
              <a:blip r:embed="rId92"/>
              <a:stretch>
                <a:fillRect/>
              </a:stretch>
            </p:blipFill>
            <p:spPr>
              <a:xfrm>
                <a:off x="3812160" y="4543720"/>
                <a:ext cx="58680" cy="92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3">
            <p14:nvContentPartPr>
              <p14:cNvPr id="29" name="Ink 28">
                <a:extLst>
                  <a:ext uri="{FF2B5EF4-FFF2-40B4-BE49-F238E27FC236}">
                    <a16:creationId xmlns:a16="http://schemas.microsoft.com/office/drawing/2014/main" id="{2F7F26A4-B92A-41A4-8A73-EABADDEC0CBD}"/>
                  </a:ext>
                </a:extLst>
              </p14:cNvPr>
              <p14:cNvContentPartPr/>
              <p14:nvPr/>
            </p14:nvContentPartPr>
            <p14:xfrm>
              <a:off x="3901080" y="4744240"/>
              <a:ext cx="12600" cy="16560"/>
            </p14:xfrm>
          </p:contentPart>
        </mc:Choice>
        <mc:Fallback>
          <p:pic>
            <p:nvPicPr>
              <p:cNvPr id="29" name="Ink 28">
                <a:extLst>
                  <a:ext uri="{FF2B5EF4-FFF2-40B4-BE49-F238E27FC236}">
                    <a16:creationId xmlns:a16="http://schemas.microsoft.com/office/drawing/2014/main" id="{2F7F26A4-B92A-41A4-8A73-EABADDEC0CBD}"/>
                  </a:ext>
                </a:extLst>
              </p:cNvPr>
              <p:cNvPicPr/>
              <p:nvPr/>
            </p:nvPicPr>
            <p:blipFill>
              <a:blip r:embed="rId94"/>
              <a:stretch>
                <a:fillRect/>
              </a:stretch>
            </p:blipFill>
            <p:spPr>
              <a:xfrm>
                <a:off x="3883080" y="4726600"/>
                <a:ext cx="48240" cy="52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5">
            <p14:nvContentPartPr>
              <p14:cNvPr id="41" name="Ink 40">
                <a:extLst>
                  <a:ext uri="{FF2B5EF4-FFF2-40B4-BE49-F238E27FC236}">
                    <a16:creationId xmlns:a16="http://schemas.microsoft.com/office/drawing/2014/main" id="{36F8E8BB-FE96-4517-A033-F208D77A78FB}"/>
                  </a:ext>
                </a:extLst>
              </p14:cNvPr>
              <p14:cNvContentPartPr/>
              <p14:nvPr/>
            </p14:nvContentPartPr>
            <p14:xfrm>
              <a:off x="3972360" y="4876360"/>
              <a:ext cx="18360" cy="44280"/>
            </p14:xfrm>
          </p:contentPart>
        </mc:Choice>
        <mc:Fallback>
          <p:pic>
            <p:nvPicPr>
              <p:cNvPr id="41" name="Ink 40">
                <a:extLst>
                  <a:ext uri="{FF2B5EF4-FFF2-40B4-BE49-F238E27FC236}">
                    <a16:creationId xmlns:a16="http://schemas.microsoft.com/office/drawing/2014/main" id="{36F8E8BB-FE96-4517-A033-F208D77A78FB}"/>
                  </a:ext>
                </a:extLst>
              </p:cNvPr>
              <p:cNvPicPr/>
              <p:nvPr/>
            </p:nvPicPr>
            <p:blipFill>
              <a:blip r:embed="rId96"/>
              <a:stretch>
                <a:fillRect/>
              </a:stretch>
            </p:blipFill>
            <p:spPr>
              <a:xfrm>
                <a:off x="3954360" y="4858720"/>
                <a:ext cx="54000" cy="79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7">
            <p14:nvContentPartPr>
              <p14:cNvPr id="42" name="Ink 41">
                <a:extLst>
                  <a:ext uri="{FF2B5EF4-FFF2-40B4-BE49-F238E27FC236}">
                    <a16:creationId xmlns:a16="http://schemas.microsoft.com/office/drawing/2014/main" id="{C2568A58-34B8-4EDE-8A32-F527183AFA2D}"/>
                  </a:ext>
                </a:extLst>
              </p14:cNvPr>
              <p14:cNvContentPartPr/>
              <p14:nvPr/>
            </p14:nvContentPartPr>
            <p14:xfrm>
              <a:off x="3272160" y="4886440"/>
              <a:ext cx="210960" cy="173880"/>
            </p14:xfrm>
          </p:contentPart>
        </mc:Choice>
        <mc:Fallback>
          <p:pic>
            <p:nvPicPr>
              <p:cNvPr id="42" name="Ink 41">
                <a:extLst>
                  <a:ext uri="{FF2B5EF4-FFF2-40B4-BE49-F238E27FC236}">
                    <a16:creationId xmlns:a16="http://schemas.microsoft.com/office/drawing/2014/main" id="{C2568A58-34B8-4EDE-8A32-F527183AFA2D}"/>
                  </a:ext>
                </a:extLst>
              </p:cNvPr>
              <p:cNvPicPr/>
              <p:nvPr/>
            </p:nvPicPr>
            <p:blipFill>
              <a:blip r:embed="rId98"/>
              <a:stretch>
                <a:fillRect/>
              </a:stretch>
            </p:blipFill>
            <p:spPr>
              <a:xfrm>
                <a:off x="3254160" y="4868800"/>
                <a:ext cx="246600" cy="209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9">
            <p14:nvContentPartPr>
              <p14:cNvPr id="43" name="Ink 42">
                <a:extLst>
                  <a:ext uri="{FF2B5EF4-FFF2-40B4-BE49-F238E27FC236}">
                    <a16:creationId xmlns:a16="http://schemas.microsoft.com/office/drawing/2014/main" id="{616BAFA8-1D5B-40B7-B71E-90D5C0DA8D4C}"/>
                  </a:ext>
                </a:extLst>
              </p14:cNvPr>
              <p14:cNvContentPartPr/>
              <p14:nvPr/>
            </p14:nvContentPartPr>
            <p14:xfrm>
              <a:off x="3614160" y="4825960"/>
              <a:ext cx="135000" cy="98640"/>
            </p14:xfrm>
          </p:contentPart>
        </mc:Choice>
        <mc:Fallback>
          <p:pic>
            <p:nvPicPr>
              <p:cNvPr id="43" name="Ink 42">
                <a:extLst>
                  <a:ext uri="{FF2B5EF4-FFF2-40B4-BE49-F238E27FC236}">
                    <a16:creationId xmlns:a16="http://schemas.microsoft.com/office/drawing/2014/main" id="{616BAFA8-1D5B-40B7-B71E-90D5C0DA8D4C}"/>
                  </a:ext>
                </a:extLst>
              </p:cNvPr>
              <p:cNvPicPr/>
              <p:nvPr/>
            </p:nvPicPr>
            <p:blipFill>
              <a:blip r:embed="rId100"/>
              <a:stretch>
                <a:fillRect/>
              </a:stretch>
            </p:blipFill>
            <p:spPr>
              <a:xfrm>
                <a:off x="3596160" y="4807960"/>
                <a:ext cx="170640" cy="134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1">
            <p14:nvContentPartPr>
              <p14:cNvPr id="48" name="Ink 47">
                <a:extLst>
                  <a:ext uri="{FF2B5EF4-FFF2-40B4-BE49-F238E27FC236}">
                    <a16:creationId xmlns:a16="http://schemas.microsoft.com/office/drawing/2014/main" id="{EFCCB32B-4812-425E-AC1D-48D15A9DB04E}"/>
                  </a:ext>
                </a:extLst>
              </p14:cNvPr>
              <p14:cNvContentPartPr/>
              <p14:nvPr/>
            </p14:nvContentPartPr>
            <p14:xfrm>
              <a:off x="3008280" y="5029000"/>
              <a:ext cx="161280" cy="30960"/>
            </p14:xfrm>
          </p:contentPart>
        </mc:Choice>
        <mc:Fallback>
          <p:pic>
            <p:nvPicPr>
              <p:cNvPr id="48" name="Ink 47">
                <a:extLst>
                  <a:ext uri="{FF2B5EF4-FFF2-40B4-BE49-F238E27FC236}">
                    <a16:creationId xmlns:a16="http://schemas.microsoft.com/office/drawing/2014/main" id="{EFCCB32B-4812-425E-AC1D-48D15A9DB04E}"/>
                  </a:ext>
                </a:extLst>
              </p:cNvPr>
              <p:cNvPicPr/>
              <p:nvPr/>
            </p:nvPicPr>
            <p:blipFill>
              <a:blip r:embed="rId102"/>
              <a:stretch>
                <a:fillRect/>
              </a:stretch>
            </p:blipFill>
            <p:spPr>
              <a:xfrm>
                <a:off x="2990640" y="5011000"/>
                <a:ext cx="196920" cy="666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805513445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EF925F-07F8-4EB3-99A6-401403A3F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8BA499-14B1-4141-8B47-F388188B2A8C}" type="slidenum">
              <a:rPr lang="en-US" smtClean="0"/>
              <a:pPr>
                <a:defRPr/>
              </a:pPr>
              <a:t>56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0BB0A9F-67E7-4360-BE9A-A8D3F312C7C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3056" t="17531" r="18541" b="76420"/>
          <a:stretch/>
        </p:blipFill>
        <p:spPr>
          <a:xfrm>
            <a:off x="304800" y="228600"/>
            <a:ext cx="8599714" cy="15240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F0256B7F-660F-4C3A-9958-D2343A82F7C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666"/>
          <a:stretch/>
        </p:blipFill>
        <p:spPr>
          <a:xfrm>
            <a:off x="5789622" y="1273723"/>
            <a:ext cx="3107209" cy="2119717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B6DCC777-BEA5-4DC5-90E9-BDACB64259DB}"/>
                  </a:ext>
                </a:extLst>
              </p14:cNvPr>
              <p14:cNvContentPartPr/>
              <p14:nvPr/>
            </p14:nvContentPartPr>
            <p14:xfrm>
              <a:off x="1076520" y="548440"/>
              <a:ext cx="960840" cy="2448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B6DCC777-BEA5-4DC5-90E9-BDACB64259DB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058880" y="512800"/>
                <a:ext cx="996480" cy="96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1CEF74A6-6511-487F-A591-C9CD2448ED38}"/>
                  </a:ext>
                </a:extLst>
              </p14:cNvPr>
              <p14:cNvContentPartPr/>
              <p14:nvPr/>
            </p14:nvContentPartPr>
            <p14:xfrm>
              <a:off x="4866240" y="1340800"/>
              <a:ext cx="3765960" cy="71640"/>
            </p14:xfrm>
          </p:contentPart>
        </mc:Choice>
        <mc:Fallback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1CEF74A6-6511-487F-A591-C9CD2448ED38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4848600" y="1304800"/>
                <a:ext cx="3801600" cy="143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D42D16F1-1097-48CB-A84C-636D48DE3352}"/>
                  </a:ext>
                </a:extLst>
              </p14:cNvPr>
              <p14:cNvContentPartPr/>
              <p14:nvPr/>
            </p14:nvContentPartPr>
            <p14:xfrm>
              <a:off x="365520" y="1635280"/>
              <a:ext cx="3756960" cy="102240"/>
            </p14:xfrm>
          </p:contentPart>
        </mc:Choice>
        <mc:Fallback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D42D16F1-1097-48CB-A84C-636D48DE3352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347520" y="1599280"/>
                <a:ext cx="3792600" cy="173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0016D77D-1E1E-45CA-88D8-B281F93C118F}"/>
                  </a:ext>
                </a:extLst>
              </p14:cNvPr>
              <p14:cNvContentPartPr/>
              <p14:nvPr/>
            </p14:nvContentPartPr>
            <p14:xfrm>
              <a:off x="1869240" y="3540760"/>
              <a:ext cx="89640" cy="55800"/>
            </p14:xfrm>
          </p:contentPart>
        </mc:Choice>
        <mc:Fallback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0016D77D-1E1E-45CA-88D8-B281F93C118F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1851240" y="3522760"/>
                <a:ext cx="125280" cy="91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D78C6338-B857-4194-88A5-678707E11049}"/>
                  </a:ext>
                </a:extLst>
              </p14:cNvPr>
              <p14:cNvContentPartPr/>
              <p14:nvPr/>
            </p14:nvContentPartPr>
            <p14:xfrm>
              <a:off x="2123040" y="3419080"/>
              <a:ext cx="58320" cy="35640"/>
            </p14:xfrm>
          </p:contentPart>
        </mc:Choice>
        <mc:Fallback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D78C6338-B857-4194-88A5-678707E11049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2105040" y="3401080"/>
                <a:ext cx="93960" cy="71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id="{1316781B-7B69-4C87-988D-1944680D74BC}"/>
                  </a:ext>
                </a:extLst>
              </p14:cNvPr>
              <p14:cNvContentPartPr/>
              <p14:nvPr/>
            </p14:nvContentPartPr>
            <p14:xfrm>
              <a:off x="4297080" y="2169160"/>
              <a:ext cx="62280" cy="45720"/>
            </p14:xfrm>
          </p:contentPart>
        </mc:Choice>
        <mc:Fallback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1316781B-7B69-4C87-988D-1944680D74BC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4279440" y="2151520"/>
                <a:ext cx="97920" cy="81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">
            <p14:nvContentPartPr>
              <p14:cNvPr id="22" name="Ink 21">
                <a:extLst>
                  <a:ext uri="{FF2B5EF4-FFF2-40B4-BE49-F238E27FC236}">
                    <a16:creationId xmlns:a16="http://schemas.microsoft.com/office/drawing/2014/main" id="{60783061-74BD-4F4A-8811-601E24860D50}"/>
                  </a:ext>
                </a:extLst>
              </p14:cNvPr>
              <p14:cNvContentPartPr/>
              <p14:nvPr/>
            </p14:nvContentPartPr>
            <p14:xfrm>
              <a:off x="4581840" y="2041720"/>
              <a:ext cx="360" cy="360"/>
            </p14:xfrm>
          </p:contentPart>
        </mc:Choice>
        <mc:Fallback>
          <p:pic>
            <p:nvPicPr>
              <p:cNvPr id="22" name="Ink 21">
                <a:extLst>
                  <a:ext uri="{FF2B5EF4-FFF2-40B4-BE49-F238E27FC236}">
                    <a16:creationId xmlns:a16="http://schemas.microsoft.com/office/drawing/2014/main" id="{60783061-74BD-4F4A-8811-601E24860D50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4563840" y="2024080"/>
                <a:ext cx="360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8">
            <p14:nvContentPartPr>
              <p14:cNvPr id="25" name="Ink 24">
                <a:extLst>
                  <a:ext uri="{FF2B5EF4-FFF2-40B4-BE49-F238E27FC236}">
                    <a16:creationId xmlns:a16="http://schemas.microsoft.com/office/drawing/2014/main" id="{D1F74197-9EEE-4DCF-8773-DE55996B4D0F}"/>
                  </a:ext>
                </a:extLst>
              </p14:cNvPr>
              <p14:cNvContentPartPr/>
              <p14:nvPr/>
            </p14:nvContentPartPr>
            <p14:xfrm>
              <a:off x="1664040" y="3718240"/>
              <a:ext cx="12240" cy="12240"/>
            </p14:xfrm>
          </p:contentPart>
        </mc:Choice>
        <mc:Fallback>
          <p:pic>
            <p:nvPicPr>
              <p:cNvPr id="25" name="Ink 24">
                <a:extLst>
                  <a:ext uri="{FF2B5EF4-FFF2-40B4-BE49-F238E27FC236}">
                    <a16:creationId xmlns:a16="http://schemas.microsoft.com/office/drawing/2014/main" id="{D1F74197-9EEE-4DCF-8773-DE55996B4D0F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1646040" y="3700600"/>
                <a:ext cx="47880" cy="47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0">
            <p14:nvContentPartPr>
              <p14:cNvPr id="26" name="Ink 25">
                <a:extLst>
                  <a:ext uri="{FF2B5EF4-FFF2-40B4-BE49-F238E27FC236}">
                    <a16:creationId xmlns:a16="http://schemas.microsoft.com/office/drawing/2014/main" id="{4AEF1DE8-EA96-4EA0-9CE5-AEE00D7B625F}"/>
                  </a:ext>
                </a:extLst>
              </p14:cNvPr>
              <p14:cNvContentPartPr/>
              <p14:nvPr/>
            </p14:nvContentPartPr>
            <p14:xfrm>
              <a:off x="1605000" y="3809680"/>
              <a:ext cx="360" cy="360"/>
            </p14:xfrm>
          </p:contentPart>
        </mc:Choice>
        <mc:Fallback>
          <p:pic>
            <p:nvPicPr>
              <p:cNvPr id="26" name="Ink 25">
                <a:extLst>
                  <a:ext uri="{FF2B5EF4-FFF2-40B4-BE49-F238E27FC236}">
                    <a16:creationId xmlns:a16="http://schemas.microsoft.com/office/drawing/2014/main" id="{4AEF1DE8-EA96-4EA0-9CE5-AEE00D7B625F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1587000" y="3792040"/>
                <a:ext cx="360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1">
            <p14:nvContentPartPr>
              <p14:cNvPr id="27" name="Ink 26">
                <a:extLst>
                  <a:ext uri="{FF2B5EF4-FFF2-40B4-BE49-F238E27FC236}">
                    <a16:creationId xmlns:a16="http://schemas.microsoft.com/office/drawing/2014/main" id="{266AA224-7B03-493C-8EB9-90A58B14FFB5}"/>
                  </a:ext>
                </a:extLst>
              </p14:cNvPr>
              <p14:cNvContentPartPr/>
              <p14:nvPr/>
            </p14:nvContentPartPr>
            <p14:xfrm>
              <a:off x="1459200" y="3850360"/>
              <a:ext cx="64440" cy="47160"/>
            </p14:xfrm>
          </p:contentPart>
        </mc:Choice>
        <mc:Fallback>
          <p:pic>
            <p:nvPicPr>
              <p:cNvPr id="27" name="Ink 26">
                <a:extLst>
                  <a:ext uri="{FF2B5EF4-FFF2-40B4-BE49-F238E27FC236}">
                    <a16:creationId xmlns:a16="http://schemas.microsoft.com/office/drawing/2014/main" id="{266AA224-7B03-493C-8EB9-90A58B14FFB5}"/>
                  </a:ext>
                </a:extLst>
              </p:cNvPr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1441560" y="3832720"/>
                <a:ext cx="100080" cy="82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3">
            <p14:nvContentPartPr>
              <p14:cNvPr id="32" name="Ink 31">
                <a:extLst>
                  <a:ext uri="{FF2B5EF4-FFF2-40B4-BE49-F238E27FC236}">
                    <a16:creationId xmlns:a16="http://schemas.microsoft.com/office/drawing/2014/main" id="{E5232696-7234-443C-86A1-4A52BEC53100}"/>
                  </a:ext>
                </a:extLst>
              </p14:cNvPr>
              <p14:cNvContentPartPr/>
              <p14:nvPr/>
            </p14:nvContentPartPr>
            <p14:xfrm>
              <a:off x="1278120" y="3992560"/>
              <a:ext cx="42480" cy="34560"/>
            </p14:xfrm>
          </p:contentPart>
        </mc:Choice>
        <mc:Fallback>
          <p:pic>
            <p:nvPicPr>
              <p:cNvPr id="32" name="Ink 31">
                <a:extLst>
                  <a:ext uri="{FF2B5EF4-FFF2-40B4-BE49-F238E27FC236}">
                    <a16:creationId xmlns:a16="http://schemas.microsoft.com/office/drawing/2014/main" id="{E5232696-7234-443C-86A1-4A52BEC53100}"/>
                  </a:ext>
                </a:extLst>
              </p:cNvPr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1260480" y="3974560"/>
                <a:ext cx="78120" cy="70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5">
            <p14:nvContentPartPr>
              <p14:cNvPr id="33" name="Ink 32">
                <a:extLst>
                  <a:ext uri="{FF2B5EF4-FFF2-40B4-BE49-F238E27FC236}">
                    <a16:creationId xmlns:a16="http://schemas.microsoft.com/office/drawing/2014/main" id="{24CEE778-FB55-43A8-9416-D09557AEE117}"/>
                  </a:ext>
                </a:extLst>
              </p14:cNvPr>
              <p14:cNvContentPartPr/>
              <p14:nvPr/>
            </p14:nvContentPartPr>
            <p14:xfrm>
              <a:off x="1178400" y="4104160"/>
              <a:ext cx="360" cy="360"/>
            </p14:xfrm>
          </p:contentPart>
        </mc:Choice>
        <mc:Fallback>
          <p:pic>
            <p:nvPicPr>
              <p:cNvPr id="33" name="Ink 32">
                <a:extLst>
                  <a:ext uri="{FF2B5EF4-FFF2-40B4-BE49-F238E27FC236}">
                    <a16:creationId xmlns:a16="http://schemas.microsoft.com/office/drawing/2014/main" id="{24CEE778-FB55-43A8-9416-D09557AEE117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1160400" y="4086520"/>
                <a:ext cx="360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6">
            <p14:nvContentPartPr>
              <p14:cNvPr id="34" name="Ink 33">
                <a:extLst>
                  <a:ext uri="{FF2B5EF4-FFF2-40B4-BE49-F238E27FC236}">
                    <a16:creationId xmlns:a16="http://schemas.microsoft.com/office/drawing/2014/main" id="{84F96A3C-DDCD-4887-BCAE-C867A7269940}"/>
                  </a:ext>
                </a:extLst>
              </p14:cNvPr>
              <p14:cNvContentPartPr/>
              <p14:nvPr/>
            </p14:nvContentPartPr>
            <p14:xfrm>
              <a:off x="1084800" y="4175440"/>
              <a:ext cx="12240" cy="12600"/>
            </p14:xfrm>
          </p:contentPart>
        </mc:Choice>
        <mc:Fallback>
          <p:pic>
            <p:nvPicPr>
              <p:cNvPr id="34" name="Ink 33">
                <a:extLst>
                  <a:ext uri="{FF2B5EF4-FFF2-40B4-BE49-F238E27FC236}">
                    <a16:creationId xmlns:a16="http://schemas.microsoft.com/office/drawing/2014/main" id="{84F96A3C-DDCD-4887-BCAE-C867A7269940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1067160" y="4157440"/>
                <a:ext cx="47880" cy="48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7">
            <p14:nvContentPartPr>
              <p14:cNvPr id="35" name="Ink 34">
                <a:extLst>
                  <a:ext uri="{FF2B5EF4-FFF2-40B4-BE49-F238E27FC236}">
                    <a16:creationId xmlns:a16="http://schemas.microsoft.com/office/drawing/2014/main" id="{8DA000A9-96C5-4AEB-BD3D-FA4D7CF4D90A}"/>
                  </a:ext>
                </a:extLst>
              </p14:cNvPr>
              <p14:cNvContentPartPr/>
              <p14:nvPr/>
            </p14:nvContentPartPr>
            <p14:xfrm>
              <a:off x="1015680" y="4236280"/>
              <a:ext cx="360" cy="360"/>
            </p14:xfrm>
          </p:contentPart>
        </mc:Choice>
        <mc:Fallback>
          <p:pic>
            <p:nvPicPr>
              <p:cNvPr id="35" name="Ink 34">
                <a:extLst>
                  <a:ext uri="{FF2B5EF4-FFF2-40B4-BE49-F238E27FC236}">
                    <a16:creationId xmlns:a16="http://schemas.microsoft.com/office/drawing/2014/main" id="{8DA000A9-96C5-4AEB-BD3D-FA4D7CF4D90A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997680" y="4218640"/>
                <a:ext cx="360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8">
            <p14:nvContentPartPr>
              <p14:cNvPr id="36" name="Ink 35">
                <a:extLst>
                  <a:ext uri="{FF2B5EF4-FFF2-40B4-BE49-F238E27FC236}">
                    <a16:creationId xmlns:a16="http://schemas.microsoft.com/office/drawing/2014/main" id="{6EF2970F-E9D3-4757-A041-86DB368672A3}"/>
                  </a:ext>
                </a:extLst>
              </p14:cNvPr>
              <p14:cNvContentPartPr/>
              <p14:nvPr/>
            </p14:nvContentPartPr>
            <p14:xfrm>
              <a:off x="1127280" y="4297480"/>
              <a:ext cx="360" cy="360"/>
            </p14:xfrm>
          </p:contentPart>
        </mc:Choice>
        <mc:Fallback>
          <p:pic>
            <p:nvPicPr>
              <p:cNvPr id="36" name="Ink 35">
                <a:extLst>
                  <a:ext uri="{FF2B5EF4-FFF2-40B4-BE49-F238E27FC236}">
                    <a16:creationId xmlns:a16="http://schemas.microsoft.com/office/drawing/2014/main" id="{6EF2970F-E9D3-4757-A041-86DB368672A3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1109280" y="4279480"/>
                <a:ext cx="360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9">
            <p14:nvContentPartPr>
              <p14:cNvPr id="37" name="Ink 36">
                <a:extLst>
                  <a:ext uri="{FF2B5EF4-FFF2-40B4-BE49-F238E27FC236}">
                    <a16:creationId xmlns:a16="http://schemas.microsoft.com/office/drawing/2014/main" id="{97264D34-AF9E-4A06-B719-4F00417AAC11}"/>
                  </a:ext>
                </a:extLst>
              </p14:cNvPr>
              <p14:cNvContentPartPr/>
              <p14:nvPr/>
            </p14:nvContentPartPr>
            <p14:xfrm>
              <a:off x="1310520" y="4277680"/>
              <a:ext cx="154080" cy="20160"/>
            </p14:xfrm>
          </p:contentPart>
        </mc:Choice>
        <mc:Fallback>
          <p:pic>
            <p:nvPicPr>
              <p:cNvPr id="37" name="Ink 36">
                <a:extLst>
                  <a:ext uri="{FF2B5EF4-FFF2-40B4-BE49-F238E27FC236}">
                    <a16:creationId xmlns:a16="http://schemas.microsoft.com/office/drawing/2014/main" id="{97264D34-AF9E-4A06-B719-4F00417AAC11}"/>
                  </a:ext>
                </a:extLst>
              </p:cNvPr>
              <p:cNvPicPr/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1292520" y="4259680"/>
                <a:ext cx="189720" cy="55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1">
            <p14:nvContentPartPr>
              <p14:cNvPr id="38" name="Ink 37">
                <a:extLst>
                  <a:ext uri="{FF2B5EF4-FFF2-40B4-BE49-F238E27FC236}">
                    <a16:creationId xmlns:a16="http://schemas.microsoft.com/office/drawing/2014/main" id="{8FDE7316-1373-44E2-9FBD-7A303337F4F2}"/>
                  </a:ext>
                </a:extLst>
              </p14:cNvPr>
              <p14:cNvContentPartPr/>
              <p14:nvPr/>
            </p14:nvContentPartPr>
            <p14:xfrm>
              <a:off x="1635240" y="4287040"/>
              <a:ext cx="54000" cy="360"/>
            </p14:xfrm>
          </p:contentPart>
        </mc:Choice>
        <mc:Fallback>
          <p:pic>
            <p:nvPicPr>
              <p:cNvPr id="38" name="Ink 37">
                <a:extLst>
                  <a:ext uri="{FF2B5EF4-FFF2-40B4-BE49-F238E27FC236}">
                    <a16:creationId xmlns:a16="http://schemas.microsoft.com/office/drawing/2014/main" id="{8FDE7316-1373-44E2-9FBD-7A303337F4F2}"/>
                  </a:ext>
                </a:extLst>
              </p:cNvPr>
              <p:cNvPicPr/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1617600" y="4269400"/>
                <a:ext cx="8964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3">
            <p14:nvContentPartPr>
              <p14:cNvPr id="39" name="Ink 38">
                <a:extLst>
                  <a:ext uri="{FF2B5EF4-FFF2-40B4-BE49-F238E27FC236}">
                    <a16:creationId xmlns:a16="http://schemas.microsoft.com/office/drawing/2014/main" id="{535FB5C8-3F1F-4F63-AAEB-30D0F70692C5}"/>
                  </a:ext>
                </a:extLst>
              </p14:cNvPr>
              <p14:cNvContentPartPr/>
              <p14:nvPr/>
            </p14:nvContentPartPr>
            <p14:xfrm>
              <a:off x="1858800" y="4287040"/>
              <a:ext cx="360" cy="360"/>
            </p14:xfrm>
          </p:contentPart>
        </mc:Choice>
        <mc:Fallback>
          <p:pic>
            <p:nvPicPr>
              <p:cNvPr id="39" name="Ink 38">
                <a:extLst>
                  <a:ext uri="{FF2B5EF4-FFF2-40B4-BE49-F238E27FC236}">
                    <a16:creationId xmlns:a16="http://schemas.microsoft.com/office/drawing/2014/main" id="{535FB5C8-3F1F-4F63-AAEB-30D0F70692C5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1840800" y="4269400"/>
                <a:ext cx="360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4">
            <p14:nvContentPartPr>
              <p14:cNvPr id="40" name="Ink 39">
                <a:extLst>
                  <a:ext uri="{FF2B5EF4-FFF2-40B4-BE49-F238E27FC236}">
                    <a16:creationId xmlns:a16="http://schemas.microsoft.com/office/drawing/2014/main" id="{0D38FF74-2A98-477D-A178-2F349B83D15C}"/>
                  </a:ext>
                </a:extLst>
              </p14:cNvPr>
              <p14:cNvContentPartPr/>
              <p14:nvPr/>
            </p14:nvContentPartPr>
            <p14:xfrm>
              <a:off x="2153640" y="4266880"/>
              <a:ext cx="360" cy="360"/>
            </p14:xfrm>
          </p:contentPart>
        </mc:Choice>
        <mc:Fallback>
          <p:pic>
            <p:nvPicPr>
              <p:cNvPr id="40" name="Ink 39">
                <a:extLst>
                  <a:ext uri="{FF2B5EF4-FFF2-40B4-BE49-F238E27FC236}">
                    <a16:creationId xmlns:a16="http://schemas.microsoft.com/office/drawing/2014/main" id="{0D38FF74-2A98-477D-A178-2F349B83D15C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2136000" y="4248880"/>
                <a:ext cx="360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5">
            <p14:nvContentPartPr>
              <p14:cNvPr id="44" name="Ink 43">
                <a:extLst>
                  <a:ext uri="{FF2B5EF4-FFF2-40B4-BE49-F238E27FC236}">
                    <a16:creationId xmlns:a16="http://schemas.microsoft.com/office/drawing/2014/main" id="{88442A1E-B995-46B9-A68B-641E707F6364}"/>
                  </a:ext>
                </a:extLst>
              </p14:cNvPr>
              <p14:cNvContentPartPr/>
              <p14:nvPr/>
            </p14:nvContentPartPr>
            <p14:xfrm>
              <a:off x="4561320" y="4195960"/>
              <a:ext cx="189720" cy="10440"/>
            </p14:xfrm>
          </p:contentPart>
        </mc:Choice>
        <mc:Fallback>
          <p:pic>
            <p:nvPicPr>
              <p:cNvPr id="44" name="Ink 43">
                <a:extLst>
                  <a:ext uri="{FF2B5EF4-FFF2-40B4-BE49-F238E27FC236}">
                    <a16:creationId xmlns:a16="http://schemas.microsoft.com/office/drawing/2014/main" id="{88442A1E-B995-46B9-A68B-641E707F6364}"/>
                  </a:ext>
                </a:extLst>
              </p:cNvPr>
              <p:cNvPicPr/>
              <p:nvPr/>
            </p:nvPicPr>
            <p:blipFill>
              <a:blip r:embed="rId36"/>
              <a:stretch>
                <a:fillRect/>
              </a:stretch>
            </p:blipFill>
            <p:spPr>
              <a:xfrm>
                <a:off x="4543680" y="4177960"/>
                <a:ext cx="225360" cy="46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7">
            <p14:nvContentPartPr>
              <p14:cNvPr id="45" name="Ink 44">
                <a:extLst>
                  <a:ext uri="{FF2B5EF4-FFF2-40B4-BE49-F238E27FC236}">
                    <a16:creationId xmlns:a16="http://schemas.microsoft.com/office/drawing/2014/main" id="{055E3A54-55A0-4C6C-9830-3AB5201A3655}"/>
                  </a:ext>
                </a:extLst>
              </p14:cNvPr>
              <p14:cNvContentPartPr/>
              <p14:nvPr/>
            </p14:nvContentPartPr>
            <p14:xfrm>
              <a:off x="4906920" y="4195600"/>
              <a:ext cx="360" cy="360"/>
            </p14:xfrm>
          </p:contentPart>
        </mc:Choice>
        <mc:Fallback>
          <p:pic>
            <p:nvPicPr>
              <p:cNvPr id="45" name="Ink 44">
                <a:extLst>
                  <a:ext uri="{FF2B5EF4-FFF2-40B4-BE49-F238E27FC236}">
                    <a16:creationId xmlns:a16="http://schemas.microsoft.com/office/drawing/2014/main" id="{055E3A54-55A0-4C6C-9830-3AB5201A3655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4889280" y="4177960"/>
                <a:ext cx="360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8">
            <p14:nvContentPartPr>
              <p14:cNvPr id="46" name="Ink 45">
                <a:extLst>
                  <a:ext uri="{FF2B5EF4-FFF2-40B4-BE49-F238E27FC236}">
                    <a16:creationId xmlns:a16="http://schemas.microsoft.com/office/drawing/2014/main" id="{33D90310-8BF4-441F-9DF2-5364CA24AA5B}"/>
                  </a:ext>
                </a:extLst>
              </p14:cNvPr>
              <p14:cNvContentPartPr/>
              <p14:nvPr/>
            </p14:nvContentPartPr>
            <p14:xfrm>
              <a:off x="4541160" y="2194360"/>
              <a:ext cx="360" cy="67680"/>
            </p14:xfrm>
          </p:contentPart>
        </mc:Choice>
        <mc:Fallback>
          <p:pic>
            <p:nvPicPr>
              <p:cNvPr id="46" name="Ink 45">
                <a:extLst>
                  <a:ext uri="{FF2B5EF4-FFF2-40B4-BE49-F238E27FC236}">
                    <a16:creationId xmlns:a16="http://schemas.microsoft.com/office/drawing/2014/main" id="{33D90310-8BF4-441F-9DF2-5364CA24AA5B}"/>
                  </a:ext>
                </a:extLst>
              </p:cNvPr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4523160" y="2176360"/>
                <a:ext cx="36000" cy="103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0">
            <p14:nvContentPartPr>
              <p14:cNvPr id="47" name="Ink 46">
                <a:extLst>
                  <a:ext uri="{FF2B5EF4-FFF2-40B4-BE49-F238E27FC236}">
                    <a16:creationId xmlns:a16="http://schemas.microsoft.com/office/drawing/2014/main" id="{EE12A39A-E508-45B7-820F-0D033FEF1D15}"/>
                  </a:ext>
                </a:extLst>
              </p14:cNvPr>
              <p14:cNvContentPartPr/>
              <p14:nvPr/>
            </p14:nvContentPartPr>
            <p14:xfrm>
              <a:off x="4592280" y="2539600"/>
              <a:ext cx="360" cy="360"/>
            </p14:xfrm>
          </p:contentPart>
        </mc:Choice>
        <mc:Fallback>
          <p:pic>
            <p:nvPicPr>
              <p:cNvPr id="47" name="Ink 46">
                <a:extLst>
                  <a:ext uri="{FF2B5EF4-FFF2-40B4-BE49-F238E27FC236}">
                    <a16:creationId xmlns:a16="http://schemas.microsoft.com/office/drawing/2014/main" id="{EE12A39A-E508-45B7-820F-0D033FEF1D15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4574280" y="2521600"/>
                <a:ext cx="360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1">
            <p14:nvContentPartPr>
              <p14:cNvPr id="51" name="Ink 50">
                <a:extLst>
                  <a:ext uri="{FF2B5EF4-FFF2-40B4-BE49-F238E27FC236}">
                    <a16:creationId xmlns:a16="http://schemas.microsoft.com/office/drawing/2014/main" id="{913CFF0D-2DD9-4B8B-9A15-6F13AC392579}"/>
                  </a:ext>
                </a:extLst>
              </p14:cNvPr>
              <p14:cNvContentPartPr/>
              <p14:nvPr/>
            </p14:nvContentPartPr>
            <p14:xfrm>
              <a:off x="4602000" y="2702320"/>
              <a:ext cx="33120" cy="127440"/>
            </p14:xfrm>
          </p:contentPart>
        </mc:Choice>
        <mc:Fallback>
          <p:pic>
            <p:nvPicPr>
              <p:cNvPr id="51" name="Ink 50">
                <a:extLst>
                  <a:ext uri="{FF2B5EF4-FFF2-40B4-BE49-F238E27FC236}">
                    <a16:creationId xmlns:a16="http://schemas.microsoft.com/office/drawing/2014/main" id="{913CFF0D-2DD9-4B8B-9A15-6F13AC392579}"/>
                  </a:ext>
                </a:extLst>
              </p:cNvPr>
              <p:cNvPicPr/>
              <p:nvPr/>
            </p:nvPicPr>
            <p:blipFill>
              <a:blip r:embed="rId42"/>
              <a:stretch>
                <a:fillRect/>
              </a:stretch>
            </p:blipFill>
            <p:spPr>
              <a:xfrm>
                <a:off x="4584360" y="2684320"/>
                <a:ext cx="68760" cy="163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3">
            <p14:nvContentPartPr>
              <p14:cNvPr id="52" name="Ink 51">
                <a:extLst>
                  <a:ext uri="{FF2B5EF4-FFF2-40B4-BE49-F238E27FC236}">
                    <a16:creationId xmlns:a16="http://schemas.microsoft.com/office/drawing/2014/main" id="{7E9C228A-AFF9-4BC2-80FD-FA6A2C566E55}"/>
                  </a:ext>
                </a:extLst>
              </p14:cNvPr>
              <p14:cNvContentPartPr/>
              <p14:nvPr/>
            </p14:nvContentPartPr>
            <p14:xfrm>
              <a:off x="4627920" y="2966560"/>
              <a:ext cx="8280" cy="107640"/>
            </p14:xfrm>
          </p:contentPart>
        </mc:Choice>
        <mc:Fallback>
          <p:pic>
            <p:nvPicPr>
              <p:cNvPr id="52" name="Ink 51">
                <a:extLst>
                  <a:ext uri="{FF2B5EF4-FFF2-40B4-BE49-F238E27FC236}">
                    <a16:creationId xmlns:a16="http://schemas.microsoft.com/office/drawing/2014/main" id="{7E9C228A-AFF9-4BC2-80FD-FA6A2C566E55}"/>
                  </a:ext>
                </a:extLst>
              </p:cNvPr>
              <p:cNvPicPr/>
              <p:nvPr/>
            </p:nvPicPr>
            <p:blipFill>
              <a:blip r:embed="rId44"/>
              <a:stretch>
                <a:fillRect/>
              </a:stretch>
            </p:blipFill>
            <p:spPr>
              <a:xfrm>
                <a:off x="4610280" y="2948560"/>
                <a:ext cx="43920" cy="143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5">
            <p14:nvContentPartPr>
              <p14:cNvPr id="53" name="Ink 52">
                <a:extLst>
                  <a:ext uri="{FF2B5EF4-FFF2-40B4-BE49-F238E27FC236}">
                    <a16:creationId xmlns:a16="http://schemas.microsoft.com/office/drawing/2014/main" id="{88C23955-498A-4013-A22C-C6DE31A587B5}"/>
                  </a:ext>
                </a:extLst>
              </p14:cNvPr>
              <p14:cNvContentPartPr/>
              <p14:nvPr/>
            </p14:nvContentPartPr>
            <p14:xfrm>
              <a:off x="4642680" y="3199840"/>
              <a:ext cx="360" cy="32760"/>
            </p14:xfrm>
          </p:contentPart>
        </mc:Choice>
        <mc:Fallback>
          <p:pic>
            <p:nvPicPr>
              <p:cNvPr id="53" name="Ink 52">
                <a:extLst>
                  <a:ext uri="{FF2B5EF4-FFF2-40B4-BE49-F238E27FC236}">
                    <a16:creationId xmlns:a16="http://schemas.microsoft.com/office/drawing/2014/main" id="{88C23955-498A-4013-A22C-C6DE31A587B5}"/>
                  </a:ext>
                </a:extLst>
              </p:cNvPr>
              <p:cNvPicPr/>
              <p:nvPr/>
            </p:nvPicPr>
            <p:blipFill>
              <a:blip r:embed="rId46"/>
              <a:stretch>
                <a:fillRect/>
              </a:stretch>
            </p:blipFill>
            <p:spPr>
              <a:xfrm>
                <a:off x="4625040" y="3182200"/>
                <a:ext cx="36000" cy="68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7">
            <p14:nvContentPartPr>
              <p14:cNvPr id="54" name="Ink 53">
                <a:extLst>
                  <a:ext uri="{FF2B5EF4-FFF2-40B4-BE49-F238E27FC236}">
                    <a16:creationId xmlns:a16="http://schemas.microsoft.com/office/drawing/2014/main" id="{E063BBA3-5AE1-43CD-BAAF-436B1A2F58F4}"/>
                  </a:ext>
                </a:extLst>
              </p14:cNvPr>
              <p14:cNvContentPartPr/>
              <p14:nvPr/>
            </p14:nvContentPartPr>
            <p14:xfrm>
              <a:off x="4612440" y="3474520"/>
              <a:ext cx="360" cy="360"/>
            </p14:xfrm>
          </p:contentPart>
        </mc:Choice>
        <mc:Fallback>
          <p:pic>
            <p:nvPicPr>
              <p:cNvPr id="54" name="Ink 53">
                <a:extLst>
                  <a:ext uri="{FF2B5EF4-FFF2-40B4-BE49-F238E27FC236}">
                    <a16:creationId xmlns:a16="http://schemas.microsoft.com/office/drawing/2014/main" id="{E063BBA3-5AE1-43CD-BAAF-436B1A2F58F4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4594800" y="3456880"/>
                <a:ext cx="360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8">
            <p14:nvContentPartPr>
              <p14:cNvPr id="55" name="Ink 54">
                <a:extLst>
                  <a:ext uri="{FF2B5EF4-FFF2-40B4-BE49-F238E27FC236}">
                    <a16:creationId xmlns:a16="http://schemas.microsoft.com/office/drawing/2014/main" id="{3FD22FDE-8389-40F8-847C-76C67E0FF537}"/>
                  </a:ext>
                </a:extLst>
              </p14:cNvPr>
              <p14:cNvContentPartPr/>
              <p14:nvPr/>
            </p14:nvContentPartPr>
            <p14:xfrm>
              <a:off x="4612440" y="3636880"/>
              <a:ext cx="4320" cy="12240"/>
            </p14:xfrm>
          </p:contentPart>
        </mc:Choice>
        <mc:Fallback>
          <p:pic>
            <p:nvPicPr>
              <p:cNvPr id="55" name="Ink 54">
                <a:extLst>
                  <a:ext uri="{FF2B5EF4-FFF2-40B4-BE49-F238E27FC236}">
                    <a16:creationId xmlns:a16="http://schemas.microsoft.com/office/drawing/2014/main" id="{3FD22FDE-8389-40F8-847C-76C67E0FF537}"/>
                  </a:ext>
                </a:extLst>
              </p:cNvPr>
              <p:cNvPicPr/>
              <p:nvPr/>
            </p:nvPicPr>
            <p:blipFill>
              <a:blip r:embed="rId49"/>
              <a:stretch>
                <a:fillRect/>
              </a:stretch>
            </p:blipFill>
            <p:spPr>
              <a:xfrm>
                <a:off x="4594800" y="3619240"/>
                <a:ext cx="39960" cy="47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0">
            <p14:nvContentPartPr>
              <p14:cNvPr id="56" name="Ink 55">
                <a:extLst>
                  <a:ext uri="{FF2B5EF4-FFF2-40B4-BE49-F238E27FC236}">
                    <a16:creationId xmlns:a16="http://schemas.microsoft.com/office/drawing/2014/main" id="{F59BCDF1-16F3-4AD0-A09F-80183CF93240}"/>
                  </a:ext>
                </a:extLst>
              </p14:cNvPr>
              <p14:cNvContentPartPr/>
              <p14:nvPr/>
            </p14:nvContentPartPr>
            <p14:xfrm>
              <a:off x="4632600" y="3779080"/>
              <a:ext cx="360" cy="360"/>
            </p14:xfrm>
          </p:contentPart>
        </mc:Choice>
        <mc:Fallback>
          <p:pic>
            <p:nvPicPr>
              <p:cNvPr id="56" name="Ink 55">
                <a:extLst>
                  <a:ext uri="{FF2B5EF4-FFF2-40B4-BE49-F238E27FC236}">
                    <a16:creationId xmlns:a16="http://schemas.microsoft.com/office/drawing/2014/main" id="{F59BCDF1-16F3-4AD0-A09F-80183CF93240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4614600" y="3761080"/>
                <a:ext cx="360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1">
            <p14:nvContentPartPr>
              <p14:cNvPr id="61" name="Ink 60">
                <a:extLst>
                  <a:ext uri="{FF2B5EF4-FFF2-40B4-BE49-F238E27FC236}">
                    <a16:creationId xmlns:a16="http://schemas.microsoft.com/office/drawing/2014/main" id="{CDE62771-7165-4721-8A5F-B8B02CE91DFB}"/>
                  </a:ext>
                </a:extLst>
              </p14:cNvPr>
              <p14:cNvContentPartPr/>
              <p14:nvPr/>
            </p14:nvContentPartPr>
            <p14:xfrm>
              <a:off x="4409040" y="3931360"/>
              <a:ext cx="254520" cy="223920"/>
            </p14:xfrm>
          </p:contentPart>
        </mc:Choice>
        <mc:Fallback>
          <p:pic>
            <p:nvPicPr>
              <p:cNvPr id="61" name="Ink 60">
                <a:extLst>
                  <a:ext uri="{FF2B5EF4-FFF2-40B4-BE49-F238E27FC236}">
                    <a16:creationId xmlns:a16="http://schemas.microsoft.com/office/drawing/2014/main" id="{CDE62771-7165-4721-8A5F-B8B02CE91DFB}"/>
                  </a:ext>
                </a:extLst>
              </p:cNvPr>
              <p:cNvPicPr/>
              <p:nvPr/>
            </p:nvPicPr>
            <p:blipFill>
              <a:blip r:embed="rId52"/>
              <a:stretch>
                <a:fillRect/>
              </a:stretch>
            </p:blipFill>
            <p:spPr>
              <a:xfrm>
                <a:off x="4391040" y="3913720"/>
                <a:ext cx="290160" cy="259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3">
            <p14:nvContentPartPr>
              <p14:cNvPr id="66" name="Ink 65">
                <a:extLst>
                  <a:ext uri="{FF2B5EF4-FFF2-40B4-BE49-F238E27FC236}">
                    <a16:creationId xmlns:a16="http://schemas.microsoft.com/office/drawing/2014/main" id="{6962AB6D-F0E4-40F5-9435-D56CBAEB360D}"/>
                  </a:ext>
                </a:extLst>
              </p14:cNvPr>
              <p14:cNvContentPartPr/>
              <p14:nvPr/>
            </p14:nvContentPartPr>
            <p14:xfrm>
              <a:off x="1772400" y="3667120"/>
              <a:ext cx="247320" cy="163080"/>
            </p14:xfrm>
          </p:contentPart>
        </mc:Choice>
        <mc:Fallback>
          <p:pic>
            <p:nvPicPr>
              <p:cNvPr id="66" name="Ink 65">
                <a:extLst>
                  <a:ext uri="{FF2B5EF4-FFF2-40B4-BE49-F238E27FC236}">
                    <a16:creationId xmlns:a16="http://schemas.microsoft.com/office/drawing/2014/main" id="{6962AB6D-F0E4-40F5-9435-D56CBAEB360D}"/>
                  </a:ext>
                </a:extLst>
              </p:cNvPr>
              <p:cNvPicPr/>
              <p:nvPr/>
            </p:nvPicPr>
            <p:blipFill>
              <a:blip r:embed="rId54"/>
              <a:stretch>
                <a:fillRect/>
              </a:stretch>
            </p:blipFill>
            <p:spPr>
              <a:xfrm>
                <a:off x="1754760" y="3649480"/>
                <a:ext cx="282960" cy="198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5">
            <p14:nvContentPartPr>
              <p14:cNvPr id="67" name="Ink 66">
                <a:extLst>
                  <a:ext uri="{FF2B5EF4-FFF2-40B4-BE49-F238E27FC236}">
                    <a16:creationId xmlns:a16="http://schemas.microsoft.com/office/drawing/2014/main" id="{A54671ED-43E9-47BA-9D2B-A67E981AF3EE}"/>
                  </a:ext>
                </a:extLst>
              </p14:cNvPr>
              <p14:cNvContentPartPr/>
              <p14:nvPr/>
            </p14:nvContentPartPr>
            <p14:xfrm>
              <a:off x="1841160" y="3890680"/>
              <a:ext cx="231120" cy="155160"/>
            </p14:xfrm>
          </p:contentPart>
        </mc:Choice>
        <mc:Fallback>
          <p:pic>
            <p:nvPicPr>
              <p:cNvPr id="67" name="Ink 66">
                <a:extLst>
                  <a:ext uri="{FF2B5EF4-FFF2-40B4-BE49-F238E27FC236}">
                    <a16:creationId xmlns:a16="http://schemas.microsoft.com/office/drawing/2014/main" id="{A54671ED-43E9-47BA-9D2B-A67E981AF3EE}"/>
                  </a:ext>
                </a:extLst>
              </p:cNvPr>
              <p:cNvPicPr/>
              <p:nvPr/>
            </p:nvPicPr>
            <p:blipFill>
              <a:blip r:embed="rId56"/>
              <a:stretch>
                <a:fillRect/>
              </a:stretch>
            </p:blipFill>
            <p:spPr>
              <a:xfrm>
                <a:off x="1823188" y="3873040"/>
                <a:ext cx="266705" cy="190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7">
            <p14:nvContentPartPr>
              <p14:cNvPr id="69" name="Ink 68">
                <a:extLst>
                  <a:ext uri="{FF2B5EF4-FFF2-40B4-BE49-F238E27FC236}">
                    <a16:creationId xmlns:a16="http://schemas.microsoft.com/office/drawing/2014/main" id="{A15941BC-7E18-42E3-B938-D89C584A7058}"/>
                  </a:ext>
                </a:extLst>
              </p14:cNvPr>
              <p14:cNvContentPartPr/>
              <p14:nvPr/>
            </p14:nvContentPartPr>
            <p14:xfrm>
              <a:off x="1911720" y="4084360"/>
              <a:ext cx="138960" cy="145080"/>
            </p14:xfrm>
          </p:contentPart>
        </mc:Choice>
        <mc:Fallback>
          <p:pic>
            <p:nvPicPr>
              <p:cNvPr id="69" name="Ink 68">
                <a:extLst>
                  <a:ext uri="{FF2B5EF4-FFF2-40B4-BE49-F238E27FC236}">
                    <a16:creationId xmlns:a16="http://schemas.microsoft.com/office/drawing/2014/main" id="{A15941BC-7E18-42E3-B938-D89C584A7058}"/>
                  </a:ext>
                </a:extLst>
              </p:cNvPr>
              <p:cNvPicPr/>
              <p:nvPr/>
            </p:nvPicPr>
            <p:blipFill>
              <a:blip r:embed="rId58"/>
              <a:stretch>
                <a:fillRect/>
              </a:stretch>
            </p:blipFill>
            <p:spPr>
              <a:xfrm>
                <a:off x="1893720" y="4066720"/>
                <a:ext cx="174600" cy="180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9">
            <p14:nvContentPartPr>
              <p14:cNvPr id="78" name="Ink 77">
                <a:extLst>
                  <a:ext uri="{FF2B5EF4-FFF2-40B4-BE49-F238E27FC236}">
                    <a16:creationId xmlns:a16="http://schemas.microsoft.com/office/drawing/2014/main" id="{E0633C40-31D6-432C-84F4-5CEF202BD5A3}"/>
                  </a:ext>
                </a:extLst>
              </p14:cNvPr>
              <p14:cNvContentPartPr/>
              <p14:nvPr/>
            </p14:nvContentPartPr>
            <p14:xfrm>
              <a:off x="2305920" y="2071240"/>
              <a:ext cx="1918440" cy="2602080"/>
            </p14:xfrm>
          </p:contentPart>
        </mc:Choice>
        <mc:Fallback>
          <p:pic>
            <p:nvPicPr>
              <p:cNvPr id="78" name="Ink 77">
                <a:extLst>
                  <a:ext uri="{FF2B5EF4-FFF2-40B4-BE49-F238E27FC236}">
                    <a16:creationId xmlns:a16="http://schemas.microsoft.com/office/drawing/2014/main" id="{E0633C40-31D6-432C-84F4-5CEF202BD5A3}"/>
                  </a:ext>
                </a:extLst>
              </p:cNvPr>
              <p:cNvPicPr/>
              <p:nvPr/>
            </p:nvPicPr>
            <p:blipFill>
              <a:blip r:embed="rId60"/>
              <a:stretch>
                <a:fillRect/>
              </a:stretch>
            </p:blipFill>
            <p:spPr>
              <a:xfrm>
                <a:off x="2287920" y="2053600"/>
                <a:ext cx="1954080" cy="2637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1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90A6D3F3-8056-4521-9F16-9339F31ADAA3}"/>
                  </a:ext>
                </a:extLst>
              </p14:cNvPr>
              <p14:cNvContentPartPr/>
              <p14:nvPr/>
            </p14:nvContentPartPr>
            <p14:xfrm>
              <a:off x="5639880" y="3203440"/>
              <a:ext cx="821880" cy="541800"/>
            </p14:xfrm>
          </p:contentPart>
        </mc:Choice>
        <mc:Fallback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90A6D3F3-8056-4521-9F16-9339F31ADAA3}"/>
                  </a:ext>
                </a:extLst>
              </p:cNvPr>
              <p:cNvPicPr/>
              <p:nvPr/>
            </p:nvPicPr>
            <p:blipFill>
              <a:blip r:embed="rId62"/>
              <a:stretch>
                <a:fillRect/>
              </a:stretch>
            </p:blipFill>
            <p:spPr>
              <a:xfrm>
                <a:off x="5622240" y="3185800"/>
                <a:ext cx="857520" cy="577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3">
            <p14:nvContentPartPr>
              <p14:cNvPr id="31" name="Ink 30">
                <a:extLst>
                  <a:ext uri="{FF2B5EF4-FFF2-40B4-BE49-F238E27FC236}">
                    <a16:creationId xmlns:a16="http://schemas.microsoft.com/office/drawing/2014/main" id="{477DFAAD-2BB6-487D-A394-AEB81D1D9E8F}"/>
                  </a:ext>
                </a:extLst>
              </p14:cNvPr>
              <p14:cNvContentPartPr/>
              <p14:nvPr/>
            </p14:nvContentPartPr>
            <p14:xfrm>
              <a:off x="6838680" y="3454000"/>
              <a:ext cx="1698120" cy="345960"/>
            </p14:xfrm>
          </p:contentPart>
        </mc:Choice>
        <mc:Fallback>
          <p:pic>
            <p:nvPicPr>
              <p:cNvPr id="31" name="Ink 30">
                <a:extLst>
                  <a:ext uri="{FF2B5EF4-FFF2-40B4-BE49-F238E27FC236}">
                    <a16:creationId xmlns:a16="http://schemas.microsoft.com/office/drawing/2014/main" id="{477DFAAD-2BB6-487D-A394-AEB81D1D9E8F}"/>
                  </a:ext>
                </a:extLst>
              </p:cNvPr>
              <p:cNvPicPr/>
              <p:nvPr/>
            </p:nvPicPr>
            <p:blipFill>
              <a:blip r:embed="rId64"/>
              <a:stretch>
                <a:fillRect/>
              </a:stretch>
            </p:blipFill>
            <p:spPr>
              <a:xfrm>
                <a:off x="6821040" y="3436342"/>
                <a:ext cx="1733760" cy="38163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5">
            <p14:nvContentPartPr>
              <p14:cNvPr id="24" name="Ink 23">
                <a:extLst>
                  <a:ext uri="{FF2B5EF4-FFF2-40B4-BE49-F238E27FC236}">
                    <a16:creationId xmlns:a16="http://schemas.microsoft.com/office/drawing/2014/main" id="{C33EF3C4-300D-4E54-9DC9-AC51576F8448}"/>
                  </a:ext>
                </a:extLst>
              </p14:cNvPr>
              <p14:cNvContentPartPr/>
              <p14:nvPr/>
            </p14:nvContentPartPr>
            <p14:xfrm>
              <a:off x="3992520" y="2427640"/>
              <a:ext cx="518760" cy="356040"/>
            </p14:xfrm>
          </p:contentPart>
        </mc:Choice>
        <mc:Fallback>
          <p:pic>
            <p:nvPicPr>
              <p:cNvPr id="24" name="Ink 23">
                <a:extLst>
                  <a:ext uri="{FF2B5EF4-FFF2-40B4-BE49-F238E27FC236}">
                    <a16:creationId xmlns:a16="http://schemas.microsoft.com/office/drawing/2014/main" id="{C33EF3C4-300D-4E54-9DC9-AC51576F8448}"/>
                  </a:ext>
                </a:extLst>
              </p:cNvPr>
              <p:cNvPicPr/>
              <p:nvPr/>
            </p:nvPicPr>
            <p:blipFill>
              <a:blip r:embed="rId66"/>
              <a:stretch>
                <a:fillRect/>
              </a:stretch>
            </p:blipFill>
            <p:spPr>
              <a:xfrm>
                <a:off x="3974868" y="2410000"/>
                <a:ext cx="554425" cy="391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7">
            <p14:nvContentPartPr>
              <p14:cNvPr id="30" name="Ink 29">
                <a:extLst>
                  <a:ext uri="{FF2B5EF4-FFF2-40B4-BE49-F238E27FC236}">
                    <a16:creationId xmlns:a16="http://schemas.microsoft.com/office/drawing/2014/main" id="{B6208749-F2F4-49C7-9629-8BD27F1DB47A}"/>
                  </a:ext>
                </a:extLst>
              </p14:cNvPr>
              <p14:cNvContentPartPr/>
              <p14:nvPr/>
            </p14:nvContentPartPr>
            <p14:xfrm>
              <a:off x="2423640" y="3288760"/>
              <a:ext cx="448200" cy="318240"/>
            </p14:xfrm>
          </p:contentPart>
        </mc:Choice>
        <mc:Fallback>
          <p:pic>
            <p:nvPicPr>
              <p:cNvPr id="30" name="Ink 29">
                <a:extLst>
                  <a:ext uri="{FF2B5EF4-FFF2-40B4-BE49-F238E27FC236}">
                    <a16:creationId xmlns:a16="http://schemas.microsoft.com/office/drawing/2014/main" id="{B6208749-F2F4-49C7-9629-8BD27F1DB47A}"/>
                  </a:ext>
                </a:extLst>
              </p:cNvPr>
              <p:cNvPicPr/>
              <p:nvPr/>
            </p:nvPicPr>
            <p:blipFill>
              <a:blip r:embed="rId68"/>
              <a:stretch>
                <a:fillRect/>
              </a:stretch>
            </p:blipFill>
            <p:spPr>
              <a:xfrm>
                <a:off x="2406000" y="3270760"/>
                <a:ext cx="483840" cy="353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9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0D4345A4-41AF-4D0A-9F4D-38A444EDA06F}"/>
                  </a:ext>
                </a:extLst>
              </p14:cNvPr>
              <p14:cNvContentPartPr/>
              <p14:nvPr/>
            </p14:nvContentPartPr>
            <p14:xfrm>
              <a:off x="3220320" y="3454000"/>
              <a:ext cx="45000" cy="86760"/>
            </p14:xfrm>
          </p:contentPart>
        </mc:Choice>
        <mc:Fallback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0D4345A4-41AF-4D0A-9F4D-38A444EDA06F}"/>
                  </a:ext>
                </a:extLst>
              </p:cNvPr>
              <p:cNvPicPr/>
              <p:nvPr/>
            </p:nvPicPr>
            <p:blipFill>
              <a:blip r:embed="rId70"/>
              <a:stretch>
                <a:fillRect/>
              </a:stretch>
            </p:blipFill>
            <p:spPr>
              <a:xfrm>
                <a:off x="3202680" y="3436360"/>
                <a:ext cx="80640" cy="122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1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FFB918FC-1F92-4D6D-994E-E9D698BEC6A0}"/>
                  </a:ext>
                </a:extLst>
              </p14:cNvPr>
              <p14:cNvContentPartPr/>
              <p14:nvPr/>
            </p14:nvContentPartPr>
            <p14:xfrm>
              <a:off x="3291600" y="3606640"/>
              <a:ext cx="24840" cy="39960"/>
            </p14:xfrm>
          </p:contentPart>
        </mc:Choice>
        <mc:Fallback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FFB918FC-1F92-4D6D-994E-E9D698BEC6A0}"/>
                  </a:ext>
                </a:extLst>
              </p:cNvPr>
              <p:cNvPicPr/>
              <p:nvPr/>
            </p:nvPicPr>
            <p:blipFill>
              <a:blip r:embed="rId72"/>
              <a:stretch>
                <a:fillRect/>
              </a:stretch>
            </p:blipFill>
            <p:spPr>
              <a:xfrm>
                <a:off x="3273600" y="3588640"/>
                <a:ext cx="60480" cy="75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3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FF8CBDEB-C624-4E6F-A443-E4170ACA0515}"/>
                  </a:ext>
                </a:extLst>
              </p14:cNvPr>
              <p14:cNvContentPartPr/>
              <p14:nvPr/>
            </p14:nvContentPartPr>
            <p14:xfrm>
              <a:off x="3352440" y="3738400"/>
              <a:ext cx="16920" cy="16920"/>
            </p14:xfrm>
          </p:contentPart>
        </mc:Choice>
        <mc:Fallback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FF8CBDEB-C624-4E6F-A443-E4170ACA0515}"/>
                  </a:ext>
                </a:extLst>
              </p:cNvPr>
              <p:cNvPicPr/>
              <p:nvPr/>
            </p:nvPicPr>
            <p:blipFill>
              <a:blip r:embed="rId74"/>
              <a:stretch>
                <a:fillRect/>
              </a:stretch>
            </p:blipFill>
            <p:spPr>
              <a:xfrm>
                <a:off x="3334800" y="3720400"/>
                <a:ext cx="52560" cy="52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5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8543E981-6764-4DDE-A29F-81F15FF649A9}"/>
                  </a:ext>
                </a:extLst>
              </p14:cNvPr>
              <p14:cNvContentPartPr/>
              <p14:nvPr/>
            </p14:nvContentPartPr>
            <p14:xfrm>
              <a:off x="3403200" y="3819760"/>
              <a:ext cx="12960" cy="10800"/>
            </p14:xfrm>
          </p:contentPart>
        </mc:Choice>
        <mc:Fallback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8543E981-6764-4DDE-A29F-81F15FF649A9}"/>
                  </a:ext>
                </a:extLst>
              </p:cNvPr>
              <p:cNvPicPr/>
              <p:nvPr/>
            </p:nvPicPr>
            <p:blipFill>
              <a:blip r:embed="rId76"/>
              <a:stretch>
                <a:fillRect/>
              </a:stretch>
            </p:blipFill>
            <p:spPr>
              <a:xfrm>
                <a:off x="3385560" y="3801760"/>
                <a:ext cx="48600" cy="46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7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9DFF4DF8-B033-4833-9513-9B8A0831EA92}"/>
                  </a:ext>
                </a:extLst>
              </p14:cNvPr>
              <p14:cNvContentPartPr/>
              <p14:nvPr/>
            </p14:nvContentPartPr>
            <p14:xfrm>
              <a:off x="3464400" y="3919120"/>
              <a:ext cx="43920" cy="49320"/>
            </p14:xfrm>
          </p:contentPart>
        </mc:Choice>
        <mc:Fallback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9DFF4DF8-B033-4833-9513-9B8A0831EA92}"/>
                  </a:ext>
                </a:extLst>
              </p:cNvPr>
              <p:cNvPicPr/>
              <p:nvPr/>
            </p:nvPicPr>
            <p:blipFill>
              <a:blip r:embed="rId78"/>
              <a:stretch>
                <a:fillRect/>
              </a:stretch>
            </p:blipFill>
            <p:spPr>
              <a:xfrm>
                <a:off x="3446400" y="3901480"/>
                <a:ext cx="79560" cy="84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9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E5E34E08-5E7A-4072-95CD-9E1DFC92F925}"/>
                  </a:ext>
                </a:extLst>
              </p14:cNvPr>
              <p14:cNvContentPartPr/>
              <p14:nvPr/>
            </p14:nvContentPartPr>
            <p14:xfrm>
              <a:off x="3545400" y="4073920"/>
              <a:ext cx="33120" cy="54720"/>
            </p14:xfrm>
          </p:contentPart>
        </mc:Choice>
        <mc:Fallback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E5E34E08-5E7A-4072-95CD-9E1DFC92F925}"/>
                  </a:ext>
                </a:extLst>
              </p:cNvPr>
              <p:cNvPicPr/>
              <p:nvPr/>
            </p:nvPicPr>
            <p:blipFill>
              <a:blip r:embed="rId80"/>
              <a:stretch>
                <a:fillRect/>
              </a:stretch>
            </p:blipFill>
            <p:spPr>
              <a:xfrm>
                <a:off x="3527400" y="4056280"/>
                <a:ext cx="68760" cy="90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1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57FB888F-E18F-4C3A-BCAA-FC9390E51A97}"/>
                  </a:ext>
                </a:extLst>
              </p14:cNvPr>
              <p14:cNvContentPartPr/>
              <p14:nvPr/>
            </p14:nvContentPartPr>
            <p14:xfrm>
              <a:off x="3626760" y="4216120"/>
              <a:ext cx="24840" cy="67680"/>
            </p14:xfrm>
          </p:contentPart>
        </mc:Choice>
        <mc:Fallback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57FB888F-E18F-4C3A-BCAA-FC9390E51A97}"/>
                  </a:ext>
                </a:extLst>
              </p:cNvPr>
              <p:cNvPicPr/>
              <p:nvPr/>
            </p:nvPicPr>
            <p:blipFill>
              <a:blip r:embed="rId82"/>
              <a:stretch>
                <a:fillRect/>
              </a:stretch>
            </p:blipFill>
            <p:spPr>
              <a:xfrm>
                <a:off x="3608760" y="4198120"/>
                <a:ext cx="60480" cy="103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3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4F0466FD-2A1D-46CF-BAD1-5E5F646669DC}"/>
                  </a:ext>
                </a:extLst>
              </p14:cNvPr>
              <p14:cNvContentPartPr/>
              <p14:nvPr/>
            </p14:nvContentPartPr>
            <p14:xfrm>
              <a:off x="3718200" y="4388920"/>
              <a:ext cx="4320" cy="37800"/>
            </p14:xfrm>
          </p:contentPart>
        </mc:Choice>
        <mc:Fallback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4F0466FD-2A1D-46CF-BAD1-5E5F646669DC}"/>
                  </a:ext>
                </a:extLst>
              </p:cNvPr>
              <p:cNvPicPr/>
              <p:nvPr/>
            </p:nvPicPr>
            <p:blipFill>
              <a:blip r:embed="rId84"/>
              <a:stretch>
                <a:fillRect/>
              </a:stretch>
            </p:blipFill>
            <p:spPr>
              <a:xfrm>
                <a:off x="3700200" y="4370920"/>
                <a:ext cx="39960" cy="73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5">
            <p14:nvContentPartPr>
              <p14:cNvPr id="57" name="Ink 56">
                <a:extLst>
                  <a:ext uri="{FF2B5EF4-FFF2-40B4-BE49-F238E27FC236}">
                    <a16:creationId xmlns:a16="http://schemas.microsoft.com/office/drawing/2014/main" id="{C977F548-DF07-41F4-AD39-B0C130064095}"/>
                  </a:ext>
                </a:extLst>
              </p14:cNvPr>
              <p14:cNvContentPartPr/>
              <p14:nvPr/>
            </p14:nvContentPartPr>
            <p14:xfrm>
              <a:off x="2935920" y="4073200"/>
              <a:ext cx="153720" cy="182520"/>
            </p14:xfrm>
          </p:contentPart>
        </mc:Choice>
        <mc:Fallback>
          <p:pic>
            <p:nvPicPr>
              <p:cNvPr id="57" name="Ink 56">
                <a:extLst>
                  <a:ext uri="{FF2B5EF4-FFF2-40B4-BE49-F238E27FC236}">
                    <a16:creationId xmlns:a16="http://schemas.microsoft.com/office/drawing/2014/main" id="{C977F548-DF07-41F4-AD39-B0C130064095}"/>
                  </a:ext>
                </a:extLst>
              </p:cNvPr>
              <p:cNvPicPr/>
              <p:nvPr/>
            </p:nvPicPr>
            <p:blipFill>
              <a:blip r:embed="rId86"/>
              <a:stretch>
                <a:fillRect/>
              </a:stretch>
            </p:blipFill>
            <p:spPr>
              <a:xfrm>
                <a:off x="2917920" y="4055560"/>
                <a:ext cx="189360" cy="218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7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EE50625C-6F6C-45BA-94F6-C45F9812B4EB}"/>
                  </a:ext>
                </a:extLst>
              </p14:cNvPr>
              <p14:cNvContentPartPr/>
              <p14:nvPr/>
            </p14:nvContentPartPr>
            <p14:xfrm>
              <a:off x="2926560" y="4805440"/>
              <a:ext cx="9720" cy="77760"/>
            </p14:xfrm>
          </p:contentPart>
        </mc:Choice>
        <mc:Fallback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EE50625C-6F6C-45BA-94F6-C45F9812B4EB}"/>
                  </a:ext>
                </a:extLst>
              </p:cNvPr>
              <p:cNvPicPr/>
              <p:nvPr/>
            </p:nvPicPr>
            <p:blipFill>
              <a:blip r:embed="rId88"/>
              <a:stretch>
                <a:fillRect/>
              </a:stretch>
            </p:blipFill>
            <p:spPr>
              <a:xfrm>
                <a:off x="2908560" y="4787800"/>
                <a:ext cx="45360" cy="113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9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BF0E6D8B-0807-4BD5-A796-FEAD5D5C15FF}"/>
                  </a:ext>
                </a:extLst>
              </p14:cNvPr>
              <p14:cNvContentPartPr/>
              <p14:nvPr/>
            </p14:nvContentPartPr>
            <p14:xfrm>
              <a:off x="2925480" y="5018560"/>
              <a:ext cx="360" cy="360"/>
            </p14:xfrm>
          </p:contentPart>
        </mc:Choice>
        <mc:Fallback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BF0E6D8B-0807-4BD5-A796-FEAD5D5C15FF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2907840" y="5000920"/>
                <a:ext cx="360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0">
            <p14:nvContentPartPr>
              <p14:cNvPr id="23" name="Ink 22">
                <a:extLst>
                  <a:ext uri="{FF2B5EF4-FFF2-40B4-BE49-F238E27FC236}">
                    <a16:creationId xmlns:a16="http://schemas.microsoft.com/office/drawing/2014/main" id="{B7CAEB06-79D2-415A-BB02-05E2B8E2E7B5}"/>
                  </a:ext>
                </a:extLst>
              </p14:cNvPr>
              <p14:cNvContentPartPr/>
              <p14:nvPr/>
            </p14:nvContentPartPr>
            <p14:xfrm>
              <a:off x="2925480" y="5130160"/>
              <a:ext cx="360" cy="360"/>
            </p14:xfrm>
          </p:contentPart>
        </mc:Choice>
        <mc:Fallback>
          <p:pic>
            <p:nvPicPr>
              <p:cNvPr id="23" name="Ink 22">
                <a:extLst>
                  <a:ext uri="{FF2B5EF4-FFF2-40B4-BE49-F238E27FC236}">
                    <a16:creationId xmlns:a16="http://schemas.microsoft.com/office/drawing/2014/main" id="{B7CAEB06-79D2-415A-BB02-05E2B8E2E7B5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2907840" y="5112520"/>
                <a:ext cx="360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1">
            <p14:nvContentPartPr>
              <p14:cNvPr id="28" name="Ink 27">
                <a:extLst>
                  <a:ext uri="{FF2B5EF4-FFF2-40B4-BE49-F238E27FC236}">
                    <a16:creationId xmlns:a16="http://schemas.microsoft.com/office/drawing/2014/main" id="{030FE542-EDCA-4716-B19F-C21B632EA40B}"/>
                  </a:ext>
                </a:extLst>
              </p14:cNvPr>
              <p14:cNvContentPartPr/>
              <p14:nvPr/>
            </p14:nvContentPartPr>
            <p14:xfrm>
              <a:off x="3829800" y="4561720"/>
              <a:ext cx="23040" cy="56520"/>
            </p14:xfrm>
          </p:contentPart>
        </mc:Choice>
        <mc:Fallback>
          <p:pic>
            <p:nvPicPr>
              <p:cNvPr id="28" name="Ink 27">
                <a:extLst>
                  <a:ext uri="{FF2B5EF4-FFF2-40B4-BE49-F238E27FC236}">
                    <a16:creationId xmlns:a16="http://schemas.microsoft.com/office/drawing/2014/main" id="{030FE542-EDCA-4716-B19F-C21B632EA40B}"/>
                  </a:ext>
                </a:extLst>
              </p:cNvPr>
              <p:cNvPicPr/>
              <p:nvPr/>
            </p:nvPicPr>
            <p:blipFill>
              <a:blip r:embed="rId92"/>
              <a:stretch>
                <a:fillRect/>
              </a:stretch>
            </p:blipFill>
            <p:spPr>
              <a:xfrm>
                <a:off x="3812160" y="4543720"/>
                <a:ext cx="58680" cy="92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3">
            <p14:nvContentPartPr>
              <p14:cNvPr id="29" name="Ink 28">
                <a:extLst>
                  <a:ext uri="{FF2B5EF4-FFF2-40B4-BE49-F238E27FC236}">
                    <a16:creationId xmlns:a16="http://schemas.microsoft.com/office/drawing/2014/main" id="{2F7F26A4-B92A-41A4-8A73-EABADDEC0CBD}"/>
                  </a:ext>
                </a:extLst>
              </p14:cNvPr>
              <p14:cNvContentPartPr/>
              <p14:nvPr/>
            </p14:nvContentPartPr>
            <p14:xfrm>
              <a:off x="3901080" y="4744240"/>
              <a:ext cx="12600" cy="16560"/>
            </p14:xfrm>
          </p:contentPart>
        </mc:Choice>
        <mc:Fallback>
          <p:pic>
            <p:nvPicPr>
              <p:cNvPr id="29" name="Ink 28">
                <a:extLst>
                  <a:ext uri="{FF2B5EF4-FFF2-40B4-BE49-F238E27FC236}">
                    <a16:creationId xmlns:a16="http://schemas.microsoft.com/office/drawing/2014/main" id="{2F7F26A4-B92A-41A4-8A73-EABADDEC0CBD}"/>
                  </a:ext>
                </a:extLst>
              </p:cNvPr>
              <p:cNvPicPr/>
              <p:nvPr/>
            </p:nvPicPr>
            <p:blipFill>
              <a:blip r:embed="rId94"/>
              <a:stretch>
                <a:fillRect/>
              </a:stretch>
            </p:blipFill>
            <p:spPr>
              <a:xfrm>
                <a:off x="3883080" y="4726600"/>
                <a:ext cx="48240" cy="52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5">
            <p14:nvContentPartPr>
              <p14:cNvPr id="41" name="Ink 40">
                <a:extLst>
                  <a:ext uri="{FF2B5EF4-FFF2-40B4-BE49-F238E27FC236}">
                    <a16:creationId xmlns:a16="http://schemas.microsoft.com/office/drawing/2014/main" id="{36F8E8BB-FE96-4517-A033-F208D77A78FB}"/>
                  </a:ext>
                </a:extLst>
              </p14:cNvPr>
              <p14:cNvContentPartPr/>
              <p14:nvPr/>
            </p14:nvContentPartPr>
            <p14:xfrm>
              <a:off x="3972360" y="4876360"/>
              <a:ext cx="18360" cy="44280"/>
            </p14:xfrm>
          </p:contentPart>
        </mc:Choice>
        <mc:Fallback>
          <p:pic>
            <p:nvPicPr>
              <p:cNvPr id="41" name="Ink 40">
                <a:extLst>
                  <a:ext uri="{FF2B5EF4-FFF2-40B4-BE49-F238E27FC236}">
                    <a16:creationId xmlns:a16="http://schemas.microsoft.com/office/drawing/2014/main" id="{36F8E8BB-FE96-4517-A033-F208D77A78FB}"/>
                  </a:ext>
                </a:extLst>
              </p:cNvPr>
              <p:cNvPicPr/>
              <p:nvPr/>
            </p:nvPicPr>
            <p:blipFill>
              <a:blip r:embed="rId96"/>
              <a:stretch>
                <a:fillRect/>
              </a:stretch>
            </p:blipFill>
            <p:spPr>
              <a:xfrm>
                <a:off x="3954360" y="4858720"/>
                <a:ext cx="54000" cy="79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7">
            <p14:nvContentPartPr>
              <p14:cNvPr id="42" name="Ink 41">
                <a:extLst>
                  <a:ext uri="{FF2B5EF4-FFF2-40B4-BE49-F238E27FC236}">
                    <a16:creationId xmlns:a16="http://schemas.microsoft.com/office/drawing/2014/main" id="{C2568A58-34B8-4EDE-8A32-F527183AFA2D}"/>
                  </a:ext>
                </a:extLst>
              </p14:cNvPr>
              <p14:cNvContentPartPr/>
              <p14:nvPr/>
            </p14:nvContentPartPr>
            <p14:xfrm>
              <a:off x="3272160" y="4886440"/>
              <a:ext cx="210960" cy="173880"/>
            </p14:xfrm>
          </p:contentPart>
        </mc:Choice>
        <mc:Fallback>
          <p:pic>
            <p:nvPicPr>
              <p:cNvPr id="42" name="Ink 41">
                <a:extLst>
                  <a:ext uri="{FF2B5EF4-FFF2-40B4-BE49-F238E27FC236}">
                    <a16:creationId xmlns:a16="http://schemas.microsoft.com/office/drawing/2014/main" id="{C2568A58-34B8-4EDE-8A32-F527183AFA2D}"/>
                  </a:ext>
                </a:extLst>
              </p:cNvPr>
              <p:cNvPicPr/>
              <p:nvPr/>
            </p:nvPicPr>
            <p:blipFill>
              <a:blip r:embed="rId98"/>
              <a:stretch>
                <a:fillRect/>
              </a:stretch>
            </p:blipFill>
            <p:spPr>
              <a:xfrm>
                <a:off x="3254160" y="4868800"/>
                <a:ext cx="246600" cy="209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9">
            <p14:nvContentPartPr>
              <p14:cNvPr id="43" name="Ink 42">
                <a:extLst>
                  <a:ext uri="{FF2B5EF4-FFF2-40B4-BE49-F238E27FC236}">
                    <a16:creationId xmlns:a16="http://schemas.microsoft.com/office/drawing/2014/main" id="{616BAFA8-1D5B-40B7-B71E-90D5C0DA8D4C}"/>
                  </a:ext>
                </a:extLst>
              </p14:cNvPr>
              <p14:cNvContentPartPr/>
              <p14:nvPr/>
            </p14:nvContentPartPr>
            <p14:xfrm>
              <a:off x="3614160" y="4825960"/>
              <a:ext cx="135000" cy="98640"/>
            </p14:xfrm>
          </p:contentPart>
        </mc:Choice>
        <mc:Fallback>
          <p:pic>
            <p:nvPicPr>
              <p:cNvPr id="43" name="Ink 42">
                <a:extLst>
                  <a:ext uri="{FF2B5EF4-FFF2-40B4-BE49-F238E27FC236}">
                    <a16:creationId xmlns:a16="http://schemas.microsoft.com/office/drawing/2014/main" id="{616BAFA8-1D5B-40B7-B71E-90D5C0DA8D4C}"/>
                  </a:ext>
                </a:extLst>
              </p:cNvPr>
              <p:cNvPicPr/>
              <p:nvPr/>
            </p:nvPicPr>
            <p:blipFill>
              <a:blip r:embed="rId100"/>
              <a:stretch>
                <a:fillRect/>
              </a:stretch>
            </p:blipFill>
            <p:spPr>
              <a:xfrm>
                <a:off x="3596160" y="4807960"/>
                <a:ext cx="170640" cy="134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1">
            <p14:nvContentPartPr>
              <p14:cNvPr id="48" name="Ink 47">
                <a:extLst>
                  <a:ext uri="{FF2B5EF4-FFF2-40B4-BE49-F238E27FC236}">
                    <a16:creationId xmlns:a16="http://schemas.microsoft.com/office/drawing/2014/main" id="{EFCCB32B-4812-425E-AC1D-48D15A9DB04E}"/>
                  </a:ext>
                </a:extLst>
              </p14:cNvPr>
              <p14:cNvContentPartPr/>
              <p14:nvPr/>
            </p14:nvContentPartPr>
            <p14:xfrm>
              <a:off x="3008280" y="5029000"/>
              <a:ext cx="161280" cy="30960"/>
            </p14:xfrm>
          </p:contentPart>
        </mc:Choice>
        <mc:Fallback>
          <p:pic>
            <p:nvPicPr>
              <p:cNvPr id="48" name="Ink 47">
                <a:extLst>
                  <a:ext uri="{FF2B5EF4-FFF2-40B4-BE49-F238E27FC236}">
                    <a16:creationId xmlns:a16="http://schemas.microsoft.com/office/drawing/2014/main" id="{EFCCB32B-4812-425E-AC1D-48D15A9DB04E}"/>
                  </a:ext>
                </a:extLst>
              </p:cNvPr>
              <p:cNvPicPr/>
              <p:nvPr/>
            </p:nvPicPr>
            <p:blipFill>
              <a:blip r:embed="rId102"/>
              <a:stretch>
                <a:fillRect/>
              </a:stretch>
            </p:blipFill>
            <p:spPr>
              <a:xfrm>
                <a:off x="2990640" y="5011000"/>
                <a:ext cx="196920" cy="66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3">
            <p14:nvContentPartPr>
              <p14:cNvPr id="60" name="Ink 59">
                <a:extLst>
                  <a:ext uri="{FF2B5EF4-FFF2-40B4-BE49-F238E27FC236}">
                    <a16:creationId xmlns:a16="http://schemas.microsoft.com/office/drawing/2014/main" id="{70FEA33A-0CA4-4D06-A694-E6BE0526ABEF}"/>
                  </a:ext>
                </a:extLst>
              </p14:cNvPr>
              <p14:cNvContentPartPr/>
              <p14:nvPr/>
            </p14:nvContentPartPr>
            <p14:xfrm>
              <a:off x="1350840" y="2523040"/>
              <a:ext cx="273600" cy="299880"/>
            </p14:xfrm>
          </p:contentPart>
        </mc:Choice>
        <mc:Fallback>
          <p:pic>
            <p:nvPicPr>
              <p:cNvPr id="60" name="Ink 59">
                <a:extLst>
                  <a:ext uri="{FF2B5EF4-FFF2-40B4-BE49-F238E27FC236}">
                    <a16:creationId xmlns:a16="http://schemas.microsoft.com/office/drawing/2014/main" id="{70FEA33A-0CA4-4D06-A694-E6BE0526ABEF}"/>
                  </a:ext>
                </a:extLst>
              </p:cNvPr>
              <p:cNvPicPr/>
              <p:nvPr/>
            </p:nvPicPr>
            <p:blipFill>
              <a:blip r:embed="rId104"/>
              <a:stretch>
                <a:fillRect/>
              </a:stretch>
            </p:blipFill>
            <p:spPr>
              <a:xfrm>
                <a:off x="1332840" y="2505400"/>
                <a:ext cx="309240" cy="335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5">
            <p14:nvContentPartPr>
              <p14:cNvPr id="62" name="Ink 61">
                <a:extLst>
                  <a:ext uri="{FF2B5EF4-FFF2-40B4-BE49-F238E27FC236}">
                    <a16:creationId xmlns:a16="http://schemas.microsoft.com/office/drawing/2014/main" id="{F5D34BE0-D740-496D-BA19-A43E46581857}"/>
                  </a:ext>
                </a:extLst>
              </p14:cNvPr>
              <p14:cNvContentPartPr/>
              <p14:nvPr/>
            </p14:nvContentPartPr>
            <p14:xfrm>
              <a:off x="1543800" y="2924080"/>
              <a:ext cx="881280" cy="394920"/>
            </p14:xfrm>
          </p:contentPart>
        </mc:Choice>
        <mc:Fallback>
          <p:pic>
            <p:nvPicPr>
              <p:cNvPr id="62" name="Ink 61">
                <a:extLst>
                  <a:ext uri="{FF2B5EF4-FFF2-40B4-BE49-F238E27FC236}">
                    <a16:creationId xmlns:a16="http://schemas.microsoft.com/office/drawing/2014/main" id="{F5D34BE0-D740-496D-BA19-A43E46581857}"/>
                  </a:ext>
                </a:extLst>
              </p:cNvPr>
              <p:cNvPicPr/>
              <p:nvPr/>
            </p:nvPicPr>
            <p:blipFill>
              <a:blip r:embed="rId106"/>
              <a:stretch>
                <a:fillRect/>
              </a:stretch>
            </p:blipFill>
            <p:spPr>
              <a:xfrm>
                <a:off x="1526160" y="2906424"/>
                <a:ext cx="916920" cy="430593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780174438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EF925F-07F8-4EB3-99A6-401403A3F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8BA499-14B1-4141-8B47-F388188B2A8C}" type="slidenum">
              <a:rPr lang="en-US" smtClean="0"/>
              <a:pPr>
                <a:defRPr/>
              </a:pPr>
              <a:t>57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0BB0A9F-67E7-4360-BE9A-A8D3F312C7C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3056" t="17531" r="18541" b="76420"/>
          <a:stretch/>
        </p:blipFill>
        <p:spPr>
          <a:xfrm>
            <a:off x="304800" y="228600"/>
            <a:ext cx="8599714" cy="15240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F0256B7F-660F-4C3A-9958-D2343A82F7C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666"/>
          <a:stretch/>
        </p:blipFill>
        <p:spPr>
          <a:xfrm>
            <a:off x="5789622" y="1273723"/>
            <a:ext cx="3107209" cy="2119717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B6DCC777-BEA5-4DC5-90E9-BDACB64259DB}"/>
                  </a:ext>
                </a:extLst>
              </p14:cNvPr>
              <p14:cNvContentPartPr/>
              <p14:nvPr/>
            </p14:nvContentPartPr>
            <p14:xfrm>
              <a:off x="1076520" y="548440"/>
              <a:ext cx="960840" cy="2448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B6DCC777-BEA5-4DC5-90E9-BDACB64259DB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058880" y="512800"/>
                <a:ext cx="996480" cy="96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1CEF74A6-6511-487F-A591-C9CD2448ED38}"/>
                  </a:ext>
                </a:extLst>
              </p14:cNvPr>
              <p14:cNvContentPartPr/>
              <p14:nvPr/>
            </p14:nvContentPartPr>
            <p14:xfrm>
              <a:off x="4866240" y="1340800"/>
              <a:ext cx="3765960" cy="71640"/>
            </p14:xfrm>
          </p:contentPart>
        </mc:Choice>
        <mc:Fallback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1CEF74A6-6511-487F-A591-C9CD2448ED38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4848600" y="1304800"/>
                <a:ext cx="3801600" cy="143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D42D16F1-1097-48CB-A84C-636D48DE3352}"/>
                  </a:ext>
                </a:extLst>
              </p14:cNvPr>
              <p14:cNvContentPartPr/>
              <p14:nvPr/>
            </p14:nvContentPartPr>
            <p14:xfrm>
              <a:off x="365520" y="1635280"/>
              <a:ext cx="3756960" cy="102240"/>
            </p14:xfrm>
          </p:contentPart>
        </mc:Choice>
        <mc:Fallback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D42D16F1-1097-48CB-A84C-636D48DE3352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347520" y="1599280"/>
                <a:ext cx="3792600" cy="173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0016D77D-1E1E-45CA-88D8-B281F93C118F}"/>
                  </a:ext>
                </a:extLst>
              </p14:cNvPr>
              <p14:cNvContentPartPr/>
              <p14:nvPr/>
            </p14:nvContentPartPr>
            <p14:xfrm>
              <a:off x="1869240" y="3540760"/>
              <a:ext cx="89640" cy="55800"/>
            </p14:xfrm>
          </p:contentPart>
        </mc:Choice>
        <mc:Fallback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0016D77D-1E1E-45CA-88D8-B281F93C118F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1851240" y="3522760"/>
                <a:ext cx="125280" cy="91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D78C6338-B857-4194-88A5-678707E11049}"/>
                  </a:ext>
                </a:extLst>
              </p14:cNvPr>
              <p14:cNvContentPartPr/>
              <p14:nvPr/>
            </p14:nvContentPartPr>
            <p14:xfrm>
              <a:off x="2123040" y="3419080"/>
              <a:ext cx="58320" cy="35640"/>
            </p14:xfrm>
          </p:contentPart>
        </mc:Choice>
        <mc:Fallback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D78C6338-B857-4194-88A5-678707E11049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2105040" y="3401080"/>
                <a:ext cx="93960" cy="71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id="{1316781B-7B69-4C87-988D-1944680D74BC}"/>
                  </a:ext>
                </a:extLst>
              </p14:cNvPr>
              <p14:cNvContentPartPr/>
              <p14:nvPr/>
            </p14:nvContentPartPr>
            <p14:xfrm>
              <a:off x="4297080" y="2169160"/>
              <a:ext cx="62280" cy="45720"/>
            </p14:xfrm>
          </p:contentPart>
        </mc:Choice>
        <mc:Fallback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1316781B-7B69-4C87-988D-1944680D74BC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4279440" y="2151520"/>
                <a:ext cx="97920" cy="81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">
            <p14:nvContentPartPr>
              <p14:cNvPr id="22" name="Ink 21">
                <a:extLst>
                  <a:ext uri="{FF2B5EF4-FFF2-40B4-BE49-F238E27FC236}">
                    <a16:creationId xmlns:a16="http://schemas.microsoft.com/office/drawing/2014/main" id="{60783061-74BD-4F4A-8811-601E24860D50}"/>
                  </a:ext>
                </a:extLst>
              </p14:cNvPr>
              <p14:cNvContentPartPr/>
              <p14:nvPr/>
            </p14:nvContentPartPr>
            <p14:xfrm>
              <a:off x="4581840" y="2041720"/>
              <a:ext cx="360" cy="360"/>
            </p14:xfrm>
          </p:contentPart>
        </mc:Choice>
        <mc:Fallback>
          <p:pic>
            <p:nvPicPr>
              <p:cNvPr id="22" name="Ink 21">
                <a:extLst>
                  <a:ext uri="{FF2B5EF4-FFF2-40B4-BE49-F238E27FC236}">
                    <a16:creationId xmlns:a16="http://schemas.microsoft.com/office/drawing/2014/main" id="{60783061-74BD-4F4A-8811-601E24860D50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4563840" y="2024080"/>
                <a:ext cx="360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8">
            <p14:nvContentPartPr>
              <p14:cNvPr id="25" name="Ink 24">
                <a:extLst>
                  <a:ext uri="{FF2B5EF4-FFF2-40B4-BE49-F238E27FC236}">
                    <a16:creationId xmlns:a16="http://schemas.microsoft.com/office/drawing/2014/main" id="{D1F74197-9EEE-4DCF-8773-DE55996B4D0F}"/>
                  </a:ext>
                </a:extLst>
              </p14:cNvPr>
              <p14:cNvContentPartPr/>
              <p14:nvPr/>
            </p14:nvContentPartPr>
            <p14:xfrm>
              <a:off x="1664040" y="3718240"/>
              <a:ext cx="12240" cy="12240"/>
            </p14:xfrm>
          </p:contentPart>
        </mc:Choice>
        <mc:Fallback>
          <p:pic>
            <p:nvPicPr>
              <p:cNvPr id="25" name="Ink 24">
                <a:extLst>
                  <a:ext uri="{FF2B5EF4-FFF2-40B4-BE49-F238E27FC236}">
                    <a16:creationId xmlns:a16="http://schemas.microsoft.com/office/drawing/2014/main" id="{D1F74197-9EEE-4DCF-8773-DE55996B4D0F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1646040" y="3700600"/>
                <a:ext cx="47880" cy="47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0">
            <p14:nvContentPartPr>
              <p14:cNvPr id="26" name="Ink 25">
                <a:extLst>
                  <a:ext uri="{FF2B5EF4-FFF2-40B4-BE49-F238E27FC236}">
                    <a16:creationId xmlns:a16="http://schemas.microsoft.com/office/drawing/2014/main" id="{4AEF1DE8-EA96-4EA0-9CE5-AEE00D7B625F}"/>
                  </a:ext>
                </a:extLst>
              </p14:cNvPr>
              <p14:cNvContentPartPr/>
              <p14:nvPr/>
            </p14:nvContentPartPr>
            <p14:xfrm>
              <a:off x="1605000" y="3809680"/>
              <a:ext cx="360" cy="360"/>
            </p14:xfrm>
          </p:contentPart>
        </mc:Choice>
        <mc:Fallback>
          <p:pic>
            <p:nvPicPr>
              <p:cNvPr id="26" name="Ink 25">
                <a:extLst>
                  <a:ext uri="{FF2B5EF4-FFF2-40B4-BE49-F238E27FC236}">
                    <a16:creationId xmlns:a16="http://schemas.microsoft.com/office/drawing/2014/main" id="{4AEF1DE8-EA96-4EA0-9CE5-AEE00D7B625F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1587000" y="3792040"/>
                <a:ext cx="360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1">
            <p14:nvContentPartPr>
              <p14:cNvPr id="27" name="Ink 26">
                <a:extLst>
                  <a:ext uri="{FF2B5EF4-FFF2-40B4-BE49-F238E27FC236}">
                    <a16:creationId xmlns:a16="http://schemas.microsoft.com/office/drawing/2014/main" id="{266AA224-7B03-493C-8EB9-90A58B14FFB5}"/>
                  </a:ext>
                </a:extLst>
              </p14:cNvPr>
              <p14:cNvContentPartPr/>
              <p14:nvPr/>
            </p14:nvContentPartPr>
            <p14:xfrm>
              <a:off x="1459200" y="3850360"/>
              <a:ext cx="64440" cy="47160"/>
            </p14:xfrm>
          </p:contentPart>
        </mc:Choice>
        <mc:Fallback>
          <p:pic>
            <p:nvPicPr>
              <p:cNvPr id="27" name="Ink 26">
                <a:extLst>
                  <a:ext uri="{FF2B5EF4-FFF2-40B4-BE49-F238E27FC236}">
                    <a16:creationId xmlns:a16="http://schemas.microsoft.com/office/drawing/2014/main" id="{266AA224-7B03-493C-8EB9-90A58B14FFB5}"/>
                  </a:ext>
                </a:extLst>
              </p:cNvPr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1441560" y="3832720"/>
                <a:ext cx="100080" cy="82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3">
            <p14:nvContentPartPr>
              <p14:cNvPr id="32" name="Ink 31">
                <a:extLst>
                  <a:ext uri="{FF2B5EF4-FFF2-40B4-BE49-F238E27FC236}">
                    <a16:creationId xmlns:a16="http://schemas.microsoft.com/office/drawing/2014/main" id="{E5232696-7234-443C-86A1-4A52BEC53100}"/>
                  </a:ext>
                </a:extLst>
              </p14:cNvPr>
              <p14:cNvContentPartPr/>
              <p14:nvPr/>
            </p14:nvContentPartPr>
            <p14:xfrm>
              <a:off x="1278120" y="3992560"/>
              <a:ext cx="42480" cy="34560"/>
            </p14:xfrm>
          </p:contentPart>
        </mc:Choice>
        <mc:Fallback>
          <p:pic>
            <p:nvPicPr>
              <p:cNvPr id="32" name="Ink 31">
                <a:extLst>
                  <a:ext uri="{FF2B5EF4-FFF2-40B4-BE49-F238E27FC236}">
                    <a16:creationId xmlns:a16="http://schemas.microsoft.com/office/drawing/2014/main" id="{E5232696-7234-443C-86A1-4A52BEC53100}"/>
                  </a:ext>
                </a:extLst>
              </p:cNvPr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1260480" y="3974560"/>
                <a:ext cx="78120" cy="70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5">
            <p14:nvContentPartPr>
              <p14:cNvPr id="33" name="Ink 32">
                <a:extLst>
                  <a:ext uri="{FF2B5EF4-FFF2-40B4-BE49-F238E27FC236}">
                    <a16:creationId xmlns:a16="http://schemas.microsoft.com/office/drawing/2014/main" id="{24CEE778-FB55-43A8-9416-D09557AEE117}"/>
                  </a:ext>
                </a:extLst>
              </p14:cNvPr>
              <p14:cNvContentPartPr/>
              <p14:nvPr/>
            </p14:nvContentPartPr>
            <p14:xfrm>
              <a:off x="1178400" y="4104160"/>
              <a:ext cx="360" cy="360"/>
            </p14:xfrm>
          </p:contentPart>
        </mc:Choice>
        <mc:Fallback>
          <p:pic>
            <p:nvPicPr>
              <p:cNvPr id="33" name="Ink 32">
                <a:extLst>
                  <a:ext uri="{FF2B5EF4-FFF2-40B4-BE49-F238E27FC236}">
                    <a16:creationId xmlns:a16="http://schemas.microsoft.com/office/drawing/2014/main" id="{24CEE778-FB55-43A8-9416-D09557AEE117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1160400" y="4086520"/>
                <a:ext cx="360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6">
            <p14:nvContentPartPr>
              <p14:cNvPr id="34" name="Ink 33">
                <a:extLst>
                  <a:ext uri="{FF2B5EF4-FFF2-40B4-BE49-F238E27FC236}">
                    <a16:creationId xmlns:a16="http://schemas.microsoft.com/office/drawing/2014/main" id="{84F96A3C-DDCD-4887-BCAE-C867A7269940}"/>
                  </a:ext>
                </a:extLst>
              </p14:cNvPr>
              <p14:cNvContentPartPr/>
              <p14:nvPr/>
            </p14:nvContentPartPr>
            <p14:xfrm>
              <a:off x="1084800" y="4175440"/>
              <a:ext cx="12240" cy="12600"/>
            </p14:xfrm>
          </p:contentPart>
        </mc:Choice>
        <mc:Fallback>
          <p:pic>
            <p:nvPicPr>
              <p:cNvPr id="34" name="Ink 33">
                <a:extLst>
                  <a:ext uri="{FF2B5EF4-FFF2-40B4-BE49-F238E27FC236}">
                    <a16:creationId xmlns:a16="http://schemas.microsoft.com/office/drawing/2014/main" id="{84F96A3C-DDCD-4887-BCAE-C867A7269940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1067160" y="4157440"/>
                <a:ext cx="47880" cy="48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7">
            <p14:nvContentPartPr>
              <p14:cNvPr id="35" name="Ink 34">
                <a:extLst>
                  <a:ext uri="{FF2B5EF4-FFF2-40B4-BE49-F238E27FC236}">
                    <a16:creationId xmlns:a16="http://schemas.microsoft.com/office/drawing/2014/main" id="{8DA000A9-96C5-4AEB-BD3D-FA4D7CF4D90A}"/>
                  </a:ext>
                </a:extLst>
              </p14:cNvPr>
              <p14:cNvContentPartPr/>
              <p14:nvPr/>
            </p14:nvContentPartPr>
            <p14:xfrm>
              <a:off x="1015680" y="4236280"/>
              <a:ext cx="360" cy="360"/>
            </p14:xfrm>
          </p:contentPart>
        </mc:Choice>
        <mc:Fallback>
          <p:pic>
            <p:nvPicPr>
              <p:cNvPr id="35" name="Ink 34">
                <a:extLst>
                  <a:ext uri="{FF2B5EF4-FFF2-40B4-BE49-F238E27FC236}">
                    <a16:creationId xmlns:a16="http://schemas.microsoft.com/office/drawing/2014/main" id="{8DA000A9-96C5-4AEB-BD3D-FA4D7CF4D90A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997680" y="4218640"/>
                <a:ext cx="360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8">
            <p14:nvContentPartPr>
              <p14:cNvPr id="36" name="Ink 35">
                <a:extLst>
                  <a:ext uri="{FF2B5EF4-FFF2-40B4-BE49-F238E27FC236}">
                    <a16:creationId xmlns:a16="http://schemas.microsoft.com/office/drawing/2014/main" id="{6EF2970F-E9D3-4757-A041-86DB368672A3}"/>
                  </a:ext>
                </a:extLst>
              </p14:cNvPr>
              <p14:cNvContentPartPr/>
              <p14:nvPr/>
            </p14:nvContentPartPr>
            <p14:xfrm>
              <a:off x="1127280" y="4297480"/>
              <a:ext cx="360" cy="360"/>
            </p14:xfrm>
          </p:contentPart>
        </mc:Choice>
        <mc:Fallback>
          <p:pic>
            <p:nvPicPr>
              <p:cNvPr id="36" name="Ink 35">
                <a:extLst>
                  <a:ext uri="{FF2B5EF4-FFF2-40B4-BE49-F238E27FC236}">
                    <a16:creationId xmlns:a16="http://schemas.microsoft.com/office/drawing/2014/main" id="{6EF2970F-E9D3-4757-A041-86DB368672A3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1109280" y="4279480"/>
                <a:ext cx="360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9">
            <p14:nvContentPartPr>
              <p14:cNvPr id="37" name="Ink 36">
                <a:extLst>
                  <a:ext uri="{FF2B5EF4-FFF2-40B4-BE49-F238E27FC236}">
                    <a16:creationId xmlns:a16="http://schemas.microsoft.com/office/drawing/2014/main" id="{97264D34-AF9E-4A06-B719-4F00417AAC11}"/>
                  </a:ext>
                </a:extLst>
              </p14:cNvPr>
              <p14:cNvContentPartPr/>
              <p14:nvPr/>
            </p14:nvContentPartPr>
            <p14:xfrm>
              <a:off x="1310520" y="4277680"/>
              <a:ext cx="154080" cy="20160"/>
            </p14:xfrm>
          </p:contentPart>
        </mc:Choice>
        <mc:Fallback>
          <p:pic>
            <p:nvPicPr>
              <p:cNvPr id="37" name="Ink 36">
                <a:extLst>
                  <a:ext uri="{FF2B5EF4-FFF2-40B4-BE49-F238E27FC236}">
                    <a16:creationId xmlns:a16="http://schemas.microsoft.com/office/drawing/2014/main" id="{97264D34-AF9E-4A06-B719-4F00417AAC11}"/>
                  </a:ext>
                </a:extLst>
              </p:cNvPr>
              <p:cNvPicPr/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1292520" y="4259680"/>
                <a:ext cx="189720" cy="55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1">
            <p14:nvContentPartPr>
              <p14:cNvPr id="38" name="Ink 37">
                <a:extLst>
                  <a:ext uri="{FF2B5EF4-FFF2-40B4-BE49-F238E27FC236}">
                    <a16:creationId xmlns:a16="http://schemas.microsoft.com/office/drawing/2014/main" id="{8FDE7316-1373-44E2-9FBD-7A303337F4F2}"/>
                  </a:ext>
                </a:extLst>
              </p14:cNvPr>
              <p14:cNvContentPartPr/>
              <p14:nvPr/>
            </p14:nvContentPartPr>
            <p14:xfrm>
              <a:off x="1635240" y="4287040"/>
              <a:ext cx="54000" cy="360"/>
            </p14:xfrm>
          </p:contentPart>
        </mc:Choice>
        <mc:Fallback>
          <p:pic>
            <p:nvPicPr>
              <p:cNvPr id="38" name="Ink 37">
                <a:extLst>
                  <a:ext uri="{FF2B5EF4-FFF2-40B4-BE49-F238E27FC236}">
                    <a16:creationId xmlns:a16="http://schemas.microsoft.com/office/drawing/2014/main" id="{8FDE7316-1373-44E2-9FBD-7A303337F4F2}"/>
                  </a:ext>
                </a:extLst>
              </p:cNvPr>
              <p:cNvPicPr/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1617600" y="4269400"/>
                <a:ext cx="8964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3">
            <p14:nvContentPartPr>
              <p14:cNvPr id="39" name="Ink 38">
                <a:extLst>
                  <a:ext uri="{FF2B5EF4-FFF2-40B4-BE49-F238E27FC236}">
                    <a16:creationId xmlns:a16="http://schemas.microsoft.com/office/drawing/2014/main" id="{535FB5C8-3F1F-4F63-AAEB-30D0F70692C5}"/>
                  </a:ext>
                </a:extLst>
              </p14:cNvPr>
              <p14:cNvContentPartPr/>
              <p14:nvPr/>
            </p14:nvContentPartPr>
            <p14:xfrm>
              <a:off x="1858800" y="4287040"/>
              <a:ext cx="360" cy="360"/>
            </p14:xfrm>
          </p:contentPart>
        </mc:Choice>
        <mc:Fallback>
          <p:pic>
            <p:nvPicPr>
              <p:cNvPr id="39" name="Ink 38">
                <a:extLst>
                  <a:ext uri="{FF2B5EF4-FFF2-40B4-BE49-F238E27FC236}">
                    <a16:creationId xmlns:a16="http://schemas.microsoft.com/office/drawing/2014/main" id="{535FB5C8-3F1F-4F63-AAEB-30D0F70692C5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1840800" y="4269400"/>
                <a:ext cx="360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4">
            <p14:nvContentPartPr>
              <p14:cNvPr id="40" name="Ink 39">
                <a:extLst>
                  <a:ext uri="{FF2B5EF4-FFF2-40B4-BE49-F238E27FC236}">
                    <a16:creationId xmlns:a16="http://schemas.microsoft.com/office/drawing/2014/main" id="{0D38FF74-2A98-477D-A178-2F349B83D15C}"/>
                  </a:ext>
                </a:extLst>
              </p14:cNvPr>
              <p14:cNvContentPartPr/>
              <p14:nvPr/>
            </p14:nvContentPartPr>
            <p14:xfrm>
              <a:off x="2153640" y="4266880"/>
              <a:ext cx="360" cy="360"/>
            </p14:xfrm>
          </p:contentPart>
        </mc:Choice>
        <mc:Fallback>
          <p:pic>
            <p:nvPicPr>
              <p:cNvPr id="40" name="Ink 39">
                <a:extLst>
                  <a:ext uri="{FF2B5EF4-FFF2-40B4-BE49-F238E27FC236}">
                    <a16:creationId xmlns:a16="http://schemas.microsoft.com/office/drawing/2014/main" id="{0D38FF74-2A98-477D-A178-2F349B83D15C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2136000" y="4248880"/>
                <a:ext cx="360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5">
            <p14:nvContentPartPr>
              <p14:cNvPr id="44" name="Ink 43">
                <a:extLst>
                  <a:ext uri="{FF2B5EF4-FFF2-40B4-BE49-F238E27FC236}">
                    <a16:creationId xmlns:a16="http://schemas.microsoft.com/office/drawing/2014/main" id="{88442A1E-B995-46B9-A68B-641E707F6364}"/>
                  </a:ext>
                </a:extLst>
              </p14:cNvPr>
              <p14:cNvContentPartPr/>
              <p14:nvPr/>
            </p14:nvContentPartPr>
            <p14:xfrm>
              <a:off x="4561320" y="4195960"/>
              <a:ext cx="189720" cy="10440"/>
            </p14:xfrm>
          </p:contentPart>
        </mc:Choice>
        <mc:Fallback>
          <p:pic>
            <p:nvPicPr>
              <p:cNvPr id="44" name="Ink 43">
                <a:extLst>
                  <a:ext uri="{FF2B5EF4-FFF2-40B4-BE49-F238E27FC236}">
                    <a16:creationId xmlns:a16="http://schemas.microsoft.com/office/drawing/2014/main" id="{88442A1E-B995-46B9-A68B-641E707F6364}"/>
                  </a:ext>
                </a:extLst>
              </p:cNvPr>
              <p:cNvPicPr/>
              <p:nvPr/>
            </p:nvPicPr>
            <p:blipFill>
              <a:blip r:embed="rId36"/>
              <a:stretch>
                <a:fillRect/>
              </a:stretch>
            </p:blipFill>
            <p:spPr>
              <a:xfrm>
                <a:off x="4543680" y="4177960"/>
                <a:ext cx="225360" cy="46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7">
            <p14:nvContentPartPr>
              <p14:cNvPr id="45" name="Ink 44">
                <a:extLst>
                  <a:ext uri="{FF2B5EF4-FFF2-40B4-BE49-F238E27FC236}">
                    <a16:creationId xmlns:a16="http://schemas.microsoft.com/office/drawing/2014/main" id="{055E3A54-55A0-4C6C-9830-3AB5201A3655}"/>
                  </a:ext>
                </a:extLst>
              </p14:cNvPr>
              <p14:cNvContentPartPr/>
              <p14:nvPr/>
            </p14:nvContentPartPr>
            <p14:xfrm>
              <a:off x="4906920" y="4195600"/>
              <a:ext cx="360" cy="360"/>
            </p14:xfrm>
          </p:contentPart>
        </mc:Choice>
        <mc:Fallback>
          <p:pic>
            <p:nvPicPr>
              <p:cNvPr id="45" name="Ink 44">
                <a:extLst>
                  <a:ext uri="{FF2B5EF4-FFF2-40B4-BE49-F238E27FC236}">
                    <a16:creationId xmlns:a16="http://schemas.microsoft.com/office/drawing/2014/main" id="{055E3A54-55A0-4C6C-9830-3AB5201A3655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4889280" y="4177960"/>
                <a:ext cx="360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8">
            <p14:nvContentPartPr>
              <p14:cNvPr id="46" name="Ink 45">
                <a:extLst>
                  <a:ext uri="{FF2B5EF4-FFF2-40B4-BE49-F238E27FC236}">
                    <a16:creationId xmlns:a16="http://schemas.microsoft.com/office/drawing/2014/main" id="{33D90310-8BF4-441F-9DF2-5364CA24AA5B}"/>
                  </a:ext>
                </a:extLst>
              </p14:cNvPr>
              <p14:cNvContentPartPr/>
              <p14:nvPr/>
            </p14:nvContentPartPr>
            <p14:xfrm>
              <a:off x="4541160" y="2194360"/>
              <a:ext cx="360" cy="67680"/>
            </p14:xfrm>
          </p:contentPart>
        </mc:Choice>
        <mc:Fallback>
          <p:pic>
            <p:nvPicPr>
              <p:cNvPr id="46" name="Ink 45">
                <a:extLst>
                  <a:ext uri="{FF2B5EF4-FFF2-40B4-BE49-F238E27FC236}">
                    <a16:creationId xmlns:a16="http://schemas.microsoft.com/office/drawing/2014/main" id="{33D90310-8BF4-441F-9DF2-5364CA24AA5B}"/>
                  </a:ext>
                </a:extLst>
              </p:cNvPr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4523160" y="2176360"/>
                <a:ext cx="36000" cy="103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0">
            <p14:nvContentPartPr>
              <p14:cNvPr id="47" name="Ink 46">
                <a:extLst>
                  <a:ext uri="{FF2B5EF4-FFF2-40B4-BE49-F238E27FC236}">
                    <a16:creationId xmlns:a16="http://schemas.microsoft.com/office/drawing/2014/main" id="{EE12A39A-E508-45B7-820F-0D033FEF1D15}"/>
                  </a:ext>
                </a:extLst>
              </p14:cNvPr>
              <p14:cNvContentPartPr/>
              <p14:nvPr/>
            </p14:nvContentPartPr>
            <p14:xfrm>
              <a:off x="4592280" y="2539600"/>
              <a:ext cx="360" cy="360"/>
            </p14:xfrm>
          </p:contentPart>
        </mc:Choice>
        <mc:Fallback>
          <p:pic>
            <p:nvPicPr>
              <p:cNvPr id="47" name="Ink 46">
                <a:extLst>
                  <a:ext uri="{FF2B5EF4-FFF2-40B4-BE49-F238E27FC236}">
                    <a16:creationId xmlns:a16="http://schemas.microsoft.com/office/drawing/2014/main" id="{EE12A39A-E508-45B7-820F-0D033FEF1D15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4574280" y="2521600"/>
                <a:ext cx="360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1">
            <p14:nvContentPartPr>
              <p14:cNvPr id="51" name="Ink 50">
                <a:extLst>
                  <a:ext uri="{FF2B5EF4-FFF2-40B4-BE49-F238E27FC236}">
                    <a16:creationId xmlns:a16="http://schemas.microsoft.com/office/drawing/2014/main" id="{913CFF0D-2DD9-4B8B-9A15-6F13AC392579}"/>
                  </a:ext>
                </a:extLst>
              </p14:cNvPr>
              <p14:cNvContentPartPr/>
              <p14:nvPr/>
            </p14:nvContentPartPr>
            <p14:xfrm>
              <a:off x="4602000" y="2702320"/>
              <a:ext cx="33120" cy="127440"/>
            </p14:xfrm>
          </p:contentPart>
        </mc:Choice>
        <mc:Fallback>
          <p:pic>
            <p:nvPicPr>
              <p:cNvPr id="51" name="Ink 50">
                <a:extLst>
                  <a:ext uri="{FF2B5EF4-FFF2-40B4-BE49-F238E27FC236}">
                    <a16:creationId xmlns:a16="http://schemas.microsoft.com/office/drawing/2014/main" id="{913CFF0D-2DD9-4B8B-9A15-6F13AC392579}"/>
                  </a:ext>
                </a:extLst>
              </p:cNvPr>
              <p:cNvPicPr/>
              <p:nvPr/>
            </p:nvPicPr>
            <p:blipFill>
              <a:blip r:embed="rId42"/>
              <a:stretch>
                <a:fillRect/>
              </a:stretch>
            </p:blipFill>
            <p:spPr>
              <a:xfrm>
                <a:off x="4584360" y="2684320"/>
                <a:ext cx="68760" cy="163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3">
            <p14:nvContentPartPr>
              <p14:cNvPr id="52" name="Ink 51">
                <a:extLst>
                  <a:ext uri="{FF2B5EF4-FFF2-40B4-BE49-F238E27FC236}">
                    <a16:creationId xmlns:a16="http://schemas.microsoft.com/office/drawing/2014/main" id="{7E9C228A-AFF9-4BC2-80FD-FA6A2C566E55}"/>
                  </a:ext>
                </a:extLst>
              </p14:cNvPr>
              <p14:cNvContentPartPr/>
              <p14:nvPr/>
            </p14:nvContentPartPr>
            <p14:xfrm>
              <a:off x="4627920" y="2966560"/>
              <a:ext cx="8280" cy="107640"/>
            </p14:xfrm>
          </p:contentPart>
        </mc:Choice>
        <mc:Fallback>
          <p:pic>
            <p:nvPicPr>
              <p:cNvPr id="52" name="Ink 51">
                <a:extLst>
                  <a:ext uri="{FF2B5EF4-FFF2-40B4-BE49-F238E27FC236}">
                    <a16:creationId xmlns:a16="http://schemas.microsoft.com/office/drawing/2014/main" id="{7E9C228A-AFF9-4BC2-80FD-FA6A2C566E55}"/>
                  </a:ext>
                </a:extLst>
              </p:cNvPr>
              <p:cNvPicPr/>
              <p:nvPr/>
            </p:nvPicPr>
            <p:blipFill>
              <a:blip r:embed="rId44"/>
              <a:stretch>
                <a:fillRect/>
              </a:stretch>
            </p:blipFill>
            <p:spPr>
              <a:xfrm>
                <a:off x="4610280" y="2948560"/>
                <a:ext cx="43920" cy="143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5">
            <p14:nvContentPartPr>
              <p14:cNvPr id="53" name="Ink 52">
                <a:extLst>
                  <a:ext uri="{FF2B5EF4-FFF2-40B4-BE49-F238E27FC236}">
                    <a16:creationId xmlns:a16="http://schemas.microsoft.com/office/drawing/2014/main" id="{88C23955-498A-4013-A22C-C6DE31A587B5}"/>
                  </a:ext>
                </a:extLst>
              </p14:cNvPr>
              <p14:cNvContentPartPr/>
              <p14:nvPr/>
            </p14:nvContentPartPr>
            <p14:xfrm>
              <a:off x="4642680" y="3199840"/>
              <a:ext cx="360" cy="32760"/>
            </p14:xfrm>
          </p:contentPart>
        </mc:Choice>
        <mc:Fallback>
          <p:pic>
            <p:nvPicPr>
              <p:cNvPr id="53" name="Ink 52">
                <a:extLst>
                  <a:ext uri="{FF2B5EF4-FFF2-40B4-BE49-F238E27FC236}">
                    <a16:creationId xmlns:a16="http://schemas.microsoft.com/office/drawing/2014/main" id="{88C23955-498A-4013-A22C-C6DE31A587B5}"/>
                  </a:ext>
                </a:extLst>
              </p:cNvPr>
              <p:cNvPicPr/>
              <p:nvPr/>
            </p:nvPicPr>
            <p:blipFill>
              <a:blip r:embed="rId46"/>
              <a:stretch>
                <a:fillRect/>
              </a:stretch>
            </p:blipFill>
            <p:spPr>
              <a:xfrm>
                <a:off x="4625040" y="3182200"/>
                <a:ext cx="36000" cy="68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7">
            <p14:nvContentPartPr>
              <p14:cNvPr id="54" name="Ink 53">
                <a:extLst>
                  <a:ext uri="{FF2B5EF4-FFF2-40B4-BE49-F238E27FC236}">
                    <a16:creationId xmlns:a16="http://schemas.microsoft.com/office/drawing/2014/main" id="{E063BBA3-5AE1-43CD-BAAF-436B1A2F58F4}"/>
                  </a:ext>
                </a:extLst>
              </p14:cNvPr>
              <p14:cNvContentPartPr/>
              <p14:nvPr/>
            </p14:nvContentPartPr>
            <p14:xfrm>
              <a:off x="4612440" y="3474520"/>
              <a:ext cx="360" cy="360"/>
            </p14:xfrm>
          </p:contentPart>
        </mc:Choice>
        <mc:Fallback>
          <p:pic>
            <p:nvPicPr>
              <p:cNvPr id="54" name="Ink 53">
                <a:extLst>
                  <a:ext uri="{FF2B5EF4-FFF2-40B4-BE49-F238E27FC236}">
                    <a16:creationId xmlns:a16="http://schemas.microsoft.com/office/drawing/2014/main" id="{E063BBA3-5AE1-43CD-BAAF-436B1A2F58F4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4594800" y="3456880"/>
                <a:ext cx="360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8">
            <p14:nvContentPartPr>
              <p14:cNvPr id="55" name="Ink 54">
                <a:extLst>
                  <a:ext uri="{FF2B5EF4-FFF2-40B4-BE49-F238E27FC236}">
                    <a16:creationId xmlns:a16="http://schemas.microsoft.com/office/drawing/2014/main" id="{3FD22FDE-8389-40F8-847C-76C67E0FF537}"/>
                  </a:ext>
                </a:extLst>
              </p14:cNvPr>
              <p14:cNvContentPartPr/>
              <p14:nvPr/>
            </p14:nvContentPartPr>
            <p14:xfrm>
              <a:off x="4612440" y="3636880"/>
              <a:ext cx="4320" cy="12240"/>
            </p14:xfrm>
          </p:contentPart>
        </mc:Choice>
        <mc:Fallback>
          <p:pic>
            <p:nvPicPr>
              <p:cNvPr id="55" name="Ink 54">
                <a:extLst>
                  <a:ext uri="{FF2B5EF4-FFF2-40B4-BE49-F238E27FC236}">
                    <a16:creationId xmlns:a16="http://schemas.microsoft.com/office/drawing/2014/main" id="{3FD22FDE-8389-40F8-847C-76C67E0FF537}"/>
                  </a:ext>
                </a:extLst>
              </p:cNvPr>
              <p:cNvPicPr/>
              <p:nvPr/>
            </p:nvPicPr>
            <p:blipFill>
              <a:blip r:embed="rId49"/>
              <a:stretch>
                <a:fillRect/>
              </a:stretch>
            </p:blipFill>
            <p:spPr>
              <a:xfrm>
                <a:off x="4594800" y="3619240"/>
                <a:ext cx="39960" cy="47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0">
            <p14:nvContentPartPr>
              <p14:cNvPr id="56" name="Ink 55">
                <a:extLst>
                  <a:ext uri="{FF2B5EF4-FFF2-40B4-BE49-F238E27FC236}">
                    <a16:creationId xmlns:a16="http://schemas.microsoft.com/office/drawing/2014/main" id="{F59BCDF1-16F3-4AD0-A09F-80183CF93240}"/>
                  </a:ext>
                </a:extLst>
              </p14:cNvPr>
              <p14:cNvContentPartPr/>
              <p14:nvPr/>
            </p14:nvContentPartPr>
            <p14:xfrm>
              <a:off x="4632600" y="3779080"/>
              <a:ext cx="360" cy="360"/>
            </p14:xfrm>
          </p:contentPart>
        </mc:Choice>
        <mc:Fallback>
          <p:pic>
            <p:nvPicPr>
              <p:cNvPr id="56" name="Ink 55">
                <a:extLst>
                  <a:ext uri="{FF2B5EF4-FFF2-40B4-BE49-F238E27FC236}">
                    <a16:creationId xmlns:a16="http://schemas.microsoft.com/office/drawing/2014/main" id="{F59BCDF1-16F3-4AD0-A09F-80183CF93240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4614600" y="3761080"/>
                <a:ext cx="360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1">
            <p14:nvContentPartPr>
              <p14:cNvPr id="61" name="Ink 60">
                <a:extLst>
                  <a:ext uri="{FF2B5EF4-FFF2-40B4-BE49-F238E27FC236}">
                    <a16:creationId xmlns:a16="http://schemas.microsoft.com/office/drawing/2014/main" id="{CDE62771-7165-4721-8A5F-B8B02CE91DFB}"/>
                  </a:ext>
                </a:extLst>
              </p14:cNvPr>
              <p14:cNvContentPartPr/>
              <p14:nvPr/>
            </p14:nvContentPartPr>
            <p14:xfrm>
              <a:off x="4409040" y="3931360"/>
              <a:ext cx="254520" cy="223920"/>
            </p14:xfrm>
          </p:contentPart>
        </mc:Choice>
        <mc:Fallback>
          <p:pic>
            <p:nvPicPr>
              <p:cNvPr id="61" name="Ink 60">
                <a:extLst>
                  <a:ext uri="{FF2B5EF4-FFF2-40B4-BE49-F238E27FC236}">
                    <a16:creationId xmlns:a16="http://schemas.microsoft.com/office/drawing/2014/main" id="{CDE62771-7165-4721-8A5F-B8B02CE91DFB}"/>
                  </a:ext>
                </a:extLst>
              </p:cNvPr>
              <p:cNvPicPr/>
              <p:nvPr/>
            </p:nvPicPr>
            <p:blipFill>
              <a:blip r:embed="rId52"/>
              <a:stretch>
                <a:fillRect/>
              </a:stretch>
            </p:blipFill>
            <p:spPr>
              <a:xfrm>
                <a:off x="4391040" y="3913720"/>
                <a:ext cx="290160" cy="259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3">
            <p14:nvContentPartPr>
              <p14:cNvPr id="66" name="Ink 65">
                <a:extLst>
                  <a:ext uri="{FF2B5EF4-FFF2-40B4-BE49-F238E27FC236}">
                    <a16:creationId xmlns:a16="http://schemas.microsoft.com/office/drawing/2014/main" id="{6962AB6D-F0E4-40F5-9435-D56CBAEB360D}"/>
                  </a:ext>
                </a:extLst>
              </p14:cNvPr>
              <p14:cNvContentPartPr/>
              <p14:nvPr/>
            </p14:nvContentPartPr>
            <p14:xfrm>
              <a:off x="1772400" y="3667120"/>
              <a:ext cx="247320" cy="163080"/>
            </p14:xfrm>
          </p:contentPart>
        </mc:Choice>
        <mc:Fallback>
          <p:pic>
            <p:nvPicPr>
              <p:cNvPr id="66" name="Ink 65">
                <a:extLst>
                  <a:ext uri="{FF2B5EF4-FFF2-40B4-BE49-F238E27FC236}">
                    <a16:creationId xmlns:a16="http://schemas.microsoft.com/office/drawing/2014/main" id="{6962AB6D-F0E4-40F5-9435-D56CBAEB360D}"/>
                  </a:ext>
                </a:extLst>
              </p:cNvPr>
              <p:cNvPicPr/>
              <p:nvPr/>
            </p:nvPicPr>
            <p:blipFill>
              <a:blip r:embed="rId54"/>
              <a:stretch>
                <a:fillRect/>
              </a:stretch>
            </p:blipFill>
            <p:spPr>
              <a:xfrm>
                <a:off x="1754760" y="3649480"/>
                <a:ext cx="282960" cy="198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5">
            <p14:nvContentPartPr>
              <p14:cNvPr id="67" name="Ink 66">
                <a:extLst>
                  <a:ext uri="{FF2B5EF4-FFF2-40B4-BE49-F238E27FC236}">
                    <a16:creationId xmlns:a16="http://schemas.microsoft.com/office/drawing/2014/main" id="{A54671ED-43E9-47BA-9D2B-A67E981AF3EE}"/>
                  </a:ext>
                </a:extLst>
              </p14:cNvPr>
              <p14:cNvContentPartPr/>
              <p14:nvPr/>
            </p14:nvContentPartPr>
            <p14:xfrm>
              <a:off x="1841160" y="3890680"/>
              <a:ext cx="231120" cy="155160"/>
            </p14:xfrm>
          </p:contentPart>
        </mc:Choice>
        <mc:Fallback>
          <p:pic>
            <p:nvPicPr>
              <p:cNvPr id="67" name="Ink 66">
                <a:extLst>
                  <a:ext uri="{FF2B5EF4-FFF2-40B4-BE49-F238E27FC236}">
                    <a16:creationId xmlns:a16="http://schemas.microsoft.com/office/drawing/2014/main" id="{A54671ED-43E9-47BA-9D2B-A67E981AF3EE}"/>
                  </a:ext>
                </a:extLst>
              </p:cNvPr>
              <p:cNvPicPr/>
              <p:nvPr/>
            </p:nvPicPr>
            <p:blipFill>
              <a:blip r:embed="rId56"/>
              <a:stretch>
                <a:fillRect/>
              </a:stretch>
            </p:blipFill>
            <p:spPr>
              <a:xfrm>
                <a:off x="1823188" y="3873040"/>
                <a:ext cx="266705" cy="190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7">
            <p14:nvContentPartPr>
              <p14:cNvPr id="69" name="Ink 68">
                <a:extLst>
                  <a:ext uri="{FF2B5EF4-FFF2-40B4-BE49-F238E27FC236}">
                    <a16:creationId xmlns:a16="http://schemas.microsoft.com/office/drawing/2014/main" id="{A15941BC-7E18-42E3-B938-D89C584A7058}"/>
                  </a:ext>
                </a:extLst>
              </p14:cNvPr>
              <p14:cNvContentPartPr/>
              <p14:nvPr/>
            </p14:nvContentPartPr>
            <p14:xfrm>
              <a:off x="1911720" y="4084360"/>
              <a:ext cx="138960" cy="145080"/>
            </p14:xfrm>
          </p:contentPart>
        </mc:Choice>
        <mc:Fallback>
          <p:pic>
            <p:nvPicPr>
              <p:cNvPr id="69" name="Ink 68">
                <a:extLst>
                  <a:ext uri="{FF2B5EF4-FFF2-40B4-BE49-F238E27FC236}">
                    <a16:creationId xmlns:a16="http://schemas.microsoft.com/office/drawing/2014/main" id="{A15941BC-7E18-42E3-B938-D89C584A7058}"/>
                  </a:ext>
                </a:extLst>
              </p:cNvPr>
              <p:cNvPicPr/>
              <p:nvPr/>
            </p:nvPicPr>
            <p:blipFill>
              <a:blip r:embed="rId58"/>
              <a:stretch>
                <a:fillRect/>
              </a:stretch>
            </p:blipFill>
            <p:spPr>
              <a:xfrm>
                <a:off x="1893720" y="4066720"/>
                <a:ext cx="174600" cy="180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9">
            <p14:nvContentPartPr>
              <p14:cNvPr id="78" name="Ink 77">
                <a:extLst>
                  <a:ext uri="{FF2B5EF4-FFF2-40B4-BE49-F238E27FC236}">
                    <a16:creationId xmlns:a16="http://schemas.microsoft.com/office/drawing/2014/main" id="{E0633C40-31D6-432C-84F4-5CEF202BD5A3}"/>
                  </a:ext>
                </a:extLst>
              </p14:cNvPr>
              <p14:cNvContentPartPr/>
              <p14:nvPr/>
            </p14:nvContentPartPr>
            <p14:xfrm>
              <a:off x="2305920" y="2071240"/>
              <a:ext cx="1918440" cy="2602080"/>
            </p14:xfrm>
          </p:contentPart>
        </mc:Choice>
        <mc:Fallback>
          <p:pic>
            <p:nvPicPr>
              <p:cNvPr id="78" name="Ink 77">
                <a:extLst>
                  <a:ext uri="{FF2B5EF4-FFF2-40B4-BE49-F238E27FC236}">
                    <a16:creationId xmlns:a16="http://schemas.microsoft.com/office/drawing/2014/main" id="{E0633C40-31D6-432C-84F4-5CEF202BD5A3}"/>
                  </a:ext>
                </a:extLst>
              </p:cNvPr>
              <p:cNvPicPr/>
              <p:nvPr/>
            </p:nvPicPr>
            <p:blipFill>
              <a:blip r:embed="rId60"/>
              <a:stretch>
                <a:fillRect/>
              </a:stretch>
            </p:blipFill>
            <p:spPr>
              <a:xfrm>
                <a:off x="2287920" y="2053600"/>
                <a:ext cx="1954080" cy="2637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1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90A6D3F3-8056-4521-9F16-9339F31ADAA3}"/>
                  </a:ext>
                </a:extLst>
              </p14:cNvPr>
              <p14:cNvContentPartPr/>
              <p14:nvPr/>
            </p14:nvContentPartPr>
            <p14:xfrm>
              <a:off x="5639880" y="3203440"/>
              <a:ext cx="821880" cy="541800"/>
            </p14:xfrm>
          </p:contentPart>
        </mc:Choice>
        <mc:Fallback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90A6D3F3-8056-4521-9F16-9339F31ADAA3}"/>
                  </a:ext>
                </a:extLst>
              </p:cNvPr>
              <p:cNvPicPr/>
              <p:nvPr/>
            </p:nvPicPr>
            <p:blipFill>
              <a:blip r:embed="rId62"/>
              <a:stretch>
                <a:fillRect/>
              </a:stretch>
            </p:blipFill>
            <p:spPr>
              <a:xfrm>
                <a:off x="5622240" y="3185800"/>
                <a:ext cx="857520" cy="577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3">
            <p14:nvContentPartPr>
              <p14:cNvPr id="31" name="Ink 30">
                <a:extLst>
                  <a:ext uri="{FF2B5EF4-FFF2-40B4-BE49-F238E27FC236}">
                    <a16:creationId xmlns:a16="http://schemas.microsoft.com/office/drawing/2014/main" id="{477DFAAD-2BB6-487D-A394-AEB81D1D9E8F}"/>
                  </a:ext>
                </a:extLst>
              </p14:cNvPr>
              <p14:cNvContentPartPr/>
              <p14:nvPr/>
            </p14:nvContentPartPr>
            <p14:xfrm>
              <a:off x="6838680" y="3454000"/>
              <a:ext cx="1698120" cy="345960"/>
            </p14:xfrm>
          </p:contentPart>
        </mc:Choice>
        <mc:Fallback>
          <p:pic>
            <p:nvPicPr>
              <p:cNvPr id="31" name="Ink 30">
                <a:extLst>
                  <a:ext uri="{FF2B5EF4-FFF2-40B4-BE49-F238E27FC236}">
                    <a16:creationId xmlns:a16="http://schemas.microsoft.com/office/drawing/2014/main" id="{477DFAAD-2BB6-487D-A394-AEB81D1D9E8F}"/>
                  </a:ext>
                </a:extLst>
              </p:cNvPr>
              <p:cNvPicPr/>
              <p:nvPr/>
            </p:nvPicPr>
            <p:blipFill>
              <a:blip r:embed="rId64"/>
              <a:stretch>
                <a:fillRect/>
              </a:stretch>
            </p:blipFill>
            <p:spPr>
              <a:xfrm>
                <a:off x="6821040" y="3436342"/>
                <a:ext cx="1733760" cy="38163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5">
            <p14:nvContentPartPr>
              <p14:cNvPr id="24" name="Ink 23">
                <a:extLst>
                  <a:ext uri="{FF2B5EF4-FFF2-40B4-BE49-F238E27FC236}">
                    <a16:creationId xmlns:a16="http://schemas.microsoft.com/office/drawing/2014/main" id="{C33EF3C4-300D-4E54-9DC9-AC51576F8448}"/>
                  </a:ext>
                </a:extLst>
              </p14:cNvPr>
              <p14:cNvContentPartPr/>
              <p14:nvPr/>
            </p14:nvContentPartPr>
            <p14:xfrm>
              <a:off x="3992520" y="2427640"/>
              <a:ext cx="518760" cy="356040"/>
            </p14:xfrm>
          </p:contentPart>
        </mc:Choice>
        <mc:Fallback>
          <p:pic>
            <p:nvPicPr>
              <p:cNvPr id="24" name="Ink 23">
                <a:extLst>
                  <a:ext uri="{FF2B5EF4-FFF2-40B4-BE49-F238E27FC236}">
                    <a16:creationId xmlns:a16="http://schemas.microsoft.com/office/drawing/2014/main" id="{C33EF3C4-300D-4E54-9DC9-AC51576F8448}"/>
                  </a:ext>
                </a:extLst>
              </p:cNvPr>
              <p:cNvPicPr/>
              <p:nvPr/>
            </p:nvPicPr>
            <p:blipFill>
              <a:blip r:embed="rId66"/>
              <a:stretch>
                <a:fillRect/>
              </a:stretch>
            </p:blipFill>
            <p:spPr>
              <a:xfrm>
                <a:off x="3974868" y="2410000"/>
                <a:ext cx="554425" cy="391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7">
            <p14:nvContentPartPr>
              <p14:cNvPr id="30" name="Ink 29">
                <a:extLst>
                  <a:ext uri="{FF2B5EF4-FFF2-40B4-BE49-F238E27FC236}">
                    <a16:creationId xmlns:a16="http://schemas.microsoft.com/office/drawing/2014/main" id="{B6208749-F2F4-49C7-9629-8BD27F1DB47A}"/>
                  </a:ext>
                </a:extLst>
              </p14:cNvPr>
              <p14:cNvContentPartPr/>
              <p14:nvPr/>
            </p14:nvContentPartPr>
            <p14:xfrm>
              <a:off x="2423640" y="3288760"/>
              <a:ext cx="448200" cy="318240"/>
            </p14:xfrm>
          </p:contentPart>
        </mc:Choice>
        <mc:Fallback>
          <p:pic>
            <p:nvPicPr>
              <p:cNvPr id="30" name="Ink 29">
                <a:extLst>
                  <a:ext uri="{FF2B5EF4-FFF2-40B4-BE49-F238E27FC236}">
                    <a16:creationId xmlns:a16="http://schemas.microsoft.com/office/drawing/2014/main" id="{B6208749-F2F4-49C7-9629-8BD27F1DB47A}"/>
                  </a:ext>
                </a:extLst>
              </p:cNvPr>
              <p:cNvPicPr/>
              <p:nvPr/>
            </p:nvPicPr>
            <p:blipFill>
              <a:blip r:embed="rId68"/>
              <a:stretch>
                <a:fillRect/>
              </a:stretch>
            </p:blipFill>
            <p:spPr>
              <a:xfrm>
                <a:off x="2406000" y="3270760"/>
                <a:ext cx="483840" cy="353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9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0D4345A4-41AF-4D0A-9F4D-38A444EDA06F}"/>
                  </a:ext>
                </a:extLst>
              </p14:cNvPr>
              <p14:cNvContentPartPr/>
              <p14:nvPr/>
            </p14:nvContentPartPr>
            <p14:xfrm>
              <a:off x="3220320" y="3454000"/>
              <a:ext cx="45000" cy="86760"/>
            </p14:xfrm>
          </p:contentPart>
        </mc:Choice>
        <mc:Fallback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0D4345A4-41AF-4D0A-9F4D-38A444EDA06F}"/>
                  </a:ext>
                </a:extLst>
              </p:cNvPr>
              <p:cNvPicPr/>
              <p:nvPr/>
            </p:nvPicPr>
            <p:blipFill>
              <a:blip r:embed="rId70"/>
              <a:stretch>
                <a:fillRect/>
              </a:stretch>
            </p:blipFill>
            <p:spPr>
              <a:xfrm>
                <a:off x="3202680" y="3436360"/>
                <a:ext cx="80640" cy="122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1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FFB918FC-1F92-4D6D-994E-E9D698BEC6A0}"/>
                  </a:ext>
                </a:extLst>
              </p14:cNvPr>
              <p14:cNvContentPartPr/>
              <p14:nvPr/>
            </p14:nvContentPartPr>
            <p14:xfrm>
              <a:off x="3291600" y="3606640"/>
              <a:ext cx="24840" cy="39960"/>
            </p14:xfrm>
          </p:contentPart>
        </mc:Choice>
        <mc:Fallback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FFB918FC-1F92-4D6D-994E-E9D698BEC6A0}"/>
                  </a:ext>
                </a:extLst>
              </p:cNvPr>
              <p:cNvPicPr/>
              <p:nvPr/>
            </p:nvPicPr>
            <p:blipFill>
              <a:blip r:embed="rId72"/>
              <a:stretch>
                <a:fillRect/>
              </a:stretch>
            </p:blipFill>
            <p:spPr>
              <a:xfrm>
                <a:off x="3273600" y="3588640"/>
                <a:ext cx="60480" cy="75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3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FF8CBDEB-C624-4E6F-A443-E4170ACA0515}"/>
                  </a:ext>
                </a:extLst>
              </p14:cNvPr>
              <p14:cNvContentPartPr/>
              <p14:nvPr/>
            </p14:nvContentPartPr>
            <p14:xfrm>
              <a:off x="3352440" y="3738400"/>
              <a:ext cx="16920" cy="16920"/>
            </p14:xfrm>
          </p:contentPart>
        </mc:Choice>
        <mc:Fallback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FF8CBDEB-C624-4E6F-A443-E4170ACA0515}"/>
                  </a:ext>
                </a:extLst>
              </p:cNvPr>
              <p:cNvPicPr/>
              <p:nvPr/>
            </p:nvPicPr>
            <p:blipFill>
              <a:blip r:embed="rId74"/>
              <a:stretch>
                <a:fillRect/>
              </a:stretch>
            </p:blipFill>
            <p:spPr>
              <a:xfrm>
                <a:off x="3334800" y="3720400"/>
                <a:ext cx="52560" cy="52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5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8543E981-6764-4DDE-A29F-81F15FF649A9}"/>
                  </a:ext>
                </a:extLst>
              </p14:cNvPr>
              <p14:cNvContentPartPr/>
              <p14:nvPr/>
            </p14:nvContentPartPr>
            <p14:xfrm>
              <a:off x="3403200" y="3819760"/>
              <a:ext cx="12960" cy="10800"/>
            </p14:xfrm>
          </p:contentPart>
        </mc:Choice>
        <mc:Fallback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8543E981-6764-4DDE-A29F-81F15FF649A9}"/>
                  </a:ext>
                </a:extLst>
              </p:cNvPr>
              <p:cNvPicPr/>
              <p:nvPr/>
            </p:nvPicPr>
            <p:blipFill>
              <a:blip r:embed="rId76"/>
              <a:stretch>
                <a:fillRect/>
              </a:stretch>
            </p:blipFill>
            <p:spPr>
              <a:xfrm>
                <a:off x="3385560" y="3801760"/>
                <a:ext cx="48600" cy="46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7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9DFF4DF8-B033-4833-9513-9B8A0831EA92}"/>
                  </a:ext>
                </a:extLst>
              </p14:cNvPr>
              <p14:cNvContentPartPr/>
              <p14:nvPr/>
            </p14:nvContentPartPr>
            <p14:xfrm>
              <a:off x="3464400" y="3919120"/>
              <a:ext cx="43920" cy="49320"/>
            </p14:xfrm>
          </p:contentPart>
        </mc:Choice>
        <mc:Fallback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9DFF4DF8-B033-4833-9513-9B8A0831EA92}"/>
                  </a:ext>
                </a:extLst>
              </p:cNvPr>
              <p:cNvPicPr/>
              <p:nvPr/>
            </p:nvPicPr>
            <p:blipFill>
              <a:blip r:embed="rId78"/>
              <a:stretch>
                <a:fillRect/>
              </a:stretch>
            </p:blipFill>
            <p:spPr>
              <a:xfrm>
                <a:off x="3446400" y="3901480"/>
                <a:ext cx="79560" cy="84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9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E5E34E08-5E7A-4072-95CD-9E1DFC92F925}"/>
                  </a:ext>
                </a:extLst>
              </p14:cNvPr>
              <p14:cNvContentPartPr/>
              <p14:nvPr/>
            </p14:nvContentPartPr>
            <p14:xfrm>
              <a:off x="3545400" y="4073920"/>
              <a:ext cx="33120" cy="54720"/>
            </p14:xfrm>
          </p:contentPart>
        </mc:Choice>
        <mc:Fallback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E5E34E08-5E7A-4072-95CD-9E1DFC92F925}"/>
                  </a:ext>
                </a:extLst>
              </p:cNvPr>
              <p:cNvPicPr/>
              <p:nvPr/>
            </p:nvPicPr>
            <p:blipFill>
              <a:blip r:embed="rId80"/>
              <a:stretch>
                <a:fillRect/>
              </a:stretch>
            </p:blipFill>
            <p:spPr>
              <a:xfrm>
                <a:off x="3527400" y="4056280"/>
                <a:ext cx="68760" cy="90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1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57FB888F-E18F-4C3A-BCAA-FC9390E51A97}"/>
                  </a:ext>
                </a:extLst>
              </p14:cNvPr>
              <p14:cNvContentPartPr/>
              <p14:nvPr/>
            </p14:nvContentPartPr>
            <p14:xfrm>
              <a:off x="3626760" y="4216120"/>
              <a:ext cx="24840" cy="67680"/>
            </p14:xfrm>
          </p:contentPart>
        </mc:Choice>
        <mc:Fallback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57FB888F-E18F-4C3A-BCAA-FC9390E51A97}"/>
                  </a:ext>
                </a:extLst>
              </p:cNvPr>
              <p:cNvPicPr/>
              <p:nvPr/>
            </p:nvPicPr>
            <p:blipFill>
              <a:blip r:embed="rId82"/>
              <a:stretch>
                <a:fillRect/>
              </a:stretch>
            </p:blipFill>
            <p:spPr>
              <a:xfrm>
                <a:off x="3608760" y="4198120"/>
                <a:ext cx="60480" cy="103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3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4F0466FD-2A1D-46CF-BAD1-5E5F646669DC}"/>
                  </a:ext>
                </a:extLst>
              </p14:cNvPr>
              <p14:cNvContentPartPr/>
              <p14:nvPr/>
            </p14:nvContentPartPr>
            <p14:xfrm>
              <a:off x="3718200" y="4388920"/>
              <a:ext cx="4320" cy="37800"/>
            </p14:xfrm>
          </p:contentPart>
        </mc:Choice>
        <mc:Fallback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4F0466FD-2A1D-46CF-BAD1-5E5F646669DC}"/>
                  </a:ext>
                </a:extLst>
              </p:cNvPr>
              <p:cNvPicPr/>
              <p:nvPr/>
            </p:nvPicPr>
            <p:blipFill>
              <a:blip r:embed="rId84"/>
              <a:stretch>
                <a:fillRect/>
              </a:stretch>
            </p:blipFill>
            <p:spPr>
              <a:xfrm>
                <a:off x="3700200" y="4370920"/>
                <a:ext cx="39960" cy="73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5">
            <p14:nvContentPartPr>
              <p14:cNvPr id="57" name="Ink 56">
                <a:extLst>
                  <a:ext uri="{FF2B5EF4-FFF2-40B4-BE49-F238E27FC236}">
                    <a16:creationId xmlns:a16="http://schemas.microsoft.com/office/drawing/2014/main" id="{C977F548-DF07-41F4-AD39-B0C130064095}"/>
                  </a:ext>
                </a:extLst>
              </p14:cNvPr>
              <p14:cNvContentPartPr/>
              <p14:nvPr/>
            </p14:nvContentPartPr>
            <p14:xfrm>
              <a:off x="2935920" y="4073200"/>
              <a:ext cx="153720" cy="182520"/>
            </p14:xfrm>
          </p:contentPart>
        </mc:Choice>
        <mc:Fallback>
          <p:pic>
            <p:nvPicPr>
              <p:cNvPr id="57" name="Ink 56">
                <a:extLst>
                  <a:ext uri="{FF2B5EF4-FFF2-40B4-BE49-F238E27FC236}">
                    <a16:creationId xmlns:a16="http://schemas.microsoft.com/office/drawing/2014/main" id="{C977F548-DF07-41F4-AD39-B0C130064095}"/>
                  </a:ext>
                </a:extLst>
              </p:cNvPr>
              <p:cNvPicPr/>
              <p:nvPr/>
            </p:nvPicPr>
            <p:blipFill>
              <a:blip r:embed="rId86"/>
              <a:stretch>
                <a:fillRect/>
              </a:stretch>
            </p:blipFill>
            <p:spPr>
              <a:xfrm>
                <a:off x="2917920" y="4055560"/>
                <a:ext cx="189360" cy="218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7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EE50625C-6F6C-45BA-94F6-C45F9812B4EB}"/>
                  </a:ext>
                </a:extLst>
              </p14:cNvPr>
              <p14:cNvContentPartPr/>
              <p14:nvPr/>
            </p14:nvContentPartPr>
            <p14:xfrm>
              <a:off x="2926560" y="4805440"/>
              <a:ext cx="9720" cy="77760"/>
            </p14:xfrm>
          </p:contentPart>
        </mc:Choice>
        <mc:Fallback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EE50625C-6F6C-45BA-94F6-C45F9812B4EB}"/>
                  </a:ext>
                </a:extLst>
              </p:cNvPr>
              <p:cNvPicPr/>
              <p:nvPr/>
            </p:nvPicPr>
            <p:blipFill>
              <a:blip r:embed="rId88"/>
              <a:stretch>
                <a:fillRect/>
              </a:stretch>
            </p:blipFill>
            <p:spPr>
              <a:xfrm>
                <a:off x="2908560" y="4787800"/>
                <a:ext cx="45360" cy="113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9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BF0E6D8B-0807-4BD5-A796-FEAD5D5C15FF}"/>
                  </a:ext>
                </a:extLst>
              </p14:cNvPr>
              <p14:cNvContentPartPr/>
              <p14:nvPr/>
            </p14:nvContentPartPr>
            <p14:xfrm>
              <a:off x="2925480" y="5018560"/>
              <a:ext cx="360" cy="360"/>
            </p14:xfrm>
          </p:contentPart>
        </mc:Choice>
        <mc:Fallback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BF0E6D8B-0807-4BD5-A796-FEAD5D5C15FF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2907840" y="5000920"/>
                <a:ext cx="360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0">
            <p14:nvContentPartPr>
              <p14:cNvPr id="23" name="Ink 22">
                <a:extLst>
                  <a:ext uri="{FF2B5EF4-FFF2-40B4-BE49-F238E27FC236}">
                    <a16:creationId xmlns:a16="http://schemas.microsoft.com/office/drawing/2014/main" id="{B7CAEB06-79D2-415A-BB02-05E2B8E2E7B5}"/>
                  </a:ext>
                </a:extLst>
              </p14:cNvPr>
              <p14:cNvContentPartPr/>
              <p14:nvPr/>
            </p14:nvContentPartPr>
            <p14:xfrm>
              <a:off x="2925480" y="5130160"/>
              <a:ext cx="360" cy="360"/>
            </p14:xfrm>
          </p:contentPart>
        </mc:Choice>
        <mc:Fallback>
          <p:pic>
            <p:nvPicPr>
              <p:cNvPr id="23" name="Ink 22">
                <a:extLst>
                  <a:ext uri="{FF2B5EF4-FFF2-40B4-BE49-F238E27FC236}">
                    <a16:creationId xmlns:a16="http://schemas.microsoft.com/office/drawing/2014/main" id="{B7CAEB06-79D2-415A-BB02-05E2B8E2E7B5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2907840" y="5112520"/>
                <a:ext cx="360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1">
            <p14:nvContentPartPr>
              <p14:cNvPr id="28" name="Ink 27">
                <a:extLst>
                  <a:ext uri="{FF2B5EF4-FFF2-40B4-BE49-F238E27FC236}">
                    <a16:creationId xmlns:a16="http://schemas.microsoft.com/office/drawing/2014/main" id="{030FE542-EDCA-4716-B19F-C21B632EA40B}"/>
                  </a:ext>
                </a:extLst>
              </p14:cNvPr>
              <p14:cNvContentPartPr/>
              <p14:nvPr/>
            </p14:nvContentPartPr>
            <p14:xfrm>
              <a:off x="3829800" y="4561720"/>
              <a:ext cx="23040" cy="56520"/>
            </p14:xfrm>
          </p:contentPart>
        </mc:Choice>
        <mc:Fallback>
          <p:pic>
            <p:nvPicPr>
              <p:cNvPr id="28" name="Ink 27">
                <a:extLst>
                  <a:ext uri="{FF2B5EF4-FFF2-40B4-BE49-F238E27FC236}">
                    <a16:creationId xmlns:a16="http://schemas.microsoft.com/office/drawing/2014/main" id="{030FE542-EDCA-4716-B19F-C21B632EA40B}"/>
                  </a:ext>
                </a:extLst>
              </p:cNvPr>
              <p:cNvPicPr/>
              <p:nvPr/>
            </p:nvPicPr>
            <p:blipFill>
              <a:blip r:embed="rId92"/>
              <a:stretch>
                <a:fillRect/>
              </a:stretch>
            </p:blipFill>
            <p:spPr>
              <a:xfrm>
                <a:off x="3812160" y="4543720"/>
                <a:ext cx="58680" cy="92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3">
            <p14:nvContentPartPr>
              <p14:cNvPr id="29" name="Ink 28">
                <a:extLst>
                  <a:ext uri="{FF2B5EF4-FFF2-40B4-BE49-F238E27FC236}">
                    <a16:creationId xmlns:a16="http://schemas.microsoft.com/office/drawing/2014/main" id="{2F7F26A4-B92A-41A4-8A73-EABADDEC0CBD}"/>
                  </a:ext>
                </a:extLst>
              </p14:cNvPr>
              <p14:cNvContentPartPr/>
              <p14:nvPr/>
            </p14:nvContentPartPr>
            <p14:xfrm>
              <a:off x="3901080" y="4744240"/>
              <a:ext cx="12600" cy="16560"/>
            </p14:xfrm>
          </p:contentPart>
        </mc:Choice>
        <mc:Fallback>
          <p:pic>
            <p:nvPicPr>
              <p:cNvPr id="29" name="Ink 28">
                <a:extLst>
                  <a:ext uri="{FF2B5EF4-FFF2-40B4-BE49-F238E27FC236}">
                    <a16:creationId xmlns:a16="http://schemas.microsoft.com/office/drawing/2014/main" id="{2F7F26A4-B92A-41A4-8A73-EABADDEC0CBD}"/>
                  </a:ext>
                </a:extLst>
              </p:cNvPr>
              <p:cNvPicPr/>
              <p:nvPr/>
            </p:nvPicPr>
            <p:blipFill>
              <a:blip r:embed="rId94"/>
              <a:stretch>
                <a:fillRect/>
              </a:stretch>
            </p:blipFill>
            <p:spPr>
              <a:xfrm>
                <a:off x="3883080" y="4726600"/>
                <a:ext cx="48240" cy="52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5">
            <p14:nvContentPartPr>
              <p14:cNvPr id="41" name="Ink 40">
                <a:extLst>
                  <a:ext uri="{FF2B5EF4-FFF2-40B4-BE49-F238E27FC236}">
                    <a16:creationId xmlns:a16="http://schemas.microsoft.com/office/drawing/2014/main" id="{36F8E8BB-FE96-4517-A033-F208D77A78FB}"/>
                  </a:ext>
                </a:extLst>
              </p14:cNvPr>
              <p14:cNvContentPartPr/>
              <p14:nvPr/>
            </p14:nvContentPartPr>
            <p14:xfrm>
              <a:off x="3972360" y="4876360"/>
              <a:ext cx="18360" cy="44280"/>
            </p14:xfrm>
          </p:contentPart>
        </mc:Choice>
        <mc:Fallback>
          <p:pic>
            <p:nvPicPr>
              <p:cNvPr id="41" name="Ink 40">
                <a:extLst>
                  <a:ext uri="{FF2B5EF4-FFF2-40B4-BE49-F238E27FC236}">
                    <a16:creationId xmlns:a16="http://schemas.microsoft.com/office/drawing/2014/main" id="{36F8E8BB-FE96-4517-A033-F208D77A78FB}"/>
                  </a:ext>
                </a:extLst>
              </p:cNvPr>
              <p:cNvPicPr/>
              <p:nvPr/>
            </p:nvPicPr>
            <p:blipFill>
              <a:blip r:embed="rId96"/>
              <a:stretch>
                <a:fillRect/>
              </a:stretch>
            </p:blipFill>
            <p:spPr>
              <a:xfrm>
                <a:off x="3954360" y="4858720"/>
                <a:ext cx="54000" cy="79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7">
            <p14:nvContentPartPr>
              <p14:cNvPr id="42" name="Ink 41">
                <a:extLst>
                  <a:ext uri="{FF2B5EF4-FFF2-40B4-BE49-F238E27FC236}">
                    <a16:creationId xmlns:a16="http://schemas.microsoft.com/office/drawing/2014/main" id="{C2568A58-34B8-4EDE-8A32-F527183AFA2D}"/>
                  </a:ext>
                </a:extLst>
              </p14:cNvPr>
              <p14:cNvContentPartPr/>
              <p14:nvPr/>
            </p14:nvContentPartPr>
            <p14:xfrm>
              <a:off x="3272160" y="4886440"/>
              <a:ext cx="210960" cy="173880"/>
            </p14:xfrm>
          </p:contentPart>
        </mc:Choice>
        <mc:Fallback>
          <p:pic>
            <p:nvPicPr>
              <p:cNvPr id="42" name="Ink 41">
                <a:extLst>
                  <a:ext uri="{FF2B5EF4-FFF2-40B4-BE49-F238E27FC236}">
                    <a16:creationId xmlns:a16="http://schemas.microsoft.com/office/drawing/2014/main" id="{C2568A58-34B8-4EDE-8A32-F527183AFA2D}"/>
                  </a:ext>
                </a:extLst>
              </p:cNvPr>
              <p:cNvPicPr/>
              <p:nvPr/>
            </p:nvPicPr>
            <p:blipFill>
              <a:blip r:embed="rId98"/>
              <a:stretch>
                <a:fillRect/>
              </a:stretch>
            </p:blipFill>
            <p:spPr>
              <a:xfrm>
                <a:off x="3254160" y="4868800"/>
                <a:ext cx="246600" cy="209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9">
            <p14:nvContentPartPr>
              <p14:cNvPr id="43" name="Ink 42">
                <a:extLst>
                  <a:ext uri="{FF2B5EF4-FFF2-40B4-BE49-F238E27FC236}">
                    <a16:creationId xmlns:a16="http://schemas.microsoft.com/office/drawing/2014/main" id="{616BAFA8-1D5B-40B7-B71E-90D5C0DA8D4C}"/>
                  </a:ext>
                </a:extLst>
              </p14:cNvPr>
              <p14:cNvContentPartPr/>
              <p14:nvPr/>
            </p14:nvContentPartPr>
            <p14:xfrm>
              <a:off x="3614160" y="4825960"/>
              <a:ext cx="135000" cy="98640"/>
            </p14:xfrm>
          </p:contentPart>
        </mc:Choice>
        <mc:Fallback>
          <p:pic>
            <p:nvPicPr>
              <p:cNvPr id="43" name="Ink 42">
                <a:extLst>
                  <a:ext uri="{FF2B5EF4-FFF2-40B4-BE49-F238E27FC236}">
                    <a16:creationId xmlns:a16="http://schemas.microsoft.com/office/drawing/2014/main" id="{616BAFA8-1D5B-40B7-B71E-90D5C0DA8D4C}"/>
                  </a:ext>
                </a:extLst>
              </p:cNvPr>
              <p:cNvPicPr/>
              <p:nvPr/>
            </p:nvPicPr>
            <p:blipFill>
              <a:blip r:embed="rId100"/>
              <a:stretch>
                <a:fillRect/>
              </a:stretch>
            </p:blipFill>
            <p:spPr>
              <a:xfrm>
                <a:off x="3596160" y="4807960"/>
                <a:ext cx="170640" cy="134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1">
            <p14:nvContentPartPr>
              <p14:cNvPr id="48" name="Ink 47">
                <a:extLst>
                  <a:ext uri="{FF2B5EF4-FFF2-40B4-BE49-F238E27FC236}">
                    <a16:creationId xmlns:a16="http://schemas.microsoft.com/office/drawing/2014/main" id="{EFCCB32B-4812-425E-AC1D-48D15A9DB04E}"/>
                  </a:ext>
                </a:extLst>
              </p14:cNvPr>
              <p14:cNvContentPartPr/>
              <p14:nvPr/>
            </p14:nvContentPartPr>
            <p14:xfrm>
              <a:off x="3008280" y="5029000"/>
              <a:ext cx="161280" cy="30960"/>
            </p14:xfrm>
          </p:contentPart>
        </mc:Choice>
        <mc:Fallback>
          <p:pic>
            <p:nvPicPr>
              <p:cNvPr id="48" name="Ink 47">
                <a:extLst>
                  <a:ext uri="{FF2B5EF4-FFF2-40B4-BE49-F238E27FC236}">
                    <a16:creationId xmlns:a16="http://schemas.microsoft.com/office/drawing/2014/main" id="{EFCCB32B-4812-425E-AC1D-48D15A9DB04E}"/>
                  </a:ext>
                </a:extLst>
              </p:cNvPr>
              <p:cNvPicPr/>
              <p:nvPr/>
            </p:nvPicPr>
            <p:blipFill>
              <a:blip r:embed="rId102"/>
              <a:stretch>
                <a:fillRect/>
              </a:stretch>
            </p:blipFill>
            <p:spPr>
              <a:xfrm>
                <a:off x="2990640" y="5011000"/>
                <a:ext cx="196920" cy="66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3">
            <p14:nvContentPartPr>
              <p14:cNvPr id="60" name="Ink 59">
                <a:extLst>
                  <a:ext uri="{FF2B5EF4-FFF2-40B4-BE49-F238E27FC236}">
                    <a16:creationId xmlns:a16="http://schemas.microsoft.com/office/drawing/2014/main" id="{70FEA33A-0CA4-4D06-A694-E6BE0526ABEF}"/>
                  </a:ext>
                </a:extLst>
              </p14:cNvPr>
              <p14:cNvContentPartPr/>
              <p14:nvPr/>
            </p14:nvContentPartPr>
            <p14:xfrm>
              <a:off x="1350840" y="2523040"/>
              <a:ext cx="273600" cy="299880"/>
            </p14:xfrm>
          </p:contentPart>
        </mc:Choice>
        <mc:Fallback>
          <p:pic>
            <p:nvPicPr>
              <p:cNvPr id="60" name="Ink 59">
                <a:extLst>
                  <a:ext uri="{FF2B5EF4-FFF2-40B4-BE49-F238E27FC236}">
                    <a16:creationId xmlns:a16="http://schemas.microsoft.com/office/drawing/2014/main" id="{70FEA33A-0CA4-4D06-A694-E6BE0526ABEF}"/>
                  </a:ext>
                </a:extLst>
              </p:cNvPr>
              <p:cNvPicPr/>
              <p:nvPr/>
            </p:nvPicPr>
            <p:blipFill>
              <a:blip r:embed="rId104"/>
              <a:stretch>
                <a:fillRect/>
              </a:stretch>
            </p:blipFill>
            <p:spPr>
              <a:xfrm>
                <a:off x="1332840" y="2505400"/>
                <a:ext cx="309240" cy="335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5">
            <p14:nvContentPartPr>
              <p14:cNvPr id="62" name="Ink 61">
                <a:extLst>
                  <a:ext uri="{FF2B5EF4-FFF2-40B4-BE49-F238E27FC236}">
                    <a16:creationId xmlns:a16="http://schemas.microsoft.com/office/drawing/2014/main" id="{F5D34BE0-D740-496D-BA19-A43E46581857}"/>
                  </a:ext>
                </a:extLst>
              </p14:cNvPr>
              <p14:cNvContentPartPr/>
              <p14:nvPr/>
            </p14:nvContentPartPr>
            <p14:xfrm>
              <a:off x="1543800" y="2924080"/>
              <a:ext cx="881280" cy="394920"/>
            </p14:xfrm>
          </p:contentPart>
        </mc:Choice>
        <mc:Fallback>
          <p:pic>
            <p:nvPicPr>
              <p:cNvPr id="62" name="Ink 61">
                <a:extLst>
                  <a:ext uri="{FF2B5EF4-FFF2-40B4-BE49-F238E27FC236}">
                    <a16:creationId xmlns:a16="http://schemas.microsoft.com/office/drawing/2014/main" id="{F5D34BE0-D740-496D-BA19-A43E46581857}"/>
                  </a:ext>
                </a:extLst>
              </p:cNvPr>
              <p:cNvPicPr/>
              <p:nvPr/>
            </p:nvPicPr>
            <p:blipFill>
              <a:blip r:embed="rId106"/>
              <a:stretch>
                <a:fillRect/>
              </a:stretch>
            </p:blipFill>
            <p:spPr>
              <a:xfrm>
                <a:off x="1526160" y="2906424"/>
                <a:ext cx="916920" cy="43059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7">
            <p14:nvContentPartPr>
              <p14:cNvPr id="50" name="Ink 49">
                <a:extLst>
                  <a:ext uri="{FF2B5EF4-FFF2-40B4-BE49-F238E27FC236}">
                    <a16:creationId xmlns:a16="http://schemas.microsoft.com/office/drawing/2014/main" id="{03071465-35E0-411D-958B-E31CEA15544A}"/>
                  </a:ext>
                </a:extLst>
              </p14:cNvPr>
              <p14:cNvContentPartPr/>
              <p14:nvPr/>
            </p14:nvContentPartPr>
            <p14:xfrm>
              <a:off x="5465640" y="4041880"/>
              <a:ext cx="233280" cy="243000"/>
            </p14:xfrm>
          </p:contentPart>
        </mc:Choice>
        <mc:Fallback>
          <p:pic>
            <p:nvPicPr>
              <p:cNvPr id="50" name="Ink 49">
                <a:extLst>
                  <a:ext uri="{FF2B5EF4-FFF2-40B4-BE49-F238E27FC236}">
                    <a16:creationId xmlns:a16="http://schemas.microsoft.com/office/drawing/2014/main" id="{03071465-35E0-411D-958B-E31CEA15544A}"/>
                  </a:ext>
                </a:extLst>
              </p:cNvPr>
              <p:cNvPicPr/>
              <p:nvPr/>
            </p:nvPicPr>
            <p:blipFill>
              <a:blip r:embed="rId108"/>
              <a:stretch>
                <a:fillRect/>
              </a:stretch>
            </p:blipFill>
            <p:spPr>
              <a:xfrm>
                <a:off x="5448000" y="4023880"/>
                <a:ext cx="268920" cy="278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9">
            <p14:nvContentPartPr>
              <p14:cNvPr id="58" name="Ink 57">
                <a:extLst>
                  <a:ext uri="{FF2B5EF4-FFF2-40B4-BE49-F238E27FC236}">
                    <a16:creationId xmlns:a16="http://schemas.microsoft.com/office/drawing/2014/main" id="{0C5FC470-FF98-4017-9E8F-A0ADB547B3D3}"/>
                  </a:ext>
                </a:extLst>
              </p14:cNvPr>
              <p14:cNvContentPartPr/>
              <p14:nvPr/>
            </p14:nvContentPartPr>
            <p14:xfrm>
              <a:off x="5505600" y="3865120"/>
              <a:ext cx="157680" cy="107280"/>
            </p14:xfrm>
          </p:contentPart>
        </mc:Choice>
        <mc:Fallback>
          <p:pic>
            <p:nvPicPr>
              <p:cNvPr id="58" name="Ink 57">
                <a:extLst>
                  <a:ext uri="{FF2B5EF4-FFF2-40B4-BE49-F238E27FC236}">
                    <a16:creationId xmlns:a16="http://schemas.microsoft.com/office/drawing/2014/main" id="{0C5FC470-FF98-4017-9E8F-A0ADB547B3D3}"/>
                  </a:ext>
                </a:extLst>
              </p:cNvPr>
              <p:cNvPicPr/>
              <p:nvPr/>
            </p:nvPicPr>
            <p:blipFill>
              <a:blip r:embed="rId110"/>
              <a:stretch>
                <a:fillRect/>
              </a:stretch>
            </p:blipFill>
            <p:spPr>
              <a:xfrm>
                <a:off x="5487600" y="3847120"/>
                <a:ext cx="193320" cy="142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1">
            <p14:nvContentPartPr>
              <p14:cNvPr id="59" name="Ink 58">
                <a:extLst>
                  <a:ext uri="{FF2B5EF4-FFF2-40B4-BE49-F238E27FC236}">
                    <a16:creationId xmlns:a16="http://schemas.microsoft.com/office/drawing/2014/main" id="{AB517685-6C43-4DEB-9FD1-CF856E04063E}"/>
                  </a:ext>
                </a:extLst>
              </p14:cNvPr>
              <p14:cNvContentPartPr/>
              <p14:nvPr/>
            </p14:nvContentPartPr>
            <p14:xfrm>
              <a:off x="5981520" y="4114240"/>
              <a:ext cx="115560" cy="4320"/>
            </p14:xfrm>
          </p:contentPart>
        </mc:Choice>
        <mc:Fallback>
          <p:pic>
            <p:nvPicPr>
              <p:cNvPr id="59" name="Ink 58">
                <a:extLst>
                  <a:ext uri="{FF2B5EF4-FFF2-40B4-BE49-F238E27FC236}">
                    <a16:creationId xmlns:a16="http://schemas.microsoft.com/office/drawing/2014/main" id="{AB517685-6C43-4DEB-9FD1-CF856E04063E}"/>
                  </a:ext>
                </a:extLst>
              </p:cNvPr>
              <p:cNvPicPr/>
              <p:nvPr/>
            </p:nvPicPr>
            <p:blipFill>
              <a:blip r:embed="rId112"/>
              <a:stretch>
                <a:fillRect/>
              </a:stretch>
            </p:blipFill>
            <p:spPr>
              <a:xfrm>
                <a:off x="5963520" y="4096600"/>
                <a:ext cx="151200" cy="39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3">
            <p14:nvContentPartPr>
              <p14:cNvPr id="63" name="Ink 62">
                <a:extLst>
                  <a:ext uri="{FF2B5EF4-FFF2-40B4-BE49-F238E27FC236}">
                    <a16:creationId xmlns:a16="http://schemas.microsoft.com/office/drawing/2014/main" id="{16DFF3B2-1E4F-4E37-BF45-D81FB045A349}"/>
                  </a:ext>
                </a:extLst>
              </p14:cNvPr>
              <p14:cNvContentPartPr/>
              <p14:nvPr/>
            </p14:nvContentPartPr>
            <p14:xfrm>
              <a:off x="5953440" y="4206040"/>
              <a:ext cx="143640" cy="9360"/>
            </p14:xfrm>
          </p:contentPart>
        </mc:Choice>
        <mc:Fallback>
          <p:pic>
            <p:nvPicPr>
              <p:cNvPr id="63" name="Ink 62">
                <a:extLst>
                  <a:ext uri="{FF2B5EF4-FFF2-40B4-BE49-F238E27FC236}">
                    <a16:creationId xmlns:a16="http://schemas.microsoft.com/office/drawing/2014/main" id="{16DFF3B2-1E4F-4E37-BF45-D81FB045A349}"/>
                  </a:ext>
                </a:extLst>
              </p:cNvPr>
              <p:cNvPicPr/>
              <p:nvPr/>
            </p:nvPicPr>
            <p:blipFill>
              <a:blip r:embed="rId114"/>
              <a:stretch>
                <a:fillRect/>
              </a:stretch>
            </p:blipFill>
            <p:spPr>
              <a:xfrm>
                <a:off x="5935440" y="4188400"/>
                <a:ext cx="179280" cy="45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5">
            <p14:nvContentPartPr>
              <p14:cNvPr id="70" name="Ink 69">
                <a:extLst>
                  <a:ext uri="{FF2B5EF4-FFF2-40B4-BE49-F238E27FC236}">
                    <a16:creationId xmlns:a16="http://schemas.microsoft.com/office/drawing/2014/main" id="{25B77C2E-E89A-4E7D-B73A-E0EC7C6574F2}"/>
                  </a:ext>
                </a:extLst>
              </p14:cNvPr>
              <p14:cNvContentPartPr/>
              <p14:nvPr/>
            </p14:nvContentPartPr>
            <p14:xfrm>
              <a:off x="6785040" y="4063480"/>
              <a:ext cx="92160" cy="204840"/>
            </p14:xfrm>
          </p:contentPart>
        </mc:Choice>
        <mc:Fallback>
          <p:pic>
            <p:nvPicPr>
              <p:cNvPr id="70" name="Ink 69">
                <a:extLst>
                  <a:ext uri="{FF2B5EF4-FFF2-40B4-BE49-F238E27FC236}">
                    <a16:creationId xmlns:a16="http://schemas.microsoft.com/office/drawing/2014/main" id="{25B77C2E-E89A-4E7D-B73A-E0EC7C6574F2}"/>
                  </a:ext>
                </a:extLst>
              </p:cNvPr>
              <p:cNvPicPr/>
              <p:nvPr/>
            </p:nvPicPr>
            <p:blipFill>
              <a:blip r:embed="rId116"/>
              <a:stretch>
                <a:fillRect/>
              </a:stretch>
            </p:blipFill>
            <p:spPr>
              <a:xfrm>
                <a:off x="6767040" y="4045840"/>
                <a:ext cx="127800" cy="240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7">
            <p14:nvContentPartPr>
              <p14:cNvPr id="71" name="Ink 70">
                <a:extLst>
                  <a:ext uri="{FF2B5EF4-FFF2-40B4-BE49-F238E27FC236}">
                    <a16:creationId xmlns:a16="http://schemas.microsoft.com/office/drawing/2014/main" id="{D3070272-C18D-4D58-AD76-FF6450889F1D}"/>
                  </a:ext>
                </a:extLst>
              </p14:cNvPr>
              <p14:cNvContentPartPr/>
              <p14:nvPr/>
            </p14:nvContentPartPr>
            <p14:xfrm>
              <a:off x="6766320" y="3947920"/>
              <a:ext cx="158760" cy="68400"/>
            </p14:xfrm>
          </p:contentPart>
        </mc:Choice>
        <mc:Fallback>
          <p:pic>
            <p:nvPicPr>
              <p:cNvPr id="71" name="Ink 70">
                <a:extLst>
                  <a:ext uri="{FF2B5EF4-FFF2-40B4-BE49-F238E27FC236}">
                    <a16:creationId xmlns:a16="http://schemas.microsoft.com/office/drawing/2014/main" id="{D3070272-C18D-4D58-AD76-FF6450889F1D}"/>
                  </a:ext>
                </a:extLst>
              </p:cNvPr>
              <p:cNvPicPr/>
              <p:nvPr/>
            </p:nvPicPr>
            <p:blipFill>
              <a:blip r:embed="rId118"/>
              <a:stretch>
                <a:fillRect/>
              </a:stretch>
            </p:blipFill>
            <p:spPr>
              <a:xfrm>
                <a:off x="6748320" y="3930280"/>
                <a:ext cx="194400" cy="104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9">
            <p14:nvContentPartPr>
              <p14:cNvPr id="72" name="Ink 71">
                <a:extLst>
                  <a:ext uri="{FF2B5EF4-FFF2-40B4-BE49-F238E27FC236}">
                    <a16:creationId xmlns:a16="http://schemas.microsoft.com/office/drawing/2014/main" id="{3D03DC2B-DCA1-4CFA-A2CA-609569ADFD17}"/>
                  </a:ext>
                </a:extLst>
              </p14:cNvPr>
              <p14:cNvContentPartPr/>
              <p14:nvPr/>
            </p14:nvContentPartPr>
            <p14:xfrm>
              <a:off x="6287880" y="4022800"/>
              <a:ext cx="380160" cy="258120"/>
            </p14:xfrm>
          </p:contentPart>
        </mc:Choice>
        <mc:Fallback>
          <p:pic>
            <p:nvPicPr>
              <p:cNvPr id="72" name="Ink 71">
                <a:extLst>
                  <a:ext uri="{FF2B5EF4-FFF2-40B4-BE49-F238E27FC236}">
                    <a16:creationId xmlns:a16="http://schemas.microsoft.com/office/drawing/2014/main" id="{3D03DC2B-DCA1-4CFA-A2CA-609569ADFD17}"/>
                  </a:ext>
                </a:extLst>
              </p:cNvPr>
              <p:cNvPicPr/>
              <p:nvPr/>
            </p:nvPicPr>
            <p:blipFill>
              <a:blip r:embed="rId120"/>
              <a:stretch>
                <a:fillRect/>
              </a:stretch>
            </p:blipFill>
            <p:spPr>
              <a:xfrm>
                <a:off x="6270223" y="4005160"/>
                <a:ext cx="415834" cy="293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1">
            <p14:nvContentPartPr>
              <p14:cNvPr id="73" name="Ink 72">
                <a:extLst>
                  <a:ext uri="{FF2B5EF4-FFF2-40B4-BE49-F238E27FC236}">
                    <a16:creationId xmlns:a16="http://schemas.microsoft.com/office/drawing/2014/main" id="{70DA1EC0-C21D-4C3E-BA5C-184734FB17BE}"/>
                  </a:ext>
                </a:extLst>
              </p14:cNvPr>
              <p14:cNvContentPartPr/>
              <p14:nvPr/>
            </p14:nvContentPartPr>
            <p14:xfrm>
              <a:off x="7142160" y="4144840"/>
              <a:ext cx="176040" cy="10800"/>
            </p14:xfrm>
          </p:contentPart>
        </mc:Choice>
        <mc:Fallback>
          <p:pic>
            <p:nvPicPr>
              <p:cNvPr id="73" name="Ink 72">
                <a:extLst>
                  <a:ext uri="{FF2B5EF4-FFF2-40B4-BE49-F238E27FC236}">
                    <a16:creationId xmlns:a16="http://schemas.microsoft.com/office/drawing/2014/main" id="{70DA1EC0-C21D-4C3E-BA5C-184734FB17BE}"/>
                  </a:ext>
                </a:extLst>
              </p:cNvPr>
              <p:cNvPicPr/>
              <p:nvPr/>
            </p:nvPicPr>
            <p:blipFill>
              <a:blip r:embed="rId122"/>
              <a:stretch>
                <a:fillRect/>
              </a:stretch>
            </p:blipFill>
            <p:spPr>
              <a:xfrm>
                <a:off x="7124520" y="4127200"/>
                <a:ext cx="211680" cy="46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3">
            <p14:nvContentPartPr>
              <p14:cNvPr id="74" name="Ink 73">
                <a:extLst>
                  <a:ext uri="{FF2B5EF4-FFF2-40B4-BE49-F238E27FC236}">
                    <a16:creationId xmlns:a16="http://schemas.microsoft.com/office/drawing/2014/main" id="{3FF57B4D-AB07-42CC-9D74-1271A2496369}"/>
                  </a:ext>
                </a:extLst>
              </p14:cNvPr>
              <p14:cNvContentPartPr/>
              <p14:nvPr/>
            </p14:nvContentPartPr>
            <p14:xfrm>
              <a:off x="7206960" y="4053760"/>
              <a:ext cx="16560" cy="186120"/>
            </p14:xfrm>
          </p:contentPart>
        </mc:Choice>
        <mc:Fallback>
          <p:pic>
            <p:nvPicPr>
              <p:cNvPr id="74" name="Ink 73">
                <a:extLst>
                  <a:ext uri="{FF2B5EF4-FFF2-40B4-BE49-F238E27FC236}">
                    <a16:creationId xmlns:a16="http://schemas.microsoft.com/office/drawing/2014/main" id="{3FF57B4D-AB07-42CC-9D74-1271A2496369}"/>
                  </a:ext>
                </a:extLst>
              </p:cNvPr>
              <p:cNvPicPr/>
              <p:nvPr/>
            </p:nvPicPr>
            <p:blipFill>
              <a:blip r:embed="rId124"/>
              <a:stretch>
                <a:fillRect/>
              </a:stretch>
            </p:blipFill>
            <p:spPr>
              <a:xfrm>
                <a:off x="7189320" y="4035760"/>
                <a:ext cx="52200" cy="221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5">
            <p14:nvContentPartPr>
              <p14:cNvPr id="80" name="Ink 79">
                <a:extLst>
                  <a:ext uri="{FF2B5EF4-FFF2-40B4-BE49-F238E27FC236}">
                    <a16:creationId xmlns:a16="http://schemas.microsoft.com/office/drawing/2014/main" id="{FE351B86-2423-45DF-B345-50C479E70501}"/>
                  </a:ext>
                </a:extLst>
              </p14:cNvPr>
              <p14:cNvContentPartPr/>
              <p14:nvPr/>
            </p14:nvContentPartPr>
            <p14:xfrm>
              <a:off x="7518360" y="3963040"/>
              <a:ext cx="379800" cy="422280"/>
            </p14:xfrm>
          </p:contentPart>
        </mc:Choice>
        <mc:Fallback>
          <p:pic>
            <p:nvPicPr>
              <p:cNvPr id="80" name="Ink 79">
                <a:extLst>
                  <a:ext uri="{FF2B5EF4-FFF2-40B4-BE49-F238E27FC236}">
                    <a16:creationId xmlns:a16="http://schemas.microsoft.com/office/drawing/2014/main" id="{FE351B86-2423-45DF-B345-50C479E70501}"/>
                  </a:ext>
                </a:extLst>
              </p:cNvPr>
              <p:cNvPicPr/>
              <p:nvPr/>
            </p:nvPicPr>
            <p:blipFill>
              <a:blip r:embed="rId126"/>
              <a:stretch>
                <a:fillRect/>
              </a:stretch>
            </p:blipFill>
            <p:spPr>
              <a:xfrm>
                <a:off x="7500377" y="3945040"/>
                <a:ext cx="415406" cy="457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7">
            <p14:nvContentPartPr>
              <p14:cNvPr id="81" name="Ink 80">
                <a:extLst>
                  <a:ext uri="{FF2B5EF4-FFF2-40B4-BE49-F238E27FC236}">
                    <a16:creationId xmlns:a16="http://schemas.microsoft.com/office/drawing/2014/main" id="{8398A60F-6E26-4CDD-BA97-7C1834FCE2C9}"/>
                  </a:ext>
                </a:extLst>
              </p14:cNvPr>
              <p14:cNvContentPartPr/>
              <p14:nvPr/>
            </p14:nvContentPartPr>
            <p14:xfrm>
              <a:off x="8036040" y="4056640"/>
              <a:ext cx="154440" cy="323280"/>
            </p14:xfrm>
          </p:contentPart>
        </mc:Choice>
        <mc:Fallback>
          <p:pic>
            <p:nvPicPr>
              <p:cNvPr id="81" name="Ink 80">
                <a:extLst>
                  <a:ext uri="{FF2B5EF4-FFF2-40B4-BE49-F238E27FC236}">
                    <a16:creationId xmlns:a16="http://schemas.microsoft.com/office/drawing/2014/main" id="{8398A60F-6E26-4CDD-BA97-7C1834FCE2C9}"/>
                  </a:ext>
                </a:extLst>
              </p:cNvPr>
              <p:cNvPicPr/>
              <p:nvPr/>
            </p:nvPicPr>
            <p:blipFill>
              <a:blip r:embed="rId128"/>
              <a:stretch>
                <a:fillRect/>
              </a:stretch>
            </p:blipFill>
            <p:spPr>
              <a:xfrm>
                <a:off x="8018400" y="4039000"/>
                <a:ext cx="190080" cy="358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9">
            <p14:nvContentPartPr>
              <p14:cNvPr id="82" name="Ink 81">
                <a:extLst>
                  <a:ext uri="{FF2B5EF4-FFF2-40B4-BE49-F238E27FC236}">
                    <a16:creationId xmlns:a16="http://schemas.microsoft.com/office/drawing/2014/main" id="{A86E3044-C067-490A-9EB7-126FDA50D288}"/>
                  </a:ext>
                </a:extLst>
              </p14:cNvPr>
              <p14:cNvContentPartPr/>
              <p14:nvPr/>
            </p14:nvContentPartPr>
            <p14:xfrm>
              <a:off x="8056560" y="3872320"/>
              <a:ext cx="174600" cy="117000"/>
            </p14:xfrm>
          </p:contentPart>
        </mc:Choice>
        <mc:Fallback>
          <p:pic>
            <p:nvPicPr>
              <p:cNvPr id="82" name="Ink 81">
                <a:extLst>
                  <a:ext uri="{FF2B5EF4-FFF2-40B4-BE49-F238E27FC236}">
                    <a16:creationId xmlns:a16="http://schemas.microsoft.com/office/drawing/2014/main" id="{A86E3044-C067-490A-9EB7-126FDA50D288}"/>
                  </a:ext>
                </a:extLst>
              </p:cNvPr>
              <p:cNvPicPr/>
              <p:nvPr/>
            </p:nvPicPr>
            <p:blipFill>
              <a:blip r:embed="rId130"/>
              <a:stretch>
                <a:fillRect/>
              </a:stretch>
            </p:blipFill>
            <p:spPr>
              <a:xfrm>
                <a:off x="8038560" y="3854320"/>
                <a:ext cx="210240" cy="1526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771135427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EF925F-07F8-4EB3-99A6-401403A3F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8BA499-14B1-4141-8B47-F388188B2A8C}" type="slidenum">
              <a:rPr lang="en-US" smtClean="0"/>
              <a:pPr>
                <a:defRPr/>
              </a:pPr>
              <a:t>58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0BB0A9F-67E7-4360-BE9A-A8D3F312C7C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3056" t="17531" r="18541" b="76420"/>
          <a:stretch/>
        </p:blipFill>
        <p:spPr>
          <a:xfrm>
            <a:off x="304800" y="228600"/>
            <a:ext cx="8599714" cy="15240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F0256B7F-660F-4C3A-9958-D2343A82F7C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666"/>
          <a:stretch/>
        </p:blipFill>
        <p:spPr>
          <a:xfrm>
            <a:off x="5789622" y="1273723"/>
            <a:ext cx="3107209" cy="2119717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B6DCC777-BEA5-4DC5-90E9-BDACB64259DB}"/>
                  </a:ext>
                </a:extLst>
              </p14:cNvPr>
              <p14:cNvContentPartPr/>
              <p14:nvPr/>
            </p14:nvContentPartPr>
            <p14:xfrm>
              <a:off x="1076520" y="548440"/>
              <a:ext cx="960840" cy="2448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B6DCC777-BEA5-4DC5-90E9-BDACB64259DB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058880" y="512800"/>
                <a:ext cx="996480" cy="96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1CEF74A6-6511-487F-A591-C9CD2448ED38}"/>
                  </a:ext>
                </a:extLst>
              </p14:cNvPr>
              <p14:cNvContentPartPr/>
              <p14:nvPr/>
            </p14:nvContentPartPr>
            <p14:xfrm>
              <a:off x="4866240" y="1340800"/>
              <a:ext cx="3765960" cy="71640"/>
            </p14:xfrm>
          </p:contentPart>
        </mc:Choice>
        <mc:Fallback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1CEF74A6-6511-487F-A591-C9CD2448ED38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4848600" y="1304800"/>
                <a:ext cx="3801600" cy="143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D42D16F1-1097-48CB-A84C-636D48DE3352}"/>
                  </a:ext>
                </a:extLst>
              </p14:cNvPr>
              <p14:cNvContentPartPr/>
              <p14:nvPr/>
            </p14:nvContentPartPr>
            <p14:xfrm>
              <a:off x="365520" y="1635280"/>
              <a:ext cx="3756960" cy="102240"/>
            </p14:xfrm>
          </p:contentPart>
        </mc:Choice>
        <mc:Fallback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D42D16F1-1097-48CB-A84C-636D48DE3352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347520" y="1599280"/>
                <a:ext cx="3792600" cy="173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0016D77D-1E1E-45CA-88D8-B281F93C118F}"/>
                  </a:ext>
                </a:extLst>
              </p14:cNvPr>
              <p14:cNvContentPartPr/>
              <p14:nvPr/>
            </p14:nvContentPartPr>
            <p14:xfrm>
              <a:off x="1869240" y="3540760"/>
              <a:ext cx="89640" cy="55800"/>
            </p14:xfrm>
          </p:contentPart>
        </mc:Choice>
        <mc:Fallback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0016D77D-1E1E-45CA-88D8-B281F93C118F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1851240" y="3522760"/>
                <a:ext cx="125280" cy="91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D78C6338-B857-4194-88A5-678707E11049}"/>
                  </a:ext>
                </a:extLst>
              </p14:cNvPr>
              <p14:cNvContentPartPr/>
              <p14:nvPr/>
            </p14:nvContentPartPr>
            <p14:xfrm>
              <a:off x="2123040" y="3419080"/>
              <a:ext cx="58320" cy="35640"/>
            </p14:xfrm>
          </p:contentPart>
        </mc:Choice>
        <mc:Fallback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D78C6338-B857-4194-88A5-678707E11049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2105040" y="3401080"/>
                <a:ext cx="93960" cy="71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id="{1316781B-7B69-4C87-988D-1944680D74BC}"/>
                  </a:ext>
                </a:extLst>
              </p14:cNvPr>
              <p14:cNvContentPartPr/>
              <p14:nvPr/>
            </p14:nvContentPartPr>
            <p14:xfrm>
              <a:off x="4297080" y="2169160"/>
              <a:ext cx="62280" cy="45720"/>
            </p14:xfrm>
          </p:contentPart>
        </mc:Choice>
        <mc:Fallback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1316781B-7B69-4C87-988D-1944680D74BC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4279440" y="2151520"/>
                <a:ext cx="97920" cy="81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">
            <p14:nvContentPartPr>
              <p14:cNvPr id="22" name="Ink 21">
                <a:extLst>
                  <a:ext uri="{FF2B5EF4-FFF2-40B4-BE49-F238E27FC236}">
                    <a16:creationId xmlns:a16="http://schemas.microsoft.com/office/drawing/2014/main" id="{60783061-74BD-4F4A-8811-601E24860D50}"/>
                  </a:ext>
                </a:extLst>
              </p14:cNvPr>
              <p14:cNvContentPartPr/>
              <p14:nvPr/>
            </p14:nvContentPartPr>
            <p14:xfrm>
              <a:off x="4581840" y="2041720"/>
              <a:ext cx="360" cy="360"/>
            </p14:xfrm>
          </p:contentPart>
        </mc:Choice>
        <mc:Fallback>
          <p:pic>
            <p:nvPicPr>
              <p:cNvPr id="22" name="Ink 21">
                <a:extLst>
                  <a:ext uri="{FF2B5EF4-FFF2-40B4-BE49-F238E27FC236}">
                    <a16:creationId xmlns:a16="http://schemas.microsoft.com/office/drawing/2014/main" id="{60783061-74BD-4F4A-8811-601E24860D50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4563840" y="2024080"/>
                <a:ext cx="360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8">
            <p14:nvContentPartPr>
              <p14:cNvPr id="25" name="Ink 24">
                <a:extLst>
                  <a:ext uri="{FF2B5EF4-FFF2-40B4-BE49-F238E27FC236}">
                    <a16:creationId xmlns:a16="http://schemas.microsoft.com/office/drawing/2014/main" id="{D1F74197-9EEE-4DCF-8773-DE55996B4D0F}"/>
                  </a:ext>
                </a:extLst>
              </p14:cNvPr>
              <p14:cNvContentPartPr/>
              <p14:nvPr/>
            </p14:nvContentPartPr>
            <p14:xfrm>
              <a:off x="1664040" y="3718240"/>
              <a:ext cx="12240" cy="12240"/>
            </p14:xfrm>
          </p:contentPart>
        </mc:Choice>
        <mc:Fallback>
          <p:pic>
            <p:nvPicPr>
              <p:cNvPr id="25" name="Ink 24">
                <a:extLst>
                  <a:ext uri="{FF2B5EF4-FFF2-40B4-BE49-F238E27FC236}">
                    <a16:creationId xmlns:a16="http://schemas.microsoft.com/office/drawing/2014/main" id="{D1F74197-9EEE-4DCF-8773-DE55996B4D0F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1646040" y="3700600"/>
                <a:ext cx="47880" cy="47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0">
            <p14:nvContentPartPr>
              <p14:cNvPr id="26" name="Ink 25">
                <a:extLst>
                  <a:ext uri="{FF2B5EF4-FFF2-40B4-BE49-F238E27FC236}">
                    <a16:creationId xmlns:a16="http://schemas.microsoft.com/office/drawing/2014/main" id="{4AEF1DE8-EA96-4EA0-9CE5-AEE00D7B625F}"/>
                  </a:ext>
                </a:extLst>
              </p14:cNvPr>
              <p14:cNvContentPartPr/>
              <p14:nvPr/>
            </p14:nvContentPartPr>
            <p14:xfrm>
              <a:off x="1605000" y="3809680"/>
              <a:ext cx="360" cy="360"/>
            </p14:xfrm>
          </p:contentPart>
        </mc:Choice>
        <mc:Fallback>
          <p:pic>
            <p:nvPicPr>
              <p:cNvPr id="26" name="Ink 25">
                <a:extLst>
                  <a:ext uri="{FF2B5EF4-FFF2-40B4-BE49-F238E27FC236}">
                    <a16:creationId xmlns:a16="http://schemas.microsoft.com/office/drawing/2014/main" id="{4AEF1DE8-EA96-4EA0-9CE5-AEE00D7B625F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1587000" y="3792040"/>
                <a:ext cx="360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1">
            <p14:nvContentPartPr>
              <p14:cNvPr id="27" name="Ink 26">
                <a:extLst>
                  <a:ext uri="{FF2B5EF4-FFF2-40B4-BE49-F238E27FC236}">
                    <a16:creationId xmlns:a16="http://schemas.microsoft.com/office/drawing/2014/main" id="{266AA224-7B03-493C-8EB9-90A58B14FFB5}"/>
                  </a:ext>
                </a:extLst>
              </p14:cNvPr>
              <p14:cNvContentPartPr/>
              <p14:nvPr/>
            </p14:nvContentPartPr>
            <p14:xfrm>
              <a:off x="1459200" y="3850360"/>
              <a:ext cx="64440" cy="47160"/>
            </p14:xfrm>
          </p:contentPart>
        </mc:Choice>
        <mc:Fallback>
          <p:pic>
            <p:nvPicPr>
              <p:cNvPr id="27" name="Ink 26">
                <a:extLst>
                  <a:ext uri="{FF2B5EF4-FFF2-40B4-BE49-F238E27FC236}">
                    <a16:creationId xmlns:a16="http://schemas.microsoft.com/office/drawing/2014/main" id="{266AA224-7B03-493C-8EB9-90A58B14FFB5}"/>
                  </a:ext>
                </a:extLst>
              </p:cNvPr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1441560" y="3832720"/>
                <a:ext cx="100080" cy="82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3">
            <p14:nvContentPartPr>
              <p14:cNvPr id="32" name="Ink 31">
                <a:extLst>
                  <a:ext uri="{FF2B5EF4-FFF2-40B4-BE49-F238E27FC236}">
                    <a16:creationId xmlns:a16="http://schemas.microsoft.com/office/drawing/2014/main" id="{E5232696-7234-443C-86A1-4A52BEC53100}"/>
                  </a:ext>
                </a:extLst>
              </p14:cNvPr>
              <p14:cNvContentPartPr/>
              <p14:nvPr/>
            </p14:nvContentPartPr>
            <p14:xfrm>
              <a:off x="1278120" y="3992560"/>
              <a:ext cx="42480" cy="34560"/>
            </p14:xfrm>
          </p:contentPart>
        </mc:Choice>
        <mc:Fallback>
          <p:pic>
            <p:nvPicPr>
              <p:cNvPr id="32" name="Ink 31">
                <a:extLst>
                  <a:ext uri="{FF2B5EF4-FFF2-40B4-BE49-F238E27FC236}">
                    <a16:creationId xmlns:a16="http://schemas.microsoft.com/office/drawing/2014/main" id="{E5232696-7234-443C-86A1-4A52BEC53100}"/>
                  </a:ext>
                </a:extLst>
              </p:cNvPr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1260480" y="3974560"/>
                <a:ext cx="78120" cy="70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5">
            <p14:nvContentPartPr>
              <p14:cNvPr id="33" name="Ink 32">
                <a:extLst>
                  <a:ext uri="{FF2B5EF4-FFF2-40B4-BE49-F238E27FC236}">
                    <a16:creationId xmlns:a16="http://schemas.microsoft.com/office/drawing/2014/main" id="{24CEE778-FB55-43A8-9416-D09557AEE117}"/>
                  </a:ext>
                </a:extLst>
              </p14:cNvPr>
              <p14:cNvContentPartPr/>
              <p14:nvPr/>
            </p14:nvContentPartPr>
            <p14:xfrm>
              <a:off x="1178400" y="4104160"/>
              <a:ext cx="360" cy="360"/>
            </p14:xfrm>
          </p:contentPart>
        </mc:Choice>
        <mc:Fallback>
          <p:pic>
            <p:nvPicPr>
              <p:cNvPr id="33" name="Ink 32">
                <a:extLst>
                  <a:ext uri="{FF2B5EF4-FFF2-40B4-BE49-F238E27FC236}">
                    <a16:creationId xmlns:a16="http://schemas.microsoft.com/office/drawing/2014/main" id="{24CEE778-FB55-43A8-9416-D09557AEE117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1160400" y="4086520"/>
                <a:ext cx="360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6">
            <p14:nvContentPartPr>
              <p14:cNvPr id="34" name="Ink 33">
                <a:extLst>
                  <a:ext uri="{FF2B5EF4-FFF2-40B4-BE49-F238E27FC236}">
                    <a16:creationId xmlns:a16="http://schemas.microsoft.com/office/drawing/2014/main" id="{84F96A3C-DDCD-4887-BCAE-C867A7269940}"/>
                  </a:ext>
                </a:extLst>
              </p14:cNvPr>
              <p14:cNvContentPartPr/>
              <p14:nvPr/>
            </p14:nvContentPartPr>
            <p14:xfrm>
              <a:off x="1084800" y="4175440"/>
              <a:ext cx="12240" cy="12600"/>
            </p14:xfrm>
          </p:contentPart>
        </mc:Choice>
        <mc:Fallback>
          <p:pic>
            <p:nvPicPr>
              <p:cNvPr id="34" name="Ink 33">
                <a:extLst>
                  <a:ext uri="{FF2B5EF4-FFF2-40B4-BE49-F238E27FC236}">
                    <a16:creationId xmlns:a16="http://schemas.microsoft.com/office/drawing/2014/main" id="{84F96A3C-DDCD-4887-BCAE-C867A7269940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1067160" y="4157440"/>
                <a:ext cx="47880" cy="48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7">
            <p14:nvContentPartPr>
              <p14:cNvPr id="35" name="Ink 34">
                <a:extLst>
                  <a:ext uri="{FF2B5EF4-FFF2-40B4-BE49-F238E27FC236}">
                    <a16:creationId xmlns:a16="http://schemas.microsoft.com/office/drawing/2014/main" id="{8DA000A9-96C5-4AEB-BD3D-FA4D7CF4D90A}"/>
                  </a:ext>
                </a:extLst>
              </p14:cNvPr>
              <p14:cNvContentPartPr/>
              <p14:nvPr/>
            </p14:nvContentPartPr>
            <p14:xfrm>
              <a:off x="1015680" y="4236280"/>
              <a:ext cx="360" cy="360"/>
            </p14:xfrm>
          </p:contentPart>
        </mc:Choice>
        <mc:Fallback>
          <p:pic>
            <p:nvPicPr>
              <p:cNvPr id="35" name="Ink 34">
                <a:extLst>
                  <a:ext uri="{FF2B5EF4-FFF2-40B4-BE49-F238E27FC236}">
                    <a16:creationId xmlns:a16="http://schemas.microsoft.com/office/drawing/2014/main" id="{8DA000A9-96C5-4AEB-BD3D-FA4D7CF4D90A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997680" y="4218640"/>
                <a:ext cx="360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8">
            <p14:nvContentPartPr>
              <p14:cNvPr id="36" name="Ink 35">
                <a:extLst>
                  <a:ext uri="{FF2B5EF4-FFF2-40B4-BE49-F238E27FC236}">
                    <a16:creationId xmlns:a16="http://schemas.microsoft.com/office/drawing/2014/main" id="{6EF2970F-E9D3-4757-A041-86DB368672A3}"/>
                  </a:ext>
                </a:extLst>
              </p14:cNvPr>
              <p14:cNvContentPartPr/>
              <p14:nvPr/>
            </p14:nvContentPartPr>
            <p14:xfrm>
              <a:off x="1127280" y="4297480"/>
              <a:ext cx="360" cy="360"/>
            </p14:xfrm>
          </p:contentPart>
        </mc:Choice>
        <mc:Fallback>
          <p:pic>
            <p:nvPicPr>
              <p:cNvPr id="36" name="Ink 35">
                <a:extLst>
                  <a:ext uri="{FF2B5EF4-FFF2-40B4-BE49-F238E27FC236}">
                    <a16:creationId xmlns:a16="http://schemas.microsoft.com/office/drawing/2014/main" id="{6EF2970F-E9D3-4757-A041-86DB368672A3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1109280" y="4279480"/>
                <a:ext cx="360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9">
            <p14:nvContentPartPr>
              <p14:cNvPr id="37" name="Ink 36">
                <a:extLst>
                  <a:ext uri="{FF2B5EF4-FFF2-40B4-BE49-F238E27FC236}">
                    <a16:creationId xmlns:a16="http://schemas.microsoft.com/office/drawing/2014/main" id="{97264D34-AF9E-4A06-B719-4F00417AAC11}"/>
                  </a:ext>
                </a:extLst>
              </p14:cNvPr>
              <p14:cNvContentPartPr/>
              <p14:nvPr/>
            </p14:nvContentPartPr>
            <p14:xfrm>
              <a:off x="1310520" y="4277680"/>
              <a:ext cx="154080" cy="20160"/>
            </p14:xfrm>
          </p:contentPart>
        </mc:Choice>
        <mc:Fallback>
          <p:pic>
            <p:nvPicPr>
              <p:cNvPr id="37" name="Ink 36">
                <a:extLst>
                  <a:ext uri="{FF2B5EF4-FFF2-40B4-BE49-F238E27FC236}">
                    <a16:creationId xmlns:a16="http://schemas.microsoft.com/office/drawing/2014/main" id="{97264D34-AF9E-4A06-B719-4F00417AAC11}"/>
                  </a:ext>
                </a:extLst>
              </p:cNvPr>
              <p:cNvPicPr/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1292520" y="4259680"/>
                <a:ext cx="189720" cy="55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1">
            <p14:nvContentPartPr>
              <p14:cNvPr id="38" name="Ink 37">
                <a:extLst>
                  <a:ext uri="{FF2B5EF4-FFF2-40B4-BE49-F238E27FC236}">
                    <a16:creationId xmlns:a16="http://schemas.microsoft.com/office/drawing/2014/main" id="{8FDE7316-1373-44E2-9FBD-7A303337F4F2}"/>
                  </a:ext>
                </a:extLst>
              </p14:cNvPr>
              <p14:cNvContentPartPr/>
              <p14:nvPr/>
            </p14:nvContentPartPr>
            <p14:xfrm>
              <a:off x="1635240" y="4287040"/>
              <a:ext cx="54000" cy="360"/>
            </p14:xfrm>
          </p:contentPart>
        </mc:Choice>
        <mc:Fallback>
          <p:pic>
            <p:nvPicPr>
              <p:cNvPr id="38" name="Ink 37">
                <a:extLst>
                  <a:ext uri="{FF2B5EF4-FFF2-40B4-BE49-F238E27FC236}">
                    <a16:creationId xmlns:a16="http://schemas.microsoft.com/office/drawing/2014/main" id="{8FDE7316-1373-44E2-9FBD-7A303337F4F2}"/>
                  </a:ext>
                </a:extLst>
              </p:cNvPr>
              <p:cNvPicPr/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1617600" y="4269400"/>
                <a:ext cx="8964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3">
            <p14:nvContentPartPr>
              <p14:cNvPr id="39" name="Ink 38">
                <a:extLst>
                  <a:ext uri="{FF2B5EF4-FFF2-40B4-BE49-F238E27FC236}">
                    <a16:creationId xmlns:a16="http://schemas.microsoft.com/office/drawing/2014/main" id="{535FB5C8-3F1F-4F63-AAEB-30D0F70692C5}"/>
                  </a:ext>
                </a:extLst>
              </p14:cNvPr>
              <p14:cNvContentPartPr/>
              <p14:nvPr/>
            </p14:nvContentPartPr>
            <p14:xfrm>
              <a:off x="1858800" y="4287040"/>
              <a:ext cx="360" cy="360"/>
            </p14:xfrm>
          </p:contentPart>
        </mc:Choice>
        <mc:Fallback>
          <p:pic>
            <p:nvPicPr>
              <p:cNvPr id="39" name="Ink 38">
                <a:extLst>
                  <a:ext uri="{FF2B5EF4-FFF2-40B4-BE49-F238E27FC236}">
                    <a16:creationId xmlns:a16="http://schemas.microsoft.com/office/drawing/2014/main" id="{535FB5C8-3F1F-4F63-AAEB-30D0F70692C5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1840800" y="4269400"/>
                <a:ext cx="360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4">
            <p14:nvContentPartPr>
              <p14:cNvPr id="40" name="Ink 39">
                <a:extLst>
                  <a:ext uri="{FF2B5EF4-FFF2-40B4-BE49-F238E27FC236}">
                    <a16:creationId xmlns:a16="http://schemas.microsoft.com/office/drawing/2014/main" id="{0D38FF74-2A98-477D-A178-2F349B83D15C}"/>
                  </a:ext>
                </a:extLst>
              </p14:cNvPr>
              <p14:cNvContentPartPr/>
              <p14:nvPr/>
            </p14:nvContentPartPr>
            <p14:xfrm>
              <a:off x="2153640" y="4266880"/>
              <a:ext cx="360" cy="360"/>
            </p14:xfrm>
          </p:contentPart>
        </mc:Choice>
        <mc:Fallback>
          <p:pic>
            <p:nvPicPr>
              <p:cNvPr id="40" name="Ink 39">
                <a:extLst>
                  <a:ext uri="{FF2B5EF4-FFF2-40B4-BE49-F238E27FC236}">
                    <a16:creationId xmlns:a16="http://schemas.microsoft.com/office/drawing/2014/main" id="{0D38FF74-2A98-477D-A178-2F349B83D15C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2136000" y="4248880"/>
                <a:ext cx="360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5">
            <p14:nvContentPartPr>
              <p14:cNvPr id="44" name="Ink 43">
                <a:extLst>
                  <a:ext uri="{FF2B5EF4-FFF2-40B4-BE49-F238E27FC236}">
                    <a16:creationId xmlns:a16="http://schemas.microsoft.com/office/drawing/2014/main" id="{88442A1E-B995-46B9-A68B-641E707F6364}"/>
                  </a:ext>
                </a:extLst>
              </p14:cNvPr>
              <p14:cNvContentPartPr/>
              <p14:nvPr/>
            </p14:nvContentPartPr>
            <p14:xfrm>
              <a:off x="4561320" y="4195960"/>
              <a:ext cx="189720" cy="10440"/>
            </p14:xfrm>
          </p:contentPart>
        </mc:Choice>
        <mc:Fallback>
          <p:pic>
            <p:nvPicPr>
              <p:cNvPr id="44" name="Ink 43">
                <a:extLst>
                  <a:ext uri="{FF2B5EF4-FFF2-40B4-BE49-F238E27FC236}">
                    <a16:creationId xmlns:a16="http://schemas.microsoft.com/office/drawing/2014/main" id="{88442A1E-B995-46B9-A68B-641E707F6364}"/>
                  </a:ext>
                </a:extLst>
              </p:cNvPr>
              <p:cNvPicPr/>
              <p:nvPr/>
            </p:nvPicPr>
            <p:blipFill>
              <a:blip r:embed="rId36"/>
              <a:stretch>
                <a:fillRect/>
              </a:stretch>
            </p:blipFill>
            <p:spPr>
              <a:xfrm>
                <a:off x="4543680" y="4177960"/>
                <a:ext cx="225360" cy="46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7">
            <p14:nvContentPartPr>
              <p14:cNvPr id="45" name="Ink 44">
                <a:extLst>
                  <a:ext uri="{FF2B5EF4-FFF2-40B4-BE49-F238E27FC236}">
                    <a16:creationId xmlns:a16="http://schemas.microsoft.com/office/drawing/2014/main" id="{055E3A54-55A0-4C6C-9830-3AB5201A3655}"/>
                  </a:ext>
                </a:extLst>
              </p14:cNvPr>
              <p14:cNvContentPartPr/>
              <p14:nvPr/>
            </p14:nvContentPartPr>
            <p14:xfrm>
              <a:off x="4906920" y="4195600"/>
              <a:ext cx="360" cy="360"/>
            </p14:xfrm>
          </p:contentPart>
        </mc:Choice>
        <mc:Fallback>
          <p:pic>
            <p:nvPicPr>
              <p:cNvPr id="45" name="Ink 44">
                <a:extLst>
                  <a:ext uri="{FF2B5EF4-FFF2-40B4-BE49-F238E27FC236}">
                    <a16:creationId xmlns:a16="http://schemas.microsoft.com/office/drawing/2014/main" id="{055E3A54-55A0-4C6C-9830-3AB5201A3655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4889280" y="4177960"/>
                <a:ext cx="360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8">
            <p14:nvContentPartPr>
              <p14:cNvPr id="46" name="Ink 45">
                <a:extLst>
                  <a:ext uri="{FF2B5EF4-FFF2-40B4-BE49-F238E27FC236}">
                    <a16:creationId xmlns:a16="http://schemas.microsoft.com/office/drawing/2014/main" id="{33D90310-8BF4-441F-9DF2-5364CA24AA5B}"/>
                  </a:ext>
                </a:extLst>
              </p14:cNvPr>
              <p14:cNvContentPartPr/>
              <p14:nvPr/>
            </p14:nvContentPartPr>
            <p14:xfrm>
              <a:off x="4541160" y="2194360"/>
              <a:ext cx="360" cy="67680"/>
            </p14:xfrm>
          </p:contentPart>
        </mc:Choice>
        <mc:Fallback>
          <p:pic>
            <p:nvPicPr>
              <p:cNvPr id="46" name="Ink 45">
                <a:extLst>
                  <a:ext uri="{FF2B5EF4-FFF2-40B4-BE49-F238E27FC236}">
                    <a16:creationId xmlns:a16="http://schemas.microsoft.com/office/drawing/2014/main" id="{33D90310-8BF4-441F-9DF2-5364CA24AA5B}"/>
                  </a:ext>
                </a:extLst>
              </p:cNvPr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4523160" y="2176360"/>
                <a:ext cx="36000" cy="103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0">
            <p14:nvContentPartPr>
              <p14:cNvPr id="47" name="Ink 46">
                <a:extLst>
                  <a:ext uri="{FF2B5EF4-FFF2-40B4-BE49-F238E27FC236}">
                    <a16:creationId xmlns:a16="http://schemas.microsoft.com/office/drawing/2014/main" id="{EE12A39A-E508-45B7-820F-0D033FEF1D15}"/>
                  </a:ext>
                </a:extLst>
              </p14:cNvPr>
              <p14:cNvContentPartPr/>
              <p14:nvPr/>
            </p14:nvContentPartPr>
            <p14:xfrm>
              <a:off x="4592280" y="2539600"/>
              <a:ext cx="360" cy="360"/>
            </p14:xfrm>
          </p:contentPart>
        </mc:Choice>
        <mc:Fallback>
          <p:pic>
            <p:nvPicPr>
              <p:cNvPr id="47" name="Ink 46">
                <a:extLst>
                  <a:ext uri="{FF2B5EF4-FFF2-40B4-BE49-F238E27FC236}">
                    <a16:creationId xmlns:a16="http://schemas.microsoft.com/office/drawing/2014/main" id="{EE12A39A-E508-45B7-820F-0D033FEF1D15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4574280" y="2521600"/>
                <a:ext cx="360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1">
            <p14:nvContentPartPr>
              <p14:cNvPr id="51" name="Ink 50">
                <a:extLst>
                  <a:ext uri="{FF2B5EF4-FFF2-40B4-BE49-F238E27FC236}">
                    <a16:creationId xmlns:a16="http://schemas.microsoft.com/office/drawing/2014/main" id="{913CFF0D-2DD9-4B8B-9A15-6F13AC392579}"/>
                  </a:ext>
                </a:extLst>
              </p14:cNvPr>
              <p14:cNvContentPartPr/>
              <p14:nvPr/>
            </p14:nvContentPartPr>
            <p14:xfrm>
              <a:off x="4602000" y="2702320"/>
              <a:ext cx="33120" cy="127440"/>
            </p14:xfrm>
          </p:contentPart>
        </mc:Choice>
        <mc:Fallback>
          <p:pic>
            <p:nvPicPr>
              <p:cNvPr id="51" name="Ink 50">
                <a:extLst>
                  <a:ext uri="{FF2B5EF4-FFF2-40B4-BE49-F238E27FC236}">
                    <a16:creationId xmlns:a16="http://schemas.microsoft.com/office/drawing/2014/main" id="{913CFF0D-2DD9-4B8B-9A15-6F13AC392579}"/>
                  </a:ext>
                </a:extLst>
              </p:cNvPr>
              <p:cNvPicPr/>
              <p:nvPr/>
            </p:nvPicPr>
            <p:blipFill>
              <a:blip r:embed="rId42"/>
              <a:stretch>
                <a:fillRect/>
              </a:stretch>
            </p:blipFill>
            <p:spPr>
              <a:xfrm>
                <a:off x="4584360" y="2684320"/>
                <a:ext cx="68760" cy="163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3">
            <p14:nvContentPartPr>
              <p14:cNvPr id="52" name="Ink 51">
                <a:extLst>
                  <a:ext uri="{FF2B5EF4-FFF2-40B4-BE49-F238E27FC236}">
                    <a16:creationId xmlns:a16="http://schemas.microsoft.com/office/drawing/2014/main" id="{7E9C228A-AFF9-4BC2-80FD-FA6A2C566E55}"/>
                  </a:ext>
                </a:extLst>
              </p14:cNvPr>
              <p14:cNvContentPartPr/>
              <p14:nvPr/>
            </p14:nvContentPartPr>
            <p14:xfrm>
              <a:off x="4627920" y="2966560"/>
              <a:ext cx="8280" cy="107640"/>
            </p14:xfrm>
          </p:contentPart>
        </mc:Choice>
        <mc:Fallback>
          <p:pic>
            <p:nvPicPr>
              <p:cNvPr id="52" name="Ink 51">
                <a:extLst>
                  <a:ext uri="{FF2B5EF4-FFF2-40B4-BE49-F238E27FC236}">
                    <a16:creationId xmlns:a16="http://schemas.microsoft.com/office/drawing/2014/main" id="{7E9C228A-AFF9-4BC2-80FD-FA6A2C566E55}"/>
                  </a:ext>
                </a:extLst>
              </p:cNvPr>
              <p:cNvPicPr/>
              <p:nvPr/>
            </p:nvPicPr>
            <p:blipFill>
              <a:blip r:embed="rId44"/>
              <a:stretch>
                <a:fillRect/>
              </a:stretch>
            </p:blipFill>
            <p:spPr>
              <a:xfrm>
                <a:off x="4610280" y="2948560"/>
                <a:ext cx="43920" cy="143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5">
            <p14:nvContentPartPr>
              <p14:cNvPr id="53" name="Ink 52">
                <a:extLst>
                  <a:ext uri="{FF2B5EF4-FFF2-40B4-BE49-F238E27FC236}">
                    <a16:creationId xmlns:a16="http://schemas.microsoft.com/office/drawing/2014/main" id="{88C23955-498A-4013-A22C-C6DE31A587B5}"/>
                  </a:ext>
                </a:extLst>
              </p14:cNvPr>
              <p14:cNvContentPartPr/>
              <p14:nvPr/>
            </p14:nvContentPartPr>
            <p14:xfrm>
              <a:off x="4642680" y="3199840"/>
              <a:ext cx="360" cy="32760"/>
            </p14:xfrm>
          </p:contentPart>
        </mc:Choice>
        <mc:Fallback>
          <p:pic>
            <p:nvPicPr>
              <p:cNvPr id="53" name="Ink 52">
                <a:extLst>
                  <a:ext uri="{FF2B5EF4-FFF2-40B4-BE49-F238E27FC236}">
                    <a16:creationId xmlns:a16="http://schemas.microsoft.com/office/drawing/2014/main" id="{88C23955-498A-4013-A22C-C6DE31A587B5}"/>
                  </a:ext>
                </a:extLst>
              </p:cNvPr>
              <p:cNvPicPr/>
              <p:nvPr/>
            </p:nvPicPr>
            <p:blipFill>
              <a:blip r:embed="rId46"/>
              <a:stretch>
                <a:fillRect/>
              </a:stretch>
            </p:blipFill>
            <p:spPr>
              <a:xfrm>
                <a:off x="4625040" y="3182200"/>
                <a:ext cx="36000" cy="68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7">
            <p14:nvContentPartPr>
              <p14:cNvPr id="54" name="Ink 53">
                <a:extLst>
                  <a:ext uri="{FF2B5EF4-FFF2-40B4-BE49-F238E27FC236}">
                    <a16:creationId xmlns:a16="http://schemas.microsoft.com/office/drawing/2014/main" id="{E063BBA3-5AE1-43CD-BAAF-436B1A2F58F4}"/>
                  </a:ext>
                </a:extLst>
              </p14:cNvPr>
              <p14:cNvContentPartPr/>
              <p14:nvPr/>
            </p14:nvContentPartPr>
            <p14:xfrm>
              <a:off x="4612440" y="3474520"/>
              <a:ext cx="360" cy="360"/>
            </p14:xfrm>
          </p:contentPart>
        </mc:Choice>
        <mc:Fallback>
          <p:pic>
            <p:nvPicPr>
              <p:cNvPr id="54" name="Ink 53">
                <a:extLst>
                  <a:ext uri="{FF2B5EF4-FFF2-40B4-BE49-F238E27FC236}">
                    <a16:creationId xmlns:a16="http://schemas.microsoft.com/office/drawing/2014/main" id="{E063BBA3-5AE1-43CD-BAAF-436B1A2F58F4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4594800" y="3456880"/>
                <a:ext cx="360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8">
            <p14:nvContentPartPr>
              <p14:cNvPr id="55" name="Ink 54">
                <a:extLst>
                  <a:ext uri="{FF2B5EF4-FFF2-40B4-BE49-F238E27FC236}">
                    <a16:creationId xmlns:a16="http://schemas.microsoft.com/office/drawing/2014/main" id="{3FD22FDE-8389-40F8-847C-76C67E0FF537}"/>
                  </a:ext>
                </a:extLst>
              </p14:cNvPr>
              <p14:cNvContentPartPr/>
              <p14:nvPr/>
            </p14:nvContentPartPr>
            <p14:xfrm>
              <a:off x="4612440" y="3636880"/>
              <a:ext cx="4320" cy="12240"/>
            </p14:xfrm>
          </p:contentPart>
        </mc:Choice>
        <mc:Fallback>
          <p:pic>
            <p:nvPicPr>
              <p:cNvPr id="55" name="Ink 54">
                <a:extLst>
                  <a:ext uri="{FF2B5EF4-FFF2-40B4-BE49-F238E27FC236}">
                    <a16:creationId xmlns:a16="http://schemas.microsoft.com/office/drawing/2014/main" id="{3FD22FDE-8389-40F8-847C-76C67E0FF537}"/>
                  </a:ext>
                </a:extLst>
              </p:cNvPr>
              <p:cNvPicPr/>
              <p:nvPr/>
            </p:nvPicPr>
            <p:blipFill>
              <a:blip r:embed="rId49"/>
              <a:stretch>
                <a:fillRect/>
              </a:stretch>
            </p:blipFill>
            <p:spPr>
              <a:xfrm>
                <a:off x="4594800" y="3619240"/>
                <a:ext cx="39960" cy="47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0">
            <p14:nvContentPartPr>
              <p14:cNvPr id="56" name="Ink 55">
                <a:extLst>
                  <a:ext uri="{FF2B5EF4-FFF2-40B4-BE49-F238E27FC236}">
                    <a16:creationId xmlns:a16="http://schemas.microsoft.com/office/drawing/2014/main" id="{F59BCDF1-16F3-4AD0-A09F-80183CF93240}"/>
                  </a:ext>
                </a:extLst>
              </p14:cNvPr>
              <p14:cNvContentPartPr/>
              <p14:nvPr/>
            </p14:nvContentPartPr>
            <p14:xfrm>
              <a:off x="4632600" y="3779080"/>
              <a:ext cx="360" cy="360"/>
            </p14:xfrm>
          </p:contentPart>
        </mc:Choice>
        <mc:Fallback>
          <p:pic>
            <p:nvPicPr>
              <p:cNvPr id="56" name="Ink 55">
                <a:extLst>
                  <a:ext uri="{FF2B5EF4-FFF2-40B4-BE49-F238E27FC236}">
                    <a16:creationId xmlns:a16="http://schemas.microsoft.com/office/drawing/2014/main" id="{F59BCDF1-16F3-4AD0-A09F-80183CF93240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4614600" y="3761080"/>
                <a:ext cx="360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1">
            <p14:nvContentPartPr>
              <p14:cNvPr id="61" name="Ink 60">
                <a:extLst>
                  <a:ext uri="{FF2B5EF4-FFF2-40B4-BE49-F238E27FC236}">
                    <a16:creationId xmlns:a16="http://schemas.microsoft.com/office/drawing/2014/main" id="{CDE62771-7165-4721-8A5F-B8B02CE91DFB}"/>
                  </a:ext>
                </a:extLst>
              </p14:cNvPr>
              <p14:cNvContentPartPr/>
              <p14:nvPr/>
            </p14:nvContentPartPr>
            <p14:xfrm>
              <a:off x="4409040" y="3931360"/>
              <a:ext cx="254520" cy="223920"/>
            </p14:xfrm>
          </p:contentPart>
        </mc:Choice>
        <mc:Fallback>
          <p:pic>
            <p:nvPicPr>
              <p:cNvPr id="61" name="Ink 60">
                <a:extLst>
                  <a:ext uri="{FF2B5EF4-FFF2-40B4-BE49-F238E27FC236}">
                    <a16:creationId xmlns:a16="http://schemas.microsoft.com/office/drawing/2014/main" id="{CDE62771-7165-4721-8A5F-B8B02CE91DFB}"/>
                  </a:ext>
                </a:extLst>
              </p:cNvPr>
              <p:cNvPicPr/>
              <p:nvPr/>
            </p:nvPicPr>
            <p:blipFill>
              <a:blip r:embed="rId52"/>
              <a:stretch>
                <a:fillRect/>
              </a:stretch>
            </p:blipFill>
            <p:spPr>
              <a:xfrm>
                <a:off x="4391040" y="3913720"/>
                <a:ext cx="290160" cy="259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3">
            <p14:nvContentPartPr>
              <p14:cNvPr id="66" name="Ink 65">
                <a:extLst>
                  <a:ext uri="{FF2B5EF4-FFF2-40B4-BE49-F238E27FC236}">
                    <a16:creationId xmlns:a16="http://schemas.microsoft.com/office/drawing/2014/main" id="{6962AB6D-F0E4-40F5-9435-D56CBAEB360D}"/>
                  </a:ext>
                </a:extLst>
              </p14:cNvPr>
              <p14:cNvContentPartPr/>
              <p14:nvPr/>
            </p14:nvContentPartPr>
            <p14:xfrm>
              <a:off x="1772400" y="3667120"/>
              <a:ext cx="247320" cy="163080"/>
            </p14:xfrm>
          </p:contentPart>
        </mc:Choice>
        <mc:Fallback>
          <p:pic>
            <p:nvPicPr>
              <p:cNvPr id="66" name="Ink 65">
                <a:extLst>
                  <a:ext uri="{FF2B5EF4-FFF2-40B4-BE49-F238E27FC236}">
                    <a16:creationId xmlns:a16="http://schemas.microsoft.com/office/drawing/2014/main" id="{6962AB6D-F0E4-40F5-9435-D56CBAEB360D}"/>
                  </a:ext>
                </a:extLst>
              </p:cNvPr>
              <p:cNvPicPr/>
              <p:nvPr/>
            </p:nvPicPr>
            <p:blipFill>
              <a:blip r:embed="rId54"/>
              <a:stretch>
                <a:fillRect/>
              </a:stretch>
            </p:blipFill>
            <p:spPr>
              <a:xfrm>
                <a:off x="1754760" y="3649480"/>
                <a:ext cx="282960" cy="198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5">
            <p14:nvContentPartPr>
              <p14:cNvPr id="67" name="Ink 66">
                <a:extLst>
                  <a:ext uri="{FF2B5EF4-FFF2-40B4-BE49-F238E27FC236}">
                    <a16:creationId xmlns:a16="http://schemas.microsoft.com/office/drawing/2014/main" id="{A54671ED-43E9-47BA-9D2B-A67E981AF3EE}"/>
                  </a:ext>
                </a:extLst>
              </p14:cNvPr>
              <p14:cNvContentPartPr/>
              <p14:nvPr/>
            </p14:nvContentPartPr>
            <p14:xfrm>
              <a:off x="1841160" y="3890680"/>
              <a:ext cx="231120" cy="155160"/>
            </p14:xfrm>
          </p:contentPart>
        </mc:Choice>
        <mc:Fallback>
          <p:pic>
            <p:nvPicPr>
              <p:cNvPr id="67" name="Ink 66">
                <a:extLst>
                  <a:ext uri="{FF2B5EF4-FFF2-40B4-BE49-F238E27FC236}">
                    <a16:creationId xmlns:a16="http://schemas.microsoft.com/office/drawing/2014/main" id="{A54671ED-43E9-47BA-9D2B-A67E981AF3EE}"/>
                  </a:ext>
                </a:extLst>
              </p:cNvPr>
              <p:cNvPicPr/>
              <p:nvPr/>
            </p:nvPicPr>
            <p:blipFill>
              <a:blip r:embed="rId56"/>
              <a:stretch>
                <a:fillRect/>
              </a:stretch>
            </p:blipFill>
            <p:spPr>
              <a:xfrm>
                <a:off x="1823188" y="3873040"/>
                <a:ext cx="266705" cy="190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7">
            <p14:nvContentPartPr>
              <p14:cNvPr id="69" name="Ink 68">
                <a:extLst>
                  <a:ext uri="{FF2B5EF4-FFF2-40B4-BE49-F238E27FC236}">
                    <a16:creationId xmlns:a16="http://schemas.microsoft.com/office/drawing/2014/main" id="{A15941BC-7E18-42E3-B938-D89C584A7058}"/>
                  </a:ext>
                </a:extLst>
              </p14:cNvPr>
              <p14:cNvContentPartPr/>
              <p14:nvPr/>
            </p14:nvContentPartPr>
            <p14:xfrm>
              <a:off x="1911720" y="4084360"/>
              <a:ext cx="138960" cy="145080"/>
            </p14:xfrm>
          </p:contentPart>
        </mc:Choice>
        <mc:Fallback>
          <p:pic>
            <p:nvPicPr>
              <p:cNvPr id="69" name="Ink 68">
                <a:extLst>
                  <a:ext uri="{FF2B5EF4-FFF2-40B4-BE49-F238E27FC236}">
                    <a16:creationId xmlns:a16="http://schemas.microsoft.com/office/drawing/2014/main" id="{A15941BC-7E18-42E3-B938-D89C584A7058}"/>
                  </a:ext>
                </a:extLst>
              </p:cNvPr>
              <p:cNvPicPr/>
              <p:nvPr/>
            </p:nvPicPr>
            <p:blipFill>
              <a:blip r:embed="rId58"/>
              <a:stretch>
                <a:fillRect/>
              </a:stretch>
            </p:blipFill>
            <p:spPr>
              <a:xfrm>
                <a:off x="1893720" y="4066720"/>
                <a:ext cx="174600" cy="180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9">
            <p14:nvContentPartPr>
              <p14:cNvPr id="78" name="Ink 77">
                <a:extLst>
                  <a:ext uri="{FF2B5EF4-FFF2-40B4-BE49-F238E27FC236}">
                    <a16:creationId xmlns:a16="http://schemas.microsoft.com/office/drawing/2014/main" id="{E0633C40-31D6-432C-84F4-5CEF202BD5A3}"/>
                  </a:ext>
                </a:extLst>
              </p14:cNvPr>
              <p14:cNvContentPartPr/>
              <p14:nvPr/>
            </p14:nvContentPartPr>
            <p14:xfrm>
              <a:off x="2305920" y="2071240"/>
              <a:ext cx="1918440" cy="2602080"/>
            </p14:xfrm>
          </p:contentPart>
        </mc:Choice>
        <mc:Fallback>
          <p:pic>
            <p:nvPicPr>
              <p:cNvPr id="78" name="Ink 77">
                <a:extLst>
                  <a:ext uri="{FF2B5EF4-FFF2-40B4-BE49-F238E27FC236}">
                    <a16:creationId xmlns:a16="http://schemas.microsoft.com/office/drawing/2014/main" id="{E0633C40-31D6-432C-84F4-5CEF202BD5A3}"/>
                  </a:ext>
                </a:extLst>
              </p:cNvPr>
              <p:cNvPicPr/>
              <p:nvPr/>
            </p:nvPicPr>
            <p:blipFill>
              <a:blip r:embed="rId60"/>
              <a:stretch>
                <a:fillRect/>
              </a:stretch>
            </p:blipFill>
            <p:spPr>
              <a:xfrm>
                <a:off x="2287920" y="2053600"/>
                <a:ext cx="1954080" cy="2637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1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90A6D3F3-8056-4521-9F16-9339F31ADAA3}"/>
                  </a:ext>
                </a:extLst>
              </p14:cNvPr>
              <p14:cNvContentPartPr/>
              <p14:nvPr/>
            </p14:nvContentPartPr>
            <p14:xfrm>
              <a:off x="5639880" y="3203440"/>
              <a:ext cx="821880" cy="541800"/>
            </p14:xfrm>
          </p:contentPart>
        </mc:Choice>
        <mc:Fallback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90A6D3F3-8056-4521-9F16-9339F31ADAA3}"/>
                  </a:ext>
                </a:extLst>
              </p:cNvPr>
              <p:cNvPicPr/>
              <p:nvPr/>
            </p:nvPicPr>
            <p:blipFill>
              <a:blip r:embed="rId62"/>
              <a:stretch>
                <a:fillRect/>
              </a:stretch>
            </p:blipFill>
            <p:spPr>
              <a:xfrm>
                <a:off x="5622240" y="3185800"/>
                <a:ext cx="857520" cy="577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3">
            <p14:nvContentPartPr>
              <p14:cNvPr id="31" name="Ink 30">
                <a:extLst>
                  <a:ext uri="{FF2B5EF4-FFF2-40B4-BE49-F238E27FC236}">
                    <a16:creationId xmlns:a16="http://schemas.microsoft.com/office/drawing/2014/main" id="{477DFAAD-2BB6-487D-A394-AEB81D1D9E8F}"/>
                  </a:ext>
                </a:extLst>
              </p14:cNvPr>
              <p14:cNvContentPartPr/>
              <p14:nvPr/>
            </p14:nvContentPartPr>
            <p14:xfrm>
              <a:off x="6838680" y="3454000"/>
              <a:ext cx="1698120" cy="345960"/>
            </p14:xfrm>
          </p:contentPart>
        </mc:Choice>
        <mc:Fallback>
          <p:pic>
            <p:nvPicPr>
              <p:cNvPr id="31" name="Ink 30">
                <a:extLst>
                  <a:ext uri="{FF2B5EF4-FFF2-40B4-BE49-F238E27FC236}">
                    <a16:creationId xmlns:a16="http://schemas.microsoft.com/office/drawing/2014/main" id="{477DFAAD-2BB6-487D-A394-AEB81D1D9E8F}"/>
                  </a:ext>
                </a:extLst>
              </p:cNvPr>
              <p:cNvPicPr/>
              <p:nvPr/>
            </p:nvPicPr>
            <p:blipFill>
              <a:blip r:embed="rId64"/>
              <a:stretch>
                <a:fillRect/>
              </a:stretch>
            </p:blipFill>
            <p:spPr>
              <a:xfrm>
                <a:off x="6821040" y="3436342"/>
                <a:ext cx="1733760" cy="38163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5">
            <p14:nvContentPartPr>
              <p14:cNvPr id="24" name="Ink 23">
                <a:extLst>
                  <a:ext uri="{FF2B5EF4-FFF2-40B4-BE49-F238E27FC236}">
                    <a16:creationId xmlns:a16="http://schemas.microsoft.com/office/drawing/2014/main" id="{C33EF3C4-300D-4E54-9DC9-AC51576F8448}"/>
                  </a:ext>
                </a:extLst>
              </p14:cNvPr>
              <p14:cNvContentPartPr/>
              <p14:nvPr/>
            </p14:nvContentPartPr>
            <p14:xfrm>
              <a:off x="3992520" y="2427640"/>
              <a:ext cx="518760" cy="356040"/>
            </p14:xfrm>
          </p:contentPart>
        </mc:Choice>
        <mc:Fallback>
          <p:pic>
            <p:nvPicPr>
              <p:cNvPr id="24" name="Ink 23">
                <a:extLst>
                  <a:ext uri="{FF2B5EF4-FFF2-40B4-BE49-F238E27FC236}">
                    <a16:creationId xmlns:a16="http://schemas.microsoft.com/office/drawing/2014/main" id="{C33EF3C4-300D-4E54-9DC9-AC51576F8448}"/>
                  </a:ext>
                </a:extLst>
              </p:cNvPr>
              <p:cNvPicPr/>
              <p:nvPr/>
            </p:nvPicPr>
            <p:blipFill>
              <a:blip r:embed="rId66"/>
              <a:stretch>
                <a:fillRect/>
              </a:stretch>
            </p:blipFill>
            <p:spPr>
              <a:xfrm>
                <a:off x="3974868" y="2410000"/>
                <a:ext cx="554425" cy="391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7">
            <p14:nvContentPartPr>
              <p14:cNvPr id="30" name="Ink 29">
                <a:extLst>
                  <a:ext uri="{FF2B5EF4-FFF2-40B4-BE49-F238E27FC236}">
                    <a16:creationId xmlns:a16="http://schemas.microsoft.com/office/drawing/2014/main" id="{B6208749-F2F4-49C7-9629-8BD27F1DB47A}"/>
                  </a:ext>
                </a:extLst>
              </p14:cNvPr>
              <p14:cNvContentPartPr/>
              <p14:nvPr/>
            </p14:nvContentPartPr>
            <p14:xfrm>
              <a:off x="2423640" y="3288760"/>
              <a:ext cx="448200" cy="318240"/>
            </p14:xfrm>
          </p:contentPart>
        </mc:Choice>
        <mc:Fallback>
          <p:pic>
            <p:nvPicPr>
              <p:cNvPr id="30" name="Ink 29">
                <a:extLst>
                  <a:ext uri="{FF2B5EF4-FFF2-40B4-BE49-F238E27FC236}">
                    <a16:creationId xmlns:a16="http://schemas.microsoft.com/office/drawing/2014/main" id="{B6208749-F2F4-49C7-9629-8BD27F1DB47A}"/>
                  </a:ext>
                </a:extLst>
              </p:cNvPr>
              <p:cNvPicPr/>
              <p:nvPr/>
            </p:nvPicPr>
            <p:blipFill>
              <a:blip r:embed="rId68"/>
              <a:stretch>
                <a:fillRect/>
              </a:stretch>
            </p:blipFill>
            <p:spPr>
              <a:xfrm>
                <a:off x="2406000" y="3270760"/>
                <a:ext cx="483840" cy="353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9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0D4345A4-41AF-4D0A-9F4D-38A444EDA06F}"/>
                  </a:ext>
                </a:extLst>
              </p14:cNvPr>
              <p14:cNvContentPartPr/>
              <p14:nvPr/>
            </p14:nvContentPartPr>
            <p14:xfrm>
              <a:off x="3220320" y="3454000"/>
              <a:ext cx="45000" cy="86760"/>
            </p14:xfrm>
          </p:contentPart>
        </mc:Choice>
        <mc:Fallback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0D4345A4-41AF-4D0A-9F4D-38A444EDA06F}"/>
                  </a:ext>
                </a:extLst>
              </p:cNvPr>
              <p:cNvPicPr/>
              <p:nvPr/>
            </p:nvPicPr>
            <p:blipFill>
              <a:blip r:embed="rId70"/>
              <a:stretch>
                <a:fillRect/>
              </a:stretch>
            </p:blipFill>
            <p:spPr>
              <a:xfrm>
                <a:off x="3202680" y="3436360"/>
                <a:ext cx="80640" cy="122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1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FFB918FC-1F92-4D6D-994E-E9D698BEC6A0}"/>
                  </a:ext>
                </a:extLst>
              </p14:cNvPr>
              <p14:cNvContentPartPr/>
              <p14:nvPr/>
            </p14:nvContentPartPr>
            <p14:xfrm>
              <a:off x="3291600" y="3606640"/>
              <a:ext cx="24840" cy="39960"/>
            </p14:xfrm>
          </p:contentPart>
        </mc:Choice>
        <mc:Fallback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FFB918FC-1F92-4D6D-994E-E9D698BEC6A0}"/>
                  </a:ext>
                </a:extLst>
              </p:cNvPr>
              <p:cNvPicPr/>
              <p:nvPr/>
            </p:nvPicPr>
            <p:blipFill>
              <a:blip r:embed="rId72"/>
              <a:stretch>
                <a:fillRect/>
              </a:stretch>
            </p:blipFill>
            <p:spPr>
              <a:xfrm>
                <a:off x="3273600" y="3588640"/>
                <a:ext cx="60480" cy="75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3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FF8CBDEB-C624-4E6F-A443-E4170ACA0515}"/>
                  </a:ext>
                </a:extLst>
              </p14:cNvPr>
              <p14:cNvContentPartPr/>
              <p14:nvPr/>
            </p14:nvContentPartPr>
            <p14:xfrm>
              <a:off x="3352440" y="3738400"/>
              <a:ext cx="16920" cy="16920"/>
            </p14:xfrm>
          </p:contentPart>
        </mc:Choice>
        <mc:Fallback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FF8CBDEB-C624-4E6F-A443-E4170ACA0515}"/>
                  </a:ext>
                </a:extLst>
              </p:cNvPr>
              <p:cNvPicPr/>
              <p:nvPr/>
            </p:nvPicPr>
            <p:blipFill>
              <a:blip r:embed="rId74"/>
              <a:stretch>
                <a:fillRect/>
              </a:stretch>
            </p:blipFill>
            <p:spPr>
              <a:xfrm>
                <a:off x="3334800" y="3720400"/>
                <a:ext cx="52560" cy="52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5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8543E981-6764-4DDE-A29F-81F15FF649A9}"/>
                  </a:ext>
                </a:extLst>
              </p14:cNvPr>
              <p14:cNvContentPartPr/>
              <p14:nvPr/>
            </p14:nvContentPartPr>
            <p14:xfrm>
              <a:off x="3403200" y="3819760"/>
              <a:ext cx="12960" cy="10800"/>
            </p14:xfrm>
          </p:contentPart>
        </mc:Choice>
        <mc:Fallback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8543E981-6764-4DDE-A29F-81F15FF649A9}"/>
                  </a:ext>
                </a:extLst>
              </p:cNvPr>
              <p:cNvPicPr/>
              <p:nvPr/>
            </p:nvPicPr>
            <p:blipFill>
              <a:blip r:embed="rId76"/>
              <a:stretch>
                <a:fillRect/>
              </a:stretch>
            </p:blipFill>
            <p:spPr>
              <a:xfrm>
                <a:off x="3385560" y="3801760"/>
                <a:ext cx="48600" cy="46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7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9DFF4DF8-B033-4833-9513-9B8A0831EA92}"/>
                  </a:ext>
                </a:extLst>
              </p14:cNvPr>
              <p14:cNvContentPartPr/>
              <p14:nvPr/>
            </p14:nvContentPartPr>
            <p14:xfrm>
              <a:off x="3464400" y="3919120"/>
              <a:ext cx="43920" cy="49320"/>
            </p14:xfrm>
          </p:contentPart>
        </mc:Choice>
        <mc:Fallback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9DFF4DF8-B033-4833-9513-9B8A0831EA92}"/>
                  </a:ext>
                </a:extLst>
              </p:cNvPr>
              <p:cNvPicPr/>
              <p:nvPr/>
            </p:nvPicPr>
            <p:blipFill>
              <a:blip r:embed="rId78"/>
              <a:stretch>
                <a:fillRect/>
              </a:stretch>
            </p:blipFill>
            <p:spPr>
              <a:xfrm>
                <a:off x="3446400" y="3901480"/>
                <a:ext cx="79560" cy="84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9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E5E34E08-5E7A-4072-95CD-9E1DFC92F925}"/>
                  </a:ext>
                </a:extLst>
              </p14:cNvPr>
              <p14:cNvContentPartPr/>
              <p14:nvPr/>
            </p14:nvContentPartPr>
            <p14:xfrm>
              <a:off x="3545400" y="4073920"/>
              <a:ext cx="33120" cy="54720"/>
            </p14:xfrm>
          </p:contentPart>
        </mc:Choice>
        <mc:Fallback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E5E34E08-5E7A-4072-95CD-9E1DFC92F925}"/>
                  </a:ext>
                </a:extLst>
              </p:cNvPr>
              <p:cNvPicPr/>
              <p:nvPr/>
            </p:nvPicPr>
            <p:blipFill>
              <a:blip r:embed="rId80"/>
              <a:stretch>
                <a:fillRect/>
              </a:stretch>
            </p:blipFill>
            <p:spPr>
              <a:xfrm>
                <a:off x="3527400" y="4056280"/>
                <a:ext cx="68760" cy="90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1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57FB888F-E18F-4C3A-BCAA-FC9390E51A97}"/>
                  </a:ext>
                </a:extLst>
              </p14:cNvPr>
              <p14:cNvContentPartPr/>
              <p14:nvPr/>
            </p14:nvContentPartPr>
            <p14:xfrm>
              <a:off x="3626760" y="4216120"/>
              <a:ext cx="24840" cy="67680"/>
            </p14:xfrm>
          </p:contentPart>
        </mc:Choice>
        <mc:Fallback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57FB888F-E18F-4C3A-BCAA-FC9390E51A97}"/>
                  </a:ext>
                </a:extLst>
              </p:cNvPr>
              <p:cNvPicPr/>
              <p:nvPr/>
            </p:nvPicPr>
            <p:blipFill>
              <a:blip r:embed="rId82"/>
              <a:stretch>
                <a:fillRect/>
              </a:stretch>
            </p:blipFill>
            <p:spPr>
              <a:xfrm>
                <a:off x="3608760" y="4198120"/>
                <a:ext cx="60480" cy="103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3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4F0466FD-2A1D-46CF-BAD1-5E5F646669DC}"/>
                  </a:ext>
                </a:extLst>
              </p14:cNvPr>
              <p14:cNvContentPartPr/>
              <p14:nvPr/>
            </p14:nvContentPartPr>
            <p14:xfrm>
              <a:off x="3718200" y="4388920"/>
              <a:ext cx="4320" cy="37800"/>
            </p14:xfrm>
          </p:contentPart>
        </mc:Choice>
        <mc:Fallback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4F0466FD-2A1D-46CF-BAD1-5E5F646669DC}"/>
                  </a:ext>
                </a:extLst>
              </p:cNvPr>
              <p:cNvPicPr/>
              <p:nvPr/>
            </p:nvPicPr>
            <p:blipFill>
              <a:blip r:embed="rId84"/>
              <a:stretch>
                <a:fillRect/>
              </a:stretch>
            </p:blipFill>
            <p:spPr>
              <a:xfrm>
                <a:off x="3700200" y="4370920"/>
                <a:ext cx="39960" cy="73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5">
            <p14:nvContentPartPr>
              <p14:cNvPr id="57" name="Ink 56">
                <a:extLst>
                  <a:ext uri="{FF2B5EF4-FFF2-40B4-BE49-F238E27FC236}">
                    <a16:creationId xmlns:a16="http://schemas.microsoft.com/office/drawing/2014/main" id="{C977F548-DF07-41F4-AD39-B0C130064095}"/>
                  </a:ext>
                </a:extLst>
              </p14:cNvPr>
              <p14:cNvContentPartPr/>
              <p14:nvPr/>
            </p14:nvContentPartPr>
            <p14:xfrm>
              <a:off x="2935920" y="4073200"/>
              <a:ext cx="153720" cy="182520"/>
            </p14:xfrm>
          </p:contentPart>
        </mc:Choice>
        <mc:Fallback>
          <p:pic>
            <p:nvPicPr>
              <p:cNvPr id="57" name="Ink 56">
                <a:extLst>
                  <a:ext uri="{FF2B5EF4-FFF2-40B4-BE49-F238E27FC236}">
                    <a16:creationId xmlns:a16="http://schemas.microsoft.com/office/drawing/2014/main" id="{C977F548-DF07-41F4-AD39-B0C130064095}"/>
                  </a:ext>
                </a:extLst>
              </p:cNvPr>
              <p:cNvPicPr/>
              <p:nvPr/>
            </p:nvPicPr>
            <p:blipFill>
              <a:blip r:embed="rId86"/>
              <a:stretch>
                <a:fillRect/>
              </a:stretch>
            </p:blipFill>
            <p:spPr>
              <a:xfrm>
                <a:off x="2917920" y="4055560"/>
                <a:ext cx="189360" cy="218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7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EE50625C-6F6C-45BA-94F6-C45F9812B4EB}"/>
                  </a:ext>
                </a:extLst>
              </p14:cNvPr>
              <p14:cNvContentPartPr/>
              <p14:nvPr/>
            </p14:nvContentPartPr>
            <p14:xfrm>
              <a:off x="2926560" y="4805440"/>
              <a:ext cx="9720" cy="77760"/>
            </p14:xfrm>
          </p:contentPart>
        </mc:Choice>
        <mc:Fallback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EE50625C-6F6C-45BA-94F6-C45F9812B4EB}"/>
                  </a:ext>
                </a:extLst>
              </p:cNvPr>
              <p:cNvPicPr/>
              <p:nvPr/>
            </p:nvPicPr>
            <p:blipFill>
              <a:blip r:embed="rId88"/>
              <a:stretch>
                <a:fillRect/>
              </a:stretch>
            </p:blipFill>
            <p:spPr>
              <a:xfrm>
                <a:off x="2908560" y="4787800"/>
                <a:ext cx="45360" cy="113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9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BF0E6D8B-0807-4BD5-A796-FEAD5D5C15FF}"/>
                  </a:ext>
                </a:extLst>
              </p14:cNvPr>
              <p14:cNvContentPartPr/>
              <p14:nvPr/>
            </p14:nvContentPartPr>
            <p14:xfrm>
              <a:off x="2925480" y="5018560"/>
              <a:ext cx="360" cy="360"/>
            </p14:xfrm>
          </p:contentPart>
        </mc:Choice>
        <mc:Fallback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BF0E6D8B-0807-4BD5-A796-FEAD5D5C15FF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2907840" y="5000920"/>
                <a:ext cx="360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0">
            <p14:nvContentPartPr>
              <p14:cNvPr id="23" name="Ink 22">
                <a:extLst>
                  <a:ext uri="{FF2B5EF4-FFF2-40B4-BE49-F238E27FC236}">
                    <a16:creationId xmlns:a16="http://schemas.microsoft.com/office/drawing/2014/main" id="{B7CAEB06-79D2-415A-BB02-05E2B8E2E7B5}"/>
                  </a:ext>
                </a:extLst>
              </p14:cNvPr>
              <p14:cNvContentPartPr/>
              <p14:nvPr/>
            </p14:nvContentPartPr>
            <p14:xfrm>
              <a:off x="2925480" y="5130160"/>
              <a:ext cx="360" cy="360"/>
            </p14:xfrm>
          </p:contentPart>
        </mc:Choice>
        <mc:Fallback>
          <p:pic>
            <p:nvPicPr>
              <p:cNvPr id="23" name="Ink 22">
                <a:extLst>
                  <a:ext uri="{FF2B5EF4-FFF2-40B4-BE49-F238E27FC236}">
                    <a16:creationId xmlns:a16="http://schemas.microsoft.com/office/drawing/2014/main" id="{B7CAEB06-79D2-415A-BB02-05E2B8E2E7B5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2907840" y="5112520"/>
                <a:ext cx="360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1">
            <p14:nvContentPartPr>
              <p14:cNvPr id="28" name="Ink 27">
                <a:extLst>
                  <a:ext uri="{FF2B5EF4-FFF2-40B4-BE49-F238E27FC236}">
                    <a16:creationId xmlns:a16="http://schemas.microsoft.com/office/drawing/2014/main" id="{030FE542-EDCA-4716-B19F-C21B632EA40B}"/>
                  </a:ext>
                </a:extLst>
              </p14:cNvPr>
              <p14:cNvContentPartPr/>
              <p14:nvPr/>
            </p14:nvContentPartPr>
            <p14:xfrm>
              <a:off x="3829800" y="4561720"/>
              <a:ext cx="23040" cy="56520"/>
            </p14:xfrm>
          </p:contentPart>
        </mc:Choice>
        <mc:Fallback>
          <p:pic>
            <p:nvPicPr>
              <p:cNvPr id="28" name="Ink 27">
                <a:extLst>
                  <a:ext uri="{FF2B5EF4-FFF2-40B4-BE49-F238E27FC236}">
                    <a16:creationId xmlns:a16="http://schemas.microsoft.com/office/drawing/2014/main" id="{030FE542-EDCA-4716-B19F-C21B632EA40B}"/>
                  </a:ext>
                </a:extLst>
              </p:cNvPr>
              <p:cNvPicPr/>
              <p:nvPr/>
            </p:nvPicPr>
            <p:blipFill>
              <a:blip r:embed="rId92"/>
              <a:stretch>
                <a:fillRect/>
              </a:stretch>
            </p:blipFill>
            <p:spPr>
              <a:xfrm>
                <a:off x="3812160" y="4543720"/>
                <a:ext cx="58680" cy="92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3">
            <p14:nvContentPartPr>
              <p14:cNvPr id="29" name="Ink 28">
                <a:extLst>
                  <a:ext uri="{FF2B5EF4-FFF2-40B4-BE49-F238E27FC236}">
                    <a16:creationId xmlns:a16="http://schemas.microsoft.com/office/drawing/2014/main" id="{2F7F26A4-B92A-41A4-8A73-EABADDEC0CBD}"/>
                  </a:ext>
                </a:extLst>
              </p14:cNvPr>
              <p14:cNvContentPartPr/>
              <p14:nvPr/>
            </p14:nvContentPartPr>
            <p14:xfrm>
              <a:off x="3901080" y="4744240"/>
              <a:ext cx="12600" cy="16560"/>
            </p14:xfrm>
          </p:contentPart>
        </mc:Choice>
        <mc:Fallback>
          <p:pic>
            <p:nvPicPr>
              <p:cNvPr id="29" name="Ink 28">
                <a:extLst>
                  <a:ext uri="{FF2B5EF4-FFF2-40B4-BE49-F238E27FC236}">
                    <a16:creationId xmlns:a16="http://schemas.microsoft.com/office/drawing/2014/main" id="{2F7F26A4-B92A-41A4-8A73-EABADDEC0CBD}"/>
                  </a:ext>
                </a:extLst>
              </p:cNvPr>
              <p:cNvPicPr/>
              <p:nvPr/>
            </p:nvPicPr>
            <p:blipFill>
              <a:blip r:embed="rId94"/>
              <a:stretch>
                <a:fillRect/>
              </a:stretch>
            </p:blipFill>
            <p:spPr>
              <a:xfrm>
                <a:off x="3883080" y="4726600"/>
                <a:ext cx="48240" cy="52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5">
            <p14:nvContentPartPr>
              <p14:cNvPr id="41" name="Ink 40">
                <a:extLst>
                  <a:ext uri="{FF2B5EF4-FFF2-40B4-BE49-F238E27FC236}">
                    <a16:creationId xmlns:a16="http://schemas.microsoft.com/office/drawing/2014/main" id="{36F8E8BB-FE96-4517-A033-F208D77A78FB}"/>
                  </a:ext>
                </a:extLst>
              </p14:cNvPr>
              <p14:cNvContentPartPr/>
              <p14:nvPr/>
            </p14:nvContentPartPr>
            <p14:xfrm>
              <a:off x="3972360" y="4876360"/>
              <a:ext cx="18360" cy="44280"/>
            </p14:xfrm>
          </p:contentPart>
        </mc:Choice>
        <mc:Fallback>
          <p:pic>
            <p:nvPicPr>
              <p:cNvPr id="41" name="Ink 40">
                <a:extLst>
                  <a:ext uri="{FF2B5EF4-FFF2-40B4-BE49-F238E27FC236}">
                    <a16:creationId xmlns:a16="http://schemas.microsoft.com/office/drawing/2014/main" id="{36F8E8BB-FE96-4517-A033-F208D77A78FB}"/>
                  </a:ext>
                </a:extLst>
              </p:cNvPr>
              <p:cNvPicPr/>
              <p:nvPr/>
            </p:nvPicPr>
            <p:blipFill>
              <a:blip r:embed="rId96"/>
              <a:stretch>
                <a:fillRect/>
              </a:stretch>
            </p:blipFill>
            <p:spPr>
              <a:xfrm>
                <a:off x="3954360" y="4858720"/>
                <a:ext cx="54000" cy="79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7">
            <p14:nvContentPartPr>
              <p14:cNvPr id="42" name="Ink 41">
                <a:extLst>
                  <a:ext uri="{FF2B5EF4-FFF2-40B4-BE49-F238E27FC236}">
                    <a16:creationId xmlns:a16="http://schemas.microsoft.com/office/drawing/2014/main" id="{C2568A58-34B8-4EDE-8A32-F527183AFA2D}"/>
                  </a:ext>
                </a:extLst>
              </p14:cNvPr>
              <p14:cNvContentPartPr/>
              <p14:nvPr/>
            </p14:nvContentPartPr>
            <p14:xfrm>
              <a:off x="3272160" y="4886440"/>
              <a:ext cx="210960" cy="173880"/>
            </p14:xfrm>
          </p:contentPart>
        </mc:Choice>
        <mc:Fallback>
          <p:pic>
            <p:nvPicPr>
              <p:cNvPr id="42" name="Ink 41">
                <a:extLst>
                  <a:ext uri="{FF2B5EF4-FFF2-40B4-BE49-F238E27FC236}">
                    <a16:creationId xmlns:a16="http://schemas.microsoft.com/office/drawing/2014/main" id="{C2568A58-34B8-4EDE-8A32-F527183AFA2D}"/>
                  </a:ext>
                </a:extLst>
              </p:cNvPr>
              <p:cNvPicPr/>
              <p:nvPr/>
            </p:nvPicPr>
            <p:blipFill>
              <a:blip r:embed="rId98"/>
              <a:stretch>
                <a:fillRect/>
              </a:stretch>
            </p:blipFill>
            <p:spPr>
              <a:xfrm>
                <a:off x="3254160" y="4868800"/>
                <a:ext cx="246600" cy="209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9">
            <p14:nvContentPartPr>
              <p14:cNvPr id="43" name="Ink 42">
                <a:extLst>
                  <a:ext uri="{FF2B5EF4-FFF2-40B4-BE49-F238E27FC236}">
                    <a16:creationId xmlns:a16="http://schemas.microsoft.com/office/drawing/2014/main" id="{616BAFA8-1D5B-40B7-B71E-90D5C0DA8D4C}"/>
                  </a:ext>
                </a:extLst>
              </p14:cNvPr>
              <p14:cNvContentPartPr/>
              <p14:nvPr/>
            </p14:nvContentPartPr>
            <p14:xfrm>
              <a:off x="3614160" y="4825960"/>
              <a:ext cx="135000" cy="98640"/>
            </p14:xfrm>
          </p:contentPart>
        </mc:Choice>
        <mc:Fallback>
          <p:pic>
            <p:nvPicPr>
              <p:cNvPr id="43" name="Ink 42">
                <a:extLst>
                  <a:ext uri="{FF2B5EF4-FFF2-40B4-BE49-F238E27FC236}">
                    <a16:creationId xmlns:a16="http://schemas.microsoft.com/office/drawing/2014/main" id="{616BAFA8-1D5B-40B7-B71E-90D5C0DA8D4C}"/>
                  </a:ext>
                </a:extLst>
              </p:cNvPr>
              <p:cNvPicPr/>
              <p:nvPr/>
            </p:nvPicPr>
            <p:blipFill>
              <a:blip r:embed="rId100"/>
              <a:stretch>
                <a:fillRect/>
              </a:stretch>
            </p:blipFill>
            <p:spPr>
              <a:xfrm>
                <a:off x="3596160" y="4807960"/>
                <a:ext cx="170640" cy="134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1">
            <p14:nvContentPartPr>
              <p14:cNvPr id="48" name="Ink 47">
                <a:extLst>
                  <a:ext uri="{FF2B5EF4-FFF2-40B4-BE49-F238E27FC236}">
                    <a16:creationId xmlns:a16="http://schemas.microsoft.com/office/drawing/2014/main" id="{EFCCB32B-4812-425E-AC1D-48D15A9DB04E}"/>
                  </a:ext>
                </a:extLst>
              </p14:cNvPr>
              <p14:cNvContentPartPr/>
              <p14:nvPr/>
            </p14:nvContentPartPr>
            <p14:xfrm>
              <a:off x="3008280" y="5029000"/>
              <a:ext cx="161280" cy="30960"/>
            </p14:xfrm>
          </p:contentPart>
        </mc:Choice>
        <mc:Fallback>
          <p:pic>
            <p:nvPicPr>
              <p:cNvPr id="48" name="Ink 47">
                <a:extLst>
                  <a:ext uri="{FF2B5EF4-FFF2-40B4-BE49-F238E27FC236}">
                    <a16:creationId xmlns:a16="http://schemas.microsoft.com/office/drawing/2014/main" id="{EFCCB32B-4812-425E-AC1D-48D15A9DB04E}"/>
                  </a:ext>
                </a:extLst>
              </p:cNvPr>
              <p:cNvPicPr/>
              <p:nvPr/>
            </p:nvPicPr>
            <p:blipFill>
              <a:blip r:embed="rId102"/>
              <a:stretch>
                <a:fillRect/>
              </a:stretch>
            </p:blipFill>
            <p:spPr>
              <a:xfrm>
                <a:off x="2990640" y="5011000"/>
                <a:ext cx="196920" cy="66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3">
            <p14:nvContentPartPr>
              <p14:cNvPr id="60" name="Ink 59">
                <a:extLst>
                  <a:ext uri="{FF2B5EF4-FFF2-40B4-BE49-F238E27FC236}">
                    <a16:creationId xmlns:a16="http://schemas.microsoft.com/office/drawing/2014/main" id="{70FEA33A-0CA4-4D06-A694-E6BE0526ABEF}"/>
                  </a:ext>
                </a:extLst>
              </p14:cNvPr>
              <p14:cNvContentPartPr/>
              <p14:nvPr/>
            </p14:nvContentPartPr>
            <p14:xfrm>
              <a:off x="1350840" y="2523040"/>
              <a:ext cx="273600" cy="299880"/>
            </p14:xfrm>
          </p:contentPart>
        </mc:Choice>
        <mc:Fallback>
          <p:pic>
            <p:nvPicPr>
              <p:cNvPr id="60" name="Ink 59">
                <a:extLst>
                  <a:ext uri="{FF2B5EF4-FFF2-40B4-BE49-F238E27FC236}">
                    <a16:creationId xmlns:a16="http://schemas.microsoft.com/office/drawing/2014/main" id="{70FEA33A-0CA4-4D06-A694-E6BE0526ABEF}"/>
                  </a:ext>
                </a:extLst>
              </p:cNvPr>
              <p:cNvPicPr/>
              <p:nvPr/>
            </p:nvPicPr>
            <p:blipFill>
              <a:blip r:embed="rId104"/>
              <a:stretch>
                <a:fillRect/>
              </a:stretch>
            </p:blipFill>
            <p:spPr>
              <a:xfrm>
                <a:off x="1332840" y="2505400"/>
                <a:ext cx="309240" cy="335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5">
            <p14:nvContentPartPr>
              <p14:cNvPr id="62" name="Ink 61">
                <a:extLst>
                  <a:ext uri="{FF2B5EF4-FFF2-40B4-BE49-F238E27FC236}">
                    <a16:creationId xmlns:a16="http://schemas.microsoft.com/office/drawing/2014/main" id="{F5D34BE0-D740-496D-BA19-A43E46581857}"/>
                  </a:ext>
                </a:extLst>
              </p14:cNvPr>
              <p14:cNvContentPartPr/>
              <p14:nvPr/>
            </p14:nvContentPartPr>
            <p14:xfrm>
              <a:off x="1543800" y="2924080"/>
              <a:ext cx="881280" cy="394920"/>
            </p14:xfrm>
          </p:contentPart>
        </mc:Choice>
        <mc:Fallback>
          <p:pic>
            <p:nvPicPr>
              <p:cNvPr id="62" name="Ink 61">
                <a:extLst>
                  <a:ext uri="{FF2B5EF4-FFF2-40B4-BE49-F238E27FC236}">
                    <a16:creationId xmlns:a16="http://schemas.microsoft.com/office/drawing/2014/main" id="{F5D34BE0-D740-496D-BA19-A43E46581857}"/>
                  </a:ext>
                </a:extLst>
              </p:cNvPr>
              <p:cNvPicPr/>
              <p:nvPr/>
            </p:nvPicPr>
            <p:blipFill>
              <a:blip r:embed="rId106"/>
              <a:stretch>
                <a:fillRect/>
              </a:stretch>
            </p:blipFill>
            <p:spPr>
              <a:xfrm>
                <a:off x="1526160" y="2906424"/>
                <a:ext cx="916920" cy="43059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7">
            <p14:nvContentPartPr>
              <p14:cNvPr id="50" name="Ink 49">
                <a:extLst>
                  <a:ext uri="{FF2B5EF4-FFF2-40B4-BE49-F238E27FC236}">
                    <a16:creationId xmlns:a16="http://schemas.microsoft.com/office/drawing/2014/main" id="{03071465-35E0-411D-958B-E31CEA15544A}"/>
                  </a:ext>
                </a:extLst>
              </p14:cNvPr>
              <p14:cNvContentPartPr/>
              <p14:nvPr/>
            </p14:nvContentPartPr>
            <p14:xfrm>
              <a:off x="5465640" y="4041880"/>
              <a:ext cx="233280" cy="243000"/>
            </p14:xfrm>
          </p:contentPart>
        </mc:Choice>
        <mc:Fallback>
          <p:pic>
            <p:nvPicPr>
              <p:cNvPr id="50" name="Ink 49">
                <a:extLst>
                  <a:ext uri="{FF2B5EF4-FFF2-40B4-BE49-F238E27FC236}">
                    <a16:creationId xmlns:a16="http://schemas.microsoft.com/office/drawing/2014/main" id="{03071465-35E0-411D-958B-E31CEA15544A}"/>
                  </a:ext>
                </a:extLst>
              </p:cNvPr>
              <p:cNvPicPr/>
              <p:nvPr/>
            </p:nvPicPr>
            <p:blipFill>
              <a:blip r:embed="rId108"/>
              <a:stretch>
                <a:fillRect/>
              </a:stretch>
            </p:blipFill>
            <p:spPr>
              <a:xfrm>
                <a:off x="5448000" y="4023880"/>
                <a:ext cx="268920" cy="278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9">
            <p14:nvContentPartPr>
              <p14:cNvPr id="58" name="Ink 57">
                <a:extLst>
                  <a:ext uri="{FF2B5EF4-FFF2-40B4-BE49-F238E27FC236}">
                    <a16:creationId xmlns:a16="http://schemas.microsoft.com/office/drawing/2014/main" id="{0C5FC470-FF98-4017-9E8F-A0ADB547B3D3}"/>
                  </a:ext>
                </a:extLst>
              </p14:cNvPr>
              <p14:cNvContentPartPr/>
              <p14:nvPr/>
            </p14:nvContentPartPr>
            <p14:xfrm>
              <a:off x="5505600" y="3865120"/>
              <a:ext cx="157680" cy="107280"/>
            </p14:xfrm>
          </p:contentPart>
        </mc:Choice>
        <mc:Fallback>
          <p:pic>
            <p:nvPicPr>
              <p:cNvPr id="58" name="Ink 57">
                <a:extLst>
                  <a:ext uri="{FF2B5EF4-FFF2-40B4-BE49-F238E27FC236}">
                    <a16:creationId xmlns:a16="http://schemas.microsoft.com/office/drawing/2014/main" id="{0C5FC470-FF98-4017-9E8F-A0ADB547B3D3}"/>
                  </a:ext>
                </a:extLst>
              </p:cNvPr>
              <p:cNvPicPr/>
              <p:nvPr/>
            </p:nvPicPr>
            <p:blipFill>
              <a:blip r:embed="rId110"/>
              <a:stretch>
                <a:fillRect/>
              </a:stretch>
            </p:blipFill>
            <p:spPr>
              <a:xfrm>
                <a:off x="5487600" y="3847120"/>
                <a:ext cx="193320" cy="142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1">
            <p14:nvContentPartPr>
              <p14:cNvPr id="59" name="Ink 58">
                <a:extLst>
                  <a:ext uri="{FF2B5EF4-FFF2-40B4-BE49-F238E27FC236}">
                    <a16:creationId xmlns:a16="http://schemas.microsoft.com/office/drawing/2014/main" id="{AB517685-6C43-4DEB-9FD1-CF856E04063E}"/>
                  </a:ext>
                </a:extLst>
              </p14:cNvPr>
              <p14:cNvContentPartPr/>
              <p14:nvPr/>
            </p14:nvContentPartPr>
            <p14:xfrm>
              <a:off x="5981520" y="4114240"/>
              <a:ext cx="115560" cy="4320"/>
            </p14:xfrm>
          </p:contentPart>
        </mc:Choice>
        <mc:Fallback>
          <p:pic>
            <p:nvPicPr>
              <p:cNvPr id="59" name="Ink 58">
                <a:extLst>
                  <a:ext uri="{FF2B5EF4-FFF2-40B4-BE49-F238E27FC236}">
                    <a16:creationId xmlns:a16="http://schemas.microsoft.com/office/drawing/2014/main" id="{AB517685-6C43-4DEB-9FD1-CF856E04063E}"/>
                  </a:ext>
                </a:extLst>
              </p:cNvPr>
              <p:cNvPicPr/>
              <p:nvPr/>
            </p:nvPicPr>
            <p:blipFill>
              <a:blip r:embed="rId112"/>
              <a:stretch>
                <a:fillRect/>
              </a:stretch>
            </p:blipFill>
            <p:spPr>
              <a:xfrm>
                <a:off x="5963520" y="4096600"/>
                <a:ext cx="151200" cy="39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3">
            <p14:nvContentPartPr>
              <p14:cNvPr id="63" name="Ink 62">
                <a:extLst>
                  <a:ext uri="{FF2B5EF4-FFF2-40B4-BE49-F238E27FC236}">
                    <a16:creationId xmlns:a16="http://schemas.microsoft.com/office/drawing/2014/main" id="{16DFF3B2-1E4F-4E37-BF45-D81FB045A349}"/>
                  </a:ext>
                </a:extLst>
              </p14:cNvPr>
              <p14:cNvContentPartPr/>
              <p14:nvPr/>
            </p14:nvContentPartPr>
            <p14:xfrm>
              <a:off x="5953440" y="4206040"/>
              <a:ext cx="143640" cy="9360"/>
            </p14:xfrm>
          </p:contentPart>
        </mc:Choice>
        <mc:Fallback>
          <p:pic>
            <p:nvPicPr>
              <p:cNvPr id="63" name="Ink 62">
                <a:extLst>
                  <a:ext uri="{FF2B5EF4-FFF2-40B4-BE49-F238E27FC236}">
                    <a16:creationId xmlns:a16="http://schemas.microsoft.com/office/drawing/2014/main" id="{16DFF3B2-1E4F-4E37-BF45-D81FB045A349}"/>
                  </a:ext>
                </a:extLst>
              </p:cNvPr>
              <p:cNvPicPr/>
              <p:nvPr/>
            </p:nvPicPr>
            <p:blipFill>
              <a:blip r:embed="rId114"/>
              <a:stretch>
                <a:fillRect/>
              </a:stretch>
            </p:blipFill>
            <p:spPr>
              <a:xfrm>
                <a:off x="5935440" y="4188400"/>
                <a:ext cx="179280" cy="45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5">
            <p14:nvContentPartPr>
              <p14:cNvPr id="70" name="Ink 69">
                <a:extLst>
                  <a:ext uri="{FF2B5EF4-FFF2-40B4-BE49-F238E27FC236}">
                    <a16:creationId xmlns:a16="http://schemas.microsoft.com/office/drawing/2014/main" id="{25B77C2E-E89A-4E7D-B73A-E0EC7C6574F2}"/>
                  </a:ext>
                </a:extLst>
              </p14:cNvPr>
              <p14:cNvContentPartPr/>
              <p14:nvPr/>
            </p14:nvContentPartPr>
            <p14:xfrm>
              <a:off x="6785040" y="4063480"/>
              <a:ext cx="92160" cy="204840"/>
            </p14:xfrm>
          </p:contentPart>
        </mc:Choice>
        <mc:Fallback>
          <p:pic>
            <p:nvPicPr>
              <p:cNvPr id="70" name="Ink 69">
                <a:extLst>
                  <a:ext uri="{FF2B5EF4-FFF2-40B4-BE49-F238E27FC236}">
                    <a16:creationId xmlns:a16="http://schemas.microsoft.com/office/drawing/2014/main" id="{25B77C2E-E89A-4E7D-B73A-E0EC7C6574F2}"/>
                  </a:ext>
                </a:extLst>
              </p:cNvPr>
              <p:cNvPicPr/>
              <p:nvPr/>
            </p:nvPicPr>
            <p:blipFill>
              <a:blip r:embed="rId116"/>
              <a:stretch>
                <a:fillRect/>
              </a:stretch>
            </p:blipFill>
            <p:spPr>
              <a:xfrm>
                <a:off x="6767040" y="4045840"/>
                <a:ext cx="127800" cy="240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7">
            <p14:nvContentPartPr>
              <p14:cNvPr id="71" name="Ink 70">
                <a:extLst>
                  <a:ext uri="{FF2B5EF4-FFF2-40B4-BE49-F238E27FC236}">
                    <a16:creationId xmlns:a16="http://schemas.microsoft.com/office/drawing/2014/main" id="{D3070272-C18D-4D58-AD76-FF6450889F1D}"/>
                  </a:ext>
                </a:extLst>
              </p14:cNvPr>
              <p14:cNvContentPartPr/>
              <p14:nvPr/>
            </p14:nvContentPartPr>
            <p14:xfrm>
              <a:off x="6766320" y="3947920"/>
              <a:ext cx="158760" cy="68400"/>
            </p14:xfrm>
          </p:contentPart>
        </mc:Choice>
        <mc:Fallback>
          <p:pic>
            <p:nvPicPr>
              <p:cNvPr id="71" name="Ink 70">
                <a:extLst>
                  <a:ext uri="{FF2B5EF4-FFF2-40B4-BE49-F238E27FC236}">
                    <a16:creationId xmlns:a16="http://schemas.microsoft.com/office/drawing/2014/main" id="{D3070272-C18D-4D58-AD76-FF6450889F1D}"/>
                  </a:ext>
                </a:extLst>
              </p:cNvPr>
              <p:cNvPicPr/>
              <p:nvPr/>
            </p:nvPicPr>
            <p:blipFill>
              <a:blip r:embed="rId118"/>
              <a:stretch>
                <a:fillRect/>
              </a:stretch>
            </p:blipFill>
            <p:spPr>
              <a:xfrm>
                <a:off x="6748320" y="3930280"/>
                <a:ext cx="194400" cy="104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9">
            <p14:nvContentPartPr>
              <p14:cNvPr id="72" name="Ink 71">
                <a:extLst>
                  <a:ext uri="{FF2B5EF4-FFF2-40B4-BE49-F238E27FC236}">
                    <a16:creationId xmlns:a16="http://schemas.microsoft.com/office/drawing/2014/main" id="{3D03DC2B-DCA1-4CFA-A2CA-609569ADFD17}"/>
                  </a:ext>
                </a:extLst>
              </p14:cNvPr>
              <p14:cNvContentPartPr/>
              <p14:nvPr/>
            </p14:nvContentPartPr>
            <p14:xfrm>
              <a:off x="6287880" y="4022800"/>
              <a:ext cx="380160" cy="258120"/>
            </p14:xfrm>
          </p:contentPart>
        </mc:Choice>
        <mc:Fallback>
          <p:pic>
            <p:nvPicPr>
              <p:cNvPr id="72" name="Ink 71">
                <a:extLst>
                  <a:ext uri="{FF2B5EF4-FFF2-40B4-BE49-F238E27FC236}">
                    <a16:creationId xmlns:a16="http://schemas.microsoft.com/office/drawing/2014/main" id="{3D03DC2B-DCA1-4CFA-A2CA-609569ADFD17}"/>
                  </a:ext>
                </a:extLst>
              </p:cNvPr>
              <p:cNvPicPr/>
              <p:nvPr/>
            </p:nvPicPr>
            <p:blipFill>
              <a:blip r:embed="rId120"/>
              <a:stretch>
                <a:fillRect/>
              </a:stretch>
            </p:blipFill>
            <p:spPr>
              <a:xfrm>
                <a:off x="6270223" y="4005160"/>
                <a:ext cx="415834" cy="293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1">
            <p14:nvContentPartPr>
              <p14:cNvPr id="73" name="Ink 72">
                <a:extLst>
                  <a:ext uri="{FF2B5EF4-FFF2-40B4-BE49-F238E27FC236}">
                    <a16:creationId xmlns:a16="http://schemas.microsoft.com/office/drawing/2014/main" id="{70DA1EC0-C21D-4C3E-BA5C-184734FB17BE}"/>
                  </a:ext>
                </a:extLst>
              </p14:cNvPr>
              <p14:cNvContentPartPr/>
              <p14:nvPr/>
            </p14:nvContentPartPr>
            <p14:xfrm>
              <a:off x="7142160" y="4144840"/>
              <a:ext cx="176040" cy="10800"/>
            </p14:xfrm>
          </p:contentPart>
        </mc:Choice>
        <mc:Fallback>
          <p:pic>
            <p:nvPicPr>
              <p:cNvPr id="73" name="Ink 72">
                <a:extLst>
                  <a:ext uri="{FF2B5EF4-FFF2-40B4-BE49-F238E27FC236}">
                    <a16:creationId xmlns:a16="http://schemas.microsoft.com/office/drawing/2014/main" id="{70DA1EC0-C21D-4C3E-BA5C-184734FB17BE}"/>
                  </a:ext>
                </a:extLst>
              </p:cNvPr>
              <p:cNvPicPr/>
              <p:nvPr/>
            </p:nvPicPr>
            <p:blipFill>
              <a:blip r:embed="rId122"/>
              <a:stretch>
                <a:fillRect/>
              </a:stretch>
            </p:blipFill>
            <p:spPr>
              <a:xfrm>
                <a:off x="7124520" y="4127200"/>
                <a:ext cx="211680" cy="46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3">
            <p14:nvContentPartPr>
              <p14:cNvPr id="74" name="Ink 73">
                <a:extLst>
                  <a:ext uri="{FF2B5EF4-FFF2-40B4-BE49-F238E27FC236}">
                    <a16:creationId xmlns:a16="http://schemas.microsoft.com/office/drawing/2014/main" id="{3FF57B4D-AB07-42CC-9D74-1271A2496369}"/>
                  </a:ext>
                </a:extLst>
              </p14:cNvPr>
              <p14:cNvContentPartPr/>
              <p14:nvPr/>
            </p14:nvContentPartPr>
            <p14:xfrm>
              <a:off x="7206960" y="4053760"/>
              <a:ext cx="16560" cy="186120"/>
            </p14:xfrm>
          </p:contentPart>
        </mc:Choice>
        <mc:Fallback>
          <p:pic>
            <p:nvPicPr>
              <p:cNvPr id="74" name="Ink 73">
                <a:extLst>
                  <a:ext uri="{FF2B5EF4-FFF2-40B4-BE49-F238E27FC236}">
                    <a16:creationId xmlns:a16="http://schemas.microsoft.com/office/drawing/2014/main" id="{3FF57B4D-AB07-42CC-9D74-1271A2496369}"/>
                  </a:ext>
                </a:extLst>
              </p:cNvPr>
              <p:cNvPicPr/>
              <p:nvPr/>
            </p:nvPicPr>
            <p:blipFill>
              <a:blip r:embed="rId124"/>
              <a:stretch>
                <a:fillRect/>
              </a:stretch>
            </p:blipFill>
            <p:spPr>
              <a:xfrm>
                <a:off x="7189320" y="4035760"/>
                <a:ext cx="52200" cy="221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5">
            <p14:nvContentPartPr>
              <p14:cNvPr id="80" name="Ink 79">
                <a:extLst>
                  <a:ext uri="{FF2B5EF4-FFF2-40B4-BE49-F238E27FC236}">
                    <a16:creationId xmlns:a16="http://schemas.microsoft.com/office/drawing/2014/main" id="{FE351B86-2423-45DF-B345-50C479E70501}"/>
                  </a:ext>
                </a:extLst>
              </p14:cNvPr>
              <p14:cNvContentPartPr/>
              <p14:nvPr/>
            </p14:nvContentPartPr>
            <p14:xfrm>
              <a:off x="7518360" y="3963040"/>
              <a:ext cx="379800" cy="422280"/>
            </p14:xfrm>
          </p:contentPart>
        </mc:Choice>
        <mc:Fallback>
          <p:pic>
            <p:nvPicPr>
              <p:cNvPr id="80" name="Ink 79">
                <a:extLst>
                  <a:ext uri="{FF2B5EF4-FFF2-40B4-BE49-F238E27FC236}">
                    <a16:creationId xmlns:a16="http://schemas.microsoft.com/office/drawing/2014/main" id="{FE351B86-2423-45DF-B345-50C479E70501}"/>
                  </a:ext>
                </a:extLst>
              </p:cNvPr>
              <p:cNvPicPr/>
              <p:nvPr/>
            </p:nvPicPr>
            <p:blipFill>
              <a:blip r:embed="rId126"/>
              <a:stretch>
                <a:fillRect/>
              </a:stretch>
            </p:blipFill>
            <p:spPr>
              <a:xfrm>
                <a:off x="7500377" y="3945040"/>
                <a:ext cx="415406" cy="457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7">
            <p14:nvContentPartPr>
              <p14:cNvPr id="81" name="Ink 80">
                <a:extLst>
                  <a:ext uri="{FF2B5EF4-FFF2-40B4-BE49-F238E27FC236}">
                    <a16:creationId xmlns:a16="http://schemas.microsoft.com/office/drawing/2014/main" id="{8398A60F-6E26-4CDD-BA97-7C1834FCE2C9}"/>
                  </a:ext>
                </a:extLst>
              </p14:cNvPr>
              <p14:cNvContentPartPr/>
              <p14:nvPr/>
            </p14:nvContentPartPr>
            <p14:xfrm>
              <a:off x="8036040" y="4056640"/>
              <a:ext cx="154440" cy="323280"/>
            </p14:xfrm>
          </p:contentPart>
        </mc:Choice>
        <mc:Fallback>
          <p:pic>
            <p:nvPicPr>
              <p:cNvPr id="81" name="Ink 80">
                <a:extLst>
                  <a:ext uri="{FF2B5EF4-FFF2-40B4-BE49-F238E27FC236}">
                    <a16:creationId xmlns:a16="http://schemas.microsoft.com/office/drawing/2014/main" id="{8398A60F-6E26-4CDD-BA97-7C1834FCE2C9}"/>
                  </a:ext>
                </a:extLst>
              </p:cNvPr>
              <p:cNvPicPr/>
              <p:nvPr/>
            </p:nvPicPr>
            <p:blipFill>
              <a:blip r:embed="rId128"/>
              <a:stretch>
                <a:fillRect/>
              </a:stretch>
            </p:blipFill>
            <p:spPr>
              <a:xfrm>
                <a:off x="8018400" y="4039000"/>
                <a:ext cx="190080" cy="358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9">
            <p14:nvContentPartPr>
              <p14:cNvPr id="82" name="Ink 81">
                <a:extLst>
                  <a:ext uri="{FF2B5EF4-FFF2-40B4-BE49-F238E27FC236}">
                    <a16:creationId xmlns:a16="http://schemas.microsoft.com/office/drawing/2014/main" id="{A86E3044-C067-490A-9EB7-126FDA50D288}"/>
                  </a:ext>
                </a:extLst>
              </p14:cNvPr>
              <p14:cNvContentPartPr/>
              <p14:nvPr/>
            </p14:nvContentPartPr>
            <p14:xfrm>
              <a:off x="8056560" y="3872320"/>
              <a:ext cx="174600" cy="117000"/>
            </p14:xfrm>
          </p:contentPart>
        </mc:Choice>
        <mc:Fallback>
          <p:pic>
            <p:nvPicPr>
              <p:cNvPr id="82" name="Ink 81">
                <a:extLst>
                  <a:ext uri="{FF2B5EF4-FFF2-40B4-BE49-F238E27FC236}">
                    <a16:creationId xmlns:a16="http://schemas.microsoft.com/office/drawing/2014/main" id="{A86E3044-C067-490A-9EB7-126FDA50D288}"/>
                  </a:ext>
                </a:extLst>
              </p:cNvPr>
              <p:cNvPicPr/>
              <p:nvPr/>
            </p:nvPicPr>
            <p:blipFill>
              <a:blip r:embed="rId130"/>
              <a:stretch>
                <a:fillRect/>
              </a:stretch>
            </p:blipFill>
            <p:spPr>
              <a:xfrm>
                <a:off x="8038560" y="3854320"/>
                <a:ext cx="210240" cy="152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1">
            <p14:nvContentPartPr>
              <p14:cNvPr id="49" name="Ink 48">
                <a:extLst>
                  <a:ext uri="{FF2B5EF4-FFF2-40B4-BE49-F238E27FC236}">
                    <a16:creationId xmlns:a16="http://schemas.microsoft.com/office/drawing/2014/main" id="{A427F48A-9D5B-49B7-B5AE-A88D3BC6FA50}"/>
                  </a:ext>
                </a:extLst>
              </p14:cNvPr>
              <p14:cNvContentPartPr/>
              <p14:nvPr/>
            </p14:nvContentPartPr>
            <p14:xfrm>
              <a:off x="8329440" y="4165360"/>
              <a:ext cx="42480" cy="75600"/>
            </p14:xfrm>
          </p:contentPart>
        </mc:Choice>
        <mc:Fallback>
          <p:pic>
            <p:nvPicPr>
              <p:cNvPr id="49" name="Ink 48">
                <a:extLst>
                  <a:ext uri="{FF2B5EF4-FFF2-40B4-BE49-F238E27FC236}">
                    <a16:creationId xmlns:a16="http://schemas.microsoft.com/office/drawing/2014/main" id="{A427F48A-9D5B-49B7-B5AE-A88D3BC6FA50}"/>
                  </a:ext>
                </a:extLst>
              </p:cNvPr>
              <p:cNvPicPr/>
              <p:nvPr/>
            </p:nvPicPr>
            <p:blipFill>
              <a:blip r:embed="rId132"/>
              <a:stretch>
                <a:fillRect/>
              </a:stretch>
            </p:blipFill>
            <p:spPr>
              <a:xfrm>
                <a:off x="8311440" y="4147360"/>
                <a:ext cx="78120" cy="111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3">
            <p14:nvContentPartPr>
              <p14:cNvPr id="77" name="Ink 76">
                <a:extLst>
                  <a:ext uri="{FF2B5EF4-FFF2-40B4-BE49-F238E27FC236}">
                    <a16:creationId xmlns:a16="http://schemas.microsoft.com/office/drawing/2014/main" id="{94289DA9-877D-4C01-A882-F26C5BFCDFC9}"/>
                  </a:ext>
                </a:extLst>
              </p14:cNvPr>
              <p14:cNvContentPartPr/>
              <p14:nvPr/>
            </p14:nvContentPartPr>
            <p14:xfrm>
              <a:off x="5079720" y="4348240"/>
              <a:ext cx="1126080" cy="358200"/>
            </p14:xfrm>
          </p:contentPart>
        </mc:Choice>
        <mc:Fallback>
          <p:pic>
            <p:nvPicPr>
              <p:cNvPr id="77" name="Ink 76">
                <a:extLst>
                  <a:ext uri="{FF2B5EF4-FFF2-40B4-BE49-F238E27FC236}">
                    <a16:creationId xmlns:a16="http://schemas.microsoft.com/office/drawing/2014/main" id="{94289DA9-877D-4C01-A882-F26C5BFCDFC9}"/>
                  </a:ext>
                </a:extLst>
              </p:cNvPr>
              <p:cNvPicPr/>
              <p:nvPr/>
            </p:nvPicPr>
            <p:blipFill>
              <a:blip r:embed="rId134"/>
              <a:stretch>
                <a:fillRect/>
              </a:stretch>
            </p:blipFill>
            <p:spPr>
              <a:xfrm>
                <a:off x="5062080" y="4330258"/>
                <a:ext cx="1161720" cy="39380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5">
            <p14:nvContentPartPr>
              <p14:cNvPr id="88" name="Ink 87">
                <a:extLst>
                  <a:ext uri="{FF2B5EF4-FFF2-40B4-BE49-F238E27FC236}">
                    <a16:creationId xmlns:a16="http://schemas.microsoft.com/office/drawing/2014/main" id="{973B3C91-6B9E-40D3-9D67-4325B59DD1FA}"/>
                  </a:ext>
                </a:extLst>
              </p14:cNvPr>
              <p14:cNvContentPartPr/>
              <p14:nvPr/>
            </p14:nvContentPartPr>
            <p14:xfrm>
              <a:off x="7402440" y="4440760"/>
              <a:ext cx="289440" cy="182520"/>
            </p14:xfrm>
          </p:contentPart>
        </mc:Choice>
        <mc:Fallback>
          <p:pic>
            <p:nvPicPr>
              <p:cNvPr id="88" name="Ink 87">
                <a:extLst>
                  <a:ext uri="{FF2B5EF4-FFF2-40B4-BE49-F238E27FC236}">
                    <a16:creationId xmlns:a16="http://schemas.microsoft.com/office/drawing/2014/main" id="{973B3C91-6B9E-40D3-9D67-4325B59DD1FA}"/>
                  </a:ext>
                </a:extLst>
              </p:cNvPr>
              <p:cNvPicPr/>
              <p:nvPr/>
            </p:nvPicPr>
            <p:blipFill>
              <a:blip r:embed="rId136"/>
              <a:stretch>
                <a:fillRect/>
              </a:stretch>
            </p:blipFill>
            <p:spPr>
              <a:xfrm>
                <a:off x="7384800" y="4423120"/>
                <a:ext cx="325080" cy="218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7">
            <p14:nvContentPartPr>
              <p14:cNvPr id="89" name="Ink 88">
                <a:extLst>
                  <a:ext uri="{FF2B5EF4-FFF2-40B4-BE49-F238E27FC236}">
                    <a16:creationId xmlns:a16="http://schemas.microsoft.com/office/drawing/2014/main" id="{1764EA09-0B95-4910-AA2F-13715CFF0D30}"/>
                  </a:ext>
                </a:extLst>
              </p14:cNvPr>
              <p14:cNvContentPartPr/>
              <p14:nvPr/>
            </p14:nvContentPartPr>
            <p14:xfrm>
              <a:off x="6601800" y="4469920"/>
              <a:ext cx="682920" cy="241200"/>
            </p14:xfrm>
          </p:contentPart>
        </mc:Choice>
        <mc:Fallback>
          <p:pic>
            <p:nvPicPr>
              <p:cNvPr id="89" name="Ink 88">
                <a:extLst>
                  <a:ext uri="{FF2B5EF4-FFF2-40B4-BE49-F238E27FC236}">
                    <a16:creationId xmlns:a16="http://schemas.microsoft.com/office/drawing/2014/main" id="{1764EA09-0B95-4910-AA2F-13715CFF0D30}"/>
                  </a:ext>
                </a:extLst>
              </p:cNvPr>
              <p:cNvPicPr/>
              <p:nvPr/>
            </p:nvPicPr>
            <p:blipFill>
              <a:blip r:embed="rId138"/>
              <a:stretch>
                <a:fillRect/>
              </a:stretch>
            </p:blipFill>
            <p:spPr>
              <a:xfrm>
                <a:off x="6583800" y="4451947"/>
                <a:ext cx="718560" cy="27678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9">
            <p14:nvContentPartPr>
              <p14:cNvPr id="92" name="Ink 91">
                <a:extLst>
                  <a:ext uri="{FF2B5EF4-FFF2-40B4-BE49-F238E27FC236}">
                    <a16:creationId xmlns:a16="http://schemas.microsoft.com/office/drawing/2014/main" id="{EA2C80BD-DB44-477E-9A87-B4BC96F786CC}"/>
                  </a:ext>
                </a:extLst>
              </p14:cNvPr>
              <p14:cNvContentPartPr/>
              <p14:nvPr/>
            </p14:nvContentPartPr>
            <p14:xfrm>
              <a:off x="8093280" y="4429600"/>
              <a:ext cx="4320" cy="8280"/>
            </p14:xfrm>
          </p:contentPart>
        </mc:Choice>
        <mc:Fallback>
          <p:pic>
            <p:nvPicPr>
              <p:cNvPr id="92" name="Ink 91">
                <a:extLst>
                  <a:ext uri="{FF2B5EF4-FFF2-40B4-BE49-F238E27FC236}">
                    <a16:creationId xmlns:a16="http://schemas.microsoft.com/office/drawing/2014/main" id="{EA2C80BD-DB44-477E-9A87-B4BC96F786CC}"/>
                  </a:ext>
                </a:extLst>
              </p:cNvPr>
              <p:cNvPicPr/>
              <p:nvPr/>
            </p:nvPicPr>
            <p:blipFill>
              <a:blip r:embed="rId140"/>
              <a:stretch>
                <a:fillRect/>
              </a:stretch>
            </p:blipFill>
            <p:spPr>
              <a:xfrm>
                <a:off x="8075280" y="4411600"/>
                <a:ext cx="39960" cy="43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1">
            <p14:nvContentPartPr>
              <p14:cNvPr id="94" name="Ink 93">
                <a:extLst>
                  <a:ext uri="{FF2B5EF4-FFF2-40B4-BE49-F238E27FC236}">
                    <a16:creationId xmlns:a16="http://schemas.microsoft.com/office/drawing/2014/main" id="{C5B45DFF-A44D-4290-B4FE-7F76B2C167B5}"/>
                  </a:ext>
                </a:extLst>
              </p14:cNvPr>
              <p14:cNvContentPartPr/>
              <p14:nvPr/>
            </p14:nvContentPartPr>
            <p14:xfrm>
              <a:off x="7817520" y="4483600"/>
              <a:ext cx="534240" cy="166320"/>
            </p14:xfrm>
          </p:contentPart>
        </mc:Choice>
        <mc:Fallback>
          <p:pic>
            <p:nvPicPr>
              <p:cNvPr id="94" name="Ink 93">
                <a:extLst>
                  <a:ext uri="{FF2B5EF4-FFF2-40B4-BE49-F238E27FC236}">
                    <a16:creationId xmlns:a16="http://schemas.microsoft.com/office/drawing/2014/main" id="{C5B45DFF-A44D-4290-B4FE-7F76B2C167B5}"/>
                  </a:ext>
                </a:extLst>
              </p:cNvPr>
              <p:cNvPicPr/>
              <p:nvPr/>
            </p:nvPicPr>
            <p:blipFill>
              <a:blip r:embed="rId142"/>
              <a:stretch>
                <a:fillRect/>
              </a:stretch>
            </p:blipFill>
            <p:spPr>
              <a:xfrm>
                <a:off x="7799880" y="4465960"/>
                <a:ext cx="569880" cy="201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3">
            <p14:nvContentPartPr>
              <p14:cNvPr id="95" name="Ink 94">
                <a:extLst>
                  <a:ext uri="{FF2B5EF4-FFF2-40B4-BE49-F238E27FC236}">
                    <a16:creationId xmlns:a16="http://schemas.microsoft.com/office/drawing/2014/main" id="{11449CBE-7D06-4944-A1F3-282DFB9A3855}"/>
                  </a:ext>
                </a:extLst>
              </p14:cNvPr>
              <p14:cNvContentPartPr/>
              <p14:nvPr/>
            </p14:nvContentPartPr>
            <p14:xfrm>
              <a:off x="8481360" y="4490080"/>
              <a:ext cx="242640" cy="188640"/>
            </p14:xfrm>
          </p:contentPart>
        </mc:Choice>
        <mc:Fallback>
          <p:pic>
            <p:nvPicPr>
              <p:cNvPr id="95" name="Ink 94">
                <a:extLst>
                  <a:ext uri="{FF2B5EF4-FFF2-40B4-BE49-F238E27FC236}">
                    <a16:creationId xmlns:a16="http://schemas.microsoft.com/office/drawing/2014/main" id="{11449CBE-7D06-4944-A1F3-282DFB9A3855}"/>
                  </a:ext>
                </a:extLst>
              </p:cNvPr>
              <p:cNvPicPr/>
              <p:nvPr/>
            </p:nvPicPr>
            <p:blipFill>
              <a:blip r:embed="rId144"/>
              <a:stretch>
                <a:fillRect/>
              </a:stretch>
            </p:blipFill>
            <p:spPr>
              <a:xfrm>
                <a:off x="8463360" y="4472440"/>
                <a:ext cx="278280" cy="2242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894296558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EF925F-07F8-4EB3-99A6-401403A3F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8BA499-14B1-4141-8B47-F388188B2A8C}" type="slidenum">
              <a:rPr lang="en-US" smtClean="0"/>
              <a:pPr>
                <a:defRPr/>
              </a:pPr>
              <a:t>59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0BB0A9F-67E7-4360-BE9A-A8D3F312C7C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3056" t="17531" r="18541" b="76420"/>
          <a:stretch/>
        </p:blipFill>
        <p:spPr>
          <a:xfrm>
            <a:off x="304800" y="228600"/>
            <a:ext cx="8599714" cy="15240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F0256B7F-660F-4C3A-9958-D2343A82F7C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666"/>
          <a:stretch/>
        </p:blipFill>
        <p:spPr>
          <a:xfrm>
            <a:off x="5789622" y="1273723"/>
            <a:ext cx="3107209" cy="2119717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B6DCC777-BEA5-4DC5-90E9-BDACB64259DB}"/>
                  </a:ext>
                </a:extLst>
              </p14:cNvPr>
              <p14:cNvContentPartPr/>
              <p14:nvPr/>
            </p14:nvContentPartPr>
            <p14:xfrm>
              <a:off x="1076520" y="548440"/>
              <a:ext cx="960840" cy="2448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B6DCC777-BEA5-4DC5-90E9-BDACB64259DB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058880" y="512800"/>
                <a:ext cx="996480" cy="96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1CEF74A6-6511-487F-A591-C9CD2448ED38}"/>
                  </a:ext>
                </a:extLst>
              </p14:cNvPr>
              <p14:cNvContentPartPr/>
              <p14:nvPr/>
            </p14:nvContentPartPr>
            <p14:xfrm>
              <a:off x="4866240" y="1340800"/>
              <a:ext cx="3765960" cy="71640"/>
            </p14:xfrm>
          </p:contentPart>
        </mc:Choice>
        <mc:Fallback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1CEF74A6-6511-487F-A591-C9CD2448ED38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4848600" y="1304800"/>
                <a:ext cx="3801600" cy="143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D42D16F1-1097-48CB-A84C-636D48DE3352}"/>
                  </a:ext>
                </a:extLst>
              </p14:cNvPr>
              <p14:cNvContentPartPr/>
              <p14:nvPr/>
            </p14:nvContentPartPr>
            <p14:xfrm>
              <a:off x="365520" y="1635280"/>
              <a:ext cx="3756960" cy="102240"/>
            </p14:xfrm>
          </p:contentPart>
        </mc:Choice>
        <mc:Fallback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D42D16F1-1097-48CB-A84C-636D48DE3352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347520" y="1599280"/>
                <a:ext cx="3792600" cy="173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0016D77D-1E1E-45CA-88D8-B281F93C118F}"/>
                  </a:ext>
                </a:extLst>
              </p14:cNvPr>
              <p14:cNvContentPartPr/>
              <p14:nvPr/>
            </p14:nvContentPartPr>
            <p14:xfrm>
              <a:off x="1869240" y="3540760"/>
              <a:ext cx="89640" cy="55800"/>
            </p14:xfrm>
          </p:contentPart>
        </mc:Choice>
        <mc:Fallback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0016D77D-1E1E-45CA-88D8-B281F93C118F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1851240" y="3522760"/>
                <a:ext cx="125280" cy="91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D78C6338-B857-4194-88A5-678707E11049}"/>
                  </a:ext>
                </a:extLst>
              </p14:cNvPr>
              <p14:cNvContentPartPr/>
              <p14:nvPr/>
            </p14:nvContentPartPr>
            <p14:xfrm>
              <a:off x="2123040" y="3419080"/>
              <a:ext cx="58320" cy="35640"/>
            </p14:xfrm>
          </p:contentPart>
        </mc:Choice>
        <mc:Fallback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D78C6338-B857-4194-88A5-678707E11049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2105040" y="3401080"/>
                <a:ext cx="93960" cy="71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id="{1316781B-7B69-4C87-988D-1944680D74BC}"/>
                  </a:ext>
                </a:extLst>
              </p14:cNvPr>
              <p14:cNvContentPartPr/>
              <p14:nvPr/>
            </p14:nvContentPartPr>
            <p14:xfrm>
              <a:off x="4297080" y="2169160"/>
              <a:ext cx="62280" cy="45720"/>
            </p14:xfrm>
          </p:contentPart>
        </mc:Choice>
        <mc:Fallback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1316781B-7B69-4C87-988D-1944680D74BC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4279440" y="2151520"/>
                <a:ext cx="97920" cy="81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">
            <p14:nvContentPartPr>
              <p14:cNvPr id="22" name="Ink 21">
                <a:extLst>
                  <a:ext uri="{FF2B5EF4-FFF2-40B4-BE49-F238E27FC236}">
                    <a16:creationId xmlns:a16="http://schemas.microsoft.com/office/drawing/2014/main" id="{60783061-74BD-4F4A-8811-601E24860D50}"/>
                  </a:ext>
                </a:extLst>
              </p14:cNvPr>
              <p14:cNvContentPartPr/>
              <p14:nvPr/>
            </p14:nvContentPartPr>
            <p14:xfrm>
              <a:off x="4581840" y="2041720"/>
              <a:ext cx="360" cy="360"/>
            </p14:xfrm>
          </p:contentPart>
        </mc:Choice>
        <mc:Fallback>
          <p:pic>
            <p:nvPicPr>
              <p:cNvPr id="22" name="Ink 21">
                <a:extLst>
                  <a:ext uri="{FF2B5EF4-FFF2-40B4-BE49-F238E27FC236}">
                    <a16:creationId xmlns:a16="http://schemas.microsoft.com/office/drawing/2014/main" id="{60783061-74BD-4F4A-8811-601E24860D50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4563840" y="2024080"/>
                <a:ext cx="360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8">
            <p14:nvContentPartPr>
              <p14:cNvPr id="25" name="Ink 24">
                <a:extLst>
                  <a:ext uri="{FF2B5EF4-FFF2-40B4-BE49-F238E27FC236}">
                    <a16:creationId xmlns:a16="http://schemas.microsoft.com/office/drawing/2014/main" id="{D1F74197-9EEE-4DCF-8773-DE55996B4D0F}"/>
                  </a:ext>
                </a:extLst>
              </p14:cNvPr>
              <p14:cNvContentPartPr/>
              <p14:nvPr/>
            </p14:nvContentPartPr>
            <p14:xfrm>
              <a:off x="1664040" y="3718240"/>
              <a:ext cx="12240" cy="12240"/>
            </p14:xfrm>
          </p:contentPart>
        </mc:Choice>
        <mc:Fallback>
          <p:pic>
            <p:nvPicPr>
              <p:cNvPr id="25" name="Ink 24">
                <a:extLst>
                  <a:ext uri="{FF2B5EF4-FFF2-40B4-BE49-F238E27FC236}">
                    <a16:creationId xmlns:a16="http://schemas.microsoft.com/office/drawing/2014/main" id="{D1F74197-9EEE-4DCF-8773-DE55996B4D0F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1646040" y="3700600"/>
                <a:ext cx="47880" cy="47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0">
            <p14:nvContentPartPr>
              <p14:cNvPr id="26" name="Ink 25">
                <a:extLst>
                  <a:ext uri="{FF2B5EF4-FFF2-40B4-BE49-F238E27FC236}">
                    <a16:creationId xmlns:a16="http://schemas.microsoft.com/office/drawing/2014/main" id="{4AEF1DE8-EA96-4EA0-9CE5-AEE00D7B625F}"/>
                  </a:ext>
                </a:extLst>
              </p14:cNvPr>
              <p14:cNvContentPartPr/>
              <p14:nvPr/>
            </p14:nvContentPartPr>
            <p14:xfrm>
              <a:off x="1605000" y="3809680"/>
              <a:ext cx="360" cy="360"/>
            </p14:xfrm>
          </p:contentPart>
        </mc:Choice>
        <mc:Fallback>
          <p:pic>
            <p:nvPicPr>
              <p:cNvPr id="26" name="Ink 25">
                <a:extLst>
                  <a:ext uri="{FF2B5EF4-FFF2-40B4-BE49-F238E27FC236}">
                    <a16:creationId xmlns:a16="http://schemas.microsoft.com/office/drawing/2014/main" id="{4AEF1DE8-EA96-4EA0-9CE5-AEE00D7B625F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1587000" y="3792040"/>
                <a:ext cx="360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1">
            <p14:nvContentPartPr>
              <p14:cNvPr id="27" name="Ink 26">
                <a:extLst>
                  <a:ext uri="{FF2B5EF4-FFF2-40B4-BE49-F238E27FC236}">
                    <a16:creationId xmlns:a16="http://schemas.microsoft.com/office/drawing/2014/main" id="{266AA224-7B03-493C-8EB9-90A58B14FFB5}"/>
                  </a:ext>
                </a:extLst>
              </p14:cNvPr>
              <p14:cNvContentPartPr/>
              <p14:nvPr/>
            </p14:nvContentPartPr>
            <p14:xfrm>
              <a:off x="1459200" y="3850360"/>
              <a:ext cx="64440" cy="47160"/>
            </p14:xfrm>
          </p:contentPart>
        </mc:Choice>
        <mc:Fallback>
          <p:pic>
            <p:nvPicPr>
              <p:cNvPr id="27" name="Ink 26">
                <a:extLst>
                  <a:ext uri="{FF2B5EF4-FFF2-40B4-BE49-F238E27FC236}">
                    <a16:creationId xmlns:a16="http://schemas.microsoft.com/office/drawing/2014/main" id="{266AA224-7B03-493C-8EB9-90A58B14FFB5}"/>
                  </a:ext>
                </a:extLst>
              </p:cNvPr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1441560" y="3832720"/>
                <a:ext cx="100080" cy="82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3">
            <p14:nvContentPartPr>
              <p14:cNvPr id="32" name="Ink 31">
                <a:extLst>
                  <a:ext uri="{FF2B5EF4-FFF2-40B4-BE49-F238E27FC236}">
                    <a16:creationId xmlns:a16="http://schemas.microsoft.com/office/drawing/2014/main" id="{E5232696-7234-443C-86A1-4A52BEC53100}"/>
                  </a:ext>
                </a:extLst>
              </p14:cNvPr>
              <p14:cNvContentPartPr/>
              <p14:nvPr/>
            </p14:nvContentPartPr>
            <p14:xfrm>
              <a:off x="1278120" y="3992560"/>
              <a:ext cx="42480" cy="34560"/>
            </p14:xfrm>
          </p:contentPart>
        </mc:Choice>
        <mc:Fallback>
          <p:pic>
            <p:nvPicPr>
              <p:cNvPr id="32" name="Ink 31">
                <a:extLst>
                  <a:ext uri="{FF2B5EF4-FFF2-40B4-BE49-F238E27FC236}">
                    <a16:creationId xmlns:a16="http://schemas.microsoft.com/office/drawing/2014/main" id="{E5232696-7234-443C-86A1-4A52BEC53100}"/>
                  </a:ext>
                </a:extLst>
              </p:cNvPr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1260480" y="3974560"/>
                <a:ext cx="78120" cy="70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5">
            <p14:nvContentPartPr>
              <p14:cNvPr id="33" name="Ink 32">
                <a:extLst>
                  <a:ext uri="{FF2B5EF4-FFF2-40B4-BE49-F238E27FC236}">
                    <a16:creationId xmlns:a16="http://schemas.microsoft.com/office/drawing/2014/main" id="{24CEE778-FB55-43A8-9416-D09557AEE117}"/>
                  </a:ext>
                </a:extLst>
              </p14:cNvPr>
              <p14:cNvContentPartPr/>
              <p14:nvPr/>
            </p14:nvContentPartPr>
            <p14:xfrm>
              <a:off x="1178400" y="4104160"/>
              <a:ext cx="360" cy="360"/>
            </p14:xfrm>
          </p:contentPart>
        </mc:Choice>
        <mc:Fallback>
          <p:pic>
            <p:nvPicPr>
              <p:cNvPr id="33" name="Ink 32">
                <a:extLst>
                  <a:ext uri="{FF2B5EF4-FFF2-40B4-BE49-F238E27FC236}">
                    <a16:creationId xmlns:a16="http://schemas.microsoft.com/office/drawing/2014/main" id="{24CEE778-FB55-43A8-9416-D09557AEE117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1160400" y="4086520"/>
                <a:ext cx="360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6">
            <p14:nvContentPartPr>
              <p14:cNvPr id="34" name="Ink 33">
                <a:extLst>
                  <a:ext uri="{FF2B5EF4-FFF2-40B4-BE49-F238E27FC236}">
                    <a16:creationId xmlns:a16="http://schemas.microsoft.com/office/drawing/2014/main" id="{84F96A3C-DDCD-4887-BCAE-C867A7269940}"/>
                  </a:ext>
                </a:extLst>
              </p14:cNvPr>
              <p14:cNvContentPartPr/>
              <p14:nvPr/>
            </p14:nvContentPartPr>
            <p14:xfrm>
              <a:off x="1084800" y="4175440"/>
              <a:ext cx="12240" cy="12600"/>
            </p14:xfrm>
          </p:contentPart>
        </mc:Choice>
        <mc:Fallback>
          <p:pic>
            <p:nvPicPr>
              <p:cNvPr id="34" name="Ink 33">
                <a:extLst>
                  <a:ext uri="{FF2B5EF4-FFF2-40B4-BE49-F238E27FC236}">
                    <a16:creationId xmlns:a16="http://schemas.microsoft.com/office/drawing/2014/main" id="{84F96A3C-DDCD-4887-BCAE-C867A7269940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1067160" y="4157440"/>
                <a:ext cx="47880" cy="48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7">
            <p14:nvContentPartPr>
              <p14:cNvPr id="35" name="Ink 34">
                <a:extLst>
                  <a:ext uri="{FF2B5EF4-FFF2-40B4-BE49-F238E27FC236}">
                    <a16:creationId xmlns:a16="http://schemas.microsoft.com/office/drawing/2014/main" id="{8DA000A9-96C5-4AEB-BD3D-FA4D7CF4D90A}"/>
                  </a:ext>
                </a:extLst>
              </p14:cNvPr>
              <p14:cNvContentPartPr/>
              <p14:nvPr/>
            </p14:nvContentPartPr>
            <p14:xfrm>
              <a:off x="1015680" y="4236280"/>
              <a:ext cx="360" cy="360"/>
            </p14:xfrm>
          </p:contentPart>
        </mc:Choice>
        <mc:Fallback>
          <p:pic>
            <p:nvPicPr>
              <p:cNvPr id="35" name="Ink 34">
                <a:extLst>
                  <a:ext uri="{FF2B5EF4-FFF2-40B4-BE49-F238E27FC236}">
                    <a16:creationId xmlns:a16="http://schemas.microsoft.com/office/drawing/2014/main" id="{8DA000A9-96C5-4AEB-BD3D-FA4D7CF4D90A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997680" y="4218640"/>
                <a:ext cx="360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8">
            <p14:nvContentPartPr>
              <p14:cNvPr id="36" name="Ink 35">
                <a:extLst>
                  <a:ext uri="{FF2B5EF4-FFF2-40B4-BE49-F238E27FC236}">
                    <a16:creationId xmlns:a16="http://schemas.microsoft.com/office/drawing/2014/main" id="{6EF2970F-E9D3-4757-A041-86DB368672A3}"/>
                  </a:ext>
                </a:extLst>
              </p14:cNvPr>
              <p14:cNvContentPartPr/>
              <p14:nvPr/>
            </p14:nvContentPartPr>
            <p14:xfrm>
              <a:off x="1127280" y="4297480"/>
              <a:ext cx="360" cy="360"/>
            </p14:xfrm>
          </p:contentPart>
        </mc:Choice>
        <mc:Fallback>
          <p:pic>
            <p:nvPicPr>
              <p:cNvPr id="36" name="Ink 35">
                <a:extLst>
                  <a:ext uri="{FF2B5EF4-FFF2-40B4-BE49-F238E27FC236}">
                    <a16:creationId xmlns:a16="http://schemas.microsoft.com/office/drawing/2014/main" id="{6EF2970F-E9D3-4757-A041-86DB368672A3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1109280" y="4279480"/>
                <a:ext cx="360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9">
            <p14:nvContentPartPr>
              <p14:cNvPr id="37" name="Ink 36">
                <a:extLst>
                  <a:ext uri="{FF2B5EF4-FFF2-40B4-BE49-F238E27FC236}">
                    <a16:creationId xmlns:a16="http://schemas.microsoft.com/office/drawing/2014/main" id="{97264D34-AF9E-4A06-B719-4F00417AAC11}"/>
                  </a:ext>
                </a:extLst>
              </p14:cNvPr>
              <p14:cNvContentPartPr/>
              <p14:nvPr/>
            </p14:nvContentPartPr>
            <p14:xfrm>
              <a:off x="1310520" y="4277680"/>
              <a:ext cx="154080" cy="20160"/>
            </p14:xfrm>
          </p:contentPart>
        </mc:Choice>
        <mc:Fallback>
          <p:pic>
            <p:nvPicPr>
              <p:cNvPr id="37" name="Ink 36">
                <a:extLst>
                  <a:ext uri="{FF2B5EF4-FFF2-40B4-BE49-F238E27FC236}">
                    <a16:creationId xmlns:a16="http://schemas.microsoft.com/office/drawing/2014/main" id="{97264D34-AF9E-4A06-B719-4F00417AAC11}"/>
                  </a:ext>
                </a:extLst>
              </p:cNvPr>
              <p:cNvPicPr/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1292520" y="4259680"/>
                <a:ext cx="189720" cy="55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1">
            <p14:nvContentPartPr>
              <p14:cNvPr id="38" name="Ink 37">
                <a:extLst>
                  <a:ext uri="{FF2B5EF4-FFF2-40B4-BE49-F238E27FC236}">
                    <a16:creationId xmlns:a16="http://schemas.microsoft.com/office/drawing/2014/main" id="{8FDE7316-1373-44E2-9FBD-7A303337F4F2}"/>
                  </a:ext>
                </a:extLst>
              </p14:cNvPr>
              <p14:cNvContentPartPr/>
              <p14:nvPr/>
            </p14:nvContentPartPr>
            <p14:xfrm>
              <a:off x="1635240" y="4287040"/>
              <a:ext cx="54000" cy="360"/>
            </p14:xfrm>
          </p:contentPart>
        </mc:Choice>
        <mc:Fallback>
          <p:pic>
            <p:nvPicPr>
              <p:cNvPr id="38" name="Ink 37">
                <a:extLst>
                  <a:ext uri="{FF2B5EF4-FFF2-40B4-BE49-F238E27FC236}">
                    <a16:creationId xmlns:a16="http://schemas.microsoft.com/office/drawing/2014/main" id="{8FDE7316-1373-44E2-9FBD-7A303337F4F2}"/>
                  </a:ext>
                </a:extLst>
              </p:cNvPr>
              <p:cNvPicPr/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1617600" y="4269400"/>
                <a:ext cx="8964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3">
            <p14:nvContentPartPr>
              <p14:cNvPr id="39" name="Ink 38">
                <a:extLst>
                  <a:ext uri="{FF2B5EF4-FFF2-40B4-BE49-F238E27FC236}">
                    <a16:creationId xmlns:a16="http://schemas.microsoft.com/office/drawing/2014/main" id="{535FB5C8-3F1F-4F63-AAEB-30D0F70692C5}"/>
                  </a:ext>
                </a:extLst>
              </p14:cNvPr>
              <p14:cNvContentPartPr/>
              <p14:nvPr/>
            </p14:nvContentPartPr>
            <p14:xfrm>
              <a:off x="1858800" y="4287040"/>
              <a:ext cx="360" cy="360"/>
            </p14:xfrm>
          </p:contentPart>
        </mc:Choice>
        <mc:Fallback>
          <p:pic>
            <p:nvPicPr>
              <p:cNvPr id="39" name="Ink 38">
                <a:extLst>
                  <a:ext uri="{FF2B5EF4-FFF2-40B4-BE49-F238E27FC236}">
                    <a16:creationId xmlns:a16="http://schemas.microsoft.com/office/drawing/2014/main" id="{535FB5C8-3F1F-4F63-AAEB-30D0F70692C5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1840800" y="4269400"/>
                <a:ext cx="360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4">
            <p14:nvContentPartPr>
              <p14:cNvPr id="40" name="Ink 39">
                <a:extLst>
                  <a:ext uri="{FF2B5EF4-FFF2-40B4-BE49-F238E27FC236}">
                    <a16:creationId xmlns:a16="http://schemas.microsoft.com/office/drawing/2014/main" id="{0D38FF74-2A98-477D-A178-2F349B83D15C}"/>
                  </a:ext>
                </a:extLst>
              </p14:cNvPr>
              <p14:cNvContentPartPr/>
              <p14:nvPr/>
            </p14:nvContentPartPr>
            <p14:xfrm>
              <a:off x="2153640" y="4266880"/>
              <a:ext cx="360" cy="360"/>
            </p14:xfrm>
          </p:contentPart>
        </mc:Choice>
        <mc:Fallback>
          <p:pic>
            <p:nvPicPr>
              <p:cNvPr id="40" name="Ink 39">
                <a:extLst>
                  <a:ext uri="{FF2B5EF4-FFF2-40B4-BE49-F238E27FC236}">
                    <a16:creationId xmlns:a16="http://schemas.microsoft.com/office/drawing/2014/main" id="{0D38FF74-2A98-477D-A178-2F349B83D15C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2136000" y="4248880"/>
                <a:ext cx="360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5">
            <p14:nvContentPartPr>
              <p14:cNvPr id="44" name="Ink 43">
                <a:extLst>
                  <a:ext uri="{FF2B5EF4-FFF2-40B4-BE49-F238E27FC236}">
                    <a16:creationId xmlns:a16="http://schemas.microsoft.com/office/drawing/2014/main" id="{88442A1E-B995-46B9-A68B-641E707F6364}"/>
                  </a:ext>
                </a:extLst>
              </p14:cNvPr>
              <p14:cNvContentPartPr/>
              <p14:nvPr/>
            </p14:nvContentPartPr>
            <p14:xfrm>
              <a:off x="4561320" y="4195960"/>
              <a:ext cx="189720" cy="10440"/>
            </p14:xfrm>
          </p:contentPart>
        </mc:Choice>
        <mc:Fallback>
          <p:pic>
            <p:nvPicPr>
              <p:cNvPr id="44" name="Ink 43">
                <a:extLst>
                  <a:ext uri="{FF2B5EF4-FFF2-40B4-BE49-F238E27FC236}">
                    <a16:creationId xmlns:a16="http://schemas.microsoft.com/office/drawing/2014/main" id="{88442A1E-B995-46B9-A68B-641E707F6364}"/>
                  </a:ext>
                </a:extLst>
              </p:cNvPr>
              <p:cNvPicPr/>
              <p:nvPr/>
            </p:nvPicPr>
            <p:blipFill>
              <a:blip r:embed="rId36"/>
              <a:stretch>
                <a:fillRect/>
              </a:stretch>
            </p:blipFill>
            <p:spPr>
              <a:xfrm>
                <a:off x="4543680" y="4177960"/>
                <a:ext cx="225360" cy="46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7">
            <p14:nvContentPartPr>
              <p14:cNvPr id="45" name="Ink 44">
                <a:extLst>
                  <a:ext uri="{FF2B5EF4-FFF2-40B4-BE49-F238E27FC236}">
                    <a16:creationId xmlns:a16="http://schemas.microsoft.com/office/drawing/2014/main" id="{055E3A54-55A0-4C6C-9830-3AB5201A3655}"/>
                  </a:ext>
                </a:extLst>
              </p14:cNvPr>
              <p14:cNvContentPartPr/>
              <p14:nvPr/>
            </p14:nvContentPartPr>
            <p14:xfrm>
              <a:off x="4906920" y="4195600"/>
              <a:ext cx="360" cy="360"/>
            </p14:xfrm>
          </p:contentPart>
        </mc:Choice>
        <mc:Fallback>
          <p:pic>
            <p:nvPicPr>
              <p:cNvPr id="45" name="Ink 44">
                <a:extLst>
                  <a:ext uri="{FF2B5EF4-FFF2-40B4-BE49-F238E27FC236}">
                    <a16:creationId xmlns:a16="http://schemas.microsoft.com/office/drawing/2014/main" id="{055E3A54-55A0-4C6C-9830-3AB5201A3655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4889280" y="4177960"/>
                <a:ext cx="360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8">
            <p14:nvContentPartPr>
              <p14:cNvPr id="46" name="Ink 45">
                <a:extLst>
                  <a:ext uri="{FF2B5EF4-FFF2-40B4-BE49-F238E27FC236}">
                    <a16:creationId xmlns:a16="http://schemas.microsoft.com/office/drawing/2014/main" id="{33D90310-8BF4-441F-9DF2-5364CA24AA5B}"/>
                  </a:ext>
                </a:extLst>
              </p14:cNvPr>
              <p14:cNvContentPartPr/>
              <p14:nvPr/>
            </p14:nvContentPartPr>
            <p14:xfrm>
              <a:off x="4541160" y="2194360"/>
              <a:ext cx="360" cy="67680"/>
            </p14:xfrm>
          </p:contentPart>
        </mc:Choice>
        <mc:Fallback>
          <p:pic>
            <p:nvPicPr>
              <p:cNvPr id="46" name="Ink 45">
                <a:extLst>
                  <a:ext uri="{FF2B5EF4-FFF2-40B4-BE49-F238E27FC236}">
                    <a16:creationId xmlns:a16="http://schemas.microsoft.com/office/drawing/2014/main" id="{33D90310-8BF4-441F-9DF2-5364CA24AA5B}"/>
                  </a:ext>
                </a:extLst>
              </p:cNvPr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4523160" y="2176360"/>
                <a:ext cx="36000" cy="103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0">
            <p14:nvContentPartPr>
              <p14:cNvPr id="47" name="Ink 46">
                <a:extLst>
                  <a:ext uri="{FF2B5EF4-FFF2-40B4-BE49-F238E27FC236}">
                    <a16:creationId xmlns:a16="http://schemas.microsoft.com/office/drawing/2014/main" id="{EE12A39A-E508-45B7-820F-0D033FEF1D15}"/>
                  </a:ext>
                </a:extLst>
              </p14:cNvPr>
              <p14:cNvContentPartPr/>
              <p14:nvPr/>
            </p14:nvContentPartPr>
            <p14:xfrm>
              <a:off x="4592280" y="2539600"/>
              <a:ext cx="360" cy="360"/>
            </p14:xfrm>
          </p:contentPart>
        </mc:Choice>
        <mc:Fallback>
          <p:pic>
            <p:nvPicPr>
              <p:cNvPr id="47" name="Ink 46">
                <a:extLst>
                  <a:ext uri="{FF2B5EF4-FFF2-40B4-BE49-F238E27FC236}">
                    <a16:creationId xmlns:a16="http://schemas.microsoft.com/office/drawing/2014/main" id="{EE12A39A-E508-45B7-820F-0D033FEF1D15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4574280" y="2521600"/>
                <a:ext cx="360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1">
            <p14:nvContentPartPr>
              <p14:cNvPr id="51" name="Ink 50">
                <a:extLst>
                  <a:ext uri="{FF2B5EF4-FFF2-40B4-BE49-F238E27FC236}">
                    <a16:creationId xmlns:a16="http://schemas.microsoft.com/office/drawing/2014/main" id="{913CFF0D-2DD9-4B8B-9A15-6F13AC392579}"/>
                  </a:ext>
                </a:extLst>
              </p14:cNvPr>
              <p14:cNvContentPartPr/>
              <p14:nvPr/>
            </p14:nvContentPartPr>
            <p14:xfrm>
              <a:off x="4602000" y="2702320"/>
              <a:ext cx="33120" cy="127440"/>
            </p14:xfrm>
          </p:contentPart>
        </mc:Choice>
        <mc:Fallback>
          <p:pic>
            <p:nvPicPr>
              <p:cNvPr id="51" name="Ink 50">
                <a:extLst>
                  <a:ext uri="{FF2B5EF4-FFF2-40B4-BE49-F238E27FC236}">
                    <a16:creationId xmlns:a16="http://schemas.microsoft.com/office/drawing/2014/main" id="{913CFF0D-2DD9-4B8B-9A15-6F13AC392579}"/>
                  </a:ext>
                </a:extLst>
              </p:cNvPr>
              <p:cNvPicPr/>
              <p:nvPr/>
            </p:nvPicPr>
            <p:blipFill>
              <a:blip r:embed="rId42"/>
              <a:stretch>
                <a:fillRect/>
              </a:stretch>
            </p:blipFill>
            <p:spPr>
              <a:xfrm>
                <a:off x="4584360" y="2684320"/>
                <a:ext cx="68760" cy="163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3">
            <p14:nvContentPartPr>
              <p14:cNvPr id="52" name="Ink 51">
                <a:extLst>
                  <a:ext uri="{FF2B5EF4-FFF2-40B4-BE49-F238E27FC236}">
                    <a16:creationId xmlns:a16="http://schemas.microsoft.com/office/drawing/2014/main" id="{7E9C228A-AFF9-4BC2-80FD-FA6A2C566E55}"/>
                  </a:ext>
                </a:extLst>
              </p14:cNvPr>
              <p14:cNvContentPartPr/>
              <p14:nvPr/>
            </p14:nvContentPartPr>
            <p14:xfrm>
              <a:off x="4627920" y="2966560"/>
              <a:ext cx="8280" cy="107640"/>
            </p14:xfrm>
          </p:contentPart>
        </mc:Choice>
        <mc:Fallback>
          <p:pic>
            <p:nvPicPr>
              <p:cNvPr id="52" name="Ink 51">
                <a:extLst>
                  <a:ext uri="{FF2B5EF4-FFF2-40B4-BE49-F238E27FC236}">
                    <a16:creationId xmlns:a16="http://schemas.microsoft.com/office/drawing/2014/main" id="{7E9C228A-AFF9-4BC2-80FD-FA6A2C566E55}"/>
                  </a:ext>
                </a:extLst>
              </p:cNvPr>
              <p:cNvPicPr/>
              <p:nvPr/>
            </p:nvPicPr>
            <p:blipFill>
              <a:blip r:embed="rId44"/>
              <a:stretch>
                <a:fillRect/>
              </a:stretch>
            </p:blipFill>
            <p:spPr>
              <a:xfrm>
                <a:off x="4610280" y="2948560"/>
                <a:ext cx="43920" cy="143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5">
            <p14:nvContentPartPr>
              <p14:cNvPr id="53" name="Ink 52">
                <a:extLst>
                  <a:ext uri="{FF2B5EF4-FFF2-40B4-BE49-F238E27FC236}">
                    <a16:creationId xmlns:a16="http://schemas.microsoft.com/office/drawing/2014/main" id="{88C23955-498A-4013-A22C-C6DE31A587B5}"/>
                  </a:ext>
                </a:extLst>
              </p14:cNvPr>
              <p14:cNvContentPartPr/>
              <p14:nvPr/>
            </p14:nvContentPartPr>
            <p14:xfrm>
              <a:off x="4642680" y="3199840"/>
              <a:ext cx="360" cy="32760"/>
            </p14:xfrm>
          </p:contentPart>
        </mc:Choice>
        <mc:Fallback>
          <p:pic>
            <p:nvPicPr>
              <p:cNvPr id="53" name="Ink 52">
                <a:extLst>
                  <a:ext uri="{FF2B5EF4-FFF2-40B4-BE49-F238E27FC236}">
                    <a16:creationId xmlns:a16="http://schemas.microsoft.com/office/drawing/2014/main" id="{88C23955-498A-4013-A22C-C6DE31A587B5}"/>
                  </a:ext>
                </a:extLst>
              </p:cNvPr>
              <p:cNvPicPr/>
              <p:nvPr/>
            </p:nvPicPr>
            <p:blipFill>
              <a:blip r:embed="rId46"/>
              <a:stretch>
                <a:fillRect/>
              </a:stretch>
            </p:blipFill>
            <p:spPr>
              <a:xfrm>
                <a:off x="4625040" y="3182200"/>
                <a:ext cx="36000" cy="68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7">
            <p14:nvContentPartPr>
              <p14:cNvPr id="54" name="Ink 53">
                <a:extLst>
                  <a:ext uri="{FF2B5EF4-FFF2-40B4-BE49-F238E27FC236}">
                    <a16:creationId xmlns:a16="http://schemas.microsoft.com/office/drawing/2014/main" id="{E063BBA3-5AE1-43CD-BAAF-436B1A2F58F4}"/>
                  </a:ext>
                </a:extLst>
              </p14:cNvPr>
              <p14:cNvContentPartPr/>
              <p14:nvPr/>
            </p14:nvContentPartPr>
            <p14:xfrm>
              <a:off x="4612440" y="3474520"/>
              <a:ext cx="360" cy="360"/>
            </p14:xfrm>
          </p:contentPart>
        </mc:Choice>
        <mc:Fallback>
          <p:pic>
            <p:nvPicPr>
              <p:cNvPr id="54" name="Ink 53">
                <a:extLst>
                  <a:ext uri="{FF2B5EF4-FFF2-40B4-BE49-F238E27FC236}">
                    <a16:creationId xmlns:a16="http://schemas.microsoft.com/office/drawing/2014/main" id="{E063BBA3-5AE1-43CD-BAAF-436B1A2F58F4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4594800" y="3456880"/>
                <a:ext cx="360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8">
            <p14:nvContentPartPr>
              <p14:cNvPr id="55" name="Ink 54">
                <a:extLst>
                  <a:ext uri="{FF2B5EF4-FFF2-40B4-BE49-F238E27FC236}">
                    <a16:creationId xmlns:a16="http://schemas.microsoft.com/office/drawing/2014/main" id="{3FD22FDE-8389-40F8-847C-76C67E0FF537}"/>
                  </a:ext>
                </a:extLst>
              </p14:cNvPr>
              <p14:cNvContentPartPr/>
              <p14:nvPr/>
            </p14:nvContentPartPr>
            <p14:xfrm>
              <a:off x="4612440" y="3636880"/>
              <a:ext cx="4320" cy="12240"/>
            </p14:xfrm>
          </p:contentPart>
        </mc:Choice>
        <mc:Fallback>
          <p:pic>
            <p:nvPicPr>
              <p:cNvPr id="55" name="Ink 54">
                <a:extLst>
                  <a:ext uri="{FF2B5EF4-FFF2-40B4-BE49-F238E27FC236}">
                    <a16:creationId xmlns:a16="http://schemas.microsoft.com/office/drawing/2014/main" id="{3FD22FDE-8389-40F8-847C-76C67E0FF537}"/>
                  </a:ext>
                </a:extLst>
              </p:cNvPr>
              <p:cNvPicPr/>
              <p:nvPr/>
            </p:nvPicPr>
            <p:blipFill>
              <a:blip r:embed="rId49"/>
              <a:stretch>
                <a:fillRect/>
              </a:stretch>
            </p:blipFill>
            <p:spPr>
              <a:xfrm>
                <a:off x="4594800" y="3619240"/>
                <a:ext cx="39960" cy="47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0">
            <p14:nvContentPartPr>
              <p14:cNvPr id="56" name="Ink 55">
                <a:extLst>
                  <a:ext uri="{FF2B5EF4-FFF2-40B4-BE49-F238E27FC236}">
                    <a16:creationId xmlns:a16="http://schemas.microsoft.com/office/drawing/2014/main" id="{F59BCDF1-16F3-4AD0-A09F-80183CF93240}"/>
                  </a:ext>
                </a:extLst>
              </p14:cNvPr>
              <p14:cNvContentPartPr/>
              <p14:nvPr/>
            </p14:nvContentPartPr>
            <p14:xfrm>
              <a:off x="4632600" y="3779080"/>
              <a:ext cx="360" cy="360"/>
            </p14:xfrm>
          </p:contentPart>
        </mc:Choice>
        <mc:Fallback>
          <p:pic>
            <p:nvPicPr>
              <p:cNvPr id="56" name="Ink 55">
                <a:extLst>
                  <a:ext uri="{FF2B5EF4-FFF2-40B4-BE49-F238E27FC236}">
                    <a16:creationId xmlns:a16="http://schemas.microsoft.com/office/drawing/2014/main" id="{F59BCDF1-16F3-4AD0-A09F-80183CF93240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4614600" y="3761080"/>
                <a:ext cx="360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1">
            <p14:nvContentPartPr>
              <p14:cNvPr id="61" name="Ink 60">
                <a:extLst>
                  <a:ext uri="{FF2B5EF4-FFF2-40B4-BE49-F238E27FC236}">
                    <a16:creationId xmlns:a16="http://schemas.microsoft.com/office/drawing/2014/main" id="{CDE62771-7165-4721-8A5F-B8B02CE91DFB}"/>
                  </a:ext>
                </a:extLst>
              </p14:cNvPr>
              <p14:cNvContentPartPr/>
              <p14:nvPr/>
            </p14:nvContentPartPr>
            <p14:xfrm>
              <a:off x="4409040" y="3931360"/>
              <a:ext cx="254520" cy="223920"/>
            </p14:xfrm>
          </p:contentPart>
        </mc:Choice>
        <mc:Fallback>
          <p:pic>
            <p:nvPicPr>
              <p:cNvPr id="61" name="Ink 60">
                <a:extLst>
                  <a:ext uri="{FF2B5EF4-FFF2-40B4-BE49-F238E27FC236}">
                    <a16:creationId xmlns:a16="http://schemas.microsoft.com/office/drawing/2014/main" id="{CDE62771-7165-4721-8A5F-B8B02CE91DFB}"/>
                  </a:ext>
                </a:extLst>
              </p:cNvPr>
              <p:cNvPicPr/>
              <p:nvPr/>
            </p:nvPicPr>
            <p:blipFill>
              <a:blip r:embed="rId52"/>
              <a:stretch>
                <a:fillRect/>
              </a:stretch>
            </p:blipFill>
            <p:spPr>
              <a:xfrm>
                <a:off x="4391040" y="3913720"/>
                <a:ext cx="290160" cy="259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3">
            <p14:nvContentPartPr>
              <p14:cNvPr id="66" name="Ink 65">
                <a:extLst>
                  <a:ext uri="{FF2B5EF4-FFF2-40B4-BE49-F238E27FC236}">
                    <a16:creationId xmlns:a16="http://schemas.microsoft.com/office/drawing/2014/main" id="{6962AB6D-F0E4-40F5-9435-D56CBAEB360D}"/>
                  </a:ext>
                </a:extLst>
              </p14:cNvPr>
              <p14:cNvContentPartPr/>
              <p14:nvPr/>
            </p14:nvContentPartPr>
            <p14:xfrm>
              <a:off x="1772400" y="3667120"/>
              <a:ext cx="247320" cy="163080"/>
            </p14:xfrm>
          </p:contentPart>
        </mc:Choice>
        <mc:Fallback>
          <p:pic>
            <p:nvPicPr>
              <p:cNvPr id="66" name="Ink 65">
                <a:extLst>
                  <a:ext uri="{FF2B5EF4-FFF2-40B4-BE49-F238E27FC236}">
                    <a16:creationId xmlns:a16="http://schemas.microsoft.com/office/drawing/2014/main" id="{6962AB6D-F0E4-40F5-9435-D56CBAEB360D}"/>
                  </a:ext>
                </a:extLst>
              </p:cNvPr>
              <p:cNvPicPr/>
              <p:nvPr/>
            </p:nvPicPr>
            <p:blipFill>
              <a:blip r:embed="rId54"/>
              <a:stretch>
                <a:fillRect/>
              </a:stretch>
            </p:blipFill>
            <p:spPr>
              <a:xfrm>
                <a:off x="1754760" y="3649480"/>
                <a:ext cx="282960" cy="198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5">
            <p14:nvContentPartPr>
              <p14:cNvPr id="67" name="Ink 66">
                <a:extLst>
                  <a:ext uri="{FF2B5EF4-FFF2-40B4-BE49-F238E27FC236}">
                    <a16:creationId xmlns:a16="http://schemas.microsoft.com/office/drawing/2014/main" id="{A54671ED-43E9-47BA-9D2B-A67E981AF3EE}"/>
                  </a:ext>
                </a:extLst>
              </p14:cNvPr>
              <p14:cNvContentPartPr/>
              <p14:nvPr/>
            </p14:nvContentPartPr>
            <p14:xfrm>
              <a:off x="1841160" y="3890680"/>
              <a:ext cx="231120" cy="155160"/>
            </p14:xfrm>
          </p:contentPart>
        </mc:Choice>
        <mc:Fallback>
          <p:pic>
            <p:nvPicPr>
              <p:cNvPr id="67" name="Ink 66">
                <a:extLst>
                  <a:ext uri="{FF2B5EF4-FFF2-40B4-BE49-F238E27FC236}">
                    <a16:creationId xmlns:a16="http://schemas.microsoft.com/office/drawing/2014/main" id="{A54671ED-43E9-47BA-9D2B-A67E981AF3EE}"/>
                  </a:ext>
                </a:extLst>
              </p:cNvPr>
              <p:cNvPicPr/>
              <p:nvPr/>
            </p:nvPicPr>
            <p:blipFill>
              <a:blip r:embed="rId56"/>
              <a:stretch>
                <a:fillRect/>
              </a:stretch>
            </p:blipFill>
            <p:spPr>
              <a:xfrm>
                <a:off x="1823188" y="3873040"/>
                <a:ext cx="266705" cy="190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7">
            <p14:nvContentPartPr>
              <p14:cNvPr id="69" name="Ink 68">
                <a:extLst>
                  <a:ext uri="{FF2B5EF4-FFF2-40B4-BE49-F238E27FC236}">
                    <a16:creationId xmlns:a16="http://schemas.microsoft.com/office/drawing/2014/main" id="{A15941BC-7E18-42E3-B938-D89C584A7058}"/>
                  </a:ext>
                </a:extLst>
              </p14:cNvPr>
              <p14:cNvContentPartPr/>
              <p14:nvPr/>
            </p14:nvContentPartPr>
            <p14:xfrm>
              <a:off x="1911720" y="4084360"/>
              <a:ext cx="138960" cy="145080"/>
            </p14:xfrm>
          </p:contentPart>
        </mc:Choice>
        <mc:Fallback>
          <p:pic>
            <p:nvPicPr>
              <p:cNvPr id="69" name="Ink 68">
                <a:extLst>
                  <a:ext uri="{FF2B5EF4-FFF2-40B4-BE49-F238E27FC236}">
                    <a16:creationId xmlns:a16="http://schemas.microsoft.com/office/drawing/2014/main" id="{A15941BC-7E18-42E3-B938-D89C584A7058}"/>
                  </a:ext>
                </a:extLst>
              </p:cNvPr>
              <p:cNvPicPr/>
              <p:nvPr/>
            </p:nvPicPr>
            <p:blipFill>
              <a:blip r:embed="rId58"/>
              <a:stretch>
                <a:fillRect/>
              </a:stretch>
            </p:blipFill>
            <p:spPr>
              <a:xfrm>
                <a:off x="1893720" y="4066720"/>
                <a:ext cx="174600" cy="180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9">
            <p14:nvContentPartPr>
              <p14:cNvPr id="78" name="Ink 77">
                <a:extLst>
                  <a:ext uri="{FF2B5EF4-FFF2-40B4-BE49-F238E27FC236}">
                    <a16:creationId xmlns:a16="http://schemas.microsoft.com/office/drawing/2014/main" id="{E0633C40-31D6-432C-84F4-5CEF202BD5A3}"/>
                  </a:ext>
                </a:extLst>
              </p14:cNvPr>
              <p14:cNvContentPartPr/>
              <p14:nvPr/>
            </p14:nvContentPartPr>
            <p14:xfrm>
              <a:off x="2305920" y="2071240"/>
              <a:ext cx="1918440" cy="2602080"/>
            </p14:xfrm>
          </p:contentPart>
        </mc:Choice>
        <mc:Fallback>
          <p:pic>
            <p:nvPicPr>
              <p:cNvPr id="78" name="Ink 77">
                <a:extLst>
                  <a:ext uri="{FF2B5EF4-FFF2-40B4-BE49-F238E27FC236}">
                    <a16:creationId xmlns:a16="http://schemas.microsoft.com/office/drawing/2014/main" id="{E0633C40-31D6-432C-84F4-5CEF202BD5A3}"/>
                  </a:ext>
                </a:extLst>
              </p:cNvPr>
              <p:cNvPicPr/>
              <p:nvPr/>
            </p:nvPicPr>
            <p:blipFill>
              <a:blip r:embed="rId60"/>
              <a:stretch>
                <a:fillRect/>
              </a:stretch>
            </p:blipFill>
            <p:spPr>
              <a:xfrm>
                <a:off x="2287920" y="2053600"/>
                <a:ext cx="1954080" cy="2637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1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90A6D3F3-8056-4521-9F16-9339F31ADAA3}"/>
                  </a:ext>
                </a:extLst>
              </p14:cNvPr>
              <p14:cNvContentPartPr/>
              <p14:nvPr/>
            </p14:nvContentPartPr>
            <p14:xfrm>
              <a:off x="5639880" y="3203440"/>
              <a:ext cx="821880" cy="541800"/>
            </p14:xfrm>
          </p:contentPart>
        </mc:Choice>
        <mc:Fallback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90A6D3F3-8056-4521-9F16-9339F31ADAA3}"/>
                  </a:ext>
                </a:extLst>
              </p:cNvPr>
              <p:cNvPicPr/>
              <p:nvPr/>
            </p:nvPicPr>
            <p:blipFill>
              <a:blip r:embed="rId62"/>
              <a:stretch>
                <a:fillRect/>
              </a:stretch>
            </p:blipFill>
            <p:spPr>
              <a:xfrm>
                <a:off x="5622240" y="3185800"/>
                <a:ext cx="857520" cy="577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3">
            <p14:nvContentPartPr>
              <p14:cNvPr id="31" name="Ink 30">
                <a:extLst>
                  <a:ext uri="{FF2B5EF4-FFF2-40B4-BE49-F238E27FC236}">
                    <a16:creationId xmlns:a16="http://schemas.microsoft.com/office/drawing/2014/main" id="{477DFAAD-2BB6-487D-A394-AEB81D1D9E8F}"/>
                  </a:ext>
                </a:extLst>
              </p14:cNvPr>
              <p14:cNvContentPartPr/>
              <p14:nvPr/>
            </p14:nvContentPartPr>
            <p14:xfrm>
              <a:off x="6838680" y="3454000"/>
              <a:ext cx="1698120" cy="345960"/>
            </p14:xfrm>
          </p:contentPart>
        </mc:Choice>
        <mc:Fallback>
          <p:pic>
            <p:nvPicPr>
              <p:cNvPr id="31" name="Ink 30">
                <a:extLst>
                  <a:ext uri="{FF2B5EF4-FFF2-40B4-BE49-F238E27FC236}">
                    <a16:creationId xmlns:a16="http://schemas.microsoft.com/office/drawing/2014/main" id="{477DFAAD-2BB6-487D-A394-AEB81D1D9E8F}"/>
                  </a:ext>
                </a:extLst>
              </p:cNvPr>
              <p:cNvPicPr/>
              <p:nvPr/>
            </p:nvPicPr>
            <p:blipFill>
              <a:blip r:embed="rId64"/>
              <a:stretch>
                <a:fillRect/>
              </a:stretch>
            </p:blipFill>
            <p:spPr>
              <a:xfrm>
                <a:off x="6821040" y="3436342"/>
                <a:ext cx="1733760" cy="38163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5">
            <p14:nvContentPartPr>
              <p14:cNvPr id="24" name="Ink 23">
                <a:extLst>
                  <a:ext uri="{FF2B5EF4-FFF2-40B4-BE49-F238E27FC236}">
                    <a16:creationId xmlns:a16="http://schemas.microsoft.com/office/drawing/2014/main" id="{C33EF3C4-300D-4E54-9DC9-AC51576F8448}"/>
                  </a:ext>
                </a:extLst>
              </p14:cNvPr>
              <p14:cNvContentPartPr/>
              <p14:nvPr/>
            </p14:nvContentPartPr>
            <p14:xfrm>
              <a:off x="3992520" y="2427640"/>
              <a:ext cx="518760" cy="356040"/>
            </p14:xfrm>
          </p:contentPart>
        </mc:Choice>
        <mc:Fallback>
          <p:pic>
            <p:nvPicPr>
              <p:cNvPr id="24" name="Ink 23">
                <a:extLst>
                  <a:ext uri="{FF2B5EF4-FFF2-40B4-BE49-F238E27FC236}">
                    <a16:creationId xmlns:a16="http://schemas.microsoft.com/office/drawing/2014/main" id="{C33EF3C4-300D-4E54-9DC9-AC51576F8448}"/>
                  </a:ext>
                </a:extLst>
              </p:cNvPr>
              <p:cNvPicPr/>
              <p:nvPr/>
            </p:nvPicPr>
            <p:blipFill>
              <a:blip r:embed="rId66"/>
              <a:stretch>
                <a:fillRect/>
              </a:stretch>
            </p:blipFill>
            <p:spPr>
              <a:xfrm>
                <a:off x="3974868" y="2410000"/>
                <a:ext cx="554425" cy="391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7">
            <p14:nvContentPartPr>
              <p14:cNvPr id="30" name="Ink 29">
                <a:extLst>
                  <a:ext uri="{FF2B5EF4-FFF2-40B4-BE49-F238E27FC236}">
                    <a16:creationId xmlns:a16="http://schemas.microsoft.com/office/drawing/2014/main" id="{B6208749-F2F4-49C7-9629-8BD27F1DB47A}"/>
                  </a:ext>
                </a:extLst>
              </p14:cNvPr>
              <p14:cNvContentPartPr/>
              <p14:nvPr/>
            </p14:nvContentPartPr>
            <p14:xfrm>
              <a:off x="2423640" y="3288760"/>
              <a:ext cx="448200" cy="318240"/>
            </p14:xfrm>
          </p:contentPart>
        </mc:Choice>
        <mc:Fallback>
          <p:pic>
            <p:nvPicPr>
              <p:cNvPr id="30" name="Ink 29">
                <a:extLst>
                  <a:ext uri="{FF2B5EF4-FFF2-40B4-BE49-F238E27FC236}">
                    <a16:creationId xmlns:a16="http://schemas.microsoft.com/office/drawing/2014/main" id="{B6208749-F2F4-49C7-9629-8BD27F1DB47A}"/>
                  </a:ext>
                </a:extLst>
              </p:cNvPr>
              <p:cNvPicPr/>
              <p:nvPr/>
            </p:nvPicPr>
            <p:blipFill>
              <a:blip r:embed="rId68"/>
              <a:stretch>
                <a:fillRect/>
              </a:stretch>
            </p:blipFill>
            <p:spPr>
              <a:xfrm>
                <a:off x="2406000" y="3270760"/>
                <a:ext cx="483840" cy="353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9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0D4345A4-41AF-4D0A-9F4D-38A444EDA06F}"/>
                  </a:ext>
                </a:extLst>
              </p14:cNvPr>
              <p14:cNvContentPartPr/>
              <p14:nvPr/>
            </p14:nvContentPartPr>
            <p14:xfrm>
              <a:off x="3220320" y="3454000"/>
              <a:ext cx="45000" cy="86760"/>
            </p14:xfrm>
          </p:contentPart>
        </mc:Choice>
        <mc:Fallback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0D4345A4-41AF-4D0A-9F4D-38A444EDA06F}"/>
                  </a:ext>
                </a:extLst>
              </p:cNvPr>
              <p:cNvPicPr/>
              <p:nvPr/>
            </p:nvPicPr>
            <p:blipFill>
              <a:blip r:embed="rId70"/>
              <a:stretch>
                <a:fillRect/>
              </a:stretch>
            </p:blipFill>
            <p:spPr>
              <a:xfrm>
                <a:off x="3202680" y="3436360"/>
                <a:ext cx="80640" cy="122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1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FFB918FC-1F92-4D6D-994E-E9D698BEC6A0}"/>
                  </a:ext>
                </a:extLst>
              </p14:cNvPr>
              <p14:cNvContentPartPr/>
              <p14:nvPr/>
            </p14:nvContentPartPr>
            <p14:xfrm>
              <a:off x="3291600" y="3606640"/>
              <a:ext cx="24840" cy="39960"/>
            </p14:xfrm>
          </p:contentPart>
        </mc:Choice>
        <mc:Fallback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FFB918FC-1F92-4D6D-994E-E9D698BEC6A0}"/>
                  </a:ext>
                </a:extLst>
              </p:cNvPr>
              <p:cNvPicPr/>
              <p:nvPr/>
            </p:nvPicPr>
            <p:blipFill>
              <a:blip r:embed="rId72"/>
              <a:stretch>
                <a:fillRect/>
              </a:stretch>
            </p:blipFill>
            <p:spPr>
              <a:xfrm>
                <a:off x="3273600" y="3588640"/>
                <a:ext cx="60480" cy="75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3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FF8CBDEB-C624-4E6F-A443-E4170ACA0515}"/>
                  </a:ext>
                </a:extLst>
              </p14:cNvPr>
              <p14:cNvContentPartPr/>
              <p14:nvPr/>
            </p14:nvContentPartPr>
            <p14:xfrm>
              <a:off x="3352440" y="3738400"/>
              <a:ext cx="16920" cy="16920"/>
            </p14:xfrm>
          </p:contentPart>
        </mc:Choice>
        <mc:Fallback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FF8CBDEB-C624-4E6F-A443-E4170ACA0515}"/>
                  </a:ext>
                </a:extLst>
              </p:cNvPr>
              <p:cNvPicPr/>
              <p:nvPr/>
            </p:nvPicPr>
            <p:blipFill>
              <a:blip r:embed="rId74"/>
              <a:stretch>
                <a:fillRect/>
              </a:stretch>
            </p:blipFill>
            <p:spPr>
              <a:xfrm>
                <a:off x="3334800" y="3720400"/>
                <a:ext cx="52560" cy="52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5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8543E981-6764-4DDE-A29F-81F15FF649A9}"/>
                  </a:ext>
                </a:extLst>
              </p14:cNvPr>
              <p14:cNvContentPartPr/>
              <p14:nvPr/>
            </p14:nvContentPartPr>
            <p14:xfrm>
              <a:off x="3403200" y="3819760"/>
              <a:ext cx="12960" cy="10800"/>
            </p14:xfrm>
          </p:contentPart>
        </mc:Choice>
        <mc:Fallback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8543E981-6764-4DDE-A29F-81F15FF649A9}"/>
                  </a:ext>
                </a:extLst>
              </p:cNvPr>
              <p:cNvPicPr/>
              <p:nvPr/>
            </p:nvPicPr>
            <p:blipFill>
              <a:blip r:embed="rId76"/>
              <a:stretch>
                <a:fillRect/>
              </a:stretch>
            </p:blipFill>
            <p:spPr>
              <a:xfrm>
                <a:off x="3385560" y="3801760"/>
                <a:ext cx="48600" cy="46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7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9DFF4DF8-B033-4833-9513-9B8A0831EA92}"/>
                  </a:ext>
                </a:extLst>
              </p14:cNvPr>
              <p14:cNvContentPartPr/>
              <p14:nvPr/>
            </p14:nvContentPartPr>
            <p14:xfrm>
              <a:off x="3464400" y="3919120"/>
              <a:ext cx="43920" cy="49320"/>
            </p14:xfrm>
          </p:contentPart>
        </mc:Choice>
        <mc:Fallback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9DFF4DF8-B033-4833-9513-9B8A0831EA92}"/>
                  </a:ext>
                </a:extLst>
              </p:cNvPr>
              <p:cNvPicPr/>
              <p:nvPr/>
            </p:nvPicPr>
            <p:blipFill>
              <a:blip r:embed="rId78"/>
              <a:stretch>
                <a:fillRect/>
              </a:stretch>
            </p:blipFill>
            <p:spPr>
              <a:xfrm>
                <a:off x="3446400" y="3901480"/>
                <a:ext cx="79560" cy="84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9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E5E34E08-5E7A-4072-95CD-9E1DFC92F925}"/>
                  </a:ext>
                </a:extLst>
              </p14:cNvPr>
              <p14:cNvContentPartPr/>
              <p14:nvPr/>
            </p14:nvContentPartPr>
            <p14:xfrm>
              <a:off x="3545400" y="4073920"/>
              <a:ext cx="33120" cy="54720"/>
            </p14:xfrm>
          </p:contentPart>
        </mc:Choice>
        <mc:Fallback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E5E34E08-5E7A-4072-95CD-9E1DFC92F925}"/>
                  </a:ext>
                </a:extLst>
              </p:cNvPr>
              <p:cNvPicPr/>
              <p:nvPr/>
            </p:nvPicPr>
            <p:blipFill>
              <a:blip r:embed="rId80"/>
              <a:stretch>
                <a:fillRect/>
              </a:stretch>
            </p:blipFill>
            <p:spPr>
              <a:xfrm>
                <a:off x="3527400" y="4056280"/>
                <a:ext cx="68760" cy="90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1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57FB888F-E18F-4C3A-BCAA-FC9390E51A97}"/>
                  </a:ext>
                </a:extLst>
              </p14:cNvPr>
              <p14:cNvContentPartPr/>
              <p14:nvPr/>
            </p14:nvContentPartPr>
            <p14:xfrm>
              <a:off x="3626760" y="4216120"/>
              <a:ext cx="24840" cy="67680"/>
            </p14:xfrm>
          </p:contentPart>
        </mc:Choice>
        <mc:Fallback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57FB888F-E18F-4C3A-BCAA-FC9390E51A97}"/>
                  </a:ext>
                </a:extLst>
              </p:cNvPr>
              <p:cNvPicPr/>
              <p:nvPr/>
            </p:nvPicPr>
            <p:blipFill>
              <a:blip r:embed="rId82"/>
              <a:stretch>
                <a:fillRect/>
              </a:stretch>
            </p:blipFill>
            <p:spPr>
              <a:xfrm>
                <a:off x="3608760" y="4198120"/>
                <a:ext cx="60480" cy="103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3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4F0466FD-2A1D-46CF-BAD1-5E5F646669DC}"/>
                  </a:ext>
                </a:extLst>
              </p14:cNvPr>
              <p14:cNvContentPartPr/>
              <p14:nvPr/>
            </p14:nvContentPartPr>
            <p14:xfrm>
              <a:off x="3718200" y="4388920"/>
              <a:ext cx="4320" cy="37800"/>
            </p14:xfrm>
          </p:contentPart>
        </mc:Choice>
        <mc:Fallback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4F0466FD-2A1D-46CF-BAD1-5E5F646669DC}"/>
                  </a:ext>
                </a:extLst>
              </p:cNvPr>
              <p:cNvPicPr/>
              <p:nvPr/>
            </p:nvPicPr>
            <p:blipFill>
              <a:blip r:embed="rId84"/>
              <a:stretch>
                <a:fillRect/>
              </a:stretch>
            </p:blipFill>
            <p:spPr>
              <a:xfrm>
                <a:off x="3700200" y="4370920"/>
                <a:ext cx="39960" cy="73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5">
            <p14:nvContentPartPr>
              <p14:cNvPr id="57" name="Ink 56">
                <a:extLst>
                  <a:ext uri="{FF2B5EF4-FFF2-40B4-BE49-F238E27FC236}">
                    <a16:creationId xmlns:a16="http://schemas.microsoft.com/office/drawing/2014/main" id="{C977F548-DF07-41F4-AD39-B0C130064095}"/>
                  </a:ext>
                </a:extLst>
              </p14:cNvPr>
              <p14:cNvContentPartPr/>
              <p14:nvPr/>
            </p14:nvContentPartPr>
            <p14:xfrm>
              <a:off x="2935920" y="4073200"/>
              <a:ext cx="153720" cy="182520"/>
            </p14:xfrm>
          </p:contentPart>
        </mc:Choice>
        <mc:Fallback>
          <p:pic>
            <p:nvPicPr>
              <p:cNvPr id="57" name="Ink 56">
                <a:extLst>
                  <a:ext uri="{FF2B5EF4-FFF2-40B4-BE49-F238E27FC236}">
                    <a16:creationId xmlns:a16="http://schemas.microsoft.com/office/drawing/2014/main" id="{C977F548-DF07-41F4-AD39-B0C130064095}"/>
                  </a:ext>
                </a:extLst>
              </p:cNvPr>
              <p:cNvPicPr/>
              <p:nvPr/>
            </p:nvPicPr>
            <p:blipFill>
              <a:blip r:embed="rId86"/>
              <a:stretch>
                <a:fillRect/>
              </a:stretch>
            </p:blipFill>
            <p:spPr>
              <a:xfrm>
                <a:off x="2917920" y="4055560"/>
                <a:ext cx="189360" cy="218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7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EE50625C-6F6C-45BA-94F6-C45F9812B4EB}"/>
                  </a:ext>
                </a:extLst>
              </p14:cNvPr>
              <p14:cNvContentPartPr/>
              <p14:nvPr/>
            </p14:nvContentPartPr>
            <p14:xfrm>
              <a:off x="2926560" y="4805440"/>
              <a:ext cx="9720" cy="77760"/>
            </p14:xfrm>
          </p:contentPart>
        </mc:Choice>
        <mc:Fallback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EE50625C-6F6C-45BA-94F6-C45F9812B4EB}"/>
                  </a:ext>
                </a:extLst>
              </p:cNvPr>
              <p:cNvPicPr/>
              <p:nvPr/>
            </p:nvPicPr>
            <p:blipFill>
              <a:blip r:embed="rId88"/>
              <a:stretch>
                <a:fillRect/>
              </a:stretch>
            </p:blipFill>
            <p:spPr>
              <a:xfrm>
                <a:off x="2908560" y="4787800"/>
                <a:ext cx="45360" cy="113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9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BF0E6D8B-0807-4BD5-A796-FEAD5D5C15FF}"/>
                  </a:ext>
                </a:extLst>
              </p14:cNvPr>
              <p14:cNvContentPartPr/>
              <p14:nvPr/>
            </p14:nvContentPartPr>
            <p14:xfrm>
              <a:off x="2925480" y="5018560"/>
              <a:ext cx="360" cy="360"/>
            </p14:xfrm>
          </p:contentPart>
        </mc:Choice>
        <mc:Fallback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BF0E6D8B-0807-4BD5-A796-FEAD5D5C15FF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2907840" y="5000920"/>
                <a:ext cx="360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0">
            <p14:nvContentPartPr>
              <p14:cNvPr id="23" name="Ink 22">
                <a:extLst>
                  <a:ext uri="{FF2B5EF4-FFF2-40B4-BE49-F238E27FC236}">
                    <a16:creationId xmlns:a16="http://schemas.microsoft.com/office/drawing/2014/main" id="{B7CAEB06-79D2-415A-BB02-05E2B8E2E7B5}"/>
                  </a:ext>
                </a:extLst>
              </p14:cNvPr>
              <p14:cNvContentPartPr/>
              <p14:nvPr/>
            </p14:nvContentPartPr>
            <p14:xfrm>
              <a:off x="2925480" y="5130160"/>
              <a:ext cx="360" cy="360"/>
            </p14:xfrm>
          </p:contentPart>
        </mc:Choice>
        <mc:Fallback>
          <p:pic>
            <p:nvPicPr>
              <p:cNvPr id="23" name="Ink 22">
                <a:extLst>
                  <a:ext uri="{FF2B5EF4-FFF2-40B4-BE49-F238E27FC236}">
                    <a16:creationId xmlns:a16="http://schemas.microsoft.com/office/drawing/2014/main" id="{B7CAEB06-79D2-415A-BB02-05E2B8E2E7B5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2907840" y="5112520"/>
                <a:ext cx="360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1">
            <p14:nvContentPartPr>
              <p14:cNvPr id="28" name="Ink 27">
                <a:extLst>
                  <a:ext uri="{FF2B5EF4-FFF2-40B4-BE49-F238E27FC236}">
                    <a16:creationId xmlns:a16="http://schemas.microsoft.com/office/drawing/2014/main" id="{030FE542-EDCA-4716-B19F-C21B632EA40B}"/>
                  </a:ext>
                </a:extLst>
              </p14:cNvPr>
              <p14:cNvContentPartPr/>
              <p14:nvPr/>
            </p14:nvContentPartPr>
            <p14:xfrm>
              <a:off x="3829800" y="4561720"/>
              <a:ext cx="23040" cy="56520"/>
            </p14:xfrm>
          </p:contentPart>
        </mc:Choice>
        <mc:Fallback>
          <p:pic>
            <p:nvPicPr>
              <p:cNvPr id="28" name="Ink 27">
                <a:extLst>
                  <a:ext uri="{FF2B5EF4-FFF2-40B4-BE49-F238E27FC236}">
                    <a16:creationId xmlns:a16="http://schemas.microsoft.com/office/drawing/2014/main" id="{030FE542-EDCA-4716-B19F-C21B632EA40B}"/>
                  </a:ext>
                </a:extLst>
              </p:cNvPr>
              <p:cNvPicPr/>
              <p:nvPr/>
            </p:nvPicPr>
            <p:blipFill>
              <a:blip r:embed="rId92"/>
              <a:stretch>
                <a:fillRect/>
              </a:stretch>
            </p:blipFill>
            <p:spPr>
              <a:xfrm>
                <a:off x="3812160" y="4543720"/>
                <a:ext cx="58680" cy="92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3">
            <p14:nvContentPartPr>
              <p14:cNvPr id="29" name="Ink 28">
                <a:extLst>
                  <a:ext uri="{FF2B5EF4-FFF2-40B4-BE49-F238E27FC236}">
                    <a16:creationId xmlns:a16="http://schemas.microsoft.com/office/drawing/2014/main" id="{2F7F26A4-B92A-41A4-8A73-EABADDEC0CBD}"/>
                  </a:ext>
                </a:extLst>
              </p14:cNvPr>
              <p14:cNvContentPartPr/>
              <p14:nvPr/>
            </p14:nvContentPartPr>
            <p14:xfrm>
              <a:off x="3901080" y="4744240"/>
              <a:ext cx="12600" cy="16560"/>
            </p14:xfrm>
          </p:contentPart>
        </mc:Choice>
        <mc:Fallback>
          <p:pic>
            <p:nvPicPr>
              <p:cNvPr id="29" name="Ink 28">
                <a:extLst>
                  <a:ext uri="{FF2B5EF4-FFF2-40B4-BE49-F238E27FC236}">
                    <a16:creationId xmlns:a16="http://schemas.microsoft.com/office/drawing/2014/main" id="{2F7F26A4-B92A-41A4-8A73-EABADDEC0CBD}"/>
                  </a:ext>
                </a:extLst>
              </p:cNvPr>
              <p:cNvPicPr/>
              <p:nvPr/>
            </p:nvPicPr>
            <p:blipFill>
              <a:blip r:embed="rId94"/>
              <a:stretch>
                <a:fillRect/>
              </a:stretch>
            </p:blipFill>
            <p:spPr>
              <a:xfrm>
                <a:off x="3883080" y="4726600"/>
                <a:ext cx="48240" cy="52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5">
            <p14:nvContentPartPr>
              <p14:cNvPr id="41" name="Ink 40">
                <a:extLst>
                  <a:ext uri="{FF2B5EF4-FFF2-40B4-BE49-F238E27FC236}">
                    <a16:creationId xmlns:a16="http://schemas.microsoft.com/office/drawing/2014/main" id="{36F8E8BB-FE96-4517-A033-F208D77A78FB}"/>
                  </a:ext>
                </a:extLst>
              </p14:cNvPr>
              <p14:cNvContentPartPr/>
              <p14:nvPr/>
            </p14:nvContentPartPr>
            <p14:xfrm>
              <a:off x="3972360" y="4876360"/>
              <a:ext cx="18360" cy="44280"/>
            </p14:xfrm>
          </p:contentPart>
        </mc:Choice>
        <mc:Fallback>
          <p:pic>
            <p:nvPicPr>
              <p:cNvPr id="41" name="Ink 40">
                <a:extLst>
                  <a:ext uri="{FF2B5EF4-FFF2-40B4-BE49-F238E27FC236}">
                    <a16:creationId xmlns:a16="http://schemas.microsoft.com/office/drawing/2014/main" id="{36F8E8BB-FE96-4517-A033-F208D77A78FB}"/>
                  </a:ext>
                </a:extLst>
              </p:cNvPr>
              <p:cNvPicPr/>
              <p:nvPr/>
            </p:nvPicPr>
            <p:blipFill>
              <a:blip r:embed="rId96"/>
              <a:stretch>
                <a:fillRect/>
              </a:stretch>
            </p:blipFill>
            <p:spPr>
              <a:xfrm>
                <a:off x="3954360" y="4858720"/>
                <a:ext cx="54000" cy="79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7">
            <p14:nvContentPartPr>
              <p14:cNvPr id="42" name="Ink 41">
                <a:extLst>
                  <a:ext uri="{FF2B5EF4-FFF2-40B4-BE49-F238E27FC236}">
                    <a16:creationId xmlns:a16="http://schemas.microsoft.com/office/drawing/2014/main" id="{C2568A58-34B8-4EDE-8A32-F527183AFA2D}"/>
                  </a:ext>
                </a:extLst>
              </p14:cNvPr>
              <p14:cNvContentPartPr/>
              <p14:nvPr/>
            </p14:nvContentPartPr>
            <p14:xfrm>
              <a:off x="3272160" y="4886440"/>
              <a:ext cx="210960" cy="173880"/>
            </p14:xfrm>
          </p:contentPart>
        </mc:Choice>
        <mc:Fallback>
          <p:pic>
            <p:nvPicPr>
              <p:cNvPr id="42" name="Ink 41">
                <a:extLst>
                  <a:ext uri="{FF2B5EF4-FFF2-40B4-BE49-F238E27FC236}">
                    <a16:creationId xmlns:a16="http://schemas.microsoft.com/office/drawing/2014/main" id="{C2568A58-34B8-4EDE-8A32-F527183AFA2D}"/>
                  </a:ext>
                </a:extLst>
              </p:cNvPr>
              <p:cNvPicPr/>
              <p:nvPr/>
            </p:nvPicPr>
            <p:blipFill>
              <a:blip r:embed="rId98"/>
              <a:stretch>
                <a:fillRect/>
              </a:stretch>
            </p:blipFill>
            <p:spPr>
              <a:xfrm>
                <a:off x="3254160" y="4868800"/>
                <a:ext cx="246600" cy="209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9">
            <p14:nvContentPartPr>
              <p14:cNvPr id="43" name="Ink 42">
                <a:extLst>
                  <a:ext uri="{FF2B5EF4-FFF2-40B4-BE49-F238E27FC236}">
                    <a16:creationId xmlns:a16="http://schemas.microsoft.com/office/drawing/2014/main" id="{616BAFA8-1D5B-40B7-B71E-90D5C0DA8D4C}"/>
                  </a:ext>
                </a:extLst>
              </p14:cNvPr>
              <p14:cNvContentPartPr/>
              <p14:nvPr/>
            </p14:nvContentPartPr>
            <p14:xfrm>
              <a:off x="3614160" y="4825960"/>
              <a:ext cx="135000" cy="98640"/>
            </p14:xfrm>
          </p:contentPart>
        </mc:Choice>
        <mc:Fallback>
          <p:pic>
            <p:nvPicPr>
              <p:cNvPr id="43" name="Ink 42">
                <a:extLst>
                  <a:ext uri="{FF2B5EF4-FFF2-40B4-BE49-F238E27FC236}">
                    <a16:creationId xmlns:a16="http://schemas.microsoft.com/office/drawing/2014/main" id="{616BAFA8-1D5B-40B7-B71E-90D5C0DA8D4C}"/>
                  </a:ext>
                </a:extLst>
              </p:cNvPr>
              <p:cNvPicPr/>
              <p:nvPr/>
            </p:nvPicPr>
            <p:blipFill>
              <a:blip r:embed="rId100"/>
              <a:stretch>
                <a:fillRect/>
              </a:stretch>
            </p:blipFill>
            <p:spPr>
              <a:xfrm>
                <a:off x="3596160" y="4807960"/>
                <a:ext cx="170640" cy="134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1">
            <p14:nvContentPartPr>
              <p14:cNvPr id="48" name="Ink 47">
                <a:extLst>
                  <a:ext uri="{FF2B5EF4-FFF2-40B4-BE49-F238E27FC236}">
                    <a16:creationId xmlns:a16="http://schemas.microsoft.com/office/drawing/2014/main" id="{EFCCB32B-4812-425E-AC1D-48D15A9DB04E}"/>
                  </a:ext>
                </a:extLst>
              </p14:cNvPr>
              <p14:cNvContentPartPr/>
              <p14:nvPr/>
            </p14:nvContentPartPr>
            <p14:xfrm>
              <a:off x="3008280" y="5029000"/>
              <a:ext cx="161280" cy="30960"/>
            </p14:xfrm>
          </p:contentPart>
        </mc:Choice>
        <mc:Fallback>
          <p:pic>
            <p:nvPicPr>
              <p:cNvPr id="48" name="Ink 47">
                <a:extLst>
                  <a:ext uri="{FF2B5EF4-FFF2-40B4-BE49-F238E27FC236}">
                    <a16:creationId xmlns:a16="http://schemas.microsoft.com/office/drawing/2014/main" id="{EFCCB32B-4812-425E-AC1D-48D15A9DB04E}"/>
                  </a:ext>
                </a:extLst>
              </p:cNvPr>
              <p:cNvPicPr/>
              <p:nvPr/>
            </p:nvPicPr>
            <p:blipFill>
              <a:blip r:embed="rId102"/>
              <a:stretch>
                <a:fillRect/>
              </a:stretch>
            </p:blipFill>
            <p:spPr>
              <a:xfrm>
                <a:off x="2990640" y="5011000"/>
                <a:ext cx="196920" cy="66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3">
            <p14:nvContentPartPr>
              <p14:cNvPr id="60" name="Ink 59">
                <a:extLst>
                  <a:ext uri="{FF2B5EF4-FFF2-40B4-BE49-F238E27FC236}">
                    <a16:creationId xmlns:a16="http://schemas.microsoft.com/office/drawing/2014/main" id="{70FEA33A-0CA4-4D06-A694-E6BE0526ABEF}"/>
                  </a:ext>
                </a:extLst>
              </p14:cNvPr>
              <p14:cNvContentPartPr/>
              <p14:nvPr/>
            </p14:nvContentPartPr>
            <p14:xfrm>
              <a:off x="1350840" y="2523040"/>
              <a:ext cx="273600" cy="299880"/>
            </p14:xfrm>
          </p:contentPart>
        </mc:Choice>
        <mc:Fallback>
          <p:pic>
            <p:nvPicPr>
              <p:cNvPr id="60" name="Ink 59">
                <a:extLst>
                  <a:ext uri="{FF2B5EF4-FFF2-40B4-BE49-F238E27FC236}">
                    <a16:creationId xmlns:a16="http://schemas.microsoft.com/office/drawing/2014/main" id="{70FEA33A-0CA4-4D06-A694-E6BE0526ABEF}"/>
                  </a:ext>
                </a:extLst>
              </p:cNvPr>
              <p:cNvPicPr/>
              <p:nvPr/>
            </p:nvPicPr>
            <p:blipFill>
              <a:blip r:embed="rId104"/>
              <a:stretch>
                <a:fillRect/>
              </a:stretch>
            </p:blipFill>
            <p:spPr>
              <a:xfrm>
                <a:off x="1332840" y="2505400"/>
                <a:ext cx="309240" cy="335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5">
            <p14:nvContentPartPr>
              <p14:cNvPr id="62" name="Ink 61">
                <a:extLst>
                  <a:ext uri="{FF2B5EF4-FFF2-40B4-BE49-F238E27FC236}">
                    <a16:creationId xmlns:a16="http://schemas.microsoft.com/office/drawing/2014/main" id="{F5D34BE0-D740-496D-BA19-A43E46581857}"/>
                  </a:ext>
                </a:extLst>
              </p14:cNvPr>
              <p14:cNvContentPartPr/>
              <p14:nvPr/>
            </p14:nvContentPartPr>
            <p14:xfrm>
              <a:off x="1543800" y="2924080"/>
              <a:ext cx="881280" cy="394920"/>
            </p14:xfrm>
          </p:contentPart>
        </mc:Choice>
        <mc:Fallback>
          <p:pic>
            <p:nvPicPr>
              <p:cNvPr id="62" name="Ink 61">
                <a:extLst>
                  <a:ext uri="{FF2B5EF4-FFF2-40B4-BE49-F238E27FC236}">
                    <a16:creationId xmlns:a16="http://schemas.microsoft.com/office/drawing/2014/main" id="{F5D34BE0-D740-496D-BA19-A43E46581857}"/>
                  </a:ext>
                </a:extLst>
              </p:cNvPr>
              <p:cNvPicPr/>
              <p:nvPr/>
            </p:nvPicPr>
            <p:blipFill>
              <a:blip r:embed="rId106"/>
              <a:stretch>
                <a:fillRect/>
              </a:stretch>
            </p:blipFill>
            <p:spPr>
              <a:xfrm>
                <a:off x="1526160" y="2906424"/>
                <a:ext cx="916920" cy="43059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7">
            <p14:nvContentPartPr>
              <p14:cNvPr id="50" name="Ink 49">
                <a:extLst>
                  <a:ext uri="{FF2B5EF4-FFF2-40B4-BE49-F238E27FC236}">
                    <a16:creationId xmlns:a16="http://schemas.microsoft.com/office/drawing/2014/main" id="{03071465-35E0-411D-958B-E31CEA15544A}"/>
                  </a:ext>
                </a:extLst>
              </p14:cNvPr>
              <p14:cNvContentPartPr/>
              <p14:nvPr/>
            </p14:nvContentPartPr>
            <p14:xfrm>
              <a:off x="5465640" y="4041880"/>
              <a:ext cx="233280" cy="243000"/>
            </p14:xfrm>
          </p:contentPart>
        </mc:Choice>
        <mc:Fallback>
          <p:pic>
            <p:nvPicPr>
              <p:cNvPr id="50" name="Ink 49">
                <a:extLst>
                  <a:ext uri="{FF2B5EF4-FFF2-40B4-BE49-F238E27FC236}">
                    <a16:creationId xmlns:a16="http://schemas.microsoft.com/office/drawing/2014/main" id="{03071465-35E0-411D-958B-E31CEA15544A}"/>
                  </a:ext>
                </a:extLst>
              </p:cNvPr>
              <p:cNvPicPr/>
              <p:nvPr/>
            </p:nvPicPr>
            <p:blipFill>
              <a:blip r:embed="rId108"/>
              <a:stretch>
                <a:fillRect/>
              </a:stretch>
            </p:blipFill>
            <p:spPr>
              <a:xfrm>
                <a:off x="5448000" y="4023880"/>
                <a:ext cx="268920" cy="278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9">
            <p14:nvContentPartPr>
              <p14:cNvPr id="58" name="Ink 57">
                <a:extLst>
                  <a:ext uri="{FF2B5EF4-FFF2-40B4-BE49-F238E27FC236}">
                    <a16:creationId xmlns:a16="http://schemas.microsoft.com/office/drawing/2014/main" id="{0C5FC470-FF98-4017-9E8F-A0ADB547B3D3}"/>
                  </a:ext>
                </a:extLst>
              </p14:cNvPr>
              <p14:cNvContentPartPr/>
              <p14:nvPr/>
            </p14:nvContentPartPr>
            <p14:xfrm>
              <a:off x="5505600" y="3865120"/>
              <a:ext cx="157680" cy="107280"/>
            </p14:xfrm>
          </p:contentPart>
        </mc:Choice>
        <mc:Fallback>
          <p:pic>
            <p:nvPicPr>
              <p:cNvPr id="58" name="Ink 57">
                <a:extLst>
                  <a:ext uri="{FF2B5EF4-FFF2-40B4-BE49-F238E27FC236}">
                    <a16:creationId xmlns:a16="http://schemas.microsoft.com/office/drawing/2014/main" id="{0C5FC470-FF98-4017-9E8F-A0ADB547B3D3}"/>
                  </a:ext>
                </a:extLst>
              </p:cNvPr>
              <p:cNvPicPr/>
              <p:nvPr/>
            </p:nvPicPr>
            <p:blipFill>
              <a:blip r:embed="rId110"/>
              <a:stretch>
                <a:fillRect/>
              </a:stretch>
            </p:blipFill>
            <p:spPr>
              <a:xfrm>
                <a:off x="5487600" y="3847120"/>
                <a:ext cx="193320" cy="142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1">
            <p14:nvContentPartPr>
              <p14:cNvPr id="59" name="Ink 58">
                <a:extLst>
                  <a:ext uri="{FF2B5EF4-FFF2-40B4-BE49-F238E27FC236}">
                    <a16:creationId xmlns:a16="http://schemas.microsoft.com/office/drawing/2014/main" id="{AB517685-6C43-4DEB-9FD1-CF856E04063E}"/>
                  </a:ext>
                </a:extLst>
              </p14:cNvPr>
              <p14:cNvContentPartPr/>
              <p14:nvPr/>
            </p14:nvContentPartPr>
            <p14:xfrm>
              <a:off x="5981520" y="4114240"/>
              <a:ext cx="115560" cy="4320"/>
            </p14:xfrm>
          </p:contentPart>
        </mc:Choice>
        <mc:Fallback>
          <p:pic>
            <p:nvPicPr>
              <p:cNvPr id="59" name="Ink 58">
                <a:extLst>
                  <a:ext uri="{FF2B5EF4-FFF2-40B4-BE49-F238E27FC236}">
                    <a16:creationId xmlns:a16="http://schemas.microsoft.com/office/drawing/2014/main" id="{AB517685-6C43-4DEB-9FD1-CF856E04063E}"/>
                  </a:ext>
                </a:extLst>
              </p:cNvPr>
              <p:cNvPicPr/>
              <p:nvPr/>
            </p:nvPicPr>
            <p:blipFill>
              <a:blip r:embed="rId112"/>
              <a:stretch>
                <a:fillRect/>
              </a:stretch>
            </p:blipFill>
            <p:spPr>
              <a:xfrm>
                <a:off x="5963520" y="4096600"/>
                <a:ext cx="151200" cy="39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3">
            <p14:nvContentPartPr>
              <p14:cNvPr id="63" name="Ink 62">
                <a:extLst>
                  <a:ext uri="{FF2B5EF4-FFF2-40B4-BE49-F238E27FC236}">
                    <a16:creationId xmlns:a16="http://schemas.microsoft.com/office/drawing/2014/main" id="{16DFF3B2-1E4F-4E37-BF45-D81FB045A349}"/>
                  </a:ext>
                </a:extLst>
              </p14:cNvPr>
              <p14:cNvContentPartPr/>
              <p14:nvPr/>
            </p14:nvContentPartPr>
            <p14:xfrm>
              <a:off x="5953440" y="4206040"/>
              <a:ext cx="143640" cy="9360"/>
            </p14:xfrm>
          </p:contentPart>
        </mc:Choice>
        <mc:Fallback>
          <p:pic>
            <p:nvPicPr>
              <p:cNvPr id="63" name="Ink 62">
                <a:extLst>
                  <a:ext uri="{FF2B5EF4-FFF2-40B4-BE49-F238E27FC236}">
                    <a16:creationId xmlns:a16="http://schemas.microsoft.com/office/drawing/2014/main" id="{16DFF3B2-1E4F-4E37-BF45-D81FB045A349}"/>
                  </a:ext>
                </a:extLst>
              </p:cNvPr>
              <p:cNvPicPr/>
              <p:nvPr/>
            </p:nvPicPr>
            <p:blipFill>
              <a:blip r:embed="rId114"/>
              <a:stretch>
                <a:fillRect/>
              </a:stretch>
            </p:blipFill>
            <p:spPr>
              <a:xfrm>
                <a:off x="5935440" y="4188400"/>
                <a:ext cx="179280" cy="45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5">
            <p14:nvContentPartPr>
              <p14:cNvPr id="70" name="Ink 69">
                <a:extLst>
                  <a:ext uri="{FF2B5EF4-FFF2-40B4-BE49-F238E27FC236}">
                    <a16:creationId xmlns:a16="http://schemas.microsoft.com/office/drawing/2014/main" id="{25B77C2E-E89A-4E7D-B73A-E0EC7C6574F2}"/>
                  </a:ext>
                </a:extLst>
              </p14:cNvPr>
              <p14:cNvContentPartPr/>
              <p14:nvPr/>
            </p14:nvContentPartPr>
            <p14:xfrm>
              <a:off x="6785040" y="4063480"/>
              <a:ext cx="92160" cy="204840"/>
            </p14:xfrm>
          </p:contentPart>
        </mc:Choice>
        <mc:Fallback>
          <p:pic>
            <p:nvPicPr>
              <p:cNvPr id="70" name="Ink 69">
                <a:extLst>
                  <a:ext uri="{FF2B5EF4-FFF2-40B4-BE49-F238E27FC236}">
                    <a16:creationId xmlns:a16="http://schemas.microsoft.com/office/drawing/2014/main" id="{25B77C2E-E89A-4E7D-B73A-E0EC7C6574F2}"/>
                  </a:ext>
                </a:extLst>
              </p:cNvPr>
              <p:cNvPicPr/>
              <p:nvPr/>
            </p:nvPicPr>
            <p:blipFill>
              <a:blip r:embed="rId116"/>
              <a:stretch>
                <a:fillRect/>
              </a:stretch>
            </p:blipFill>
            <p:spPr>
              <a:xfrm>
                <a:off x="6767040" y="4045840"/>
                <a:ext cx="127800" cy="240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7">
            <p14:nvContentPartPr>
              <p14:cNvPr id="71" name="Ink 70">
                <a:extLst>
                  <a:ext uri="{FF2B5EF4-FFF2-40B4-BE49-F238E27FC236}">
                    <a16:creationId xmlns:a16="http://schemas.microsoft.com/office/drawing/2014/main" id="{D3070272-C18D-4D58-AD76-FF6450889F1D}"/>
                  </a:ext>
                </a:extLst>
              </p14:cNvPr>
              <p14:cNvContentPartPr/>
              <p14:nvPr/>
            </p14:nvContentPartPr>
            <p14:xfrm>
              <a:off x="6766320" y="3947920"/>
              <a:ext cx="158760" cy="68400"/>
            </p14:xfrm>
          </p:contentPart>
        </mc:Choice>
        <mc:Fallback>
          <p:pic>
            <p:nvPicPr>
              <p:cNvPr id="71" name="Ink 70">
                <a:extLst>
                  <a:ext uri="{FF2B5EF4-FFF2-40B4-BE49-F238E27FC236}">
                    <a16:creationId xmlns:a16="http://schemas.microsoft.com/office/drawing/2014/main" id="{D3070272-C18D-4D58-AD76-FF6450889F1D}"/>
                  </a:ext>
                </a:extLst>
              </p:cNvPr>
              <p:cNvPicPr/>
              <p:nvPr/>
            </p:nvPicPr>
            <p:blipFill>
              <a:blip r:embed="rId118"/>
              <a:stretch>
                <a:fillRect/>
              </a:stretch>
            </p:blipFill>
            <p:spPr>
              <a:xfrm>
                <a:off x="6748320" y="3930280"/>
                <a:ext cx="194400" cy="104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9">
            <p14:nvContentPartPr>
              <p14:cNvPr id="72" name="Ink 71">
                <a:extLst>
                  <a:ext uri="{FF2B5EF4-FFF2-40B4-BE49-F238E27FC236}">
                    <a16:creationId xmlns:a16="http://schemas.microsoft.com/office/drawing/2014/main" id="{3D03DC2B-DCA1-4CFA-A2CA-609569ADFD17}"/>
                  </a:ext>
                </a:extLst>
              </p14:cNvPr>
              <p14:cNvContentPartPr/>
              <p14:nvPr/>
            </p14:nvContentPartPr>
            <p14:xfrm>
              <a:off x="6287880" y="4022800"/>
              <a:ext cx="380160" cy="258120"/>
            </p14:xfrm>
          </p:contentPart>
        </mc:Choice>
        <mc:Fallback>
          <p:pic>
            <p:nvPicPr>
              <p:cNvPr id="72" name="Ink 71">
                <a:extLst>
                  <a:ext uri="{FF2B5EF4-FFF2-40B4-BE49-F238E27FC236}">
                    <a16:creationId xmlns:a16="http://schemas.microsoft.com/office/drawing/2014/main" id="{3D03DC2B-DCA1-4CFA-A2CA-609569ADFD17}"/>
                  </a:ext>
                </a:extLst>
              </p:cNvPr>
              <p:cNvPicPr/>
              <p:nvPr/>
            </p:nvPicPr>
            <p:blipFill>
              <a:blip r:embed="rId120"/>
              <a:stretch>
                <a:fillRect/>
              </a:stretch>
            </p:blipFill>
            <p:spPr>
              <a:xfrm>
                <a:off x="6270223" y="4005160"/>
                <a:ext cx="415834" cy="293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1">
            <p14:nvContentPartPr>
              <p14:cNvPr id="73" name="Ink 72">
                <a:extLst>
                  <a:ext uri="{FF2B5EF4-FFF2-40B4-BE49-F238E27FC236}">
                    <a16:creationId xmlns:a16="http://schemas.microsoft.com/office/drawing/2014/main" id="{70DA1EC0-C21D-4C3E-BA5C-184734FB17BE}"/>
                  </a:ext>
                </a:extLst>
              </p14:cNvPr>
              <p14:cNvContentPartPr/>
              <p14:nvPr/>
            </p14:nvContentPartPr>
            <p14:xfrm>
              <a:off x="7142160" y="4144840"/>
              <a:ext cx="176040" cy="10800"/>
            </p14:xfrm>
          </p:contentPart>
        </mc:Choice>
        <mc:Fallback>
          <p:pic>
            <p:nvPicPr>
              <p:cNvPr id="73" name="Ink 72">
                <a:extLst>
                  <a:ext uri="{FF2B5EF4-FFF2-40B4-BE49-F238E27FC236}">
                    <a16:creationId xmlns:a16="http://schemas.microsoft.com/office/drawing/2014/main" id="{70DA1EC0-C21D-4C3E-BA5C-184734FB17BE}"/>
                  </a:ext>
                </a:extLst>
              </p:cNvPr>
              <p:cNvPicPr/>
              <p:nvPr/>
            </p:nvPicPr>
            <p:blipFill>
              <a:blip r:embed="rId122"/>
              <a:stretch>
                <a:fillRect/>
              </a:stretch>
            </p:blipFill>
            <p:spPr>
              <a:xfrm>
                <a:off x="7124520" y="4127200"/>
                <a:ext cx="211680" cy="46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3">
            <p14:nvContentPartPr>
              <p14:cNvPr id="74" name="Ink 73">
                <a:extLst>
                  <a:ext uri="{FF2B5EF4-FFF2-40B4-BE49-F238E27FC236}">
                    <a16:creationId xmlns:a16="http://schemas.microsoft.com/office/drawing/2014/main" id="{3FF57B4D-AB07-42CC-9D74-1271A2496369}"/>
                  </a:ext>
                </a:extLst>
              </p14:cNvPr>
              <p14:cNvContentPartPr/>
              <p14:nvPr/>
            </p14:nvContentPartPr>
            <p14:xfrm>
              <a:off x="7206960" y="4053760"/>
              <a:ext cx="16560" cy="186120"/>
            </p14:xfrm>
          </p:contentPart>
        </mc:Choice>
        <mc:Fallback>
          <p:pic>
            <p:nvPicPr>
              <p:cNvPr id="74" name="Ink 73">
                <a:extLst>
                  <a:ext uri="{FF2B5EF4-FFF2-40B4-BE49-F238E27FC236}">
                    <a16:creationId xmlns:a16="http://schemas.microsoft.com/office/drawing/2014/main" id="{3FF57B4D-AB07-42CC-9D74-1271A2496369}"/>
                  </a:ext>
                </a:extLst>
              </p:cNvPr>
              <p:cNvPicPr/>
              <p:nvPr/>
            </p:nvPicPr>
            <p:blipFill>
              <a:blip r:embed="rId124"/>
              <a:stretch>
                <a:fillRect/>
              </a:stretch>
            </p:blipFill>
            <p:spPr>
              <a:xfrm>
                <a:off x="7189320" y="4035760"/>
                <a:ext cx="52200" cy="221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5">
            <p14:nvContentPartPr>
              <p14:cNvPr id="80" name="Ink 79">
                <a:extLst>
                  <a:ext uri="{FF2B5EF4-FFF2-40B4-BE49-F238E27FC236}">
                    <a16:creationId xmlns:a16="http://schemas.microsoft.com/office/drawing/2014/main" id="{FE351B86-2423-45DF-B345-50C479E70501}"/>
                  </a:ext>
                </a:extLst>
              </p14:cNvPr>
              <p14:cNvContentPartPr/>
              <p14:nvPr/>
            </p14:nvContentPartPr>
            <p14:xfrm>
              <a:off x="7518360" y="3963040"/>
              <a:ext cx="379800" cy="422280"/>
            </p14:xfrm>
          </p:contentPart>
        </mc:Choice>
        <mc:Fallback>
          <p:pic>
            <p:nvPicPr>
              <p:cNvPr id="80" name="Ink 79">
                <a:extLst>
                  <a:ext uri="{FF2B5EF4-FFF2-40B4-BE49-F238E27FC236}">
                    <a16:creationId xmlns:a16="http://schemas.microsoft.com/office/drawing/2014/main" id="{FE351B86-2423-45DF-B345-50C479E70501}"/>
                  </a:ext>
                </a:extLst>
              </p:cNvPr>
              <p:cNvPicPr/>
              <p:nvPr/>
            </p:nvPicPr>
            <p:blipFill>
              <a:blip r:embed="rId126"/>
              <a:stretch>
                <a:fillRect/>
              </a:stretch>
            </p:blipFill>
            <p:spPr>
              <a:xfrm>
                <a:off x="7500377" y="3945040"/>
                <a:ext cx="415406" cy="457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7">
            <p14:nvContentPartPr>
              <p14:cNvPr id="81" name="Ink 80">
                <a:extLst>
                  <a:ext uri="{FF2B5EF4-FFF2-40B4-BE49-F238E27FC236}">
                    <a16:creationId xmlns:a16="http://schemas.microsoft.com/office/drawing/2014/main" id="{8398A60F-6E26-4CDD-BA97-7C1834FCE2C9}"/>
                  </a:ext>
                </a:extLst>
              </p14:cNvPr>
              <p14:cNvContentPartPr/>
              <p14:nvPr/>
            </p14:nvContentPartPr>
            <p14:xfrm>
              <a:off x="8036040" y="4056640"/>
              <a:ext cx="154440" cy="323280"/>
            </p14:xfrm>
          </p:contentPart>
        </mc:Choice>
        <mc:Fallback>
          <p:pic>
            <p:nvPicPr>
              <p:cNvPr id="81" name="Ink 80">
                <a:extLst>
                  <a:ext uri="{FF2B5EF4-FFF2-40B4-BE49-F238E27FC236}">
                    <a16:creationId xmlns:a16="http://schemas.microsoft.com/office/drawing/2014/main" id="{8398A60F-6E26-4CDD-BA97-7C1834FCE2C9}"/>
                  </a:ext>
                </a:extLst>
              </p:cNvPr>
              <p:cNvPicPr/>
              <p:nvPr/>
            </p:nvPicPr>
            <p:blipFill>
              <a:blip r:embed="rId128"/>
              <a:stretch>
                <a:fillRect/>
              </a:stretch>
            </p:blipFill>
            <p:spPr>
              <a:xfrm>
                <a:off x="8018400" y="4039000"/>
                <a:ext cx="190080" cy="358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9">
            <p14:nvContentPartPr>
              <p14:cNvPr id="82" name="Ink 81">
                <a:extLst>
                  <a:ext uri="{FF2B5EF4-FFF2-40B4-BE49-F238E27FC236}">
                    <a16:creationId xmlns:a16="http://schemas.microsoft.com/office/drawing/2014/main" id="{A86E3044-C067-490A-9EB7-126FDA50D288}"/>
                  </a:ext>
                </a:extLst>
              </p14:cNvPr>
              <p14:cNvContentPartPr/>
              <p14:nvPr/>
            </p14:nvContentPartPr>
            <p14:xfrm>
              <a:off x="8056560" y="3872320"/>
              <a:ext cx="174600" cy="117000"/>
            </p14:xfrm>
          </p:contentPart>
        </mc:Choice>
        <mc:Fallback>
          <p:pic>
            <p:nvPicPr>
              <p:cNvPr id="82" name="Ink 81">
                <a:extLst>
                  <a:ext uri="{FF2B5EF4-FFF2-40B4-BE49-F238E27FC236}">
                    <a16:creationId xmlns:a16="http://schemas.microsoft.com/office/drawing/2014/main" id="{A86E3044-C067-490A-9EB7-126FDA50D288}"/>
                  </a:ext>
                </a:extLst>
              </p:cNvPr>
              <p:cNvPicPr/>
              <p:nvPr/>
            </p:nvPicPr>
            <p:blipFill>
              <a:blip r:embed="rId130"/>
              <a:stretch>
                <a:fillRect/>
              </a:stretch>
            </p:blipFill>
            <p:spPr>
              <a:xfrm>
                <a:off x="8038560" y="3854320"/>
                <a:ext cx="210240" cy="152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1">
            <p14:nvContentPartPr>
              <p14:cNvPr id="49" name="Ink 48">
                <a:extLst>
                  <a:ext uri="{FF2B5EF4-FFF2-40B4-BE49-F238E27FC236}">
                    <a16:creationId xmlns:a16="http://schemas.microsoft.com/office/drawing/2014/main" id="{A427F48A-9D5B-49B7-B5AE-A88D3BC6FA50}"/>
                  </a:ext>
                </a:extLst>
              </p14:cNvPr>
              <p14:cNvContentPartPr/>
              <p14:nvPr/>
            </p14:nvContentPartPr>
            <p14:xfrm>
              <a:off x="8329440" y="4165360"/>
              <a:ext cx="42480" cy="75600"/>
            </p14:xfrm>
          </p:contentPart>
        </mc:Choice>
        <mc:Fallback>
          <p:pic>
            <p:nvPicPr>
              <p:cNvPr id="49" name="Ink 48">
                <a:extLst>
                  <a:ext uri="{FF2B5EF4-FFF2-40B4-BE49-F238E27FC236}">
                    <a16:creationId xmlns:a16="http://schemas.microsoft.com/office/drawing/2014/main" id="{A427F48A-9D5B-49B7-B5AE-A88D3BC6FA50}"/>
                  </a:ext>
                </a:extLst>
              </p:cNvPr>
              <p:cNvPicPr/>
              <p:nvPr/>
            </p:nvPicPr>
            <p:blipFill>
              <a:blip r:embed="rId132"/>
              <a:stretch>
                <a:fillRect/>
              </a:stretch>
            </p:blipFill>
            <p:spPr>
              <a:xfrm>
                <a:off x="8311440" y="4147360"/>
                <a:ext cx="78120" cy="111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3">
            <p14:nvContentPartPr>
              <p14:cNvPr id="77" name="Ink 76">
                <a:extLst>
                  <a:ext uri="{FF2B5EF4-FFF2-40B4-BE49-F238E27FC236}">
                    <a16:creationId xmlns:a16="http://schemas.microsoft.com/office/drawing/2014/main" id="{94289DA9-877D-4C01-A882-F26C5BFCDFC9}"/>
                  </a:ext>
                </a:extLst>
              </p14:cNvPr>
              <p14:cNvContentPartPr/>
              <p14:nvPr/>
            </p14:nvContentPartPr>
            <p14:xfrm>
              <a:off x="5079720" y="4348240"/>
              <a:ext cx="1126080" cy="358200"/>
            </p14:xfrm>
          </p:contentPart>
        </mc:Choice>
        <mc:Fallback>
          <p:pic>
            <p:nvPicPr>
              <p:cNvPr id="77" name="Ink 76">
                <a:extLst>
                  <a:ext uri="{FF2B5EF4-FFF2-40B4-BE49-F238E27FC236}">
                    <a16:creationId xmlns:a16="http://schemas.microsoft.com/office/drawing/2014/main" id="{94289DA9-877D-4C01-A882-F26C5BFCDFC9}"/>
                  </a:ext>
                </a:extLst>
              </p:cNvPr>
              <p:cNvPicPr/>
              <p:nvPr/>
            </p:nvPicPr>
            <p:blipFill>
              <a:blip r:embed="rId134"/>
              <a:stretch>
                <a:fillRect/>
              </a:stretch>
            </p:blipFill>
            <p:spPr>
              <a:xfrm>
                <a:off x="5062080" y="4330258"/>
                <a:ext cx="1161720" cy="39380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5">
            <p14:nvContentPartPr>
              <p14:cNvPr id="88" name="Ink 87">
                <a:extLst>
                  <a:ext uri="{FF2B5EF4-FFF2-40B4-BE49-F238E27FC236}">
                    <a16:creationId xmlns:a16="http://schemas.microsoft.com/office/drawing/2014/main" id="{973B3C91-6B9E-40D3-9D67-4325B59DD1FA}"/>
                  </a:ext>
                </a:extLst>
              </p14:cNvPr>
              <p14:cNvContentPartPr/>
              <p14:nvPr/>
            </p14:nvContentPartPr>
            <p14:xfrm>
              <a:off x="7402440" y="4440760"/>
              <a:ext cx="289440" cy="182520"/>
            </p14:xfrm>
          </p:contentPart>
        </mc:Choice>
        <mc:Fallback>
          <p:pic>
            <p:nvPicPr>
              <p:cNvPr id="88" name="Ink 87">
                <a:extLst>
                  <a:ext uri="{FF2B5EF4-FFF2-40B4-BE49-F238E27FC236}">
                    <a16:creationId xmlns:a16="http://schemas.microsoft.com/office/drawing/2014/main" id="{973B3C91-6B9E-40D3-9D67-4325B59DD1FA}"/>
                  </a:ext>
                </a:extLst>
              </p:cNvPr>
              <p:cNvPicPr/>
              <p:nvPr/>
            </p:nvPicPr>
            <p:blipFill>
              <a:blip r:embed="rId136"/>
              <a:stretch>
                <a:fillRect/>
              </a:stretch>
            </p:blipFill>
            <p:spPr>
              <a:xfrm>
                <a:off x="7384800" y="4423120"/>
                <a:ext cx="325080" cy="218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7">
            <p14:nvContentPartPr>
              <p14:cNvPr id="89" name="Ink 88">
                <a:extLst>
                  <a:ext uri="{FF2B5EF4-FFF2-40B4-BE49-F238E27FC236}">
                    <a16:creationId xmlns:a16="http://schemas.microsoft.com/office/drawing/2014/main" id="{1764EA09-0B95-4910-AA2F-13715CFF0D30}"/>
                  </a:ext>
                </a:extLst>
              </p14:cNvPr>
              <p14:cNvContentPartPr/>
              <p14:nvPr/>
            </p14:nvContentPartPr>
            <p14:xfrm>
              <a:off x="6601800" y="4469920"/>
              <a:ext cx="682920" cy="241200"/>
            </p14:xfrm>
          </p:contentPart>
        </mc:Choice>
        <mc:Fallback>
          <p:pic>
            <p:nvPicPr>
              <p:cNvPr id="89" name="Ink 88">
                <a:extLst>
                  <a:ext uri="{FF2B5EF4-FFF2-40B4-BE49-F238E27FC236}">
                    <a16:creationId xmlns:a16="http://schemas.microsoft.com/office/drawing/2014/main" id="{1764EA09-0B95-4910-AA2F-13715CFF0D30}"/>
                  </a:ext>
                </a:extLst>
              </p:cNvPr>
              <p:cNvPicPr/>
              <p:nvPr/>
            </p:nvPicPr>
            <p:blipFill>
              <a:blip r:embed="rId138"/>
              <a:stretch>
                <a:fillRect/>
              </a:stretch>
            </p:blipFill>
            <p:spPr>
              <a:xfrm>
                <a:off x="6583800" y="4451947"/>
                <a:ext cx="718560" cy="27678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9">
            <p14:nvContentPartPr>
              <p14:cNvPr id="92" name="Ink 91">
                <a:extLst>
                  <a:ext uri="{FF2B5EF4-FFF2-40B4-BE49-F238E27FC236}">
                    <a16:creationId xmlns:a16="http://schemas.microsoft.com/office/drawing/2014/main" id="{EA2C80BD-DB44-477E-9A87-B4BC96F786CC}"/>
                  </a:ext>
                </a:extLst>
              </p14:cNvPr>
              <p14:cNvContentPartPr/>
              <p14:nvPr/>
            </p14:nvContentPartPr>
            <p14:xfrm>
              <a:off x="8093280" y="4429600"/>
              <a:ext cx="4320" cy="8280"/>
            </p14:xfrm>
          </p:contentPart>
        </mc:Choice>
        <mc:Fallback>
          <p:pic>
            <p:nvPicPr>
              <p:cNvPr id="92" name="Ink 91">
                <a:extLst>
                  <a:ext uri="{FF2B5EF4-FFF2-40B4-BE49-F238E27FC236}">
                    <a16:creationId xmlns:a16="http://schemas.microsoft.com/office/drawing/2014/main" id="{EA2C80BD-DB44-477E-9A87-B4BC96F786CC}"/>
                  </a:ext>
                </a:extLst>
              </p:cNvPr>
              <p:cNvPicPr/>
              <p:nvPr/>
            </p:nvPicPr>
            <p:blipFill>
              <a:blip r:embed="rId140"/>
              <a:stretch>
                <a:fillRect/>
              </a:stretch>
            </p:blipFill>
            <p:spPr>
              <a:xfrm>
                <a:off x="8075280" y="4411600"/>
                <a:ext cx="39960" cy="43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1">
            <p14:nvContentPartPr>
              <p14:cNvPr id="94" name="Ink 93">
                <a:extLst>
                  <a:ext uri="{FF2B5EF4-FFF2-40B4-BE49-F238E27FC236}">
                    <a16:creationId xmlns:a16="http://schemas.microsoft.com/office/drawing/2014/main" id="{C5B45DFF-A44D-4290-B4FE-7F76B2C167B5}"/>
                  </a:ext>
                </a:extLst>
              </p14:cNvPr>
              <p14:cNvContentPartPr/>
              <p14:nvPr/>
            </p14:nvContentPartPr>
            <p14:xfrm>
              <a:off x="7817520" y="4483600"/>
              <a:ext cx="534240" cy="166320"/>
            </p14:xfrm>
          </p:contentPart>
        </mc:Choice>
        <mc:Fallback>
          <p:pic>
            <p:nvPicPr>
              <p:cNvPr id="94" name="Ink 93">
                <a:extLst>
                  <a:ext uri="{FF2B5EF4-FFF2-40B4-BE49-F238E27FC236}">
                    <a16:creationId xmlns:a16="http://schemas.microsoft.com/office/drawing/2014/main" id="{C5B45DFF-A44D-4290-B4FE-7F76B2C167B5}"/>
                  </a:ext>
                </a:extLst>
              </p:cNvPr>
              <p:cNvPicPr/>
              <p:nvPr/>
            </p:nvPicPr>
            <p:blipFill>
              <a:blip r:embed="rId142"/>
              <a:stretch>
                <a:fillRect/>
              </a:stretch>
            </p:blipFill>
            <p:spPr>
              <a:xfrm>
                <a:off x="7799880" y="4465960"/>
                <a:ext cx="569880" cy="201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3">
            <p14:nvContentPartPr>
              <p14:cNvPr id="95" name="Ink 94">
                <a:extLst>
                  <a:ext uri="{FF2B5EF4-FFF2-40B4-BE49-F238E27FC236}">
                    <a16:creationId xmlns:a16="http://schemas.microsoft.com/office/drawing/2014/main" id="{11449CBE-7D06-4944-A1F3-282DFB9A3855}"/>
                  </a:ext>
                </a:extLst>
              </p14:cNvPr>
              <p14:cNvContentPartPr/>
              <p14:nvPr/>
            </p14:nvContentPartPr>
            <p14:xfrm>
              <a:off x="8481360" y="4490080"/>
              <a:ext cx="242640" cy="188640"/>
            </p14:xfrm>
          </p:contentPart>
        </mc:Choice>
        <mc:Fallback>
          <p:pic>
            <p:nvPicPr>
              <p:cNvPr id="95" name="Ink 94">
                <a:extLst>
                  <a:ext uri="{FF2B5EF4-FFF2-40B4-BE49-F238E27FC236}">
                    <a16:creationId xmlns:a16="http://schemas.microsoft.com/office/drawing/2014/main" id="{11449CBE-7D06-4944-A1F3-282DFB9A3855}"/>
                  </a:ext>
                </a:extLst>
              </p:cNvPr>
              <p:cNvPicPr/>
              <p:nvPr/>
            </p:nvPicPr>
            <p:blipFill>
              <a:blip r:embed="rId144"/>
              <a:stretch>
                <a:fillRect/>
              </a:stretch>
            </p:blipFill>
            <p:spPr>
              <a:xfrm>
                <a:off x="8463360" y="4472440"/>
                <a:ext cx="278280" cy="224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5">
            <p14:nvContentPartPr>
              <p14:cNvPr id="68" name="Ink 67">
                <a:extLst>
                  <a:ext uri="{FF2B5EF4-FFF2-40B4-BE49-F238E27FC236}">
                    <a16:creationId xmlns:a16="http://schemas.microsoft.com/office/drawing/2014/main" id="{1CE556FB-04F6-4A6A-AB07-618772D4E013}"/>
                  </a:ext>
                </a:extLst>
              </p14:cNvPr>
              <p14:cNvContentPartPr/>
              <p14:nvPr/>
            </p14:nvContentPartPr>
            <p14:xfrm>
              <a:off x="4847520" y="4795000"/>
              <a:ext cx="222480" cy="405360"/>
            </p14:xfrm>
          </p:contentPart>
        </mc:Choice>
        <mc:Fallback>
          <p:pic>
            <p:nvPicPr>
              <p:cNvPr id="68" name="Ink 67">
                <a:extLst>
                  <a:ext uri="{FF2B5EF4-FFF2-40B4-BE49-F238E27FC236}">
                    <a16:creationId xmlns:a16="http://schemas.microsoft.com/office/drawing/2014/main" id="{1CE556FB-04F6-4A6A-AB07-618772D4E013}"/>
                  </a:ext>
                </a:extLst>
              </p:cNvPr>
              <p:cNvPicPr/>
              <p:nvPr/>
            </p:nvPicPr>
            <p:blipFill>
              <a:blip r:embed="rId146"/>
              <a:stretch>
                <a:fillRect/>
              </a:stretch>
            </p:blipFill>
            <p:spPr>
              <a:xfrm>
                <a:off x="4829880" y="4777360"/>
                <a:ext cx="258120" cy="441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7">
            <p14:nvContentPartPr>
              <p14:cNvPr id="79" name="Ink 78">
                <a:extLst>
                  <a:ext uri="{FF2B5EF4-FFF2-40B4-BE49-F238E27FC236}">
                    <a16:creationId xmlns:a16="http://schemas.microsoft.com/office/drawing/2014/main" id="{EEA025DE-D5D4-440C-80A3-7ED05A17B53A}"/>
                  </a:ext>
                </a:extLst>
              </p14:cNvPr>
              <p14:cNvContentPartPr/>
              <p14:nvPr/>
            </p14:nvContentPartPr>
            <p14:xfrm>
              <a:off x="6156480" y="4969600"/>
              <a:ext cx="186840" cy="29160"/>
            </p14:xfrm>
          </p:contentPart>
        </mc:Choice>
        <mc:Fallback>
          <p:pic>
            <p:nvPicPr>
              <p:cNvPr id="79" name="Ink 78">
                <a:extLst>
                  <a:ext uri="{FF2B5EF4-FFF2-40B4-BE49-F238E27FC236}">
                    <a16:creationId xmlns:a16="http://schemas.microsoft.com/office/drawing/2014/main" id="{EEA025DE-D5D4-440C-80A3-7ED05A17B53A}"/>
                  </a:ext>
                </a:extLst>
              </p:cNvPr>
              <p:cNvPicPr/>
              <p:nvPr/>
            </p:nvPicPr>
            <p:blipFill>
              <a:blip r:embed="rId148"/>
              <a:stretch>
                <a:fillRect/>
              </a:stretch>
            </p:blipFill>
            <p:spPr>
              <a:xfrm>
                <a:off x="6138840" y="4951600"/>
                <a:ext cx="222480" cy="64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9">
            <p14:nvContentPartPr>
              <p14:cNvPr id="83" name="Ink 82">
                <a:extLst>
                  <a:ext uri="{FF2B5EF4-FFF2-40B4-BE49-F238E27FC236}">
                    <a16:creationId xmlns:a16="http://schemas.microsoft.com/office/drawing/2014/main" id="{999D53A9-422D-4B78-BD9F-8F80C45B2673}"/>
                  </a:ext>
                </a:extLst>
              </p14:cNvPr>
              <p14:cNvContentPartPr/>
              <p14:nvPr/>
            </p14:nvContentPartPr>
            <p14:xfrm>
              <a:off x="6187080" y="5080480"/>
              <a:ext cx="153720" cy="11880"/>
            </p14:xfrm>
          </p:contentPart>
        </mc:Choice>
        <mc:Fallback>
          <p:pic>
            <p:nvPicPr>
              <p:cNvPr id="83" name="Ink 82">
                <a:extLst>
                  <a:ext uri="{FF2B5EF4-FFF2-40B4-BE49-F238E27FC236}">
                    <a16:creationId xmlns:a16="http://schemas.microsoft.com/office/drawing/2014/main" id="{999D53A9-422D-4B78-BD9F-8F80C45B2673}"/>
                  </a:ext>
                </a:extLst>
              </p:cNvPr>
              <p:cNvPicPr/>
              <p:nvPr/>
            </p:nvPicPr>
            <p:blipFill>
              <a:blip r:embed="rId150"/>
              <a:stretch>
                <a:fillRect/>
              </a:stretch>
            </p:blipFill>
            <p:spPr>
              <a:xfrm>
                <a:off x="6169440" y="5062840"/>
                <a:ext cx="189360" cy="47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1">
            <p14:nvContentPartPr>
              <p14:cNvPr id="84" name="Ink 83">
                <a:extLst>
                  <a:ext uri="{FF2B5EF4-FFF2-40B4-BE49-F238E27FC236}">
                    <a16:creationId xmlns:a16="http://schemas.microsoft.com/office/drawing/2014/main" id="{561ED825-BFA8-4824-9718-F4F37C943B82}"/>
                  </a:ext>
                </a:extLst>
              </p14:cNvPr>
              <p14:cNvContentPartPr/>
              <p14:nvPr/>
            </p14:nvContentPartPr>
            <p14:xfrm>
              <a:off x="6490920" y="4871320"/>
              <a:ext cx="301320" cy="203760"/>
            </p14:xfrm>
          </p:contentPart>
        </mc:Choice>
        <mc:Fallback>
          <p:pic>
            <p:nvPicPr>
              <p:cNvPr id="84" name="Ink 83">
                <a:extLst>
                  <a:ext uri="{FF2B5EF4-FFF2-40B4-BE49-F238E27FC236}">
                    <a16:creationId xmlns:a16="http://schemas.microsoft.com/office/drawing/2014/main" id="{561ED825-BFA8-4824-9718-F4F37C943B82}"/>
                  </a:ext>
                </a:extLst>
              </p:cNvPr>
              <p:cNvPicPr/>
              <p:nvPr/>
            </p:nvPicPr>
            <p:blipFill>
              <a:blip r:embed="rId152"/>
              <a:stretch>
                <a:fillRect/>
              </a:stretch>
            </p:blipFill>
            <p:spPr>
              <a:xfrm>
                <a:off x="6473280" y="4853680"/>
                <a:ext cx="336960" cy="239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3">
            <p14:nvContentPartPr>
              <p14:cNvPr id="91" name="Ink 90">
                <a:extLst>
                  <a:ext uri="{FF2B5EF4-FFF2-40B4-BE49-F238E27FC236}">
                    <a16:creationId xmlns:a16="http://schemas.microsoft.com/office/drawing/2014/main" id="{CB77ABDC-E7CE-4059-8800-288DBACA4BBD}"/>
                  </a:ext>
                </a:extLst>
              </p14:cNvPr>
              <p14:cNvContentPartPr/>
              <p14:nvPr/>
            </p14:nvContentPartPr>
            <p14:xfrm>
              <a:off x="6920400" y="4906960"/>
              <a:ext cx="910800" cy="183600"/>
            </p14:xfrm>
          </p:contentPart>
        </mc:Choice>
        <mc:Fallback>
          <p:pic>
            <p:nvPicPr>
              <p:cNvPr id="91" name="Ink 90">
                <a:extLst>
                  <a:ext uri="{FF2B5EF4-FFF2-40B4-BE49-F238E27FC236}">
                    <a16:creationId xmlns:a16="http://schemas.microsoft.com/office/drawing/2014/main" id="{CB77ABDC-E7CE-4059-8800-288DBACA4BBD}"/>
                  </a:ext>
                </a:extLst>
              </p:cNvPr>
              <p:cNvPicPr/>
              <p:nvPr/>
            </p:nvPicPr>
            <p:blipFill>
              <a:blip r:embed="rId154"/>
              <a:stretch>
                <a:fillRect/>
              </a:stretch>
            </p:blipFill>
            <p:spPr>
              <a:xfrm>
                <a:off x="6902400" y="4888960"/>
                <a:ext cx="946440" cy="219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5">
            <p14:nvContentPartPr>
              <p14:cNvPr id="93" name="Ink 92">
                <a:extLst>
                  <a:ext uri="{FF2B5EF4-FFF2-40B4-BE49-F238E27FC236}">
                    <a16:creationId xmlns:a16="http://schemas.microsoft.com/office/drawing/2014/main" id="{3CAA77E8-1E59-4F56-B035-012409FFBFA5}"/>
                  </a:ext>
                </a:extLst>
              </p14:cNvPr>
              <p14:cNvContentPartPr/>
              <p14:nvPr/>
            </p14:nvContentPartPr>
            <p14:xfrm>
              <a:off x="5435040" y="4928560"/>
              <a:ext cx="549000" cy="400320"/>
            </p14:xfrm>
          </p:contentPart>
        </mc:Choice>
        <mc:Fallback>
          <p:pic>
            <p:nvPicPr>
              <p:cNvPr id="93" name="Ink 92">
                <a:extLst>
                  <a:ext uri="{FF2B5EF4-FFF2-40B4-BE49-F238E27FC236}">
                    <a16:creationId xmlns:a16="http://schemas.microsoft.com/office/drawing/2014/main" id="{3CAA77E8-1E59-4F56-B035-012409FFBFA5}"/>
                  </a:ext>
                </a:extLst>
              </p:cNvPr>
              <p:cNvPicPr/>
              <p:nvPr/>
            </p:nvPicPr>
            <p:blipFill>
              <a:blip r:embed="rId156"/>
              <a:stretch>
                <a:fillRect/>
              </a:stretch>
            </p:blipFill>
            <p:spPr>
              <a:xfrm>
                <a:off x="5417040" y="4910576"/>
                <a:ext cx="584640" cy="435928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8959685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EF925F-07F8-4EB3-99A6-401403A3F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8BA499-14B1-4141-8B47-F388188B2A8C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42" name="Ink 41">
                <a:extLst>
                  <a:ext uri="{FF2B5EF4-FFF2-40B4-BE49-F238E27FC236}">
                    <a16:creationId xmlns:a16="http://schemas.microsoft.com/office/drawing/2014/main" id="{06ABA72C-8185-4813-849E-4021869A9312}"/>
                  </a:ext>
                </a:extLst>
              </p14:cNvPr>
              <p14:cNvContentPartPr/>
              <p14:nvPr/>
            </p14:nvContentPartPr>
            <p14:xfrm>
              <a:off x="2102880" y="88720"/>
              <a:ext cx="5002560" cy="700920"/>
            </p14:xfrm>
          </p:contentPart>
        </mc:Choice>
        <mc:Fallback>
          <p:pic>
            <p:nvPicPr>
              <p:cNvPr id="42" name="Ink 41">
                <a:extLst>
                  <a:ext uri="{FF2B5EF4-FFF2-40B4-BE49-F238E27FC236}">
                    <a16:creationId xmlns:a16="http://schemas.microsoft.com/office/drawing/2014/main" id="{06ABA72C-8185-4813-849E-4021869A9312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085239" y="70729"/>
                <a:ext cx="5038203" cy="73654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D6A6CB84-C9BD-44BA-93A8-F826267C367D}"/>
                  </a:ext>
                </a:extLst>
              </p14:cNvPr>
              <p14:cNvContentPartPr/>
              <p14:nvPr/>
            </p14:nvContentPartPr>
            <p14:xfrm>
              <a:off x="1594560" y="1036240"/>
              <a:ext cx="774000" cy="382680"/>
            </p14:xfrm>
          </p:contentPart>
        </mc:Choice>
        <mc:Fallback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D6A6CB84-C9BD-44BA-93A8-F826267C367D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576912" y="1018240"/>
                <a:ext cx="809657" cy="418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DCBF7F8E-E82C-45E1-892E-30A38B336353}"/>
                  </a:ext>
                </a:extLst>
              </p14:cNvPr>
              <p14:cNvContentPartPr/>
              <p14:nvPr/>
            </p14:nvContentPartPr>
            <p14:xfrm>
              <a:off x="2813880" y="1157560"/>
              <a:ext cx="249840" cy="194400"/>
            </p14:xfrm>
          </p:contentPart>
        </mc:Choice>
        <mc:Fallback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DCBF7F8E-E82C-45E1-892E-30A38B336353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2795880" y="1139560"/>
                <a:ext cx="285480" cy="230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6FE24B79-1678-4B8A-9F2B-87FD1E07DC07}"/>
                  </a:ext>
                </a:extLst>
              </p14:cNvPr>
              <p14:cNvContentPartPr/>
              <p14:nvPr/>
            </p14:nvContentPartPr>
            <p14:xfrm>
              <a:off x="3081360" y="1157920"/>
              <a:ext cx="226800" cy="476640"/>
            </p14:xfrm>
          </p:contentPart>
        </mc:Choice>
        <mc:Fallback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6FE24B79-1678-4B8A-9F2B-87FD1E07DC07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3063360" y="1139920"/>
                <a:ext cx="262440" cy="512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">
            <p14:nvContentPartPr>
              <p14:cNvPr id="26" name="Ink 25">
                <a:extLst>
                  <a:ext uri="{FF2B5EF4-FFF2-40B4-BE49-F238E27FC236}">
                    <a16:creationId xmlns:a16="http://schemas.microsoft.com/office/drawing/2014/main" id="{228B99EC-3156-4754-A1EF-FA9185DEED48}"/>
                  </a:ext>
                </a:extLst>
              </p14:cNvPr>
              <p14:cNvContentPartPr/>
              <p14:nvPr/>
            </p14:nvContentPartPr>
            <p14:xfrm>
              <a:off x="4104480" y="995560"/>
              <a:ext cx="1046520" cy="327240"/>
            </p14:xfrm>
          </p:contentPart>
        </mc:Choice>
        <mc:Fallback>
          <p:pic>
            <p:nvPicPr>
              <p:cNvPr id="26" name="Ink 25">
                <a:extLst>
                  <a:ext uri="{FF2B5EF4-FFF2-40B4-BE49-F238E27FC236}">
                    <a16:creationId xmlns:a16="http://schemas.microsoft.com/office/drawing/2014/main" id="{228B99EC-3156-4754-A1EF-FA9185DEED48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4086480" y="977560"/>
                <a:ext cx="1082160" cy="362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">
            <p14:nvContentPartPr>
              <p14:cNvPr id="27" name="Ink 26">
                <a:extLst>
                  <a:ext uri="{FF2B5EF4-FFF2-40B4-BE49-F238E27FC236}">
                    <a16:creationId xmlns:a16="http://schemas.microsoft.com/office/drawing/2014/main" id="{3CBECA88-B650-4F94-A5D8-27E8FF98DA88}"/>
                  </a:ext>
                </a:extLst>
              </p14:cNvPr>
              <p14:cNvContentPartPr/>
              <p14:nvPr/>
            </p14:nvContentPartPr>
            <p14:xfrm>
              <a:off x="3423360" y="985120"/>
              <a:ext cx="579960" cy="348120"/>
            </p14:xfrm>
          </p:contentPart>
        </mc:Choice>
        <mc:Fallback>
          <p:pic>
            <p:nvPicPr>
              <p:cNvPr id="27" name="Ink 26">
                <a:extLst>
                  <a:ext uri="{FF2B5EF4-FFF2-40B4-BE49-F238E27FC236}">
                    <a16:creationId xmlns:a16="http://schemas.microsoft.com/office/drawing/2014/main" id="{3CBECA88-B650-4F94-A5D8-27E8FF98DA88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3405709" y="967139"/>
                <a:ext cx="615622" cy="38372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">
            <p14:nvContentPartPr>
              <p14:cNvPr id="32" name="Ink 31">
                <a:extLst>
                  <a:ext uri="{FF2B5EF4-FFF2-40B4-BE49-F238E27FC236}">
                    <a16:creationId xmlns:a16="http://schemas.microsoft.com/office/drawing/2014/main" id="{8CFF8944-D5B6-4D6A-9B00-7D8F27AD4D77}"/>
                  </a:ext>
                </a:extLst>
              </p14:cNvPr>
              <p14:cNvContentPartPr/>
              <p14:nvPr/>
            </p14:nvContentPartPr>
            <p14:xfrm>
              <a:off x="6339360" y="709000"/>
              <a:ext cx="218160" cy="123840"/>
            </p14:xfrm>
          </p:contentPart>
        </mc:Choice>
        <mc:Fallback>
          <p:pic>
            <p:nvPicPr>
              <p:cNvPr id="32" name="Ink 31">
                <a:extLst>
                  <a:ext uri="{FF2B5EF4-FFF2-40B4-BE49-F238E27FC236}">
                    <a16:creationId xmlns:a16="http://schemas.microsoft.com/office/drawing/2014/main" id="{8CFF8944-D5B6-4D6A-9B00-7D8F27AD4D77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6321360" y="691000"/>
                <a:ext cx="253800" cy="159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">
            <p14:nvContentPartPr>
              <p14:cNvPr id="33" name="Ink 32">
                <a:extLst>
                  <a:ext uri="{FF2B5EF4-FFF2-40B4-BE49-F238E27FC236}">
                    <a16:creationId xmlns:a16="http://schemas.microsoft.com/office/drawing/2014/main" id="{C4436E46-8511-4FB7-B439-D9A9B3D0D4D0}"/>
                  </a:ext>
                </a:extLst>
              </p14:cNvPr>
              <p14:cNvContentPartPr/>
              <p14:nvPr/>
            </p14:nvContentPartPr>
            <p14:xfrm>
              <a:off x="6654720" y="1039840"/>
              <a:ext cx="202320" cy="6480"/>
            </p14:xfrm>
          </p:contentPart>
        </mc:Choice>
        <mc:Fallback>
          <p:pic>
            <p:nvPicPr>
              <p:cNvPr id="33" name="Ink 32">
                <a:extLst>
                  <a:ext uri="{FF2B5EF4-FFF2-40B4-BE49-F238E27FC236}">
                    <a16:creationId xmlns:a16="http://schemas.microsoft.com/office/drawing/2014/main" id="{C4436E46-8511-4FB7-B439-D9A9B3D0D4D0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6636720" y="1022200"/>
                <a:ext cx="237960" cy="42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8">
            <p14:nvContentPartPr>
              <p14:cNvPr id="34" name="Ink 33">
                <a:extLst>
                  <a:ext uri="{FF2B5EF4-FFF2-40B4-BE49-F238E27FC236}">
                    <a16:creationId xmlns:a16="http://schemas.microsoft.com/office/drawing/2014/main" id="{B9EB01D9-3354-4062-A4B9-ED0FDADE770B}"/>
                  </a:ext>
                </a:extLst>
              </p14:cNvPr>
              <p14:cNvContentPartPr/>
              <p14:nvPr/>
            </p14:nvContentPartPr>
            <p14:xfrm>
              <a:off x="6664440" y="1117240"/>
              <a:ext cx="182880" cy="22680"/>
            </p14:xfrm>
          </p:contentPart>
        </mc:Choice>
        <mc:Fallback>
          <p:pic>
            <p:nvPicPr>
              <p:cNvPr id="34" name="Ink 33">
                <a:extLst>
                  <a:ext uri="{FF2B5EF4-FFF2-40B4-BE49-F238E27FC236}">
                    <a16:creationId xmlns:a16="http://schemas.microsoft.com/office/drawing/2014/main" id="{B9EB01D9-3354-4062-A4B9-ED0FDADE770B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6646800" y="1099240"/>
                <a:ext cx="218520" cy="58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0">
            <p14:nvContentPartPr>
              <p14:cNvPr id="37" name="Ink 36">
                <a:extLst>
                  <a:ext uri="{FF2B5EF4-FFF2-40B4-BE49-F238E27FC236}">
                    <a16:creationId xmlns:a16="http://schemas.microsoft.com/office/drawing/2014/main" id="{756F4E89-1465-43F5-BFD8-9B20AD1C45A3}"/>
                  </a:ext>
                </a:extLst>
              </p14:cNvPr>
              <p14:cNvContentPartPr/>
              <p14:nvPr/>
            </p14:nvContentPartPr>
            <p14:xfrm>
              <a:off x="7040640" y="953080"/>
              <a:ext cx="545400" cy="236880"/>
            </p14:xfrm>
          </p:contentPart>
        </mc:Choice>
        <mc:Fallback>
          <p:pic>
            <p:nvPicPr>
              <p:cNvPr id="37" name="Ink 36">
                <a:extLst>
                  <a:ext uri="{FF2B5EF4-FFF2-40B4-BE49-F238E27FC236}">
                    <a16:creationId xmlns:a16="http://schemas.microsoft.com/office/drawing/2014/main" id="{756F4E89-1465-43F5-BFD8-9B20AD1C45A3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7022640" y="935080"/>
                <a:ext cx="581040" cy="272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2">
            <p14:nvContentPartPr>
              <p14:cNvPr id="38" name="Ink 37">
                <a:extLst>
                  <a:ext uri="{FF2B5EF4-FFF2-40B4-BE49-F238E27FC236}">
                    <a16:creationId xmlns:a16="http://schemas.microsoft.com/office/drawing/2014/main" id="{6D6BED9C-C6CE-451F-A8B6-C146BAE018C7}"/>
                  </a:ext>
                </a:extLst>
              </p14:cNvPr>
              <p14:cNvContentPartPr/>
              <p14:nvPr/>
            </p14:nvContentPartPr>
            <p14:xfrm>
              <a:off x="5642040" y="913840"/>
              <a:ext cx="891360" cy="388800"/>
            </p14:xfrm>
          </p:contentPart>
        </mc:Choice>
        <mc:Fallback>
          <p:pic>
            <p:nvPicPr>
              <p:cNvPr id="38" name="Ink 37">
                <a:extLst>
                  <a:ext uri="{FF2B5EF4-FFF2-40B4-BE49-F238E27FC236}">
                    <a16:creationId xmlns:a16="http://schemas.microsoft.com/office/drawing/2014/main" id="{6D6BED9C-C6CE-451F-A8B6-C146BAE018C7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5624400" y="896200"/>
                <a:ext cx="927000" cy="4244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493948256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EF925F-07F8-4EB3-99A6-401403A3F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8BA499-14B1-4141-8B47-F388188B2A8C}" type="slidenum">
              <a:rPr lang="en-US" smtClean="0"/>
              <a:pPr>
                <a:defRPr/>
              </a:pPr>
              <a:t>60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0BB0A9F-67E7-4360-BE9A-A8D3F312C7C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3056" t="17531" r="18541" b="76420"/>
          <a:stretch/>
        </p:blipFill>
        <p:spPr>
          <a:xfrm>
            <a:off x="304800" y="228600"/>
            <a:ext cx="8599714" cy="15240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F0256B7F-660F-4C3A-9958-D2343A82F7C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666"/>
          <a:stretch/>
        </p:blipFill>
        <p:spPr>
          <a:xfrm>
            <a:off x="5789622" y="1273723"/>
            <a:ext cx="3107209" cy="2119717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B6DCC777-BEA5-4DC5-90E9-BDACB64259DB}"/>
                  </a:ext>
                </a:extLst>
              </p14:cNvPr>
              <p14:cNvContentPartPr/>
              <p14:nvPr/>
            </p14:nvContentPartPr>
            <p14:xfrm>
              <a:off x="1076520" y="548440"/>
              <a:ext cx="960840" cy="2448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B6DCC777-BEA5-4DC5-90E9-BDACB64259DB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058880" y="512800"/>
                <a:ext cx="996480" cy="96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1CEF74A6-6511-487F-A591-C9CD2448ED38}"/>
                  </a:ext>
                </a:extLst>
              </p14:cNvPr>
              <p14:cNvContentPartPr/>
              <p14:nvPr/>
            </p14:nvContentPartPr>
            <p14:xfrm>
              <a:off x="4866240" y="1340800"/>
              <a:ext cx="3765960" cy="71640"/>
            </p14:xfrm>
          </p:contentPart>
        </mc:Choice>
        <mc:Fallback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1CEF74A6-6511-487F-A591-C9CD2448ED38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4848600" y="1304800"/>
                <a:ext cx="3801600" cy="143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D42D16F1-1097-48CB-A84C-636D48DE3352}"/>
                  </a:ext>
                </a:extLst>
              </p14:cNvPr>
              <p14:cNvContentPartPr/>
              <p14:nvPr/>
            </p14:nvContentPartPr>
            <p14:xfrm>
              <a:off x="365520" y="1635280"/>
              <a:ext cx="3756960" cy="102240"/>
            </p14:xfrm>
          </p:contentPart>
        </mc:Choice>
        <mc:Fallback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D42D16F1-1097-48CB-A84C-636D48DE3352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347520" y="1599280"/>
                <a:ext cx="3792600" cy="173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">
            <p14:nvContentPartPr>
              <p14:cNvPr id="78" name="Ink 77">
                <a:extLst>
                  <a:ext uri="{FF2B5EF4-FFF2-40B4-BE49-F238E27FC236}">
                    <a16:creationId xmlns:a16="http://schemas.microsoft.com/office/drawing/2014/main" id="{E0633C40-31D6-432C-84F4-5CEF202BD5A3}"/>
                  </a:ext>
                </a:extLst>
              </p14:cNvPr>
              <p14:cNvContentPartPr/>
              <p14:nvPr/>
            </p14:nvContentPartPr>
            <p14:xfrm>
              <a:off x="2393400" y="2071240"/>
              <a:ext cx="1436040" cy="1339200"/>
            </p14:xfrm>
          </p:contentPart>
        </mc:Choice>
        <mc:Fallback>
          <p:pic>
            <p:nvPicPr>
              <p:cNvPr id="78" name="Ink 77">
                <a:extLst>
                  <a:ext uri="{FF2B5EF4-FFF2-40B4-BE49-F238E27FC236}">
                    <a16:creationId xmlns:a16="http://schemas.microsoft.com/office/drawing/2014/main" id="{E0633C40-31D6-432C-84F4-5CEF202BD5A3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2375400" y="2053600"/>
                <a:ext cx="1471680" cy="1374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90A6D3F3-8056-4521-9F16-9339F31ADAA3}"/>
                  </a:ext>
                </a:extLst>
              </p14:cNvPr>
              <p14:cNvContentPartPr/>
              <p14:nvPr/>
            </p14:nvContentPartPr>
            <p14:xfrm>
              <a:off x="5639880" y="3203440"/>
              <a:ext cx="821880" cy="541800"/>
            </p14:xfrm>
          </p:contentPart>
        </mc:Choice>
        <mc:Fallback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90A6D3F3-8056-4521-9F16-9339F31ADAA3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5622240" y="3185800"/>
                <a:ext cx="857520" cy="577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">
            <p14:nvContentPartPr>
              <p14:cNvPr id="31" name="Ink 30">
                <a:extLst>
                  <a:ext uri="{FF2B5EF4-FFF2-40B4-BE49-F238E27FC236}">
                    <a16:creationId xmlns:a16="http://schemas.microsoft.com/office/drawing/2014/main" id="{477DFAAD-2BB6-487D-A394-AEB81D1D9E8F}"/>
                  </a:ext>
                </a:extLst>
              </p14:cNvPr>
              <p14:cNvContentPartPr/>
              <p14:nvPr/>
            </p14:nvContentPartPr>
            <p14:xfrm>
              <a:off x="6838680" y="3454000"/>
              <a:ext cx="1698120" cy="345960"/>
            </p14:xfrm>
          </p:contentPart>
        </mc:Choice>
        <mc:Fallback>
          <p:pic>
            <p:nvPicPr>
              <p:cNvPr id="31" name="Ink 30">
                <a:extLst>
                  <a:ext uri="{FF2B5EF4-FFF2-40B4-BE49-F238E27FC236}">
                    <a16:creationId xmlns:a16="http://schemas.microsoft.com/office/drawing/2014/main" id="{477DFAAD-2BB6-487D-A394-AEB81D1D9E8F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6821040" y="3436342"/>
                <a:ext cx="1733760" cy="38163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">
            <p14:nvContentPartPr>
              <p14:cNvPr id="60" name="Ink 59">
                <a:extLst>
                  <a:ext uri="{FF2B5EF4-FFF2-40B4-BE49-F238E27FC236}">
                    <a16:creationId xmlns:a16="http://schemas.microsoft.com/office/drawing/2014/main" id="{70FEA33A-0CA4-4D06-A694-E6BE0526ABEF}"/>
                  </a:ext>
                </a:extLst>
              </p14:cNvPr>
              <p14:cNvContentPartPr/>
              <p14:nvPr/>
            </p14:nvContentPartPr>
            <p14:xfrm>
              <a:off x="1350840" y="2523040"/>
              <a:ext cx="273600" cy="299880"/>
            </p14:xfrm>
          </p:contentPart>
        </mc:Choice>
        <mc:Fallback>
          <p:pic>
            <p:nvPicPr>
              <p:cNvPr id="60" name="Ink 59">
                <a:extLst>
                  <a:ext uri="{FF2B5EF4-FFF2-40B4-BE49-F238E27FC236}">
                    <a16:creationId xmlns:a16="http://schemas.microsoft.com/office/drawing/2014/main" id="{70FEA33A-0CA4-4D06-A694-E6BE0526ABEF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1332840" y="2505400"/>
                <a:ext cx="309240" cy="335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8">
            <p14:nvContentPartPr>
              <p14:cNvPr id="62" name="Ink 61">
                <a:extLst>
                  <a:ext uri="{FF2B5EF4-FFF2-40B4-BE49-F238E27FC236}">
                    <a16:creationId xmlns:a16="http://schemas.microsoft.com/office/drawing/2014/main" id="{F5D34BE0-D740-496D-BA19-A43E46581857}"/>
                  </a:ext>
                </a:extLst>
              </p14:cNvPr>
              <p14:cNvContentPartPr/>
              <p14:nvPr/>
            </p14:nvContentPartPr>
            <p14:xfrm>
              <a:off x="1543800" y="2924080"/>
              <a:ext cx="881280" cy="394920"/>
            </p14:xfrm>
          </p:contentPart>
        </mc:Choice>
        <mc:Fallback>
          <p:pic>
            <p:nvPicPr>
              <p:cNvPr id="62" name="Ink 61">
                <a:extLst>
                  <a:ext uri="{FF2B5EF4-FFF2-40B4-BE49-F238E27FC236}">
                    <a16:creationId xmlns:a16="http://schemas.microsoft.com/office/drawing/2014/main" id="{F5D34BE0-D740-496D-BA19-A43E46581857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1526160" y="2906424"/>
                <a:ext cx="916920" cy="43059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0">
            <p14:nvContentPartPr>
              <p14:cNvPr id="50" name="Ink 49">
                <a:extLst>
                  <a:ext uri="{FF2B5EF4-FFF2-40B4-BE49-F238E27FC236}">
                    <a16:creationId xmlns:a16="http://schemas.microsoft.com/office/drawing/2014/main" id="{03071465-35E0-411D-958B-E31CEA15544A}"/>
                  </a:ext>
                </a:extLst>
              </p14:cNvPr>
              <p14:cNvContentPartPr/>
              <p14:nvPr/>
            </p14:nvContentPartPr>
            <p14:xfrm>
              <a:off x="5465640" y="4041880"/>
              <a:ext cx="233280" cy="243000"/>
            </p14:xfrm>
          </p:contentPart>
        </mc:Choice>
        <mc:Fallback>
          <p:pic>
            <p:nvPicPr>
              <p:cNvPr id="50" name="Ink 49">
                <a:extLst>
                  <a:ext uri="{FF2B5EF4-FFF2-40B4-BE49-F238E27FC236}">
                    <a16:creationId xmlns:a16="http://schemas.microsoft.com/office/drawing/2014/main" id="{03071465-35E0-411D-958B-E31CEA15544A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5448000" y="4023880"/>
                <a:ext cx="268920" cy="278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2">
            <p14:nvContentPartPr>
              <p14:cNvPr id="58" name="Ink 57">
                <a:extLst>
                  <a:ext uri="{FF2B5EF4-FFF2-40B4-BE49-F238E27FC236}">
                    <a16:creationId xmlns:a16="http://schemas.microsoft.com/office/drawing/2014/main" id="{0C5FC470-FF98-4017-9E8F-A0ADB547B3D3}"/>
                  </a:ext>
                </a:extLst>
              </p14:cNvPr>
              <p14:cNvContentPartPr/>
              <p14:nvPr/>
            </p14:nvContentPartPr>
            <p14:xfrm>
              <a:off x="5505600" y="3865120"/>
              <a:ext cx="157680" cy="107280"/>
            </p14:xfrm>
          </p:contentPart>
        </mc:Choice>
        <mc:Fallback>
          <p:pic>
            <p:nvPicPr>
              <p:cNvPr id="58" name="Ink 57">
                <a:extLst>
                  <a:ext uri="{FF2B5EF4-FFF2-40B4-BE49-F238E27FC236}">
                    <a16:creationId xmlns:a16="http://schemas.microsoft.com/office/drawing/2014/main" id="{0C5FC470-FF98-4017-9E8F-A0ADB547B3D3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5487600" y="3847120"/>
                <a:ext cx="193320" cy="142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4">
            <p14:nvContentPartPr>
              <p14:cNvPr id="59" name="Ink 58">
                <a:extLst>
                  <a:ext uri="{FF2B5EF4-FFF2-40B4-BE49-F238E27FC236}">
                    <a16:creationId xmlns:a16="http://schemas.microsoft.com/office/drawing/2014/main" id="{AB517685-6C43-4DEB-9FD1-CF856E04063E}"/>
                  </a:ext>
                </a:extLst>
              </p14:cNvPr>
              <p14:cNvContentPartPr/>
              <p14:nvPr/>
            </p14:nvContentPartPr>
            <p14:xfrm>
              <a:off x="5981520" y="4114240"/>
              <a:ext cx="115560" cy="4320"/>
            </p14:xfrm>
          </p:contentPart>
        </mc:Choice>
        <mc:Fallback>
          <p:pic>
            <p:nvPicPr>
              <p:cNvPr id="59" name="Ink 58">
                <a:extLst>
                  <a:ext uri="{FF2B5EF4-FFF2-40B4-BE49-F238E27FC236}">
                    <a16:creationId xmlns:a16="http://schemas.microsoft.com/office/drawing/2014/main" id="{AB517685-6C43-4DEB-9FD1-CF856E04063E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5963520" y="4096600"/>
                <a:ext cx="151200" cy="39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6">
            <p14:nvContentPartPr>
              <p14:cNvPr id="63" name="Ink 62">
                <a:extLst>
                  <a:ext uri="{FF2B5EF4-FFF2-40B4-BE49-F238E27FC236}">
                    <a16:creationId xmlns:a16="http://schemas.microsoft.com/office/drawing/2014/main" id="{16DFF3B2-1E4F-4E37-BF45-D81FB045A349}"/>
                  </a:ext>
                </a:extLst>
              </p14:cNvPr>
              <p14:cNvContentPartPr/>
              <p14:nvPr/>
            </p14:nvContentPartPr>
            <p14:xfrm>
              <a:off x="5953440" y="4206040"/>
              <a:ext cx="143640" cy="9360"/>
            </p14:xfrm>
          </p:contentPart>
        </mc:Choice>
        <mc:Fallback>
          <p:pic>
            <p:nvPicPr>
              <p:cNvPr id="63" name="Ink 62">
                <a:extLst>
                  <a:ext uri="{FF2B5EF4-FFF2-40B4-BE49-F238E27FC236}">
                    <a16:creationId xmlns:a16="http://schemas.microsoft.com/office/drawing/2014/main" id="{16DFF3B2-1E4F-4E37-BF45-D81FB045A349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5935440" y="4188400"/>
                <a:ext cx="179280" cy="45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8">
            <p14:nvContentPartPr>
              <p14:cNvPr id="70" name="Ink 69">
                <a:extLst>
                  <a:ext uri="{FF2B5EF4-FFF2-40B4-BE49-F238E27FC236}">
                    <a16:creationId xmlns:a16="http://schemas.microsoft.com/office/drawing/2014/main" id="{25B77C2E-E89A-4E7D-B73A-E0EC7C6574F2}"/>
                  </a:ext>
                </a:extLst>
              </p14:cNvPr>
              <p14:cNvContentPartPr/>
              <p14:nvPr/>
            </p14:nvContentPartPr>
            <p14:xfrm>
              <a:off x="6785040" y="4063480"/>
              <a:ext cx="92160" cy="204840"/>
            </p14:xfrm>
          </p:contentPart>
        </mc:Choice>
        <mc:Fallback>
          <p:pic>
            <p:nvPicPr>
              <p:cNvPr id="70" name="Ink 69">
                <a:extLst>
                  <a:ext uri="{FF2B5EF4-FFF2-40B4-BE49-F238E27FC236}">
                    <a16:creationId xmlns:a16="http://schemas.microsoft.com/office/drawing/2014/main" id="{25B77C2E-E89A-4E7D-B73A-E0EC7C6574F2}"/>
                  </a:ext>
                </a:extLst>
              </p:cNvPr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6767040" y="4045840"/>
                <a:ext cx="127800" cy="240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0">
            <p14:nvContentPartPr>
              <p14:cNvPr id="71" name="Ink 70">
                <a:extLst>
                  <a:ext uri="{FF2B5EF4-FFF2-40B4-BE49-F238E27FC236}">
                    <a16:creationId xmlns:a16="http://schemas.microsoft.com/office/drawing/2014/main" id="{D3070272-C18D-4D58-AD76-FF6450889F1D}"/>
                  </a:ext>
                </a:extLst>
              </p14:cNvPr>
              <p14:cNvContentPartPr/>
              <p14:nvPr/>
            </p14:nvContentPartPr>
            <p14:xfrm>
              <a:off x="6766320" y="3947920"/>
              <a:ext cx="158760" cy="68400"/>
            </p14:xfrm>
          </p:contentPart>
        </mc:Choice>
        <mc:Fallback>
          <p:pic>
            <p:nvPicPr>
              <p:cNvPr id="71" name="Ink 70">
                <a:extLst>
                  <a:ext uri="{FF2B5EF4-FFF2-40B4-BE49-F238E27FC236}">
                    <a16:creationId xmlns:a16="http://schemas.microsoft.com/office/drawing/2014/main" id="{D3070272-C18D-4D58-AD76-FF6450889F1D}"/>
                  </a:ext>
                </a:extLst>
              </p:cNvPr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6748320" y="3930280"/>
                <a:ext cx="194400" cy="104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2">
            <p14:nvContentPartPr>
              <p14:cNvPr id="72" name="Ink 71">
                <a:extLst>
                  <a:ext uri="{FF2B5EF4-FFF2-40B4-BE49-F238E27FC236}">
                    <a16:creationId xmlns:a16="http://schemas.microsoft.com/office/drawing/2014/main" id="{3D03DC2B-DCA1-4CFA-A2CA-609569ADFD17}"/>
                  </a:ext>
                </a:extLst>
              </p14:cNvPr>
              <p14:cNvContentPartPr/>
              <p14:nvPr/>
            </p14:nvContentPartPr>
            <p14:xfrm>
              <a:off x="6287880" y="4022800"/>
              <a:ext cx="380160" cy="258120"/>
            </p14:xfrm>
          </p:contentPart>
        </mc:Choice>
        <mc:Fallback>
          <p:pic>
            <p:nvPicPr>
              <p:cNvPr id="72" name="Ink 71">
                <a:extLst>
                  <a:ext uri="{FF2B5EF4-FFF2-40B4-BE49-F238E27FC236}">
                    <a16:creationId xmlns:a16="http://schemas.microsoft.com/office/drawing/2014/main" id="{3D03DC2B-DCA1-4CFA-A2CA-609569ADFD17}"/>
                  </a:ext>
                </a:extLst>
              </p:cNvPr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6270223" y="4005160"/>
                <a:ext cx="415834" cy="293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4">
            <p14:nvContentPartPr>
              <p14:cNvPr id="73" name="Ink 72">
                <a:extLst>
                  <a:ext uri="{FF2B5EF4-FFF2-40B4-BE49-F238E27FC236}">
                    <a16:creationId xmlns:a16="http://schemas.microsoft.com/office/drawing/2014/main" id="{70DA1EC0-C21D-4C3E-BA5C-184734FB17BE}"/>
                  </a:ext>
                </a:extLst>
              </p14:cNvPr>
              <p14:cNvContentPartPr/>
              <p14:nvPr/>
            </p14:nvContentPartPr>
            <p14:xfrm>
              <a:off x="7142160" y="4144840"/>
              <a:ext cx="176040" cy="10800"/>
            </p14:xfrm>
          </p:contentPart>
        </mc:Choice>
        <mc:Fallback>
          <p:pic>
            <p:nvPicPr>
              <p:cNvPr id="73" name="Ink 72">
                <a:extLst>
                  <a:ext uri="{FF2B5EF4-FFF2-40B4-BE49-F238E27FC236}">
                    <a16:creationId xmlns:a16="http://schemas.microsoft.com/office/drawing/2014/main" id="{70DA1EC0-C21D-4C3E-BA5C-184734FB17BE}"/>
                  </a:ext>
                </a:extLst>
              </p:cNvPr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7124520" y="4127200"/>
                <a:ext cx="211680" cy="46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6">
            <p14:nvContentPartPr>
              <p14:cNvPr id="74" name="Ink 73">
                <a:extLst>
                  <a:ext uri="{FF2B5EF4-FFF2-40B4-BE49-F238E27FC236}">
                    <a16:creationId xmlns:a16="http://schemas.microsoft.com/office/drawing/2014/main" id="{3FF57B4D-AB07-42CC-9D74-1271A2496369}"/>
                  </a:ext>
                </a:extLst>
              </p14:cNvPr>
              <p14:cNvContentPartPr/>
              <p14:nvPr/>
            </p14:nvContentPartPr>
            <p14:xfrm>
              <a:off x="7206960" y="4053760"/>
              <a:ext cx="16560" cy="186120"/>
            </p14:xfrm>
          </p:contentPart>
        </mc:Choice>
        <mc:Fallback>
          <p:pic>
            <p:nvPicPr>
              <p:cNvPr id="74" name="Ink 73">
                <a:extLst>
                  <a:ext uri="{FF2B5EF4-FFF2-40B4-BE49-F238E27FC236}">
                    <a16:creationId xmlns:a16="http://schemas.microsoft.com/office/drawing/2014/main" id="{3FF57B4D-AB07-42CC-9D74-1271A2496369}"/>
                  </a:ext>
                </a:extLst>
              </p:cNvPr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7189320" y="4035760"/>
                <a:ext cx="52200" cy="221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8">
            <p14:nvContentPartPr>
              <p14:cNvPr id="80" name="Ink 79">
                <a:extLst>
                  <a:ext uri="{FF2B5EF4-FFF2-40B4-BE49-F238E27FC236}">
                    <a16:creationId xmlns:a16="http://schemas.microsoft.com/office/drawing/2014/main" id="{FE351B86-2423-45DF-B345-50C479E70501}"/>
                  </a:ext>
                </a:extLst>
              </p14:cNvPr>
              <p14:cNvContentPartPr/>
              <p14:nvPr/>
            </p14:nvContentPartPr>
            <p14:xfrm>
              <a:off x="7518360" y="3963040"/>
              <a:ext cx="379800" cy="422280"/>
            </p14:xfrm>
          </p:contentPart>
        </mc:Choice>
        <mc:Fallback>
          <p:pic>
            <p:nvPicPr>
              <p:cNvPr id="80" name="Ink 79">
                <a:extLst>
                  <a:ext uri="{FF2B5EF4-FFF2-40B4-BE49-F238E27FC236}">
                    <a16:creationId xmlns:a16="http://schemas.microsoft.com/office/drawing/2014/main" id="{FE351B86-2423-45DF-B345-50C479E70501}"/>
                  </a:ext>
                </a:extLst>
              </p:cNvPr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7500377" y="3945040"/>
                <a:ext cx="415406" cy="457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0">
            <p14:nvContentPartPr>
              <p14:cNvPr id="81" name="Ink 80">
                <a:extLst>
                  <a:ext uri="{FF2B5EF4-FFF2-40B4-BE49-F238E27FC236}">
                    <a16:creationId xmlns:a16="http://schemas.microsoft.com/office/drawing/2014/main" id="{8398A60F-6E26-4CDD-BA97-7C1834FCE2C9}"/>
                  </a:ext>
                </a:extLst>
              </p14:cNvPr>
              <p14:cNvContentPartPr/>
              <p14:nvPr/>
            </p14:nvContentPartPr>
            <p14:xfrm>
              <a:off x="8036040" y="4056640"/>
              <a:ext cx="154440" cy="323280"/>
            </p14:xfrm>
          </p:contentPart>
        </mc:Choice>
        <mc:Fallback>
          <p:pic>
            <p:nvPicPr>
              <p:cNvPr id="81" name="Ink 80">
                <a:extLst>
                  <a:ext uri="{FF2B5EF4-FFF2-40B4-BE49-F238E27FC236}">
                    <a16:creationId xmlns:a16="http://schemas.microsoft.com/office/drawing/2014/main" id="{8398A60F-6E26-4CDD-BA97-7C1834FCE2C9}"/>
                  </a:ext>
                </a:extLst>
              </p:cNvPr>
              <p:cNvPicPr/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8018400" y="4039000"/>
                <a:ext cx="190080" cy="358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2">
            <p14:nvContentPartPr>
              <p14:cNvPr id="82" name="Ink 81">
                <a:extLst>
                  <a:ext uri="{FF2B5EF4-FFF2-40B4-BE49-F238E27FC236}">
                    <a16:creationId xmlns:a16="http://schemas.microsoft.com/office/drawing/2014/main" id="{A86E3044-C067-490A-9EB7-126FDA50D288}"/>
                  </a:ext>
                </a:extLst>
              </p14:cNvPr>
              <p14:cNvContentPartPr/>
              <p14:nvPr/>
            </p14:nvContentPartPr>
            <p14:xfrm>
              <a:off x="8056560" y="3872320"/>
              <a:ext cx="174600" cy="117000"/>
            </p14:xfrm>
          </p:contentPart>
        </mc:Choice>
        <mc:Fallback>
          <p:pic>
            <p:nvPicPr>
              <p:cNvPr id="82" name="Ink 81">
                <a:extLst>
                  <a:ext uri="{FF2B5EF4-FFF2-40B4-BE49-F238E27FC236}">
                    <a16:creationId xmlns:a16="http://schemas.microsoft.com/office/drawing/2014/main" id="{A86E3044-C067-490A-9EB7-126FDA50D288}"/>
                  </a:ext>
                </a:extLst>
              </p:cNvPr>
              <p:cNvPicPr/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8038560" y="3854320"/>
                <a:ext cx="210240" cy="152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4">
            <p14:nvContentPartPr>
              <p14:cNvPr id="49" name="Ink 48">
                <a:extLst>
                  <a:ext uri="{FF2B5EF4-FFF2-40B4-BE49-F238E27FC236}">
                    <a16:creationId xmlns:a16="http://schemas.microsoft.com/office/drawing/2014/main" id="{A427F48A-9D5B-49B7-B5AE-A88D3BC6FA50}"/>
                  </a:ext>
                </a:extLst>
              </p14:cNvPr>
              <p14:cNvContentPartPr/>
              <p14:nvPr/>
            </p14:nvContentPartPr>
            <p14:xfrm>
              <a:off x="8329440" y="4165360"/>
              <a:ext cx="42480" cy="75600"/>
            </p14:xfrm>
          </p:contentPart>
        </mc:Choice>
        <mc:Fallback>
          <p:pic>
            <p:nvPicPr>
              <p:cNvPr id="49" name="Ink 48">
                <a:extLst>
                  <a:ext uri="{FF2B5EF4-FFF2-40B4-BE49-F238E27FC236}">
                    <a16:creationId xmlns:a16="http://schemas.microsoft.com/office/drawing/2014/main" id="{A427F48A-9D5B-49B7-B5AE-A88D3BC6FA50}"/>
                  </a:ext>
                </a:extLst>
              </p:cNvPr>
              <p:cNvPicPr/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8311440" y="4147360"/>
                <a:ext cx="78120" cy="111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6">
            <p14:nvContentPartPr>
              <p14:cNvPr id="77" name="Ink 76">
                <a:extLst>
                  <a:ext uri="{FF2B5EF4-FFF2-40B4-BE49-F238E27FC236}">
                    <a16:creationId xmlns:a16="http://schemas.microsoft.com/office/drawing/2014/main" id="{94289DA9-877D-4C01-A882-F26C5BFCDFC9}"/>
                  </a:ext>
                </a:extLst>
              </p14:cNvPr>
              <p14:cNvContentPartPr/>
              <p14:nvPr/>
            </p14:nvContentPartPr>
            <p14:xfrm>
              <a:off x="5079720" y="4348240"/>
              <a:ext cx="1126080" cy="358200"/>
            </p14:xfrm>
          </p:contentPart>
        </mc:Choice>
        <mc:Fallback>
          <p:pic>
            <p:nvPicPr>
              <p:cNvPr id="77" name="Ink 76">
                <a:extLst>
                  <a:ext uri="{FF2B5EF4-FFF2-40B4-BE49-F238E27FC236}">
                    <a16:creationId xmlns:a16="http://schemas.microsoft.com/office/drawing/2014/main" id="{94289DA9-877D-4C01-A882-F26C5BFCDFC9}"/>
                  </a:ext>
                </a:extLst>
              </p:cNvPr>
              <p:cNvPicPr/>
              <p:nvPr/>
            </p:nvPicPr>
            <p:blipFill>
              <a:blip r:embed="rId47"/>
              <a:stretch>
                <a:fillRect/>
              </a:stretch>
            </p:blipFill>
            <p:spPr>
              <a:xfrm>
                <a:off x="5062080" y="4330258"/>
                <a:ext cx="1161720" cy="39380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8">
            <p14:nvContentPartPr>
              <p14:cNvPr id="88" name="Ink 87">
                <a:extLst>
                  <a:ext uri="{FF2B5EF4-FFF2-40B4-BE49-F238E27FC236}">
                    <a16:creationId xmlns:a16="http://schemas.microsoft.com/office/drawing/2014/main" id="{973B3C91-6B9E-40D3-9D67-4325B59DD1FA}"/>
                  </a:ext>
                </a:extLst>
              </p14:cNvPr>
              <p14:cNvContentPartPr/>
              <p14:nvPr/>
            </p14:nvContentPartPr>
            <p14:xfrm>
              <a:off x="7402440" y="4440760"/>
              <a:ext cx="289440" cy="182520"/>
            </p14:xfrm>
          </p:contentPart>
        </mc:Choice>
        <mc:Fallback>
          <p:pic>
            <p:nvPicPr>
              <p:cNvPr id="88" name="Ink 87">
                <a:extLst>
                  <a:ext uri="{FF2B5EF4-FFF2-40B4-BE49-F238E27FC236}">
                    <a16:creationId xmlns:a16="http://schemas.microsoft.com/office/drawing/2014/main" id="{973B3C91-6B9E-40D3-9D67-4325B59DD1FA}"/>
                  </a:ext>
                </a:extLst>
              </p:cNvPr>
              <p:cNvPicPr/>
              <p:nvPr/>
            </p:nvPicPr>
            <p:blipFill>
              <a:blip r:embed="rId49"/>
              <a:stretch>
                <a:fillRect/>
              </a:stretch>
            </p:blipFill>
            <p:spPr>
              <a:xfrm>
                <a:off x="7384800" y="4423120"/>
                <a:ext cx="325080" cy="218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0">
            <p14:nvContentPartPr>
              <p14:cNvPr id="89" name="Ink 88">
                <a:extLst>
                  <a:ext uri="{FF2B5EF4-FFF2-40B4-BE49-F238E27FC236}">
                    <a16:creationId xmlns:a16="http://schemas.microsoft.com/office/drawing/2014/main" id="{1764EA09-0B95-4910-AA2F-13715CFF0D30}"/>
                  </a:ext>
                </a:extLst>
              </p14:cNvPr>
              <p14:cNvContentPartPr/>
              <p14:nvPr/>
            </p14:nvContentPartPr>
            <p14:xfrm>
              <a:off x="6601800" y="4469920"/>
              <a:ext cx="682920" cy="241200"/>
            </p14:xfrm>
          </p:contentPart>
        </mc:Choice>
        <mc:Fallback>
          <p:pic>
            <p:nvPicPr>
              <p:cNvPr id="89" name="Ink 88">
                <a:extLst>
                  <a:ext uri="{FF2B5EF4-FFF2-40B4-BE49-F238E27FC236}">
                    <a16:creationId xmlns:a16="http://schemas.microsoft.com/office/drawing/2014/main" id="{1764EA09-0B95-4910-AA2F-13715CFF0D30}"/>
                  </a:ext>
                </a:extLst>
              </p:cNvPr>
              <p:cNvPicPr/>
              <p:nvPr/>
            </p:nvPicPr>
            <p:blipFill>
              <a:blip r:embed="rId51"/>
              <a:stretch>
                <a:fillRect/>
              </a:stretch>
            </p:blipFill>
            <p:spPr>
              <a:xfrm>
                <a:off x="6583800" y="4451947"/>
                <a:ext cx="718560" cy="27678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2">
            <p14:nvContentPartPr>
              <p14:cNvPr id="92" name="Ink 91">
                <a:extLst>
                  <a:ext uri="{FF2B5EF4-FFF2-40B4-BE49-F238E27FC236}">
                    <a16:creationId xmlns:a16="http://schemas.microsoft.com/office/drawing/2014/main" id="{EA2C80BD-DB44-477E-9A87-B4BC96F786CC}"/>
                  </a:ext>
                </a:extLst>
              </p14:cNvPr>
              <p14:cNvContentPartPr/>
              <p14:nvPr/>
            </p14:nvContentPartPr>
            <p14:xfrm>
              <a:off x="8093280" y="4429600"/>
              <a:ext cx="4320" cy="8280"/>
            </p14:xfrm>
          </p:contentPart>
        </mc:Choice>
        <mc:Fallback>
          <p:pic>
            <p:nvPicPr>
              <p:cNvPr id="92" name="Ink 91">
                <a:extLst>
                  <a:ext uri="{FF2B5EF4-FFF2-40B4-BE49-F238E27FC236}">
                    <a16:creationId xmlns:a16="http://schemas.microsoft.com/office/drawing/2014/main" id="{EA2C80BD-DB44-477E-9A87-B4BC96F786CC}"/>
                  </a:ext>
                </a:extLst>
              </p:cNvPr>
              <p:cNvPicPr/>
              <p:nvPr/>
            </p:nvPicPr>
            <p:blipFill>
              <a:blip r:embed="rId53"/>
              <a:stretch>
                <a:fillRect/>
              </a:stretch>
            </p:blipFill>
            <p:spPr>
              <a:xfrm>
                <a:off x="8075280" y="4411600"/>
                <a:ext cx="39960" cy="43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4">
            <p14:nvContentPartPr>
              <p14:cNvPr id="94" name="Ink 93">
                <a:extLst>
                  <a:ext uri="{FF2B5EF4-FFF2-40B4-BE49-F238E27FC236}">
                    <a16:creationId xmlns:a16="http://schemas.microsoft.com/office/drawing/2014/main" id="{C5B45DFF-A44D-4290-B4FE-7F76B2C167B5}"/>
                  </a:ext>
                </a:extLst>
              </p14:cNvPr>
              <p14:cNvContentPartPr/>
              <p14:nvPr/>
            </p14:nvContentPartPr>
            <p14:xfrm>
              <a:off x="7817520" y="4483600"/>
              <a:ext cx="534240" cy="166320"/>
            </p14:xfrm>
          </p:contentPart>
        </mc:Choice>
        <mc:Fallback>
          <p:pic>
            <p:nvPicPr>
              <p:cNvPr id="94" name="Ink 93">
                <a:extLst>
                  <a:ext uri="{FF2B5EF4-FFF2-40B4-BE49-F238E27FC236}">
                    <a16:creationId xmlns:a16="http://schemas.microsoft.com/office/drawing/2014/main" id="{C5B45DFF-A44D-4290-B4FE-7F76B2C167B5}"/>
                  </a:ext>
                </a:extLst>
              </p:cNvPr>
              <p:cNvPicPr/>
              <p:nvPr/>
            </p:nvPicPr>
            <p:blipFill>
              <a:blip r:embed="rId55"/>
              <a:stretch>
                <a:fillRect/>
              </a:stretch>
            </p:blipFill>
            <p:spPr>
              <a:xfrm>
                <a:off x="7799880" y="4465960"/>
                <a:ext cx="569880" cy="201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6">
            <p14:nvContentPartPr>
              <p14:cNvPr id="95" name="Ink 94">
                <a:extLst>
                  <a:ext uri="{FF2B5EF4-FFF2-40B4-BE49-F238E27FC236}">
                    <a16:creationId xmlns:a16="http://schemas.microsoft.com/office/drawing/2014/main" id="{11449CBE-7D06-4944-A1F3-282DFB9A3855}"/>
                  </a:ext>
                </a:extLst>
              </p14:cNvPr>
              <p14:cNvContentPartPr/>
              <p14:nvPr/>
            </p14:nvContentPartPr>
            <p14:xfrm>
              <a:off x="8481360" y="4490080"/>
              <a:ext cx="242640" cy="188640"/>
            </p14:xfrm>
          </p:contentPart>
        </mc:Choice>
        <mc:Fallback>
          <p:pic>
            <p:nvPicPr>
              <p:cNvPr id="95" name="Ink 94">
                <a:extLst>
                  <a:ext uri="{FF2B5EF4-FFF2-40B4-BE49-F238E27FC236}">
                    <a16:creationId xmlns:a16="http://schemas.microsoft.com/office/drawing/2014/main" id="{11449CBE-7D06-4944-A1F3-282DFB9A3855}"/>
                  </a:ext>
                </a:extLst>
              </p:cNvPr>
              <p:cNvPicPr/>
              <p:nvPr/>
            </p:nvPicPr>
            <p:blipFill>
              <a:blip r:embed="rId57"/>
              <a:stretch>
                <a:fillRect/>
              </a:stretch>
            </p:blipFill>
            <p:spPr>
              <a:xfrm>
                <a:off x="8463360" y="4472440"/>
                <a:ext cx="278280" cy="224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8">
            <p14:nvContentPartPr>
              <p14:cNvPr id="68" name="Ink 67">
                <a:extLst>
                  <a:ext uri="{FF2B5EF4-FFF2-40B4-BE49-F238E27FC236}">
                    <a16:creationId xmlns:a16="http://schemas.microsoft.com/office/drawing/2014/main" id="{1CE556FB-04F6-4A6A-AB07-618772D4E013}"/>
                  </a:ext>
                </a:extLst>
              </p14:cNvPr>
              <p14:cNvContentPartPr/>
              <p14:nvPr/>
            </p14:nvContentPartPr>
            <p14:xfrm>
              <a:off x="4847520" y="4795000"/>
              <a:ext cx="222480" cy="405360"/>
            </p14:xfrm>
          </p:contentPart>
        </mc:Choice>
        <mc:Fallback>
          <p:pic>
            <p:nvPicPr>
              <p:cNvPr id="68" name="Ink 67">
                <a:extLst>
                  <a:ext uri="{FF2B5EF4-FFF2-40B4-BE49-F238E27FC236}">
                    <a16:creationId xmlns:a16="http://schemas.microsoft.com/office/drawing/2014/main" id="{1CE556FB-04F6-4A6A-AB07-618772D4E013}"/>
                  </a:ext>
                </a:extLst>
              </p:cNvPr>
              <p:cNvPicPr/>
              <p:nvPr/>
            </p:nvPicPr>
            <p:blipFill>
              <a:blip r:embed="rId59"/>
              <a:stretch>
                <a:fillRect/>
              </a:stretch>
            </p:blipFill>
            <p:spPr>
              <a:xfrm>
                <a:off x="4829880" y="4777360"/>
                <a:ext cx="258120" cy="441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0">
            <p14:nvContentPartPr>
              <p14:cNvPr id="79" name="Ink 78">
                <a:extLst>
                  <a:ext uri="{FF2B5EF4-FFF2-40B4-BE49-F238E27FC236}">
                    <a16:creationId xmlns:a16="http://schemas.microsoft.com/office/drawing/2014/main" id="{EEA025DE-D5D4-440C-80A3-7ED05A17B53A}"/>
                  </a:ext>
                </a:extLst>
              </p14:cNvPr>
              <p14:cNvContentPartPr/>
              <p14:nvPr/>
            </p14:nvContentPartPr>
            <p14:xfrm>
              <a:off x="6156480" y="4969600"/>
              <a:ext cx="186840" cy="29160"/>
            </p14:xfrm>
          </p:contentPart>
        </mc:Choice>
        <mc:Fallback>
          <p:pic>
            <p:nvPicPr>
              <p:cNvPr id="79" name="Ink 78">
                <a:extLst>
                  <a:ext uri="{FF2B5EF4-FFF2-40B4-BE49-F238E27FC236}">
                    <a16:creationId xmlns:a16="http://schemas.microsoft.com/office/drawing/2014/main" id="{EEA025DE-D5D4-440C-80A3-7ED05A17B53A}"/>
                  </a:ext>
                </a:extLst>
              </p:cNvPr>
              <p:cNvPicPr/>
              <p:nvPr/>
            </p:nvPicPr>
            <p:blipFill>
              <a:blip r:embed="rId61"/>
              <a:stretch>
                <a:fillRect/>
              </a:stretch>
            </p:blipFill>
            <p:spPr>
              <a:xfrm>
                <a:off x="6138840" y="4951600"/>
                <a:ext cx="222480" cy="64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2">
            <p14:nvContentPartPr>
              <p14:cNvPr id="83" name="Ink 82">
                <a:extLst>
                  <a:ext uri="{FF2B5EF4-FFF2-40B4-BE49-F238E27FC236}">
                    <a16:creationId xmlns:a16="http://schemas.microsoft.com/office/drawing/2014/main" id="{999D53A9-422D-4B78-BD9F-8F80C45B2673}"/>
                  </a:ext>
                </a:extLst>
              </p14:cNvPr>
              <p14:cNvContentPartPr/>
              <p14:nvPr/>
            </p14:nvContentPartPr>
            <p14:xfrm>
              <a:off x="6187080" y="5080480"/>
              <a:ext cx="153720" cy="11880"/>
            </p14:xfrm>
          </p:contentPart>
        </mc:Choice>
        <mc:Fallback>
          <p:pic>
            <p:nvPicPr>
              <p:cNvPr id="83" name="Ink 82">
                <a:extLst>
                  <a:ext uri="{FF2B5EF4-FFF2-40B4-BE49-F238E27FC236}">
                    <a16:creationId xmlns:a16="http://schemas.microsoft.com/office/drawing/2014/main" id="{999D53A9-422D-4B78-BD9F-8F80C45B2673}"/>
                  </a:ext>
                </a:extLst>
              </p:cNvPr>
              <p:cNvPicPr/>
              <p:nvPr/>
            </p:nvPicPr>
            <p:blipFill>
              <a:blip r:embed="rId63"/>
              <a:stretch>
                <a:fillRect/>
              </a:stretch>
            </p:blipFill>
            <p:spPr>
              <a:xfrm>
                <a:off x="6169440" y="5062840"/>
                <a:ext cx="189360" cy="47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4">
            <p14:nvContentPartPr>
              <p14:cNvPr id="84" name="Ink 83">
                <a:extLst>
                  <a:ext uri="{FF2B5EF4-FFF2-40B4-BE49-F238E27FC236}">
                    <a16:creationId xmlns:a16="http://schemas.microsoft.com/office/drawing/2014/main" id="{561ED825-BFA8-4824-9718-F4F37C943B82}"/>
                  </a:ext>
                </a:extLst>
              </p14:cNvPr>
              <p14:cNvContentPartPr/>
              <p14:nvPr/>
            </p14:nvContentPartPr>
            <p14:xfrm>
              <a:off x="6490920" y="4871320"/>
              <a:ext cx="301320" cy="203760"/>
            </p14:xfrm>
          </p:contentPart>
        </mc:Choice>
        <mc:Fallback>
          <p:pic>
            <p:nvPicPr>
              <p:cNvPr id="84" name="Ink 83">
                <a:extLst>
                  <a:ext uri="{FF2B5EF4-FFF2-40B4-BE49-F238E27FC236}">
                    <a16:creationId xmlns:a16="http://schemas.microsoft.com/office/drawing/2014/main" id="{561ED825-BFA8-4824-9718-F4F37C943B82}"/>
                  </a:ext>
                </a:extLst>
              </p:cNvPr>
              <p:cNvPicPr/>
              <p:nvPr/>
            </p:nvPicPr>
            <p:blipFill>
              <a:blip r:embed="rId65"/>
              <a:stretch>
                <a:fillRect/>
              </a:stretch>
            </p:blipFill>
            <p:spPr>
              <a:xfrm>
                <a:off x="6473280" y="4853680"/>
                <a:ext cx="336960" cy="239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6">
            <p14:nvContentPartPr>
              <p14:cNvPr id="91" name="Ink 90">
                <a:extLst>
                  <a:ext uri="{FF2B5EF4-FFF2-40B4-BE49-F238E27FC236}">
                    <a16:creationId xmlns:a16="http://schemas.microsoft.com/office/drawing/2014/main" id="{CB77ABDC-E7CE-4059-8800-288DBACA4BBD}"/>
                  </a:ext>
                </a:extLst>
              </p14:cNvPr>
              <p14:cNvContentPartPr/>
              <p14:nvPr/>
            </p14:nvContentPartPr>
            <p14:xfrm>
              <a:off x="6920400" y="4906960"/>
              <a:ext cx="910800" cy="183600"/>
            </p14:xfrm>
          </p:contentPart>
        </mc:Choice>
        <mc:Fallback>
          <p:pic>
            <p:nvPicPr>
              <p:cNvPr id="91" name="Ink 90">
                <a:extLst>
                  <a:ext uri="{FF2B5EF4-FFF2-40B4-BE49-F238E27FC236}">
                    <a16:creationId xmlns:a16="http://schemas.microsoft.com/office/drawing/2014/main" id="{CB77ABDC-E7CE-4059-8800-288DBACA4BBD}"/>
                  </a:ext>
                </a:extLst>
              </p:cNvPr>
              <p:cNvPicPr/>
              <p:nvPr/>
            </p:nvPicPr>
            <p:blipFill>
              <a:blip r:embed="rId67"/>
              <a:stretch>
                <a:fillRect/>
              </a:stretch>
            </p:blipFill>
            <p:spPr>
              <a:xfrm>
                <a:off x="6902400" y="4888960"/>
                <a:ext cx="946440" cy="219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8">
            <p14:nvContentPartPr>
              <p14:cNvPr id="93" name="Ink 92">
                <a:extLst>
                  <a:ext uri="{FF2B5EF4-FFF2-40B4-BE49-F238E27FC236}">
                    <a16:creationId xmlns:a16="http://schemas.microsoft.com/office/drawing/2014/main" id="{3CAA77E8-1E59-4F56-B035-012409FFBFA5}"/>
                  </a:ext>
                </a:extLst>
              </p14:cNvPr>
              <p14:cNvContentPartPr/>
              <p14:nvPr/>
            </p14:nvContentPartPr>
            <p14:xfrm>
              <a:off x="5435040" y="4928560"/>
              <a:ext cx="549000" cy="400320"/>
            </p14:xfrm>
          </p:contentPart>
        </mc:Choice>
        <mc:Fallback>
          <p:pic>
            <p:nvPicPr>
              <p:cNvPr id="93" name="Ink 92">
                <a:extLst>
                  <a:ext uri="{FF2B5EF4-FFF2-40B4-BE49-F238E27FC236}">
                    <a16:creationId xmlns:a16="http://schemas.microsoft.com/office/drawing/2014/main" id="{3CAA77E8-1E59-4F56-B035-012409FFBFA5}"/>
                  </a:ext>
                </a:extLst>
              </p:cNvPr>
              <p:cNvPicPr/>
              <p:nvPr/>
            </p:nvPicPr>
            <p:blipFill>
              <a:blip r:embed="rId69"/>
              <a:stretch>
                <a:fillRect/>
              </a:stretch>
            </p:blipFill>
            <p:spPr>
              <a:xfrm>
                <a:off x="5417040" y="4910576"/>
                <a:ext cx="584640" cy="43592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0">
            <p14:nvContentPartPr>
              <p14:cNvPr id="101" name="Ink 100">
                <a:extLst>
                  <a:ext uri="{FF2B5EF4-FFF2-40B4-BE49-F238E27FC236}">
                    <a16:creationId xmlns:a16="http://schemas.microsoft.com/office/drawing/2014/main" id="{024E3830-D43D-43F1-8FE2-326DFA1621AD}"/>
                  </a:ext>
                </a:extLst>
              </p14:cNvPr>
              <p14:cNvContentPartPr/>
              <p14:nvPr/>
            </p14:nvContentPartPr>
            <p14:xfrm>
              <a:off x="1757280" y="3067720"/>
              <a:ext cx="1677600" cy="865440"/>
            </p14:xfrm>
          </p:contentPart>
        </mc:Choice>
        <mc:Fallback>
          <p:pic>
            <p:nvPicPr>
              <p:cNvPr id="101" name="Ink 100">
                <a:extLst>
                  <a:ext uri="{FF2B5EF4-FFF2-40B4-BE49-F238E27FC236}">
                    <a16:creationId xmlns:a16="http://schemas.microsoft.com/office/drawing/2014/main" id="{024E3830-D43D-43F1-8FE2-326DFA1621AD}"/>
                  </a:ext>
                </a:extLst>
              </p:cNvPr>
              <p:cNvPicPr/>
              <p:nvPr/>
            </p:nvPicPr>
            <p:blipFill>
              <a:blip r:embed="rId71"/>
              <a:stretch>
                <a:fillRect/>
              </a:stretch>
            </p:blipFill>
            <p:spPr>
              <a:xfrm>
                <a:off x="1739640" y="3050073"/>
                <a:ext cx="1713240" cy="901095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864477085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EF925F-07F8-4EB3-99A6-401403A3F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8BA499-14B1-4141-8B47-F388188B2A8C}" type="slidenum">
              <a:rPr lang="en-US" smtClean="0"/>
              <a:pPr>
                <a:defRPr/>
              </a:pPr>
              <a:t>61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0BB0A9F-67E7-4360-BE9A-A8D3F312C7C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3056" t="17531" r="18541" b="76420"/>
          <a:stretch/>
        </p:blipFill>
        <p:spPr>
          <a:xfrm>
            <a:off x="304800" y="228600"/>
            <a:ext cx="8599714" cy="15240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F0256B7F-660F-4C3A-9958-D2343A82F7C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666"/>
          <a:stretch/>
        </p:blipFill>
        <p:spPr>
          <a:xfrm>
            <a:off x="5789622" y="1273723"/>
            <a:ext cx="3107209" cy="2119717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B6DCC777-BEA5-4DC5-90E9-BDACB64259DB}"/>
                  </a:ext>
                </a:extLst>
              </p14:cNvPr>
              <p14:cNvContentPartPr/>
              <p14:nvPr/>
            </p14:nvContentPartPr>
            <p14:xfrm>
              <a:off x="1076520" y="548440"/>
              <a:ext cx="960840" cy="2448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B6DCC777-BEA5-4DC5-90E9-BDACB64259DB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058880" y="512800"/>
                <a:ext cx="996480" cy="96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1CEF74A6-6511-487F-A591-C9CD2448ED38}"/>
                  </a:ext>
                </a:extLst>
              </p14:cNvPr>
              <p14:cNvContentPartPr/>
              <p14:nvPr/>
            </p14:nvContentPartPr>
            <p14:xfrm>
              <a:off x="4866240" y="1340800"/>
              <a:ext cx="3765960" cy="71640"/>
            </p14:xfrm>
          </p:contentPart>
        </mc:Choice>
        <mc:Fallback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1CEF74A6-6511-487F-A591-C9CD2448ED38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4848600" y="1304800"/>
                <a:ext cx="3801600" cy="143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D42D16F1-1097-48CB-A84C-636D48DE3352}"/>
                  </a:ext>
                </a:extLst>
              </p14:cNvPr>
              <p14:cNvContentPartPr/>
              <p14:nvPr/>
            </p14:nvContentPartPr>
            <p14:xfrm>
              <a:off x="365520" y="1635280"/>
              <a:ext cx="3756960" cy="102240"/>
            </p14:xfrm>
          </p:contentPart>
        </mc:Choice>
        <mc:Fallback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D42D16F1-1097-48CB-A84C-636D48DE3352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347520" y="1599280"/>
                <a:ext cx="3792600" cy="173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">
            <p14:nvContentPartPr>
              <p14:cNvPr id="78" name="Ink 77">
                <a:extLst>
                  <a:ext uri="{FF2B5EF4-FFF2-40B4-BE49-F238E27FC236}">
                    <a16:creationId xmlns:a16="http://schemas.microsoft.com/office/drawing/2014/main" id="{E0633C40-31D6-432C-84F4-5CEF202BD5A3}"/>
                  </a:ext>
                </a:extLst>
              </p14:cNvPr>
              <p14:cNvContentPartPr/>
              <p14:nvPr/>
            </p14:nvContentPartPr>
            <p14:xfrm>
              <a:off x="2393400" y="2071240"/>
              <a:ext cx="1436040" cy="1339200"/>
            </p14:xfrm>
          </p:contentPart>
        </mc:Choice>
        <mc:Fallback>
          <p:pic>
            <p:nvPicPr>
              <p:cNvPr id="78" name="Ink 77">
                <a:extLst>
                  <a:ext uri="{FF2B5EF4-FFF2-40B4-BE49-F238E27FC236}">
                    <a16:creationId xmlns:a16="http://schemas.microsoft.com/office/drawing/2014/main" id="{E0633C40-31D6-432C-84F4-5CEF202BD5A3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2375400" y="2053600"/>
                <a:ext cx="1471680" cy="1374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90A6D3F3-8056-4521-9F16-9339F31ADAA3}"/>
                  </a:ext>
                </a:extLst>
              </p14:cNvPr>
              <p14:cNvContentPartPr/>
              <p14:nvPr/>
            </p14:nvContentPartPr>
            <p14:xfrm>
              <a:off x="5639880" y="3203440"/>
              <a:ext cx="821880" cy="541800"/>
            </p14:xfrm>
          </p:contentPart>
        </mc:Choice>
        <mc:Fallback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90A6D3F3-8056-4521-9F16-9339F31ADAA3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5622240" y="3185800"/>
                <a:ext cx="857520" cy="577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">
            <p14:nvContentPartPr>
              <p14:cNvPr id="31" name="Ink 30">
                <a:extLst>
                  <a:ext uri="{FF2B5EF4-FFF2-40B4-BE49-F238E27FC236}">
                    <a16:creationId xmlns:a16="http://schemas.microsoft.com/office/drawing/2014/main" id="{477DFAAD-2BB6-487D-A394-AEB81D1D9E8F}"/>
                  </a:ext>
                </a:extLst>
              </p14:cNvPr>
              <p14:cNvContentPartPr/>
              <p14:nvPr/>
            </p14:nvContentPartPr>
            <p14:xfrm>
              <a:off x="6838680" y="3454000"/>
              <a:ext cx="1698120" cy="345960"/>
            </p14:xfrm>
          </p:contentPart>
        </mc:Choice>
        <mc:Fallback>
          <p:pic>
            <p:nvPicPr>
              <p:cNvPr id="31" name="Ink 30">
                <a:extLst>
                  <a:ext uri="{FF2B5EF4-FFF2-40B4-BE49-F238E27FC236}">
                    <a16:creationId xmlns:a16="http://schemas.microsoft.com/office/drawing/2014/main" id="{477DFAAD-2BB6-487D-A394-AEB81D1D9E8F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6821040" y="3436342"/>
                <a:ext cx="1733760" cy="38163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">
            <p14:nvContentPartPr>
              <p14:cNvPr id="60" name="Ink 59">
                <a:extLst>
                  <a:ext uri="{FF2B5EF4-FFF2-40B4-BE49-F238E27FC236}">
                    <a16:creationId xmlns:a16="http://schemas.microsoft.com/office/drawing/2014/main" id="{70FEA33A-0CA4-4D06-A694-E6BE0526ABEF}"/>
                  </a:ext>
                </a:extLst>
              </p14:cNvPr>
              <p14:cNvContentPartPr/>
              <p14:nvPr/>
            </p14:nvContentPartPr>
            <p14:xfrm>
              <a:off x="1350840" y="2523040"/>
              <a:ext cx="273600" cy="299880"/>
            </p14:xfrm>
          </p:contentPart>
        </mc:Choice>
        <mc:Fallback>
          <p:pic>
            <p:nvPicPr>
              <p:cNvPr id="60" name="Ink 59">
                <a:extLst>
                  <a:ext uri="{FF2B5EF4-FFF2-40B4-BE49-F238E27FC236}">
                    <a16:creationId xmlns:a16="http://schemas.microsoft.com/office/drawing/2014/main" id="{70FEA33A-0CA4-4D06-A694-E6BE0526ABEF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1332840" y="2505400"/>
                <a:ext cx="309240" cy="335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8">
            <p14:nvContentPartPr>
              <p14:cNvPr id="62" name="Ink 61">
                <a:extLst>
                  <a:ext uri="{FF2B5EF4-FFF2-40B4-BE49-F238E27FC236}">
                    <a16:creationId xmlns:a16="http://schemas.microsoft.com/office/drawing/2014/main" id="{F5D34BE0-D740-496D-BA19-A43E46581857}"/>
                  </a:ext>
                </a:extLst>
              </p14:cNvPr>
              <p14:cNvContentPartPr/>
              <p14:nvPr/>
            </p14:nvContentPartPr>
            <p14:xfrm>
              <a:off x="1543800" y="2924080"/>
              <a:ext cx="881280" cy="394920"/>
            </p14:xfrm>
          </p:contentPart>
        </mc:Choice>
        <mc:Fallback>
          <p:pic>
            <p:nvPicPr>
              <p:cNvPr id="62" name="Ink 61">
                <a:extLst>
                  <a:ext uri="{FF2B5EF4-FFF2-40B4-BE49-F238E27FC236}">
                    <a16:creationId xmlns:a16="http://schemas.microsoft.com/office/drawing/2014/main" id="{F5D34BE0-D740-496D-BA19-A43E46581857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1526160" y="2906424"/>
                <a:ext cx="916920" cy="43059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0">
            <p14:nvContentPartPr>
              <p14:cNvPr id="50" name="Ink 49">
                <a:extLst>
                  <a:ext uri="{FF2B5EF4-FFF2-40B4-BE49-F238E27FC236}">
                    <a16:creationId xmlns:a16="http://schemas.microsoft.com/office/drawing/2014/main" id="{03071465-35E0-411D-958B-E31CEA15544A}"/>
                  </a:ext>
                </a:extLst>
              </p14:cNvPr>
              <p14:cNvContentPartPr/>
              <p14:nvPr/>
            </p14:nvContentPartPr>
            <p14:xfrm>
              <a:off x="5465640" y="4041880"/>
              <a:ext cx="233280" cy="243000"/>
            </p14:xfrm>
          </p:contentPart>
        </mc:Choice>
        <mc:Fallback>
          <p:pic>
            <p:nvPicPr>
              <p:cNvPr id="50" name="Ink 49">
                <a:extLst>
                  <a:ext uri="{FF2B5EF4-FFF2-40B4-BE49-F238E27FC236}">
                    <a16:creationId xmlns:a16="http://schemas.microsoft.com/office/drawing/2014/main" id="{03071465-35E0-411D-958B-E31CEA15544A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5448000" y="4023880"/>
                <a:ext cx="268920" cy="278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2">
            <p14:nvContentPartPr>
              <p14:cNvPr id="58" name="Ink 57">
                <a:extLst>
                  <a:ext uri="{FF2B5EF4-FFF2-40B4-BE49-F238E27FC236}">
                    <a16:creationId xmlns:a16="http://schemas.microsoft.com/office/drawing/2014/main" id="{0C5FC470-FF98-4017-9E8F-A0ADB547B3D3}"/>
                  </a:ext>
                </a:extLst>
              </p14:cNvPr>
              <p14:cNvContentPartPr/>
              <p14:nvPr/>
            </p14:nvContentPartPr>
            <p14:xfrm>
              <a:off x="5505600" y="3865120"/>
              <a:ext cx="157680" cy="107280"/>
            </p14:xfrm>
          </p:contentPart>
        </mc:Choice>
        <mc:Fallback>
          <p:pic>
            <p:nvPicPr>
              <p:cNvPr id="58" name="Ink 57">
                <a:extLst>
                  <a:ext uri="{FF2B5EF4-FFF2-40B4-BE49-F238E27FC236}">
                    <a16:creationId xmlns:a16="http://schemas.microsoft.com/office/drawing/2014/main" id="{0C5FC470-FF98-4017-9E8F-A0ADB547B3D3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5487600" y="3847120"/>
                <a:ext cx="193320" cy="142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4">
            <p14:nvContentPartPr>
              <p14:cNvPr id="59" name="Ink 58">
                <a:extLst>
                  <a:ext uri="{FF2B5EF4-FFF2-40B4-BE49-F238E27FC236}">
                    <a16:creationId xmlns:a16="http://schemas.microsoft.com/office/drawing/2014/main" id="{AB517685-6C43-4DEB-9FD1-CF856E04063E}"/>
                  </a:ext>
                </a:extLst>
              </p14:cNvPr>
              <p14:cNvContentPartPr/>
              <p14:nvPr/>
            </p14:nvContentPartPr>
            <p14:xfrm>
              <a:off x="5981520" y="4114240"/>
              <a:ext cx="115560" cy="4320"/>
            </p14:xfrm>
          </p:contentPart>
        </mc:Choice>
        <mc:Fallback>
          <p:pic>
            <p:nvPicPr>
              <p:cNvPr id="59" name="Ink 58">
                <a:extLst>
                  <a:ext uri="{FF2B5EF4-FFF2-40B4-BE49-F238E27FC236}">
                    <a16:creationId xmlns:a16="http://schemas.microsoft.com/office/drawing/2014/main" id="{AB517685-6C43-4DEB-9FD1-CF856E04063E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5963520" y="4096600"/>
                <a:ext cx="151200" cy="39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6">
            <p14:nvContentPartPr>
              <p14:cNvPr id="63" name="Ink 62">
                <a:extLst>
                  <a:ext uri="{FF2B5EF4-FFF2-40B4-BE49-F238E27FC236}">
                    <a16:creationId xmlns:a16="http://schemas.microsoft.com/office/drawing/2014/main" id="{16DFF3B2-1E4F-4E37-BF45-D81FB045A349}"/>
                  </a:ext>
                </a:extLst>
              </p14:cNvPr>
              <p14:cNvContentPartPr/>
              <p14:nvPr/>
            </p14:nvContentPartPr>
            <p14:xfrm>
              <a:off x="5953440" y="4206040"/>
              <a:ext cx="143640" cy="9360"/>
            </p14:xfrm>
          </p:contentPart>
        </mc:Choice>
        <mc:Fallback>
          <p:pic>
            <p:nvPicPr>
              <p:cNvPr id="63" name="Ink 62">
                <a:extLst>
                  <a:ext uri="{FF2B5EF4-FFF2-40B4-BE49-F238E27FC236}">
                    <a16:creationId xmlns:a16="http://schemas.microsoft.com/office/drawing/2014/main" id="{16DFF3B2-1E4F-4E37-BF45-D81FB045A349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5935440" y="4188400"/>
                <a:ext cx="179280" cy="45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8">
            <p14:nvContentPartPr>
              <p14:cNvPr id="70" name="Ink 69">
                <a:extLst>
                  <a:ext uri="{FF2B5EF4-FFF2-40B4-BE49-F238E27FC236}">
                    <a16:creationId xmlns:a16="http://schemas.microsoft.com/office/drawing/2014/main" id="{25B77C2E-E89A-4E7D-B73A-E0EC7C6574F2}"/>
                  </a:ext>
                </a:extLst>
              </p14:cNvPr>
              <p14:cNvContentPartPr/>
              <p14:nvPr/>
            </p14:nvContentPartPr>
            <p14:xfrm>
              <a:off x="6785040" y="4063480"/>
              <a:ext cx="92160" cy="204840"/>
            </p14:xfrm>
          </p:contentPart>
        </mc:Choice>
        <mc:Fallback>
          <p:pic>
            <p:nvPicPr>
              <p:cNvPr id="70" name="Ink 69">
                <a:extLst>
                  <a:ext uri="{FF2B5EF4-FFF2-40B4-BE49-F238E27FC236}">
                    <a16:creationId xmlns:a16="http://schemas.microsoft.com/office/drawing/2014/main" id="{25B77C2E-E89A-4E7D-B73A-E0EC7C6574F2}"/>
                  </a:ext>
                </a:extLst>
              </p:cNvPr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6767040" y="4045840"/>
                <a:ext cx="127800" cy="240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0">
            <p14:nvContentPartPr>
              <p14:cNvPr id="71" name="Ink 70">
                <a:extLst>
                  <a:ext uri="{FF2B5EF4-FFF2-40B4-BE49-F238E27FC236}">
                    <a16:creationId xmlns:a16="http://schemas.microsoft.com/office/drawing/2014/main" id="{D3070272-C18D-4D58-AD76-FF6450889F1D}"/>
                  </a:ext>
                </a:extLst>
              </p14:cNvPr>
              <p14:cNvContentPartPr/>
              <p14:nvPr/>
            </p14:nvContentPartPr>
            <p14:xfrm>
              <a:off x="6766320" y="3947920"/>
              <a:ext cx="158760" cy="68400"/>
            </p14:xfrm>
          </p:contentPart>
        </mc:Choice>
        <mc:Fallback>
          <p:pic>
            <p:nvPicPr>
              <p:cNvPr id="71" name="Ink 70">
                <a:extLst>
                  <a:ext uri="{FF2B5EF4-FFF2-40B4-BE49-F238E27FC236}">
                    <a16:creationId xmlns:a16="http://schemas.microsoft.com/office/drawing/2014/main" id="{D3070272-C18D-4D58-AD76-FF6450889F1D}"/>
                  </a:ext>
                </a:extLst>
              </p:cNvPr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6748320" y="3930280"/>
                <a:ext cx="194400" cy="104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2">
            <p14:nvContentPartPr>
              <p14:cNvPr id="72" name="Ink 71">
                <a:extLst>
                  <a:ext uri="{FF2B5EF4-FFF2-40B4-BE49-F238E27FC236}">
                    <a16:creationId xmlns:a16="http://schemas.microsoft.com/office/drawing/2014/main" id="{3D03DC2B-DCA1-4CFA-A2CA-609569ADFD17}"/>
                  </a:ext>
                </a:extLst>
              </p14:cNvPr>
              <p14:cNvContentPartPr/>
              <p14:nvPr/>
            </p14:nvContentPartPr>
            <p14:xfrm>
              <a:off x="6287880" y="4022800"/>
              <a:ext cx="380160" cy="258120"/>
            </p14:xfrm>
          </p:contentPart>
        </mc:Choice>
        <mc:Fallback>
          <p:pic>
            <p:nvPicPr>
              <p:cNvPr id="72" name="Ink 71">
                <a:extLst>
                  <a:ext uri="{FF2B5EF4-FFF2-40B4-BE49-F238E27FC236}">
                    <a16:creationId xmlns:a16="http://schemas.microsoft.com/office/drawing/2014/main" id="{3D03DC2B-DCA1-4CFA-A2CA-609569ADFD17}"/>
                  </a:ext>
                </a:extLst>
              </p:cNvPr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6270223" y="4005160"/>
                <a:ext cx="415834" cy="293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4">
            <p14:nvContentPartPr>
              <p14:cNvPr id="73" name="Ink 72">
                <a:extLst>
                  <a:ext uri="{FF2B5EF4-FFF2-40B4-BE49-F238E27FC236}">
                    <a16:creationId xmlns:a16="http://schemas.microsoft.com/office/drawing/2014/main" id="{70DA1EC0-C21D-4C3E-BA5C-184734FB17BE}"/>
                  </a:ext>
                </a:extLst>
              </p14:cNvPr>
              <p14:cNvContentPartPr/>
              <p14:nvPr/>
            </p14:nvContentPartPr>
            <p14:xfrm>
              <a:off x="7142160" y="4144840"/>
              <a:ext cx="176040" cy="10800"/>
            </p14:xfrm>
          </p:contentPart>
        </mc:Choice>
        <mc:Fallback>
          <p:pic>
            <p:nvPicPr>
              <p:cNvPr id="73" name="Ink 72">
                <a:extLst>
                  <a:ext uri="{FF2B5EF4-FFF2-40B4-BE49-F238E27FC236}">
                    <a16:creationId xmlns:a16="http://schemas.microsoft.com/office/drawing/2014/main" id="{70DA1EC0-C21D-4C3E-BA5C-184734FB17BE}"/>
                  </a:ext>
                </a:extLst>
              </p:cNvPr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7124520" y="4127200"/>
                <a:ext cx="211680" cy="46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6">
            <p14:nvContentPartPr>
              <p14:cNvPr id="74" name="Ink 73">
                <a:extLst>
                  <a:ext uri="{FF2B5EF4-FFF2-40B4-BE49-F238E27FC236}">
                    <a16:creationId xmlns:a16="http://schemas.microsoft.com/office/drawing/2014/main" id="{3FF57B4D-AB07-42CC-9D74-1271A2496369}"/>
                  </a:ext>
                </a:extLst>
              </p14:cNvPr>
              <p14:cNvContentPartPr/>
              <p14:nvPr/>
            </p14:nvContentPartPr>
            <p14:xfrm>
              <a:off x="7206960" y="4053760"/>
              <a:ext cx="16560" cy="186120"/>
            </p14:xfrm>
          </p:contentPart>
        </mc:Choice>
        <mc:Fallback>
          <p:pic>
            <p:nvPicPr>
              <p:cNvPr id="74" name="Ink 73">
                <a:extLst>
                  <a:ext uri="{FF2B5EF4-FFF2-40B4-BE49-F238E27FC236}">
                    <a16:creationId xmlns:a16="http://schemas.microsoft.com/office/drawing/2014/main" id="{3FF57B4D-AB07-42CC-9D74-1271A2496369}"/>
                  </a:ext>
                </a:extLst>
              </p:cNvPr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7189320" y="4035760"/>
                <a:ext cx="52200" cy="221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8">
            <p14:nvContentPartPr>
              <p14:cNvPr id="80" name="Ink 79">
                <a:extLst>
                  <a:ext uri="{FF2B5EF4-FFF2-40B4-BE49-F238E27FC236}">
                    <a16:creationId xmlns:a16="http://schemas.microsoft.com/office/drawing/2014/main" id="{FE351B86-2423-45DF-B345-50C479E70501}"/>
                  </a:ext>
                </a:extLst>
              </p14:cNvPr>
              <p14:cNvContentPartPr/>
              <p14:nvPr/>
            </p14:nvContentPartPr>
            <p14:xfrm>
              <a:off x="7518360" y="3963040"/>
              <a:ext cx="379800" cy="422280"/>
            </p14:xfrm>
          </p:contentPart>
        </mc:Choice>
        <mc:Fallback>
          <p:pic>
            <p:nvPicPr>
              <p:cNvPr id="80" name="Ink 79">
                <a:extLst>
                  <a:ext uri="{FF2B5EF4-FFF2-40B4-BE49-F238E27FC236}">
                    <a16:creationId xmlns:a16="http://schemas.microsoft.com/office/drawing/2014/main" id="{FE351B86-2423-45DF-B345-50C479E70501}"/>
                  </a:ext>
                </a:extLst>
              </p:cNvPr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7500377" y="3945040"/>
                <a:ext cx="415406" cy="457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0">
            <p14:nvContentPartPr>
              <p14:cNvPr id="81" name="Ink 80">
                <a:extLst>
                  <a:ext uri="{FF2B5EF4-FFF2-40B4-BE49-F238E27FC236}">
                    <a16:creationId xmlns:a16="http://schemas.microsoft.com/office/drawing/2014/main" id="{8398A60F-6E26-4CDD-BA97-7C1834FCE2C9}"/>
                  </a:ext>
                </a:extLst>
              </p14:cNvPr>
              <p14:cNvContentPartPr/>
              <p14:nvPr/>
            </p14:nvContentPartPr>
            <p14:xfrm>
              <a:off x="8036040" y="4056640"/>
              <a:ext cx="154440" cy="323280"/>
            </p14:xfrm>
          </p:contentPart>
        </mc:Choice>
        <mc:Fallback>
          <p:pic>
            <p:nvPicPr>
              <p:cNvPr id="81" name="Ink 80">
                <a:extLst>
                  <a:ext uri="{FF2B5EF4-FFF2-40B4-BE49-F238E27FC236}">
                    <a16:creationId xmlns:a16="http://schemas.microsoft.com/office/drawing/2014/main" id="{8398A60F-6E26-4CDD-BA97-7C1834FCE2C9}"/>
                  </a:ext>
                </a:extLst>
              </p:cNvPr>
              <p:cNvPicPr/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8018400" y="4039000"/>
                <a:ext cx="190080" cy="358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2">
            <p14:nvContentPartPr>
              <p14:cNvPr id="82" name="Ink 81">
                <a:extLst>
                  <a:ext uri="{FF2B5EF4-FFF2-40B4-BE49-F238E27FC236}">
                    <a16:creationId xmlns:a16="http://schemas.microsoft.com/office/drawing/2014/main" id="{A86E3044-C067-490A-9EB7-126FDA50D288}"/>
                  </a:ext>
                </a:extLst>
              </p14:cNvPr>
              <p14:cNvContentPartPr/>
              <p14:nvPr/>
            </p14:nvContentPartPr>
            <p14:xfrm>
              <a:off x="8056560" y="3872320"/>
              <a:ext cx="174600" cy="117000"/>
            </p14:xfrm>
          </p:contentPart>
        </mc:Choice>
        <mc:Fallback>
          <p:pic>
            <p:nvPicPr>
              <p:cNvPr id="82" name="Ink 81">
                <a:extLst>
                  <a:ext uri="{FF2B5EF4-FFF2-40B4-BE49-F238E27FC236}">
                    <a16:creationId xmlns:a16="http://schemas.microsoft.com/office/drawing/2014/main" id="{A86E3044-C067-490A-9EB7-126FDA50D288}"/>
                  </a:ext>
                </a:extLst>
              </p:cNvPr>
              <p:cNvPicPr/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8038560" y="3854320"/>
                <a:ext cx="210240" cy="152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4">
            <p14:nvContentPartPr>
              <p14:cNvPr id="49" name="Ink 48">
                <a:extLst>
                  <a:ext uri="{FF2B5EF4-FFF2-40B4-BE49-F238E27FC236}">
                    <a16:creationId xmlns:a16="http://schemas.microsoft.com/office/drawing/2014/main" id="{A427F48A-9D5B-49B7-B5AE-A88D3BC6FA50}"/>
                  </a:ext>
                </a:extLst>
              </p14:cNvPr>
              <p14:cNvContentPartPr/>
              <p14:nvPr/>
            </p14:nvContentPartPr>
            <p14:xfrm>
              <a:off x="8329440" y="4165360"/>
              <a:ext cx="42480" cy="75600"/>
            </p14:xfrm>
          </p:contentPart>
        </mc:Choice>
        <mc:Fallback>
          <p:pic>
            <p:nvPicPr>
              <p:cNvPr id="49" name="Ink 48">
                <a:extLst>
                  <a:ext uri="{FF2B5EF4-FFF2-40B4-BE49-F238E27FC236}">
                    <a16:creationId xmlns:a16="http://schemas.microsoft.com/office/drawing/2014/main" id="{A427F48A-9D5B-49B7-B5AE-A88D3BC6FA50}"/>
                  </a:ext>
                </a:extLst>
              </p:cNvPr>
              <p:cNvPicPr/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8311440" y="4147360"/>
                <a:ext cx="78120" cy="111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6">
            <p14:nvContentPartPr>
              <p14:cNvPr id="77" name="Ink 76">
                <a:extLst>
                  <a:ext uri="{FF2B5EF4-FFF2-40B4-BE49-F238E27FC236}">
                    <a16:creationId xmlns:a16="http://schemas.microsoft.com/office/drawing/2014/main" id="{94289DA9-877D-4C01-A882-F26C5BFCDFC9}"/>
                  </a:ext>
                </a:extLst>
              </p14:cNvPr>
              <p14:cNvContentPartPr/>
              <p14:nvPr/>
            </p14:nvContentPartPr>
            <p14:xfrm>
              <a:off x="5079720" y="4348240"/>
              <a:ext cx="1126080" cy="358200"/>
            </p14:xfrm>
          </p:contentPart>
        </mc:Choice>
        <mc:Fallback>
          <p:pic>
            <p:nvPicPr>
              <p:cNvPr id="77" name="Ink 76">
                <a:extLst>
                  <a:ext uri="{FF2B5EF4-FFF2-40B4-BE49-F238E27FC236}">
                    <a16:creationId xmlns:a16="http://schemas.microsoft.com/office/drawing/2014/main" id="{94289DA9-877D-4C01-A882-F26C5BFCDFC9}"/>
                  </a:ext>
                </a:extLst>
              </p:cNvPr>
              <p:cNvPicPr/>
              <p:nvPr/>
            </p:nvPicPr>
            <p:blipFill>
              <a:blip r:embed="rId47"/>
              <a:stretch>
                <a:fillRect/>
              </a:stretch>
            </p:blipFill>
            <p:spPr>
              <a:xfrm>
                <a:off x="5062080" y="4330258"/>
                <a:ext cx="1161720" cy="39380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8">
            <p14:nvContentPartPr>
              <p14:cNvPr id="88" name="Ink 87">
                <a:extLst>
                  <a:ext uri="{FF2B5EF4-FFF2-40B4-BE49-F238E27FC236}">
                    <a16:creationId xmlns:a16="http://schemas.microsoft.com/office/drawing/2014/main" id="{973B3C91-6B9E-40D3-9D67-4325B59DD1FA}"/>
                  </a:ext>
                </a:extLst>
              </p14:cNvPr>
              <p14:cNvContentPartPr/>
              <p14:nvPr/>
            </p14:nvContentPartPr>
            <p14:xfrm>
              <a:off x="7402440" y="4440760"/>
              <a:ext cx="289440" cy="182520"/>
            </p14:xfrm>
          </p:contentPart>
        </mc:Choice>
        <mc:Fallback>
          <p:pic>
            <p:nvPicPr>
              <p:cNvPr id="88" name="Ink 87">
                <a:extLst>
                  <a:ext uri="{FF2B5EF4-FFF2-40B4-BE49-F238E27FC236}">
                    <a16:creationId xmlns:a16="http://schemas.microsoft.com/office/drawing/2014/main" id="{973B3C91-6B9E-40D3-9D67-4325B59DD1FA}"/>
                  </a:ext>
                </a:extLst>
              </p:cNvPr>
              <p:cNvPicPr/>
              <p:nvPr/>
            </p:nvPicPr>
            <p:blipFill>
              <a:blip r:embed="rId49"/>
              <a:stretch>
                <a:fillRect/>
              </a:stretch>
            </p:blipFill>
            <p:spPr>
              <a:xfrm>
                <a:off x="7384800" y="4423120"/>
                <a:ext cx="325080" cy="218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0">
            <p14:nvContentPartPr>
              <p14:cNvPr id="89" name="Ink 88">
                <a:extLst>
                  <a:ext uri="{FF2B5EF4-FFF2-40B4-BE49-F238E27FC236}">
                    <a16:creationId xmlns:a16="http://schemas.microsoft.com/office/drawing/2014/main" id="{1764EA09-0B95-4910-AA2F-13715CFF0D30}"/>
                  </a:ext>
                </a:extLst>
              </p14:cNvPr>
              <p14:cNvContentPartPr/>
              <p14:nvPr/>
            </p14:nvContentPartPr>
            <p14:xfrm>
              <a:off x="6601800" y="4469920"/>
              <a:ext cx="682920" cy="241200"/>
            </p14:xfrm>
          </p:contentPart>
        </mc:Choice>
        <mc:Fallback>
          <p:pic>
            <p:nvPicPr>
              <p:cNvPr id="89" name="Ink 88">
                <a:extLst>
                  <a:ext uri="{FF2B5EF4-FFF2-40B4-BE49-F238E27FC236}">
                    <a16:creationId xmlns:a16="http://schemas.microsoft.com/office/drawing/2014/main" id="{1764EA09-0B95-4910-AA2F-13715CFF0D30}"/>
                  </a:ext>
                </a:extLst>
              </p:cNvPr>
              <p:cNvPicPr/>
              <p:nvPr/>
            </p:nvPicPr>
            <p:blipFill>
              <a:blip r:embed="rId51"/>
              <a:stretch>
                <a:fillRect/>
              </a:stretch>
            </p:blipFill>
            <p:spPr>
              <a:xfrm>
                <a:off x="6583800" y="4451947"/>
                <a:ext cx="718560" cy="27678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2">
            <p14:nvContentPartPr>
              <p14:cNvPr id="92" name="Ink 91">
                <a:extLst>
                  <a:ext uri="{FF2B5EF4-FFF2-40B4-BE49-F238E27FC236}">
                    <a16:creationId xmlns:a16="http://schemas.microsoft.com/office/drawing/2014/main" id="{EA2C80BD-DB44-477E-9A87-B4BC96F786CC}"/>
                  </a:ext>
                </a:extLst>
              </p14:cNvPr>
              <p14:cNvContentPartPr/>
              <p14:nvPr/>
            </p14:nvContentPartPr>
            <p14:xfrm>
              <a:off x="8093280" y="4429600"/>
              <a:ext cx="4320" cy="8280"/>
            </p14:xfrm>
          </p:contentPart>
        </mc:Choice>
        <mc:Fallback>
          <p:pic>
            <p:nvPicPr>
              <p:cNvPr id="92" name="Ink 91">
                <a:extLst>
                  <a:ext uri="{FF2B5EF4-FFF2-40B4-BE49-F238E27FC236}">
                    <a16:creationId xmlns:a16="http://schemas.microsoft.com/office/drawing/2014/main" id="{EA2C80BD-DB44-477E-9A87-B4BC96F786CC}"/>
                  </a:ext>
                </a:extLst>
              </p:cNvPr>
              <p:cNvPicPr/>
              <p:nvPr/>
            </p:nvPicPr>
            <p:blipFill>
              <a:blip r:embed="rId53"/>
              <a:stretch>
                <a:fillRect/>
              </a:stretch>
            </p:blipFill>
            <p:spPr>
              <a:xfrm>
                <a:off x="8075280" y="4411600"/>
                <a:ext cx="39960" cy="43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4">
            <p14:nvContentPartPr>
              <p14:cNvPr id="94" name="Ink 93">
                <a:extLst>
                  <a:ext uri="{FF2B5EF4-FFF2-40B4-BE49-F238E27FC236}">
                    <a16:creationId xmlns:a16="http://schemas.microsoft.com/office/drawing/2014/main" id="{C5B45DFF-A44D-4290-B4FE-7F76B2C167B5}"/>
                  </a:ext>
                </a:extLst>
              </p14:cNvPr>
              <p14:cNvContentPartPr/>
              <p14:nvPr/>
            </p14:nvContentPartPr>
            <p14:xfrm>
              <a:off x="7817520" y="4483600"/>
              <a:ext cx="534240" cy="166320"/>
            </p14:xfrm>
          </p:contentPart>
        </mc:Choice>
        <mc:Fallback>
          <p:pic>
            <p:nvPicPr>
              <p:cNvPr id="94" name="Ink 93">
                <a:extLst>
                  <a:ext uri="{FF2B5EF4-FFF2-40B4-BE49-F238E27FC236}">
                    <a16:creationId xmlns:a16="http://schemas.microsoft.com/office/drawing/2014/main" id="{C5B45DFF-A44D-4290-B4FE-7F76B2C167B5}"/>
                  </a:ext>
                </a:extLst>
              </p:cNvPr>
              <p:cNvPicPr/>
              <p:nvPr/>
            </p:nvPicPr>
            <p:blipFill>
              <a:blip r:embed="rId55"/>
              <a:stretch>
                <a:fillRect/>
              </a:stretch>
            </p:blipFill>
            <p:spPr>
              <a:xfrm>
                <a:off x="7799880" y="4465960"/>
                <a:ext cx="569880" cy="201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6">
            <p14:nvContentPartPr>
              <p14:cNvPr id="95" name="Ink 94">
                <a:extLst>
                  <a:ext uri="{FF2B5EF4-FFF2-40B4-BE49-F238E27FC236}">
                    <a16:creationId xmlns:a16="http://schemas.microsoft.com/office/drawing/2014/main" id="{11449CBE-7D06-4944-A1F3-282DFB9A3855}"/>
                  </a:ext>
                </a:extLst>
              </p14:cNvPr>
              <p14:cNvContentPartPr/>
              <p14:nvPr/>
            </p14:nvContentPartPr>
            <p14:xfrm>
              <a:off x="8481360" y="4490080"/>
              <a:ext cx="242640" cy="188640"/>
            </p14:xfrm>
          </p:contentPart>
        </mc:Choice>
        <mc:Fallback>
          <p:pic>
            <p:nvPicPr>
              <p:cNvPr id="95" name="Ink 94">
                <a:extLst>
                  <a:ext uri="{FF2B5EF4-FFF2-40B4-BE49-F238E27FC236}">
                    <a16:creationId xmlns:a16="http://schemas.microsoft.com/office/drawing/2014/main" id="{11449CBE-7D06-4944-A1F3-282DFB9A3855}"/>
                  </a:ext>
                </a:extLst>
              </p:cNvPr>
              <p:cNvPicPr/>
              <p:nvPr/>
            </p:nvPicPr>
            <p:blipFill>
              <a:blip r:embed="rId57"/>
              <a:stretch>
                <a:fillRect/>
              </a:stretch>
            </p:blipFill>
            <p:spPr>
              <a:xfrm>
                <a:off x="8463360" y="4472440"/>
                <a:ext cx="278280" cy="224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8">
            <p14:nvContentPartPr>
              <p14:cNvPr id="68" name="Ink 67">
                <a:extLst>
                  <a:ext uri="{FF2B5EF4-FFF2-40B4-BE49-F238E27FC236}">
                    <a16:creationId xmlns:a16="http://schemas.microsoft.com/office/drawing/2014/main" id="{1CE556FB-04F6-4A6A-AB07-618772D4E013}"/>
                  </a:ext>
                </a:extLst>
              </p14:cNvPr>
              <p14:cNvContentPartPr/>
              <p14:nvPr/>
            </p14:nvContentPartPr>
            <p14:xfrm>
              <a:off x="4847520" y="4795000"/>
              <a:ext cx="222480" cy="405360"/>
            </p14:xfrm>
          </p:contentPart>
        </mc:Choice>
        <mc:Fallback>
          <p:pic>
            <p:nvPicPr>
              <p:cNvPr id="68" name="Ink 67">
                <a:extLst>
                  <a:ext uri="{FF2B5EF4-FFF2-40B4-BE49-F238E27FC236}">
                    <a16:creationId xmlns:a16="http://schemas.microsoft.com/office/drawing/2014/main" id="{1CE556FB-04F6-4A6A-AB07-618772D4E013}"/>
                  </a:ext>
                </a:extLst>
              </p:cNvPr>
              <p:cNvPicPr/>
              <p:nvPr/>
            </p:nvPicPr>
            <p:blipFill>
              <a:blip r:embed="rId59"/>
              <a:stretch>
                <a:fillRect/>
              </a:stretch>
            </p:blipFill>
            <p:spPr>
              <a:xfrm>
                <a:off x="4829880" y="4777360"/>
                <a:ext cx="258120" cy="441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0">
            <p14:nvContentPartPr>
              <p14:cNvPr id="79" name="Ink 78">
                <a:extLst>
                  <a:ext uri="{FF2B5EF4-FFF2-40B4-BE49-F238E27FC236}">
                    <a16:creationId xmlns:a16="http://schemas.microsoft.com/office/drawing/2014/main" id="{EEA025DE-D5D4-440C-80A3-7ED05A17B53A}"/>
                  </a:ext>
                </a:extLst>
              </p14:cNvPr>
              <p14:cNvContentPartPr/>
              <p14:nvPr/>
            </p14:nvContentPartPr>
            <p14:xfrm>
              <a:off x="6156480" y="4969600"/>
              <a:ext cx="186840" cy="29160"/>
            </p14:xfrm>
          </p:contentPart>
        </mc:Choice>
        <mc:Fallback>
          <p:pic>
            <p:nvPicPr>
              <p:cNvPr id="79" name="Ink 78">
                <a:extLst>
                  <a:ext uri="{FF2B5EF4-FFF2-40B4-BE49-F238E27FC236}">
                    <a16:creationId xmlns:a16="http://schemas.microsoft.com/office/drawing/2014/main" id="{EEA025DE-D5D4-440C-80A3-7ED05A17B53A}"/>
                  </a:ext>
                </a:extLst>
              </p:cNvPr>
              <p:cNvPicPr/>
              <p:nvPr/>
            </p:nvPicPr>
            <p:blipFill>
              <a:blip r:embed="rId61"/>
              <a:stretch>
                <a:fillRect/>
              </a:stretch>
            </p:blipFill>
            <p:spPr>
              <a:xfrm>
                <a:off x="6138840" y="4951600"/>
                <a:ext cx="222480" cy="64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2">
            <p14:nvContentPartPr>
              <p14:cNvPr id="83" name="Ink 82">
                <a:extLst>
                  <a:ext uri="{FF2B5EF4-FFF2-40B4-BE49-F238E27FC236}">
                    <a16:creationId xmlns:a16="http://schemas.microsoft.com/office/drawing/2014/main" id="{999D53A9-422D-4B78-BD9F-8F80C45B2673}"/>
                  </a:ext>
                </a:extLst>
              </p14:cNvPr>
              <p14:cNvContentPartPr/>
              <p14:nvPr/>
            </p14:nvContentPartPr>
            <p14:xfrm>
              <a:off x="6187080" y="5080480"/>
              <a:ext cx="153720" cy="11880"/>
            </p14:xfrm>
          </p:contentPart>
        </mc:Choice>
        <mc:Fallback>
          <p:pic>
            <p:nvPicPr>
              <p:cNvPr id="83" name="Ink 82">
                <a:extLst>
                  <a:ext uri="{FF2B5EF4-FFF2-40B4-BE49-F238E27FC236}">
                    <a16:creationId xmlns:a16="http://schemas.microsoft.com/office/drawing/2014/main" id="{999D53A9-422D-4B78-BD9F-8F80C45B2673}"/>
                  </a:ext>
                </a:extLst>
              </p:cNvPr>
              <p:cNvPicPr/>
              <p:nvPr/>
            </p:nvPicPr>
            <p:blipFill>
              <a:blip r:embed="rId63"/>
              <a:stretch>
                <a:fillRect/>
              </a:stretch>
            </p:blipFill>
            <p:spPr>
              <a:xfrm>
                <a:off x="6169440" y="5062840"/>
                <a:ext cx="189360" cy="47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4">
            <p14:nvContentPartPr>
              <p14:cNvPr id="84" name="Ink 83">
                <a:extLst>
                  <a:ext uri="{FF2B5EF4-FFF2-40B4-BE49-F238E27FC236}">
                    <a16:creationId xmlns:a16="http://schemas.microsoft.com/office/drawing/2014/main" id="{561ED825-BFA8-4824-9718-F4F37C943B82}"/>
                  </a:ext>
                </a:extLst>
              </p14:cNvPr>
              <p14:cNvContentPartPr/>
              <p14:nvPr/>
            </p14:nvContentPartPr>
            <p14:xfrm>
              <a:off x="6490920" y="4871320"/>
              <a:ext cx="301320" cy="203760"/>
            </p14:xfrm>
          </p:contentPart>
        </mc:Choice>
        <mc:Fallback>
          <p:pic>
            <p:nvPicPr>
              <p:cNvPr id="84" name="Ink 83">
                <a:extLst>
                  <a:ext uri="{FF2B5EF4-FFF2-40B4-BE49-F238E27FC236}">
                    <a16:creationId xmlns:a16="http://schemas.microsoft.com/office/drawing/2014/main" id="{561ED825-BFA8-4824-9718-F4F37C943B82}"/>
                  </a:ext>
                </a:extLst>
              </p:cNvPr>
              <p:cNvPicPr/>
              <p:nvPr/>
            </p:nvPicPr>
            <p:blipFill>
              <a:blip r:embed="rId65"/>
              <a:stretch>
                <a:fillRect/>
              </a:stretch>
            </p:blipFill>
            <p:spPr>
              <a:xfrm>
                <a:off x="6473280" y="4853680"/>
                <a:ext cx="336960" cy="239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6">
            <p14:nvContentPartPr>
              <p14:cNvPr id="91" name="Ink 90">
                <a:extLst>
                  <a:ext uri="{FF2B5EF4-FFF2-40B4-BE49-F238E27FC236}">
                    <a16:creationId xmlns:a16="http://schemas.microsoft.com/office/drawing/2014/main" id="{CB77ABDC-E7CE-4059-8800-288DBACA4BBD}"/>
                  </a:ext>
                </a:extLst>
              </p14:cNvPr>
              <p14:cNvContentPartPr/>
              <p14:nvPr/>
            </p14:nvContentPartPr>
            <p14:xfrm>
              <a:off x="6920400" y="4906960"/>
              <a:ext cx="910800" cy="183600"/>
            </p14:xfrm>
          </p:contentPart>
        </mc:Choice>
        <mc:Fallback>
          <p:pic>
            <p:nvPicPr>
              <p:cNvPr id="91" name="Ink 90">
                <a:extLst>
                  <a:ext uri="{FF2B5EF4-FFF2-40B4-BE49-F238E27FC236}">
                    <a16:creationId xmlns:a16="http://schemas.microsoft.com/office/drawing/2014/main" id="{CB77ABDC-E7CE-4059-8800-288DBACA4BBD}"/>
                  </a:ext>
                </a:extLst>
              </p:cNvPr>
              <p:cNvPicPr/>
              <p:nvPr/>
            </p:nvPicPr>
            <p:blipFill>
              <a:blip r:embed="rId67"/>
              <a:stretch>
                <a:fillRect/>
              </a:stretch>
            </p:blipFill>
            <p:spPr>
              <a:xfrm>
                <a:off x="6902400" y="4888960"/>
                <a:ext cx="946440" cy="219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8">
            <p14:nvContentPartPr>
              <p14:cNvPr id="93" name="Ink 92">
                <a:extLst>
                  <a:ext uri="{FF2B5EF4-FFF2-40B4-BE49-F238E27FC236}">
                    <a16:creationId xmlns:a16="http://schemas.microsoft.com/office/drawing/2014/main" id="{3CAA77E8-1E59-4F56-B035-012409FFBFA5}"/>
                  </a:ext>
                </a:extLst>
              </p14:cNvPr>
              <p14:cNvContentPartPr/>
              <p14:nvPr/>
            </p14:nvContentPartPr>
            <p14:xfrm>
              <a:off x="5435040" y="4928560"/>
              <a:ext cx="549000" cy="400320"/>
            </p14:xfrm>
          </p:contentPart>
        </mc:Choice>
        <mc:Fallback>
          <p:pic>
            <p:nvPicPr>
              <p:cNvPr id="93" name="Ink 92">
                <a:extLst>
                  <a:ext uri="{FF2B5EF4-FFF2-40B4-BE49-F238E27FC236}">
                    <a16:creationId xmlns:a16="http://schemas.microsoft.com/office/drawing/2014/main" id="{3CAA77E8-1E59-4F56-B035-012409FFBFA5}"/>
                  </a:ext>
                </a:extLst>
              </p:cNvPr>
              <p:cNvPicPr/>
              <p:nvPr/>
            </p:nvPicPr>
            <p:blipFill>
              <a:blip r:embed="rId69"/>
              <a:stretch>
                <a:fillRect/>
              </a:stretch>
            </p:blipFill>
            <p:spPr>
              <a:xfrm>
                <a:off x="5417040" y="4910576"/>
                <a:ext cx="584640" cy="43592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0">
            <p14:nvContentPartPr>
              <p14:cNvPr id="101" name="Ink 100">
                <a:extLst>
                  <a:ext uri="{FF2B5EF4-FFF2-40B4-BE49-F238E27FC236}">
                    <a16:creationId xmlns:a16="http://schemas.microsoft.com/office/drawing/2014/main" id="{024E3830-D43D-43F1-8FE2-326DFA1621AD}"/>
                  </a:ext>
                </a:extLst>
              </p14:cNvPr>
              <p14:cNvContentPartPr/>
              <p14:nvPr/>
            </p14:nvContentPartPr>
            <p14:xfrm>
              <a:off x="1757280" y="3067720"/>
              <a:ext cx="1677600" cy="865440"/>
            </p14:xfrm>
          </p:contentPart>
        </mc:Choice>
        <mc:Fallback>
          <p:pic>
            <p:nvPicPr>
              <p:cNvPr id="101" name="Ink 100">
                <a:extLst>
                  <a:ext uri="{FF2B5EF4-FFF2-40B4-BE49-F238E27FC236}">
                    <a16:creationId xmlns:a16="http://schemas.microsoft.com/office/drawing/2014/main" id="{024E3830-D43D-43F1-8FE2-326DFA1621AD}"/>
                  </a:ext>
                </a:extLst>
              </p:cNvPr>
              <p:cNvPicPr/>
              <p:nvPr/>
            </p:nvPicPr>
            <p:blipFill>
              <a:blip r:embed="rId71"/>
              <a:stretch>
                <a:fillRect/>
              </a:stretch>
            </p:blipFill>
            <p:spPr>
              <a:xfrm>
                <a:off x="1739640" y="3050073"/>
                <a:ext cx="1713240" cy="90109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2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35870179-071C-4665-AA99-7FC6F602520A}"/>
                  </a:ext>
                </a:extLst>
              </p14:cNvPr>
              <p14:cNvContentPartPr/>
              <p14:nvPr/>
            </p14:nvContentPartPr>
            <p14:xfrm>
              <a:off x="1585560" y="139480"/>
              <a:ext cx="1366920" cy="683280"/>
            </p14:xfrm>
          </p:contentPart>
        </mc:Choice>
        <mc:Fallback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35870179-071C-4665-AA99-7FC6F602520A}"/>
                  </a:ext>
                </a:extLst>
              </p:cNvPr>
              <p:cNvPicPr/>
              <p:nvPr/>
            </p:nvPicPr>
            <p:blipFill>
              <a:blip r:embed="rId73"/>
              <a:stretch>
                <a:fillRect/>
              </a:stretch>
            </p:blipFill>
            <p:spPr>
              <a:xfrm>
                <a:off x="1567920" y="121480"/>
                <a:ext cx="1402560" cy="718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4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id="{00E2EA63-F450-4DC6-B23C-F5AAFD84D3F9}"/>
                  </a:ext>
                </a:extLst>
              </p14:cNvPr>
              <p14:cNvContentPartPr/>
              <p14:nvPr/>
            </p14:nvContentPartPr>
            <p14:xfrm>
              <a:off x="1584480" y="4102360"/>
              <a:ext cx="874080" cy="206280"/>
            </p14:xfrm>
          </p:contentPart>
        </mc:Choice>
        <mc:Fallback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00E2EA63-F450-4DC6-B23C-F5AAFD84D3F9}"/>
                  </a:ext>
                </a:extLst>
              </p:cNvPr>
              <p:cNvPicPr/>
              <p:nvPr/>
            </p:nvPicPr>
            <p:blipFill>
              <a:blip r:embed="rId75"/>
              <a:stretch>
                <a:fillRect/>
              </a:stretch>
            </p:blipFill>
            <p:spPr>
              <a:xfrm>
                <a:off x="1566833" y="4084720"/>
                <a:ext cx="909735" cy="241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6">
            <p14:nvContentPartPr>
              <p14:cNvPr id="22" name="Ink 21">
                <a:extLst>
                  <a:ext uri="{FF2B5EF4-FFF2-40B4-BE49-F238E27FC236}">
                    <a16:creationId xmlns:a16="http://schemas.microsoft.com/office/drawing/2014/main" id="{B494985E-986A-4646-BC6A-19A55E779C4A}"/>
                  </a:ext>
                </a:extLst>
              </p14:cNvPr>
              <p14:cNvContentPartPr/>
              <p14:nvPr/>
            </p14:nvContentPartPr>
            <p14:xfrm>
              <a:off x="654600" y="4063120"/>
              <a:ext cx="757440" cy="305280"/>
            </p14:xfrm>
          </p:contentPart>
        </mc:Choice>
        <mc:Fallback>
          <p:pic>
            <p:nvPicPr>
              <p:cNvPr id="22" name="Ink 21">
                <a:extLst>
                  <a:ext uri="{FF2B5EF4-FFF2-40B4-BE49-F238E27FC236}">
                    <a16:creationId xmlns:a16="http://schemas.microsoft.com/office/drawing/2014/main" id="{B494985E-986A-4646-BC6A-19A55E779C4A}"/>
                  </a:ext>
                </a:extLst>
              </p:cNvPr>
              <p:cNvPicPr/>
              <p:nvPr/>
            </p:nvPicPr>
            <p:blipFill>
              <a:blip r:embed="rId77"/>
              <a:stretch>
                <a:fillRect/>
              </a:stretch>
            </p:blipFill>
            <p:spPr>
              <a:xfrm>
                <a:off x="636960" y="4045480"/>
                <a:ext cx="793080" cy="3409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626590015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EF925F-07F8-4EB3-99A6-401403A3F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8BA499-14B1-4141-8B47-F388188B2A8C}" type="slidenum">
              <a:rPr lang="en-US" smtClean="0"/>
              <a:pPr>
                <a:defRPr/>
              </a:pPr>
              <a:t>62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0BB0A9F-67E7-4360-BE9A-A8D3F312C7C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3056" t="17531" r="18541" b="76420"/>
          <a:stretch/>
        </p:blipFill>
        <p:spPr>
          <a:xfrm>
            <a:off x="304800" y="228600"/>
            <a:ext cx="8599714" cy="15240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F0256B7F-660F-4C3A-9958-D2343A82F7C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666"/>
          <a:stretch/>
        </p:blipFill>
        <p:spPr>
          <a:xfrm>
            <a:off x="5789622" y="1273723"/>
            <a:ext cx="3107209" cy="2119717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B6DCC777-BEA5-4DC5-90E9-BDACB64259DB}"/>
                  </a:ext>
                </a:extLst>
              </p14:cNvPr>
              <p14:cNvContentPartPr/>
              <p14:nvPr/>
            </p14:nvContentPartPr>
            <p14:xfrm>
              <a:off x="1076520" y="548440"/>
              <a:ext cx="960840" cy="2448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B6DCC777-BEA5-4DC5-90E9-BDACB64259DB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058880" y="512800"/>
                <a:ext cx="996480" cy="96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1CEF74A6-6511-487F-A591-C9CD2448ED38}"/>
                  </a:ext>
                </a:extLst>
              </p14:cNvPr>
              <p14:cNvContentPartPr/>
              <p14:nvPr/>
            </p14:nvContentPartPr>
            <p14:xfrm>
              <a:off x="4866240" y="1340800"/>
              <a:ext cx="3765960" cy="71640"/>
            </p14:xfrm>
          </p:contentPart>
        </mc:Choice>
        <mc:Fallback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1CEF74A6-6511-487F-A591-C9CD2448ED38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4848600" y="1304800"/>
                <a:ext cx="3801600" cy="143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D42D16F1-1097-48CB-A84C-636D48DE3352}"/>
                  </a:ext>
                </a:extLst>
              </p14:cNvPr>
              <p14:cNvContentPartPr/>
              <p14:nvPr/>
            </p14:nvContentPartPr>
            <p14:xfrm>
              <a:off x="365520" y="1635280"/>
              <a:ext cx="3756960" cy="102240"/>
            </p14:xfrm>
          </p:contentPart>
        </mc:Choice>
        <mc:Fallback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D42D16F1-1097-48CB-A84C-636D48DE3352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347520" y="1599280"/>
                <a:ext cx="3792600" cy="173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">
            <p14:nvContentPartPr>
              <p14:cNvPr id="78" name="Ink 77">
                <a:extLst>
                  <a:ext uri="{FF2B5EF4-FFF2-40B4-BE49-F238E27FC236}">
                    <a16:creationId xmlns:a16="http://schemas.microsoft.com/office/drawing/2014/main" id="{E0633C40-31D6-432C-84F4-5CEF202BD5A3}"/>
                  </a:ext>
                </a:extLst>
              </p14:cNvPr>
              <p14:cNvContentPartPr/>
              <p14:nvPr/>
            </p14:nvContentPartPr>
            <p14:xfrm>
              <a:off x="2393400" y="2071240"/>
              <a:ext cx="1436040" cy="1339200"/>
            </p14:xfrm>
          </p:contentPart>
        </mc:Choice>
        <mc:Fallback>
          <p:pic>
            <p:nvPicPr>
              <p:cNvPr id="78" name="Ink 77">
                <a:extLst>
                  <a:ext uri="{FF2B5EF4-FFF2-40B4-BE49-F238E27FC236}">
                    <a16:creationId xmlns:a16="http://schemas.microsoft.com/office/drawing/2014/main" id="{E0633C40-31D6-432C-84F4-5CEF202BD5A3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2375400" y="2053600"/>
                <a:ext cx="1471680" cy="1374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90A6D3F3-8056-4521-9F16-9339F31ADAA3}"/>
                  </a:ext>
                </a:extLst>
              </p14:cNvPr>
              <p14:cNvContentPartPr/>
              <p14:nvPr/>
            </p14:nvContentPartPr>
            <p14:xfrm>
              <a:off x="5639880" y="3203440"/>
              <a:ext cx="821880" cy="541800"/>
            </p14:xfrm>
          </p:contentPart>
        </mc:Choice>
        <mc:Fallback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90A6D3F3-8056-4521-9F16-9339F31ADAA3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5622240" y="3185800"/>
                <a:ext cx="857520" cy="577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">
            <p14:nvContentPartPr>
              <p14:cNvPr id="31" name="Ink 30">
                <a:extLst>
                  <a:ext uri="{FF2B5EF4-FFF2-40B4-BE49-F238E27FC236}">
                    <a16:creationId xmlns:a16="http://schemas.microsoft.com/office/drawing/2014/main" id="{477DFAAD-2BB6-487D-A394-AEB81D1D9E8F}"/>
                  </a:ext>
                </a:extLst>
              </p14:cNvPr>
              <p14:cNvContentPartPr/>
              <p14:nvPr/>
            </p14:nvContentPartPr>
            <p14:xfrm>
              <a:off x="6838680" y="3454000"/>
              <a:ext cx="1698120" cy="345960"/>
            </p14:xfrm>
          </p:contentPart>
        </mc:Choice>
        <mc:Fallback>
          <p:pic>
            <p:nvPicPr>
              <p:cNvPr id="31" name="Ink 30">
                <a:extLst>
                  <a:ext uri="{FF2B5EF4-FFF2-40B4-BE49-F238E27FC236}">
                    <a16:creationId xmlns:a16="http://schemas.microsoft.com/office/drawing/2014/main" id="{477DFAAD-2BB6-487D-A394-AEB81D1D9E8F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6821040" y="3436342"/>
                <a:ext cx="1733760" cy="38163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">
            <p14:nvContentPartPr>
              <p14:cNvPr id="60" name="Ink 59">
                <a:extLst>
                  <a:ext uri="{FF2B5EF4-FFF2-40B4-BE49-F238E27FC236}">
                    <a16:creationId xmlns:a16="http://schemas.microsoft.com/office/drawing/2014/main" id="{70FEA33A-0CA4-4D06-A694-E6BE0526ABEF}"/>
                  </a:ext>
                </a:extLst>
              </p14:cNvPr>
              <p14:cNvContentPartPr/>
              <p14:nvPr/>
            </p14:nvContentPartPr>
            <p14:xfrm>
              <a:off x="1350840" y="2523040"/>
              <a:ext cx="273600" cy="299880"/>
            </p14:xfrm>
          </p:contentPart>
        </mc:Choice>
        <mc:Fallback>
          <p:pic>
            <p:nvPicPr>
              <p:cNvPr id="60" name="Ink 59">
                <a:extLst>
                  <a:ext uri="{FF2B5EF4-FFF2-40B4-BE49-F238E27FC236}">
                    <a16:creationId xmlns:a16="http://schemas.microsoft.com/office/drawing/2014/main" id="{70FEA33A-0CA4-4D06-A694-E6BE0526ABEF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1332840" y="2505400"/>
                <a:ext cx="309240" cy="335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8">
            <p14:nvContentPartPr>
              <p14:cNvPr id="62" name="Ink 61">
                <a:extLst>
                  <a:ext uri="{FF2B5EF4-FFF2-40B4-BE49-F238E27FC236}">
                    <a16:creationId xmlns:a16="http://schemas.microsoft.com/office/drawing/2014/main" id="{F5D34BE0-D740-496D-BA19-A43E46581857}"/>
                  </a:ext>
                </a:extLst>
              </p14:cNvPr>
              <p14:cNvContentPartPr/>
              <p14:nvPr/>
            </p14:nvContentPartPr>
            <p14:xfrm>
              <a:off x="1543800" y="2924080"/>
              <a:ext cx="881280" cy="394920"/>
            </p14:xfrm>
          </p:contentPart>
        </mc:Choice>
        <mc:Fallback>
          <p:pic>
            <p:nvPicPr>
              <p:cNvPr id="62" name="Ink 61">
                <a:extLst>
                  <a:ext uri="{FF2B5EF4-FFF2-40B4-BE49-F238E27FC236}">
                    <a16:creationId xmlns:a16="http://schemas.microsoft.com/office/drawing/2014/main" id="{F5D34BE0-D740-496D-BA19-A43E46581857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1526160" y="2906424"/>
                <a:ext cx="916920" cy="43059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0">
            <p14:nvContentPartPr>
              <p14:cNvPr id="50" name="Ink 49">
                <a:extLst>
                  <a:ext uri="{FF2B5EF4-FFF2-40B4-BE49-F238E27FC236}">
                    <a16:creationId xmlns:a16="http://schemas.microsoft.com/office/drawing/2014/main" id="{03071465-35E0-411D-958B-E31CEA15544A}"/>
                  </a:ext>
                </a:extLst>
              </p14:cNvPr>
              <p14:cNvContentPartPr/>
              <p14:nvPr/>
            </p14:nvContentPartPr>
            <p14:xfrm>
              <a:off x="5465640" y="4041880"/>
              <a:ext cx="233280" cy="243000"/>
            </p14:xfrm>
          </p:contentPart>
        </mc:Choice>
        <mc:Fallback>
          <p:pic>
            <p:nvPicPr>
              <p:cNvPr id="50" name="Ink 49">
                <a:extLst>
                  <a:ext uri="{FF2B5EF4-FFF2-40B4-BE49-F238E27FC236}">
                    <a16:creationId xmlns:a16="http://schemas.microsoft.com/office/drawing/2014/main" id="{03071465-35E0-411D-958B-E31CEA15544A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5448000" y="4023880"/>
                <a:ext cx="268920" cy="278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2">
            <p14:nvContentPartPr>
              <p14:cNvPr id="58" name="Ink 57">
                <a:extLst>
                  <a:ext uri="{FF2B5EF4-FFF2-40B4-BE49-F238E27FC236}">
                    <a16:creationId xmlns:a16="http://schemas.microsoft.com/office/drawing/2014/main" id="{0C5FC470-FF98-4017-9E8F-A0ADB547B3D3}"/>
                  </a:ext>
                </a:extLst>
              </p14:cNvPr>
              <p14:cNvContentPartPr/>
              <p14:nvPr/>
            </p14:nvContentPartPr>
            <p14:xfrm>
              <a:off x="5505600" y="3865120"/>
              <a:ext cx="157680" cy="107280"/>
            </p14:xfrm>
          </p:contentPart>
        </mc:Choice>
        <mc:Fallback>
          <p:pic>
            <p:nvPicPr>
              <p:cNvPr id="58" name="Ink 57">
                <a:extLst>
                  <a:ext uri="{FF2B5EF4-FFF2-40B4-BE49-F238E27FC236}">
                    <a16:creationId xmlns:a16="http://schemas.microsoft.com/office/drawing/2014/main" id="{0C5FC470-FF98-4017-9E8F-A0ADB547B3D3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5487600" y="3847120"/>
                <a:ext cx="193320" cy="142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4">
            <p14:nvContentPartPr>
              <p14:cNvPr id="59" name="Ink 58">
                <a:extLst>
                  <a:ext uri="{FF2B5EF4-FFF2-40B4-BE49-F238E27FC236}">
                    <a16:creationId xmlns:a16="http://schemas.microsoft.com/office/drawing/2014/main" id="{AB517685-6C43-4DEB-9FD1-CF856E04063E}"/>
                  </a:ext>
                </a:extLst>
              </p14:cNvPr>
              <p14:cNvContentPartPr/>
              <p14:nvPr/>
            </p14:nvContentPartPr>
            <p14:xfrm>
              <a:off x="5981520" y="4114240"/>
              <a:ext cx="115560" cy="4320"/>
            </p14:xfrm>
          </p:contentPart>
        </mc:Choice>
        <mc:Fallback>
          <p:pic>
            <p:nvPicPr>
              <p:cNvPr id="59" name="Ink 58">
                <a:extLst>
                  <a:ext uri="{FF2B5EF4-FFF2-40B4-BE49-F238E27FC236}">
                    <a16:creationId xmlns:a16="http://schemas.microsoft.com/office/drawing/2014/main" id="{AB517685-6C43-4DEB-9FD1-CF856E04063E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5963520" y="4096600"/>
                <a:ext cx="151200" cy="39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6">
            <p14:nvContentPartPr>
              <p14:cNvPr id="63" name="Ink 62">
                <a:extLst>
                  <a:ext uri="{FF2B5EF4-FFF2-40B4-BE49-F238E27FC236}">
                    <a16:creationId xmlns:a16="http://schemas.microsoft.com/office/drawing/2014/main" id="{16DFF3B2-1E4F-4E37-BF45-D81FB045A349}"/>
                  </a:ext>
                </a:extLst>
              </p14:cNvPr>
              <p14:cNvContentPartPr/>
              <p14:nvPr/>
            </p14:nvContentPartPr>
            <p14:xfrm>
              <a:off x="5953440" y="4206040"/>
              <a:ext cx="143640" cy="9360"/>
            </p14:xfrm>
          </p:contentPart>
        </mc:Choice>
        <mc:Fallback>
          <p:pic>
            <p:nvPicPr>
              <p:cNvPr id="63" name="Ink 62">
                <a:extLst>
                  <a:ext uri="{FF2B5EF4-FFF2-40B4-BE49-F238E27FC236}">
                    <a16:creationId xmlns:a16="http://schemas.microsoft.com/office/drawing/2014/main" id="{16DFF3B2-1E4F-4E37-BF45-D81FB045A349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5935440" y="4188400"/>
                <a:ext cx="179280" cy="45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8">
            <p14:nvContentPartPr>
              <p14:cNvPr id="70" name="Ink 69">
                <a:extLst>
                  <a:ext uri="{FF2B5EF4-FFF2-40B4-BE49-F238E27FC236}">
                    <a16:creationId xmlns:a16="http://schemas.microsoft.com/office/drawing/2014/main" id="{25B77C2E-E89A-4E7D-B73A-E0EC7C6574F2}"/>
                  </a:ext>
                </a:extLst>
              </p14:cNvPr>
              <p14:cNvContentPartPr/>
              <p14:nvPr/>
            </p14:nvContentPartPr>
            <p14:xfrm>
              <a:off x="6785040" y="4063480"/>
              <a:ext cx="92160" cy="204840"/>
            </p14:xfrm>
          </p:contentPart>
        </mc:Choice>
        <mc:Fallback>
          <p:pic>
            <p:nvPicPr>
              <p:cNvPr id="70" name="Ink 69">
                <a:extLst>
                  <a:ext uri="{FF2B5EF4-FFF2-40B4-BE49-F238E27FC236}">
                    <a16:creationId xmlns:a16="http://schemas.microsoft.com/office/drawing/2014/main" id="{25B77C2E-E89A-4E7D-B73A-E0EC7C6574F2}"/>
                  </a:ext>
                </a:extLst>
              </p:cNvPr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6767040" y="4045840"/>
                <a:ext cx="127800" cy="240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0">
            <p14:nvContentPartPr>
              <p14:cNvPr id="71" name="Ink 70">
                <a:extLst>
                  <a:ext uri="{FF2B5EF4-FFF2-40B4-BE49-F238E27FC236}">
                    <a16:creationId xmlns:a16="http://schemas.microsoft.com/office/drawing/2014/main" id="{D3070272-C18D-4D58-AD76-FF6450889F1D}"/>
                  </a:ext>
                </a:extLst>
              </p14:cNvPr>
              <p14:cNvContentPartPr/>
              <p14:nvPr/>
            </p14:nvContentPartPr>
            <p14:xfrm>
              <a:off x="6766320" y="3947920"/>
              <a:ext cx="158760" cy="68400"/>
            </p14:xfrm>
          </p:contentPart>
        </mc:Choice>
        <mc:Fallback>
          <p:pic>
            <p:nvPicPr>
              <p:cNvPr id="71" name="Ink 70">
                <a:extLst>
                  <a:ext uri="{FF2B5EF4-FFF2-40B4-BE49-F238E27FC236}">
                    <a16:creationId xmlns:a16="http://schemas.microsoft.com/office/drawing/2014/main" id="{D3070272-C18D-4D58-AD76-FF6450889F1D}"/>
                  </a:ext>
                </a:extLst>
              </p:cNvPr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6748320" y="3930280"/>
                <a:ext cx="194400" cy="104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2">
            <p14:nvContentPartPr>
              <p14:cNvPr id="72" name="Ink 71">
                <a:extLst>
                  <a:ext uri="{FF2B5EF4-FFF2-40B4-BE49-F238E27FC236}">
                    <a16:creationId xmlns:a16="http://schemas.microsoft.com/office/drawing/2014/main" id="{3D03DC2B-DCA1-4CFA-A2CA-609569ADFD17}"/>
                  </a:ext>
                </a:extLst>
              </p14:cNvPr>
              <p14:cNvContentPartPr/>
              <p14:nvPr/>
            </p14:nvContentPartPr>
            <p14:xfrm>
              <a:off x="6287880" y="4022800"/>
              <a:ext cx="380160" cy="258120"/>
            </p14:xfrm>
          </p:contentPart>
        </mc:Choice>
        <mc:Fallback>
          <p:pic>
            <p:nvPicPr>
              <p:cNvPr id="72" name="Ink 71">
                <a:extLst>
                  <a:ext uri="{FF2B5EF4-FFF2-40B4-BE49-F238E27FC236}">
                    <a16:creationId xmlns:a16="http://schemas.microsoft.com/office/drawing/2014/main" id="{3D03DC2B-DCA1-4CFA-A2CA-609569ADFD17}"/>
                  </a:ext>
                </a:extLst>
              </p:cNvPr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6270223" y="4005160"/>
                <a:ext cx="415834" cy="293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4">
            <p14:nvContentPartPr>
              <p14:cNvPr id="73" name="Ink 72">
                <a:extLst>
                  <a:ext uri="{FF2B5EF4-FFF2-40B4-BE49-F238E27FC236}">
                    <a16:creationId xmlns:a16="http://schemas.microsoft.com/office/drawing/2014/main" id="{70DA1EC0-C21D-4C3E-BA5C-184734FB17BE}"/>
                  </a:ext>
                </a:extLst>
              </p14:cNvPr>
              <p14:cNvContentPartPr/>
              <p14:nvPr/>
            </p14:nvContentPartPr>
            <p14:xfrm>
              <a:off x="7142160" y="4144840"/>
              <a:ext cx="176040" cy="10800"/>
            </p14:xfrm>
          </p:contentPart>
        </mc:Choice>
        <mc:Fallback>
          <p:pic>
            <p:nvPicPr>
              <p:cNvPr id="73" name="Ink 72">
                <a:extLst>
                  <a:ext uri="{FF2B5EF4-FFF2-40B4-BE49-F238E27FC236}">
                    <a16:creationId xmlns:a16="http://schemas.microsoft.com/office/drawing/2014/main" id="{70DA1EC0-C21D-4C3E-BA5C-184734FB17BE}"/>
                  </a:ext>
                </a:extLst>
              </p:cNvPr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7124520" y="4127200"/>
                <a:ext cx="211680" cy="46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6">
            <p14:nvContentPartPr>
              <p14:cNvPr id="74" name="Ink 73">
                <a:extLst>
                  <a:ext uri="{FF2B5EF4-FFF2-40B4-BE49-F238E27FC236}">
                    <a16:creationId xmlns:a16="http://schemas.microsoft.com/office/drawing/2014/main" id="{3FF57B4D-AB07-42CC-9D74-1271A2496369}"/>
                  </a:ext>
                </a:extLst>
              </p14:cNvPr>
              <p14:cNvContentPartPr/>
              <p14:nvPr/>
            </p14:nvContentPartPr>
            <p14:xfrm>
              <a:off x="7206960" y="4053760"/>
              <a:ext cx="16560" cy="186120"/>
            </p14:xfrm>
          </p:contentPart>
        </mc:Choice>
        <mc:Fallback>
          <p:pic>
            <p:nvPicPr>
              <p:cNvPr id="74" name="Ink 73">
                <a:extLst>
                  <a:ext uri="{FF2B5EF4-FFF2-40B4-BE49-F238E27FC236}">
                    <a16:creationId xmlns:a16="http://schemas.microsoft.com/office/drawing/2014/main" id="{3FF57B4D-AB07-42CC-9D74-1271A2496369}"/>
                  </a:ext>
                </a:extLst>
              </p:cNvPr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7189320" y="4035760"/>
                <a:ext cx="52200" cy="221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8">
            <p14:nvContentPartPr>
              <p14:cNvPr id="80" name="Ink 79">
                <a:extLst>
                  <a:ext uri="{FF2B5EF4-FFF2-40B4-BE49-F238E27FC236}">
                    <a16:creationId xmlns:a16="http://schemas.microsoft.com/office/drawing/2014/main" id="{FE351B86-2423-45DF-B345-50C479E70501}"/>
                  </a:ext>
                </a:extLst>
              </p14:cNvPr>
              <p14:cNvContentPartPr/>
              <p14:nvPr/>
            </p14:nvContentPartPr>
            <p14:xfrm>
              <a:off x="7518360" y="3963040"/>
              <a:ext cx="379800" cy="422280"/>
            </p14:xfrm>
          </p:contentPart>
        </mc:Choice>
        <mc:Fallback>
          <p:pic>
            <p:nvPicPr>
              <p:cNvPr id="80" name="Ink 79">
                <a:extLst>
                  <a:ext uri="{FF2B5EF4-FFF2-40B4-BE49-F238E27FC236}">
                    <a16:creationId xmlns:a16="http://schemas.microsoft.com/office/drawing/2014/main" id="{FE351B86-2423-45DF-B345-50C479E70501}"/>
                  </a:ext>
                </a:extLst>
              </p:cNvPr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7500377" y="3945040"/>
                <a:ext cx="415406" cy="457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0">
            <p14:nvContentPartPr>
              <p14:cNvPr id="81" name="Ink 80">
                <a:extLst>
                  <a:ext uri="{FF2B5EF4-FFF2-40B4-BE49-F238E27FC236}">
                    <a16:creationId xmlns:a16="http://schemas.microsoft.com/office/drawing/2014/main" id="{8398A60F-6E26-4CDD-BA97-7C1834FCE2C9}"/>
                  </a:ext>
                </a:extLst>
              </p14:cNvPr>
              <p14:cNvContentPartPr/>
              <p14:nvPr/>
            </p14:nvContentPartPr>
            <p14:xfrm>
              <a:off x="8036040" y="4056640"/>
              <a:ext cx="154440" cy="323280"/>
            </p14:xfrm>
          </p:contentPart>
        </mc:Choice>
        <mc:Fallback>
          <p:pic>
            <p:nvPicPr>
              <p:cNvPr id="81" name="Ink 80">
                <a:extLst>
                  <a:ext uri="{FF2B5EF4-FFF2-40B4-BE49-F238E27FC236}">
                    <a16:creationId xmlns:a16="http://schemas.microsoft.com/office/drawing/2014/main" id="{8398A60F-6E26-4CDD-BA97-7C1834FCE2C9}"/>
                  </a:ext>
                </a:extLst>
              </p:cNvPr>
              <p:cNvPicPr/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8018400" y="4039000"/>
                <a:ext cx="190080" cy="358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2">
            <p14:nvContentPartPr>
              <p14:cNvPr id="82" name="Ink 81">
                <a:extLst>
                  <a:ext uri="{FF2B5EF4-FFF2-40B4-BE49-F238E27FC236}">
                    <a16:creationId xmlns:a16="http://schemas.microsoft.com/office/drawing/2014/main" id="{A86E3044-C067-490A-9EB7-126FDA50D288}"/>
                  </a:ext>
                </a:extLst>
              </p14:cNvPr>
              <p14:cNvContentPartPr/>
              <p14:nvPr/>
            </p14:nvContentPartPr>
            <p14:xfrm>
              <a:off x="8056560" y="3872320"/>
              <a:ext cx="174600" cy="117000"/>
            </p14:xfrm>
          </p:contentPart>
        </mc:Choice>
        <mc:Fallback>
          <p:pic>
            <p:nvPicPr>
              <p:cNvPr id="82" name="Ink 81">
                <a:extLst>
                  <a:ext uri="{FF2B5EF4-FFF2-40B4-BE49-F238E27FC236}">
                    <a16:creationId xmlns:a16="http://schemas.microsoft.com/office/drawing/2014/main" id="{A86E3044-C067-490A-9EB7-126FDA50D288}"/>
                  </a:ext>
                </a:extLst>
              </p:cNvPr>
              <p:cNvPicPr/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8038560" y="3854320"/>
                <a:ext cx="210240" cy="152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4">
            <p14:nvContentPartPr>
              <p14:cNvPr id="49" name="Ink 48">
                <a:extLst>
                  <a:ext uri="{FF2B5EF4-FFF2-40B4-BE49-F238E27FC236}">
                    <a16:creationId xmlns:a16="http://schemas.microsoft.com/office/drawing/2014/main" id="{A427F48A-9D5B-49B7-B5AE-A88D3BC6FA50}"/>
                  </a:ext>
                </a:extLst>
              </p14:cNvPr>
              <p14:cNvContentPartPr/>
              <p14:nvPr/>
            </p14:nvContentPartPr>
            <p14:xfrm>
              <a:off x="8329440" y="4165360"/>
              <a:ext cx="42480" cy="75600"/>
            </p14:xfrm>
          </p:contentPart>
        </mc:Choice>
        <mc:Fallback>
          <p:pic>
            <p:nvPicPr>
              <p:cNvPr id="49" name="Ink 48">
                <a:extLst>
                  <a:ext uri="{FF2B5EF4-FFF2-40B4-BE49-F238E27FC236}">
                    <a16:creationId xmlns:a16="http://schemas.microsoft.com/office/drawing/2014/main" id="{A427F48A-9D5B-49B7-B5AE-A88D3BC6FA50}"/>
                  </a:ext>
                </a:extLst>
              </p:cNvPr>
              <p:cNvPicPr/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8311440" y="4147360"/>
                <a:ext cx="78120" cy="111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6">
            <p14:nvContentPartPr>
              <p14:cNvPr id="77" name="Ink 76">
                <a:extLst>
                  <a:ext uri="{FF2B5EF4-FFF2-40B4-BE49-F238E27FC236}">
                    <a16:creationId xmlns:a16="http://schemas.microsoft.com/office/drawing/2014/main" id="{94289DA9-877D-4C01-A882-F26C5BFCDFC9}"/>
                  </a:ext>
                </a:extLst>
              </p14:cNvPr>
              <p14:cNvContentPartPr/>
              <p14:nvPr/>
            </p14:nvContentPartPr>
            <p14:xfrm>
              <a:off x="5079720" y="4348240"/>
              <a:ext cx="1126080" cy="358200"/>
            </p14:xfrm>
          </p:contentPart>
        </mc:Choice>
        <mc:Fallback>
          <p:pic>
            <p:nvPicPr>
              <p:cNvPr id="77" name="Ink 76">
                <a:extLst>
                  <a:ext uri="{FF2B5EF4-FFF2-40B4-BE49-F238E27FC236}">
                    <a16:creationId xmlns:a16="http://schemas.microsoft.com/office/drawing/2014/main" id="{94289DA9-877D-4C01-A882-F26C5BFCDFC9}"/>
                  </a:ext>
                </a:extLst>
              </p:cNvPr>
              <p:cNvPicPr/>
              <p:nvPr/>
            </p:nvPicPr>
            <p:blipFill>
              <a:blip r:embed="rId47"/>
              <a:stretch>
                <a:fillRect/>
              </a:stretch>
            </p:blipFill>
            <p:spPr>
              <a:xfrm>
                <a:off x="5062080" y="4330258"/>
                <a:ext cx="1161720" cy="39380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8">
            <p14:nvContentPartPr>
              <p14:cNvPr id="88" name="Ink 87">
                <a:extLst>
                  <a:ext uri="{FF2B5EF4-FFF2-40B4-BE49-F238E27FC236}">
                    <a16:creationId xmlns:a16="http://schemas.microsoft.com/office/drawing/2014/main" id="{973B3C91-6B9E-40D3-9D67-4325B59DD1FA}"/>
                  </a:ext>
                </a:extLst>
              </p14:cNvPr>
              <p14:cNvContentPartPr/>
              <p14:nvPr/>
            </p14:nvContentPartPr>
            <p14:xfrm>
              <a:off x="7402440" y="4440760"/>
              <a:ext cx="289440" cy="182520"/>
            </p14:xfrm>
          </p:contentPart>
        </mc:Choice>
        <mc:Fallback>
          <p:pic>
            <p:nvPicPr>
              <p:cNvPr id="88" name="Ink 87">
                <a:extLst>
                  <a:ext uri="{FF2B5EF4-FFF2-40B4-BE49-F238E27FC236}">
                    <a16:creationId xmlns:a16="http://schemas.microsoft.com/office/drawing/2014/main" id="{973B3C91-6B9E-40D3-9D67-4325B59DD1FA}"/>
                  </a:ext>
                </a:extLst>
              </p:cNvPr>
              <p:cNvPicPr/>
              <p:nvPr/>
            </p:nvPicPr>
            <p:blipFill>
              <a:blip r:embed="rId49"/>
              <a:stretch>
                <a:fillRect/>
              </a:stretch>
            </p:blipFill>
            <p:spPr>
              <a:xfrm>
                <a:off x="7384800" y="4423120"/>
                <a:ext cx="325080" cy="218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0">
            <p14:nvContentPartPr>
              <p14:cNvPr id="89" name="Ink 88">
                <a:extLst>
                  <a:ext uri="{FF2B5EF4-FFF2-40B4-BE49-F238E27FC236}">
                    <a16:creationId xmlns:a16="http://schemas.microsoft.com/office/drawing/2014/main" id="{1764EA09-0B95-4910-AA2F-13715CFF0D30}"/>
                  </a:ext>
                </a:extLst>
              </p14:cNvPr>
              <p14:cNvContentPartPr/>
              <p14:nvPr/>
            </p14:nvContentPartPr>
            <p14:xfrm>
              <a:off x="6601800" y="4469920"/>
              <a:ext cx="682920" cy="241200"/>
            </p14:xfrm>
          </p:contentPart>
        </mc:Choice>
        <mc:Fallback>
          <p:pic>
            <p:nvPicPr>
              <p:cNvPr id="89" name="Ink 88">
                <a:extLst>
                  <a:ext uri="{FF2B5EF4-FFF2-40B4-BE49-F238E27FC236}">
                    <a16:creationId xmlns:a16="http://schemas.microsoft.com/office/drawing/2014/main" id="{1764EA09-0B95-4910-AA2F-13715CFF0D30}"/>
                  </a:ext>
                </a:extLst>
              </p:cNvPr>
              <p:cNvPicPr/>
              <p:nvPr/>
            </p:nvPicPr>
            <p:blipFill>
              <a:blip r:embed="rId51"/>
              <a:stretch>
                <a:fillRect/>
              </a:stretch>
            </p:blipFill>
            <p:spPr>
              <a:xfrm>
                <a:off x="6583800" y="4451947"/>
                <a:ext cx="718560" cy="27678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2">
            <p14:nvContentPartPr>
              <p14:cNvPr id="92" name="Ink 91">
                <a:extLst>
                  <a:ext uri="{FF2B5EF4-FFF2-40B4-BE49-F238E27FC236}">
                    <a16:creationId xmlns:a16="http://schemas.microsoft.com/office/drawing/2014/main" id="{EA2C80BD-DB44-477E-9A87-B4BC96F786CC}"/>
                  </a:ext>
                </a:extLst>
              </p14:cNvPr>
              <p14:cNvContentPartPr/>
              <p14:nvPr/>
            </p14:nvContentPartPr>
            <p14:xfrm>
              <a:off x="8093280" y="4429600"/>
              <a:ext cx="4320" cy="8280"/>
            </p14:xfrm>
          </p:contentPart>
        </mc:Choice>
        <mc:Fallback>
          <p:pic>
            <p:nvPicPr>
              <p:cNvPr id="92" name="Ink 91">
                <a:extLst>
                  <a:ext uri="{FF2B5EF4-FFF2-40B4-BE49-F238E27FC236}">
                    <a16:creationId xmlns:a16="http://schemas.microsoft.com/office/drawing/2014/main" id="{EA2C80BD-DB44-477E-9A87-B4BC96F786CC}"/>
                  </a:ext>
                </a:extLst>
              </p:cNvPr>
              <p:cNvPicPr/>
              <p:nvPr/>
            </p:nvPicPr>
            <p:blipFill>
              <a:blip r:embed="rId53"/>
              <a:stretch>
                <a:fillRect/>
              </a:stretch>
            </p:blipFill>
            <p:spPr>
              <a:xfrm>
                <a:off x="8075280" y="4411600"/>
                <a:ext cx="39960" cy="43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4">
            <p14:nvContentPartPr>
              <p14:cNvPr id="94" name="Ink 93">
                <a:extLst>
                  <a:ext uri="{FF2B5EF4-FFF2-40B4-BE49-F238E27FC236}">
                    <a16:creationId xmlns:a16="http://schemas.microsoft.com/office/drawing/2014/main" id="{C5B45DFF-A44D-4290-B4FE-7F76B2C167B5}"/>
                  </a:ext>
                </a:extLst>
              </p14:cNvPr>
              <p14:cNvContentPartPr/>
              <p14:nvPr/>
            </p14:nvContentPartPr>
            <p14:xfrm>
              <a:off x="7817520" y="4483600"/>
              <a:ext cx="534240" cy="166320"/>
            </p14:xfrm>
          </p:contentPart>
        </mc:Choice>
        <mc:Fallback>
          <p:pic>
            <p:nvPicPr>
              <p:cNvPr id="94" name="Ink 93">
                <a:extLst>
                  <a:ext uri="{FF2B5EF4-FFF2-40B4-BE49-F238E27FC236}">
                    <a16:creationId xmlns:a16="http://schemas.microsoft.com/office/drawing/2014/main" id="{C5B45DFF-A44D-4290-B4FE-7F76B2C167B5}"/>
                  </a:ext>
                </a:extLst>
              </p:cNvPr>
              <p:cNvPicPr/>
              <p:nvPr/>
            </p:nvPicPr>
            <p:blipFill>
              <a:blip r:embed="rId55"/>
              <a:stretch>
                <a:fillRect/>
              </a:stretch>
            </p:blipFill>
            <p:spPr>
              <a:xfrm>
                <a:off x="7799880" y="4465960"/>
                <a:ext cx="569880" cy="201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6">
            <p14:nvContentPartPr>
              <p14:cNvPr id="95" name="Ink 94">
                <a:extLst>
                  <a:ext uri="{FF2B5EF4-FFF2-40B4-BE49-F238E27FC236}">
                    <a16:creationId xmlns:a16="http://schemas.microsoft.com/office/drawing/2014/main" id="{11449CBE-7D06-4944-A1F3-282DFB9A3855}"/>
                  </a:ext>
                </a:extLst>
              </p14:cNvPr>
              <p14:cNvContentPartPr/>
              <p14:nvPr/>
            </p14:nvContentPartPr>
            <p14:xfrm>
              <a:off x="8481360" y="4490080"/>
              <a:ext cx="242640" cy="188640"/>
            </p14:xfrm>
          </p:contentPart>
        </mc:Choice>
        <mc:Fallback>
          <p:pic>
            <p:nvPicPr>
              <p:cNvPr id="95" name="Ink 94">
                <a:extLst>
                  <a:ext uri="{FF2B5EF4-FFF2-40B4-BE49-F238E27FC236}">
                    <a16:creationId xmlns:a16="http://schemas.microsoft.com/office/drawing/2014/main" id="{11449CBE-7D06-4944-A1F3-282DFB9A3855}"/>
                  </a:ext>
                </a:extLst>
              </p:cNvPr>
              <p:cNvPicPr/>
              <p:nvPr/>
            </p:nvPicPr>
            <p:blipFill>
              <a:blip r:embed="rId57"/>
              <a:stretch>
                <a:fillRect/>
              </a:stretch>
            </p:blipFill>
            <p:spPr>
              <a:xfrm>
                <a:off x="8463360" y="4472440"/>
                <a:ext cx="278280" cy="224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8">
            <p14:nvContentPartPr>
              <p14:cNvPr id="68" name="Ink 67">
                <a:extLst>
                  <a:ext uri="{FF2B5EF4-FFF2-40B4-BE49-F238E27FC236}">
                    <a16:creationId xmlns:a16="http://schemas.microsoft.com/office/drawing/2014/main" id="{1CE556FB-04F6-4A6A-AB07-618772D4E013}"/>
                  </a:ext>
                </a:extLst>
              </p14:cNvPr>
              <p14:cNvContentPartPr/>
              <p14:nvPr/>
            </p14:nvContentPartPr>
            <p14:xfrm>
              <a:off x="4847520" y="4795000"/>
              <a:ext cx="222480" cy="405360"/>
            </p14:xfrm>
          </p:contentPart>
        </mc:Choice>
        <mc:Fallback>
          <p:pic>
            <p:nvPicPr>
              <p:cNvPr id="68" name="Ink 67">
                <a:extLst>
                  <a:ext uri="{FF2B5EF4-FFF2-40B4-BE49-F238E27FC236}">
                    <a16:creationId xmlns:a16="http://schemas.microsoft.com/office/drawing/2014/main" id="{1CE556FB-04F6-4A6A-AB07-618772D4E013}"/>
                  </a:ext>
                </a:extLst>
              </p:cNvPr>
              <p:cNvPicPr/>
              <p:nvPr/>
            </p:nvPicPr>
            <p:blipFill>
              <a:blip r:embed="rId59"/>
              <a:stretch>
                <a:fillRect/>
              </a:stretch>
            </p:blipFill>
            <p:spPr>
              <a:xfrm>
                <a:off x="4829880" y="4777360"/>
                <a:ext cx="258120" cy="441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0">
            <p14:nvContentPartPr>
              <p14:cNvPr id="79" name="Ink 78">
                <a:extLst>
                  <a:ext uri="{FF2B5EF4-FFF2-40B4-BE49-F238E27FC236}">
                    <a16:creationId xmlns:a16="http://schemas.microsoft.com/office/drawing/2014/main" id="{EEA025DE-D5D4-440C-80A3-7ED05A17B53A}"/>
                  </a:ext>
                </a:extLst>
              </p14:cNvPr>
              <p14:cNvContentPartPr/>
              <p14:nvPr/>
            </p14:nvContentPartPr>
            <p14:xfrm>
              <a:off x="6156480" y="4969600"/>
              <a:ext cx="186840" cy="29160"/>
            </p14:xfrm>
          </p:contentPart>
        </mc:Choice>
        <mc:Fallback>
          <p:pic>
            <p:nvPicPr>
              <p:cNvPr id="79" name="Ink 78">
                <a:extLst>
                  <a:ext uri="{FF2B5EF4-FFF2-40B4-BE49-F238E27FC236}">
                    <a16:creationId xmlns:a16="http://schemas.microsoft.com/office/drawing/2014/main" id="{EEA025DE-D5D4-440C-80A3-7ED05A17B53A}"/>
                  </a:ext>
                </a:extLst>
              </p:cNvPr>
              <p:cNvPicPr/>
              <p:nvPr/>
            </p:nvPicPr>
            <p:blipFill>
              <a:blip r:embed="rId61"/>
              <a:stretch>
                <a:fillRect/>
              </a:stretch>
            </p:blipFill>
            <p:spPr>
              <a:xfrm>
                <a:off x="6138840" y="4951600"/>
                <a:ext cx="222480" cy="64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2">
            <p14:nvContentPartPr>
              <p14:cNvPr id="83" name="Ink 82">
                <a:extLst>
                  <a:ext uri="{FF2B5EF4-FFF2-40B4-BE49-F238E27FC236}">
                    <a16:creationId xmlns:a16="http://schemas.microsoft.com/office/drawing/2014/main" id="{999D53A9-422D-4B78-BD9F-8F80C45B2673}"/>
                  </a:ext>
                </a:extLst>
              </p14:cNvPr>
              <p14:cNvContentPartPr/>
              <p14:nvPr/>
            </p14:nvContentPartPr>
            <p14:xfrm>
              <a:off x="6187080" y="5080480"/>
              <a:ext cx="153720" cy="11880"/>
            </p14:xfrm>
          </p:contentPart>
        </mc:Choice>
        <mc:Fallback>
          <p:pic>
            <p:nvPicPr>
              <p:cNvPr id="83" name="Ink 82">
                <a:extLst>
                  <a:ext uri="{FF2B5EF4-FFF2-40B4-BE49-F238E27FC236}">
                    <a16:creationId xmlns:a16="http://schemas.microsoft.com/office/drawing/2014/main" id="{999D53A9-422D-4B78-BD9F-8F80C45B2673}"/>
                  </a:ext>
                </a:extLst>
              </p:cNvPr>
              <p:cNvPicPr/>
              <p:nvPr/>
            </p:nvPicPr>
            <p:blipFill>
              <a:blip r:embed="rId63"/>
              <a:stretch>
                <a:fillRect/>
              </a:stretch>
            </p:blipFill>
            <p:spPr>
              <a:xfrm>
                <a:off x="6169440" y="5062840"/>
                <a:ext cx="189360" cy="47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4">
            <p14:nvContentPartPr>
              <p14:cNvPr id="84" name="Ink 83">
                <a:extLst>
                  <a:ext uri="{FF2B5EF4-FFF2-40B4-BE49-F238E27FC236}">
                    <a16:creationId xmlns:a16="http://schemas.microsoft.com/office/drawing/2014/main" id="{561ED825-BFA8-4824-9718-F4F37C943B82}"/>
                  </a:ext>
                </a:extLst>
              </p14:cNvPr>
              <p14:cNvContentPartPr/>
              <p14:nvPr/>
            </p14:nvContentPartPr>
            <p14:xfrm>
              <a:off x="6490920" y="4871320"/>
              <a:ext cx="301320" cy="203760"/>
            </p14:xfrm>
          </p:contentPart>
        </mc:Choice>
        <mc:Fallback>
          <p:pic>
            <p:nvPicPr>
              <p:cNvPr id="84" name="Ink 83">
                <a:extLst>
                  <a:ext uri="{FF2B5EF4-FFF2-40B4-BE49-F238E27FC236}">
                    <a16:creationId xmlns:a16="http://schemas.microsoft.com/office/drawing/2014/main" id="{561ED825-BFA8-4824-9718-F4F37C943B82}"/>
                  </a:ext>
                </a:extLst>
              </p:cNvPr>
              <p:cNvPicPr/>
              <p:nvPr/>
            </p:nvPicPr>
            <p:blipFill>
              <a:blip r:embed="rId65"/>
              <a:stretch>
                <a:fillRect/>
              </a:stretch>
            </p:blipFill>
            <p:spPr>
              <a:xfrm>
                <a:off x="6473280" y="4853680"/>
                <a:ext cx="336960" cy="239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6">
            <p14:nvContentPartPr>
              <p14:cNvPr id="91" name="Ink 90">
                <a:extLst>
                  <a:ext uri="{FF2B5EF4-FFF2-40B4-BE49-F238E27FC236}">
                    <a16:creationId xmlns:a16="http://schemas.microsoft.com/office/drawing/2014/main" id="{CB77ABDC-E7CE-4059-8800-288DBACA4BBD}"/>
                  </a:ext>
                </a:extLst>
              </p14:cNvPr>
              <p14:cNvContentPartPr/>
              <p14:nvPr/>
            </p14:nvContentPartPr>
            <p14:xfrm>
              <a:off x="6920400" y="4906960"/>
              <a:ext cx="910800" cy="183600"/>
            </p14:xfrm>
          </p:contentPart>
        </mc:Choice>
        <mc:Fallback>
          <p:pic>
            <p:nvPicPr>
              <p:cNvPr id="91" name="Ink 90">
                <a:extLst>
                  <a:ext uri="{FF2B5EF4-FFF2-40B4-BE49-F238E27FC236}">
                    <a16:creationId xmlns:a16="http://schemas.microsoft.com/office/drawing/2014/main" id="{CB77ABDC-E7CE-4059-8800-288DBACA4BBD}"/>
                  </a:ext>
                </a:extLst>
              </p:cNvPr>
              <p:cNvPicPr/>
              <p:nvPr/>
            </p:nvPicPr>
            <p:blipFill>
              <a:blip r:embed="rId67"/>
              <a:stretch>
                <a:fillRect/>
              </a:stretch>
            </p:blipFill>
            <p:spPr>
              <a:xfrm>
                <a:off x="6902400" y="4888960"/>
                <a:ext cx="946440" cy="219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8">
            <p14:nvContentPartPr>
              <p14:cNvPr id="93" name="Ink 92">
                <a:extLst>
                  <a:ext uri="{FF2B5EF4-FFF2-40B4-BE49-F238E27FC236}">
                    <a16:creationId xmlns:a16="http://schemas.microsoft.com/office/drawing/2014/main" id="{3CAA77E8-1E59-4F56-B035-012409FFBFA5}"/>
                  </a:ext>
                </a:extLst>
              </p14:cNvPr>
              <p14:cNvContentPartPr/>
              <p14:nvPr/>
            </p14:nvContentPartPr>
            <p14:xfrm>
              <a:off x="5435040" y="4928560"/>
              <a:ext cx="549000" cy="400320"/>
            </p14:xfrm>
          </p:contentPart>
        </mc:Choice>
        <mc:Fallback>
          <p:pic>
            <p:nvPicPr>
              <p:cNvPr id="93" name="Ink 92">
                <a:extLst>
                  <a:ext uri="{FF2B5EF4-FFF2-40B4-BE49-F238E27FC236}">
                    <a16:creationId xmlns:a16="http://schemas.microsoft.com/office/drawing/2014/main" id="{3CAA77E8-1E59-4F56-B035-012409FFBFA5}"/>
                  </a:ext>
                </a:extLst>
              </p:cNvPr>
              <p:cNvPicPr/>
              <p:nvPr/>
            </p:nvPicPr>
            <p:blipFill>
              <a:blip r:embed="rId69"/>
              <a:stretch>
                <a:fillRect/>
              </a:stretch>
            </p:blipFill>
            <p:spPr>
              <a:xfrm>
                <a:off x="5417040" y="4910576"/>
                <a:ext cx="584640" cy="43592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0">
            <p14:nvContentPartPr>
              <p14:cNvPr id="101" name="Ink 100">
                <a:extLst>
                  <a:ext uri="{FF2B5EF4-FFF2-40B4-BE49-F238E27FC236}">
                    <a16:creationId xmlns:a16="http://schemas.microsoft.com/office/drawing/2014/main" id="{024E3830-D43D-43F1-8FE2-326DFA1621AD}"/>
                  </a:ext>
                </a:extLst>
              </p14:cNvPr>
              <p14:cNvContentPartPr/>
              <p14:nvPr/>
            </p14:nvContentPartPr>
            <p14:xfrm>
              <a:off x="1757280" y="3067720"/>
              <a:ext cx="1677600" cy="865440"/>
            </p14:xfrm>
          </p:contentPart>
        </mc:Choice>
        <mc:Fallback>
          <p:pic>
            <p:nvPicPr>
              <p:cNvPr id="101" name="Ink 100">
                <a:extLst>
                  <a:ext uri="{FF2B5EF4-FFF2-40B4-BE49-F238E27FC236}">
                    <a16:creationId xmlns:a16="http://schemas.microsoft.com/office/drawing/2014/main" id="{024E3830-D43D-43F1-8FE2-326DFA1621AD}"/>
                  </a:ext>
                </a:extLst>
              </p:cNvPr>
              <p:cNvPicPr/>
              <p:nvPr/>
            </p:nvPicPr>
            <p:blipFill>
              <a:blip r:embed="rId71"/>
              <a:stretch>
                <a:fillRect/>
              </a:stretch>
            </p:blipFill>
            <p:spPr>
              <a:xfrm>
                <a:off x="1739640" y="3050073"/>
                <a:ext cx="1713240" cy="90109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2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35870179-071C-4665-AA99-7FC6F602520A}"/>
                  </a:ext>
                </a:extLst>
              </p14:cNvPr>
              <p14:cNvContentPartPr/>
              <p14:nvPr/>
            </p14:nvContentPartPr>
            <p14:xfrm>
              <a:off x="1585560" y="139480"/>
              <a:ext cx="1366920" cy="683280"/>
            </p14:xfrm>
          </p:contentPart>
        </mc:Choice>
        <mc:Fallback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35870179-071C-4665-AA99-7FC6F602520A}"/>
                  </a:ext>
                </a:extLst>
              </p:cNvPr>
              <p:cNvPicPr/>
              <p:nvPr/>
            </p:nvPicPr>
            <p:blipFill>
              <a:blip r:embed="rId73"/>
              <a:stretch>
                <a:fillRect/>
              </a:stretch>
            </p:blipFill>
            <p:spPr>
              <a:xfrm>
                <a:off x="1567920" y="121480"/>
                <a:ext cx="1402560" cy="718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4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id="{00E2EA63-F450-4DC6-B23C-F5AAFD84D3F9}"/>
                  </a:ext>
                </a:extLst>
              </p14:cNvPr>
              <p14:cNvContentPartPr/>
              <p14:nvPr/>
            </p14:nvContentPartPr>
            <p14:xfrm>
              <a:off x="1584480" y="4102360"/>
              <a:ext cx="874080" cy="206280"/>
            </p14:xfrm>
          </p:contentPart>
        </mc:Choice>
        <mc:Fallback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00E2EA63-F450-4DC6-B23C-F5AAFD84D3F9}"/>
                  </a:ext>
                </a:extLst>
              </p:cNvPr>
              <p:cNvPicPr/>
              <p:nvPr/>
            </p:nvPicPr>
            <p:blipFill>
              <a:blip r:embed="rId75"/>
              <a:stretch>
                <a:fillRect/>
              </a:stretch>
            </p:blipFill>
            <p:spPr>
              <a:xfrm>
                <a:off x="1566833" y="4084720"/>
                <a:ext cx="909735" cy="241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6">
            <p14:nvContentPartPr>
              <p14:cNvPr id="22" name="Ink 21">
                <a:extLst>
                  <a:ext uri="{FF2B5EF4-FFF2-40B4-BE49-F238E27FC236}">
                    <a16:creationId xmlns:a16="http://schemas.microsoft.com/office/drawing/2014/main" id="{B494985E-986A-4646-BC6A-19A55E779C4A}"/>
                  </a:ext>
                </a:extLst>
              </p14:cNvPr>
              <p14:cNvContentPartPr/>
              <p14:nvPr/>
            </p14:nvContentPartPr>
            <p14:xfrm>
              <a:off x="654600" y="4063120"/>
              <a:ext cx="757440" cy="305280"/>
            </p14:xfrm>
          </p:contentPart>
        </mc:Choice>
        <mc:Fallback>
          <p:pic>
            <p:nvPicPr>
              <p:cNvPr id="22" name="Ink 21">
                <a:extLst>
                  <a:ext uri="{FF2B5EF4-FFF2-40B4-BE49-F238E27FC236}">
                    <a16:creationId xmlns:a16="http://schemas.microsoft.com/office/drawing/2014/main" id="{B494985E-986A-4646-BC6A-19A55E779C4A}"/>
                  </a:ext>
                </a:extLst>
              </p:cNvPr>
              <p:cNvPicPr/>
              <p:nvPr/>
            </p:nvPicPr>
            <p:blipFill>
              <a:blip r:embed="rId77"/>
              <a:stretch>
                <a:fillRect/>
              </a:stretch>
            </p:blipFill>
            <p:spPr>
              <a:xfrm>
                <a:off x="636960" y="4045480"/>
                <a:ext cx="793080" cy="340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8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8AECEA3C-262E-4228-B88F-90D85CDEFAFF}"/>
                  </a:ext>
                </a:extLst>
              </p14:cNvPr>
              <p14:cNvContentPartPr/>
              <p14:nvPr/>
            </p14:nvContentPartPr>
            <p14:xfrm>
              <a:off x="2651520" y="4033240"/>
              <a:ext cx="234360" cy="259200"/>
            </p14:xfrm>
          </p:contentPart>
        </mc:Choice>
        <mc:Fallback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8AECEA3C-262E-4228-B88F-90D85CDEFAFF}"/>
                  </a:ext>
                </a:extLst>
              </p:cNvPr>
              <p:cNvPicPr/>
              <p:nvPr/>
            </p:nvPicPr>
            <p:blipFill>
              <a:blip r:embed="rId79"/>
              <a:stretch>
                <a:fillRect/>
              </a:stretch>
            </p:blipFill>
            <p:spPr>
              <a:xfrm>
                <a:off x="2633520" y="4015600"/>
                <a:ext cx="270000" cy="294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0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DCEFC437-BB0B-44EC-8A72-E3BDF92A2FD8}"/>
                  </a:ext>
                </a:extLst>
              </p14:cNvPr>
              <p14:cNvContentPartPr/>
              <p14:nvPr/>
            </p14:nvContentPartPr>
            <p14:xfrm>
              <a:off x="3982440" y="4134760"/>
              <a:ext cx="90720" cy="360"/>
            </p14:xfrm>
          </p:contentPart>
        </mc:Choice>
        <mc:Fallback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DCEFC437-BB0B-44EC-8A72-E3BDF92A2FD8}"/>
                  </a:ext>
                </a:extLst>
              </p:cNvPr>
              <p:cNvPicPr/>
              <p:nvPr/>
            </p:nvPicPr>
            <p:blipFill>
              <a:blip r:embed="rId81"/>
              <a:stretch>
                <a:fillRect/>
              </a:stretch>
            </p:blipFill>
            <p:spPr>
              <a:xfrm>
                <a:off x="3964440" y="4116760"/>
                <a:ext cx="12636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2">
            <p14:nvContentPartPr>
              <p14:cNvPr id="23" name="Ink 22">
                <a:extLst>
                  <a:ext uri="{FF2B5EF4-FFF2-40B4-BE49-F238E27FC236}">
                    <a16:creationId xmlns:a16="http://schemas.microsoft.com/office/drawing/2014/main" id="{B2DEAEFE-31E1-4ECD-BADC-1C4256BFDA35}"/>
                  </a:ext>
                </a:extLst>
              </p14:cNvPr>
              <p14:cNvContentPartPr/>
              <p14:nvPr/>
            </p14:nvContentPartPr>
            <p14:xfrm>
              <a:off x="3982440" y="4199560"/>
              <a:ext cx="137520" cy="27000"/>
            </p14:xfrm>
          </p:contentPart>
        </mc:Choice>
        <mc:Fallback>
          <p:pic>
            <p:nvPicPr>
              <p:cNvPr id="23" name="Ink 22">
                <a:extLst>
                  <a:ext uri="{FF2B5EF4-FFF2-40B4-BE49-F238E27FC236}">
                    <a16:creationId xmlns:a16="http://schemas.microsoft.com/office/drawing/2014/main" id="{B2DEAEFE-31E1-4ECD-BADC-1C4256BFDA35}"/>
                  </a:ext>
                </a:extLst>
              </p:cNvPr>
              <p:cNvPicPr/>
              <p:nvPr/>
            </p:nvPicPr>
            <p:blipFill>
              <a:blip r:embed="rId83"/>
              <a:stretch>
                <a:fillRect/>
              </a:stretch>
            </p:blipFill>
            <p:spPr>
              <a:xfrm>
                <a:off x="3964440" y="4181560"/>
                <a:ext cx="173160" cy="62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4">
            <p14:nvContentPartPr>
              <p14:cNvPr id="26" name="Ink 25">
                <a:extLst>
                  <a:ext uri="{FF2B5EF4-FFF2-40B4-BE49-F238E27FC236}">
                    <a16:creationId xmlns:a16="http://schemas.microsoft.com/office/drawing/2014/main" id="{AC590CB4-02C2-49E4-9D13-D7372FE0D72B}"/>
                  </a:ext>
                </a:extLst>
              </p14:cNvPr>
              <p14:cNvContentPartPr/>
              <p14:nvPr/>
            </p14:nvContentPartPr>
            <p14:xfrm>
              <a:off x="4269000" y="4022800"/>
              <a:ext cx="398520" cy="235080"/>
            </p14:xfrm>
          </p:contentPart>
        </mc:Choice>
        <mc:Fallback>
          <p:pic>
            <p:nvPicPr>
              <p:cNvPr id="26" name="Ink 25">
                <a:extLst>
                  <a:ext uri="{FF2B5EF4-FFF2-40B4-BE49-F238E27FC236}">
                    <a16:creationId xmlns:a16="http://schemas.microsoft.com/office/drawing/2014/main" id="{AC590CB4-02C2-49E4-9D13-D7372FE0D72B}"/>
                  </a:ext>
                </a:extLst>
              </p:cNvPr>
              <p:cNvPicPr/>
              <p:nvPr/>
            </p:nvPicPr>
            <p:blipFill>
              <a:blip r:embed="rId85"/>
              <a:stretch>
                <a:fillRect/>
              </a:stretch>
            </p:blipFill>
            <p:spPr>
              <a:xfrm>
                <a:off x="4251344" y="4005160"/>
                <a:ext cx="434192" cy="270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6">
            <p14:nvContentPartPr>
              <p14:cNvPr id="27" name="Ink 26">
                <a:extLst>
                  <a:ext uri="{FF2B5EF4-FFF2-40B4-BE49-F238E27FC236}">
                    <a16:creationId xmlns:a16="http://schemas.microsoft.com/office/drawing/2014/main" id="{5CC05C68-AE88-43C6-A2F0-421BA1CA1ABB}"/>
                  </a:ext>
                </a:extLst>
              </p14:cNvPr>
              <p14:cNvContentPartPr/>
              <p14:nvPr/>
            </p14:nvContentPartPr>
            <p14:xfrm>
              <a:off x="3057600" y="4082920"/>
              <a:ext cx="793440" cy="215640"/>
            </p14:xfrm>
          </p:contentPart>
        </mc:Choice>
        <mc:Fallback>
          <p:pic>
            <p:nvPicPr>
              <p:cNvPr id="27" name="Ink 26">
                <a:extLst>
                  <a:ext uri="{FF2B5EF4-FFF2-40B4-BE49-F238E27FC236}">
                    <a16:creationId xmlns:a16="http://schemas.microsoft.com/office/drawing/2014/main" id="{5CC05C68-AE88-43C6-A2F0-421BA1CA1ABB}"/>
                  </a:ext>
                </a:extLst>
              </p:cNvPr>
              <p:cNvPicPr/>
              <p:nvPr/>
            </p:nvPicPr>
            <p:blipFill>
              <a:blip r:embed="rId87"/>
              <a:stretch>
                <a:fillRect/>
              </a:stretch>
            </p:blipFill>
            <p:spPr>
              <a:xfrm>
                <a:off x="3039952" y="4064950"/>
                <a:ext cx="829096" cy="251221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302649697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EF925F-07F8-4EB3-99A6-401403A3F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8BA499-14B1-4141-8B47-F388188B2A8C}" type="slidenum">
              <a:rPr lang="en-US" smtClean="0"/>
              <a:pPr>
                <a:defRPr/>
              </a:pPr>
              <a:t>63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0BB0A9F-67E7-4360-BE9A-A8D3F312C7C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3056" t="17531" r="18541" b="76420"/>
          <a:stretch/>
        </p:blipFill>
        <p:spPr>
          <a:xfrm>
            <a:off x="304800" y="228600"/>
            <a:ext cx="8599714" cy="15240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F0256B7F-660F-4C3A-9958-D2343A82F7C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666"/>
          <a:stretch/>
        </p:blipFill>
        <p:spPr>
          <a:xfrm>
            <a:off x="5789622" y="1273723"/>
            <a:ext cx="3107209" cy="2119717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B6DCC777-BEA5-4DC5-90E9-BDACB64259DB}"/>
                  </a:ext>
                </a:extLst>
              </p14:cNvPr>
              <p14:cNvContentPartPr/>
              <p14:nvPr/>
            </p14:nvContentPartPr>
            <p14:xfrm>
              <a:off x="1076520" y="548440"/>
              <a:ext cx="960840" cy="2448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B6DCC777-BEA5-4DC5-90E9-BDACB64259DB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058880" y="512800"/>
                <a:ext cx="996480" cy="96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1CEF74A6-6511-487F-A591-C9CD2448ED38}"/>
                  </a:ext>
                </a:extLst>
              </p14:cNvPr>
              <p14:cNvContentPartPr/>
              <p14:nvPr/>
            </p14:nvContentPartPr>
            <p14:xfrm>
              <a:off x="4866240" y="1340800"/>
              <a:ext cx="3765960" cy="71640"/>
            </p14:xfrm>
          </p:contentPart>
        </mc:Choice>
        <mc:Fallback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1CEF74A6-6511-487F-A591-C9CD2448ED38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4848600" y="1304800"/>
                <a:ext cx="3801600" cy="143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D42D16F1-1097-48CB-A84C-636D48DE3352}"/>
                  </a:ext>
                </a:extLst>
              </p14:cNvPr>
              <p14:cNvContentPartPr/>
              <p14:nvPr/>
            </p14:nvContentPartPr>
            <p14:xfrm>
              <a:off x="365520" y="1635280"/>
              <a:ext cx="3756960" cy="102240"/>
            </p14:xfrm>
          </p:contentPart>
        </mc:Choice>
        <mc:Fallback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D42D16F1-1097-48CB-A84C-636D48DE3352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347520" y="1599280"/>
                <a:ext cx="3792600" cy="173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">
            <p14:nvContentPartPr>
              <p14:cNvPr id="78" name="Ink 77">
                <a:extLst>
                  <a:ext uri="{FF2B5EF4-FFF2-40B4-BE49-F238E27FC236}">
                    <a16:creationId xmlns:a16="http://schemas.microsoft.com/office/drawing/2014/main" id="{E0633C40-31D6-432C-84F4-5CEF202BD5A3}"/>
                  </a:ext>
                </a:extLst>
              </p14:cNvPr>
              <p14:cNvContentPartPr/>
              <p14:nvPr/>
            </p14:nvContentPartPr>
            <p14:xfrm>
              <a:off x="2393400" y="2071240"/>
              <a:ext cx="1436040" cy="1339200"/>
            </p14:xfrm>
          </p:contentPart>
        </mc:Choice>
        <mc:Fallback>
          <p:pic>
            <p:nvPicPr>
              <p:cNvPr id="78" name="Ink 77">
                <a:extLst>
                  <a:ext uri="{FF2B5EF4-FFF2-40B4-BE49-F238E27FC236}">
                    <a16:creationId xmlns:a16="http://schemas.microsoft.com/office/drawing/2014/main" id="{E0633C40-31D6-432C-84F4-5CEF202BD5A3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2375400" y="2053600"/>
                <a:ext cx="1471680" cy="1374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90A6D3F3-8056-4521-9F16-9339F31ADAA3}"/>
                  </a:ext>
                </a:extLst>
              </p14:cNvPr>
              <p14:cNvContentPartPr/>
              <p14:nvPr/>
            </p14:nvContentPartPr>
            <p14:xfrm>
              <a:off x="5639880" y="3203440"/>
              <a:ext cx="821880" cy="541800"/>
            </p14:xfrm>
          </p:contentPart>
        </mc:Choice>
        <mc:Fallback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90A6D3F3-8056-4521-9F16-9339F31ADAA3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5622240" y="3185800"/>
                <a:ext cx="857520" cy="577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">
            <p14:nvContentPartPr>
              <p14:cNvPr id="31" name="Ink 30">
                <a:extLst>
                  <a:ext uri="{FF2B5EF4-FFF2-40B4-BE49-F238E27FC236}">
                    <a16:creationId xmlns:a16="http://schemas.microsoft.com/office/drawing/2014/main" id="{477DFAAD-2BB6-487D-A394-AEB81D1D9E8F}"/>
                  </a:ext>
                </a:extLst>
              </p14:cNvPr>
              <p14:cNvContentPartPr/>
              <p14:nvPr/>
            </p14:nvContentPartPr>
            <p14:xfrm>
              <a:off x="6838680" y="3454000"/>
              <a:ext cx="1698120" cy="345960"/>
            </p14:xfrm>
          </p:contentPart>
        </mc:Choice>
        <mc:Fallback>
          <p:pic>
            <p:nvPicPr>
              <p:cNvPr id="31" name="Ink 30">
                <a:extLst>
                  <a:ext uri="{FF2B5EF4-FFF2-40B4-BE49-F238E27FC236}">
                    <a16:creationId xmlns:a16="http://schemas.microsoft.com/office/drawing/2014/main" id="{477DFAAD-2BB6-487D-A394-AEB81D1D9E8F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6821040" y="3436342"/>
                <a:ext cx="1733760" cy="38163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">
            <p14:nvContentPartPr>
              <p14:cNvPr id="60" name="Ink 59">
                <a:extLst>
                  <a:ext uri="{FF2B5EF4-FFF2-40B4-BE49-F238E27FC236}">
                    <a16:creationId xmlns:a16="http://schemas.microsoft.com/office/drawing/2014/main" id="{70FEA33A-0CA4-4D06-A694-E6BE0526ABEF}"/>
                  </a:ext>
                </a:extLst>
              </p14:cNvPr>
              <p14:cNvContentPartPr/>
              <p14:nvPr/>
            </p14:nvContentPartPr>
            <p14:xfrm>
              <a:off x="1350840" y="2523040"/>
              <a:ext cx="273600" cy="299880"/>
            </p14:xfrm>
          </p:contentPart>
        </mc:Choice>
        <mc:Fallback>
          <p:pic>
            <p:nvPicPr>
              <p:cNvPr id="60" name="Ink 59">
                <a:extLst>
                  <a:ext uri="{FF2B5EF4-FFF2-40B4-BE49-F238E27FC236}">
                    <a16:creationId xmlns:a16="http://schemas.microsoft.com/office/drawing/2014/main" id="{70FEA33A-0CA4-4D06-A694-E6BE0526ABEF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1332840" y="2505400"/>
                <a:ext cx="309240" cy="335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8">
            <p14:nvContentPartPr>
              <p14:cNvPr id="62" name="Ink 61">
                <a:extLst>
                  <a:ext uri="{FF2B5EF4-FFF2-40B4-BE49-F238E27FC236}">
                    <a16:creationId xmlns:a16="http://schemas.microsoft.com/office/drawing/2014/main" id="{F5D34BE0-D740-496D-BA19-A43E46581857}"/>
                  </a:ext>
                </a:extLst>
              </p14:cNvPr>
              <p14:cNvContentPartPr/>
              <p14:nvPr/>
            </p14:nvContentPartPr>
            <p14:xfrm>
              <a:off x="1543800" y="2924080"/>
              <a:ext cx="881280" cy="394920"/>
            </p14:xfrm>
          </p:contentPart>
        </mc:Choice>
        <mc:Fallback>
          <p:pic>
            <p:nvPicPr>
              <p:cNvPr id="62" name="Ink 61">
                <a:extLst>
                  <a:ext uri="{FF2B5EF4-FFF2-40B4-BE49-F238E27FC236}">
                    <a16:creationId xmlns:a16="http://schemas.microsoft.com/office/drawing/2014/main" id="{F5D34BE0-D740-496D-BA19-A43E46581857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1526160" y="2906424"/>
                <a:ext cx="916920" cy="43059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0">
            <p14:nvContentPartPr>
              <p14:cNvPr id="50" name="Ink 49">
                <a:extLst>
                  <a:ext uri="{FF2B5EF4-FFF2-40B4-BE49-F238E27FC236}">
                    <a16:creationId xmlns:a16="http://schemas.microsoft.com/office/drawing/2014/main" id="{03071465-35E0-411D-958B-E31CEA15544A}"/>
                  </a:ext>
                </a:extLst>
              </p14:cNvPr>
              <p14:cNvContentPartPr/>
              <p14:nvPr/>
            </p14:nvContentPartPr>
            <p14:xfrm>
              <a:off x="5465640" y="4041880"/>
              <a:ext cx="233280" cy="243000"/>
            </p14:xfrm>
          </p:contentPart>
        </mc:Choice>
        <mc:Fallback>
          <p:pic>
            <p:nvPicPr>
              <p:cNvPr id="50" name="Ink 49">
                <a:extLst>
                  <a:ext uri="{FF2B5EF4-FFF2-40B4-BE49-F238E27FC236}">
                    <a16:creationId xmlns:a16="http://schemas.microsoft.com/office/drawing/2014/main" id="{03071465-35E0-411D-958B-E31CEA15544A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5448000" y="4023880"/>
                <a:ext cx="268920" cy="278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2">
            <p14:nvContentPartPr>
              <p14:cNvPr id="58" name="Ink 57">
                <a:extLst>
                  <a:ext uri="{FF2B5EF4-FFF2-40B4-BE49-F238E27FC236}">
                    <a16:creationId xmlns:a16="http://schemas.microsoft.com/office/drawing/2014/main" id="{0C5FC470-FF98-4017-9E8F-A0ADB547B3D3}"/>
                  </a:ext>
                </a:extLst>
              </p14:cNvPr>
              <p14:cNvContentPartPr/>
              <p14:nvPr/>
            </p14:nvContentPartPr>
            <p14:xfrm>
              <a:off x="5505600" y="3865120"/>
              <a:ext cx="157680" cy="107280"/>
            </p14:xfrm>
          </p:contentPart>
        </mc:Choice>
        <mc:Fallback>
          <p:pic>
            <p:nvPicPr>
              <p:cNvPr id="58" name="Ink 57">
                <a:extLst>
                  <a:ext uri="{FF2B5EF4-FFF2-40B4-BE49-F238E27FC236}">
                    <a16:creationId xmlns:a16="http://schemas.microsoft.com/office/drawing/2014/main" id="{0C5FC470-FF98-4017-9E8F-A0ADB547B3D3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5487600" y="3847120"/>
                <a:ext cx="193320" cy="142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4">
            <p14:nvContentPartPr>
              <p14:cNvPr id="59" name="Ink 58">
                <a:extLst>
                  <a:ext uri="{FF2B5EF4-FFF2-40B4-BE49-F238E27FC236}">
                    <a16:creationId xmlns:a16="http://schemas.microsoft.com/office/drawing/2014/main" id="{AB517685-6C43-4DEB-9FD1-CF856E04063E}"/>
                  </a:ext>
                </a:extLst>
              </p14:cNvPr>
              <p14:cNvContentPartPr/>
              <p14:nvPr/>
            </p14:nvContentPartPr>
            <p14:xfrm>
              <a:off x="5981520" y="4114240"/>
              <a:ext cx="115560" cy="4320"/>
            </p14:xfrm>
          </p:contentPart>
        </mc:Choice>
        <mc:Fallback>
          <p:pic>
            <p:nvPicPr>
              <p:cNvPr id="59" name="Ink 58">
                <a:extLst>
                  <a:ext uri="{FF2B5EF4-FFF2-40B4-BE49-F238E27FC236}">
                    <a16:creationId xmlns:a16="http://schemas.microsoft.com/office/drawing/2014/main" id="{AB517685-6C43-4DEB-9FD1-CF856E04063E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5963520" y="4096600"/>
                <a:ext cx="151200" cy="39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6">
            <p14:nvContentPartPr>
              <p14:cNvPr id="63" name="Ink 62">
                <a:extLst>
                  <a:ext uri="{FF2B5EF4-FFF2-40B4-BE49-F238E27FC236}">
                    <a16:creationId xmlns:a16="http://schemas.microsoft.com/office/drawing/2014/main" id="{16DFF3B2-1E4F-4E37-BF45-D81FB045A349}"/>
                  </a:ext>
                </a:extLst>
              </p14:cNvPr>
              <p14:cNvContentPartPr/>
              <p14:nvPr/>
            </p14:nvContentPartPr>
            <p14:xfrm>
              <a:off x="5953440" y="4206040"/>
              <a:ext cx="143640" cy="9360"/>
            </p14:xfrm>
          </p:contentPart>
        </mc:Choice>
        <mc:Fallback>
          <p:pic>
            <p:nvPicPr>
              <p:cNvPr id="63" name="Ink 62">
                <a:extLst>
                  <a:ext uri="{FF2B5EF4-FFF2-40B4-BE49-F238E27FC236}">
                    <a16:creationId xmlns:a16="http://schemas.microsoft.com/office/drawing/2014/main" id="{16DFF3B2-1E4F-4E37-BF45-D81FB045A349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5935440" y="4188400"/>
                <a:ext cx="179280" cy="45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8">
            <p14:nvContentPartPr>
              <p14:cNvPr id="70" name="Ink 69">
                <a:extLst>
                  <a:ext uri="{FF2B5EF4-FFF2-40B4-BE49-F238E27FC236}">
                    <a16:creationId xmlns:a16="http://schemas.microsoft.com/office/drawing/2014/main" id="{25B77C2E-E89A-4E7D-B73A-E0EC7C6574F2}"/>
                  </a:ext>
                </a:extLst>
              </p14:cNvPr>
              <p14:cNvContentPartPr/>
              <p14:nvPr/>
            </p14:nvContentPartPr>
            <p14:xfrm>
              <a:off x="6785040" y="4063480"/>
              <a:ext cx="92160" cy="204840"/>
            </p14:xfrm>
          </p:contentPart>
        </mc:Choice>
        <mc:Fallback>
          <p:pic>
            <p:nvPicPr>
              <p:cNvPr id="70" name="Ink 69">
                <a:extLst>
                  <a:ext uri="{FF2B5EF4-FFF2-40B4-BE49-F238E27FC236}">
                    <a16:creationId xmlns:a16="http://schemas.microsoft.com/office/drawing/2014/main" id="{25B77C2E-E89A-4E7D-B73A-E0EC7C6574F2}"/>
                  </a:ext>
                </a:extLst>
              </p:cNvPr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6767040" y="4045840"/>
                <a:ext cx="127800" cy="240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0">
            <p14:nvContentPartPr>
              <p14:cNvPr id="71" name="Ink 70">
                <a:extLst>
                  <a:ext uri="{FF2B5EF4-FFF2-40B4-BE49-F238E27FC236}">
                    <a16:creationId xmlns:a16="http://schemas.microsoft.com/office/drawing/2014/main" id="{D3070272-C18D-4D58-AD76-FF6450889F1D}"/>
                  </a:ext>
                </a:extLst>
              </p14:cNvPr>
              <p14:cNvContentPartPr/>
              <p14:nvPr/>
            </p14:nvContentPartPr>
            <p14:xfrm>
              <a:off x="6766320" y="3947920"/>
              <a:ext cx="158760" cy="68400"/>
            </p14:xfrm>
          </p:contentPart>
        </mc:Choice>
        <mc:Fallback>
          <p:pic>
            <p:nvPicPr>
              <p:cNvPr id="71" name="Ink 70">
                <a:extLst>
                  <a:ext uri="{FF2B5EF4-FFF2-40B4-BE49-F238E27FC236}">
                    <a16:creationId xmlns:a16="http://schemas.microsoft.com/office/drawing/2014/main" id="{D3070272-C18D-4D58-AD76-FF6450889F1D}"/>
                  </a:ext>
                </a:extLst>
              </p:cNvPr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6748320" y="3930280"/>
                <a:ext cx="194400" cy="104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2">
            <p14:nvContentPartPr>
              <p14:cNvPr id="72" name="Ink 71">
                <a:extLst>
                  <a:ext uri="{FF2B5EF4-FFF2-40B4-BE49-F238E27FC236}">
                    <a16:creationId xmlns:a16="http://schemas.microsoft.com/office/drawing/2014/main" id="{3D03DC2B-DCA1-4CFA-A2CA-609569ADFD17}"/>
                  </a:ext>
                </a:extLst>
              </p14:cNvPr>
              <p14:cNvContentPartPr/>
              <p14:nvPr/>
            </p14:nvContentPartPr>
            <p14:xfrm>
              <a:off x="6287880" y="4022800"/>
              <a:ext cx="380160" cy="258120"/>
            </p14:xfrm>
          </p:contentPart>
        </mc:Choice>
        <mc:Fallback>
          <p:pic>
            <p:nvPicPr>
              <p:cNvPr id="72" name="Ink 71">
                <a:extLst>
                  <a:ext uri="{FF2B5EF4-FFF2-40B4-BE49-F238E27FC236}">
                    <a16:creationId xmlns:a16="http://schemas.microsoft.com/office/drawing/2014/main" id="{3D03DC2B-DCA1-4CFA-A2CA-609569ADFD17}"/>
                  </a:ext>
                </a:extLst>
              </p:cNvPr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6270223" y="4005160"/>
                <a:ext cx="415834" cy="293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4">
            <p14:nvContentPartPr>
              <p14:cNvPr id="73" name="Ink 72">
                <a:extLst>
                  <a:ext uri="{FF2B5EF4-FFF2-40B4-BE49-F238E27FC236}">
                    <a16:creationId xmlns:a16="http://schemas.microsoft.com/office/drawing/2014/main" id="{70DA1EC0-C21D-4C3E-BA5C-184734FB17BE}"/>
                  </a:ext>
                </a:extLst>
              </p14:cNvPr>
              <p14:cNvContentPartPr/>
              <p14:nvPr/>
            </p14:nvContentPartPr>
            <p14:xfrm>
              <a:off x="7142160" y="4144840"/>
              <a:ext cx="176040" cy="10800"/>
            </p14:xfrm>
          </p:contentPart>
        </mc:Choice>
        <mc:Fallback>
          <p:pic>
            <p:nvPicPr>
              <p:cNvPr id="73" name="Ink 72">
                <a:extLst>
                  <a:ext uri="{FF2B5EF4-FFF2-40B4-BE49-F238E27FC236}">
                    <a16:creationId xmlns:a16="http://schemas.microsoft.com/office/drawing/2014/main" id="{70DA1EC0-C21D-4C3E-BA5C-184734FB17BE}"/>
                  </a:ext>
                </a:extLst>
              </p:cNvPr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7124520" y="4127200"/>
                <a:ext cx="211680" cy="46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6">
            <p14:nvContentPartPr>
              <p14:cNvPr id="74" name="Ink 73">
                <a:extLst>
                  <a:ext uri="{FF2B5EF4-FFF2-40B4-BE49-F238E27FC236}">
                    <a16:creationId xmlns:a16="http://schemas.microsoft.com/office/drawing/2014/main" id="{3FF57B4D-AB07-42CC-9D74-1271A2496369}"/>
                  </a:ext>
                </a:extLst>
              </p14:cNvPr>
              <p14:cNvContentPartPr/>
              <p14:nvPr/>
            </p14:nvContentPartPr>
            <p14:xfrm>
              <a:off x="7206960" y="4053760"/>
              <a:ext cx="16560" cy="186120"/>
            </p14:xfrm>
          </p:contentPart>
        </mc:Choice>
        <mc:Fallback>
          <p:pic>
            <p:nvPicPr>
              <p:cNvPr id="74" name="Ink 73">
                <a:extLst>
                  <a:ext uri="{FF2B5EF4-FFF2-40B4-BE49-F238E27FC236}">
                    <a16:creationId xmlns:a16="http://schemas.microsoft.com/office/drawing/2014/main" id="{3FF57B4D-AB07-42CC-9D74-1271A2496369}"/>
                  </a:ext>
                </a:extLst>
              </p:cNvPr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7189320" y="4035760"/>
                <a:ext cx="52200" cy="221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8">
            <p14:nvContentPartPr>
              <p14:cNvPr id="80" name="Ink 79">
                <a:extLst>
                  <a:ext uri="{FF2B5EF4-FFF2-40B4-BE49-F238E27FC236}">
                    <a16:creationId xmlns:a16="http://schemas.microsoft.com/office/drawing/2014/main" id="{FE351B86-2423-45DF-B345-50C479E70501}"/>
                  </a:ext>
                </a:extLst>
              </p14:cNvPr>
              <p14:cNvContentPartPr/>
              <p14:nvPr/>
            </p14:nvContentPartPr>
            <p14:xfrm>
              <a:off x="7518360" y="3963040"/>
              <a:ext cx="379800" cy="422280"/>
            </p14:xfrm>
          </p:contentPart>
        </mc:Choice>
        <mc:Fallback>
          <p:pic>
            <p:nvPicPr>
              <p:cNvPr id="80" name="Ink 79">
                <a:extLst>
                  <a:ext uri="{FF2B5EF4-FFF2-40B4-BE49-F238E27FC236}">
                    <a16:creationId xmlns:a16="http://schemas.microsoft.com/office/drawing/2014/main" id="{FE351B86-2423-45DF-B345-50C479E70501}"/>
                  </a:ext>
                </a:extLst>
              </p:cNvPr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7500377" y="3945040"/>
                <a:ext cx="415406" cy="457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0">
            <p14:nvContentPartPr>
              <p14:cNvPr id="81" name="Ink 80">
                <a:extLst>
                  <a:ext uri="{FF2B5EF4-FFF2-40B4-BE49-F238E27FC236}">
                    <a16:creationId xmlns:a16="http://schemas.microsoft.com/office/drawing/2014/main" id="{8398A60F-6E26-4CDD-BA97-7C1834FCE2C9}"/>
                  </a:ext>
                </a:extLst>
              </p14:cNvPr>
              <p14:cNvContentPartPr/>
              <p14:nvPr/>
            </p14:nvContentPartPr>
            <p14:xfrm>
              <a:off x="8036040" y="4056640"/>
              <a:ext cx="154440" cy="323280"/>
            </p14:xfrm>
          </p:contentPart>
        </mc:Choice>
        <mc:Fallback>
          <p:pic>
            <p:nvPicPr>
              <p:cNvPr id="81" name="Ink 80">
                <a:extLst>
                  <a:ext uri="{FF2B5EF4-FFF2-40B4-BE49-F238E27FC236}">
                    <a16:creationId xmlns:a16="http://schemas.microsoft.com/office/drawing/2014/main" id="{8398A60F-6E26-4CDD-BA97-7C1834FCE2C9}"/>
                  </a:ext>
                </a:extLst>
              </p:cNvPr>
              <p:cNvPicPr/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8018400" y="4039000"/>
                <a:ext cx="190080" cy="358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2">
            <p14:nvContentPartPr>
              <p14:cNvPr id="82" name="Ink 81">
                <a:extLst>
                  <a:ext uri="{FF2B5EF4-FFF2-40B4-BE49-F238E27FC236}">
                    <a16:creationId xmlns:a16="http://schemas.microsoft.com/office/drawing/2014/main" id="{A86E3044-C067-490A-9EB7-126FDA50D288}"/>
                  </a:ext>
                </a:extLst>
              </p14:cNvPr>
              <p14:cNvContentPartPr/>
              <p14:nvPr/>
            </p14:nvContentPartPr>
            <p14:xfrm>
              <a:off x="8056560" y="3872320"/>
              <a:ext cx="174600" cy="117000"/>
            </p14:xfrm>
          </p:contentPart>
        </mc:Choice>
        <mc:Fallback>
          <p:pic>
            <p:nvPicPr>
              <p:cNvPr id="82" name="Ink 81">
                <a:extLst>
                  <a:ext uri="{FF2B5EF4-FFF2-40B4-BE49-F238E27FC236}">
                    <a16:creationId xmlns:a16="http://schemas.microsoft.com/office/drawing/2014/main" id="{A86E3044-C067-490A-9EB7-126FDA50D288}"/>
                  </a:ext>
                </a:extLst>
              </p:cNvPr>
              <p:cNvPicPr/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8038560" y="3854320"/>
                <a:ext cx="210240" cy="152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4">
            <p14:nvContentPartPr>
              <p14:cNvPr id="49" name="Ink 48">
                <a:extLst>
                  <a:ext uri="{FF2B5EF4-FFF2-40B4-BE49-F238E27FC236}">
                    <a16:creationId xmlns:a16="http://schemas.microsoft.com/office/drawing/2014/main" id="{A427F48A-9D5B-49B7-B5AE-A88D3BC6FA50}"/>
                  </a:ext>
                </a:extLst>
              </p14:cNvPr>
              <p14:cNvContentPartPr/>
              <p14:nvPr/>
            </p14:nvContentPartPr>
            <p14:xfrm>
              <a:off x="8329440" y="4165360"/>
              <a:ext cx="42480" cy="75600"/>
            </p14:xfrm>
          </p:contentPart>
        </mc:Choice>
        <mc:Fallback>
          <p:pic>
            <p:nvPicPr>
              <p:cNvPr id="49" name="Ink 48">
                <a:extLst>
                  <a:ext uri="{FF2B5EF4-FFF2-40B4-BE49-F238E27FC236}">
                    <a16:creationId xmlns:a16="http://schemas.microsoft.com/office/drawing/2014/main" id="{A427F48A-9D5B-49B7-B5AE-A88D3BC6FA50}"/>
                  </a:ext>
                </a:extLst>
              </p:cNvPr>
              <p:cNvPicPr/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8311440" y="4147360"/>
                <a:ext cx="78120" cy="111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6">
            <p14:nvContentPartPr>
              <p14:cNvPr id="77" name="Ink 76">
                <a:extLst>
                  <a:ext uri="{FF2B5EF4-FFF2-40B4-BE49-F238E27FC236}">
                    <a16:creationId xmlns:a16="http://schemas.microsoft.com/office/drawing/2014/main" id="{94289DA9-877D-4C01-A882-F26C5BFCDFC9}"/>
                  </a:ext>
                </a:extLst>
              </p14:cNvPr>
              <p14:cNvContentPartPr/>
              <p14:nvPr/>
            </p14:nvContentPartPr>
            <p14:xfrm>
              <a:off x="5079720" y="4348240"/>
              <a:ext cx="1126080" cy="358200"/>
            </p14:xfrm>
          </p:contentPart>
        </mc:Choice>
        <mc:Fallback>
          <p:pic>
            <p:nvPicPr>
              <p:cNvPr id="77" name="Ink 76">
                <a:extLst>
                  <a:ext uri="{FF2B5EF4-FFF2-40B4-BE49-F238E27FC236}">
                    <a16:creationId xmlns:a16="http://schemas.microsoft.com/office/drawing/2014/main" id="{94289DA9-877D-4C01-A882-F26C5BFCDFC9}"/>
                  </a:ext>
                </a:extLst>
              </p:cNvPr>
              <p:cNvPicPr/>
              <p:nvPr/>
            </p:nvPicPr>
            <p:blipFill>
              <a:blip r:embed="rId47"/>
              <a:stretch>
                <a:fillRect/>
              </a:stretch>
            </p:blipFill>
            <p:spPr>
              <a:xfrm>
                <a:off x="5062080" y="4330258"/>
                <a:ext cx="1161720" cy="39380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8">
            <p14:nvContentPartPr>
              <p14:cNvPr id="88" name="Ink 87">
                <a:extLst>
                  <a:ext uri="{FF2B5EF4-FFF2-40B4-BE49-F238E27FC236}">
                    <a16:creationId xmlns:a16="http://schemas.microsoft.com/office/drawing/2014/main" id="{973B3C91-6B9E-40D3-9D67-4325B59DD1FA}"/>
                  </a:ext>
                </a:extLst>
              </p14:cNvPr>
              <p14:cNvContentPartPr/>
              <p14:nvPr/>
            </p14:nvContentPartPr>
            <p14:xfrm>
              <a:off x="7402440" y="4440760"/>
              <a:ext cx="289440" cy="182520"/>
            </p14:xfrm>
          </p:contentPart>
        </mc:Choice>
        <mc:Fallback>
          <p:pic>
            <p:nvPicPr>
              <p:cNvPr id="88" name="Ink 87">
                <a:extLst>
                  <a:ext uri="{FF2B5EF4-FFF2-40B4-BE49-F238E27FC236}">
                    <a16:creationId xmlns:a16="http://schemas.microsoft.com/office/drawing/2014/main" id="{973B3C91-6B9E-40D3-9D67-4325B59DD1FA}"/>
                  </a:ext>
                </a:extLst>
              </p:cNvPr>
              <p:cNvPicPr/>
              <p:nvPr/>
            </p:nvPicPr>
            <p:blipFill>
              <a:blip r:embed="rId49"/>
              <a:stretch>
                <a:fillRect/>
              </a:stretch>
            </p:blipFill>
            <p:spPr>
              <a:xfrm>
                <a:off x="7384800" y="4423120"/>
                <a:ext cx="325080" cy="218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0">
            <p14:nvContentPartPr>
              <p14:cNvPr id="89" name="Ink 88">
                <a:extLst>
                  <a:ext uri="{FF2B5EF4-FFF2-40B4-BE49-F238E27FC236}">
                    <a16:creationId xmlns:a16="http://schemas.microsoft.com/office/drawing/2014/main" id="{1764EA09-0B95-4910-AA2F-13715CFF0D30}"/>
                  </a:ext>
                </a:extLst>
              </p14:cNvPr>
              <p14:cNvContentPartPr/>
              <p14:nvPr/>
            </p14:nvContentPartPr>
            <p14:xfrm>
              <a:off x="6601800" y="4469920"/>
              <a:ext cx="682920" cy="241200"/>
            </p14:xfrm>
          </p:contentPart>
        </mc:Choice>
        <mc:Fallback>
          <p:pic>
            <p:nvPicPr>
              <p:cNvPr id="89" name="Ink 88">
                <a:extLst>
                  <a:ext uri="{FF2B5EF4-FFF2-40B4-BE49-F238E27FC236}">
                    <a16:creationId xmlns:a16="http://schemas.microsoft.com/office/drawing/2014/main" id="{1764EA09-0B95-4910-AA2F-13715CFF0D30}"/>
                  </a:ext>
                </a:extLst>
              </p:cNvPr>
              <p:cNvPicPr/>
              <p:nvPr/>
            </p:nvPicPr>
            <p:blipFill>
              <a:blip r:embed="rId51"/>
              <a:stretch>
                <a:fillRect/>
              </a:stretch>
            </p:blipFill>
            <p:spPr>
              <a:xfrm>
                <a:off x="6583800" y="4451947"/>
                <a:ext cx="718560" cy="27678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2">
            <p14:nvContentPartPr>
              <p14:cNvPr id="92" name="Ink 91">
                <a:extLst>
                  <a:ext uri="{FF2B5EF4-FFF2-40B4-BE49-F238E27FC236}">
                    <a16:creationId xmlns:a16="http://schemas.microsoft.com/office/drawing/2014/main" id="{EA2C80BD-DB44-477E-9A87-B4BC96F786CC}"/>
                  </a:ext>
                </a:extLst>
              </p14:cNvPr>
              <p14:cNvContentPartPr/>
              <p14:nvPr/>
            </p14:nvContentPartPr>
            <p14:xfrm>
              <a:off x="8093280" y="4429600"/>
              <a:ext cx="4320" cy="8280"/>
            </p14:xfrm>
          </p:contentPart>
        </mc:Choice>
        <mc:Fallback>
          <p:pic>
            <p:nvPicPr>
              <p:cNvPr id="92" name="Ink 91">
                <a:extLst>
                  <a:ext uri="{FF2B5EF4-FFF2-40B4-BE49-F238E27FC236}">
                    <a16:creationId xmlns:a16="http://schemas.microsoft.com/office/drawing/2014/main" id="{EA2C80BD-DB44-477E-9A87-B4BC96F786CC}"/>
                  </a:ext>
                </a:extLst>
              </p:cNvPr>
              <p:cNvPicPr/>
              <p:nvPr/>
            </p:nvPicPr>
            <p:blipFill>
              <a:blip r:embed="rId53"/>
              <a:stretch>
                <a:fillRect/>
              </a:stretch>
            </p:blipFill>
            <p:spPr>
              <a:xfrm>
                <a:off x="8075280" y="4411600"/>
                <a:ext cx="39960" cy="43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4">
            <p14:nvContentPartPr>
              <p14:cNvPr id="94" name="Ink 93">
                <a:extLst>
                  <a:ext uri="{FF2B5EF4-FFF2-40B4-BE49-F238E27FC236}">
                    <a16:creationId xmlns:a16="http://schemas.microsoft.com/office/drawing/2014/main" id="{C5B45DFF-A44D-4290-B4FE-7F76B2C167B5}"/>
                  </a:ext>
                </a:extLst>
              </p14:cNvPr>
              <p14:cNvContentPartPr/>
              <p14:nvPr/>
            </p14:nvContentPartPr>
            <p14:xfrm>
              <a:off x="7817520" y="4483600"/>
              <a:ext cx="534240" cy="166320"/>
            </p14:xfrm>
          </p:contentPart>
        </mc:Choice>
        <mc:Fallback>
          <p:pic>
            <p:nvPicPr>
              <p:cNvPr id="94" name="Ink 93">
                <a:extLst>
                  <a:ext uri="{FF2B5EF4-FFF2-40B4-BE49-F238E27FC236}">
                    <a16:creationId xmlns:a16="http://schemas.microsoft.com/office/drawing/2014/main" id="{C5B45DFF-A44D-4290-B4FE-7F76B2C167B5}"/>
                  </a:ext>
                </a:extLst>
              </p:cNvPr>
              <p:cNvPicPr/>
              <p:nvPr/>
            </p:nvPicPr>
            <p:blipFill>
              <a:blip r:embed="rId55"/>
              <a:stretch>
                <a:fillRect/>
              </a:stretch>
            </p:blipFill>
            <p:spPr>
              <a:xfrm>
                <a:off x="7799880" y="4465960"/>
                <a:ext cx="569880" cy="201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6">
            <p14:nvContentPartPr>
              <p14:cNvPr id="95" name="Ink 94">
                <a:extLst>
                  <a:ext uri="{FF2B5EF4-FFF2-40B4-BE49-F238E27FC236}">
                    <a16:creationId xmlns:a16="http://schemas.microsoft.com/office/drawing/2014/main" id="{11449CBE-7D06-4944-A1F3-282DFB9A3855}"/>
                  </a:ext>
                </a:extLst>
              </p14:cNvPr>
              <p14:cNvContentPartPr/>
              <p14:nvPr/>
            </p14:nvContentPartPr>
            <p14:xfrm>
              <a:off x="8481360" y="4490080"/>
              <a:ext cx="242640" cy="188640"/>
            </p14:xfrm>
          </p:contentPart>
        </mc:Choice>
        <mc:Fallback>
          <p:pic>
            <p:nvPicPr>
              <p:cNvPr id="95" name="Ink 94">
                <a:extLst>
                  <a:ext uri="{FF2B5EF4-FFF2-40B4-BE49-F238E27FC236}">
                    <a16:creationId xmlns:a16="http://schemas.microsoft.com/office/drawing/2014/main" id="{11449CBE-7D06-4944-A1F3-282DFB9A3855}"/>
                  </a:ext>
                </a:extLst>
              </p:cNvPr>
              <p:cNvPicPr/>
              <p:nvPr/>
            </p:nvPicPr>
            <p:blipFill>
              <a:blip r:embed="rId57"/>
              <a:stretch>
                <a:fillRect/>
              </a:stretch>
            </p:blipFill>
            <p:spPr>
              <a:xfrm>
                <a:off x="8463360" y="4472440"/>
                <a:ext cx="278280" cy="224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8">
            <p14:nvContentPartPr>
              <p14:cNvPr id="68" name="Ink 67">
                <a:extLst>
                  <a:ext uri="{FF2B5EF4-FFF2-40B4-BE49-F238E27FC236}">
                    <a16:creationId xmlns:a16="http://schemas.microsoft.com/office/drawing/2014/main" id="{1CE556FB-04F6-4A6A-AB07-618772D4E013}"/>
                  </a:ext>
                </a:extLst>
              </p14:cNvPr>
              <p14:cNvContentPartPr/>
              <p14:nvPr/>
            </p14:nvContentPartPr>
            <p14:xfrm>
              <a:off x="4847520" y="4795000"/>
              <a:ext cx="222480" cy="405360"/>
            </p14:xfrm>
          </p:contentPart>
        </mc:Choice>
        <mc:Fallback>
          <p:pic>
            <p:nvPicPr>
              <p:cNvPr id="68" name="Ink 67">
                <a:extLst>
                  <a:ext uri="{FF2B5EF4-FFF2-40B4-BE49-F238E27FC236}">
                    <a16:creationId xmlns:a16="http://schemas.microsoft.com/office/drawing/2014/main" id="{1CE556FB-04F6-4A6A-AB07-618772D4E013}"/>
                  </a:ext>
                </a:extLst>
              </p:cNvPr>
              <p:cNvPicPr/>
              <p:nvPr/>
            </p:nvPicPr>
            <p:blipFill>
              <a:blip r:embed="rId59"/>
              <a:stretch>
                <a:fillRect/>
              </a:stretch>
            </p:blipFill>
            <p:spPr>
              <a:xfrm>
                <a:off x="4829880" y="4777360"/>
                <a:ext cx="258120" cy="441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0">
            <p14:nvContentPartPr>
              <p14:cNvPr id="79" name="Ink 78">
                <a:extLst>
                  <a:ext uri="{FF2B5EF4-FFF2-40B4-BE49-F238E27FC236}">
                    <a16:creationId xmlns:a16="http://schemas.microsoft.com/office/drawing/2014/main" id="{EEA025DE-D5D4-440C-80A3-7ED05A17B53A}"/>
                  </a:ext>
                </a:extLst>
              </p14:cNvPr>
              <p14:cNvContentPartPr/>
              <p14:nvPr/>
            </p14:nvContentPartPr>
            <p14:xfrm>
              <a:off x="6156480" y="4969600"/>
              <a:ext cx="186840" cy="29160"/>
            </p14:xfrm>
          </p:contentPart>
        </mc:Choice>
        <mc:Fallback>
          <p:pic>
            <p:nvPicPr>
              <p:cNvPr id="79" name="Ink 78">
                <a:extLst>
                  <a:ext uri="{FF2B5EF4-FFF2-40B4-BE49-F238E27FC236}">
                    <a16:creationId xmlns:a16="http://schemas.microsoft.com/office/drawing/2014/main" id="{EEA025DE-D5D4-440C-80A3-7ED05A17B53A}"/>
                  </a:ext>
                </a:extLst>
              </p:cNvPr>
              <p:cNvPicPr/>
              <p:nvPr/>
            </p:nvPicPr>
            <p:blipFill>
              <a:blip r:embed="rId61"/>
              <a:stretch>
                <a:fillRect/>
              </a:stretch>
            </p:blipFill>
            <p:spPr>
              <a:xfrm>
                <a:off x="6138840" y="4951600"/>
                <a:ext cx="222480" cy="64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2">
            <p14:nvContentPartPr>
              <p14:cNvPr id="83" name="Ink 82">
                <a:extLst>
                  <a:ext uri="{FF2B5EF4-FFF2-40B4-BE49-F238E27FC236}">
                    <a16:creationId xmlns:a16="http://schemas.microsoft.com/office/drawing/2014/main" id="{999D53A9-422D-4B78-BD9F-8F80C45B2673}"/>
                  </a:ext>
                </a:extLst>
              </p14:cNvPr>
              <p14:cNvContentPartPr/>
              <p14:nvPr/>
            </p14:nvContentPartPr>
            <p14:xfrm>
              <a:off x="6187080" y="5080480"/>
              <a:ext cx="153720" cy="11880"/>
            </p14:xfrm>
          </p:contentPart>
        </mc:Choice>
        <mc:Fallback>
          <p:pic>
            <p:nvPicPr>
              <p:cNvPr id="83" name="Ink 82">
                <a:extLst>
                  <a:ext uri="{FF2B5EF4-FFF2-40B4-BE49-F238E27FC236}">
                    <a16:creationId xmlns:a16="http://schemas.microsoft.com/office/drawing/2014/main" id="{999D53A9-422D-4B78-BD9F-8F80C45B2673}"/>
                  </a:ext>
                </a:extLst>
              </p:cNvPr>
              <p:cNvPicPr/>
              <p:nvPr/>
            </p:nvPicPr>
            <p:blipFill>
              <a:blip r:embed="rId63"/>
              <a:stretch>
                <a:fillRect/>
              </a:stretch>
            </p:blipFill>
            <p:spPr>
              <a:xfrm>
                <a:off x="6169440" y="5062840"/>
                <a:ext cx="189360" cy="47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4">
            <p14:nvContentPartPr>
              <p14:cNvPr id="84" name="Ink 83">
                <a:extLst>
                  <a:ext uri="{FF2B5EF4-FFF2-40B4-BE49-F238E27FC236}">
                    <a16:creationId xmlns:a16="http://schemas.microsoft.com/office/drawing/2014/main" id="{561ED825-BFA8-4824-9718-F4F37C943B82}"/>
                  </a:ext>
                </a:extLst>
              </p14:cNvPr>
              <p14:cNvContentPartPr/>
              <p14:nvPr/>
            </p14:nvContentPartPr>
            <p14:xfrm>
              <a:off x="6490920" y="4871320"/>
              <a:ext cx="301320" cy="203760"/>
            </p14:xfrm>
          </p:contentPart>
        </mc:Choice>
        <mc:Fallback>
          <p:pic>
            <p:nvPicPr>
              <p:cNvPr id="84" name="Ink 83">
                <a:extLst>
                  <a:ext uri="{FF2B5EF4-FFF2-40B4-BE49-F238E27FC236}">
                    <a16:creationId xmlns:a16="http://schemas.microsoft.com/office/drawing/2014/main" id="{561ED825-BFA8-4824-9718-F4F37C943B82}"/>
                  </a:ext>
                </a:extLst>
              </p:cNvPr>
              <p:cNvPicPr/>
              <p:nvPr/>
            </p:nvPicPr>
            <p:blipFill>
              <a:blip r:embed="rId65"/>
              <a:stretch>
                <a:fillRect/>
              </a:stretch>
            </p:blipFill>
            <p:spPr>
              <a:xfrm>
                <a:off x="6473280" y="4853680"/>
                <a:ext cx="336960" cy="239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6">
            <p14:nvContentPartPr>
              <p14:cNvPr id="91" name="Ink 90">
                <a:extLst>
                  <a:ext uri="{FF2B5EF4-FFF2-40B4-BE49-F238E27FC236}">
                    <a16:creationId xmlns:a16="http://schemas.microsoft.com/office/drawing/2014/main" id="{CB77ABDC-E7CE-4059-8800-288DBACA4BBD}"/>
                  </a:ext>
                </a:extLst>
              </p14:cNvPr>
              <p14:cNvContentPartPr/>
              <p14:nvPr/>
            </p14:nvContentPartPr>
            <p14:xfrm>
              <a:off x="6920400" y="4906960"/>
              <a:ext cx="910800" cy="183600"/>
            </p14:xfrm>
          </p:contentPart>
        </mc:Choice>
        <mc:Fallback>
          <p:pic>
            <p:nvPicPr>
              <p:cNvPr id="91" name="Ink 90">
                <a:extLst>
                  <a:ext uri="{FF2B5EF4-FFF2-40B4-BE49-F238E27FC236}">
                    <a16:creationId xmlns:a16="http://schemas.microsoft.com/office/drawing/2014/main" id="{CB77ABDC-E7CE-4059-8800-288DBACA4BBD}"/>
                  </a:ext>
                </a:extLst>
              </p:cNvPr>
              <p:cNvPicPr/>
              <p:nvPr/>
            </p:nvPicPr>
            <p:blipFill>
              <a:blip r:embed="rId67"/>
              <a:stretch>
                <a:fillRect/>
              </a:stretch>
            </p:blipFill>
            <p:spPr>
              <a:xfrm>
                <a:off x="6902400" y="4888960"/>
                <a:ext cx="946440" cy="219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8">
            <p14:nvContentPartPr>
              <p14:cNvPr id="93" name="Ink 92">
                <a:extLst>
                  <a:ext uri="{FF2B5EF4-FFF2-40B4-BE49-F238E27FC236}">
                    <a16:creationId xmlns:a16="http://schemas.microsoft.com/office/drawing/2014/main" id="{3CAA77E8-1E59-4F56-B035-012409FFBFA5}"/>
                  </a:ext>
                </a:extLst>
              </p14:cNvPr>
              <p14:cNvContentPartPr/>
              <p14:nvPr/>
            </p14:nvContentPartPr>
            <p14:xfrm>
              <a:off x="5435040" y="4928560"/>
              <a:ext cx="549000" cy="400320"/>
            </p14:xfrm>
          </p:contentPart>
        </mc:Choice>
        <mc:Fallback>
          <p:pic>
            <p:nvPicPr>
              <p:cNvPr id="93" name="Ink 92">
                <a:extLst>
                  <a:ext uri="{FF2B5EF4-FFF2-40B4-BE49-F238E27FC236}">
                    <a16:creationId xmlns:a16="http://schemas.microsoft.com/office/drawing/2014/main" id="{3CAA77E8-1E59-4F56-B035-012409FFBFA5}"/>
                  </a:ext>
                </a:extLst>
              </p:cNvPr>
              <p:cNvPicPr/>
              <p:nvPr/>
            </p:nvPicPr>
            <p:blipFill>
              <a:blip r:embed="rId69"/>
              <a:stretch>
                <a:fillRect/>
              </a:stretch>
            </p:blipFill>
            <p:spPr>
              <a:xfrm>
                <a:off x="5417040" y="4910576"/>
                <a:ext cx="584640" cy="43592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0">
            <p14:nvContentPartPr>
              <p14:cNvPr id="101" name="Ink 100">
                <a:extLst>
                  <a:ext uri="{FF2B5EF4-FFF2-40B4-BE49-F238E27FC236}">
                    <a16:creationId xmlns:a16="http://schemas.microsoft.com/office/drawing/2014/main" id="{024E3830-D43D-43F1-8FE2-326DFA1621AD}"/>
                  </a:ext>
                </a:extLst>
              </p14:cNvPr>
              <p14:cNvContentPartPr/>
              <p14:nvPr/>
            </p14:nvContentPartPr>
            <p14:xfrm>
              <a:off x="1757280" y="3067720"/>
              <a:ext cx="1677600" cy="865440"/>
            </p14:xfrm>
          </p:contentPart>
        </mc:Choice>
        <mc:Fallback>
          <p:pic>
            <p:nvPicPr>
              <p:cNvPr id="101" name="Ink 100">
                <a:extLst>
                  <a:ext uri="{FF2B5EF4-FFF2-40B4-BE49-F238E27FC236}">
                    <a16:creationId xmlns:a16="http://schemas.microsoft.com/office/drawing/2014/main" id="{024E3830-D43D-43F1-8FE2-326DFA1621AD}"/>
                  </a:ext>
                </a:extLst>
              </p:cNvPr>
              <p:cNvPicPr/>
              <p:nvPr/>
            </p:nvPicPr>
            <p:blipFill>
              <a:blip r:embed="rId71"/>
              <a:stretch>
                <a:fillRect/>
              </a:stretch>
            </p:blipFill>
            <p:spPr>
              <a:xfrm>
                <a:off x="1739640" y="3050073"/>
                <a:ext cx="1713240" cy="90109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2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35870179-071C-4665-AA99-7FC6F602520A}"/>
                  </a:ext>
                </a:extLst>
              </p14:cNvPr>
              <p14:cNvContentPartPr/>
              <p14:nvPr/>
            </p14:nvContentPartPr>
            <p14:xfrm>
              <a:off x="1585560" y="139480"/>
              <a:ext cx="1366920" cy="683280"/>
            </p14:xfrm>
          </p:contentPart>
        </mc:Choice>
        <mc:Fallback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35870179-071C-4665-AA99-7FC6F602520A}"/>
                  </a:ext>
                </a:extLst>
              </p:cNvPr>
              <p:cNvPicPr/>
              <p:nvPr/>
            </p:nvPicPr>
            <p:blipFill>
              <a:blip r:embed="rId73"/>
              <a:stretch>
                <a:fillRect/>
              </a:stretch>
            </p:blipFill>
            <p:spPr>
              <a:xfrm>
                <a:off x="1567920" y="121480"/>
                <a:ext cx="1402560" cy="718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4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id="{00E2EA63-F450-4DC6-B23C-F5AAFD84D3F9}"/>
                  </a:ext>
                </a:extLst>
              </p14:cNvPr>
              <p14:cNvContentPartPr/>
              <p14:nvPr/>
            </p14:nvContentPartPr>
            <p14:xfrm>
              <a:off x="1584480" y="4102360"/>
              <a:ext cx="874080" cy="206280"/>
            </p14:xfrm>
          </p:contentPart>
        </mc:Choice>
        <mc:Fallback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00E2EA63-F450-4DC6-B23C-F5AAFD84D3F9}"/>
                  </a:ext>
                </a:extLst>
              </p:cNvPr>
              <p:cNvPicPr/>
              <p:nvPr/>
            </p:nvPicPr>
            <p:blipFill>
              <a:blip r:embed="rId75"/>
              <a:stretch>
                <a:fillRect/>
              </a:stretch>
            </p:blipFill>
            <p:spPr>
              <a:xfrm>
                <a:off x="1566833" y="4084720"/>
                <a:ext cx="909735" cy="241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6">
            <p14:nvContentPartPr>
              <p14:cNvPr id="22" name="Ink 21">
                <a:extLst>
                  <a:ext uri="{FF2B5EF4-FFF2-40B4-BE49-F238E27FC236}">
                    <a16:creationId xmlns:a16="http://schemas.microsoft.com/office/drawing/2014/main" id="{B494985E-986A-4646-BC6A-19A55E779C4A}"/>
                  </a:ext>
                </a:extLst>
              </p14:cNvPr>
              <p14:cNvContentPartPr/>
              <p14:nvPr/>
            </p14:nvContentPartPr>
            <p14:xfrm>
              <a:off x="654600" y="4063120"/>
              <a:ext cx="757440" cy="305280"/>
            </p14:xfrm>
          </p:contentPart>
        </mc:Choice>
        <mc:Fallback>
          <p:pic>
            <p:nvPicPr>
              <p:cNvPr id="22" name="Ink 21">
                <a:extLst>
                  <a:ext uri="{FF2B5EF4-FFF2-40B4-BE49-F238E27FC236}">
                    <a16:creationId xmlns:a16="http://schemas.microsoft.com/office/drawing/2014/main" id="{B494985E-986A-4646-BC6A-19A55E779C4A}"/>
                  </a:ext>
                </a:extLst>
              </p:cNvPr>
              <p:cNvPicPr/>
              <p:nvPr/>
            </p:nvPicPr>
            <p:blipFill>
              <a:blip r:embed="rId77"/>
              <a:stretch>
                <a:fillRect/>
              </a:stretch>
            </p:blipFill>
            <p:spPr>
              <a:xfrm>
                <a:off x="636960" y="4045480"/>
                <a:ext cx="793080" cy="340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8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8AECEA3C-262E-4228-B88F-90D85CDEFAFF}"/>
                  </a:ext>
                </a:extLst>
              </p14:cNvPr>
              <p14:cNvContentPartPr/>
              <p14:nvPr/>
            </p14:nvContentPartPr>
            <p14:xfrm>
              <a:off x="2651520" y="4033240"/>
              <a:ext cx="234360" cy="259200"/>
            </p14:xfrm>
          </p:contentPart>
        </mc:Choice>
        <mc:Fallback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8AECEA3C-262E-4228-B88F-90D85CDEFAFF}"/>
                  </a:ext>
                </a:extLst>
              </p:cNvPr>
              <p:cNvPicPr/>
              <p:nvPr/>
            </p:nvPicPr>
            <p:blipFill>
              <a:blip r:embed="rId79"/>
              <a:stretch>
                <a:fillRect/>
              </a:stretch>
            </p:blipFill>
            <p:spPr>
              <a:xfrm>
                <a:off x="2633520" y="4015600"/>
                <a:ext cx="270000" cy="294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0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DCEFC437-BB0B-44EC-8A72-E3BDF92A2FD8}"/>
                  </a:ext>
                </a:extLst>
              </p14:cNvPr>
              <p14:cNvContentPartPr/>
              <p14:nvPr/>
            </p14:nvContentPartPr>
            <p14:xfrm>
              <a:off x="3982440" y="4134760"/>
              <a:ext cx="90720" cy="360"/>
            </p14:xfrm>
          </p:contentPart>
        </mc:Choice>
        <mc:Fallback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DCEFC437-BB0B-44EC-8A72-E3BDF92A2FD8}"/>
                  </a:ext>
                </a:extLst>
              </p:cNvPr>
              <p:cNvPicPr/>
              <p:nvPr/>
            </p:nvPicPr>
            <p:blipFill>
              <a:blip r:embed="rId81"/>
              <a:stretch>
                <a:fillRect/>
              </a:stretch>
            </p:blipFill>
            <p:spPr>
              <a:xfrm>
                <a:off x="3964440" y="4116760"/>
                <a:ext cx="12636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2">
            <p14:nvContentPartPr>
              <p14:cNvPr id="23" name="Ink 22">
                <a:extLst>
                  <a:ext uri="{FF2B5EF4-FFF2-40B4-BE49-F238E27FC236}">
                    <a16:creationId xmlns:a16="http://schemas.microsoft.com/office/drawing/2014/main" id="{B2DEAEFE-31E1-4ECD-BADC-1C4256BFDA35}"/>
                  </a:ext>
                </a:extLst>
              </p14:cNvPr>
              <p14:cNvContentPartPr/>
              <p14:nvPr/>
            </p14:nvContentPartPr>
            <p14:xfrm>
              <a:off x="3982440" y="4199560"/>
              <a:ext cx="137520" cy="27000"/>
            </p14:xfrm>
          </p:contentPart>
        </mc:Choice>
        <mc:Fallback>
          <p:pic>
            <p:nvPicPr>
              <p:cNvPr id="23" name="Ink 22">
                <a:extLst>
                  <a:ext uri="{FF2B5EF4-FFF2-40B4-BE49-F238E27FC236}">
                    <a16:creationId xmlns:a16="http://schemas.microsoft.com/office/drawing/2014/main" id="{B2DEAEFE-31E1-4ECD-BADC-1C4256BFDA35}"/>
                  </a:ext>
                </a:extLst>
              </p:cNvPr>
              <p:cNvPicPr/>
              <p:nvPr/>
            </p:nvPicPr>
            <p:blipFill>
              <a:blip r:embed="rId83"/>
              <a:stretch>
                <a:fillRect/>
              </a:stretch>
            </p:blipFill>
            <p:spPr>
              <a:xfrm>
                <a:off x="3964440" y="4181560"/>
                <a:ext cx="173160" cy="62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4">
            <p14:nvContentPartPr>
              <p14:cNvPr id="26" name="Ink 25">
                <a:extLst>
                  <a:ext uri="{FF2B5EF4-FFF2-40B4-BE49-F238E27FC236}">
                    <a16:creationId xmlns:a16="http://schemas.microsoft.com/office/drawing/2014/main" id="{AC590CB4-02C2-49E4-9D13-D7372FE0D72B}"/>
                  </a:ext>
                </a:extLst>
              </p14:cNvPr>
              <p14:cNvContentPartPr/>
              <p14:nvPr/>
            </p14:nvContentPartPr>
            <p14:xfrm>
              <a:off x="4269000" y="4022800"/>
              <a:ext cx="398520" cy="235080"/>
            </p14:xfrm>
          </p:contentPart>
        </mc:Choice>
        <mc:Fallback>
          <p:pic>
            <p:nvPicPr>
              <p:cNvPr id="26" name="Ink 25">
                <a:extLst>
                  <a:ext uri="{FF2B5EF4-FFF2-40B4-BE49-F238E27FC236}">
                    <a16:creationId xmlns:a16="http://schemas.microsoft.com/office/drawing/2014/main" id="{AC590CB4-02C2-49E4-9D13-D7372FE0D72B}"/>
                  </a:ext>
                </a:extLst>
              </p:cNvPr>
              <p:cNvPicPr/>
              <p:nvPr/>
            </p:nvPicPr>
            <p:blipFill>
              <a:blip r:embed="rId85"/>
              <a:stretch>
                <a:fillRect/>
              </a:stretch>
            </p:blipFill>
            <p:spPr>
              <a:xfrm>
                <a:off x="4251344" y="4005160"/>
                <a:ext cx="434192" cy="270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6">
            <p14:nvContentPartPr>
              <p14:cNvPr id="27" name="Ink 26">
                <a:extLst>
                  <a:ext uri="{FF2B5EF4-FFF2-40B4-BE49-F238E27FC236}">
                    <a16:creationId xmlns:a16="http://schemas.microsoft.com/office/drawing/2014/main" id="{5CC05C68-AE88-43C6-A2F0-421BA1CA1ABB}"/>
                  </a:ext>
                </a:extLst>
              </p14:cNvPr>
              <p14:cNvContentPartPr/>
              <p14:nvPr/>
            </p14:nvContentPartPr>
            <p14:xfrm>
              <a:off x="3057600" y="4082920"/>
              <a:ext cx="793440" cy="215640"/>
            </p14:xfrm>
          </p:contentPart>
        </mc:Choice>
        <mc:Fallback>
          <p:pic>
            <p:nvPicPr>
              <p:cNvPr id="27" name="Ink 26">
                <a:extLst>
                  <a:ext uri="{FF2B5EF4-FFF2-40B4-BE49-F238E27FC236}">
                    <a16:creationId xmlns:a16="http://schemas.microsoft.com/office/drawing/2014/main" id="{5CC05C68-AE88-43C6-A2F0-421BA1CA1ABB}"/>
                  </a:ext>
                </a:extLst>
              </p:cNvPr>
              <p:cNvPicPr/>
              <p:nvPr/>
            </p:nvPicPr>
            <p:blipFill>
              <a:blip r:embed="rId87"/>
              <a:stretch>
                <a:fillRect/>
              </a:stretch>
            </p:blipFill>
            <p:spPr>
              <a:xfrm>
                <a:off x="3039952" y="4064950"/>
                <a:ext cx="829096" cy="25122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8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9975D1D8-6267-4CA6-9B54-A10717A9A0DB}"/>
                  </a:ext>
                </a:extLst>
              </p14:cNvPr>
              <p14:cNvContentPartPr/>
              <p14:nvPr/>
            </p14:nvContentPartPr>
            <p14:xfrm>
              <a:off x="426360" y="4490080"/>
              <a:ext cx="232200" cy="284040"/>
            </p14:xfrm>
          </p:contentPart>
        </mc:Choice>
        <mc:Fallback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9975D1D8-6267-4CA6-9B54-A10717A9A0DB}"/>
                  </a:ext>
                </a:extLst>
              </p:cNvPr>
              <p:cNvPicPr/>
              <p:nvPr/>
            </p:nvPicPr>
            <p:blipFill>
              <a:blip r:embed="rId89"/>
              <a:stretch>
                <a:fillRect/>
              </a:stretch>
            </p:blipFill>
            <p:spPr>
              <a:xfrm>
                <a:off x="408720" y="4472440"/>
                <a:ext cx="267840" cy="319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0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65240D5A-3023-4473-A5A1-CFEF8317E6ED}"/>
                  </a:ext>
                </a:extLst>
              </p14:cNvPr>
              <p14:cNvContentPartPr/>
              <p14:nvPr/>
            </p14:nvContentPartPr>
            <p14:xfrm>
              <a:off x="1462440" y="4580800"/>
              <a:ext cx="289800" cy="191880"/>
            </p14:xfrm>
          </p:contentPart>
        </mc:Choice>
        <mc:Fallback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65240D5A-3023-4473-A5A1-CFEF8317E6ED}"/>
                  </a:ext>
                </a:extLst>
              </p:cNvPr>
              <p:cNvPicPr/>
              <p:nvPr/>
            </p:nvPicPr>
            <p:blipFill>
              <a:blip r:embed="rId91"/>
              <a:stretch>
                <a:fillRect/>
              </a:stretch>
            </p:blipFill>
            <p:spPr>
              <a:xfrm>
                <a:off x="1444440" y="4563160"/>
                <a:ext cx="325440" cy="227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2">
            <p14:nvContentPartPr>
              <p14:cNvPr id="24" name="Ink 23">
                <a:extLst>
                  <a:ext uri="{FF2B5EF4-FFF2-40B4-BE49-F238E27FC236}">
                    <a16:creationId xmlns:a16="http://schemas.microsoft.com/office/drawing/2014/main" id="{B1AE239C-5DB8-40A4-8F79-9D6932ACBB9B}"/>
                  </a:ext>
                </a:extLst>
              </p14:cNvPr>
              <p14:cNvContentPartPr/>
              <p14:nvPr/>
            </p14:nvContentPartPr>
            <p14:xfrm>
              <a:off x="964920" y="4551640"/>
              <a:ext cx="367200" cy="265320"/>
            </p14:xfrm>
          </p:contentPart>
        </mc:Choice>
        <mc:Fallback>
          <p:pic>
            <p:nvPicPr>
              <p:cNvPr id="24" name="Ink 23">
                <a:extLst>
                  <a:ext uri="{FF2B5EF4-FFF2-40B4-BE49-F238E27FC236}">
                    <a16:creationId xmlns:a16="http://schemas.microsoft.com/office/drawing/2014/main" id="{B1AE239C-5DB8-40A4-8F79-9D6932ACBB9B}"/>
                  </a:ext>
                </a:extLst>
              </p:cNvPr>
              <p:cNvPicPr/>
              <p:nvPr/>
            </p:nvPicPr>
            <p:blipFill>
              <a:blip r:embed="rId93"/>
              <a:stretch>
                <a:fillRect/>
              </a:stretch>
            </p:blipFill>
            <p:spPr>
              <a:xfrm>
                <a:off x="946938" y="4534000"/>
                <a:ext cx="402805" cy="300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4">
            <p14:nvContentPartPr>
              <p14:cNvPr id="25" name="Ink 24">
                <a:extLst>
                  <a:ext uri="{FF2B5EF4-FFF2-40B4-BE49-F238E27FC236}">
                    <a16:creationId xmlns:a16="http://schemas.microsoft.com/office/drawing/2014/main" id="{F8982995-2F97-43AA-9FD2-7EA32CA0263B}"/>
                  </a:ext>
                </a:extLst>
              </p14:cNvPr>
              <p14:cNvContentPartPr/>
              <p14:nvPr/>
            </p14:nvContentPartPr>
            <p14:xfrm>
              <a:off x="1854840" y="4602040"/>
              <a:ext cx="137880" cy="173160"/>
            </p14:xfrm>
          </p:contentPart>
        </mc:Choice>
        <mc:Fallback>
          <p:pic>
            <p:nvPicPr>
              <p:cNvPr id="25" name="Ink 24">
                <a:extLst>
                  <a:ext uri="{FF2B5EF4-FFF2-40B4-BE49-F238E27FC236}">
                    <a16:creationId xmlns:a16="http://schemas.microsoft.com/office/drawing/2014/main" id="{F8982995-2F97-43AA-9FD2-7EA32CA0263B}"/>
                  </a:ext>
                </a:extLst>
              </p:cNvPr>
              <p:cNvPicPr/>
              <p:nvPr/>
            </p:nvPicPr>
            <p:blipFill>
              <a:blip r:embed="rId95"/>
              <a:stretch>
                <a:fillRect/>
              </a:stretch>
            </p:blipFill>
            <p:spPr>
              <a:xfrm>
                <a:off x="1836840" y="4584400"/>
                <a:ext cx="173520" cy="208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6">
            <p14:nvContentPartPr>
              <p14:cNvPr id="29" name="Ink 28">
                <a:extLst>
                  <a:ext uri="{FF2B5EF4-FFF2-40B4-BE49-F238E27FC236}">
                    <a16:creationId xmlns:a16="http://schemas.microsoft.com/office/drawing/2014/main" id="{883A1E99-DB51-44D1-920C-9E22E8862BD8}"/>
                  </a:ext>
                </a:extLst>
              </p14:cNvPr>
              <p14:cNvContentPartPr/>
              <p14:nvPr/>
            </p14:nvContentPartPr>
            <p14:xfrm>
              <a:off x="2112960" y="4521040"/>
              <a:ext cx="360" cy="360"/>
            </p14:xfrm>
          </p:contentPart>
        </mc:Choice>
        <mc:Fallback>
          <p:pic>
            <p:nvPicPr>
              <p:cNvPr id="29" name="Ink 28">
                <a:extLst>
                  <a:ext uri="{FF2B5EF4-FFF2-40B4-BE49-F238E27FC236}">
                    <a16:creationId xmlns:a16="http://schemas.microsoft.com/office/drawing/2014/main" id="{883A1E99-DB51-44D1-920C-9E22E8862BD8}"/>
                  </a:ext>
                </a:extLst>
              </p:cNvPr>
              <p:cNvPicPr/>
              <p:nvPr/>
            </p:nvPicPr>
            <p:blipFill>
              <a:blip r:embed="rId97"/>
              <a:stretch>
                <a:fillRect/>
              </a:stretch>
            </p:blipFill>
            <p:spPr>
              <a:xfrm>
                <a:off x="2095320" y="4503040"/>
                <a:ext cx="360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8">
            <p14:nvContentPartPr>
              <p14:cNvPr id="32" name="Ink 31">
                <a:extLst>
                  <a:ext uri="{FF2B5EF4-FFF2-40B4-BE49-F238E27FC236}">
                    <a16:creationId xmlns:a16="http://schemas.microsoft.com/office/drawing/2014/main" id="{552536B3-557B-4580-B43A-9B3FF32BA6DA}"/>
                  </a:ext>
                </a:extLst>
              </p14:cNvPr>
              <p14:cNvContentPartPr/>
              <p14:nvPr/>
            </p14:nvContentPartPr>
            <p14:xfrm>
              <a:off x="2587800" y="4591960"/>
              <a:ext cx="276120" cy="144360"/>
            </p14:xfrm>
          </p:contentPart>
        </mc:Choice>
        <mc:Fallback>
          <p:pic>
            <p:nvPicPr>
              <p:cNvPr id="32" name="Ink 31">
                <a:extLst>
                  <a:ext uri="{FF2B5EF4-FFF2-40B4-BE49-F238E27FC236}">
                    <a16:creationId xmlns:a16="http://schemas.microsoft.com/office/drawing/2014/main" id="{552536B3-557B-4580-B43A-9B3FF32BA6DA}"/>
                  </a:ext>
                </a:extLst>
              </p:cNvPr>
              <p:cNvPicPr/>
              <p:nvPr/>
            </p:nvPicPr>
            <p:blipFill>
              <a:blip r:embed="rId99"/>
              <a:stretch>
                <a:fillRect/>
              </a:stretch>
            </p:blipFill>
            <p:spPr>
              <a:xfrm>
                <a:off x="2569800" y="4574320"/>
                <a:ext cx="311760" cy="180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0">
            <p14:nvContentPartPr>
              <p14:cNvPr id="33" name="Ink 32">
                <a:extLst>
                  <a:ext uri="{FF2B5EF4-FFF2-40B4-BE49-F238E27FC236}">
                    <a16:creationId xmlns:a16="http://schemas.microsoft.com/office/drawing/2014/main" id="{28BFAC66-4CB8-494C-A162-FB8B8BA2E64E}"/>
                  </a:ext>
                </a:extLst>
              </p14:cNvPr>
              <p14:cNvContentPartPr/>
              <p14:nvPr/>
            </p14:nvContentPartPr>
            <p14:xfrm>
              <a:off x="2088120" y="4646680"/>
              <a:ext cx="330120" cy="138960"/>
            </p14:xfrm>
          </p:contentPart>
        </mc:Choice>
        <mc:Fallback>
          <p:pic>
            <p:nvPicPr>
              <p:cNvPr id="33" name="Ink 32">
                <a:extLst>
                  <a:ext uri="{FF2B5EF4-FFF2-40B4-BE49-F238E27FC236}">
                    <a16:creationId xmlns:a16="http://schemas.microsoft.com/office/drawing/2014/main" id="{28BFAC66-4CB8-494C-A162-FB8B8BA2E64E}"/>
                  </a:ext>
                </a:extLst>
              </p:cNvPr>
              <p:cNvPicPr/>
              <p:nvPr/>
            </p:nvPicPr>
            <p:blipFill>
              <a:blip r:embed="rId101"/>
              <a:stretch>
                <a:fillRect/>
              </a:stretch>
            </p:blipFill>
            <p:spPr>
              <a:xfrm>
                <a:off x="2070480" y="4628680"/>
                <a:ext cx="365760" cy="1746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716005051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EF925F-07F8-4EB3-99A6-401403A3F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8BA499-14B1-4141-8B47-F388188B2A8C}" type="slidenum">
              <a:rPr lang="en-US" smtClean="0"/>
              <a:pPr>
                <a:defRPr/>
              </a:pPr>
              <a:t>64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0BB0A9F-67E7-4360-BE9A-A8D3F312C7C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3056" t="17531" r="18541" b="76420"/>
          <a:stretch/>
        </p:blipFill>
        <p:spPr>
          <a:xfrm>
            <a:off x="304800" y="228600"/>
            <a:ext cx="8599714" cy="15240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F0256B7F-660F-4C3A-9958-D2343A82F7C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666"/>
          <a:stretch/>
        </p:blipFill>
        <p:spPr>
          <a:xfrm>
            <a:off x="5789622" y="1273723"/>
            <a:ext cx="3107209" cy="2119717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B6DCC777-BEA5-4DC5-90E9-BDACB64259DB}"/>
                  </a:ext>
                </a:extLst>
              </p14:cNvPr>
              <p14:cNvContentPartPr/>
              <p14:nvPr/>
            </p14:nvContentPartPr>
            <p14:xfrm>
              <a:off x="1076520" y="548440"/>
              <a:ext cx="960840" cy="2448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B6DCC777-BEA5-4DC5-90E9-BDACB64259DB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058880" y="512800"/>
                <a:ext cx="996480" cy="96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1CEF74A6-6511-487F-A591-C9CD2448ED38}"/>
                  </a:ext>
                </a:extLst>
              </p14:cNvPr>
              <p14:cNvContentPartPr/>
              <p14:nvPr/>
            </p14:nvContentPartPr>
            <p14:xfrm>
              <a:off x="4866240" y="1340800"/>
              <a:ext cx="3765960" cy="71640"/>
            </p14:xfrm>
          </p:contentPart>
        </mc:Choice>
        <mc:Fallback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1CEF74A6-6511-487F-A591-C9CD2448ED38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4848600" y="1304800"/>
                <a:ext cx="3801600" cy="143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D42D16F1-1097-48CB-A84C-636D48DE3352}"/>
                  </a:ext>
                </a:extLst>
              </p14:cNvPr>
              <p14:cNvContentPartPr/>
              <p14:nvPr/>
            </p14:nvContentPartPr>
            <p14:xfrm>
              <a:off x="365520" y="1635280"/>
              <a:ext cx="3756960" cy="102240"/>
            </p14:xfrm>
          </p:contentPart>
        </mc:Choice>
        <mc:Fallback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D42D16F1-1097-48CB-A84C-636D48DE3352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347520" y="1599280"/>
                <a:ext cx="3792600" cy="173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">
            <p14:nvContentPartPr>
              <p14:cNvPr id="78" name="Ink 77">
                <a:extLst>
                  <a:ext uri="{FF2B5EF4-FFF2-40B4-BE49-F238E27FC236}">
                    <a16:creationId xmlns:a16="http://schemas.microsoft.com/office/drawing/2014/main" id="{E0633C40-31D6-432C-84F4-5CEF202BD5A3}"/>
                  </a:ext>
                </a:extLst>
              </p14:cNvPr>
              <p14:cNvContentPartPr/>
              <p14:nvPr/>
            </p14:nvContentPartPr>
            <p14:xfrm>
              <a:off x="2393400" y="2071240"/>
              <a:ext cx="1436040" cy="1339200"/>
            </p14:xfrm>
          </p:contentPart>
        </mc:Choice>
        <mc:Fallback>
          <p:pic>
            <p:nvPicPr>
              <p:cNvPr id="78" name="Ink 77">
                <a:extLst>
                  <a:ext uri="{FF2B5EF4-FFF2-40B4-BE49-F238E27FC236}">
                    <a16:creationId xmlns:a16="http://schemas.microsoft.com/office/drawing/2014/main" id="{E0633C40-31D6-432C-84F4-5CEF202BD5A3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2375400" y="2053600"/>
                <a:ext cx="1471680" cy="1374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90A6D3F3-8056-4521-9F16-9339F31ADAA3}"/>
                  </a:ext>
                </a:extLst>
              </p14:cNvPr>
              <p14:cNvContentPartPr/>
              <p14:nvPr/>
            </p14:nvContentPartPr>
            <p14:xfrm>
              <a:off x="5639880" y="3203440"/>
              <a:ext cx="821880" cy="541800"/>
            </p14:xfrm>
          </p:contentPart>
        </mc:Choice>
        <mc:Fallback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90A6D3F3-8056-4521-9F16-9339F31ADAA3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5622240" y="3185800"/>
                <a:ext cx="857520" cy="577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">
            <p14:nvContentPartPr>
              <p14:cNvPr id="31" name="Ink 30">
                <a:extLst>
                  <a:ext uri="{FF2B5EF4-FFF2-40B4-BE49-F238E27FC236}">
                    <a16:creationId xmlns:a16="http://schemas.microsoft.com/office/drawing/2014/main" id="{477DFAAD-2BB6-487D-A394-AEB81D1D9E8F}"/>
                  </a:ext>
                </a:extLst>
              </p14:cNvPr>
              <p14:cNvContentPartPr/>
              <p14:nvPr/>
            </p14:nvContentPartPr>
            <p14:xfrm>
              <a:off x="6838680" y="3454000"/>
              <a:ext cx="1698120" cy="345960"/>
            </p14:xfrm>
          </p:contentPart>
        </mc:Choice>
        <mc:Fallback>
          <p:pic>
            <p:nvPicPr>
              <p:cNvPr id="31" name="Ink 30">
                <a:extLst>
                  <a:ext uri="{FF2B5EF4-FFF2-40B4-BE49-F238E27FC236}">
                    <a16:creationId xmlns:a16="http://schemas.microsoft.com/office/drawing/2014/main" id="{477DFAAD-2BB6-487D-A394-AEB81D1D9E8F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6821040" y="3436342"/>
                <a:ext cx="1733760" cy="38163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">
            <p14:nvContentPartPr>
              <p14:cNvPr id="60" name="Ink 59">
                <a:extLst>
                  <a:ext uri="{FF2B5EF4-FFF2-40B4-BE49-F238E27FC236}">
                    <a16:creationId xmlns:a16="http://schemas.microsoft.com/office/drawing/2014/main" id="{70FEA33A-0CA4-4D06-A694-E6BE0526ABEF}"/>
                  </a:ext>
                </a:extLst>
              </p14:cNvPr>
              <p14:cNvContentPartPr/>
              <p14:nvPr/>
            </p14:nvContentPartPr>
            <p14:xfrm>
              <a:off x="1350840" y="2523040"/>
              <a:ext cx="273600" cy="299880"/>
            </p14:xfrm>
          </p:contentPart>
        </mc:Choice>
        <mc:Fallback>
          <p:pic>
            <p:nvPicPr>
              <p:cNvPr id="60" name="Ink 59">
                <a:extLst>
                  <a:ext uri="{FF2B5EF4-FFF2-40B4-BE49-F238E27FC236}">
                    <a16:creationId xmlns:a16="http://schemas.microsoft.com/office/drawing/2014/main" id="{70FEA33A-0CA4-4D06-A694-E6BE0526ABEF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1332840" y="2505400"/>
                <a:ext cx="309240" cy="335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8">
            <p14:nvContentPartPr>
              <p14:cNvPr id="62" name="Ink 61">
                <a:extLst>
                  <a:ext uri="{FF2B5EF4-FFF2-40B4-BE49-F238E27FC236}">
                    <a16:creationId xmlns:a16="http://schemas.microsoft.com/office/drawing/2014/main" id="{F5D34BE0-D740-496D-BA19-A43E46581857}"/>
                  </a:ext>
                </a:extLst>
              </p14:cNvPr>
              <p14:cNvContentPartPr/>
              <p14:nvPr/>
            </p14:nvContentPartPr>
            <p14:xfrm>
              <a:off x="1543800" y="2924080"/>
              <a:ext cx="881280" cy="394920"/>
            </p14:xfrm>
          </p:contentPart>
        </mc:Choice>
        <mc:Fallback>
          <p:pic>
            <p:nvPicPr>
              <p:cNvPr id="62" name="Ink 61">
                <a:extLst>
                  <a:ext uri="{FF2B5EF4-FFF2-40B4-BE49-F238E27FC236}">
                    <a16:creationId xmlns:a16="http://schemas.microsoft.com/office/drawing/2014/main" id="{F5D34BE0-D740-496D-BA19-A43E46581857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1526160" y="2906424"/>
                <a:ext cx="916920" cy="43059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0">
            <p14:nvContentPartPr>
              <p14:cNvPr id="50" name="Ink 49">
                <a:extLst>
                  <a:ext uri="{FF2B5EF4-FFF2-40B4-BE49-F238E27FC236}">
                    <a16:creationId xmlns:a16="http://schemas.microsoft.com/office/drawing/2014/main" id="{03071465-35E0-411D-958B-E31CEA15544A}"/>
                  </a:ext>
                </a:extLst>
              </p14:cNvPr>
              <p14:cNvContentPartPr/>
              <p14:nvPr/>
            </p14:nvContentPartPr>
            <p14:xfrm>
              <a:off x="5465640" y="4041880"/>
              <a:ext cx="233280" cy="243000"/>
            </p14:xfrm>
          </p:contentPart>
        </mc:Choice>
        <mc:Fallback>
          <p:pic>
            <p:nvPicPr>
              <p:cNvPr id="50" name="Ink 49">
                <a:extLst>
                  <a:ext uri="{FF2B5EF4-FFF2-40B4-BE49-F238E27FC236}">
                    <a16:creationId xmlns:a16="http://schemas.microsoft.com/office/drawing/2014/main" id="{03071465-35E0-411D-958B-E31CEA15544A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5448000" y="4023880"/>
                <a:ext cx="268920" cy="278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2">
            <p14:nvContentPartPr>
              <p14:cNvPr id="58" name="Ink 57">
                <a:extLst>
                  <a:ext uri="{FF2B5EF4-FFF2-40B4-BE49-F238E27FC236}">
                    <a16:creationId xmlns:a16="http://schemas.microsoft.com/office/drawing/2014/main" id="{0C5FC470-FF98-4017-9E8F-A0ADB547B3D3}"/>
                  </a:ext>
                </a:extLst>
              </p14:cNvPr>
              <p14:cNvContentPartPr/>
              <p14:nvPr/>
            </p14:nvContentPartPr>
            <p14:xfrm>
              <a:off x="5505600" y="3865120"/>
              <a:ext cx="157680" cy="107280"/>
            </p14:xfrm>
          </p:contentPart>
        </mc:Choice>
        <mc:Fallback>
          <p:pic>
            <p:nvPicPr>
              <p:cNvPr id="58" name="Ink 57">
                <a:extLst>
                  <a:ext uri="{FF2B5EF4-FFF2-40B4-BE49-F238E27FC236}">
                    <a16:creationId xmlns:a16="http://schemas.microsoft.com/office/drawing/2014/main" id="{0C5FC470-FF98-4017-9E8F-A0ADB547B3D3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5487600" y="3847120"/>
                <a:ext cx="193320" cy="142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4">
            <p14:nvContentPartPr>
              <p14:cNvPr id="59" name="Ink 58">
                <a:extLst>
                  <a:ext uri="{FF2B5EF4-FFF2-40B4-BE49-F238E27FC236}">
                    <a16:creationId xmlns:a16="http://schemas.microsoft.com/office/drawing/2014/main" id="{AB517685-6C43-4DEB-9FD1-CF856E04063E}"/>
                  </a:ext>
                </a:extLst>
              </p14:cNvPr>
              <p14:cNvContentPartPr/>
              <p14:nvPr/>
            </p14:nvContentPartPr>
            <p14:xfrm>
              <a:off x="5981520" y="4114240"/>
              <a:ext cx="115560" cy="4320"/>
            </p14:xfrm>
          </p:contentPart>
        </mc:Choice>
        <mc:Fallback>
          <p:pic>
            <p:nvPicPr>
              <p:cNvPr id="59" name="Ink 58">
                <a:extLst>
                  <a:ext uri="{FF2B5EF4-FFF2-40B4-BE49-F238E27FC236}">
                    <a16:creationId xmlns:a16="http://schemas.microsoft.com/office/drawing/2014/main" id="{AB517685-6C43-4DEB-9FD1-CF856E04063E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5963520" y="4096600"/>
                <a:ext cx="151200" cy="39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6">
            <p14:nvContentPartPr>
              <p14:cNvPr id="63" name="Ink 62">
                <a:extLst>
                  <a:ext uri="{FF2B5EF4-FFF2-40B4-BE49-F238E27FC236}">
                    <a16:creationId xmlns:a16="http://schemas.microsoft.com/office/drawing/2014/main" id="{16DFF3B2-1E4F-4E37-BF45-D81FB045A349}"/>
                  </a:ext>
                </a:extLst>
              </p14:cNvPr>
              <p14:cNvContentPartPr/>
              <p14:nvPr/>
            </p14:nvContentPartPr>
            <p14:xfrm>
              <a:off x="5953440" y="4206040"/>
              <a:ext cx="143640" cy="9360"/>
            </p14:xfrm>
          </p:contentPart>
        </mc:Choice>
        <mc:Fallback>
          <p:pic>
            <p:nvPicPr>
              <p:cNvPr id="63" name="Ink 62">
                <a:extLst>
                  <a:ext uri="{FF2B5EF4-FFF2-40B4-BE49-F238E27FC236}">
                    <a16:creationId xmlns:a16="http://schemas.microsoft.com/office/drawing/2014/main" id="{16DFF3B2-1E4F-4E37-BF45-D81FB045A349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5935440" y="4188400"/>
                <a:ext cx="179280" cy="45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8">
            <p14:nvContentPartPr>
              <p14:cNvPr id="70" name="Ink 69">
                <a:extLst>
                  <a:ext uri="{FF2B5EF4-FFF2-40B4-BE49-F238E27FC236}">
                    <a16:creationId xmlns:a16="http://schemas.microsoft.com/office/drawing/2014/main" id="{25B77C2E-E89A-4E7D-B73A-E0EC7C6574F2}"/>
                  </a:ext>
                </a:extLst>
              </p14:cNvPr>
              <p14:cNvContentPartPr/>
              <p14:nvPr/>
            </p14:nvContentPartPr>
            <p14:xfrm>
              <a:off x="6785040" y="4063480"/>
              <a:ext cx="92160" cy="204840"/>
            </p14:xfrm>
          </p:contentPart>
        </mc:Choice>
        <mc:Fallback>
          <p:pic>
            <p:nvPicPr>
              <p:cNvPr id="70" name="Ink 69">
                <a:extLst>
                  <a:ext uri="{FF2B5EF4-FFF2-40B4-BE49-F238E27FC236}">
                    <a16:creationId xmlns:a16="http://schemas.microsoft.com/office/drawing/2014/main" id="{25B77C2E-E89A-4E7D-B73A-E0EC7C6574F2}"/>
                  </a:ext>
                </a:extLst>
              </p:cNvPr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6767040" y="4045840"/>
                <a:ext cx="127800" cy="240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0">
            <p14:nvContentPartPr>
              <p14:cNvPr id="71" name="Ink 70">
                <a:extLst>
                  <a:ext uri="{FF2B5EF4-FFF2-40B4-BE49-F238E27FC236}">
                    <a16:creationId xmlns:a16="http://schemas.microsoft.com/office/drawing/2014/main" id="{D3070272-C18D-4D58-AD76-FF6450889F1D}"/>
                  </a:ext>
                </a:extLst>
              </p14:cNvPr>
              <p14:cNvContentPartPr/>
              <p14:nvPr/>
            </p14:nvContentPartPr>
            <p14:xfrm>
              <a:off x="6766320" y="3947920"/>
              <a:ext cx="158760" cy="68400"/>
            </p14:xfrm>
          </p:contentPart>
        </mc:Choice>
        <mc:Fallback>
          <p:pic>
            <p:nvPicPr>
              <p:cNvPr id="71" name="Ink 70">
                <a:extLst>
                  <a:ext uri="{FF2B5EF4-FFF2-40B4-BE49-F238E27FC236}">
                    <a16:creationId xmlns:a16="http://schemas.microsoft.com/office/drawing/2014/main" id="{D3070272-C18D-4D58-AD76-FF6450889F1D}"/>
                  </a:ext>
                </a:extLst>
              </p:cNvPr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6748320" y="3930280"/>
                <a:ext cx="194400" cy="104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2">
            <p14:nvContentPartPr>
              <p14:cNvPr id="72" name="Ink 71">
                <a:extLst>
                  <a:ext uri="{FF2B5EF4-FFF2-40B4-BE49-F238E27FC236}">
                    <a16:creationId xmlns:a16="http://schemas.microsoft.com/office/drawing/2014/main" id="{3D03DC2B-DCA1-4CFA-A2CA-609569ADFD17}"/>
                  </a:ext>
                </a:extLst>
              </p14:cNvPr>
              <p14:cNvContentPartPr/>
              <p14:nvPr/>
            </p14:nvContentPartPr>
            <p14:xfrm>
              <a:off x="6287880" y="4022800"/>
              <a:ext cx="380160" cy="258120"/>
            </p14:xfrm>
          </p:contentPart>
        </mc:Choice>
        <mc:Fallback>
          <p:pic>
            <p:nvPicPr>
              <p:cNvPr id="72" name="Ink 71">
                <a:extLst>
                  <a:ext uri="{FF2B5EF4-FFF2-40B4-BE49-F238E27FC236}">
                    <a16:creationId xmlns:a16="http://schemas.microsoft.com/office/drawing/2014/main" id="{3D03DC2B-DCA1-4CFA-A2CA-609569ADFD17}"/>
                  </a:ext>
                </a:extLst>
              </p:cNvPr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6270223" y="4005160"/>
                <a:ext cx="415834" cy="293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4">
            <p14:nvContentPartPr>
              <p14:cNvPr id="73" name="Ink 72">
                <a:extLst>
                  <a:ext uri="{FF2B5EF4-FFF2-40B4-BE49-F238E27FC236}">
                    <a16:creationId xmlns:a16="http://schemas.microsoft.com/office/drawing/2014/main" id="{70DA1EC0-C21D-4C3E-BA5C-184734FB17BE}"/>
                  </a:ext>
                </a:extLst>
              </p14:cNvPr>
              <p14:cNvContentPartPr/>
              <p14:nvPr/>
            </p14:nvContentPartPr>
            <p14:xfrm>
              <a:off x="7142160" y="4144840"/>
              <a:ext cx="176040" cy="10800"/>
            </p14:xfrm>
          </p:contentPart>
        </mc:Choice>
        <mc:Fallback>
          <p:pic>
            <p:nvPicPr>
              <p:cNvPr id="73" name="Ink 72">
                <a:extLst>
                  <a:ext uri="{FF2B5EF4-FFF2-40B4-BE49-F238E27FC236}">
                    <a16:creationId xmlns:a16="http://schemas.microsoft.com/office/drawing/2014/main" id="{70DA1EC0-C21D-4C3E-BA5C-184734FB17BE}"/>
                  </a:ext>
                </a:extLst>
              </p:cNvPr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7124520" y="4127200"/>
                <a:ext cx="211680" cy="46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6">
            <p14:nvContentPartPr>
              <p14:cNvPr id="74" name="Ink 73">
                <a:extLst>
                  <a:ext uri="{FF2B5EF4-FFF2-40B4-BE49-F238E27FC236}">
                    <a16:creationId xmlns:a16="http://schemas.microsoft.com/office/drawing/2014/main" id="{3FF57B4D-AB07-42CC-9D74-1271A2496369}"/>
                  </a:ext>
                </a:extLst>
              </p14:cNvPr>
              <p14:cNvContentPartPr/>
              <p14:nvPr/>
            </p14:nvContentPartPr>
            <p14:xfrm>
              <a:off x="7206960" y="4053760"/>
              <a:ext cx="16560" cy="186120"/>
            </p14:xfrm>
          </p:contentPart>
        </mc:Choice>
        <mc:Fallback>
          <p:pic>
            <p:nvPicPr>
              <p:cNvPr id="74" name="Ink 73">
                <a:extLst>
                  <a:ext uri="{FF2B5EF4-FFF2-40B4-BE49-F238E27FC236}">
                    <a16:creationId xmlns:a16="http://schemas.microsoft.com/office/drawing/2014/main" id="{3FF57B4D-AB07-42CC-9D74-1271A2496369}"/>
                  </a:ext>
                </a:extLst>
              </p:cNvPr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7189320" y="4035760"/>
                <a:ext cx="52200" cy="221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8">
            <p14:nvContentPartPr>
              <p14:cNvPr id="80" name="Ink 79">
                <a:extLst>
                  <a:ext uri="{FF2B5EF4-FFF2-40B4-BE49-F238E27FC236}">
                    <a16:creationId xmlns:a16="http://schemas.microsoft.com/office/drawing/2014/main" id="{FE351B86-2423-45DF-B345-50C479E70501}"/>
                  </a:ext>
                </a:extLst>
              </p14:cNvPr>
              <p14:cNvContentPartPr/>
              <p14:nvPr/>
            </p14:nvContentPartPr>
            <p14:xfrm>
              <a:off x="7518360" y="3963040"/>
              <a:ext cx="379800" cy="422280"/>
            </p14:xfrm>
          </p:contentPart>
        </mc:Choice>
        <mc:Fallback>
          <p:pic>
            <p:nvPicPr>
              <p:cNvPr id="80" name="Ink 79">
                <a:extLst>
                  <a:ext uri="{FF2B5EF4-FFF2-40B4-BE49-F238E27FC236}">
                    <a16:creationId xmlns:a16="http://schemas.microsoft.com/office/drawing/2014/main" id="{FE351B86-2423-45DF-B345-50C479E70501}"/>
                  </a:ext>
                </a:extLst>
              </p:cNvPr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7500377" y="3945040"/>
                <a:ext cx="415406" cy="457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0">
            <p14:nvContentPartPr>
              <p14:cNvPr id="81" name="Ink 80">
                <a:extLst>
                  <a:ext uri="{FF2B5EF4-FFF2-40B4-BE49-F238E27FC236}">
                    <a16:creationId xmlns:a16="http://schemas.microsoft.com/office/drawing/2014/main" id="{8398A60F-6E26-4CDD-BA97-7C1834FCE2C9}"/>
                  </a:ext>
                </a:extLst>
              </p14:cNvPr>
              <p14:cNvContentPartPr/>
              <p14:nvPr/>
            </p14:nvContentPartPr>
            <p14:xfrm>
              <a:off x="8036040" y="4056640"/>
              <a:ext cx="154440" cy="323280"/>
            </p14:xfrm>
          </p:contentPart>
        </mc:Choice>
        <mc:Fallback>
          <p:pic>
            <p:nvPicPr>
              <p:cNvPr id="81" name="Ink 80">
                <a:extLst>
                  <a:ext uri="{FF2B5EF4-FFF2-40B4-BE49-F238E27FC236}">
                    <a16:creationId xmlns:a16="http://schemas.microsoft.com/office/drawing/2014/main" id="{8398A60F-6E26-4CDD-BA97-7C1834FCE2C9}"/>
                  </a:ext>
                </a:extLst>
              </p:cNvPr>
              <p:cNvPicPr/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8018400" y="4039000"/>
                <a:ext cx="190080" cy="358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2">
            <p14:nvContentPartPr>
              <p14:cNvPr id="82" name="Ink 81">
                <a:extLst>
                  <a:ext uri="{FF2B5EF4-FFF2-40B4-BE49-F238E27FC236}">
                    <a16:creationId xmlns:a16="http://schemas.microsoft.com/office/drawing/2014/main" id="{A86E3044-C067-490A-9EB7-126FDA50D288}"/>
                  </a:ext>
                </a:extLst>
              </p14:cNvPr>
              <p14:cNvContentPartPr/>
              <p14:nvPr/>
            </p14:nvContentPartPr>
            <p14:xfrm>
              <a:off x="8056560" y="3872320"/>
              <a:ext cx="174600" cy="117000"/>
            </p14:xfrm>
          </p:contentPart>
        </mc:Choice>
        <mc:Fallback>
          <p:pic>
            <p:nvPicPr>
              <p:cNvPr id="82" name="Ink 81">
                <a:extLst>
                  <a:ext uri="{FF2B5EF4-FFF2-40B4-BE49-F238E27FC236}">
                    <a16:creationId xmlns:a16="http://schemas.microsoft.com/office/drawing/2014/main" id="{A86E3044-C067-490A-9EB7-126FDA50D288}"/>
                  </a:ext>
                </a:extLst>
              </p:cNvPr>
              <p:cNvPicPr/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8038560" y="3854320"/>
                <a:ext cx="210240" cy="152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4">
            <p14:nvContentPartPr>
              <p14:cNvPr id="49" name="Ink 48">
                <a:extLst>
                  <a:ext uri="{FF2B5EF4-FFF2-40B4-BE49-F238E27FC236}">
                    <a16:creationId xmlns:a16="http://schemas.microsoft.com/office/drawing/2014/main" id="{A427F48A-9D5B-49B7-B5AE-A88D3BC6FA50}"/>
                  </a:ext>
                </a:extLst>
              </p14:cNvPr>
              <p14:cNvContentPartPr/>
              <p14:nvPr/>
            </p14:nvContentPartPr>
            <p14:xfrm>
              <a:off x="8329440" y="4165360"/>
              <a:ext cx="42480" cy="75600"/>
            </p14:xfrm>
          </p:contentPart>
        </mc:Choice>
        <mc:Fallback>
          <p:pic>
            <p:nvPicPr>
              <p:cNvPr id="49" name="Ink 48">
                <a:extLst>
                  <a:ext uri="{FF2B5EF4-FFF2-40B4-BE49-F238E27FC236}">
                    <a16:creationId xmlns:a16="http://schemas.microsoft.com/office/drawing/2014/main" id="{A427F48A-9D5B-49B7-B5AE-A88D3BC6FA50}"/>
                  </a:ext>
                </a:extLst>
              </p:cNvPr>
              <p:cNvPicPr/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8311440" y="4147360"/>
                <a:ext cx="78120" cy="111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6">
            <p14:nvContentPartPr>
              <p14:cNvPr id="77" name="Ink 76">
                <a:extLst>
                  <a:ext uri="{FF2B5EF4-FFF2-40B4-BE49-F238E27FC236}">
                    <a16:creationId xmlns:a16="http://schemas.microsoft.com/office/drawing/2014/main" id="{94289DA9-877D-4C01-A882-F26C5BFCDFC9}"/>
                  </a:ext>
                </a:extLst>
              </p14:cNvPr>
              <p14:cNvContentPartPr/>
              <p14:nvPr/>
            </p14:nvContentPartPr>
            <p14:xfrm>
              <a:off x="5079720" y="4348240"/>
              <a:ext cx="1126080" cy="358200"/>
            </p14:xfrm>
          </p:contentPart>
        </mc:Choice>
        <mc:Fallback>
          <p:pic>
            <p:nvPicPr>
              <p:cNvPr id="77" name="Ink 76">
                <a:extLst>
                  <a:ext uri="{FF2B5EF4-FFF2-40B4-BE49-F238E27FC236}">
                    <a16:creationId xmlns:a16="http://schemas.microsoft.com/office/drawing/2014/main" id="{94289DA9-877D-4C01-A882-F26C5BFCDFC9}"/>
                  </a:ext>
                </a:extLst>
              </p:cNvPr>
              <p:cNvPicPr/>
              <p:nvPr/>
            </p:nvPicPr>
            <p:blipFill>
              <a:blip r:embed="rId47"/>
              <a:stretch>
                <a:fillRect/>
              </a:stretch>
            </p:blipFill>
            <p:spPr>
              <a:xfrm>
                <a:off x="5062080" y="4330258"/>
                <a:ext cx="1161720" cy="39380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8">
            <p14:nvContentPartPr>
              <p14:cNvPr id="88" name="Ink 87">
                <a:extLst>
                  <a:ext uri="{FF2B5EF4-FFF2-40B4-BE49-F238E27FC236}">
                    <a16:creationId xmlns:a16="http://schemas.microsoft.com/office/drawing/2014/main" id="{973B3C91-6B9E-40D3-9D67-4325B59DD1FA}"/>
                  </a:ext>
                </a:extLst>
              </p14:cNvPr>
              <p14:cNvContentPartPr/>
              <p14:nvPr/>
            </p14:nvContentPartPr>
            <p14:xfrm>
              <a:off x="7402440" y="4440760"/>
              <a:ext cx="289440" cy="182520"/>
            </p14:xfrm>
          </p:contentPart>
        </mc:Choice>
        <mc:Fallback>
          <p:pic>
            <p:nvPicPr>
              <p:cNvPr id="88" name="Ink 87">
                <a:extLst>
                  <a:ext uri="{FF2B5EF4-FFF2-40B4-BE49-F238E27FC236}">
                    <a16:creationId xmlns:a16="http://schemas.microsoft.com/office/drawing/2014/main" id="{973B3C91-6B9E-40D3-9D67-4325B59DD1FA}"/>
                  </a:ext>
                </a:extLst>
              </p:cNvPr>
              <p:cNvPicPr/>
              <p:nvPr/>
            </p:nvPicPr>
            <p:blipFill>
              <a:blip r:embed="rId49"/>
              <a:stretch>
                <a:fillRect/>
              </a:stretch>
            </p:blipFill>
            <p:spPr>
              <a:xfrm>
                <a:off x="7384800" y="4423120"/>
                <a:ext cx="325080" cy="218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0">
            <p14:nvContentPartPr>
              <p14:cNvPr id="89" name="Ink 88">
                <a:extLst>
                  <a:ext uri="{FF2B5EF4-FFF2-40B4-BE49-F238E27FC236}">
                    <a16:creationId xmlns:a16="http://schemas.microsoft.com/office/drawing/2014/main" id="{1764EA09-0B95-4910-AA2F-13715CFF0D30}"/>
                  </a:ext>
                </a:extLst>
              </p14:cNvPr>
              <p14:cNvContentPartPr/>
              <p14:nvPr/>
            </p14:nvContentPartPr>
            <p14:xfrm>
              <a:off x="6601800" y="4469920"/>
              <a:ext cx="682920" cy="241200"/>
            </p14:xfrm>
          </p:contentPart>
        </mc:Choice>
        <mc:Fallback>
          <p:pic>
            <p:nvPicPr>
              <p:cNvPr id="89" name="Ink 88">
                <a:extLst>
                  <a:ext uri="{FF2B5EF4-FFF2-40B4-BE49-F238E27FC236}">
                    <a16:creationId xmlns:a16="http://schemas.microsoft.com/office/drawing/2014/main" id="{1764EA09-0B95-4910-AA2F-13715CFF0D30}"/>
                  </a:ext>
                </a:extLst>
              </p:cNvPr>
              <p:cNvPicPr/>
              <p:nvPr/>
            </p:nvPicPr>
            <p:blipFill>
              <a:blip r:embed="rId51"/>
              <a:stretch>
                <a:fillRect/>
              </a:stretch>
            </p:blipFill>
            <p:spPr>
              <a:xfrm>
                <a:off x="6583800" y="4451947"/>
                <a:ext cx="718560" cy="27678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2">
            <p14:nvContentPartPr>
              <p14:cNvPr id="92" name="Ink 91">
                <a:extLst>
                  <a:ext uri="{FF2B5EF4-FFF2-40B4-BE49-F238E27FC236}">
                    <a16:creationId xmlns:a16="http://schemas.microsoft.com/office/drawing/2014/main" id="{EA2C80BD-DB44-477E-9A87-B4BC96F786CC}"/>
                  </a:ext>
                </a:extLst>
              </p14:cNvPr>
              <p14:cNvContentPartPr/>
              <p14:nvPr/>
            </p14:nvContentPartPr>
            <p14:xfrm>
              <a:off x="8093280" y="4429600"/>
              <a:ext cx="4320" cy="8280"/>
            </p14:xfrm>
          </p:contentPart>
        </mc:Choice>
        <mc:Fallback>
          <p:pic>
            <p:nvPicPr>
              <p:cNvPr id="92" name="Ink 91">
                <a:extLst>
                  <a:ext uri="{FF2B5EF4-FFF2-40B4-BE49-F238E27FC236}">
                    <a16:creationId xmlns:a16="http://schemas.microsoft.com/office/drawing/2014/main" id="{EA2C80BD-DB44-477E-9A87-B4BC96F786CC}"/>
                  </a:ext>
                </a:extLst>
              </p:cNvPr>
              <p:cNvPicPr/>
              <p:nvPr/>
            </p:nvPicPr>
            <p:blipFill>
              <a:blip r:embed="rId53"/>
              <a:stretch>
                <a:fillRect/>
              </a:stretch>
            </p:blipFill>
            <p:spPr>
              <a:xfrm>
                <a:off x="8075280" y="4411600"/>
                <a:ext cx="39960" cy="43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4">
            <p14:nvContentPartPr>
              <p14:cNvPr id="94" name="Ink 93">
                <a:extLst>
                  <a:ext uri="{FF2B5EF4-FFF2-40B4-BE49-F238E27FC236}">
                    <a16:creationId xmlns:a16="http://schemas.microsoft.com/office/drawing/2014/main" id="{C5B45DFF-A44D-4290-B4FE-7F76B2C167B5}"/>
                  </a:ext>
                </a:extLst>
              </p14:cNvPr>
              <p14:cNvContentPartPr/>
              <p14:nvPr/>
            </p14:nvContentPartPr>
            <p14:xfrm>
              <a:off x="7817520" y="4483600"/>
              <a:ext cx="534240" cy="166320"/>
            </p14:xfrm>
          </p:contentPart>
        </mc:Choice>
        <mc:Fallback>
          <p:pic>
            <p:nvPicPr>
              <p:cNvPr id="94" name="Ink 93">
                <a:extLst>
                  <a:ext uri="{FF2B5EF4-FFF2-40B4-BE49-F238E27FC236}">
                    <a16:creationId xmlns:a16="http://schemas.microsoft.com/office/drawing/2014/main" id="{C5B45DFF-A44D-4290-B4FE-7F76B2C167B5}"/>
                  </a:ext>
                </a:extLst>
              </p:cNvPr>
              <p:cNvPicPr/>
              <p:nvPr/>
            </p:nvPicPr>
            <p:blipFill>
              <a:blip r:embed="rId55"/>
              <a:stretch>
                <a:fillRect/>
              </a:stretch>
            </p:blipFill>
            <p:spPr>
              <a:xfrm>
                <a:off x="7799880" y="4465960"/>
                <a:ext cx="569880" cy="201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6">
            <p14:nvContentPartPr>
              <p14:cNvPr id="95" name="Ink 94">
                <a:extLst>
                  <a:ext uri="{FF2B5EF4-FFF2-40B4-BE49-F238E27FC236}">
                    <a16:creationId xmlns:a16="http://schemas.microsoft.com/office/drawing/2014/main" id="{11449CBE-7D06-4944-A1F3-282DFB9A3855}"/>
                  </a:ext>
                </a:extLst>
              </p14:cNvPr>
              <p14:cNvContentPartPr/>
              <p14:nvPr/>
            </p14:nvContentPartPr>
            <p14:xfrm>
              <a:off x="8481360" y="4490080"/>
              <a:ext cx="242640" cy="188640"/>
            </p14:xfrm>
          </p:contentPart>
        </mc:Choice>
        <mc:Fallback>
          <p:pic>
            <p:nvPicPr>
              <p:cNvPr id="95" name="Ink 94">
                <a:extLst>
                  <a:ext uri="{FF2B5EF4-FFF2-40B4-BE49-F238E27FC236}">
                    <a16:creationId xmlns:a16="http://schemas.microsoft.com/office/drawing/2014/main" id="{11449CBE-7D06-4944-A1F3-282DFB9A3855}"/>
                  </a:ext>
                </a:extLst>
              </p:cNvPr>
              <p:cNvPicPr/>
              <p:nvPr/>
            </p:nvPicPr>
            <p:blipFill>
              <a:blip r:embed="rId57"/>
              <a:stretch>
                <a:fillRect/>
              </a:stretch>
            </p:blipFill>
            <p:spPr>
              <a:xfrm>
                <a:off x="8463360" y="4472440"/>
                <a:ext cx="278280" cy="224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8">
            <p14:nvContentPartPr>
              <p14:cNvPr id="68" name="Ink 67">
                <a:extLst>
                  <a:ext uri="{FF2B5EF4-FFF2-40B4-BE49-F238E27FC236}">
                    <a16:creationId xmlns:a16="http://schemas.microsoft.com/office/drawing/2014/main" id="{1CE556FB-04F6-4A6A-AB07-618772D4E013}"/>
                  </a:ext>
                </a:extLst>
              </p14:cNvPr>
              <p14:cNvContentPartPr/>
              <p14:nvPr/>
            </p14:nvContentPartPr>
            <p14:xfrm>
              <a:off x="4847520" y="4795000"/>
              <a:ext cx="222480" cy="405360"/>
            </p14:xfrm>
          </p:contentPart>
        </mc:Choice>
        <mc:Fallback>
          <p:pic>
            <p:nvPicPr>
              <p:cNvPr id="68" name="Ink 67">
                <a:extLst>
                  <a:ext uri="{FF2B5EF4-FFF2-40B4-BE49-F238E27FC236}">
                    <a16:creationId xmlns:a16="http://schemas.microsoft.com/office/drawing/2014/main" id="{1CE556FB-04F6-4A6A-AB07-618772D4E013}"/>
                  </a:ext>
                </a:extLst>
              </p:cNvPr>
              <p:cNvPicPr/>
              <p:nvPr/>
            </p:nvPicPr>
            <p:blipFill>
              <a:blip r:embed="rId59"/>
              <a:stretch>
                <a:fillRect/>
              </a:stretch>
            </p:blipFill>
            <p:spPr>
              <a:xfrm>
                <a:off x="4829880" y="4777360"/>
                <a:ext cx="258120" cy="441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0">
            <p14:nvContentPartPr>
              <p14:cNvPr id="79" name="Ink 78">
                <a:extLst>
                  <a:ext uri="{FF2B5EF4-FFF2-40B4-BE49-F238E27FC236}">
                    <a16:creationId xmlns:a16="http://schemas.microsoft.com/office/drawing/2014/main" id="{EEA025DE-D5D4-440C-80A3-7ED05A17B53A}"/>
                  </a:ext>
                </a:extLst>
              </p14:cNvPr>
              <p14:cNvContentPartPr/>
              <p14:nvPr/>
            </p14:nvContentPartPr>
            <p14:xfrm>
              <a:off x="6156480" y="4969600"/>
              <a:ext cx="186840" cy="29160"/>
            </p14:xfrm>
          </p:contentPart>
        </mc:Choice>
        <mc:Fallback>
          <p:pic>
            <p:nvPicPr>
              <p:cNvPr id="79" name="Ink 78">
                <a:extLst>
                  <a:ext uri="{FF2B5EF4-FFF2-40B4-BE49-F238E27FC236}">
                    <a16:creationId xmlns:a16="http://schemas.microsoft.com/office/drawing/2014/main" id="{EEA025DE-D5D4-440C-80A3-7ED05A17B53A}"/>
                  </a:ext>
                </a:extLst>
              </p:cNvPr>
              <p:cNvPicPr/>
              <p:nvPr/>
            </p:nvPicPr>
            <p:blipFill>
              <a:blip r:embed="rId61"/>
              <a:stretch>
                <a:fillRect/>
              </a:stretch>
            </p:blipFill>
            <p:spPr>
              <a:xfrm>
                <a:off x="6138840" y="4951600"/>
                <a:ext cx="222480" cy="64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2">
            <p14:nvContentPartPr>
              <p14:cNvPr id="83" name="Ink 82">
                <a:extLst>
                  <a:ext uri="{FF2B5EF4-FFF2-40B4-BE49-F238E27FC236}">
                    <a16:creationId xmlns:a16="http://schemas.microsoft.com/office/drawing/2014/main" id="{999D53A9-422D-4B78-BD9F-8F80C45B2673}"/>
                  </a:ext>
                </a:extLst>
              </p14:cNvPr>
              <p14:cNvContentPartPr/>
              <p14:nvPr/>
            </p14:nvContentPartPr>
            <p14:xfrm>
              <a:off x="6187080" y="5080480"/>
              <a:ext cx="153720" cy="11880"/>
            </p14:xfrm>
          </p:contentPart>
        </mc:Choice>
        <mc:Fallback>
          <p:pic>
            <p:nvPicPr>
              <p:cNvPr id="83" name="Ink 82">
                <a:extLst>
                  <a:ext uri="{FF2B5EF4-FFF2-40B4-BE49-F238E27FC236}">
                    <a16:creationId xmlns:a16="http://schemas.microsoft.com/office/drawing/2014/main" id="{999D53A9-422D-4B78-BD9F-8F80C45B2673}"/>
                  </a:ext>
                </a:extLst>
              </p:cNvPr>
              <p:cNvPicPr/>
              <p:nvPr/>
            </p:nvPicPr>
            <p:blipFill>
              <a:blip r:embed="rId63"/>
              <a:stretch>
                <a:fillRect/>
              </a:stretch>
            </p:blipFill>
            <p:spPr>
              <a:xfrm>
                <a:off x="6169440" y="5062840"/>
                <a:ext cx="189360" cy="47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4">
            <p14:nvContentPartPr>
              <p14:cNvPr id="84" name="Ink 83">
                <a:extLst>
                  <a:ext uri="{FF2B5EF4-FFF2-40B4-BE49-F238E27FC236}">
                    <a16:creationId xmlns:a16="http://schemas.microsoft.com/office/drawing/2014/main" id="{561ED825-BFA8-4824-9718-F4F37C943B82}"/>
                  </a:ext>
                </a:extLst>
              </p14:cNvPr>
              <p14:cNvContentPartPr/>
              <p14:nvPr/>
            </p14:nvContentPartPr>
            <p14:xfrm>
              <a:off x="6490920" y="4871320"/>
              <a:ext cx="301320" cy="203760"/>
            </p14:xfrm>
          </p:contentPart>
        </mc:Choice>
        <mc:Fallback>
          <p:pic>
            <p:nvPicPr>
              <p:cNvPr id="84" name="Ink 83">
                <a:extLst>
                  <a:ext uri="{FF2B5EF4-FFF2-40B4-BE49-F238E27FC236}">
                    <a16:creationId xmlns:a16="http://schemas.microsoft.com/office/drawing/2014/main" id="{561ED825-BFA8-4824-9718-F4F37C943B82}"/>
                  </a:ext>
                </a:extLst>
              </p:cNvPr>
              <p:cNvPicPr/>
              <p:nvPr/>
            </p:nvPicPr>
            <p:blipFill>
              <a:blip r:embed="rId65"/>
              <a:stretch>
                <a:fillRect/>
              </a:stretch>
            </p:blipFill>
            <p:spPr>
              <a:xfrm>
                <a:off x="6473280" y="4853680"/>
                <a:ext cx="336960" cy="239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6">
            <p14:nvContentPartPr>
              <p14:cNvPr id="91" name="Ink 90">
                <a:extLst>
                  <a:ext uri="{FF2B5EF4-FFF2-40B4-BE49-F238E27FC236}">
                    <a16:creationId xmlns:a16="http://schemas.microsoft.com/office/drawing/2014/main" id="{CB77ABDC-E7CE-4059-8800-288DBACA4BBD}"/>
                  </a:ext>
                </a:extLst>
              </p14:cNvPr>
              <p14:cNvContentPartPr/>
              <p14:nvPr/>
            </p14:nvContentPartPr>
            <p14:xfrm>
              <a:off x="6920400" y="4906960"/>
              <a:ext cx="910800" cy="183600"/>
            </p14:xfrm>
          </p:contentPart>
        </mc:Choice>
        <mc:Fallback>
          <p:pic>
            <p:nvPicPr>
              <p:cNvPr id="91" name="Ink 90">
                <a:extLst>
                  <a:ext uri="{FF2B5EF4-FFF2-40B4-BE49-F238E27FC236}">
                    <a16:creationId xmlns:a16="http://schemas.microsoft.com/office/drawing/2014/main" id="{CB77ABDC-E7CE-4059-8800-288DBACA4BBD}"/>
                  </a:ext>
                </a:extLst>
              </p:cNvPr>
              <p:cNvPicPr/>
              <p:nvPr/>
            </p:nvPicPr>
            <p:blipFill>
              <a:blip r:embed="rId67"/>
              <a:stretch>
                <a:fillRect/>
              </a:stretch>
            </p:blipFill>
            <p:spPr>
              <a:xfrm>
                <a:off x="6902400" y="4888960"/>
                <a:ext cx="946440" cy="219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8">
            <p14:nvContentPartPr>
              <p14:cNvPr id="93" name="Ink 92">
                <a:extLst>
                  <a:ext uri="{FF2B5EF4-FFF2-40B4-BE49-F238E27FC236}">
                    <a16:creationId xmlns:a16="http://schemas.microsoft.com/office/drawing/2014/main" id="{3CAA77E8-1E59-4F56-B035-012409FFBFA5}"/>
                  </a:ext>
                </a:extLst>
              </p14:cNvPr>
              <p14:cNvContentPartPr/>
              <p14:nvPr/>
            </p14:nvContentPartPr>
            <p14:xfrm>
              <a:off x="5435040" y="4928560"/>
              <a:ext cx="549000" cy="400320"/>
            </p14:xfrm>
          </p:contentPart>
        </mc:Choice>
        <mc:Fallback>
          <p:pic>
            <p:nvPicPr>
              <p:cNvPr id="93" name="Ink 92">
                <a:extLst>
                  <a:ext uri="{FF2B5EF4-FFF2-40B4-BE49-F238E27FC236}">
                    <a16:creationId xmlns:a16="http://schemas.microsoft.com/office/drawing/2014/main" id="{3CAA77E8-1E59-4F56-B035-012409FFBFA5}"/>
                  </a:ext>
                </a:extLst>
              </p:cNvPr>
              <p:cNvPicPr/>
              <p:nvPr/>
            </p:nvPicPr>
            <p:blipFill>
              <a:blip r:embed="rId69"/>
              <a:stretch>
                <a:fillRect/>
              </a:stretch>
            </p:blipFill>
            <p:spPr>
              <a:xfrm>
                <a:off x="5417040" y="4910576"/>
                <a:ext cx="584640" cy="43592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0">
            <p14:nvContentPartPr>
              <p14:cNvPr id="101" name="Ink 100">
                <a:extLst>
                  <a:ext uri="{FF2B5EF4-FFF2-40B4-BE49-F238E27FC236}">
                    <a16:creationId xmlns:a16="http://schemas.microsoft.com/office/drawing/2014/main" id="{024E3830-D43D-43F1-8FE2-326DFA1621AD}"/>
                  </a:ext>
                </a:extLst>
              </p14:cNvPr>
              <p14:cNvContentPartPr/>
              <p14:nvPr/>
            </p14:nvContentPartPr>
            <p14:xfrm>
              <a:off x="1757280" y="3067720"/>
              <a:ext cx="1677600" cy="865440"/>
            </p14:xfrm>
          </p:contentPart>
        </mc:Choice>
        <mc:Fallback>
          <p:pic>
            <p:nvPicPr>
              <p:cNvPr id="101" name="Ink 100">
                <a:extLst>
                  <a:ext uri="{FF2B5EF4-FFF2-40B4-BE49-F238E27FC236}">
                    <a16:creationId xmlns:a16="http://schemas.microsoft.com/office/drawing/2014/main" id="{024E3830-D43D-43F1-8FE2-326DFA1621AD}"/>
                  </a:ext>
                </a:extLst>
              </p:cNvPr>
              <p:cNvPicPr/>
              <p:nvPr/>
            </p:nvPicPr>
            <p:blipFill>
              <a:blip r:embed="rId71"/>
              <a:stretch>
                <a:fillRect/>
              </a:stretch>
            </p:blipFill>
            <p:spPr>
              <a:xfrm>
                <a:off x="1739640" y="3050073"/>
                <a:ext cx="1713240" cy="90109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2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35870179-071C-4665-AA99-7FC6F602520A}"/>
                  </a:ext>
                </a:extLst>
              </p14:cNvPr>
              <p14:cNvContentPartPr/>
              <p14:nvPr/>
            </p14:nvContentPartPr>
            <p14:xfrm>
              <a:off x="1585560" y="139480"/>
              <a:ext cx="1366920" cy="683280"/>
            </p14:xfrm>
          </p:contentPart>
        </mc:Choice>
        <mc:Fallback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35870179-071C-4665-AA99-7FC6F602520A}"/>
                  </a:ext>
                </a:extLst>
              </p:cNvPr>
              <p:cNvPicPr/>
              <p:nvPr/>
            </p:nvPicPr>
            <p:blipFill>
              <a:blip r:embed="rId73"/>
              <a:stretch>
                <a:fillRect/>
              </a:stretch>
            </p:blipFill>
            <p:spPr>
              <a:xfrm>
                <a:off x="1567920" y="121480"/>
                <a:ext cx="1402560" cy="718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4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id="{00E2EA63-F450-4DC6-B23C-F5AAFD84D3F9}"/>
                  </a:ext>
                </a:extLst>
              </p14:cNvPr>
              <p14:cNvContentPartPr/>
              <p14:nvPr/>
            </p14:nvContentPartPr>
            <p14:xfrm>
              <a:off x="1584480" y="4102360"/>
              <a:ext cx="874080" cy="206280"/>
            </p14:xfrm>
          </p:contentPart>
        </mc:Choice>
        <mc:Fallback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00E2EA63-F450-4DC6-B23C-F5AAFD84D3F9}"/>
                  </a:ext>
                </a:extLst>
              </p:cNvPr>
              <p:cNvPicPr/>
              <p:nvPr/>
            </p:nvPicPr>
            <p:blipFill>
              <a:blip r:embed="rId75"/>
              <a:stretch>
                <a:fillRect/>
              </a:stretch>
            </p:blipFill>
            <p:spPr>
              <a:xfrm>
                <a:off x="1566833" y="4084720"/>
                <a:ext cx="909735" cy="241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6">
            <p14:nvContentPartPr>
              <p14:cNvPr id="22" name="Ink 21">
                <a:extLst>
                  <a:ext uri="{FF2B5EF4-FFF2-40B4-BE49-F238E27FC236}">
                    <a16:creationId xmlns:a16="http://schemas.microsoft.com/office/drawing/2014/main" id="{B494985E-986A-4646-BC6A-19A55E779C4A}"/>
                  </a:ext>
                </a:extLst>
              </p14:cNvPr>
              <p14:cNvContentPartPr/>
              <p14:nvPr/>
            </p14:nvContentPartPr>
            <p14:xfrm>
              <a:off x="654600" y="4063120"/>
              <a:ext cx="757440" cy="305280"/>
            </p14:xfrm>
          </p:contentPart>
        </mc:Choice>
        <mc:Fallback>
          <p:pic>
            <p:nvPicPr>
              <p:cNvPr id="22" name="Ink 21">
                <a:extLst>
                  <a:ext uri="{FF2B5EF4-FFF2-40B4-BE49-F238E27FC236}">
                    <a16:creationId xmlns:a16="http://schemas.microsoft.com/office/drawing/2014/main" id="{B494985E-986A-4646-BC6A-19A55E779C4A}"/>
                  </a:ext>
                </a:extLst>
              </p:cNvPr>
              <p:cNvPicPr/>
              <p:nvPr/>
            </p:nvPicPr>
            <p:blipFill>
              <a:blip r:embed="rId77"/>
              <a:stretch>
                <a:fillRect/>
              </a:stretch>
            </p:blipFill>
            <p:spPr>
              <a:xfrm>
                <a:off x="636960" y="4045480"/>
                <a:ext cx="793080" cy="340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8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8AECEA3C-262E-4228-B88F-90D85CDEFAFF}"/>
                  </a:ext>
                </a:extLst>
              </p14:cNvPr>
              <p14:cNvContentPartPr/>
              <p14:nvPr/>
            </p14:nvContentPartPr>
            <p14:xfrm>
              <a:off x="2651520" y="4033240"/>
              <a:ext cx="234360" cy="259200"/>
            </p14:xfrm>
          </p:contentPart>
        </mc:Choice>
        <mc:Fallback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8AECEA3C-262E-4228-B88F-90D85CDEFAFF}"/>
                  </a:ext>
                </a:extLst>
              </p:cNvPr>
              <p:cNvPicPr/>
              <p:nvPr/>
            </p:nvPicPr>
            <p:blipFill>
              <a:blip r:embed="rId79"/>
              <a:stretch>
                <a:fillRect/>
              </a:stretch>
            </p:blipFill>
            <p:spPr>
              <a:xfrm>
                <a:off x="2633520" y="4015600"/>
                <a:ext cx="270000" cy="294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0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DCEFC437-BB0B-44EC-8A72-E3BDF92A2FD8}"/>
                  </a:ext>
                </a:extLst>
              </p14:cNvPr>
              <p14:cNvContentPartPr/>
              <p14:nvPr/>
            </p14:nvContentPartPr>
            <p14:xfrm>
              <a:off x="3982440" y="4134760"/>
              <a:ext cx="90720" cy="360"/>
            </p14:xfrm>
          </p:contentPart>
        </mc:Choice>
        <mc:Fallback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DCEFC437-BB0B-44EC-8A72-E3BDF92A2FD8}"/>
                  </a:ext>
                </a:extLst>
              </p:cNvPr>
              <p:cNvPicPr/>
              <p:nvPr/>
            </p:nvPicPr>
            <p:blipFill>
              <a:blip r:embed="rId81"/>
              <a:stretch>
                <a:fillRect/>
              </a:stretch>
            </p:blipFill>
            <p:spPr>
              <a:xfrm>
                <a:off x="3964440" y="4116760"/>
                <a:ext cx="12636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2">
            <p14:nvContentPartPr>
              <p14:cNvPr id="23" name="Ink 22">
                <a:extLst>
                  <a:ext uri="{FF2B5EF4-FFF2-40B4-BE49-F238E27FC236}">
                    <a16:creationId xmlns:a16="http://schemas.microsoft.com/office/drawing/2014/main" id="{B2DEAEFE-31E1-4ECD-BADC-1C4256BFDA35}"/>
                  </a:ext>
                </a:extLst>
              </p14:cNvPr>
              <p14:cNvContentPartPr/>
              <p14:nvPr/>
            </p14:nvContentPartPr>
            <p14:xfrm>
              <a:off x="3982440" y="4199560"/>
              <a:ext cx="137520" cy="27000"/>
            </p14:xfrm>
          </p:contentPart>
        </mc:Choice>
        <mc:Fallback>
          <p:pic>
            <p:nvPicPr>
              <p:cNvPr id="23" name="Ink 22">
                <a:extLst>
                  <a:ext uri="{FF2B5EF4-FFF2-40B4-BE49-F238E27FC236}">
                    <a16:creationId xmlns:a16="http://schemas.microsoft.com/office/drawing/2014/main" id="{B2DEAEFE-31E1-4ECD-BADC-1C4256BFDA35}"/>
                  </a:ext>
                </a:extLst>
              </p:cNvPr>
              <p:cNvPicPr/>
              <p:nvPr/>
            </p:nvPicPr>
            <p:blipFill>
              <a:blip r:embed="rId83"/>
              <a:stretch>
                <a:fillRect/>
              </a:stretch>
            </p:blipFill>
            <p:spPr>
              <a:xfrm>
                <a:off x="3964440" y="4181560"/>
                <a:ext cx="173160" cy="62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4">
            <p14:nvContentPartPr>
              <p14:cNvPr id="26" name="Ink 25">
                <a:extLst>
                  <a:ext uri="{FF2B5EF4-FFF2-40B4-BE49-F238E27FC236}">
                    <a16:creationId xmlns:a16="http://schemas.microsoft.com/office/drawing/2014/main" id="{AC590CB4-02C2-49E4-9D13-D7372FE0D72B}"/>
                  </a:ext>
                </a:extLst>
              </p14:cNvPr>
              <p14:cNvContentPartPr/>
              <p14:nvPr/>
            </p14:nvContentPartPr>
            <p14:xfrm>
              <a:off x="4269000" y="4022800"/>
              <a:ext cx="398520" cy="235080"/>
            </p14:xfrm>
          </p:contentPart>
        </mc:Choice>
        <mc:Fallback>
          <p:pic>
            <p:nvPicPr>
              <p:cNvPr id="26" name="Ink 25">
                <a:extLst>
                  <a:ext uri="{FF2B5EF4-FFF2-40B4-BE49-F238E27FC236}">
                    <a16:creationId xmlns:a16="http://schemas.microsoft.com/office/drawing/2014/main" id="{AC590CB4-02C2-49E4-9D13-D7372FE0D72B}"/>
                  </a:ext>
                </a:extLst>
              </p:cNvPr>
              <p:cNvPicPr/>
              <p:nvPr/>
            </p:nvPicPr>
            <p:blipFill>
              <a:blip r:embed="rId85"/>
              <a:stretch>
                <a:fillRect/>
              </a:stretch>
            </p:blipFill>
            <p:spPr>
              <a:xfrm>
                <a:off x="4251344" y="4005160"/>
                <a:ext cx="434192" cy="270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6">
            <p14:nvContentPartPr>
              <p14:cNvPr id="27" name="Ink 26">
                <a:extLst>
                  <a:ext uri="{FF2B5EF4-FFF2-40B4-BE49-F238E27FC236}">
                    <a16:creationId xmlns:a16="http://schemas.microsoft.com/office/drawing/2014/main" id="{5CC05C68-AE88-43C6-A2F0-421BA1CA1ABB}"/>
                  </a:ext>
                </a:extLst>
              </p14:cNvPr>
              <p14:cNvContentPartPr/>
              <p14:nvPr/>
            </p14:nvContentPartPr>
            <p14:xfrm>
              <a:off x="3057600" y="4082920"/>
              <a:ext cx="793440" cy="215640"/>
            </p14:xfrm>
          </p:contentPart>
        </mc:Choice>
        <mc:Fallback>
          <p:pic>
            <p:nvPicPr>
              <p:cNvPr id="27" name="Ink 26">
                <a:extLst>
                  <a:ext uri="{FF2B5EF4-FFF2-40B4-BE49-F238E27FC236}">
                    <a16:creationId xmlns:a16="http://schemas.microsoft.com/office/drawing/2014/main" id="{5CC05C68-AE88-43C6-A2F0-421BA1CA1ABB}"/>
                  </a:ext>
                </a:extLst>
              </p:cNvPr>
              <p:cNvPicPr/>
              <p:nvPr/>
            </p:nvPicPr>
            <p:blipFill>
              <a:blip r:embed="rId87"/>
              <a:stretch>
                <a:fillRect/>
              </a:stretch>
            </p:blipFill>
            <p:spPr>
              <a:xfrm>
                <a:off x="3039952" y="4064950"/>
                <a:ext cx="829096" cy="25122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8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9975D1D8-6267-4CA6-9B54-A10717A9A0DB}"/>
                  </a:ext>
                </a:extLst>
              </p14:cNvPr>
              <p14:cNvContentPartPr/>
              <p14:nvPr/>
            </p14:nvContentPartPr>
            <p14:xfrm>
              <a:off x="426360" y="4490080"/>
              <a:ext cx="232200" cy="284040"/>
            </p14:xfrm>
          </p:contentPart>
        </mc:Choice>
        <mc:Fallback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9975D1D8-6267-4CA6-9B54-A10717A9A0DB}"/>
                  </a:ext>
                </a:extLst>
              </p:cNvPr>
              <p:cNvPicPr/>
              <p:nvPr/>
            </p:nvPicPr>
            <p:blipFill>
              <a:blip r:embed="rId89"/>
              <a:stretch>
                <a:fillRect/>
              </a:stretch>
            </p:blipFill>
            <p:spPr>
              <a:xfrm>
                <a:off x="408720" y="4472440"/>
                <a:ext cx="267840" cy="319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0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65240D5A-3023-4473-A5A1-CFEF8317E6ED}"/>
                  </a:ext>
                </a:extLst>
              </p14:cNvPr>
              <p14:cNvContentPartPr/>
              <p14:nvPr/>
            </p14:nvContentPartPr>
            <p14:xfrm>
              <a:off x="1462440" y="4580800"/>
              <a:ext cx="289800" cy="191880"/>
            </p14:xfrm>
          </p:contentPart>
        </mc:Choice>
        <mc:Fallback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65240D5A-3023-4473-A5A1-CFEF8317E6ED}"/>
                  </a:ext>
                </a:extLst>
              </p:cNvPr>
              <p:cNvPicPr/>
              <p:nvPr/>
            </p:nvPicPr>
            <p:blipFill>
              <a:blip r:embed="rId91"/>
              <a:stretch>
                <a:fillRect/>
              </a:stretch>
            </p:blipFill>
            <p:spPr>
              <a:xfrm>
                <a:off x="1444440" y="4563160"/>
                <a:ext cx="325440" cy="227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2">
            <p14:nvContentPartPr>
              <p14:cNvPr id="24" name="Ink 23">
                <a:extLst>
                  <a:ext uri="{FF2B5EF4-FFF2-40B4-BE49-F238E27FC236}">
                    <a16:creationId xmlns:a16="http://schemas.microsoft.com/office/drawing/2014/main" id="{B1AE239C-5DB8-40A4-8F79-9D6932ACBB9B}"/>
                  </a:ext>
                </a:extLst>
              </p14:cNvPr>
              <p14:cNvContentPartPr/>
              <p14:nvPr/>
            </p14:nvContentPartPr>
            <p14:xfrm>
              <a:off x="964920" y="4551640"/>
              <a:ext cx="367200" cy="265320"/>
            </p14:xfrm>
          </p:contentPart>
        </mc:Choice>
        <mc:Fallback>
          <p:pic>
            <p:nvPicPr>
              <p:cNvPr id="24" name="Ink 23">
                <a:extLst>
                  <a:ext uri="{FF2B5EF4-FFF2-40B4-BE49-F238E27FC236}">
                    <a16:creationId xmlns:a16="http://schemas.microsoft.com/office/drawing/2014/main" id="{B1AE239C-5DB8-40A4-8F79-9D6932ACBB9B}"/>
                  </a:ext>
                </a:extLst>
              </p:cNvPr>
              <p:cNvPicPr/>
              <p:nvPr/>
            </p:nvPicPr>
            <p:blipFill>
              <a:blip r:embed="rId93"/>
              <a:stretch>
                <a:fillRect/>
              </a:stretch>
            </p:blipFill>
            <p:spPr>
              <a:xfrm>
                <a:off x="946938" y="4534000"/>
                <a:ext cx="402805" cy="300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4">
            <p14:nvContentPartPr>
              <p14:cNvPr id="25" name="Ink 24">
                <a:extLst>
                  <a:ext uri="{FF2B5EF4-FFF2-40B4-BE49-F238E27FC236}">
                    <a16:creationId xmlns:a16="http://schemas.microsoft.com/office/drawing/2014/main" id="{F8982995-2F97-43AA-9FD2-7EA32CA0263B}"/>
                  </a:ext>
                </a:extLst>
              </p14:cNvPr>
              <p14:cNvContentPartPr/>
              <p14:nvPr/>
            </p14:nvContentPartPr>
            <p14:xfrm>
              <a:off x="1854840" y="4602040"/>
              <a:ext cx="137880" cy="173160"/>
            </p14:xfrm>
          </p:contentPart>
        </mc:Choice>
        <mc:Fallback>
          <p:pic>
            <p:nvPicPr>
              <p:cNvPr id="25" name="Ink 24">
                <a:extLst>
                  <a:ext uri="{FF2B5EF4-FFF2-40B4-BE49-F238E27FC236}">
                    <a16:creationId xmlns:a16="http://schemas.microsoft.com/office/drawing/2014/main" id="{F8982995-2F97-43AA-9FD2-7EA32CA0263B}"/>
                  </a:ext>
                </a:extLst>
              </p:cNvPr>
              <p:cNvPicPr/>
              <p:nvPr/>
            </p:nvPicPr>
            <p:blipFill>
              <a:blip r:embed="rId95"/>
              <a:stretch>
                <a:fillRect/>
              </a:stretch>
            </p:blipFill>
            <p:spPr>
              <a:xfrm>
                <a:off x="1836840" y="4584400"/>
                <a:ext cx="173520" cy="208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6">
            <p14:nvContentPartPr>
              <p14:cNvPr id="29" name="Ink 28">
                <a:extLst>
                  <a:ext uri="{FF2B5EF4-FFF2-40B4-BE49-F238E27FC236}">
                    <a16:creationId xmlns:a16="http://schemas.microsoft.com/office/drawing/2014/main" id="{883A1E99-DB51-44D1-920C-9E22E8862BD8}"/>
                  </a:ext>
                </a:extLst>
              </p14:cNvPr>
              <p14:cNvContentPartPr/>
              <p14:nvPr/>
            </p14:nvContentPartPr>
            <p14:xfrm>
              <a:off x="2112960" y="4521040"/>
              <a:ext cx="360" cy="360"/>
            </p14:xfrm>
          </p:contentPart>
        </mc:Choice>
        <mc:Fallback>
          <p:pic>
            <p:nvPicPr>
              <p:cNvPr id="29" name="Ink 28">
                <a:extLst>
                  <a:ext uri="{FF2B5EF4-FFF2-40B4-BE49-F238E27FC236}">
                    <a16:creationId xmlns:a16="http://schemas.microsoft.com/office/drawing/2014/main" id="{883A1E99-DB51-44D1-920C-9E22E8862BD8}"/>
                  </a:ext>
                </a:extLst>
              </p:cNvPr>
              <p:cNvPicPr/>
              <p:nvPr/>
            </p:nvPicPr>
            <p:blipFill>
              <a:blip r:embed="rId97"/>
              <a:stretch>
                <a:fillRect/>
              </a:stretch>
            </p:blipFill>
            <p:spPr>
              <a:xfrm>
                <a:off x="2095320" y="4503040"/>
                <a:ext cx="360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8">
            <p14:nvContentPartPr>
              <p14:cNvPr id="32" name="Ink 31">
                <a:extLst>
                  <a:ext uri="{FF2B5EF4-FFF2-40B4-BE49-F238E27FC236}">
                    <a16:creationId xmlns:a16="http://schemas.microsoft.com/office/drawing/2014/main" id="{552536B3-557B-4580-B43A-9B3FF32BA6DA}"/>
                  </a:ext>
                </a:extLst>
              </p14:cNvPr>
              <p14:cNvContentPartPr/>
              <p14:nvPr/>
            </p14:nvContentPartPr>
            <p14:xfrm>
              <a:off x="2587800" y="4591960"/>
              <a:ext cx="276120" cy="144360"/>
            </p14:xfrm>
          </p:contentPart>
        </mc:Choice>
        <mc:Fallback>
          <p:pic>
            <p:nvPicPr>
              <p:cNvPr id="32" name="Ink 31">
                <a:extLst>
                  <a:ext uri="{FF2B5EF4-FFF2-40B4-BE49-F238E27FC236}">
                    <a16:creationId xmlns:a16="http://schemas.microsoft.com/office/drawing/2014/main" id="{552536B3-557B-4580-B43A-9B3FF32BA6DA}"/>
                  </a:ext>
                </a:extLst>
              </p:cNvPr>
              <p:cNvPicPr/>
              <p:nvPr/>
            </p:nvPicPr>
            <p:blipFill>
              <a:blip r:embed="rId99"/>
              <a:stretch>
                <a:fillRect/>
              </a:stretch>
            </p:blipFill>
            <p:spPr>
              <a:xfrm>
                <a:off x="2569800" y="4574320"/>
                <a:ext cx="311760" cy="180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0">
            <p14:nvContentPartPr>
              <p14:cNvPr id="33" name="Ink 32">
                <a:extLst>
                  <a:ext uri="{FF2B5EF4-FFF2-40B4-BE49-F238E27FC236}">
                    <a16:creationId xmlns:a16="http://schemas.microsoft.com/office/drawing/2014/main" id="{28BFAC66-4CB8-494C-A162-FB8B8BA2E64E}"/>
                  </a:ext>
                </a:extLst>
              </p14:cNvPr>
              <p14:cNvContentPartPr/>
              <p14:nvPr/>
            </p14:nvContentPartPr>
            <p14:xfrm>
              <a:off x="2088120" y="4646680"/>
              <a:ext cx="330120" cy="138960"/>
            </p14:xfrm>
          </p:contentPart>
        </mc:Choice>
        <mc:Fallback>
          <p:pic>
            <p:nvPicPr>
              <p:cNvPr id="33" name="Ink 32">
                <a:extLst>
                  <a:ext uri="{FF2B5EF4-FFF2-40B4-BE49-F238E27FC236}">
                    <a16:creationId xmlns:a16="http://schemas.microsoft.com/office/drawing/2014/main" id="{28BFAC66-4CB8-494C-A162-FB8B8BA2E64E}"/>
                  </a:ext>
                </a:extLst>
              </p:cNvPr>
              <p:cNvPicPr/>
              <p:nvPr/>
            </p:nvPicPr>
            <p:blipFill>
              <a:blip r:embed="rId101"/>
              <a:stretch>
                <a:fillRect/>
              </a:stretch>
            </p:blipFill>
            <p:spPr>
              <a:xfrm>
                <a:off x="2070480" y="4628680"/>
                <a:ext cx="365760" cy="174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2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06460EB0-6B2D-4078-8A26-8B934D0AB268}"/>
                  </a:ext>
                </a:extLst>
              </p14:cNvPr>
              <p14:cNvContentPartPr/>
              <p14:nvPr/>
            </p14:nvContentPartPr>
            <p14:xfrm>
              <a:off x="649560" y="5049160"/>
              <a:ext cx="254520" cy="276480"/>
            </p14:xfrm>
          </p:contentPart>
        </mc:Choice>
        <mc:Fallback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06460EB0-6B2D-4078-8A26-8B934D0AB268}"/>
                  </a:ext>
                </a:extLst>
              </p:cNvPr>
              <p:cNvPicPr/>
              <p:nvPr/>
            </p:nvPicPr>
            <p:blipFill>
              <a:blip r:embed="rId103"/>
              <a:stretch>
                <a:fillRect/>
              </a:stretch>
            </p:blipFill>
            <p:spPr>
              <a:xfrm>
                <a:off x="631560" y="5031520"/>
                <a:ext cx="290160" cy="312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4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CCE1C873-CEDE-42BB-BA24-D0FEBBA23CE2}"/>
                  </a:ext>
                </a:extLst>
              </p14:cNvPr>
              <p14:cNvContentPartPr/>
              <p14:nvPr/>
            </p14:nvContentPartPr>
            <p14:xfrm>
              <a:off x="1009200" y="5110000"/>
              <a:ext cx="57960" cy="224640"/>
            </p14:xfrm>
          </p:contentPart>
        </mc:Choice>
        <mc:Fallback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CCE1C873-CEDE-42BB-BA24-D0FEBBA23CE2}"/>
                  </a:ext>
                </a:extLst>
              </p:cNvPr>
              <p:cNvPicPr/>
              <p:nvPr/>
            </p:nvPicPr>
            <p:blipFill>
              <a:blip r:embed="rId105"/>
              <a:stretch>
                <a:fillRect/>
              </a:stretch>
            </p:blipFill>
            <p:spPr>
              <a:xfrm>
                <a:off x="991200" y="5092000"/>
                <a:ext cx="93600" cy="260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6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0CD527DB-091C-4C41-9D75-5F1E608C4EB4}"/>
                  </a:ext>
                </a:extLst>
              </p14:cNvPr>
              <p14:cNvContentPartPr/>
              <p14:nvPr/>
            </p14:nvContentPartPr>
            <p14:xfrm>
              <a:off x="1025760" y="5079760"/>
              <a:ext cx="152280" cy="10080"/>
            </p14:xfrm>
          </p:contentPart>
        </mc:Choice>
        <mc:Fallback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0CD527DB-091C-4C41-9D75-5F1E608C4EB4}"/>
                  </a:ext>
                </a:extLst>
              </p:cNvPr>
              <p:cNvPicPr/>
              <p:nvPr/>
            </p:nvPicPr>
            <p:blipFill>
              <a:blip r:embed="rId107"/>
              <a:stretch>
                <a:fillRect/>
              </a:stretch>
            </p:blipFill>
            <p:spPr>
              <a:xfrm>
                <a:off x="1008120" y="5062120"/>
                <a:ext cx="187920" cy="45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8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ED97CE57-3709-42F6-87FC-589E4E38F10C}"/>
                  </a:ext>
                </a:extLst>
              </p14:cNvPr>
              <p14:cNvContentPartPr/>
              <p14:nvPr/>
            </p14:nvContentPartPr>
            <p14:xfrm>
              <a:off x="995160" y="5257240"/>
              <a:ext cx="100440" cy="15840"/>
            </p14:xfrm>
          </p:contentPart>
        </mc:Choice>
        <mc:Fallback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ED97CE57-3709-42F6-87FC-589E4E38F10C}"/>
                  </a:ext>
                </a:extLst>
              </p:cNvPr>
              <p:cNvPicPr/>
              <p:nvPr/>
            </p:nvPicPr>
            <p:blipFill>
              <a:blip r:embed="rId109"/>
              <a:stretch>
                <a:fillRect/>
              </a:stretch>
            </p:blipFill>
            <p:spPr>
              <a:xfrm>
                <a:off x="977520" y="5239600"/>
                <a:ext cx="136080" cy="51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0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B55D5A9A-A781-49EE-8802-AF6BE13583A1}"/>
                  </a:ext>
                </a:extLst>
              </p14:cNvPr>
              <p14:cNvContentPartPr/>
              <p14:nvPr/>
            </p14:nvContentPartPr>
            <p14:xfrm>
              <a:off x="1157160" y="5260120"/>
              <a:ext cx="124200" cy="273600"/>
            </p14:xfrm>
          </p:contentPart>
        </mc:Choice>
        <mc:Fallback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B55D5A9A-A781-49EE-8802-AF6BE13583A1}"/>
                  </a:ext>
                </a:extLst>
              </p:cNvPr>
              <p:cNvPicPr/>
              <p:nvPr/>
            </p:nvPicPr>
            <p:blipFill>
              <a:blip r:embed="rId111"/>
              <a:stretch>
                <a:fillRect/>
              </a:stretch>
            </p:blipFill>
            <p:spPr>
              <a:xfrm>
                <a:off x="1139520" y="5242120"/>
                <a:ext cx="159840" cy="309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2">
            <p14:nvContentPartPr>
              <p14:cNvPr id="41" name="Ink 40">
                <a:extLst>
                  <a:ext uri="{FF2B5EF4-FFF2-40B4-BE49-F238E27FC236}">
                    <a16:creationId xmlns:a16="http://schemas.microsoft.com/office/drawing/2014/main" id="{5B7B1FF9-2D96-481B-8306-BFFCE1F5216A}"/>
                  </a:ext>
                </a:extLst>
              </p14:cNvPr>
              <p14:cNvContentPartPr/>
              <p14:nvPr/>
            </p14:nvContentPartPr>
            <p14:xfrm>
              <a:off x="1442640" y="5108560"/>
              <a:ext cx="802440" cy="286200"/>
            </p14:xfrm>
          </p:contentPart>
        </mc:Choice>
        <mc:Fallback>
          <p:pic>
            <p:nvPicPr>
              <p:cNvPr id="41" name="Ink 40">
                <a:extLst>
                  <a:ext uri="{FF2B5EF4-FFF2-40B4-BE49-F238E27FC236}">
                    <a16:creationId xmlns:a16="http://schemas.microsoft.com/office/drawing/2014/main" id="{5B7B1FF9-2D96-481B-8306-BFFCE1F5216A}"/>
                  </a:ext>
                </a:extLst>
              </p:cNvPr>
              <p:cNvPicPr/>
              <p:nvPr/>
            </p:nvPicPr>
            <p:blipFill>
              <a:blip r:embed="rId113"/>
              <a:stretch>
                <a:fillRect/>
              </a:stretch>
            </p:blipFill>
            <p:spPr>
              <a:xfrm>
                <a:off x="1424640" y="5090560"/>
                <a:ext cx="838080" cy="3218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431007181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EF925F-07F8-4EB3-99A6-401403A3F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8BA499-14B1-4141-8B47-F388188B2A8C}" type="slidenum">
              <a:rPr lang="en-US" smtClean="0"/>
              <a:pPr>
                <a:defRPr/>
              </a:pPr>
              <a:t>65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0BB0A9F-67E7-4360-BE9A-A8D3F312C7C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3056" t="17531" r="18541" b="76420"/>
          <a:stretch/>
        </p:blipFill>
        <p:spPr>
          <a:xfrm>
            <a:off x="304800" y="228600"/>
            <a:ext cx="8599714" cy="15240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F0256B7F-660F-4C3A-9958-D2343A82F7C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666"/>
          <a:stretch/>
        </p:blipFill>
        <p:spPr>
          <a:xfrm>
            <a:off x="5789622" y="1273723"/>
            <a:ext cx="3107209" cy="2119717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B6DCC777-BEA5-4DC5-90E9-BDACB64259DB}"/>
                  </a:ext>
                </a:extLst>
              </p14:cNvPr>
              <p14:cNvContentPartPr/>
              <p14:nvPr/>
            </p14:nvContentPartPr>
            <p14:xfrm>
              <a:off x="1076520" y="548440"/>
              <a:ext cx="960840" cy="2448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B6DCC777-BEA5-4DC5-90E9-BDACB64259DB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058880" y="512800"/>
                <a:ext cx="996480" cy="96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1CEF74A6-6511-487F-A591-C9CD2448ED38}"/>
                  </a:ext>
                </a:extLst>
              </p14:cNvPr>
              <p14:cNvContentPartPr/>
              <p14:nvPr/>
            </p14:nvContentPartPr>
            <p14:xfrm>
              <a:off x="4866240" y="1340800"/>
              <a:ext cx="3765960" cy="71640"/>
            </p14:xfrm>
          </p:contentPart>
        </mc:Choice>
        <mc:Fallback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1CEF74A6-6511-487F-A591-C9CD2448ED38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4848600" y="1304800"/>
                <a:ext cx="3801600" cy="143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D42D16F1-1097-48CB-A84C-636D48DE3352}"/>
                  </a:ext>
                </a:extLst>
              </p14:cNvPr>
              <p14:cNvContentPartPr/>
              <p14:nvPr/>
            </p14:nvContentPartPr>
            <p14:xfrm>
              <a:off x="365520" y="1635280"/>
              <a:ext cx="3756960" cy="102240"/>
            </p14:xfrm>
          </p:contentPart>
        </mc:Choice>
        <mc:Fallback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D42D16F1-1097-48CB-A84C-636D48DE3352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347520" y="1599280"/>
                <a:ext cx="3792600" cy="173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">
            <p14:nvContentPartPr>
              <p14:cNvPr id="78" name="Ink 77">
                <a:extLst>
                  <a:ext uri="{FF2B5EF4-FFF2-40B4-BE49-F238E27FC236}">
                    <a16:creationId xmlns:a16="http://schemas.microsoft.com/office/drawing/2014/main" id="{E0633C40-31D6-432C-84F4-5CEF202BD5A3}"/>
                  </a:ext>
                </a:extLst>
              </p14:cNvPr>
              <p14:cNvContentPartPr/>
              <p14:nvPr/>
            </p14:nvContentPartPr>
            <p14:xfrm>
              <a:off x="2393400" y="2071240"/>
              <a:ext cx="1436040" cy="1339200"/>
            </p14:xfrm>
          </p:contentPart>
        </mc:Choice>
        <mc:Fallback>
          <p:pic>
            <p:nvPicPr>
              <p:cNvPr id="78" name="Ink 77">
                <a:extLst>
                  <a:ext uri="{FF2B5EF4-FFF2-40B4-BE49-F238E27FC236}">
                    <a16:creationId xmlns:a16="http://schemas.microsoft.com/office/drawing/2014/main" id="{E0633C40-31D6-432C-84F4-5CEF202BD5A3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2375400" y="2053600"/>
                <a:ext cx="1471680" cy="1374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90A6D3F3-8056-4521-9F16-9339F31ADAA3}"/>
                  </a:ext>
                </a:extLst>
              </p14:cNvPr>
              <p14:cNvContentPartPr/>
              <p14:nvPr/>
            </p14:nvContentPartPr>
            <p14:xfrm>
              <a:off x="5639880" y="3203440"/>
              <a:ext cx="821880" cy="541800"/>
            </p14:xfrm>
          </p:contentPart>
        </mc:Choice>
        <mc:Fallback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90A6D3F3-8056-4521-9F16-9339F31ADAA3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5622240" y="3185800"/>
                <a:ext cx="857520" cy="577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">
            <p14:nvContentPartPr>
              <p14:cNvPr id="31" name="Ink 30">
                <a:extLst>
                  <a:ext uri="{FF2B5EF4-FFF2-40B4-BE49-F238E27FC236}">
                    <a16:creationId xmlns:a16="http://schemas.microsoft.com/office/drawing/2014/main" id="{477DFAAD-2BB6-487D-A394-AEB81D1D9E8F}"/>
                  </a:ext>
                </a:extLst>
              </p14:cNvPr>
              <p14:cNvContentPartPr/>
              <p14:nvPr/>
            </p14:nvContentPartPr>
            <p14:xfrm>
              <a:off x="6838680" y="3454000"/>
              <a:ext cx="1698120" cy="345960"/>
            </p14:xfrm>
          </p:contentPart>
        </mc:Choice>
        <mc:Fallback>
          <p:pic>
            <p:nvPicPr>
              <p:cNvPr id="31" name="Ink 30">
                <a:extLst>
                  <a:ext uri="{FF2B5EF4-FFF2-40B4-BE49-F238E27FC236}">
                    <a16:creationId xmlns:a16="http://schemas.microsoft.com/office/drawing/2014/main" id="{477DFAAD-2BB6-487D-A394-AEB81D1D9E8F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6821040" y="3436342"/>
                <a:ext cx="1733760" cy="38163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">
            <p14:nvContentPartPr>
              <p14:cNvPr id="60" name="Ink 59">
                <a:extLst>
                  <a:ext uri="{FF2B5EF4-FFF2-40B4-BE49-F238E27FC236}">
                    <a16:creationId xmlns:a16="http://schemas.microsoft.com/office/drawing/2014/main" id="{70FEA33A-0CA4-4D06-A694-E6BE0526ABEF}"/>
                  </a:ext>
                </a:extLst>
              </p14:cNvPr>
              <p14:cNvContentPartPr/>
              <p14:nvPr/>
            </p14:nvContentPartPr>
            <p14:xfrm>
              <a:off x="1350840" y="2523040"/>
              <a:ext cx="273600" cy="299880"/>
            </p14:xfrm>
          </p:contentPart>
        </mc:Choice>
        <mc:Fallback>
          <p:pic>
            <p:nvPicPr>
              <p:cNvPr id="60" name="Ink 59">
                <a:extLst>
                  <a:ext uri="{FF2B5EF4-FFF2-40B4-BE49-F238E27FC236}">
                    <a16:creationId xmlns:a16="http://schemas.microsoft.com/office/drawing/2014/main" id="{70FEA33A-0CA4-4D06-A694-E6BE0526ABEF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1332840" y="2505400"/>
                <a:ext cx="309240" cy="335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8">
            <p14:nvContentPartPr>
              <p14:cNvPr id="62" name="Ink 61">
                <a:extLst>
                  <a:ext uri="{FF2B5EF4-FFF2-40B4-BE49-F238E27FC236}">
                    <a16:creationId xmlns:a16="http://schemas.microsoft.com/office/drawing/2014/main" id="{F5D34BE0-D740-496D-BA19-A43E46581857}"/>
                  </a:ext>
                </a:extLst>
              </p14:cNvPr>
              <p14:cNvContentPartPr/>
              <p14:nvPr/>
            </p14:nvContentPartPr>
            <p14:xfrm>
              <a:off x="1543800" y="2924080"/>
              <a:ext cx="881280" cy="394920"/>
            </p14:xfrm>
          </p:contentPart>
        </mc:Choice>
        <mc:Fallback>
          <p:pic>
            <p:nvPicPr>
              <p:cNvPr id="62" name="Ink 61">
                <a:extLst>
                  <a:ext uri="{FF2B5EF4-FFF2-40B4-BE49-F238E27FC236}">
                    <a16:creationId xmlns:a16="http://schemas.microsoft.com/office/drawing/2014/main" id="{F5D34BE0-D740-496D-BA19-A43E46581857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1526160" y="2906424"/>
                <a:ext cx="916920" cy="43059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0">
            <p14:nvContentPartPr>
              <p14:cNvPr id="50" name="Ink 49">
                <a:extLst>
                  <a:ext uri="{FF2B5EF4-FFF2-40B4-BE49-F238E27FC236}">
                    <a16:creationId xmlns:a16="http://schemas.microsoft.com/office/drawing/2014/main" id="{03071465-35E0-411D-958B-E31CEA15544A}"/>
                  </a:ext>
                </a:extLst>
              </p14:cNvPr>
              <p14:cNvContentPartPr/>
              <p14:nvPr/>
            </p14:nvContentPartPr>
            <p14:xfrm>
              <a:off x="5465640" y="4041880"/>
              <a:ext cx="233280" cy="243000"/>
            </p14:xfrm>
          </p:contentPart>
        </mc:Choice>
        <mc:Fallback>
          <p:pic>
            <p:nvPicPr>
              <p:cNvPr id="50" name="Ink 49">
                <a:extLst>
                  <a:ext uri="{FF2B5EF4-FFF2-40B4-BE49-F238E27FC236}">
                    <a16:creationId xmlns:a16="http://schemas.microsoft.com/office/drawing/2014/main" id="{03071465-35E0-411D-958B-E31CEA15544A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5448000" y="4023880"/>
                <a:ext cx="268920" cy="278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2">
            <p14:nvContentPartPr>
              <p14:cNvPr id="58" name="Ink 57">
                <a:extLst>
                  <a:ext uri="{FF2B5EF4-FFF2-40B4-BE49-F238E27FC236}">
                    <a16:creationId xmlns:a16="http://schemas.microsoft.com/office/drawing/2014/main" id="{0C5FC470-FF98-4017-9E8F-A0ADB547B3D3}"/>
                  </a:ext>
                </a:extLst>
              </p14:cNvPr>
              <p14:cNvContentPartPr/>
              <p14:nvPr/>
            </p14:nvContentPartPr>
            <p14:xfrm>
              <a:off x="5505600" y="3865120"/>
              <a:ext cx="157680" cy="107280"/>
            </p14:xfrm>
          </p:contentPart>
        </mc:Choice>
        <mc:Fallback>
          <p:pic>
            <p:nvPicPr>
              <p:cNvPr id="58" name="Ink 57">
                <a:extLst>
                  <a:ext uri="{FF2B5EF4-FFF2-40B4-BE49-F238E27FC236}">
                    <a16:creationId xmlns:a16="http://schemas.microsoft.com/office/drawing/2014/main" id="{0C5FC470-FF98-4017-9E8F-A0ADB547B3D3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5487600" y="3847120"/>
                <a:ext cx="193320" cy="142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4">
            <p14:nvContentPartPr>
              <p14:cNvPr id="59" name="Ink 58">
                <a:extLst>
                  <a:ext uri="{FF2B5EF4-FFF2-40B4-BE49-F238E27FC236}">
                    <a16:creationId xmlns:a16="http://schemas.microsoft.com/office/drawing/2014/main" id="{AB517685-6C43-4DEB-9FD1-CF856E04063E}"/>
                  </a:ext>
                </a:extLst>
              </p14:cNvPr>
              <p14:cNvContentPartPr/>
              <p14:nvPr/>
            </p14:nvContentPartPr>
            <p14:xfrm>
              <a:off x="5981520" y="4114240"/>
              <a:ext cx="115560" cy="4320"/>
            </p14:xfrm>
          </p:contentPart>
        </mc:Choice>
        <mc:Fallback>
          <p:pic>
            <p:nvPicPr>
              <p:cNvPr id="59" name="Ink 58">
                <a:extLst>
                  <a:ext uri="{FF2B5EF4-FFF2-40B4-BE49-F238E27FC236}">
                    <a16:creationId xmlns:a16="http://schemas.microsoft.com/office/drawing/2014/main" id="{AB517685-6C43-4DEB-9FD1-CF856E04063E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5963520" y="4096600"/>
                <a:ext cx="151200" cy="39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6">
            <p14:nvContentPartPr>
              <p14:cNvPr id="63" name="Ink 62">
                <a:extLst>
                  <a:ext uri="{FF2B5EF4-FFF2-40B4-BE49-F238E27FC236}">
                    <a16:creationId xmlns:a16="http://schemas.microsoft.com/office/drawing/2014/main" id="{16DFF3B2-1E4F-4E37-BF45-D81FB045A349}"/>
                  </a:ext>
                </a:extLst>
              </p14:cNvPr>
              <p14:cNvContentPartPr/>
              <p14:nvPr/>
            </p14:nvContentPartPr>
            <p14:xfrm>
              <a:off x="5953440" y="4206040"/>
              <a:ext cx="143640" cy="9360"/>
            </p14:xfrm>
          </p:contentPart>
        </mc:Choice>
        <mc:Fallback>
          <p:pic>
            <p:nvPicPr>
              <p:cNvPr id="63" name="Ink 62">
                <a:extLst>
                  <a:ext uri="{FF2B5EF4-FFF2-40B4-BE49-F238E27FC236}">
                    <a16:creationId xmlns:a16="http://schemas.microsoft.com/office/drawing/2014/main" id="{16DFF3B2-1E4F-4E37-BF45-D81FB045A349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5935440" y="4188400"/>
                <a:ext cx="179280" cy="45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8">
            <p14:nvContentPartPr>
              <p14:cNvPr id="70" name="Ink 69">
                <a:extLst>
                  <a:ext uri="{FF2B5EF4-FFF2-40B4-BE49-F238E27FC236}">
                    <a16:creationId xmlns:a16="http://schemas.microsoft.com/office/drawing/2014/main" id="{25B77C2E-E89A-4E7D-B73A-E0EC7C6574F2}"/>
                  </a:ext>
                </a:extLst>
              </p14:cNvPr>
              <p14:cNvContentPartPr/>
              <p14:nvPr/>
            </p14:nvContentPartPr>
            <p14:xfrm>
              <a:off x="6785040" y="4063480"/>
              <a:ext cx="92160" cy="204840"/>
            </p14:xfrm>
          </p:contentPart>
        </mc:Choice>
        <mc:Fallback>
          <p:pic>
            <p:nvPicPr>
              <p:cNvPr id="70" name="Ink 69">
                <a:extLst>
                  <a:ext uri="{FF2B5EF4-FFF2-40B4-BE49-F238E27FC236}">
                    <a16:creationId xmlns:a16="http://schemas.microsoft.com/office/drawing/2014/main" id="{25B77C2E-E89A-4E7D-B73A-E0EC7C6574F2}"/>
                  </a:ext>
                </a:extLst>
              </p:cNvPr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6767040" y="4045840"/>
                <a:ext cx="127800" cy="240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0">
            <p14:nvContentPartPr>
              <p14:cNvPr id="71" name="Ink 70">
                <a:extLst>
                  <a:ext uri="{FF2B5EF4-FFF2-40B4-BE49-F238E27FC236}">
                    <a16:creationId xmlns:a16="http://schemas.microsoft.com/office/drawing/2014/main" id="{D3070272-C18D-4D58-AD76-FF6450889F1D}"/>
                  </a:ext>
                </a:extLst>
              </p14:cNvPr>
              <p14:cNvContentPartPr/>
              <p14:nvPr/>
            </p14:nvContentPartPr>
            <p14:xfrm>
              <a:off x="6766320" y="3947920"/>
              <a:ext cx="158760" cy="68400"/>
            </p14:xfrm>
          </p:contentPart>
        </mc:Choice>
        <mc:Fallback>
          <p:pic>
            <p:nvPicPr>
              <p:cNvPr id="71" name="Ink 70">
                <a:extLst>
                  <a:ext uri="{FF2B5EF4-FFF2-40B4-BE49-F238E27FC236}">
                    <a16:creationId xmlns:a16="http://schemas.microsoft.com/office/drawing/2014/main" id="{D3070272-C18D-4D58-AD76-FF6450889F1D}"/>
                  </a:ext>
                </a:extLst>
              </p:cNvPr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6748320" y="3930280"/>
                <a:ext cx="194400" cy="104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2">
            <p14:nvContentPartPr>
              <p14:cNvPr id="72" name="Ink 71">
                <a:extLst>
                  <a:ext uri="{FF2B5EF4-FFF2-40B4-BE49-F238E27FC236}">
                    <a16:creationId xmlns:a16="http://schemas.microsoft.com/office/drawing/2014/main" id="{3D03DC2B-DCA1-4CFA-A2CA-609569ADFD17}"/>
                  </a:ext>
                </a:extLst>
              </p14:cNvPr>
              <p14:cNvContentPartPr/>
              <p14:nvPr/>
            </p14:nvContentPartPr>
            <p14:xfrm>
              <a:off x="6287880" y="4022800"/>
              <a:ext cx="380160" cy="258120"/>
            </p14:xfrm>
          </p:contentPart>
        </mc:Choice>
        <mc:Fallback>
          <p:pic>
            <p:nvPicPr>
              <p:cNvPr id="72" name="Ink 71">
                <a:extLst>
                  <a:ext uri="{FF2B5EF4-FFF2-40B4-BE49-F238E27FC236}">
                    <a16:creationId xmlns:a16="http://schemas.microsoft.com/office/drawing/2014/main" id="{3D03DC2B-DCA1-4CFA-A2CA-609569ADFD17}"/>
                  </a:ext>
                </a:extLst>
              </p:cNvPr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6270223" y="4005160"/>
                <a:ext cx="415834" cy="293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4">
            <p14:nvContentPartPr>
              <p14:cNvPr id="73" name="Ink 72">
                <a:extLst>
                  <a:ext uri="{FF2B5EF4-FFF2-40B4-BE49-F238E27FC236}">
                    <a16:creationId xmlns:a16="http://schemas.microsoft.com/office/drawing/2014/main" id="{70DA1EC0-C21D-4C3E-BA5C-184734FB17BE}"/>
                  </a:ext>
                </a:extLst>
              </p14:cNvPr>
              <p14:cNvContentPartPr/>
              <p14:nvPr/>
            </p14:nvContentPartPr>
            <p14:xfrm>
              <a:off x="7142160" y="4144840"/>
              <a:ext cx="176040" cy="10800"/>
            </p14:xfrm>
          </p:contentPart>
        </mc:Choice>
        <mc:Fallback>
          <p:pic>
            <p:nvPicPr>
              <p:cNvPr id="73" name="Ink 72">
                <a:extLst>
                  <a:ext uri="{FF2B5EF4-FFF2-40B4-BE49-F238E27FC236}">
                    <a16:creationId xmlns:a16="http://schemas.microsoft.com/office/drawing/2014/main" id="{70DA1EC0-C21D-4C3E-BA5C-184734FB17BE}"/>
                  </a:ext>
                </a:extLst>
              </p:cNvPr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7124520" y="4127200"/>
                <a:ext cx="211680" cy="46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6">
            <p14:nvContentPartPr>
              <p14:cNvPr id="74" name="Ink 73">
                <a:extLst>
                  <a:ext uri="{FF2B5EF4-FFF2-40B4-BE49-F238E27FC236}">
                    <a16:creationId xmlns:a16="http://schemas.microsoft.com/office/drawing/2014/main" id="{3FF57B4D-AB07-42CC-9D74-1271A2496369}"/>
                  </a:ext>
                </a:extLst>
              </p14:cNvPr>
              <p14:cNvContentPartPr/>
              <p14:nvPr/>
            </p14:nvContentPartPr>
            <p14:xfrm>
              <a:off x="7206960" y="4053760"/>
              <a:ext cx="16560" cy="186120"/>
            </p14:xfrm>
          </p:contentPart>
        </mc:Choice>
        <mc:Fallback>
          <p:pic>
            <p:nvPicPr>
              <p:cNvPr id="74" name="Ink 73">
                <a:extLst>
                  <a:ext uri="{FF2B5EF4-FFF2-40B4-BE49-F238E27FC236}">
                    <a16:creationId xmlns:a16="http://schemas.microsoft.com/office/drawing/2014/main" id="{3FF57B4D-AB07-42CC-9D74-1271A2496369}"/>
                  </a:ext>
                </a:extLst>
              </p:cNvPr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7189320" y="4035760"/>
                <a:ext cx="52200" cy="221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8">
            <p14:nvContentPartPr>
              <p14:cNvPr id="80" name="Ink 79">
                <a:extLst>
                  <a:ext uri="{FF2B5EF4-FFF2-40B4-BE49-F238E27FC236}">
                    <a16:creationId xmlns:a16="http://schemas.microsoft.com/office/drawing/2014/main" id="{FE351B86-2423-45DF-B345-50C479E70501}"/>
                  </a:ext>
                </a:extLst>
              </p14:cNvPr>
              <p14:cNvContentPartPr/>
              <p14:nvPr/>
            </p14:nvContentPartPr>
            <p14:xfrm>
              <a:off x="7518360" y="3963040"/>
              <a:ext cx="379800" cy="422280"/>
            </p14:xfrm>
          </p:contentPart>
        </mc:Choice>
        <mc:Fallback>
          <p:pic>
            <p:nvPicPr>
              <p:cNvPr id="80" name="Ink 79">
                <a:extLst>
                  <a:ext uri="{FF2B5EF4-FFF2-40B4-BE49-F238E27FC236}">
                    <a16:creationId xmlns:a16="http://schemas.microsoft.com/office/drawing/2014/main" id="{FE351B86-2423-45DF-B345-50C479E70501}"/>
                  </a:ext>
                </a:extLst>
              </p:cNvPr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7500377" y="3945040"/>
                <a:ext cx="415406" cy="457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0">
            <p14:nvContentPartPr>
              <p14:cNvPr id="81" name="Ink 80">
                <a:extLst>
                  <a:ext uri="{FF2B5EF4-FFF2-40B4-BE49-F238E27FC236}">
                    <a16:creationId xmlns:a16="http://schemas.microsoft.com/office/drawing/2014/main" id="{8398A60F-6E26-4CDD-BA97-7C1834FCE2C9}"/>
                  </a:ext>
                </a:extLst>
              </p14:cNvPr>
              <p14:cNvContentPartPr/>
              <p14:nvPr/>
            </p14:nvContentPartPr>
            <p14:xfrm>
              <a:off x="8036040" y="4056640"/>
              <a:ext cx="154440" cy="323280"/>
            </p14:xfrm>
          </p:contentPart>
        </mc:Choice>
        <mc:Fallback>
          <p:pic>
            <p:nvPicPr>
              <p:cNvPr id="81" name="Ink 80">
                <a:extLst>
                  <a:ext uri="{FF2B5EF4-FFF2-40B4-BE49-F238E27FC236}">
                    <a16:creationId xmlns:a16="http://schemas.microsoft.com/office/drawing/2014/main" id="{8398A60F-6E26-4CDD-BA97-7C1834FCE2C9}"/>
                  </a:ext>
                </a:extLst>
              </p:cNvPr>
              <p:cNvPicPr/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8018400" y="4039000"/>
                <a:ext cx="190080" cy="358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2">
            <p14:nvContentPartPr>
              <p14:cNvPr id="82" name="Ink 81">
                <a:extLst>
                  <a:ext uri="{FF2B5EF4-FFF2-40B4-BE49-F238E27FC236}">
                    <a16:creationId xmlns:a16="http://schemas.microsoft.com/office/drawing/2014/main" id="{A86E3044-C067-490A-9EB7-126FDA50D288}"/>
                  </a:ext>
                </a:extLst>
              </p14:cNvPr>
              <p14:cNvContentPartPr/>
              <p14:nvPr/>
            </p14:nvContentPartPr>
            <p14:xfrm>
              <a:off x="8056560" y="3872320"/>
              <a:ext cx="174600" cy="117000"/>
            </p14:xfrm>
          </p:contentPart>
        </mc:Choice>
        <mc:Fallback>
          <p:pic>
            <p:nvPicPr>
              <p:cNvPr id="82" name="Ink 81">
                <a:extLst>
                  <a:ext uri="{FF2B5EF4-FFF2-40B4-BE49-F238E27FC236}">
                    <a16:creationId xmlns:a16="http://schemas.microsoft.com/office/drawing/2014/main" id="{A86E3044-C067-490A-9EB7-126FDA50D288}"/>
                  </a:ext>
                </a:extLst>
              </p:cNvPr>
              <p:cNvPicPr/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8038560" y="3854320"/>
                <a:ext cx="210240" cy="152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4">
            <p14:nvContentPartPr>
              <p14:cNvPr id="49" name="Ink 48">
                <a:extLst>
                  <a:ext uri="{FF2B5EF4-FFF2-40B4-BE49-F238E27FC236}">
                    <a16:creationId xmlns:a16="http://schemas.microsoft.com/office/drawing/2014/main" id="{A427F48A-9D5B-49B7-B5AE-A88D3BC6FA50}"/>
                  </a:ext>
                </a:extLst>
              </p14:cNvPr>
              <p14:cNvContentPartPr/>
              <p14:nvPr/>
            </p14:nvContentPartPr>
            <p14:xfrm>
              <a:off x="8329440" y="4165360"/>
              <a:ext cx="42480" cy="75600"/>
            </p14:xfrm>
          </p:contentPart>
        </mc:Choice>
        <mc:Fallback>
          <p:pic>
            <p:nvPicPr>
              <p:cNvPr id="49" name="Ink 48">
                <a:extLst>
                  <a:ext uri="{FF2B5EF4-FFF2-40B4-BE49-F238E27FC236}">
                    <a16:creationId xmlns:a16="http://schemas.microsoft.com/office/drawing/2014/main" id="{A427F48A-9D5B-49B7-B5AE-A88D3BC6FA50}"/>
                  </a:ext>
                </a:extLst>
              </p:cNvPr>
              <p:cNvPicPr/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8311440" y="4147360"/>
                <a:ext cx="78120" cy="111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6">
            <p14:nvContentPartPr>
              <p14:cNvPr id="77" name="Ink 76">
                <a:extLst>
                  <a:ext uri="{FF2B5EF4-FFF2-40B4-BE49-F238E27FC236}">
                    <a16:creationId xmlns:a16="http://schemas.microsoft.com/office/drawing/2014/main" id="{94289DA9-877D-4C01-A882-F26C5BFCDFC9}"/>
                  </a:ext>
                </a:extLst>
              </p14:cNvPr>
              <p14:cNvContentPartPr/>
              <p14:nvPr/>
            </p14:nvContentPartPr>
            <p14:xfrm>
              <a:off x="5079720" y="4348240"/>
              <a:ext cx="1126080" cy="358200"/>
            </p14:xfrm>
          </p:contentPart>
        </mc:Choice>
        <mc:Fallback>
          <p:pic>
            <p:nvPicPr>
              <p:cNvPr id="77" name="Ink 76">
                <a:extLst>
                  <a:ext uri="{FF2B5EF4-FFF2-40B4-BE49-F238E27FC236}">
                    <a16:creationId xmlns:a16="http://schemas.microsoft.com/office/drawing/2014/main" id="{94289DA9-877D-4C01-A882-F26C5BFCDFC9}"/>
                  </a:ext>
                </a:extLst>
              </p:cNvPr>
              <p:cNvPicPr/>
              <p:nvPr/>
            </p:nvPicPr>
            <p:blipFill>
              <a:blip r:embed="rId47"/>
              <a:stretch>
                <a:fillRect/>
              </a:stretch>
            </p:blipFill>
            <p:spPr>
              <a:xfrm>
                <a:off x="5062080" y="4330258"/>
                <a:ext cx="1161720" cy="39380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8">
            <p14:nvContentPartPr>
              <p14:cNvPr id="88" name="Ink 87">
                <a:extLst>
                  <a:ext uri="{FF2B5EF4-FFF2-40B4-BE49-F238E27FC236}">
                    <a16:creationId xmlns:a16="http://schemas.microsoft.com/office/drawing/2014/main" id="{973B3C91-6B9E-40D3-9D67-4325B59DD1FA}"/>
                  </a:ext>
                </a:extLst>
              </p14:cNvPr>
              <p14:cNvContentPartPr/>
              <p14:nvPr/>
            </p14:nvContentPartPr>
            <p14:xfrm>
              <a:off x="7402440" y="4440760"/>
              <a:ext cx="289440" cy="182520"/>
            </p14:xfrm>
          </p:contentPart>
        </mc:Choice>
        <mc:Fallback>
          <p:pic>
            <p:nvPicPr>
              <p:cNvPr id="88" name="Ink 87">
                <a:extLst>
                  <a:ext uri="{FF2B5EF4-FFF2-40B4-BE49-F238E27FC236}">
                    <a16:creationId xmlns:a16="http://schemas.microsoft.com/office/drawing/2014/main" id="{973B3C91-6B9E-40D3-9D67-4325B59DD1FA}"/>
                  </a:ext>
                </a:extLst>
              </p:cNvPr>
              <p:cNvPicPr/>
              <p:nvPr/>
            </p:nvPicPr>
            <p:blipFill>
              <a:blip r:embed="rId49"/>
              <a:stretch>
                <a:fillRect/>
              </a:stretch>
            </p:blipFill>
            <p:spPr>
              <a:xfrm>
                <a:off x="7384800" y="4423120"/>
                <a:ext cx="325080" cy="218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0">
            <p14:nvContentPartPr>
              <p14:cNvPr id="89" name="Ink 88">
                <a:extLst>
                  <a:ext uri="{FF2B5EF4-FFF2-40B4-BE49-F238E27FC236}">
                    <a16:creationId xmlns:a16="http://schemas.microsoft.com/office/drawing/2014/main" id="{1764EA09-0B95-4910-AA2F-13715CFF0D30}"/>
                  </a:ext>
                </a:extLst>
              </p14:cNvPr>
              <p14:cNvContentPartPr/>
              <p14:nvPr/>
            </p14:nvContentPartPr>
            <p14:xfrm>
              <a:off x="6601800" y="4469920"/>
              <a:ext cx="682920" cy="241200"/>
            </p14:xfrm>
          </p:contentPart>
        </mc:Choice>
        <mc:Fallback>
          <p:pic>
            <p:nvPicPr>
              <p:cNvPr id="89" name="Ink 88">
                <a:extLst>
                  <a:ext uri="{FF2B5EF4-FFF2-40B4-BE49-F238E27FC236}">
                    <a16:creationId xmlns:a16="http://schemas.microsoft.com/office/drawing/2014/main" id="{1764EA09-0B95-4910-AA2F-13715CFF0D30}"/>
                  </a:ext>
                </a:extLst>
              </p:cNvPr>
              <p:cNvPicPr/>
              <p:nvPr/>
            </p:nvPicPr>
            <p:blipFill>
              <a:blip r:embed="rId51"/>
              <a:stretch>
                <a:fillRect/>
              </a:stretch>
            </p:blipFill>
            <p:spPr>
              <a:xfrm>
                <a:off x="6583800" y="4451947"/>
                <a:ext cx="718560" cy="27678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2">
            <p14:nvContentPartPr>
              <p14:cNvPr id="92" name="Ink 91">
                <a:extLst>
                  <a:ext uri="{FF2B5EF4-FFF2-40B4-BE49-F238E27FC236}">
                    <a16:creationId xmlns:a16="http://schemas.microsoft.com/office/drawing/2014/main" id="{EA2C80BD-DB44-477E-9A87-B4BC96F786CC}"/>
                  </a:ext>
                </a:extLst>
              </p14:cNvPr>
              <p14:cNvContentPartPr/>
              <p14:nvPr/>
            </p14:nvContentPartPr>
            <p14:xfrm>
              <a:off x="8093280" y="4429600"/>
              <a:ext cx="4320" cy="8280"/>
            </p14:xfrm>
          </p:contentPart>
        </mc:Choice>
        <mc:Fallback>
          <p:pic>
            <p:nvPicPr>
              <p:cNvPr id="92" name="Ink 91">
                <a:extLst>
                  <a:ext uri="{FF2B5EF4-FFF2-40B4-BE49-F238E27FC236}">
                    <a16:creationId xmlns:a16="http://schemas.microsoft.com/office/drawing/2014/main" id="{EA2C80BD-DB44-477E-9A87-B4BC96F786CC}"/>
                  </a:ext>
                </a:extLst>
              </p:cNvPr>
              <p:cNvPicPr/>
              <p:nvPr/>
            </p:nvPicPr>
            <p:blipFill>
              <a:blip r:embed="rId53"/>
              <a:stretch>
                <a:fillRect/>
              </a:stretch>
            </p:blipFill>
            <p:spPr>
              <a:xfrm>
                <a:off x="8075280" y="4411600"/>
                <a:ext cx="39960" cy="43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4">
            <p14:nvContentPartPr>
              <p14:cNvPr id="94" name="Ink 93">
                <a:extLst>
                  <a:ext uri="{FF2B5EF4-FFF2-40B4-BE49-F238E27FC236}">
                    <a16:creationId xmlns:a16="http://schemas.microsoft.com/office/drawing/2014/main" id="{C5B45DFF-A44D-4290-B4FE-7F76B2C167B5}"/>
                  </a:ext>
                </a:extLst>
              </p14:cNvPr>
              <p14:cNvContentPartPr/>
              <p14:nvPr/>
            </p14:nvContentPartPr>
            <p14:xfrm>
              <a:off x="7817520" y="4483600"/>
              <a:ext cx="534240" cy="166320"/>
            </p14:xfrm>
          </p:contentPart>
        </mc:Choice>
        <mc:Fallback>
          <p:pic>
            <p:nvPicPr>
              <p:cNvPr id="94" name="Ink 93">
                <a:extLst>
                  <a:ext uri="{FF2B5EF4-FFF2-40B4-BE49-F238E27FC236}">
                    <a16:creationId xmlns:a16="http://schemas.microsoft.com/office/drawing/2014/main" id="{C5B45DFF-A44D-4290-B4FE-7F76B2C167B5}"/>
                  </a:ext>
                </a:extLst>
              </p:cNvPr>
              <p:cNvPicPr/>
              <p:nvPr/>
            </p:nvPicPr>
            <p:blipFill>
              <a:blip r:embed="rId55"/>
              <a:stretch>
                <a:fillRect/>
              </a:stretch>
            </p:blipFill>
            <p:spPr>
              <a:xfrm>
                <a:off x="7799880" y="4465960"/>
                <a:ext cx="569880" cy="201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6">
            <p14:nvContentPartPr>
              <p14:cNvPr id="95" name="Ink 94">
                <a:extLst>
                  <a:ext uri="{FF2B5EF4-FFF2-40B4-BE49-F238E27FC236}">
                    <a16:creationId xmlns:a16="http://schemas.microsoft.com/office/drawing/2014/main" id="{11449CBE-7D06-4944-A1F3-282DFB9A3855}"/>
                  </a:ext>
                </a:extLst>
              </p14:cNvPr>
              <p14:cNvContentPartPr/>
              <p14:nvPr/>
            </p14:nvContentPartPr>
            <p14:xfrm>
              <a:off x="8481360" y="4490080"/>
              <a:ext cx="242640" cy="188640"/>
            </p14:xfrm>
          </p:contentPart>
        </mc:Choice>
        <mc:Fallback>
          <p:pic>
            <p:nvPicPr>
              <p:cNvPr id="95" name="Ink 94">
                <a:extLst>
                  <a:ext uri="{FF2B5EF4-FFF2-40B4-BE49-F238E27FC236}">
                    <a16:creationId xmlns:a16="http://schemas.microsoft.com/office/drawing/2014/main" id="{11449CBE-7D06-4944-A1F3-282DFB9A3855}"/>
                  </a:ext>
                </a:extLst>
              </p:cNvPr>
              <p:cNvPicPr/>
              <p:nvPr/>
            </p:nvPicPr>
            <p:blipFill>
              <a:blip r:embed="rId57"/>
              <a:stretch>
                <a:fillRect/>
              </a:stretch>
            </p:blipFill>
            <p:spPr>
              <a:xfrm>
                <a:off x="8463360" y="4472440"/>
                <a:ext cx="278280" cy="224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8">
            <p14:nvContentPartPr>
              <p14:cNvPr id="68" name="Ink 67">
                <a:extLst>
                  <a:ext uri="{FF2B5EF4-FFF2-40B4-BE49-F238E27FC236}">
                    <a16:creationId xmlns:a16="http://schemas.microsoft.com/office/drawing/2014/main" id="{1CE556FB-04F6-4A6A-AB07-618772D4E013}"/>
                  </a:ext>
                </a:extLst>
              </p14:cNvPr>
              <p14:cNvContentPartPr/>
              <p14:nvPr/>
            </p14:nvContentPartPr>
            <p14:xfrm>
              <a:off x="4847520" y="4795000"/>
              <a:ext cx="222480" cy="405360"/>
            </p14:xfrm>
          </p:contentPart>
        </mc:Choice>
        <mc:Fallback>
          <p:pic>
            <p:nvPicPr>
              <p:cNvPr id="68" name="Ink 67">
                <a:extLst>
                  <a:ext uri="{FF2B5EF4-FFF2-40B4-BE49-F238E27FC236}">
                    <a16:creationId xmlns:a16="http://schemas.microsoft.com/office/drawing/2014/main" id="{1CE556FB-04F6-4A6A-AB07-618772D4E013}"/>
                  </a:ext>
                </a:extLst>
              </p:cNvPr>
              <p:cNvPicPr/>
              <p:nvPr/>
            </p:nvPicPr>
            <p:blipFill>
              <a:blip r:embed="rId59"/>
              <a:stretch>
                <a:fillRect/>
              </a:stretch>
            </p:blipFill>
            <p:spPr>
              <a:xfrm>
                <a:off x="4829880" y="4777360"/>
                <a:ext cx="258120" cy="441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0">
            <p14:nvContentPartPr>
              <p14:cNvPr id="79" name="Ink 78">
                <a:extLst>
                  <a:ext uri="{FF2B5EF4-FFF2-40B4-BE49-F238E27FC236}">
                    <a16:creationId xmlns:a16="http://schemas.microsoft.com/office/drawing/2014/main" id="{EEA025DE-D5D4-440C-80A3-7ED05A17B53A}"/>
                  </a:ext>
                </a:extLst>
              </p14:cNvPr>
              <p14:cNvContentPartPr/>
              <p14:nvPr/>
            </p14:nvContentPartPr>
            <p14:xfrm>
              <a:off x="6156480" y="4969600"/>
              <a:ext cx="186840" cy="29160"/>
            </p14:xfrm>
          </p:contentPart>
        </mc:Choice>
        <mc:Fallback>
          <p:pic>
            <p:nvPicPr>
              <p:cNvPr id="79" name="Ink 78">
                <a:extLst>
                  <a:ext uri="{FF2B5EF4-FFF2-40B4-BE49-F238E27FC236}">
                    <a16:creationId xmlns:a16="http://schemas.microsoft.com/office/drawing/2014/main" id="{EEA025DE-D5D4-440C-80A3-7ED05A17B53A}"/>
                  </a:ext>
                </a:extLst>
              </p:cNvPr>
              <p:cNvPicPr/>
              <p:nvPr/>
            </p:nvPicPr>
            <p:blipFill>
              <a:blip r:embed="rId61"/>
              <a:stretch>
                <a:fillRect/>
              </a:stretch>
            </p:blipFill>
            <p:spPr>
              <a:xfrm>
                <a:off x="6138840" y="4951600"/>
                <a:ext cx="222480" cy="64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2">
            <p14:nvContentPartPr>
              <p14:cNvPr id="83" name="Ink 82">
                <a:extLst>
                  <a:ext uri="{FF2B5EF4-FFF2-40B4-BE49-F238E27FC236}">
                    <a16:creationId xmlns:a16="http://schemas.microsoft.com/office/drawing/2014/main" id="{999D53A9-422D-4B78-BD9F-8F80C45B2673}"/>
                  </a:ext>
                </a:extLst>
              </p14:cNvPr>
              <p14:cNvContentPartPr/>
              <p14:nvPr/>
            </p14:nvContentPartPr>
            <p14:xfrm>
              <a:off x="6187080" y="5080480"/>
              <a:ext cx="153720" cy="11880"/>
            </p14:xfrm>
          </p:contentPart>
        </mc:Choice>
        <mc:Fallback>
          <p:pic>
            <p:nvPicPr>
              <p:cNvPr id="83" name="Ink 82">
                <a:extLst>
                  <a:ext uri="{FF2B5EF4-FFF2-40B4-BE49-F238E27FC236}">
                    <a16:creationId xmlns:a16="http://schemas.microsoft.com/office/drawing/2014/main" id="{999D53A9-422D-4B78-BD9F-8F80C45B2673}"/>
                  </a:ext>
                </a:extLst>
              </p:cNvPr>
              <p:cNvPicPr/>
              <p:nvPr/>
            </p:nvPicPr>
            <p:blipFill>
              <a:blip r:embed="rId63"/>
              <a:stretch>
                <a:fillRect/>
              </a:stretch>
            </p:blipFill>
            <p:spPr>
              <a:xfrm>
                <a:off x="6169440" y="5062840"/>
                <a:ext cx="189360" cy="47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4">
            <p14:nvContentPartPr>
              <p14:cNvPr id="84" name="Ink 83">
                <a:extLst>
                  <a:ext uri="{FF2B5EF4-FFF2-40B4-BE49-F238E27FC236}">
                    <a16:creationId xmlns:a16="http://schemas.microsoft.com/office/drawing/2014/main" id="{561ED825-BFA8-4824-9718-F4F37C943B82}"/>
                  </a:ext>
                </a:extLst>
              </p14:cNvPr>
              <p14:cNvContentPartPr/>
              <p14:nvPr/>
            </p14:nvContentPartPr>
            <p14:xfrm>
              <a:off x="6490920" y="4871320"/>
              <a:ext cx="301320" cy="203760"/>
            </p14:xfrm>
          </p:contentPart>
        </mc:Choice>
        <mc:Fallback>
          <p:pic>
            <p:nvPicPr>
              <p:cNvPr id="84" name="Ink 83">
                <a:extLst>
                  <a:ext uri="{FF2B5EF4-FFF2-40B4-BE49-F238E27FC236}">
                    <a16:creationId xmlns:a16="http://schemas.microsoft.com/office/drawing/2014/main" id="{561ED825-BFA8-4824-9718-F4F37C943B82}"/>
                  </a:ext>
                </a:extLst>
              </p:cNvPr>
              <p:cNvPicPr/>
              <p:nvPr/>
            </p:nvPicPr>
            <p:blipFill>
              <a:blip r:embed="rId65"/>
              <a:stretch>
                <a:fillRect/>
              </a:stretch>
            </p:blipFill>
            <p:spPr>
              <a:xfrm>
                <a:off x="6473280" y="4853680"/>
                <a:ext cx="336960" cy="239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6">
            <p14:nvContentPartPr>
              <p14:cNvPr id="91" name="Ink 90">
                <a:extLst>
                  <a:ext uri="{FF2B5EF4-FFF2-40B4-BE49-F238E27FC236}">
                    <a16:creationId xmlns:a16="http://schemas.microsoft.com/office/drawing/2014/main" id="{CB77ABDC-E7CE-4059-8800-288DBACA4BBD}"/>
                  </a:ext>
                </a:extLst>
              </p14:cNvPr>
              <p14:cNvContentPartPr/>
              <p14:nvPr/>
            </p14:nvContentPartPr>
            <p14:xfrm>
              <a:off x="6920400" y="4906960"/>
              <a:ext cx="910800" cy="183600"/>
            </p14:xfrm>
          </p:contentPart>
        </mc:Choice>
        <mc:Fallback>
          <p:pic>
            <p:nvPicPr>
              <p:cNvPr id="91" name="Ink 90">
                <a:extLst>
                  <a:ext uri="{FF2B5EF4-FFF2-40B4-BE49-F238E27FC236}">
                    <a16:creationId xmlns:a16="http://schemas.microsoft.com/office/drawing/2014/main" id="{CB77ABDC-E7CE-4059-8800-288DBACA4BBD}"/>
                  </a:ext>
                </a:extLst>
              </p:cNvPr>
              <p:cNvPicPr/>
              <p:nvPr/>
            </p:nvPicPr>
            <p:blipFill>
              <a:blip r:embed="rId67"/>
              <a:stretch>
                <a:fillRect/>
              </a:stretch>
            </p:blipFill>
            <p:spPr>
              <a:xfrm>
                <a:off x="6902400" y="4888960"/>
                <a:ext cx="946440" cy="219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8">
            <p14:nvContentPartPr>
              <p14:cNvPr id="93" name="Ink 92">
                <a:extLst>
                  <a:ext uri="{FF2B5EF4-FFF2-40B4-BE49-F238E27FC236}">
                    <a16:creationId xmlns:a16="http://schemas.microsoft.com/office/drawing/2014/main" id="{3CAA77E8-1E59-4F56-B035-012409FFBFA5}"/>
                  </a:ext>
                </a:extLst>
              </p14:cNvPr>
              <p14:cNvContentPartPr/>
              <p14:nvPr/>
            </p14:nvContentPartPr>
            <p14:xfrm>
              <a:off x="5435040" y="4928560"/>
              <a:ext cx="549000" cy="400320"/>
            </p14:xfrm>
          </p:contentPart>
        </mc:Choice>
        <mc:Fallback>
          <p:pic>
            <p:nvPicPr>
              <p:cNvPr id="93" name="Ink 92">
                <a:extLst>
                  <a:ext uri="{FF2B5EF4-FFF2-40B4-BE49-F238E27FC236}">
                    <a16:creationId xmlns:a16="http://schemas.microsoft.com/office/drawing/2014/main" id="{3CAA77E8-1E59-4F56-B035-012409FFBFA5}"/>
                  </a:ext>
                </a:extLst>
              </p:cNvPr>
              <p:cNvPicPr/>
              <p:nvPr/>
            </p:nvPicPr>
            <p:blipFill>
              <a:blip r:embed="rId69"/>
              <a:stretch>
                <a:fillRect/>
              </a:stretch>
            </p:blipFill>
            <p:spPr>
              <a:xfrm>
                <a:off x="5417040" y="4910576"/>
                <a:ext cx="584640" cy="43592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0">
            <p14:nvContentPartPr>
              <p14:cNvPr id="101" name="Ink 100">
                <a:extLst>
                  <a:ext uri="{FF2B5EF4-FFF2-40B4-BE49-F238E27FC236}">
                    <a16:creationId xmlns:a16="http://schemas.microsoft.com/office/drawing/2014/main" id="{024E3830-D43D-43F1-8FE2-326DFA1621AD}"/>
                  </a:ext>
                </a:extLst>
              </p14:cNvPr>
              <p14:cNvContentPartPr/>
              <p14:nvPr/>
            </p14:nvContentPartPr>
            <p14:xfrm>
              <a:off x="1757280" y="3067720"/>
              <a:ext cx="1677600" cy="865440"/>
            </p14:xfrm>
          </p:contentPart>
        </mc:Choice>
        <mc:Fallback>
          <p:pic>
            <p:nvPicPr>
              <p:cNvPr id="101" name="Ink 100">
                <a:extLst>
                  <a:ext uri="{FF2B5EF4-FFF2-40B4-BE49-F238E27FC236}">
                    <a16:creationId xmlns:a16="http://schemas.microsoft.com/office/drawing/2014/main" id="{024E3830-D43D-43F1-8FE2-326DFA1621AD}"/>
                  </a:ext>
                </a:extLst>
              </p:cNvPr>
              <p:cNvPicPr/>
              <p:nvPr/>
            </p:nvPicPr>
            <p:blipFill>
              <a:blip r:embed="rId71"/>
              <a:stretch>
                <a:fillRect/>
              </a:stretch>
            </p:blipFill>
            <p:spPr>
              <a:xfrm>
                <a:off x="1739640" y="3050073"/>
                <a:ext cx="1713240" cy="90109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2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35870179-071C-4665-AA99-7FC6F602520A}"/>
                  </a:ext>
                </a:extLst>
              </p14:cNvPr>
              <p14:cNvContentPartPr/>
              <p14:nvPr/>
            </p14:nvContentPartPr>
            <p14:xfrm>
              <a:off x="1585560" y="139480"/>
              <a:ext cx="1366920" cy="683280"/>
            </p14:xfrm>
          </p:contentPart>
        </mc:Choice>
        <mc:Fallback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35870179-071C-4665-AA99-7FC6F602520A}"/>
                  </a:ext>
                </a:extLst>
              </p:cNvPr>
              <p:cNvPicPr/>
              <p:nvPr/>
            </p:nvPicPr>
            <p:blipFill>
              <a:blip r:embed="rId73"/>
              <a:stretch>
                <a:fillRect/>
              </a:stretch>
            </p:blipFill>
            <p:spPr>
              <a:xfrm>
                <a:off x="1567920" y="121480"/>
                <a:ext cx="1402560" cy="718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4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id="{00E2EA63-F450-4DC6-B23C-F5AAFD84D3F9}"/>
                  </a:ext>
                </a:extLst>
              </p14:cNvPr>
              <p14:cNvContentPartPr/>
              <p14:nvPr/>
            </p14:nvContentPartPr>
            <p14:xfrm>
              <a:off x="1584480" y="4102360"/>
              <a:ext cx="874080" cy="206280"/>
            </p14:xfrm>
          </p:contentPart>
        </mc:Choice>
        <mc:Fallback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00E2EA63-F450-4DC6-B23C-F5AAFD84D3F9}"/>
                  </a:ext>
                </a:extLst>
              </p:cNvPr>
              <p:cNvPicPr/>
              <p:nvPr/>
            </p:nvPicPr>
            <p:blipFill>
              <a:blip r:embed="rId75"/>
              <a:stretch>
                <a:fillRect/>
              </a:stretch>
            </p:blipFill>
            <p:spPr>
              <a:xfrm>
                <a:off x="1566833" y="4084720"/>
                <a:ext cx="909735" cy="241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6">
            <p14:nvContentPartPr>
              <p14:cNvPr id="22" name="Ink 21">
                <a:extLst>
                  <a:ext uri="{FF2B5EF4-FFF2-40B4-BE49-F238E27FC236}">
                    <a16:creationId xmlns:a16="http://schemas.microsoft.com/office/drawing/2014/main" id="{B494985E-986A-4646-BC6A-19A55E779C4A}"/>
                  </a:ext>
                </a:extLst>
              </p14:cNvPr>
              <p14:cNvContentPartPr/>
              <p14:nvPr/>
            </p14:nvContentPartPr>
            <p14:xfrm>
              <a:off x="654600" y="4063120"/>
              <a:ext cx="757440" cy="305280"/>
            </p14:xfrm>
          </p:contentPart>
        </mc:Choice>
        <mc:Fallback>
          <p:pic>
            <p:nvPicPr>
              <p:cNvPr id="22" name="Ink 21">
                <a:extLst>
                  <a:ext uri="{FF2B5EF4-FFF2-40B4-BE49-F238E27FC236}">
                    <a16:creationId xmlns:a16="http://schemas.microsoft.com/office/drawing/2014/main" id="{B494985E-986A-4646-BC6A-19A55E779C4A}"/>
                  </a:ext>
                </a:extLst>
              </p:cNvPr>
              <p:cNvPicPr/>
              <p:nvPr/>
            </p:nvPicPr>
            <p:blipFill>
              <a:blip r:embed="rId77"/>
              <a:stretch>
                <a:fillRect/>
              </a:stretch>
            </p:blipFill>
            <p:spPr>
              <a:xfrm>
                <a:off x="636960" y="4045480"/>
                <a:ext cx="793080" cy="340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8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8AECEA3C-262E-4228-B88F-90D85CDEFAFF}"/>
                  </a:ext>
                </a:extLst>
              </p14:cNvPr>
              <p14:cNvContentPartPr/>
              <p14:nvPr/>
            </p14:nvContentPartPr>
            <p14:xfrm>
              <a:off x="2651520" y="4033240"/>
              <a:ext cx="234360" cy="259200"/>
            </p14:xfrm>
          </p:contentPart>
        </mc:Choice>
        <mc:Fallback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8AECEA3C-262E-4228-B88F-90D85CDEFAFF}"/>
                  </a:ext>
                </a:extLst>
              </p:cNvPr>
              <p:cNvPicPr/>
              <p:nvPr/>
            </p:nvPicPr>
            <p:blipFill>
              <a:blip r:embed="rId79"/>
              <a:stretch>
                <a:fillRect/>
              </a:stretch>
            </p:blipFill>
            <p:spPr>
              <a:xfrm>
                <a:off x="2633520" y="4015600"/>
                <a:ext cx="270000" cy="294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0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DCEFC437-BB0B-44EC-8A72-E3BDF92A2FD8}"/>
                  </a:ext>
                </a:extLst>
              </p14:cNvPr>
              <p14:cNvContentPartPr/>
              <p14:nvPr/>
            </p14:nvContentPartPr>
            <p14:xfrm>
              <a:off x="3982440" y="4134760"/>
              <a:ext cx="90720" cy="360"/>
            </p14:xfrm>
          </p:contentPart>
        </mc:Choice>
        <mc:Fallback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DCEFC437-BB0B-44EC-8A72-E3BDF92A2FD8}"/>
                  </a:ext>
                </a:extLst>
              </p:cNvPr>
              <p:cNvPicPr/>
              <p:nvPr/>
            </p:nvPicPr>
            <p:blipFill>
              <a:blip r:embed="rId81"/>
              <a:stretch>
                <a:fillRect/>
              </a:stretch>
            </p:blipFill>
            <p:spPr>
              <a:xfrm>
                <a:off x="3964440" y="4116760"/>
                <a:ext cx="12636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2">
            <p14:nvContentPartPr>
              <p14:cNvPr id="23" name="Ink 22">
                <a:extLst>
                  <a:ext uri="{FF2B5EF4-FFF2-40B4-BE49-F238E27FC236}">
                    <a16:creationId xmlns:a16="http://schemas.microsoft.com/office/drawing/2014/main" id="{B2DEAEFE-31E1-4ECD-BADC-1C4256BFDA35}"/>
                  </a:ext>
                </a:extLst>
              </p14:cNvPr>
              <p14:cNvContentPartPr/>
              <p14:nvPr/>
            </p14:nvContentPartPr>
            <p14:xfrm>
              <a:off x="3982440" y="4199560"/>
              <a:ext cx="137520" cy="27000"/>
            </p14:xfrm>
          </p:contentPart>
        </mc:Choice>
        <mc:Fallback>
          <p:pic>
            <p:nvPicPr>
              <p:cNvPr id="23" name="Ink 22">
                <a:extLst>
                  <a:ext uri="{FF2B5EF4-FFF2-40B4-BE49-F238E27FC236}">
                    <a16:creationId xmlns:a16="http://schemas.microsoft.com/office/drawing/2014/main" id="{B2DEAEFE-31E1-4ECD-BADC-1C4256BFDA35}"/>
                  </a:ext>
                </a:extLst>
              </p:cNvPr>
              <p:cNvPicPr/>
              <p:nvPr/>
            </p:nvPicPr>
            <p:blipFill>
              <a:blip r:embed="rId83"/>
              <a:stretch>
                <a:fillRect/>
              </a:stretch>
            </p:blipFill>
            <p:spPr>
              <a:xfrm>
                <a:off x="3964440" y="4181560"/>
                <a:ext cx="173160" cy="62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4">
            <p14:nvContentPartPr>
              <p14:cNvPr id="26" name="Ink 25">
                <a:extLst>
                  <a:ext uri="{FF2B5EF4-FFF2-40B4-BE49-F238E27FC236}">
                    <a16:creationId xmlns:a16="http://schemas.microsoft.com/office/drawing/2014/main" id="{AC590CB4-02C2-49E4-9D13-D7372FE0D72B}"/>
                  </a:ext>
                </a:extLst>
              </p14:cNvPr>
              <p14:cNvContentPartPr/>
              <p14:nvPr/>
            </p14:nvContentPartPr>
            <p14:xfrm>
              <a:off x="4269000" y="4022800"/>
              <a:ext cx="398520" cy="235080"/>
            </p14:xfrm>
          </p:contentPart>
        </mc:Choice>
        <mc:Fallback>
          <p:pic>
            <p:nvPicPr>
              <p:cNvPr id="26" name="Ink 25">
                <a:extLst>
                  <a:ext uri="{FF2B5EF4-FFF2-40B4-BE49-F238E27FC236}">
                    <a16:creationId xmlns:a16="http://schemas.microsoft.com/office/drawing/2014/main" id="{AC590CB4-02C2-49E4-9D13-D7372FE0D72B}"/>
                  </a:ext>
                </a:extLst>
              </p:cNvPr>
              <p:cNvPicPr/>
              <p:nvPr/>
            </p:nvPicPr>
            <p:blipFill>
              <a:blip r:embed="rId85"/>
              <a:stretch>
                <a:fillRect/>
              </a:stretch>
            </p:blipFill>
            <p:spPr>
              <a:xfrm>
                <a:off x="4251344" y="4005160"/>
                <a:ext cx="434192" cy="270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6">
            <p14:nvContentPartPr>
              <p14:cNvPr id="27" name="Ink 26">
                <a:extLst>
                  <a:ext uri="{FF2B5EF4-FFF2-40B4-BE49-F238E27FC236}">
                    <a16:creationId xmlns:a16="http://schemas.microsoft.com/office/drawing/2014/main" id="{5CC05C68-AE88-43C6-A2F0-421BA1CA1ABB}"/>
                  </a:ext>
                </a:extLst>
              </p14:cNvPr>
              <p14:cNvContentPartPr/>
              <p14:nvPr/>
            </p14:nvContentPartPr>
            <p14:xfrm>
              <a:off x="3057600" y="4082920"/>
              <a:ext cx="793440" cy="215640"/>
            </p14:xfrm>
          </p:contentPart>
        </mc:Choice>
        <mc:Fallback>
          <p:pic>
            <p:nvPicPr>
              <p:cNvPr id="27" name="Ink 26">
                <a:extLst>
                  <a:ext uri="{FF2B5EF4-FFF2-40B4-BE49-F238E27FC236}">
                    <a16:creationId xmlns:a16="http://schemas.microsoft.com/office/drawing/2014/main" id="{5CC05C68-AE88-43C6-A2F0-421BA1CA1ABB}"/>
                  </a:ext>
                </a:extLst>
              </p:cNvPr>
              <p:cNvPicPr/>
              <p:nvPr/>
            </p:nvPicPr>
            <p:blipFill>
              <a:blip r:embed="rId87"/>
              <a:stretch>
                <a:fillRect/>
              </a:stretch>
            </p:blipFill>
            <p:spPr>
              <a:xfrm>
                <a:off x="3039952" y="4064950"/>
                <a:ext cx="829096" cy="25122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8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9975D1D8-6267-4CA6-9B54-A10717A9A0DB}"/>
                  </a:ext>
                </a:extLst>
              </p14:cNvPr>
              <p14:cNvContentPartPr/>
              <p14:nvPr/>
            </p14:nvContentPartPr>
            <p14:xfrm>
              <a:off x="426360" y="4490080"/>
              <a:ext cx="232200" cy="284040"/>
            </p14:xfrm>
          </p:contentPart>
        </mc:Choice>
        <mc:Fallback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9975D1D8-6267-4CA6-9B54-A10717A9A0DB}"/>
                  </a:ext>
                </a:extLst>
              </p:cNvPr>
              <p:cNvPicPr/>
              <p:nvPr/>
            </p:nvPicPr>
            <p:blipFill>
              <a:blip r:embed="rId89"/>
              <a:stretch>
                <a:fillRect/>
              </a:stretch>
            </p:blipFill>
            <p:spPr>
              <a:xfrm>
                <a:off x="408720" y="4472440"/>
                <a:ext cx="267840" cy="319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0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65240D5A-3023-4473-A5A1-CFEF8317E6ED}"/>
                  </a:ext>
                </a:extLst>
              </p14:cNvPr>
              <p14:cNvContentPartPr/>
              <p14:nvPr/>
            </p14:nvContentPartPr>
            <p14:xfrm>
              <a:off x="1462440" y="4580800"/>
              <a:ext cx="289800" cy="191880"/>
            </p14:xfrm>
          </p:contentPart>
        </mc:Choice>
        <mc:Fallback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65240D5A-3023-4473-A5A1-CFEF8317E6ED}"/>
                  </a:ext>
                </a:extLst>
              </p:cNvPr>
              <p:cNvPicPr/>
              <p:nvPr/>
            </p:nvPicPr>
            <p:blipFill>
              <a:blip r:embed="rId91"/>
              <a:stretch>
                <a:fillRect/>
              </a:stretch>
            </p:blipFill>
            <p:spPr>
              <a:xfrm>
                <a:off x="1444440" y="4563160"/>
                <a:ext cx="325440" cy="227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2">
            <p14:nvContentPartPr>
              <p14:cNvPr id="24" name="Ink 23">
                <a:extLst>
                  <a:ext uri="{FF2B5EF4-FFF2-40B4-BE49-F238E27FC236}">
                    <a16:creationId xmlns:a16="http://schemas.microsoft.com/office/drawing/2014/main" id="{B1AE239C-5DB8-40A4-8F79-9D6932ACBB9B}"/>
                  </a:ext>
                </a:extLst>
              </p14:cNvPr>
              <p14:cNvContentPartPr/>
              <p14:nvPr/>
            </p14:nvContentPartPr>
            <p14:xfrm>
              <a:off x="964920" y="4551640"/>
              <a:ext cx="367200" cy="265320"/>
            </p14:xfrm>
          </p:contentPart>
        </mc:Choice>
        <mc:Fallback>
          <p:pic>
            <p:nvPicPr>
              <p:cNvPr id="24" name="Ink 23">
                <a:extLst>
                  <a:ext uri="{FF2B5EF4-FFF2-40B4-BE49-F238E27FC236}">
                    <a16:creationId xmlns:a16="http://schemas.microsoft.com/office/drawing/2014/main" id="{B1AE239C-5DB8-40A4-8F79-9D6932ACBB9B}"/>
                  </a:ext>
                </a:extLst>
              </p:cNvPr>
              <p:cNvPicPr/>
              <p:nvPr/>
            </p:nvPicPr>
            <p:blipFill>
              <a:blip r:embed="rId93"/>
              <a:stretch>
                <a:fillRect/>
              </a:stretch>
            </p:blipFill>
            <p:spPr>
              <a:xfrm>
                <a:off x="946938" y="4534000"/>
                <a:ext cx="402805" cy="300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4">
            <p14:nvContentPartPr>
              <p14:cNvPr id="25" name="Ink 24">
                <a:extLst>
                  <a:ext uri="{FF2B5EF4-FFF2-40B4-BE49-F238E27FC236}">
                    <a16:creationId xmlns:a16="http://schemas.microsoft.com/office/drawing/2014/main" id="{F8982995-2F97-43AA-9FD2-7EA32CA0263B}"/>
                  </a:ext>
                </a:extLst>
              </p14:cNvPr>
              <p14:cNvContentPartPr/>
              <p14:nvPr/>
            </p14:nvContentPartPr>
            <p14:xfrm>
              <a:off x="1854840" y="4602040"/>
              <a:ext cx="137880" cy="173160"/>
            </p14:xfrm>
          </p:contentPart>
        </mc:Choice>
        <mc:Fallback>
          <p:pic>
            <p:nvPicPr>
              <p:cNvPr id="25" name="Ink 24">
                <a:extLst>
                  <a:ext uri="{FF2B5EF4-FFF2-40B4-BE49-F238E27FC236}">
                    <a16:creationId xmlns:a16="http://schemas.microsoft.com/office/drawing/2014/main" id="{F8982995-2F97-43AA-9FD2-7EA32CA0263B}"/>
                  </a:ext>
                </a:extLst>
              </p:cNvPr>
              <p:cNvPicPr/>
              <p:nvPr/>
            </p:nvPicPr>
            <p:blipFill>
              <a:blip r:embed="rId95"/>
              <a:stretch>
                <a:fillRect/>
              </a:stretch>
            </p:blipFill>
            <p:spPr>
              <a:xfrm>
                <a:off x="1836840" y="4584400"/>
                <a:ext cx="173520" cy="208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6">
            <p14:nvContentPartPr>
              <p14:cNvPr id="29" name="Ink 28">
                <a:extLst>
                  <a:ext uri="{FF2B5EF4-FFF2-40B4-BE49-F238E27FC236}">
                    <a16:creationId xmlns:a16="http://schemas.microsoft.com/office/drawing/2014/main" id="{883A1E99-DB51-44D1-920C-9E22E8862BD8}"/>
                  </a:ext>
                </a:extLst>
              </p14:cNvPr>
              <p14:cNvContentPartPr/>
              <p14:nvPr/>
            </p14:nvContentPartPr>
            <p14:xfrm>
              <a:off x="2112960" y="4521040"/>
              <a:ext cx="360" cy="360"/>
            </p14:xfrm>
          </p:contentPart>
        </mc:Choice>
        <mc:Fallback>
          <p:pic>
            <p:nvPicPr>
              <p:cNvPr id="29" name="Ink 28">
                <a:extLst>
                  <a:ext uri="{FF2B5EF4-FFF2-40B4-BE49-F238E27FC236}">
                    <a16:creationId xmlns:a16="http://schemas.microsoft.com/office/drawing/2014/main" id="{883A1E99-DB51-44D1-920C-9E22E8862BD8}"/>
                  </a:ext>
                </a:extLst>
              </p:cNvPr>
              <p:cNvPicPr/>
              <p:nvPr/>
            </p:nvPicPr>
            <p:blipFill>
              <a:blip r:embed="rId97"/>
              <a:stretch>
                <a:fillRect/>
              </a:stretch>
            </p:blipFill>
            <p:spPr>
              <a:xfrm>
                <a:off x="2095320" y="4503040"/>
                <a:ext cx="360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8">
            <p14:nvContentPartPr>
              <p14:cNvPr id="32" name="Ink 31">
                <a:extLst>
                  <a:ext uri="{FF2B5EF4-FFF2-40B4-BE49-F238E27FC236}">
                    <a16:creationId xmlns:a16="http://schemas.microsoft.com/office/drawing/2014/main" id="{552536B3-557B-4580-B43A-9B3FF32BA6DA}"/>
                  </a:ext>
                </a:extLst>
              </p14:cNvPr>
              <p14:cNvContentPartPr/>
              <p14:nvPr/>
            </p14:nvContentPartPr>
            <p14:xfrm>
              <a:off x="2587800" y="4591960"/>
              <a:ext cx="276120" cy="144360"/>
            </p14:xfrm>
          </p:contentPart>
        </mc:Choice>
        <mc:Fallback>
          <p:pic>
            <p:nvPicPr>
              <p:cNvPr id="32" name="Ink 31">
                <a:extLst>
                  <a:ext uri="{FF2B5EF4-FFF2-40B4-BE49-F238E27FC236}">
                    <a16:creationId xmlns:a16="http://schemas.microsoft.com/office/drawing/2014/main" id="{552536B3-557B-4580-B43A-9B3FF32BA6DA}"/>
                  </a:ext>
                </a:extLst>
              </p:cNvPr>
              <p:cNvPicPr/>
              <p:nvPr/>
            </p:nvPicPr>
            <p:blipFill>
              <a:blip r:embed="rId99"/>
              <a:stretch>
                <a:fillRect/>
              </a:stretch>
            </p:blipFill>
            <p:spPr>
              <a:xfrm>
                <a:off x="2569800" y="4574320"/>
                <a:ext cx="311760" cy="180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0">
            <p14:nvContentPartPr>
              <p14:cNvPr id="33" name="Ink 32">
                <a:extLst>
                  <a:ext uri="{FF2B5EF4-FFF2-40B4-BE49-F238E27FC236}">
                    <a16:creationId xmlns:a16="http://schemas.microsoft.com/office/drawing/2014/main" id="{28BFAC66-4CB8-494C-A162-FB8B8BA2E64E}"/>
                  </a:ext>
                </a:extLst>
              </p14:cNvPr>
              <p14:cNvContentPartPr/>
              <p14:nvPr/>
            </p14:nvContentPartPr>
            <p14:xfrm>
              <a:off x="2088120" y="4646680"/>
              <a:ext cx="330120" cy="138960"/>
            </p14:xfrm>
          </p:contentPart>
        </mc:Choice>
        <mc:Fallback>
          <p:pic>
            <p:nvPicPr>
              <p:cNvPr id="33" name="Ink 32">
                <a:extLst>
                  <a:ext uri="{FF2B5EF4-FFF2-40B4-BE49-F238E27FC236}">
                    <a16:creationId xmlns:a16="http://schemas.microsoft.com/office/drawing/2014/main" id="{28BFAC66-4CB8-494C-A162-FB8B8BA2E64E}"/>
                  </a:ext>
                </a:extLst>
              </p:cNvPr>
              <p:cNvPicPr/>
              <p:nvPr/>
            </p:nvPicPr>
            <p:blipFill>
              <a:blip r:embed="rId101"/>
              <a:stretch>
                <a:fillRect/>
              </a:stretch>
            </p:blipFill>
            <p:spPr>
              <a:xfrm>
                <a:off x="2070480" y="4628680"/>
                <a:ext cx="365760" cy="174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2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06460EB0-6B2D-4078-8A26-8B934D0AB268}"/>
                  </a:ext>
                </a:extLst>
              </p14:cNvPr>
              <p14:cNvContentPartPr/>
              <p14:nvPr/>
            </p14:nvContentPartPr>
            <p14:xfrm>
              <a:off x="649560" y="5049160"/>
              <a:ext cx="254520" cy="276480"/>
            </p14:xfrm>
          </p:contentPart>
        </mc:Choice>
        <mc:Fallback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06460EB0-6B2D-4078-8A26-8B934D0AB268}"/>
                  </a:ext>
                </a:extLst>
              </p:cNvPr>
              <p:cNvPicPr/>
              <p:nvPr/>
            </p:nvPicPr>
            <p:blipFill>
              <a:blip r:embed="rId103"/>
              <a:stretch>
                <a:fillRect/>
              </a:stretch>
            </p:blipFill>
            <p:spPr>
              <a:xfrm>
                <a:off x="631560" y="5031520"/>
                <a:ext cx="290160" cy="312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4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CCE1C873-CEDE-42BB-BA24-D0FEBBA23CE2}"/>
                  </a:ext>
                </a:extLst>
              </p14:cNvPr>
              <p14:cNvContentPartPr/>
              <p14:nvPr/>
            </p14:nvContentPartPr>
            <p14:xfrm>
              <a:off x="1009200" y="5110000"/>
              <a:ext cx="57960" cy="224640"/>
            </p14:xfrm>
          </p:contentPart>
        </mc:Choice>
        <mc:Fallback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CCE1C873-CEDE-42BB-BA24-D0FEBBA23CE2}"/>
                  </a:ext>
                </a:extLst>
              </p:cNvPr>
              <p:cNvPicPr/>
              <p:nvPr/>
            </p:nvPicPr>
            <p:blipFill>
              <a:blip r:embed="rId105"/>
              <a:stretch>
                <a:fillRect/>
              </a:stretch>
            </p:blipFill>
            <p:spPr>
              <a:xfrm>
                <a:off x="991200" y="5092000"/>
                <a:ext cx="93600" cy="260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6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0CD527DB-091C-4C41-9D75-5F1E608C4EB4}"/>
                  </a:ext>
                </a:extLst>
              </p14:cNvPr>
              <p14:cNvContentPartPr/>
              <p14:nvPr/>
            </p14:nvContentPartPr>
            <p14:xfrm>
              <a:off x="1025760" y="5079760"/>
              <a:ext cx="152280" cy="10080"/>
            </p14:xfrm>
          </p:contentPart>
        </mc:Choice>
        <mc:Fallback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0CD527DB-091C-4C41-9D75-5F1E608C4EB4}"/>
                  </a:ext>
                </a:extLst>
              </p:cNvPr>
              <p:cNvPicPr/>
              <p:nvPr/>
            </p:nvPicPr>
            <p:blipFill>
              <a:blip r:embed="rId107"/>
              <a:stretch>
                <a:fillRect/>
              </a:stretch>
            </p:blipFill>
            <p:spPr>
              <a:xfrm>
                <a:off x="1008120" y="5062120"/>
                <a:ext cx="187920" cy="45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8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ED97CE57-3709-42F6-87FC-589E4E38F10C}"/>
                  </a:ext>
                </a:extLst>
              </p14:cNvPr>
              <p14:cNvContentPartPr/>
              <p14:nvPr/>
            </p14:nvContentPartPr>
            <p14:xfrm>
              <a:off x="995160" y="5257240"/>
              <a:ext cx="100440" cy="15840"/>
            </p14:xfrm>
          </p:contentPart>
        </mc:Choice>
        <mc:Fallback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ED97CE57-3709-42F6-87FC-589E4E38F10C}"/>
                  </a:ext>
                </a:extLst>
              </p:cNvPr>
              <p:cNvPicPr/>
              <p:nvPr/>
            </p:nvPicPr>
            <p:blipFill>
              <a:blip r:embed="rId109"/>
              <a:stretch>
                <a:fillRect/>
              </a:stretch>
            </p:blipFill>
            <p:spPr>
              <a:xfrm>
                <a:off x="977520" y="5239600"/>
                <a:ext cx="136080" cy="51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0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B55D5A9A-A781-49EE-8802-AF6BE13583A1}"/>
                  </a:ext>
                </a:extLst>
              </p14:cNvPr>
              <p14:cNvContentPartPr/>
              <p14:nvPr/>
            </p14:nvContentPartPr>
            <p14:xfrm>
              <a:off x="1157160" y="5260120"/>
              <a:ext cx="124200" cy="273600"/>
            </p14:xfrm>
          </p:contentPart>
        </mc:Choice>
        <mc:Fallback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B55D5A9A-A781-49EE-8802-AF6BE13583A1}"/>
                  </a:ext>
                </a:extLst>
              </p:cNvPr>
              <p:cNvPicPr/>
              <p:nvPr/>
            </p:nvPicPr>
            <p:blipFill>
              <a:blip r:embed="rId111"/>
              <a:stretch>
                <a:fillRect/>
              </a:stretch>
            </p:blipFill>
            <p:spPr>
              <a:xfrm>
                <a:off x="1139520" y="5242120"/>
                <a:ext cx="159840" cy="309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2">
            <p14:nvContentPartPr>
              <p14:cNvPr id="41" name="Ink 40">
                <a:extLst>
                  <a:ext uri="{FF2B5EF4-FFF2-40B4-BE49-F238E27FC236}">
                    <a16:creationId xmlns:a16="http://schemas.microsoft.com/office/drawing/2014/main" id="{5B7B1FF9-2D96-481B-8306-BFFCE1F5216A}"/>
                  </a:ext>
                </a:extLst>
              </p14:cNvPr>
              <p14:cNvContentPartPr/>
              <p14:nvPr/>
            </p14:nvContentPartPr>
            <p14:xfrm>
              <a:off x="1442640" y="5108560"/>
              <a:ext cx="802440" cy="286200"/>
            </p14:xfrm>
          </p:contentPart>
        </mc:Choice>
        <mc:Fallback>
          <p:pic>
            <p:nvPicPr>
              <p:cNvPr id="41" name="Ink 40">
                <a:extLst>
                  <a:ext uri="{FF2B5EF4-FFF2-40B4-BE49-F238E27FC236}">
                    <a16:creationId xmlns:a16="http://schemas.microsoft.com/office/drawing/2014/main" id="{5B7B1FF9-2D96-481B-8306-BFFCE1F5216A}"/>
                  </a:ext>
                </a:extLst>
              </p:cNvPr>
              <p:cNvPicPr/>
              <p:nvPr/>
            </p:nvPicPr>
            <p:blipFill>
              <a:blip r:embed="rId113"/>
              <a:stretch>
                <a:fillRect/>
              </a:stretch>
            </p:blipFill>
            <p:spPr>
              <a:xfrm>
                <a:off x="1424640" y="5090560"/>
                <a:ext cx="838080" cy="321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4">
            <p14:nvContentPartPr>
              <p14:cNvPr id="30" name="Ink 29">
                <a:extLst>
                  <a:ext uri="{FF2B5EF4-FFF2-40B4-BE49-F238E27FC236}">
                    <a16:creationId xmlns:a16="http://schemas.microsoft.com/office/drawing/2014/main" id="{8B7EEA92-5562-459B-A63F-A4A28A7571BE}"/>
                  </a:ext>
                </a:extLst>
              </p14:cNvPr>
              <p14:cNvContentPartPr/>
              <p14:nvPr/>
            </p14:nvContentPartPr>
            <p14:xfrm>
              <a:off x="2458200" y="5110000"/>
              <a:ext cx="255240" cy="277200"/>
            </p14:xfrm>
          </p:contentPart>
        </mc:Choice>
        <mc:Fallback>
          <p:pic>
            <p:nvPicPr>
              <p:cNvPr id="30" name="Ink 29">
                <a:extLst>
                  <a:ext uri="{FF2B5EF4-FFF2-40B4-BE49-F238E27FC236}">
                    <a16:creationId xmlns:a16="http://schemas.microsoft.com/office/drawing/2014/main" id="{8B7EEA92-5562-459B-A63F-A4A28A7571BE}"/>
                  </a:ext>
                </a:extLst>
              </p:cNvPr>
              <p:cNvPicPr/>
              <p:nvPr/>
            </p:nvPicPr>
            <p:blipFill>
              <a:blip r:embed="rId115"/>
              <a:stretch>
                <a:fillRect/>
              </a:stretch>
            </p:blipFill>
            <p:spPr>
              <a:xfrm>
                <a:off x="2440560" y="5092000"/>
                <a:ext cx="290880" cy="312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6">
            <p14:nvContentPartPr>
              <p14:cNvPr id="45" name="Ink 44">
                <a:extLst>
                  <a:ext uri="{FF2B5EF4-FFF2-40B4-BE49-F238E27FC236}">
                    <a16:creationId xmlns:a16="http://schemas.microsoft.com/office/drawing/2014/main" id="{8C3D63A5-5753-4069-B5AE-213A6B1A012F}"/>
                  </a:ext>
                </a:extLst>
              </p14:cNvPr>
              <p14:cNvContentPartPr/>
              <p14:nvPr/>
            </p14:nvContentPartPr>
            <p14:xfrm>
              <a:off x="3982440" y="5047360"/>
              <a:ext cx="731160" cy="234000"/>
            </p14:xfrm>
          </p:contentPart>
        </mc:Choice>
        <mc:Fallback>
          <p:pic>
            <p:nvPicPr>
              <p:cNvPr id="45" name="Ink 44">
                <a:extLst>
                  <a:ext uri="{FF2B5EF4-FFF2-40B4-BE49-F238E27FC236}">
                    <a16:creationId xmlns:a16="http://schemas.microsoft.com/office/drawing/2014/main" id="{8C3D63A5-5753-4069-B5AE-213A6B1A012F}"/>
                  </a:ext>
                </a:extLst>
              </p:cNvPr>
              <p:cNvPicPr/>
              <p:nvPr/>
            </p:nvPicPr>
            <p:blipFill>
              <a:blip r:embed="rId117"/>
              <a:stretch>
                <a:fillRect/>
              </a:stretch>
            </p:blipFill>
            <p:spPr>
              <a:xfrm>
                <a:off x="3964440" y="5029360"/>
                <a:ext cx="766800" cy="269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8">
            <p14:nvContentPartPr>
              <p14:cNvPr id="46" name="Ink 45">
                <a:extLst>
                  <a:ext uri="{FF2B5EF4-FFF2-40B4-BE49-F238E27FC236}">
                    <a16:creationId xmlns:a16="http://schemas.microsoft.com/office/drawing/2014/main" id="{CAA040DB-9E20-40FB-8F6D-215FC11B0282}"/>
                  </a:ext>
                </a:extLst>
              </p14:cNvPr>
              <p14:cNvContentPartPr/>
              <p14:nvPr/>
            </p14:nvContentPartPr>
            <p14:xfrm>
              <a:off x="3038880" y="5088760"/>
              <a:ext cx="823320" cy="374400"/>
            </p14:xfrm>
          </p:contentPart>
        </mc:Choice>
        <mc:Fallback>
          <p:pic>
            <p:nvPicPr>
              <p:cNvPr id="46" name="Ink 45">
                <a:extLst>
                  <a:ext uri="{FF2B5EF4-FFF2-40B4-BE49-F238E27FC236}">
                    <a16:creationId xmlns:a16="http://schemas.microsoft.com/office/drawing/2014/main" id="{CAA040DB-9E20-40FB-8F6D-215FC11B0282}"/>
                  </a:ext>
                </a:extLst>
              </p:cNvPr>
              <p:cNvPicPr/>
              <p:nvPr/>
            </p:nvPicPr>
            <p:blipFill>
              <a:blip r:embed="rId119"/>
              <a:stretch>
                <a:fillRect/>
              </a:stretch>
            </p:blipFill>
            <p:spPr>
              <a:xfrm>
                <a:off x="3020880" y="5071120"/>
                <a:ext cx="858960" cy="4100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064561596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EF925F-07F8-4EB3-99A6-401403A3F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8BA499-14B1-4141-8B47-F388188B2A8C}" type="slidenum">
              <a:rPr lang="en-US" smtClean="0"/>
              <a:pPr>
                <a:defRPr/>
              </a:pPr>
              <a:t>66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0BB0A9F-67E7-4360-BE9A-A8D3F312C7C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3056" t="17531" r="18541" b="76420"/>
          <a:stretch/>
        </p:blipFill>
        <p:spPr>
          <a:xfrm>
            <a:off x="304800" y="228600"/>
            <a:ext cx="8599714" cy="15240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F0256B7F-660F-4C3A-9958-D2343A82F7C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666"/>
          <a:stretch/>
        </p:blipFill>
        <p:spPr>
          <a:xfrm>
            <a:off x="5789622" y="1273723"/>
            <a:ext cx="3107209" cy="2119717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B6DCC777-BEA5-4DC5-90E9-BDACB64259DB}"/>
                  </a:ext>
                </a:extLst>
              </p14:cNvPr>
              <p14:cNvContentPartPr/>
              <p14:nvPr/>
            </p14:nvContentPartPr>
            <p14:xfrm>
              <a:off x="1076520" y="548440"/>
              <a:ext cx="960840" cy="2448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B6DCC777-BEA5-4DC5-90E9-BDACB64259DB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058880" y="512800"/>
                <a:ext cx="996480" cy="96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1CEF74A6-6511-487F-A591-C9CD2448ED38}"/>
                  </a:ext>
                </a:extLst>
              </p14:cNvPr>
              <p14:cNvContentPartPr/>
              <p14:nvPr/>
            </p14:nvContentPartPr>
            <p14:xfrm>
              <a:off x="4866240" y="1340800"/>
              <a:ext cx="3765960" cy="71640"/>
            </p14:xfrm>
          </p:contentPart>
        </mc:Choice>
        <mc:Fallback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1CEF74A6-6511-487F-A591-C9CD2448ED38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4848600" y="1304800"/>
                <a:ext cx="3801600" cy="143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D42D16F1-1097-48CB-A84C-636D48DE3352}"/>
                  </a:ext>
                </a:extLst>
              </p14:cNvPr>
              <p14:cNvContentPartPr/>
              <p14:nvPr/>
            </p14:nvContentPartPr>
            <p14:xfrm>
              <a:off x="365520" y="1635280"/>
              <a:ext cx="3756960" cy="102240"/>
            </p14:xfrm>
          </p:contentPart>
        </mc:Choice>
        <mc:Fallback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D42D16F1-1097-48CB-A84C-636D48DE3352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347520" y="1599280"/>
                <a:ext cx="3792600" cy="173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">
            <p14:nvContentPartPr>
              <p14:cNvPr id="78" name="Ink 77">
                <a:extLst>
                  <a:ext uri="{FF2B5EF4-FFF2-40B4-BE49-F238E27FC236}">
                    <a16:creationId xmlns:a16="http://schemas.microsoft.com/office/drawing/2014/main" id="{E0633C40-31D6-432C-84F4-5CEF202BD5A3}"/>
                  </a:ext>
                </a:extLst>
              </p14:cNvPr>
              <p14:cNvContentPartPr/>
              <p14:nvPr/>
            </p14:nvContentPartPr>
            <p14:xfrm>
              <a:off x="2393400" y="2071240"/>
              <a:ext cx="1436040" cy="1339200"/>
            </p14:xfrm>
          </p:contentPart>
        </mc:Choice>
        <mc:Fallback>
          <p:pic>
            <p:nvPicPr>
              <p:cNvPr id="78" name="Ink 77">
                <a:extLst>
                  <a:ext uri="{FF2B5EF4-FFF2-40B4-BE49-F238E27FC236}">
                    <a16:creationId xmlns:a16="http://schemas.microsoft.com/office/drawing/2014/main" id="{E0633C40-31D6-432C-84F4-5CEF202BD5A3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2375400" y="2053600"/>
                <a:ext cx="1471680" cy="1374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90A6D3F3-8056-4521-9F16-9339F31ADAA3}"/>
                  </a:ext>
                </a:extLst>
              </p14:cNvPr>
              <p14:cNvContentPartPr/>
              <p14:nvPr/>
            </p14:nvContentPartPr>
            <p14:xfrm>
              <a:off x="5639880" y="3203440"/>
              <a:ext cx="821880" cy="541800"/>
            </p14:xfrm>
          </p:contentPart>
        </mc:Choice>
        <mc:Fallback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90A6D3F3-8056-4521-9F16-9339F31ADAA3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5622240" y="3185800"/>
                <a:ext cx="857520" cy="577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">
            <p14:nvContentPartPr>
              <p14:cNvPr id="31" name="Ink 30">
                <a:extLst>
                  <a:ext uri="{FF2B5EF4-FFF2-40B4-BE49-F238E27FC236}">
                    <a16:creationId xmlns:a16="http://schemas.microsoft.com/office/drawing/2014/main" id="{477DFAAD-2BB6-487D-A394-AEB81D1D9E8F}"/>
                  </a:ext>
                </a:extLst>
              </p14:cNvPr>
              <p14:cNvContentPartPr/>
              <p14:nvPr/>
            </p14:nvContentPartPr>
            <p14:xfrm>
              <a:off x="6838680" y="3454000"/>
              <a:ext cx="1698120" cy="345960"/>
            </p14:xfrm>
          </p:contentPart>
        </mc:Choice>
        <mc:Fallback>
          <p:pic>
            <p:nvPicPr>
              <p:cNvPr id="31" name="Ink 30">
                <a:extLst>
                  <a:ext uri="{FF2B5EF4-FFF2-40B4-BE49-F238E27FC236}">
                    <a16:creationId xmlns:a16="http://schemas.microsoft.com/office/drawing/2014/main" id="{477DFAAD-2BB6-487D-A394-AEB81D1D9E8F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6821040" y="3436342"/>
                <a:ext cx="1733760" cy="38163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">
            <p14:nvContentPartPr>
              <p14:cNvPr id="60" name="Ink 59">
                <a:extLst>
                  <a:ext uri="{FF2B5EF4-FFF2-40B4-BE49-F238E27FC236}">
                    <a16:creationId xmlns:a16="http://schemas.microsoft.com/office/drawing/2014/main" id="{70FEA33A-0CA4-4D06-A694-E6BE0526ABEF}"/>
                  </a:ext>
                </a:extLst>
              </p14:cNvPr>
              <p14:cNvContentPartPr/>
              <p14:nvPr/>
            </p14:nvContentPartPr>
            <p14:xfrm>
              <a:off x="1350840" y="2523040"/>
              <a:ext cx="273600" cy="299880"/>
            </p14:xfrm>
          </p:contentPart>
        </mc:Choice>
        <mc:Fallback>
          <p:pic>
            <p:nvPicPr>
              <p:cNvPr id="60" name="Ink 59">
                <a:extLst>
                  <a:ext uri="{FF2B5EF4-FFF2-40B4-BE49-F238E27FC236}">
                    <a16:creationId xmlns:a16="http://schemas.microsoft.com/office/drawing/2014/main" id="{70FEA33A-0CA4-4D06-A694-E6BE0526ABEF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1332840" y="2505400"/>
                <a:ext cx="309240" cy="335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8">
            <p14:nvContentPartPr>
              <p14:cNvPr id="62" name="Ink 61">
                <a:extLst>
                  <a:ext uri="{FF2B5EF4-FFF2-40B4-BE49-F238E27FC236}">
                    <a16:creationId xmlns:a16="http://schemas.microsoft.com/office/drawing/2014/main" id="{F5D34BE0-D740-496D-BA19-A43E46581857}"/>
                  </a:ext>
                </a:extLst>
              </p14:cNvPr>
              <p14:cNvContentPartPr/>
              <p14:nvPr/>
            </p14:nvContentPartPr>
            <p14:xfrm>
              <a:off x="1543800" y="2924080"/>
              <a:ext cx="881280" cy="394920"/>
            </p14:xfrm>
          </p:contentPart>
        </mc:Choice>
        <mc:Fallback>
          <p:pic>
            <p:nvPicPr>
              <p:cNvPr id="62" name="Ink 61">
                <a:extLst>
                  <a:ext uri="{FF2B5EF4-FFF2-40B4-BE49-F238E27FC236}">
                    <a16:creationId xmlns:a16="http://schemas.microsoft.com/office/drawing/2014/main" id="{F5D34BE0-D740-496D-BA19-A43E46581857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1526160" y="2906424"/>
                <a:ext cx="916920" cy="43059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0">
            <p14:nvContentPartPr>
              <p14:cNvPr id="50" name="Ink 49">
                <a:extLst>
                  <a:ext uri="{FF2B5EF4-FFF2-40B4-BE49-F238E27FC236}">
                    <a16:creationId xmlns:a16="http://schemas.microsoft.com/office/drawing/2014/main" id="{03071465-35E0-411D-958B-E31CEA15544A}"/>
                  </a:ext>
                </a:extLst>
              </p14:cNvPr>
              <p14:cNvContentPartPr/>
              <p14:nvPr/>
            </p14:nvContentPartPr>
            <p14:xfrm>
              <a:off x="5465640" y="4041880"/>
              <a:ext cx="233280" cy="243000"/>
            </p14:xfrm>
          </p:contentPart>
        </mc:Choice>
        <mc:Fallback>
          <p:pic>
            <p:nvPicPr>
              <p:cNvPr id="50" name="Ink 49">
                <a:extLst>
                  <a:ext uri="{FF2B5EF4-FFF2-40B4-BE49-F238E27FC236}">
                    <a16:creationId xmlns:a16="http://schemas.microsoft.com/office/drawing/2014/main" id="{03071465-35E0-411D-958B-E31CEA15544A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5448000" y="4023880"/>
                <a:ext cx="268920" cy="278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2">
            <p14:nvContentPartPr>
              <p14:cNvPr id="58" name="Ink 57">
                <a:extLst>
                  <a:ext uri="{FF2B5EF4-FFF2-40B4-BE49-F238E27FC236}">
                    <a16:creationId xmlns:a16="http://schemas.microsoft.com/office/drawing/2014/main" id="{0C5FC470-FF98-4017-9E8F-A0ADB547B3D3}"/>
                  </a:ext>
                </a:extLst>
              </p14:cNvPr>
              <p14:cNvContentPartPr/>
              <p14:nvPr/>
            </p14:nvContentPartPr>
            <p14:xfrm>
              <a:off x="5505600" y="3865120"/>
              <a:ext cx="157680" cy="107280"/>
            </p14:xfrm>
          </p:contentPart>
        </mc:Choice>
        <mc:Fallback>
          <p:pic>
            <p:nvPicPr>
              <p:cNvPr id="58" name="Ink 57">
                <a:extLst>
                  <a:ext uri="{FF2B5EF4-FFF2-40B4-BE49-F238E27FC236}">
                    <a16:creationId xmlns:a16="http://schemas.microsoft.com/office/drawing/2014/main" id="{0C5FC470-FF98-4017-9E8F-A0ADB547B3D3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5487600" y="3847120"/>
                <a:ext cx="193320" cy="142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4">
            <p14:nvContentPartPr>
              <p14:cNvPr id="59" name="Ink 58">
                <a:extLst>
                  <a:ext uri="{FF2B5EF4-FFF2-40B4-BE49-F238E27FC236}">
                    <a16:creationId xmlns:a16="http://schemas.microsoft.com/office/drawing/2014/main" id="{AB517685-6C43-4DEB-9FD1-CF856E04063E}"/>
                  </a:ext>
                </a:extLst>
              </p14:cNvPr>
              <p14:cNvContentPartPr/>
              <p14:nvPr/>
            </p14:nvContentPartPr>
            <p14:xfrm>
              <a:off x="5981520" y="4114240"/>
              <a:ext cx="115560" cy="4320"/>
            </p14:xfrm>
          </p:contentPart>
        </mc:Choice>
        <mc:Fallback>
          <p:pic>
            <p:nvPicPr>
              <p:cNvPr id="59" name="Ink 58">
                <a:extLst>
                  <a:ext uri="{FF2B5EF4-FFF2-40B4-BE49-F238E27FC236}">
                    <a16:creationId xmlns:a16="http://schemas.microsoft.com/office/drawing/2014/main" id="{AB517685-6C43-4DEB-9FD1-CF856E04063E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5963520" y="4096600"/>
                <a:ext cx="151200" cy="39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6">
            <p14:nvContentPartPr>
              <p14:cNvPr id="63" name="Ink 62">
                <a:extLst>
                  <a:ext uri="{FF2B5EF4-FFF2-40B4-BE49-F238E27FC236}">
                    <a16:creationId xmlns:a16="http://schemas.microsoft.com/office/drawing/2014/main" id="{16DFF3B2-1E4F-4E37-BF45-D81FB045A349}"/>
                  </a:ext>
                </a:extLst>
              </p14:cNvPr>
              <p14:cNvContentPartPr/>
              <p14:nvPr/>
            </p14:nvContentPartPr>
            <p14:xfrm>
              <a:off x="5953440" y="4206040"/>
              <a:ext cx="143640" cy="9360"/>
            </p14:xfrm>
          </p:contentPart>
        </mc:Choice>
        <mc:Fallback>
          <p:pic>
            <p:nvPicPr>
              <p:cNvPr id="63" name="Ink 62">
                <a:extLst>
                  <a:ext uri="{FF2B5EF4-FFF2-40B4-BE49-F238E27FC236}">
                    <a16:creationId xmlns:a16="http://schemas.microsoft.com/office/drawing/2014/main" id="{16DFF3B2-1E4F-4E37-BF45-D81FB045A349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5935440" y="4188400"/>
                <a:ext cx="179280" cy="45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8">
            <p14:nvContentPartPr>
              <p14:cNvPr id="70" name="Ink 69">
                <a:extLst>
                  <a:ext uri="{FF2B5EF4-FFF2-40B4-BE49-F238E27FC236}">
                    <a16:creationId xmlns:a16="http://schemas.microsoft.com/office/drawing/2014/main" id="{25B77C2E-E89A-4E7D-B73A-E0EC7C6574F2}"/>
                  </a:ext>
                </a:extLst>
              </p14:cNvPr>
              <p14:cNvContentPartPr/>
              <p14:nvPr/>
            </p14:nvContentPartPr>
            <p14:xfrm>
              <a:off x="6785040" y="4063480"/>
              <a:ext cx="92160" cy="204840"/>
            </p14:xfrm>
          </p:contentPart>
        </mc:Choice>
        <mc:Fallback>
          <p:pic>
            <p:nvPicPr>
              <p:cNvPr id="70" name="Ink 69">
                <a:extLst>
                  <a:ext uri="{FF2B5EF4-FFF2-40B4-BE49-F238E27FC236}">
                    <a16:creationId xmlns:a16="http://schemas.microsoft.com/office/drawing/2014/main" id="{25B77C2E-E89A-4E7D-B73A-E0EC7C6574F2}"/>
                  </a:ext>
                </a:extLst>
              </p:cNvPr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6767040" y="4045840"/>
                <a:ext cx="127800" cy="240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0">
            <p14:nvContentPartPr>
              <p14:cNvPr id="71" name="Ink 70">
                <a:extLst>
                  <a:ext uri="{FF2B5EF4-FFF2-40B4-BE49-F238E27FC236}">
                    <a16:creationId xmlns:a16="http://schemas.microsoft.com/office/drawing/2014/main" id="{D3070272-C18D-4D58-AD76-FF6450889F1D}"/>
                  </a:ext>
                </a:extLst>
              </p14:cNvPr>
              <p14:cNvContentPartPr/>
              <p14:nvPr/>
            </p14:nvContentPartPr>
            <p14:xfrm>
              <a:off x="6766320" y="3947920"/>
              <a:ext cx="158760" cy="68400"/>
            </p14:xfrm>
          </p:contentPart>
        </mc:Choice>
        <mc:Fallback>
          <p:pic>
            <p:nvPicPr>
              <p:cNvPr id="71" name="Ink 70">
                <a:extLst>
                  <a:ext uri="{FF2B5EF4-FFF2-40B4-BE49-F238E27FC236}">
                    <a16:creationId xmlns:a16="http://schemas.microsoft.com/office/drawing/2014/main" id="{D3070272-C18D-4D58-AD76-FF6450889F1D}"/>
                  </a:ext>
                </a:extLst>
              </p:cNvPr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6748320" y="3930280"/>
                <a:ext cx="194400" cy="104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2">
            <p14:nvContentPartPr>
              <p14:cNvPr id="72" name="Ink 71">
                <a:extLst>
                  <a:ext uri="{FF2B5EF4-FFF2-40B4-BE49-F238E27FC236}">
                    <a16:creationId xmlns:a16="http://schemas.microsoft.com/office/drawing/2014/main" id="{3D03DC2B-DCA1-4CFA-A2CA-609569ADFD17}"/>
                  </a:ext>
                </a:extLst>
              </p14:cNvPr>
              <p14:cNvContentPartPr/>
              <p14:nvPr/>
            </p14:nvContentPartPr>
            <p14:xfrm>
              <a:off x="6287880" y="4022800"/>
              <a:ext cx="380160" cy="258120"/>
            </p14:xfrm>
          </p:contentPart>
        </mc:Choice>
        <mc:Fallback>
          <p:pic>
            <p:nvPicPr>
              <p:cNvPr id="72" name="Ink 71">
                <a:extLst>
                  <a:ext uri="{FF2B5EF4-FFF2-40B4-BE49-F238E27FC236}">
                    <a16:creationId xmlns:a16="http://schemas.microsoft.com/office/drawing/2014/main" id="{3D03DC2B-DCA1-4CFA-A2CA-609569ADFD17}"/>
                  </a:ext>
                </a:extLst>
              </p:cNvPr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6270223" y="4005160"/>
                <a:ext cx="415834" cy="293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4">
            <p14:nvContentPartPr>
              <p14:cNvPr id="73" name="Ink 72">
                <a:extLst>
                  <a:ext uri="{FF2B5EF4-FFF2-40B4-BE49-F238E27FC236}">
                    <a16:creationId xmlns:a16="http://schemas.microsoft.com/office/drawing/2014/main" id="{70DA1EC0-C21D-4C3E-BA5C-184734FB17BE}"/>
                  </a:ext>
                </a:extLst>
              </p14:cNvPr>
              <p14:cNvContentPartPr/>
              <p14:nvPr/>
            </p14:nvContentPartPr>
            <p14:xfrm>
              <a:off x="7142160" y="4144840"/>
              <a:ext cx="176040" cy="10800"/>
            </p14:xfrm>
          </p:contentPart>
        </mc:Choice>
        <mc:Fallback>
          <p:pic>
            <p:nvPicPr>
              <p:cNvPr id="73" name="Ink 72">
                <a:extLst>
                  <a:ext uri="{FF2B5EF4-FFF2-40B4-BE49-F238E27FC236}">
                    <a16:creationId xmlns:a16="http://schemas.microsoft.com/office/drawing/2014/main" id="{70DA1EC0-C21D-4C3E-BA5C-184734FB17BE}"/>
                  </a:ext>
                </a:extLst>
              </p:cNvPr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7124520" y="4127200"/>
                <a:ext cx="211680" cy="46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6">
            <p14:nvContentPartPr>
              <p14:cNvPr id="74" name="Ink 73">
                <a:extLst>
                  <a:ext uri="{FF2B5EF4-FFF2-40B4-BE49-F238E27FC236}">
                    <a16:creationId xmlns:a16="http://schemas.microsoft.com/office/drawing/2014/main" id="{3FF57B4D-AB07-42CC-9D74-1271A2496369}"/>
                  </a:ext>
                </a:extLst>
              </p14:cNvPr>
              <p14:cNvContentPartPr/>
              <p14:nvPr/>
            </p14:nvContentPartPr>
            <p14:xfrm>
              <a:off x="7206960" y="4053760"/>
              <a:ext cx="16560" cy="186120"/>
            </p14:xfrm>
          </p:contentPart>
        </mc:Choice>
        <mc:Fallback>
          <p:pic>
            <p:nvPicPr>
              <p:cNvPr id="74" name="Ink 73">
                <a:extLst>
                  <a:ext uri="{FF2B5EF4-FFF2-40B4-BE49-F238E27FC236}">
                    <a16:creationId xmlns:a16="http://schemas.microsoft.com/office/drawing/2014/main" id="{3FF57B4D-AB07-42CC-9D74-1271A2496369}"/>
                  </a:ext>
                </a:extLst>
              </p:cNvPr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7189320" y="4035760"/>
                <a:ext cx="52200" cy="221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8">
            <p14:nvContentPartPr>
              <p14:cNvPr id="80" name="Ink 79">
                <a:extLst>
                  <a:ext uri="{FF2B5EF4-FFF2-40B4-BE49-F238E27FC236}">
                    <a16:creationId xmlns:a16="http://schemas.microsoft.com/office/drawing/2014/main" id="{FE351B86-2423-45DF-B345-50C479E70501}"/>
                  </a:ext>
                </a:extLst>
              </p14:cNvPr>
              <p14:cNvContentPartPr/>
              <p14:nvPr/>
            </p14:nvContentPartPr>
            <p14:xfrm>
              <a:off x="7518360" y="3963040"/>
              <a:ext cx="379800" cy="422280"/>
            </p14:xfrm>
          </p:contentPart>
        </mc:Choice>
        <mc:Fallback>
          <p:pic>
            <p:nvPicPr>
              <p:cNvPr id="80" name="Ink 79">
                <a:extLst>
                  <a:ext uri="{FF2B5EF4-FFF2-40B4-BE49-F238E27FC236}">
                    <a16:creationId xmlns:a16="http://schemas.microsoft.com/office/drawing/2014/main" id="{FE351B86-2423-45DF-B345-50C479E70501}"/>
                  </a:ext>
                </a:extLst>
              </p:cNvPr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7500377" y="3945040"/>
                <a:ext cx="415406" cy="457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0">
            <p14:nvContentPartPr>
              <p14:cNvPr id="81" name="Ink 80">
                <a:extLst>
                  <a:ext uri="{FF2B5EF4-FFF2-40B4-BE49-F238E27FC236}">
                    <a16:creationId xmlns:a16="http://schemas.microsoft.com/office/drawing/2014/main" id="{8398A60F-6E26-4CDD-BA97-7C1834FCE2C9}"/>
                  </a:ext>
                </a:extLst>
              </p14:cNvPr>
              <p14:cNvContentPartPr/>
              <p14:nvPr/>
            </p14:nvContentPartPr>
            <p14:xfrm>
              <a:off x="8036040" y="4056640"/>
              <a:ext cx="154440" cy="323280"/>
            </p14:xfrm>
          </p:contentPart>
        </mc:Choice>
        <mc:Fallback>
          <p:pic>
            <p:nvPicPr>
              <p:cNvPr id="81" name="Ink 80">
                <a:extLst>
                  <a:ext uri="{FF2B5EF4-FFF2-40B4-BE49-F238E27FC236}">
                    <a16:creationId xmlns:a16="http://schemas.microsoft.com/office/drawing/2014/main" id="{8398A60F-6E26-4CDD-BA97-7C1834FCE2C9}"/>
                  </a:ext>
                </a:extLst>
              </p:cNvPr>
              <p:cNvPicPr/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8018400" y="4039000"/>
                <a:ext cx="190080" cy="358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2">
            <p14:nvContentPartPr>
              <p14:cNvPr id="82" name="Ink 81">
                <a:extLst>
                  <a:ext uri="{FF2B5EF4-FFF2-40B4-BE49-F238E27FC236}">
                    <a16:creationId xmlns:a16="http://schemas.microsoft.com/office/drawing/2014/main" id="{A86E3044-C067-490A-9EB7-126FDA50D288}"/>
                  </a:ext>
                </a:extLst>
              </p14:cNvPr>
              <p14:cNvContentPartPr/>
              <p14:nvPr/>
            </p14:nvContentPartPr>
            <p14:xfrm>
              <a:off x="8056560" y="3872320"/>
              <a:ext cx="174600" cy="117000"/>
            </p14:xfrm>
          </p:contentPart>
        </mc:Choice>
        <mc:Fallback>
          <p:pic>
            <p:nvPicPr>
              <p:cNvPr id="82" name="Ink 81">
                <a:extLst>
                  <a:ext uri="{FF2B5EF4-FFF2-40B4-BE49-F238E27FC236}">
                    <a16:creationId xmlns:a16="http://schemas.microsoft.com/office/drawing/2014/main" id="{A86E3044-C067-490A-9EB7-126FDA50D288}"/>
                  </a:ext>
                </a:extLst>
              </p:cNvPr>
              <p:cNvPicPr/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8038560" y="3854320"/>
                <a:ext cx="210240" cy="152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4">
            <p14:nvContentPartPr>
              <p14:cNvPr id="49" name="Ink 48">
                <a:extLst>
                  <a:ext uri="{FF2B5EF4-FFF2-40B4-BE49-F238E27FC236}">
                    <a16:creationId xmlns:a16="http://schemas.microsoft.com/office/drawing/2014/main" id="{A427F48A-9D5B-49B7-B5AE-A88D3BC6FA50}"/>
                  </a:ext>
                </a:extLst>
              </p14:cNvPr>
              <p14:cNvContentPartPr/>
              <p14:nvPr/>
            </p14:nvContentPartPr>
            <p14:xfrm>
              <a:off x="8329440" y="4165360"/>
              <a:ext cx="42480" cy="75600"/>
            </p14:xfrm>
          </p:contentPart>
        </mc:Choice>
        <mc:Fallback>
          <p:pic>
            <p:nvPicPr>
              <p:cNvPr id="49" name="Ink 48">
                <a:extLst>
                  <a:ext uri="{FF2B5EF4-FFF2-40B4-BE49-F238E27FC236}">
                    <a16:creationId xmlns:a16="http://schemas.microsoft.com/office/drawing/2014/main" id="{A427F48A-9D5B-49B7-B5AE-A88D3BC6FA50}"/>
                  </a:ext>
                </a:extLst>
              </p:cNvPr>
              <p:cNvPicPr/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8311440" y="4147360"/>
                <a:ext cx="78120" cy="111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6">
            <p14:nvContentPartPr>
              <p14:cNvPr id="77" name="Ink 76">
                <a:extLst>
                  <a:ext uri="{FF2B5EF4-FFF2-40B4-BE49-F238E27FC236}">
                    <a16:creationId xmlns:a16="http://schemas.microsoft.com/office/drawing/2014/main" id="{94289DA9-877D-4C01-A882-F26C5BFCDFC9}"/>
                  </a:ext>
                </a:extLst>
              </p14:cNvPr>
              <p14:cNvContentPartPr/>
              <p14:nvPr/>
            </p14:nvContentPartPr>
            <p14:xfrm>
              <a:off x="5079720" y="4348240"/>
              <a:ext cx="1126080" cy="358200"/>
            </p14:xfrm>
          </p:contentPart>
        </mc:Choice>
        <mc:Fallback>
          <p:pic>
            <p:nvPicPr>
              <p:cNvPr id="77" name="Ink 76">
                <a:extLst>
                  <a:ext uri="{FF2B5EF4-FFF2-40B4-BE49-F238E27FC236}">
                    <a16:creationId xmlns:a16="http://schemas.microsoft.com/office/drawing/2014/main" id="{94289DA9-877D-4C01-A882-F26C5BFCDFC9}"/>
                  </a:ext>
                </a:extLst>
              </p:cNvPr>
              <p:cNvPicPr/>
              <p:nvPr/>
            </p:nvPicPr>
            <p:blipFill>
              <a:blip r:embed="rId47"/>
              <a:stretch>
                <a:fillRect/>
              </a:stretch>
            </p:blipFill>
            <p:spPr>
              <a:xfrm>
                <a:off x="5062080" y="4330258"/>
                <a:ext cx="1161720" cy="39380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8">
            <p14:nvContentPartPr>
              <p14:cNvPr id="88" name="Ink 87">
                <a:extLst>
                  <a:ext uri="{FF2B5EF4-FFF2-40B4-BE49-F238E27FC236}">
                    <a16:creationId xmlns:a16="http://schemas.microsoft.com/office/drawing/2014/main" id="{973B3C91-6B9E-40D3-9D67-4325B59DD1FA}"/>
                  </a:ext>
                </a:extLst>
              </p14:cNvPr>
              <p14:cNvContentPartPr/>
              <p14:nvPr/>
            </p14:nvContentPartPr>
            <p14:xfrm>
              <a:off x="7402440" y="4440760"/>
              <a:ext cx="289440" cy="182520"/>
            </p14:xfrm>
          </p:contentPart>
        </mc:Choice>
        <mc:Fallback>
          <p:pic>
            <p:nvPicPr>
              <p:cNvPr id="88" name="Ink 87">
                <a:extLst>
                  <a:ext uri="{FF2B5EF4-FFF2-40B4-BE49-F238E27FC236}">
                    <a16:creationId xmlns:a16="http://schemas.microsoft.com/office/drawing/2014/main" id="{973B3C91-6B9E-40D3-9D67-4325B59DD1FA}"/>
                  </a:ext>
                </a:extLst>
              </p:cNvPr>
              <p:cNvPicPr/>
              <p:nvPr/>
            </p:nvPicPr>
            <p:blipFill>
              <a:blip r:embed="rId49"/>
              <a:stretch>
                <a:fillRect/>
              </a:stretch>
            </p:blipFill>
            <p:spPr>
              <a:xfrm>
                <a:off x="7384800" y="4423120"/>
                <a:ext cx="325080" cy="218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0">
            <p14:nvContentPartPr>
              <p14:cNvPr id="89" name="Ink 88">
                <a:extLst>
                  <a:ext uri="{FF2B5EF4-FFF2-40B4-BE49-F238E27FC236}">
                    <a16:creationId xmlns:a16="http://schemas.microsoft.com/office/drawing/2014/main" id="{1764EA09-0B95-4910-AA2F-13715CFF0D30}"/>
                  </a:ext>
                </a:extLst>
              </p14:cNvPr>
              <p14:cNvContentPartPr/>
              <p14:nvPr/>
            </p14:nvContentPartPr>
            <p14:xfrm>
              <a:off x="6601800" y="4469920"/>
              <a:ext cx="682920" cy="241200"/>
            </p14:xfrm>
          </p:contentPart>
        </mc:Choice>
        <mc:Fallback>
          <p:pic>
            <p:nvPicPr>
              <p:cNvPr id="89" name="Ink 88">
                <a:extLst>
                  <a:ext uri="{FF2B5EF4-FFF2-40B4-BE49-F238E27FC236}">
                    <a16:creationId xmlns:a16="http://schemas.microsoft.com/office/drawing/2014/main" id="{1764EA09-0B95-4910-AA2F-13715CFF0D30}"/>
                  </a:ext>
                </a:extLst>
              </p:cNvPr>
              <p:cNvPicPr/>
              <p:nvPr/>
            </p:nvPicPr>
            <p:blipFill>
              <a:blip r:embed="rId51"/>
              <a:stretch>
                <a:fillRect/>
              </a:stretch>
            </p:blipFill>
            <p:spPr>
              <a:xfrm>
                <a:off x="6583800" y="4451947"/>
                <a:ext cx="718560" cy="27678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2">
            <p14:nvContentPartPr>
              <p14:cNvPr id="92" name="Ink 91">
                <a:extLst>
                  <a:ext uri="{FF2B5EF4-FFF2-40B4-BE49-F238E27FC236}">
                    <a16:creationId xmlns:a16="http://schemas.microsoft.com/office/drawing/2014/main" id="{EA2C80BD-DB44-477E-9A87-B4BC96F786CC}"/>
                  </a:ext>
                </a:extLst>
              </p14:cNvPr>
              <p14:cNvContentPartPr/>
              <p14:nvPr/>
            </p14:nvContentPartPr>
            <p14:xfrm>
              <a:off x="8093280" y="4429600"/>
              <a:ext cx="4320" cy="8280"/>
            </p14:xfrm>
          </p:contentPart>
        </mc:Choice>
        <mc:Fallback>
          <p:pic>
            <p:nvPicPr>
              <p:cNvPr id="92" name="Ink 91">
                <a:extLst>
                  <a:ext uri="{FF2B5EF4-FFF2-40B4-BE49-F238E27FC236}">
                    <a16:creationId xmlns:a16="http://schemas.microsoft.com/office/drawing/2014/main" id="{EA2C80BD-DB44-477E-9A87-B4BC96F786CC}"/>
                  </a:ext>
                </a:extLst>
              </p:cNvPr>
              <p:cNvPicPr/>
              <p:nvPr/>
            </p:nvPicPr>
            <p:blipFill>
              <a:blip r:embed="rId53"/>
              <a:stretch>
                <a:fillRect/>
              </a:stretch>
            </p:blipFill>
            <p:spPr>
              <a:xfrm>
                <a:off x="8075280" y="4411600"/>
                <a:ext cx="39960" cy="43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4">
            <p14:nvContentPartPr>
              <p14:cNvPr id="94" name="Ink 93">
                <a:extLst>
                  <a:ext uri="{FF2B5EF4-FFF2-40B4-BE49-F238E27FC236}">
                    <a16:creationId xmlns:a16="http://schemas.microsoft.com/office/drawing/2014/main" id="{C5B45DFF-A44D-4290-B4FE-7F76B2C167B5}"/>
                  </a:ext>
                </a:extLst>
              </p14:cNvPr>
              <p14:cNvContentPartPr/>
              <p14:nvPr/>
            </p14:nvContentPartPr>
            <p14:xfrm>
              <a:off x="7817520" y="4483600"/>
              <a:ext cx="534240" cy="166320"/>
            </p14:xfrm>
          </p:contentPart>
        </mc:Choice>
        <mc:Fallback>
          <p:pic>
            <p:nvPicPr>
              <p:cNvPr id="94" name="Ink 93">
                <a:extLst>
                  <a:ext uri="{FF2B5EF4-FFF2-40B4-BE49-F238E27FC236}">
                    <a16:creationId xmlns:a16="http://schemas.microsoft.com/office/drawing/2014/main" id="{C5B45DFF-A44D-4290-B4FE-7F76B2C167B5}"/>
                  </a:ext>
                </a:extLst>
              </p:cNvPr>
              <p:cNvPicPr/>
              <p:nvPr/>
            </p:nvPicPr>
            <p:blipFill>
              <a:blip r:embed="rId55"/>
              <a:stretch>
                <a:fillRect/>
              </a:stretch>
            </p:blipFill>
            <p:spPr>
              <a:xfrm>
                <a:off x="7799880" y="4465960"/>
                <a:ext cx="569880" cy="201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6">
            <p14:nvContentPartPr>
              <p14:cNvPr id="95" name="Ink 94">
                <a:extLst>
                  <a:ext uri="{FF2B5EF4-FFF2-40B4-BE49-F238E27FC236}">
                    <a16:creationId xmlns:a16="http://schemas.microsoft.com/office/drawing/2014/main" id="{11449CBE-7D06-4944-A1F3-282DFB9A3855}"/>
                  </a:ext>
                </a:extLst>
              </p14:cNvPr>
              <p14:cNvContentPartPr/>
              <p14:nvPr/>
            </p14:nvContentPartPr>
            <p14:xfrm>
              <a:off x="8481360" y="4490080"/>
              <a:ext cx="242640" cy="188640"/>
            </p14:xfrm>
          </p:contentPart>
        </mc:Choice>
        <mc:Fallback>
          <p:pic>
            <p:nvPicPr>
              <p:cNvPr id="95" name="Ink 94">
                <a:extLst>
                  <a:ext uri="{FF2B5EF4-FFF2-40B4-BE49-F238E27FC236}">
                    <a16:creationId xmlns:a16="http://schemas.microsoft.com/office/drawing/2014/main" id="{11449CBE-7D06-4944-A1F3-282DFB9A3855}"/>
                  </a:ext>
                </a:extLst>
              </p:cNvPr>
              <p:cNvPicPr/>
              <p:nvPr/>
            </p:nvPicPr>
            <p:blipFill>
              <a:blip r:embed="rId57"/>
              <a:stretch>
                <a:fillRect/>
              </a:stretch>
            </p:blipFill>
            <p:spPr>
              <a:xfrm>
                <a:off x="8463360" y="4472440"/>
                <a:ext cx="278280" cy="224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8">
            <p14:nvContentPartPr>
              <p14:cNvPr id="68" name="Ink 67">
                <a:extLst>
                  <a:ext uri="{FF2B5EF4-FFF2-40B4-BE49-F238E27FC236}">
                    <a16:creationId xmlns:a16="http://schemas.microsoft.com/office/drawing/2014/main" id="{1CE556FB-04F6-4A6A-AB07-618772D4E013}"/>
                  </a:ext>
                </a:extLst>
              </p14:cNvPr>
              <p14:cNvContentPartPr/>
              <p14:nvPr/>
            </p14:nvContentPartPr>
            <p14:xfrm>
              <a:off x="4847520" y="4795000"/>
              <a:ext cx="222480" cy="405360"/>
            </p14:xfrm>
          </p:contentPart>
        </mc:Choice>
        <mc:Fallback>
          <p:pic>
            <p:nvPicPr>
              <p:cNvPr id="68" name="Ink 67">
                <a:extLst>
                  <a:ext uri="{FF2B5EF4-FFF2-40B4-BE49-F238E27FC236}">
                    <a16:creationId xmlns:a16="http://schemas.microsoft.com/office/drawing/2014/main" id="{1CE556FB-04F6-4A6A-AB07-618772D4E013}"/>
                  </a:ext>
                </a:extLst>
              </p:cNvPr>
              <p:cNvPicPr/>
              <p:nvPr/>
            </p:nvPicPr>
            <p:blipFill>
              <a:blip r:embed="rId59"/>
              <a:stretch>
                <a:fillRect/>
              </a:stretch>
            </p:blipFill>
            <p:spPr>
              <a:xfrm>
                <a:off x="4829880" y="4777360"/>
                <a:ext cx="258120" cy="441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0">
            <p14:nvContentPartPr>
              <p14:cNvPr id="79" name="Ink 78">
                <a:extLst>
                  <a:ext uri="{FF2B5EF4-FFF2-40B4-BE49-F238E27FC236}">
                    <a16:creationId xmlns:a16="http://schemas.microsoft.com/office/drawing/2014/main" id="{EEA025DE-D5D4-440C-80A3-7ED05A17B53A}"/>
                  </a:ext>
                </a:extLst>
              </p14:cNvPr>
              <p14:cNvContentPartPr/>
              <p14:nvPr/>
            </p14:nvContentPartPr>
            <p14:xfrm>
              <a:off x="6156480" y="4969600"/>
              <a:ext cx="186840" cy="29160"/>
            </p14:xfrm>
          </p:contentPart>
        </mc:Choice>
        <mc:Fallback>
          <p:pic>
            <p:nvPicPr>
              <p:cNvPr id="79" name="Ink 78">
                <a:extLst>
                  <a:ext uri="{FF2B5EF4-FFF2-40B4-BE49-F238E27FC236}">
                    <a16:creationId xmlns:a16="http://schemas.microsoft.com/office/drawing/2014/main" id="{EEA025DE-D5D4-440C-80A3-7ED05A17B53A}"/>
                  </a:ext>
                </a:extLst>
              </p:cNvPr>
              <p:cNvPicPr/>
              <p:nvPr/>
            </p:nvPicPr>
            <p:blipFill>
              <a:blip r:embed="rId61"/>
              <a:stretch>
                <a:fillRect/>
              </a:stretch>
            </p:blipFill>
            <p:spPr>
              <a:xfrm>
                <a:off x="6138840" y="4951600"/>
                <a:ext cx="222480" cy="64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2">
            <p14:nvContentPartPr>
              <p14:cNvPr id="83" name="Ink 82">
                <a:extLst>
                  <a:ext uri="{FF2B5EF4-FFF2-40B4-BE49-F238E27FC236}">
                    <a16:creationId xmlns:a16="http://schemas.microsoft.com/office/drawing/2014/main" id="{999D53A9-422D-4B78-BD9F-8F80C45B2673}"/>
                  </a:ext>
                </a:extLst>
              </p14:cNvPr>
              <p14:cNvContentPartPr/>
              <p14:nvPr/>
            </p14:nvContentPartPr>
            <p14:xfrm>
              <a:off x="6187080" y="5080480"/>
              <a:ext cx="153720" cy="11880"/>
            </p14:xfrm>
          </p:contentPart>
        </mc:Choice>
        <mc:Fallback>
          <p:pic>
            <p:nvPicPr>
              <p:cNvPr id="83" name="Ink 82">
                <a:extLst>
                  <a:ext uri="{FF2B5EF4-FFF2-40B4-BE49-F238E27FC236}">
                    <a16:creationId xmlns:a16="http://schemas.microsoft.com/office/drawing/2014/main" id="{999D53A9-422D-4B78-BD9F-8F80C45B2673}"/>
                  </a:ext>
                </a:extLst>
              </p:cNvPr>
              <p:cNvPicPr/>
              <p:nvPr/>
            </p:nvPicPr>
            <p:blipFill>
              <a:blip r:embed="rId63"/>
              <a:stretch>
                <a:fillRect/>
              </a:stretch>
            </p:blipFill>
            <p:spPr>
              <a:xfrm>
                <a:off x="6169440" y="5062840"/>
                <a:ext cx="189360" cy="47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4">
            <p14:nvContentPartPr>
              <p14:cNvPr id="84" name="Ink 83">
                <a:extLst>
                  <a:ext uri="{FF2B5EF4-FFF2-40B4-BE49-F238E27FC236}">
                    <a16:creationId xmlns:a16="http://schemas.microsoft.com/office/drawing/2014/main" id="{561ED825-BFA8-4824-9718-F4F37C943B82}"/>
                  </a:ext>
                </a:extLst>
              </p14:cNvPr>
              <p14:cNvContentPartPr/>
              <p14:nvPr/>
            </p14:nvContentPartPr>
            <p14:xfrm>
              <a:off x="6490920" y="4871320"/>
              <a:ext cx="301320" cy="203760"/>
            </p14:xfrm>
          </p:contentPart>
        </mc:Choice>
        <mc:Fallback>
          <p:pic>
            <p:nvPicPr>
              <p:cNvPr id="84" name="Ink 83">
                <a:extLst>
                  <a:ext uri="{FF2B5EF4-FFF2-40B4-BE49-F238E27FC236}">
                    <a16:creationId xmlns:a16="http://schemas.microsoft.com/office/drawing/2014/main" id="{561ED825-BFA8-4824-9718-F4F37C943B82}"/>
                  </a:ext>
                </a:extLst>
              </p:cNvPr>
              <p:cNvPicPr/>
              <p:nvPr/>
            </p:nvPicPr>
            <p:blipFill>
              <a:blip r:embed="rId65"/>
              <a:stretch>
                <a:fillRect/>
              </a:stretch>
            </p:blipFill>
            <p:spPr>
              <a:xfrm>
                <a:off x="6473280" y="4853680"/>
                <a:ext cx="336960" cy="239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6">
            <p14:nvContentPartPr>
              <p14:cNvPr id="91" name="Ink 90">
                <a:extLst>
                  <a:ext uri="{FF2B5EF4-FFF2-40B4-BE49-F238E27FC236}">
                    <a16:creationId xmlns:a16="http://schemas.microsoft.com/office/drawing/2014/main" id="{CB77ABDC-E7CE-4059-8800-288DBACA4BBD}"/>
                  </a:ext>
                </a:extLst>
              </p14:cNvPr>
              <p14:cNvContentPartPr/>
              <p14:nvPr/>
            </p14:nvContentPartPr>
            <p14:xfrm>
              <a:off x="6920400" y="4906960"/>
              <a:ext cx="910800" cy="183600"/>
            </p14:xfrm>
          </p:contentPart>
        </mc:Choice>
        <mc:Fallback>
          <p:pic>
            <p:nvPicPr>
              <p:cNvPr id="91" name="Ink 90">
                <a:extLst>
                  <a:ext uri="{FF2B5EF4-FFF2-40B4-BE49-F238E27FC236}">
                    <a16:creationId xmlns:a16="http://schemas.microsoft.com/office/drawing/2014/main" id="{CB77ABDC-E7CE-4059-8800-288DBACA4BBD}"/>
                  </a:ext>
                </a:extLst>
              </p:cNvPr>
              <p:cNvPicPr/>
              <p:nvPr/>
            </p:nvPicPr>
            <p:blipFill>
              <a:blip r:embed="rId67"/>
              <a:stretch>
                <a:fillRect/>
              </a:stretch>
            </p:blipFill>
            <p:spPr>
              <a:xfrm>
                <a:off x="6902400" y="4888960"/>
                <a:ext cx="946440" cy="219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8">
            <p14:nvContentPartPr>
              <p14:cNvPr id="93" name="Ink 92">
                <a:extLst>
                  <a:ext uri="{FF2B5EF4-FFF2-40B4-BE49-F238E27FC236}">
                    <a16:creationId xmlns:a16="http://schemas.microsoft.com/office/drawing/2014/main" id="{3CAA77E8-1E59-4F56-B035-012409FFBFA5}"/>
                  </a:ext>
                </a:extLst>
              </p14:cNvPr>
              <p14:cNvContentPartPr/>
              <p14:nvPr/>
            </p14:nvContentPartPr>
            <p14:xfrm>
              <a:off x="5435040" y="4928560"/>
              <a:ext cx="549000" cy="400320"/>
            </p14:xfrm>
          </p:contentPart>
        </mc:Choice>
        <mc:Fallback>
          <p:pic>
            <p:nvPicPr>
              <p:cNvPr id="93" name="Ink 92">
                <a:extLst>
                  <a:ext uri="{FF2B5EF4-FFF2-40B4-BE49-F238E27FC236}">
                    <a16:creationId xmlns:a16="http://schemas.microsoft.com/office/drawing/2014/main" id="{3CAA77E8-1E59-4F56-B035-012409FFBFA5}"/>
                  </a:ext>
                </a:extLst>
              </p:cNvPr>
              <p:cNvPicPr/>
              <p:nvPr/>
            </p:nvPicPr>
            <p:blipFill>
              <a:blip r:embed="rId69"/>
              <a:stretch>
                <a:fillRect/>
              </a:stretch>
            </p:blipFill>
            <p:spPr>
              <a:xfrm>
                <a:off x="5417040" y="4910576"/>
                <a:ext cx="584640" cy="43592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0">
            <p14:nvContentPartPr>
              <p14:cNvPr id="101" name="Ink 100">
                <a:extLst>
                  <a:ext uri="{FF2B5EF4-FFF2-40B4-BE49-F238E27FC236}">
                    <a16:creationId xmlns:a16="http://schemas.microsoft.com/office/drawing/2014/main" id="{024E3830-D43D-43F1-8FE2-326DFA1621AD}"/>
                  </a:ext>
                </a:extLst>
              </p14:cNvPr>
              <p14:cNvContentPartPr/>
              <p14:nvPr/>
            </p14:nvContentPartPr>
            <p14:xfrm>
              <a:off x="1757280" y="3067720"/>
              <a:ext cx="1677600" cy="865440"/>
            </p14:xfrm>
          </p:contentPart>
        </mc:Choice>
        <mc:Fallback>
          <p:pic>
            <p:nvPicPr>
              <p:cNvPr id="101" name="Ink 100">
                <a:extLst>
                  <a:ext uri="{FF2B5EF4-FFF2-40B4-BE49-F238E27FC236}">
                    <a16:creationId xmlns:a16="http://schemas.microsoft.com/office/drawing/2014/main" id="{024E3830-D43D-43F1-8FE2-326DFA1621AD}"/>
                  </a:ext>
                </a:extLst>
              </p:cNvPr>
              <p:cNvPicPr/>
              <p:nvPr/>
            </p:nvPicPr>
            <p:blipFill>
              <a:blip r:embed="rId71"/>
              <a:stretch>
                <a:fillRect/>
              </a:stretch>
            </p:blipFill>
            <p:spPr>
              <a:xfrm>
                <a:off x="1739640" y="3050073"/>
                <a:ext cx="1713240" cy="90109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2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35870179-071C-4665-AA99-7FC6F602520A}"/>
                  </a:ext>
                </a:extLst>
              </p14:cNvPr>
              <p14:cNvContentPartPr/>
              <p14:nvPr/>
            </p14:nvContentPartPr>
            <p14:xfrm>
              <a:off x="1585560" y="139480"/>
              <a:ext cx="1366920" cy="683280"/>
            </p14:xfrm>
          </p:contentPart>
        </mc:Choice>
        <mc:Fallback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35870179-071C-4665-AA99-7FC6F602520A}"/>
                  </a:ext>
                </a:extLst>
              </p:cNvPr>
              <p:cNvPicPr/>
              <p:nvPr/>
            </p:nvPicPr>
            <p:blipFill>
              <a:blip r:embed="rId73"/>
              <a:stretch>
                <a:fillRect/>
              </a:stretch>
            </p:blipFill>
            <p:spPr>
              <a:xfrm>
                <a:off x="1567920" y="121480"/>
                <a:ext cx="1402560" cy="718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4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id="{00E2EA63-F450-4DC6-B23C-F5AAFD84D3F9}"/>
                  </a:ext>
                </a:extLst>
              </p14:cNvPr>
              <p14:cNvContentPartPr/>
              <p14:nvPr/>
            </p14:nvContentPartPr>
            <p14:xfrm>
              <a:off x="1584480" y="4102360"/>
              <a:ext cx="874080" cy="206280"/>
            </p14:xfrm>
          </p:contentPart>
        </mc:Choice>
        <mc:Fallback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00E2EA63-F450-4DC6-B23C-F5AAFD84D3F9}"/>
                  </a:ext>
                </a:extLst>
              </p:cNvPr>
              <p:cNvPicPr/>
              <p:nvPr/>
            </p:nvPicPr>
            <p:blipFill>
              <a:blip r:embed="rId75"/>
              <a:stretch>
                <a:fillRect/>
              </a:stretch>
            </p:blipFill>
            <p:spPr>
              <a:xfrm>
                <a:off x="1566833" y="4084720"/>
                <a:ext cx="909735" cy="241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6">
            <p14:nvContentPartPr>
              <p14:cNvPr id="22" name="Ink 21">
                <a:extLst>
                  <a:ext uri="{FF2B5EF4-FFF2-40B4-BE49-F238E27FC236}">
                    <a16:creationId xmlns:a16="http://schemas.microsoft.com/office/drawing/2014/main" id="{B494985E-986A-4646-BC6A-19A55E779C4A}"/>
                  </a:ext>
                </a:extLst>
              </p14:cNvPr>
              <p14:cNvContentPartPr/>
              <p14:nvPr/>
            </p14:nvContentPartPr>
            <p14:xfrm>
              <a:off x="654600" y="4063120"/>
              <a:ext cx="757440" cy="305280"/>
            </p14:xfrm>
          </p:contentPart>
        </mc:Choice>
        <mc:Fallback>
          <p:pic>
            <p:nvPicPr>
              <p:cNvPr id="22" name="Ink 21">
                <a:extLst>
                  <a:ext uri="{FF2B5EF4-FFF2-40B4-BE49-F238E27FC236}">
                    <a16:creationId xmlns:a16="http://schemas.microsoft.com/office/drawing/2014/main" id="{B494985E-986A-4646-BC6A-19A55E779C4A}"/>
                  </a:ext>
                </a:extLst>
              </p:cNvPr>
              <p:cNvPicPr/>
              <p:nvPr/>
            </p:nvPicPr>
            <p:blipFill>
              <a:blip r:embed="rId77"/>
              <a:stretch>
                <a:fillRect/>
              </a:stretch>
            </p:blipFill>
            <p:spPr>
              <a:xfrm>
                <a:off x="636960" y="4045480"/>
                <a:ext cx="793080" cy="340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8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8AECEA3C-262E-4228-B88F-90D85CDEFAFF}"/>
                  </a:ext>
                </a:extLst>
              </p14:cNvPr>
              <p14:cNvContentPartPr/>
              <p14:nvPr/>
            </p14:nvContentPartPr>
            <p14:xfrm>
              <a:off x="2651520" y="4033240"/>
              <a:ext cx="234360" cy="259200"/>
            </p14:xfrm>
          </p:contentPart>
        </mc:Choice>
        <mc:Fallback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8AECEA3C-262E-4228-B88F-90D85CDEFAFF}"/>
                  </a:ext>
                </a:extLst>
              </p:cNvPr>
              <p:cNvPicPr/>
              <p:nvPr/>
            </p:nvPicPr>
            <p:blipFill>
              <a:blip r:embed="rId79"/>
              <a:stretch>
                <a:fillRect/>
              </a:stretch>
            </p:blipFill>
            <p:spPr>
              <a:xfrm>
                <a:off x="2633520" y="4015600"/>
                <a:ext cx="270000" cy="294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0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DCEFC437-BB0B-44EC-8A72-E3BDF92A2FD8}"/>
                  </a:ext>
                </a:extLst>
              </p14:cNvPr>
              <p14:cNvContentPartPr/>
              <p14:nvPr/>
            </p14:nvContentPartPr>
            <p14:xfrm>
              <a:off x="3982440" y="4134760"/>
              <a:ext cx="90720" cy="360"/>
            </p14:xfrm>
          </p:contentPart>
        </mc:Choice>
        <mc:Fallback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DCEFC437-BB0B-44EC-8A72-E3BDF92A2FD8}"/>
                  </a:ext>
                </a:extLst>
              </p:cNvPr>
              <p:cNvPicPr/>
              <p:nvPr/>
            </p:nvPicPr>
            <p:blipFill>
              <a:blip r:embed="rId81"/>
              <a:stretch>
                <a:fillRect/>
              </a:stretch>
            </p:blipFill>
            <p:spPr>
              <a:xfrm>
                <a:off x="3964440" y="4116760"/>
                <a:ext cx="12636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2">
            <p14:nvContentPartPr>
              <p14:cNvPr id="23" name="Ink 22">
                <a:extLst>
                  <a:ext uri="{FF2B5EF4-FFF2-40B4-BE49-F238E27FC236}">
                    <a16:creationId xmlns:a16="http://schemas.microsoft.com/office/drawing/2014/main" id="{B2DEAEFE-31E1-4ECD-BADC-1C4256BFDA35}"/>
                  </a:ext>
                </a:extLst>
              </p14:cNvPr>
              <p14:cNvContentPartPr/>
              <p14:nvPr/>
            </p14:nvContentPartPr>
            <p14:xfrm>
              <a:off x="3982440" y="4199560"/>
              <a:ext cx="137520" cy="27000"/>
            </p14:xfrm>
          </p:contentPart>
        </mc:Choice>
        <mc:Fallback>
          <p:pic>
            <p:nvPicPr>
              <p:cNvPr id="23" name="Ink 22">
                <a:extLst>
                  <a:ext uri="{FF2B5EF4-FFF2-40B4-BE49-F238E27FC236}">
                    <a16:creationId xmlns:a16="http://schemas.microsoft.com/office/drawing/2014/main" id="{B2DEAEFE-31E1-4ECD-BADC-1C4256BFDA35}"/>
                  </a:ext>
                </a:extLst>
              </p:cNvPr>
              <p:cNvPicPr/>
              <p:nvPr/>
            </p:nvPicPr>
            <p:blipFill>
              <a:blip r:embed="rId83"/>
              <a:stretch>
                <a:fillRect/>
              </a:stretch>
            </p:blipFill>
            <p:spPr>
              <a:xfrm>
                <a:off x="3964440" y="4181560"/>
                <a:ext cx="173160" cy="62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4">
            <p14:nvContentPartPr>
              <p14:cNvPr id="26" name="Ink 25">
                <a:extLst>
                  <a:ext uri="{FF2B5EF4-FFF2-40B4-BE49-F238E27FC236}">
                    <a16:creationId xmlns:a16="http://schemas.microsoft.com/office/drawing/2014/main" id="{AC590CB4-02C2-49E4-9D13-D7372FE0D72B}"/>
                  </a:ext>
                </a:extLst>
              </p14:cNvPr>
              <p14:cNvContentPartPr/>
              <p14:nvPr/>
            </p14:nvContentPartPr>
            <p14:xfrm>
              <a:off x="4269000" y="4022800"/>
              <a:ext cx="398520" cy="235080"/>
            </p14:xfrm>
          </p:contentPart>
        </mc:Choice>
        <mc:Fallback>
          <p:pic>
            <p:nvPicPr>
              <p:cNvPr id="26" name="Ink 25">
                <a:extLst>
                  <a:ext uri="{FF2B5EF4-FFF2-40B4-BE49-F238E27FC236}">
                    <a16:creationId xmlns:a16="http://schemas.microsoft.com/office/drawing/2014/main" id="{AC590CB4-02C2-49E4-9D13-D7372FE0D72B}"/>
                  </a:ext>
                </a:extLst>
              </p:cNvPr>
              <p:cNvPicPr/>
              <p:nvPr/>
            </p:nvPicPr>
            <p:blipFill>
              <a:blip r:embed="rId85"/>
              <a:stretch>
                <a:fillRect/>
              </a:stretch>
            </p:blipFill>
            <p:spPr>
              <a:xfrm>
                <a:off x="4251344" y="4005160"/>
                <a:ext cx="434192" cy="270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6">
            <p14:nvContentPartPr>
              <p14:cNvPr id="27" name="Ink 26">
                <a:extLst>
                  <a:ext uri="{FF2B5EF4-FFF2-40B4-BE49-F238E27FC236}">
                    <a16:creationId xmlns:a16="http://schemas.microsoft.com/office/drawing/2014/main" id="{5CC05C68-AE88-43C6-A2F0-421BA1CA1ABB}"/>
                  </a:ext>
                </a:extLst>
              </p14:cNvPr>
              <p14:cNvContentPartPr/>
              <p14:nvPr/>
            </p14:nvContentPartPr>
            <p14:xfrm>
              <a:off x="3057600" y="4082920"/>
              <a:ext cx="793440" cy="215640"/>
            </p14:xfrm>
          </p:contentPart>
        </mc:Choice>
        <mc:Fallback>
          <p:pic>
            <p:nvPicPr>
              <p:cNvPr id="27" name="Ink 26">
                <a:extLst>
                  <a:ext uri="{FF2B5EF4-FFF2-40B4-BE49-F238E27FC236}">
                    <a16:creationId xmlns:a16="http://schemas.microsoft.com/office/drawing/2014/main" id="{5CC05C68-AE88-43C6-A2F0-421BA1CA1ABB}"/>
                  </a:ext>
                </a:extLst>
              </p:cNvPr>
              <p:cNvPicPr/>
              <p:nvPr/>
            </p:nvPicPr>
            <p:blipFill>
              <a:blip r:embed="rId87"/>
              <a:stretch>
                <a:fillRect/>
              </a:stretch>
            </p:blipFill>
            <p:spPr>
              <a:xfrm>
                <a:off x="3039952" y="4064950"/>
                <a:ext cx="829096" cy="25122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8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9975D1D8-6267-4CA6-9B54-A10717A9A0DB}"/>
                  </a:ext>
                </a:extLst>
              </p14:cNvPr>
              <p14:cNvContentPartPr/>
              <p14:nvPr/>
            </p14:nvContentPartPr>
            <p14:xfrm>
              <a:off x="426360" y="4490080"/>
              <a:ext cx="232200" cy="284040"/>
            </p14:xfrm>
          </p:contentPart>
        </mc:Choice>
        <mc:Fallback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9975D1D8-6267-4CA6-9B54-A10717A9A0DB}"/>
                  </a:ext>
                </a:extLst>
              </p:cNvPr>
              <p:cNvPicPr/>
              <p:nvPr/>
            </p:nvPicPr>
            <p:blipFill>
              <a:blip r:embed="rId89"/>
              <a:stretch>
                <a:fillRect/>
              </a:stretch>
            </p:blipFill>
            <p:spPr>
              <a:xfrm>
                <a:off x="408720" y="4472440"/>
                <a:ext cx="267840" cy="319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0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65240D5A-3023-4473-A5A1-CFEF8317E6ED}"/>
                  </a:ext>
                </a:extLst>
              </p14:cNvPr>
              <p14:cNvContentPartPr/>
              <p14:nvPr/>
            </p14:nvContentPartPr>
            <p14:xfrm>
              <a:off x="1462440" y="4580800"/>
              <a:ext cx="289800" cy="191880"/>
            </p14:xfrm>
          </p:contentPart>
        </mc:Choice>
        <mc:Fallback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65240D5A-3023-4473-A5A1-CFEF8317E6ED}"/>
                  </a:ext>
                </a:extLst>
              </p:cNvPr>
              <p:cNvPicPr/>
              <p:nvPr/>
            </p:nvPicPr>
            <p:blipFill>
              <a:blip r:embed="rId91"/>
              <a:stretch>
                <a:fillRect/>
              </a:stretch>
            </p:blipFill>
            <p:spPr>
              <a:xfrm>
                <a:off x="1444440" y="4563160"/>
                <a:ext cx="325440" cy="227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2">
            <p14:nvContentPartPr>
              <p14:cNvPr id="24" name="Ink 23">
                <a:extLst>
                  <a:ext uri="{FF2B5EF4-FFF2-40B4-BE49-F238E27FC236}">
                    <a16:creationId xmlns:a16="http://schemas.microsoft.com/office/drawing/2014/main" id="{B1AE239C-5DB8-40A4-8F79-9D6932ACBB9B}"/>
                  </a:ext>
                </a:extLst>
              </p14:cNvPr>
              <p14:cNvContentPartPr/>
              <p14:nvPr/>
            </p14:nvContentPartPr>
            <p14:xfrm>
              <a:off x="964920" y="4551640"/>
              <a:ext cx="367200" cy="265320"/>
            </p14:xfrm>
          </p:contentPart>
        </mc:Choice>
        <mc:Fallback>
          <p:pic>
            <p:nvPicPr>
              <p:cNvPr id="24" name="Ink 23">
                <a:extLst>
                  <a:ext uri="{FF2B5EF4-FFF2-40B4-BE49-F238E27FC236}">
                    <a16:creationId xmlns:a16="http://schemas.microsoft.com/office/drawing/2014/main" id="{B1AE239C-5DB8-40A4-8F79-9D6932ACBB9B}"/>
                  </a:ext>
                </a:extLst>
              </p:cNvPr>
              <p:cNvPicPr/>
              <p:nvPr/>
            </p:nvPicPr>
            <p:blipFill>
              <a:blip r:embed="rId93"/>
              <a:stretch>
                <a:fillRect/>
              </a:stretch>
            </p:blipFill>
            <p:spPr>
              <a:xfrm>
                <a:off x="946938" y="4534000"/>
                <a:ext cx="402805" cy="300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4">
            <p14:nvContentPartPr>
              <p14:cNvPr id="25" name="Ink 24">
                <a:extLst>
                  <a:ext uri="{FF2B5EF4-FFF2-40B4-BE49-F238E27FC236}">
                    <a16:creationId xmlns:a16="http://schemas.microsoft.com/office/drawing/2014/main" id="{F8982995-2F97-43AA-9FD2-7EA32CA0263B}"/>
                  </a:ext>
                </a:extLst>
              </p14:cNvPr>
              <p14:cNvContentPartPr/>
              <p14:nvPr/>
            </p14:nvContentPartPr>
            <p14:xfrm>
              <a:off x="1854840" y="4602040"/>
              <a:ext cx="137880" cy="173160"/>
            </p14:xfrm>
          </p:contentPart>
        </mc:Choice>
        <mc:Fallback>
          <p:pic>
            <p:nvPicPr>
              <p:cNvPr id="25" name="Ink 24">
                <a:extLst>
                  <a:ext uri="{FF2B5EF4-FFF2-40B4-BE49-F238E27FC236}">
                    <a16:creationId xmlns:a16="http://schemas.microsoft.com/office/drawing/2014/main" id="{F8982995-2F97-43AA-9FD2-7EA32CA0263B}"/>
                  </a:ext>
                </a:extLst>
              </p:cNvPr>
              <p:cNvPicPr/>
              <p:nvPr/>
            </p:nvPicPr>
            <p:blipFill>
              <a:blip r:embed="rId95"/>
              <a:stretch>
                <a:fillRect/>
              </a:stretch>
            </p:blipFill>
            <p:spPr>
              <a:xfrm>
                <a:off x="1836840" y="4584400"/>
                <a:ext cx="173520" cy="208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6">
            <p14:nvContentPartPr>
              <p14:cNvPr id="29" name="Ink 28">
                <a:extLst>
                  <a:ext uri="{FF2B5EF4-FFF2-40B4-BE49-F238E27FC236}">
                    <a16:creationId xmlns:a16="http://schemas.microsoft.com/office/drawing/2014/main" id="{883A1E99-DB51-44D1-920C-9E22E8862BD8}"/>
                  </a:ext>
                </a:extLst>
              </p14:cNvPr>
              <p14:cNvContentPartPr/>
              <p14:nvPr/>
            </p14:nvContentPartPr>
            <p14:xfrm>
              <a:off x="2112960" y="4521040"/>
              <a:ext cx="360" cy="360"/>
            </p14:xfrm>
          </p:contentPart>
        </mc:Choice>
        <mc:Fallback>
          <p:pic>
            <p:nvPicPr>
              <p:cNvPr id="29" name="Ink 28">
                <a:extLst>
                  <a:ext uri="{FF2B5EF4-FFF2-40B4-BE49-F238E27FC236}">
                    <a16:creationId xmlns:a16="http://schemas.microsoft.com/office/drawing/2014/main" id="{883A1E99-DB51-44D1-920C-9E22E8862BD8}"/>
                  </a:ext>
                </a:extLst>
              </p:cNvPr>
              <p:cNvPicPr/>
              <p:nvPr/>
            </p:nvPicPr>
            <p:blipFill>
              <a:blip r:embed="rId97"/>
              <a:stretch>
                <a:fillRect/>
              </a:stretch>
            </p:blipFill>
            <p:spPr>
              <a:xfrm>
                <a:off x="2095320" y="4503040"/>
                <a:ext cx="360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8">
            <p14:nvContentPartPr>
              <p14:cNvPr id="32" name="Ink 31">
                <a:extLst>
                  <a:ext uri="{FF2B5EF4-FFF2-40B4-BE49-F238E27FC236}">
                    <a16:creationId xmlns:a16="http://schemas.microsoft.com/office/drawing/2014/main" id="{552536B3-557B-4580-B43A-9B3FF32BA6DA}"/>
                  </a:ext>
                </a:extLst>
              </p14:cNvPr>
              <p14:cNvContentPartPr/>
              <p14:nvPr/>
            </p14:nvContentPartPr>
            <p14:xfrm>
              <a:off x="2587800" y="4591960"/>
              <a:ext cx="276120" cy="144360"/>
            </p14:xfrm>
          </p:contentPart>
        </mc:Choice>
        <mc:Fallback>
          <p:pic>
            <p:nvPicPr>
              <p:cNvPr id="32" name="Ink 31">
                <a:extLst>
                  <a:ext uri="{FF2B5EF4-FFF2-40B4-BE49-F238E27FC236}">
                    <a16:creationId xmlns:a16="http://schemas.microsoft.com/office/drawing/2014/main" id="{552536B3-557B-4580-B43A-9B3FF32BA6DA}"/>
                  </a:ext>
                </a:extLst>
              </p:cNvPr>
              <p:cNvPicPr/>
              <p:nvPr/>
            </p:nvPicPr>
            <p:blipFill>
              <a:blip r:embed="rId99"/>
              <a:stretch>
                <a:fillRect/>
              </a:stretch>
            </p:blipFill>
            <p:spPr>
              <a:xfrm>
                <a:off x="2569800" y="4574320"/>
                <a:ext cx="311760" cy="180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0">
            <p14:nvContentPartPr>
              <p14:cNvPr id="33" name="Ink 32">
                <a:extLst>
                  <a:ext uri="{FF2B5EF4-FFF2-40B4-BE49-F238E27FC236}">
                    <a16:creationId xmlns:a16="http://schemas.microsoft.com/office/drawing/2014/main" id="{28BFAC66-4CB8-494C-A162-FB8B8BA2E64E}"/>
                  </a:ext>
                </a:extLst>
              </p14:cNvPr>
              <p14:cNvContentPartPr/>
              <p14:nvPr/>
            </p14:nvContentPartPr>
            <p14:xfrm>
              <a:off x="2088120" y="4646680"/>
              <a:ext cx="330120" cy="138960"/>
            </p14:xfrm>
          </p:contentPart>
        </mc:Choice>
        <mc:Fallback>
          <p:pic>
            <p:nvPicPr>
              <p:cNvPr id="33" name="Ink 32">
                <a:extLst>
                  <a:ext uri="{FF2B5EF4-FFF2-40B4-BE49-F238E27FC236}">
                    <a16:creationId xmlns:a16="http://schemas.microsoft.com/office/drawing/2014/main" id="{28BFAC66-4CB8-494C-A162-FB8B8BA2E64E}"/>
                  </a:ext>
                </a:extLst>
              </p:cNvPr>
              <p:cNvPicPr/>
              <p:nvPr/>
            </p:nvPicPr>
            <p:blipFill>
              <a:blip r:embed="rId101"/>
              <a:stretch>
                <a:fillRect/>
              </a:stretch>
            </p:blipFill>
            <p:spPr>
              <a:xfrm>
                <a:off x="2070480" y="4628680"/>
                <a:ext cx="365760" cy="174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2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06460EB0-6B2D-4078-8A26-8B934D0AB268}"/>
                  </a:ext>
                </a:extLst>
              </p14:cNvPr>
              <p14:cNvContentPartPr/>
              <p14:nvPr/>
            </p14:nvContentPartPr>
            <p14:xfrm>
              <a:off x="649560" y="5049160"/>
              <a:ext cx="254520" cy="276480"/>
            </p14:xfrm>
          </p:contentPart>
        </mc:Choice>
        <mc:Fallback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06460EB0-6B2D-4078-8A26-8B934D0AB268}"/>
                  </a:ext>
                </a:extLst>
              </p:cNvPr>
              <p:cNvPicPr/>
              <p:nvPr/>
            </p:nvPicPr>
            <p:blipFill>
              <a:blip r:embed="rId103"/>
              <a:stretch>
                <a:fillRect/>
              </a:stretch>
            </p:blipFill>
            <p:spPr>
              <a:xfrm>
                <a:off x="631560" y="5031520"/>
                <a:ext cx="290160" cy="312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4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CCE1C873-CEDE-42BB-BA24-D0FEBBA23CE2}"/>
                  </a:ext>
                </a:extLst>
              </p14:cNvPr>
              <p14:cNvContentPartPr/>
              <p14:nvPr/>
            </p14:nvContentPartPr>
            <p14:xfrm>
              <a:off x="1009200" y="5110000"/>
              <a:ext cx="57960" cy="224640"/>
            </p14:xfrm>
          </p:contentPart>
        </mc:Choice>
        <mc:Fallback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CCE1C873-CEDE-42BB-BA24-D0FEBBA23CE2}"/>
                  </a:ext>
                </a:extLst>
              </p:cNvPr>
              <p:cNvPicPr/>
              <p:nvPr/>
            </p:nvPicPr>
            <p:blipFill>
              <a:blip r:embed="rId105"/>
              <a:stretch>
                <a:fillRect/>
              </a:stretch>
            </p:blipFill>
            <p:spPr>
              <a:xfrm>
                <a:off x="991200" y="5092000"/>
                <a:ext cx="93600" cy="260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6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0CD527DB-091C-4C41-9D75-5F1E608C4EB4}"/>
                  </a:ext>
                </a:extLst>
              </p14:cNvPr>
              <p14:cNvContentPartPr/>
              <p14:nvPr/>
            </p14:nvContentPartPr>
            <p14:xfrm>
              <a:off x="1025760" y="5079760"/>
              <a:ext cx="152280" cy="10080"/>
            </p14:xfrm>
          </p:contentPart>
        </mc:Choice>
        <mc:Fallback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0CD527DB-091C-4C41-9D75-5F1E608C4EB4}"/>
                  </a:ext>
                </a:extLst>
              </p:cNvPr>
              <p:cNvPicPr/>
              <p:nvPr/>
            </p:nvPicPr>
            <p:blipFill>
              <a:blip r:embed="rId107"/>
              <a:stretch>
                <a:fillRect/>
              </a:stretch>
            </p:blipFill>
            <p:spPr>
              <a:xfrm>
                <a:off x="1008120" y="5062120"/>
                <a:ext cx="187920" cy="45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8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ED97CE57-3709-42F6-87FC-589E4E38F10C}"/>
                  </a:ext>
                </a:extLst>
              </p14:cNvPr>
              <p14:cNvContentPartPr/>
              <p14:nvPr/>
            </p14:nvContentPartPr>
            <p14:xfrm>
              <a:off x="995160" y="5257240"/>
              <a:ext cx="100440" cy="15840"/>
            </p14:xfrm>
          </p:contentPart>
        </mc:Choice>
        <mc:Fallback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ED97CE57-3709-42F6-87FC-589E4E38F10C}"/>
                  </a:ext>
                </a:extLst>
              </p:cNvPr>
              <p:cNvPicPr/>
              <p:nvPr/>
            </p:nvPicPr>
            <p:blipFill>
              <a:blip r:embed="rId109"/>
              <a:stretch>
                <a:fillRect/>
              </a:stretch>
            </p:blipFill>
            <p:spPr>
              <a:xfrm>
                <a:off x="977520" y="5239600"/>
                <a:ext cx="136080" cy="51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0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B55D5A9A-A781-49EE-8802-AF6BE13583A1}"/>
                  </a:ext>
                </a:extLst>
              </p14:cNvPr>
              <p14:cNvContentPartPr/>
              <p14:nvPr/>
            </p14:nvContentPartPr>
            <p14:xfrm>
              <a:off x="1157160" y="5260120"/>
              <a:ext cx="124200" cy="273600"/>
            </p14:xfrm>
          </p:contentPart>
        </mc:Choice>
        <mc:Fallback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B55D5A9A-A781-49EE-8802-AF6BE13583A1}"/>
                  </a:ext>
                </a:extLst>
              </p:cNvPr>
              <p:cNvPicPr/>
              <p:nvPr/>
            </p:nvPicPr>
            <p:blipFill>
              <a:blip r:embed="rId111"/>
              <a:stretch>
                <a:fillRect/>
              </a:stretch>
            </p:blipFill>
            <p:spPr>
              <a:xfrm>
                <a:off x="1139520" y="5242120"/>
                <a:ext cx="159840" cy="309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2">
            <p14:nvContentPartPr>
              <p14:cNvPr id="41" name="Ink 40">
                <a:extLst>
                  <a:ext uri="{FF2B5EF4-FFF2-40B4-BE49-F238E27FC236}">
                    <a16:creationId xmlns:a16="http://schemas.microsoft.com/office/drawing/2014/main" id="{5B7B1FF9-2D96-481B-8306-BFFCE1F5216A}"/>
                  </a:ext>
                </a:extLst>
              </p14:cNvPr>
              <p14:cNvContentPartPr/>
              <p14:nvPr/>
            </p14:nvContentPartPr>
            <p14:xfrm>
              <a:off x="1442640" y="5108560"/>
              <a:ext cx="802440" cy="286200"/>
            </p14:xfrm>
          </p:contentPart>
        </mc:Choice>
        <mc:Fallback>
          <p:pic>
            <p:nvPicPr>
              <p:cNvPr id="41" name="Ink 40">
                <a:extLst>
                  <a:ext uri="{FF2B5EF4-FFF2-40B4-BE49-F238E27FC236}">
                    <a16:creationId xmlns:a16="http://schemas.microsoft.com/office/drawing/2014/main" id="{5B7B1FF9-2D96-481B-8306-BFFCE1F5216A}"/>
                  </a:ext>
                </a:extLst>
              </p:cNvPr>
              <p:cNvPicPr/>
              <p:nvPr/>
            </p:nvPicPr>
            <p:blipFill>
              <a:blip r:embed="rId113"/>
              <a:stretch>
                <a:fillRect/>
              </a:stretch>
            </p:blipFill>
            <p:spPr>
              <a:xfrm>
                <a:off x="1424640" y="5090560"/>
                <a:ext cx="838080" cy="321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4">
            <p14:nvContentPartPr>
              <p14:cNvPr id="30" name="Ink 29">
                <a:extLst>
                  <a:ext uri="{FF2B5EF4-FFF2-40B4-BE49-F238E27FC236}">
                    <a16:creationId xmlns:a16="http://schemas.microsoft.com/office/drawing/2014/main" id="{8B7EEA92-5562-459B-A63F-A4A28A7571BE}"/>
                  </a:ext>
                </a:extLst>
              </p14:cNvPr>
              <p14:cNvContentPartPr/>
              <p14:nvPr/>
            </p14:nvContentPartPr>
            <p14:xfrm>
              <a:off x="2458200" y="5110000"/>
              <a:ext cx="255240" cy="277200"/>
            </p14:xfrm>
          </p:contentPart>
        </mc:Choice>
        <mc:Fallback>
          <p:pic>
            <p:nvPicPr>
              <p:cNvPr id="30" name="Ink 29">
                <a:extLst>
                  <a:ext uri="{FF2B5EF4-FFF2-40B4-BE49-F238E27FC236}">
                    <a16:creationId xmlns:a16="http://schemas.microsoft.com/office/drawing/2014/main" id="{8B7EEA92-5562-459B-A63F-A4A28A7571BE}"/>
                  </a:ext>
                </a:extLst>
              </p:cNvPr>
              <p:cNvPicPr/>
              <p:nvPr/>
            </p:nvPicPr>
            <p:blipFill>
              <a:blip r:embed="rId115"/>
              <a:stretch>
                <a:fillRect/>
              </a:stretch>
            </p:blipFill>
            <p:spPr>
              <a:xfrm>
                <a:off x="2440560" y="5092000"/>
                <a:ext cx="290880" cy="312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6">
            <p14:nvContentPartPr>
              <p14:cNvPr id="45" name="Ink 44">
                <a:extLst>
                  <a:ext uri="{FF2B5EF4-FFF2-40B4-BE49-F238E27FC236}">
                    <a16:creationId xmlns:a16="http://schemas.microsoft.com/office/drawing/2014/main" id="{8C3D63A5-5753-4069-B5AE-213A6B1A012F}"/>
                  </a:ext>
                </a:extLst>
              </p14:cNvPr>
              <p14:cNvContentPartPr/>
              <p14:nvPr/>
            </p14:nvContentPartPr>
            <p14:xfrm>
              <a:off x="3982440" y="5047360"/>
              <a:ext cx="731160" cy="234000"/>
            </p14:xfrm>
          </p:contentPart>
        </mc:Choice>
        <mc:Fallback>
          <p:pic>
            <p:nvPicPr>
              <p:cNvPr id="45" name="Ink 44">
                <a:extLst>
                  <a:ext uri="{FF2B5EF4-FFF2-40B4-BE49-F238E27FC236}">
                    <a16:creationId xmlns:a16="http://schemas.microsoft.com/office/drawing/2014/main" id="{8C3D63A5-5753-4069-B5AE-213A6B1A012F}"/>
                  </a:ext>
                </a:extLst>
              </p:cNvPr>
              <p:cNvPicPr/>
              <p:nvPr/>
            </p:nvPicPr>
            <p:blipFill>
              <a:blip r:embed="rId117"/>
              <a:stretch>
                <a:fillRect/>
              </a:stretch>
            </p:blipFill>
            <p:spPr>
              <a:xfrm>
                <a:off x="3964440" y="5029360"/>
                <a:ext cx="766800" cy="269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8">
            <p14:nvContentPartPr>
              <p14:cNvPr id="46" name="Ink 45">
                <a:extLst>
                  <a:ext uri="{FF2B5EF4-FFF2-40B4-BE49-F238E27FC236}">
                    <a16:creationId xmlns:a16="http://schemas.microsoft.com/office/drawing/2014/main" id="{CAA040DB-9E20-40FB-8F6D-215FC11B0282}"/>
                  </a:ext>
                </a:extLst>
              </p14:cNvPr>
              <p14:cNvContentPartPr/>
              <p14:nvPr/>
            </p14:nvContentPartPr>
            <p14:xfrm>
              <a:off x="3038880" y="5088760"/>
              <a:ext cx="823320" cy="374400"/>
            </p14:xfrm>
          </p:contentPart>
        </mc:Choice>
        <mc:Fallback>
          <p:pic>
            <p:nvPicPr>
              <p:cNvPr id="46" name="Ink 45">
                <a:extLst>
                  <a:ext uri="{FF2B5EF4-FFF2-40B4-BE49-F238E27FC236}">
                    <a16:creationId xmlns:a16="http://schemas.microsoft.com/office/drawing/2014/main" id="{CAA040DB-9E20-40FB-8F6D-215FC11B0282}"/>
                  </a:ext>
                </a:extLst>
              </p:cNvPr>
              <p:cNvPicPr/>
              <p:nvPr/>
            </p:nvPicPr>
            <p:blipFill>
              <a:blip r:embed="rId119"/>
              <a:stretch>
                <a:fillRect/>
              </a:stretch>
            </p:blipFill>
            <p:spPr>
              <a:xfrm>
                <a:off x="3020880" y="5071120"/>
                <a:ext cx="858960" cy="410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0">
            <p14:nvContentPartPr>
              <p14:cNvPr id="34" name="Ink 33">
                <a:extLst>
                  <a:ext uri="{FF2B5EF4-FFF2-40B4-BE49-F238E27FC236}">
                    <a16:creationId xmlns:a16="http://schemas.microsoft.com/office/drawing/2014/main" id="{E8D2E01A-76E5-4879-96CB-829E4B03F9D6}"/>
                  </a:ext>
                </a:extLst>
              </p14:cNvPr>
              <p14:cNvContentPartPr/>
              <p14:nvPr/>
            </p14:nvContentPartPr>
            <p14:xfrm>
              <a:off x="883560" y="5638480"/>
              <a:ext cx="378000" cy="308520"/>
            </p14:xfrm>
          </p:contentPart>
        </mc:Choice>
        <mc:Fallback>
          <p:pic>
            <p:nvPicPr>
              <p:cNvPr id="34" name="Ink 33">
                <a:extLst>
                  <a:ext uri="{FF2B5EF4-FFF2-40B4-BE49-F238E27FC236}">
                    <a16:creationId xmlns:a16="http://schemas.microsoft.com/office/drawing/2014/main" id="{E8D2E01A-76E5-4879-96CB-829E4B03F9D6}"/>
                  </a:ext>
                </a:extLst>
              </p:cNvPr>
              <p:cNvPicPr/>
              <p:nvPr/>
            </p:nvPicPr>
            <p:blipFill>
              <a:blip r:embed="rId121"/>
              <a:stretch>
                <a:fillRect/>
              </a:stretch>
            </p:blipFill>
            <p:spPr>
              <a:xfrm>
                <a:off x="865577" y="5620480"/>
                <a:ext cx="413606" cy="344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2">
            <p14:nvContentPartPr>
              <p14:cNvPr id="39" name="Ink 38">
                <a:extLst>
                  <a:ext uri="{FF2B5EF4-FFF2-40B4-BE49-F238E27FC236}">
                    <a16:creationId xmlns:a16="http://schemas.microsoft.com/office/drawing/2014/main" id="{3EB54CCF-48FF-4725-8F7E-3CEF7C89AE96}"/>
                  </a:ext>
                </a:extLst>
              </p14:cNvPr>
              <p14:cNvContentPartPr/>
              <p14:nvPr/>
            </p14:nvContentPartPr>
            <p14:xfrm>
              <a:off x="1596360" y="5683840"/>
              <a:ext cx="498240" cy="293400"/>
            </p14:xfrm>
          </p:contentPart>
        </mc:Choice>
        <mc:Fallback>
          <p:pic>
            <p:nvPicPr>
              <p:cNvPr id="39" name="Ink 38">
                <a:extLst>
                  <a:ext uri="{FF2B5EF4-FFF2-40B4-BE49-F238E27FC236}">
                    <a16:creationId xmlns:a16="http://schemas.microsoft.com/office/drawing/2014/main" id="{3EB54CCF-48FF-4725-8F7E-3CEF7C89AE96}"/>
                  </a:ext>
                </a:extLst>
              </p:cNvPr>
              <p:cNvPicPr/>
              <p:nvPr/>
            </p:nvPicPr>
            <p:blipFill>
              <a:blip r:embed="rId123"/>
              <a:stretch>
                <a:fillRect/>
              </a:stretch>
            </p:blipFill>
            <p:spPr>
              <a:xfrm>
                <a:off x="1578373" y="5666178"/>
                <a:ext cx="533854" cy="32908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4">
            <p14:nvContentPartPr>
              <p14:cNvPr id="47" name="Ink 46">
                <a:extLst>
                  <a:ext uri="{FF2B5EF4-FFF2-40B4-BE49-F238E27FC236}">
                    <a16:creationId xmlns:a16="http://schemas.microsoft.com/office/drawing/2014/main" id="{2977B7C7-7545-4FE9-85CB-D227DCF5CBE4}"/>
                  </a:ext>
                </a:extLst>
              </p14:cNvPr>
              <p14:cNvContentPartPr/>
              <p14:nvPr/>
            </p14:nvContentPartPr>
            <p14:xfrm>
              <a:off x="3249480" y="5699320"/>
              <a:ext cx="304560" cy="176040"/>
            </p14:xfrm>
          </p:contentPart>
        </mc:Choice>
        <mc:Fallback>
          <p:pic>
            <p:nvPicPr>
              <p:cNvPr id="47" name="Ink 46">
                <a:extLst>
                  <a:ext uri="{FF2B5EF4-FFF2-40B4-BE49-F238E27FC236}">
                    <a16:creationId xmlns:a16="http://schemas.microsoft.com/office/drawing/2014/main" id="{2977B7C7-7545-4FE9-85CB-D227DCF5CBE4}"/>
                  </a:ext>
                </a:extLst>
              </p:cNvPr>
              <p:cNvPicPr/>
              <p:nvPr/>
            </p:nvPicPr>
            <p:blipFill>
              <a:blip r:embed="rId125"/>
              <a:stretch>
                <a:fillRect/>
              </a:stretch>
            </p:blipFill>
            <p:spPr>
              <a:xfrm>
                <a:off x="3231840" y="5681680"/>
                <a:ext cx="340200" cy="211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6">
            <p14:nvContentPartPr>
              <p14:cNvPr id="48" name="Ink 47">
                <a:extLst>
                  <a:ext uri="{FF2B5EF4-FFF2-40B4-BE49-F238E27FC236}">
                    <a16:creationId xmlns:a16="http://schemas.microsoft.com/office/drawing/2014/main" id="{95353D5D-A2E6-44F5-AA71-E899059E681C}"/>
                  </a:ext>
                </a:extLst>
              </p14:cNvPr>
              <p14:cNvContentPartPr/>
              <p14:nvPr/>
            </p14:nvContentPartPr>
            <p14:xfrm>
              <a:off x="2223840" y="5688880"/>
              <a:ext cx="904320" cy="227880"/>
            </p14:xfrm>
          </p:contentPart>
        </mc:Choice>
        <mc:Fallback>
          <p:pic>
            <p:nvPicPr>
              <p:cNvPr id="48" name="Ink 47">
                <a:extLst>
                  <a:ext uri="{FF2B5EF4-FFF2-40B4-BE49-F238E27FC236}">
                    <a16:creationId xmlns:a16="http://schemas.microsoft.com/office/drawing/2014/main" id="{95353D5D-A2E6-44F5-AA71-E899059E681C}"/>
                  </a:ext>
                </a:extLst>
              </p:cNvPr>
              <p:cNvPicPr/>
              <p:nvPr/>
            </p:nvPicPr>
            <p:blipFill>
              <a:blip r:embed="rId127"/>
              <a:stretch>
                <a:fillRect/>
              </a:stretch>
            </p:blipFill>
            <p:spPr>
              <a:xfrm>
                <a:off x="2206200" y="5671212"/>
                <a:ext cx="939960" cy="26357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8">
            <p14:nvContentPartPr>
              <p14:cNvPr id="51" name="Ink 50">
                <a:extLst>
                  <a:ext uri="{FF2B5EF4-FFF2-40B4-BE49-F238E27FC236}">
                    <a16:creationId xmlns:a16="http://schemas.microsoft.com/office/drawing/2014/main" id="{C5826995-B2EF-4839-8905-C0686D4D883F}"/>
                  </a:ext>
                </a:extLst>
              </p14:cNvPr>
              <p14:cNvContentPartPr/>
              <p14:nvPr/>
            </p14:nvContentPartPr>
            <p14:xfrm>
              <a:off x="1259040" y="5357680"/>
              <a:ext cx="2781000" cy="818280"/>
            </p14:xfrm>
          </p:contentPart>
        </mc:Choice>
        <mc:Fallback>
          <p:pic>
            <p:nvPicPr>
              <p:cNvPr id="51" name="Ink 50">
                <a:extLst>
                  <a:ext uri="{FF2B5EF4-FFF2-40B4-BE49-F238E27FC236}">
                    <a16:creationId xmlns:a16="http://schemas.microsoft.com/office/drawing/2014/main" id="{C5826995-B2EF-4839-8905-C0686D4D883F}"/>
                  </a:ext>
                </a:extLst>
              </p:cNvPr>
              <p:cNvPicPr/>
              <p:nvPr/>
            </p:nvPicPr>
            <p:blipFill>
              <a:blip r:embed="rId129"/>
              <a:stretch>
                <a:fillRect/>
              </a:stretch>
            </p:blipFill>
            <p:spPr>
              <a:xfrm>
                <a:off x="1241040" y="5321680"/>
                <a:ext cx="2816640" cy="889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0">
            <p14:nvContentPartPr>
              <p14:cNvPr id="54" name="Ink 53">
                <a:extLst>
                  <a:ext uri="{FF2B5EF4-FFF2-40B4-BE49-F238E27FC236}">
                    <a16:creationId xmlns:a16="http://schemas.microsoft.com/office/drawing/2014/main" id="{43A7CE60-DB6D-4995-BA04-70CD5C3E07BD}"/>
                  </a:ext>
                </a:extLst>
              </p14:cNvPr>
              <p14:cNvContentPartPr/>
              <p14:nvPr/>
            </p14:nvContentPartPr>
            <p14:xfrm>
              <a:off x="804720" y="4239880"/>
              <a:ext cx="2274480" cy="779400"/>
            </p14:xfrm>
          </p:contentPart>
        </mc:Choice>
        <mc:Fallback>
          <p:pic>
            <p:nvPicPr>
              <p:cNvPr id="54" name="Ink 53">
                <a:extLst>
                  <a:ext uri="{FF2B5EF4-FFF2-40B4-BE49-F238E27FC236}">
                    <a16:creationId xmlns:a16="http://schemas.microsoft.com/office/drawing/2014/main" id="{43A7CE60-DB6D-4995-BA04-70CD5C3E07BD}"/>
                  </a:ext>
                </a:extLst>
              </p:cNvPr>
              <p:cNvPicPr/>
              <p:nvPr/>
            </p:nvPicPr>
            <p:blipFill>
              <a:blip r:embed="rId131"/>
              <a:stretch>
                <a:fillRect/>
              </a:stretch>
            </p:blipFill>
            <p:spPr>
              <a:xfrm>
                <a:off x="787080" y="4204240"/>
                <a:ext cx="2310120" cy="8510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207572356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EF925F-07F8-4EB3-99A6-401403A3F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8BA499-14B1-4141-8B47-F388188B2A8C}" type="slidenum">
              <a:rPr lang="en-US" smtClean="0"/>
              <a:pPr>
                <a:defRPr/>
              </a:pPr>
              <a:t>67</a:t>
            </a:fld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F2BFD5C-79C5-48E5-AE96-5BEB94EC5CE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2916" t="18890" r="17500" b="70662"/>
          <a:stretch/>
        </p:blipFill>
        <p:spPr>
          <a:xfrm>
            <a:off x="228600" y="136525"/>
            <a:ext cx="8686800" cy="257937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AD464D5-D9F9-466D-A4A1-25B0EA3422C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5416" t="33335" r="29583" b="62221"/>
          <a:stretch/>
        </p:blipFill>
        <p:spPr>
          <a:xfrm>
            <a:off x="3672841" y="2362200"/>
            <a:ext cx="5318760" cy="1772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9776626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EF925F-07F8-4EB3-99A6-401403A3F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8BA499-14B1-4141-8B47-F388188B2A8C}" type="slidenum">
              <a:rPr lang="en-US" smtClean="0"/>
              <a:pPr>
                <a:defRPr/>
              </a:pPr>
              <a:t>68</a:t>
            </a:fld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F2BFD5C-79C5-48E5-AE96-5BEB94EC5CE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2916" t="18890" r="17500" b="70662"/>
          <a:stretch/>
        </p:blipFill>
        <p:spPr>
          <a:xfrm>
            <a:off x="228600" y="136525"/>
            <a:ext cx="8686800" cy="257937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AD464D5-D9F9-466D-A4A1-25B0EA3422C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5416" t="33335" r="29583" b="62221"/>
          <a:stretch/>
        </p:blipFill>
        <p:spPr>
          <a:xfrm>
            <a:off x="3672841" y="2362200"/>
            <a:ext cx="5318760" cy="1772920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0C39D648-7D0C-44A3-81A3-81B3F0EB89A0}"/>
                  </a:ext>
                </a:extLst>
              </p14:cNvPr>
              <p14:cNvContentPartPr/>
              <p14:nvPr/>
            </p14:nvContentPartPr>
            <p14:xfrm>
              <a:off x="1381440" y="2468320"/>
              <a:ext cx="942480" cy="462600"/>
            </p14:xfrm>
          </p:contentPart>
        </mc:Choice>
        <mc:Fallback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0C39D648-7D0C-44A3-81A3-81B3F0EB89A0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363800" y="2450666"/>
                <a:ext cx="978120" cy="49826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43" name="Ink 42">
                <a:extLst>
                  <a:ext uri="{FF2B5EF4-FFF2-40B4-BE49-F238E27FC236}">
                    <a16:creationId xmlns:a16="http://schemas.microsoft.com/office/drawing/2014/main" id="{BC82DF7E-B0C7-48AB-94CD-832A3400A3AB}"/>
                  </a:ext>
                </a:extLst>
              </p14:cNvPr>
              <p14:cNvContentPartPr/>
              <p14:nvPr/>
            </p14:nvContentPartPr>
            <p14:xfrm>
              <a:off x="2071920" y="3133960"/>
              <a:ext cx="146160" cy="178560"/>
            </p14:xfrm>
          </p:contentPart>
        </mc:Choice>
        <mc:Fallback>
          <p:pic>
            <p:nvPicPr>
              <p:cNvPr id="43" name="Ink 42">
                <a:extLst>
                  <a:ext uri="{FF2B5EF4-FFF2-40B4-BE49-F238E27FC236}">
                    <a16:creationId xmlns:a16="http://schemas.microsoft.com/office/drawing/2014/main" id="{BC82DF7E-B0C7-48AB-94CD-832A3400A3AB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2054280" y="3115960"/>
                <a:ext cx="181800" cy="214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44" name="Ink 43">
                <a:extLst>
                  <a:ext uri="{FF2B5EF4-FFF2-40B4-BE49-F238E27FC236}">
                    <a16:creationId xmlns:a16="http://schemas.microsoft.com/office/drawing/2014/main" id="{EC829E19-D4AA-49F8-8EA1-79BFDAEF8CE3}"/>
                  </a:ext>
                </a:extLst>
              </p14:cNvPr>
              <p14:cNvContentPartPr/>
              <p14:nvPr/>
            </p14:nvContentPartPr>
            <p14:xfrm>
              <a:off x="1564320" y="3047560"/>
              <a:ext cx="400680" cy="316440"/>
            </p14:xfrm>
          </p:contentPart>
        </mc:Choice>
        <mc:Fallback>
          <p:pic>
            <p:nvPicPr>
              <p:cNvPr id="44" name="Ink 43">
                <a:extLst>
                  <a:ext uri="{FF2B5EF4-FFF2-40B4-BE49-F238E27FC236}">
                    <a16:creationId xmlns:a16="http://schemas.microsoft.com/office/drawing/2014/main" id="{EC829E19-D4AA-49F8-8EA1-79BFDAEF8CE3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1546336" y="3029580"/>
                <a:ext cx="436288" cy="352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">
            <p14:nvContentPartPr>
              <p14:cNvPr id="45" name="Ink 44">
                <a:extLst>
                  <a:ext uri="{FF2B5EF4-FFF2-40B4-BE49-F238E27FC236}">
                    <a16:creationId xmlns:a16="http://schemas.microsoft.com/office/drawing/2014/main" id="{4CBA9013-AA57-433A-BAE2-31300AB99834}"/>
                  </a:ext>
                </a:extLst>
              </p14:cNvPr>
              <p14:cNvContentPartPr/>
              <p14:nvPr/>
            </p14:nvContentPartPr>
            <p14:xfrm>
              <a:off x="465600" y="3159160"/>
              <a:ext cx="883800" cy="373320"/>
            </p14:xfrm>
          </p:contentPart>
        </mc:Choice>
        <mc:Fallback>
          <p:pic>
            <p:nvPicPr>
              <p:cNvPr id="45" name="Ink 44">
                <a:extLst>
                  <a:ext uri="{FF2B5EF4-FFF2-40B4-BE49-F238E27FC236}">
                    <a16:creationId xmlns:a16="http://schemas.microsoft.com/office/drawing/2014/main" id="{4CBA9013-AA57-433A-BAE2-31300AB99834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447960" y="3141520"/>
                <a:ext cx="919440" cy="408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">
            <p14:nvContentPartPr>
              <p14:cNvPr id="53" name="Ink 52">
                <a:extLst>
                  <a:ext uri="{FF2B5EF4-FFF2-40B4-BE49-F238E27FC236}">
                    <a16:creationId xmlns:a16="http://schemas.microsoft.com/office/drawing/2014/main" id="{418AC1BB-C10B-462A-B024-532544F95526}"/>
                  </a:ext>
                </a:extLst>
              </p14:cNvPr>
              <p14:cNvContentPartPr/>
              <p14:nvPr/>
            </p14:nvContentPartPr>
            <p14:xfrm>
              <a:off x="2541360" y="2407480"/>
              <a:ext cx="1332000" cy="876600"/>
            </p14:xfrm>
          </p:contentPart>
        </mc:Choice>
        <mc:Fallback>
          <p:pic>
            <p:nvPicPr>
              <p:cNvPr id="53" name="Ink 52">
                <a:extLst>
                  <a:ext uri="{FF2B5EF4-FFF2-40B4-BE49-F238E27FC236}">
                    <a16:creationId xmlns:a16="http://schemas.microsoft.com/office/drawing/2014/main" id="{418AC1BB-C10B-462A-B024-532544F95526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2523720" y="2389480"/>
                <a:ext cx="1367640" cy="912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">
            <p14:nvContentPartPr>
              <p14:cNvPr id="61" name="Ink 60">
                <a:extLst>
                  <a:ext uri="{FF2B5EF4-FFF2-40B4-BE49-F238E27FC236}">
                    <a16:creationId xmlns:a16="http://schemas.microsoft.com/office/drawing/2014/main" id="{5F6795C0-0C98-4E87-845B-4CE8547111CB}"/>
                  </a:ext>
                </a:extLst>
              </p14:cNvPr>
              <p14:cNvContentPartPr/>
              <p14:nvPr/>
            </p14:nvContentPartPr>
            <p14:xfrm>
              <a:off x="282720" y="1086640"/>
              <a:ext cx="2368800" cy="569880"/>
            </p14:xfrm>
          </p:contentPart>
        </mc:Choice>
        <mc:Fallback>
          <p:pic>
            <p:nvPicPr>
              <p:cNvPr id="61" name="Ink 60">
                <a:extLst>
                  <a:ext uri="{FF2B5EF4-FFF2-40B4-BE49-F238E27FC236}">
                    <a16:creationId xmlns:a16="http://schemas.microsoft.com/office/drawing/2014/main" id="{5F6795C0-0C98-4E87-845B-4CE8547111CB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265080" y="1068640"/>
                <a:ext cx="2404440" cy="6055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503652852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EF925F-07F8-4EB3-99A6-401403A3F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8BA499-14B1-4141-8B47-F388188B2A8C}" type="slidenum">
              <a:rPr lang="en-US" smtClean="0"/>
              <a:pPr>
                <a:defRPr/>
              </a:pPr>
              <a:t>69</a:t>
            </a:fld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F2BFD5C-79C5-48E5-AE96-5BEB94EC5CE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2916" t="18890" r="17500" b="70662"/>
          <a:stretch/>
        </p:blipFill>
        <p:spPr>
          <a:xfrm>
            <a:off x="228600" y="136525"/>
            <a:ext cx="8686800" cy="257937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AD464D5-D9F9-466D-A4A1-25B0EA3422C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5416" t="33335" r="29583" b="62221"/>
          <a:stretch/>
        </p:blipFill>
        <p:spPr>
          <a:xfrm>
            <a:off x="3672841" y="2362200"/>
            <a:ext cx="5318760" cy="1772920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0C39D648-7D0C-44A3-81A3-81B3F0EB89A0}"/>
                  </a:ext>
                </a:extLst>
              </p14:cNvPr>
              <p14:cNvContentPartPr/>
              <p14:nvPr/>
            </p14:nvContentPartPr>
            <p14:xfrm>
              <a:off x="1381440" y="2468320"/>
              <a:ext cx="942480" cy="462600"/>
            </p14:xfrm>
          </p:contentPart>
        </mc:Choice>
        <mc:Fallback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0C39D648-7D0C-44A3-81A3-81B3F0EB89A0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363800" y="2450666"/>
                <a:ext cx="978120" cy="49826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43" name="Ink 42">
                <a:extLst>
                  <a:ext uri="{FF2B5EF4-FFF2-40B4-BE49-F238E27FC236}">
                    <a16:creationId xmlns:a16="http://schemas.microsoft.com/office/drawing/2014/main" id="{BC82DF7E-B0C7-48AB-94CD-832A3400A3AB}"/>
                  </a:ext>
                </a:extLst>
              </p14:cNvPr>
              <p14:cNvContentPartPr/>
              <p14:nvPr/>
            </p14:nvContentPartPr>
            <p14:xfrm>
              <a:off x="2071920" y="3133960"/>
              <a:ext cx="146160" cy="178560"/>
            </p14:xfrm>
          </p:contentPart>
        </mc:Choice>
        <mc:Fallback>
          <p:pic>
            <p:nvPicPr>
              <p:cNvPr id="43" name="Ink 42">
                <a:extLst>
                  <a:ext uri="{FF2B5EF4-FFF2-40B4-BE49-F238E27FC236}">
                    <a16:creationId xmlns:a16="http://schemas.microsoft.com/office/drawing/2014/main" id="{BC82DF7E-B0C7-48AB-94CD-832A3400A3AB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2054280" y="3115960"/>
                <a:ext cx="181800" cy="214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44" name="Ink 43">
                <a:extLst>
                  <a:ext uri="{FF2B5EF4-FFF2-40B4-BE49-F238E27FC236}">
                    <a16:creationId xmlns:a16="http://schemas.microsoft.com/office/drawing/2014/main" id="{EC829E19-D4AA-49F8-8EA1-79BFDAEF8CE3}"/>
                  </a:ext>
                </a:extLst>
              </p14:cNvPr>
              <p14:cNvContentPartPr/>
              <p14:nvPr/>
            </p14:nvContentPartPr>
            <p14:xfrm>
              <a:off x="1564320" y="3047560"/>
              <a:ext cx="400680" cy="316440"/>
            </p14:xfrm>
          </p:contentPart>
        </mc:Choice>
        <mc:Fallback>
          <p:pic>
            <p:nvPicPr>
              <p:cNvPr id="44" name="Ink 43">
                <a:extLst>
                  <a:ext uri="{FF2B5EF4-FFF2-40B4-BE49-F238E27FC236}">
                    <a16:creationId xmlns:a16="http://schemas.microsoft.com/office/drawing/2014/main" id="{EC829E19-D4AA-49F8-8EA1-79BFDAEF8CE3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1546336" y="3029580"/>
                <a:ext cx="436288" cy="352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">
            <p14:nvContentPartPr>
              <p14:cNvPr id="45" name="Ink 44">
                <a:extLst>
                  <a:ext uri="{FF2B5EF4-FFF2-40B4-BE49-F238E27FC236}">
                    <a16:creationId xmlns:a16="http://schemas.microsoft.com/office/drawing/2014/main" id="{4CBA9013-AA57-433A-BAE2-31300AB99834}"/>
                  </a:ext>
                </a:extLst>
              </p14:cNvPr>
              <p14:cNvContentPartPr/>
              <p14:nvPr/>
            </p14:nvContentPartPr>
            <p14:xfrm>
              <a:off x="465600" y="3159160"/>
              <a:ext cx="883800" cy="373320"/>
            </p14:xfrm>
          </p:contentPart>
        </mc:Choice>
        <mc:Fallback>
          <p:pic>
            <p:nvPicPr>
              <p:cNvPr id="45" name="Ink 44">
                <a:extLst>
                  <a:ext uri="{FF2B5EF4-FFF2-40B4-BE49-F238E27FC236}">
                    <a16:creationId xmlns:a16="http://schemas.microsoft.com/office/drawing/2014/main" id="{4CBA9013-AA57-433A-BAE2-31300AB99834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447960" y="3141520"/>
                <a:ext cx="919440" cy="408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">
            <p14:nvContentPartPr>
              <p14:cNvPr id="53" name="Ink 52">
                <a:extLst>
                  <a:ext uri="{FF2B5EF4-FFF2-40B4-BE49-F238E27FC236}">
                    <a16:creationId xmlns:a16="http://schemas.microsoft.com/office/drawing/2014/main" id="{418AC1BB-C10B-462A-B024-532544F95526}"/>
                  </a:ext>
                </a:extLst>
              </p14:cNvPr>
              <p14:cNvContentPartPr/>
              <p14:nvPr/>
            </p14:nvContentPartPr>
            <p14:xfrm>
              <a:off x="2541360" y="2407480"/>
              <a:ext cx="1332000" cy="876600"/>
            </p14:xfrm>
          </p:contentPart>
        </mc:Choice>
        <mc:Fallback>
          <p:pic>
            <p:nvPicPr>
              <p:cNvPr id="53" name="Ink 52">
                <a:extLst>
                  <a:ext uri="{FF2B5EF4-FFF2-40B4-BE49-F238E27FC236}">
                    <a16:creationId xmlns:a16="http://schemas.microsoft.com/office/drawing/2014/main" id="{418AC1BB-C10B-462A-B024-532544F95526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2523720" y="2389480"/>
                <a:ext cx="1367640" cy="912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">
            <p14:nvContentPartPr>
              <p14:cNvPr id="60" name="Ink 59">
                <a:extLst>
                  <a:ext uri="{FF2B5EF4-FFF2-40B4-BE49-F238E27FC236}">
                    <a16:creationId xmlns:a16="http://schemas.microsoft.com/office/drawing/2014/main" id="{AA9C402F-C9D5-472C-A6BC-9C234FEC065D}"/>
                  </a:ext>
                </a:extLst>
              </p14:cNvPr>
              <p14:cNvContentPartPr/>
              <p14:nvPr/>
            </p14:nvContentPartPr>
            <p14:xfrm>
              <a:off x="1635240" y="5394400"/>
              <a:ext cx="381960" cy="295560"/>
            </p14:xfrm>
          </p:contentPart>
        </mc:Choice>
        <mc:Fallback>
          <p:pic>
            <p:nvPicPr>
              <p:cNvPr id="60" name="Ink 59">
                <a:extLst>
                  <a:ext uri="{FF2B5EF4-FFF2-40B4-BE49-F238E27FC236}">
                    <a16:creationId xmlns:a16="http://schemas.microsoft.com/office/drawing/2014/main" id="{AA9C402F-C9D5-472C-A6BC-9C234FEC065D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1617240" y="5376738"/>
                <a:ext cx="417600" cy="33124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">
            <p14:nvContentPartPr>
              <p14:cNvPr id="61" name="Ink 60">
                <a:extLst>
                  <a:ext uri="{FF2B5EF4-FFF2-40B4-BE49-F238E27FC236}">
                    <a16:creationId xmlns:a16="http://schemas.microsoft.com/office/drawing/2014/main" id="{5F6795C0-0C98-4E87-845B-4CE8547111CB}"/>
                  </a:ext>
                </a:extLst>
              </p14:cNvPr>
              <p14:cNvContentPartPr/>
              <p14:nvPr/>
            </p14:nvContentPartPr>
            <p14:xfrm>
              <a:off x="282720" y="1086640"/>
              <a:ext cx="2368800" cy="569880"/>
            </p14:xfrm>
          </p:contentPart>
        </mc:Choice>
        <mc:Fallback>
          <p:pic>
            <p:nvPicPr>
              <p:cNvPr id="61" name="Ink 60">
                <a:extLst>
                  <a:ext uri="{FF2B5EF4-FFF2-40B4-BE49-F238E27FC236}">
                    <a16:creationId xmlns:a16="http://schemas.microsoft.com/office/drawing/2014/main" id="{5F6795C0-0C98-4E87-845B-4CE8547111CB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265080" y="1068640"/>
                <a:ext cx="2404440" cy="605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7">
            <p14:nvContentPartPr>
              <p14:cNvPr id="66" name="Ink 65">
                <a:extLst>
                  <a:ext uri="{FF2B5EF4-FFF2-40B4-BE49-F238E27FC236}">
                    <a16:creationId xmlns:a16="http://schemas.microsoft.com/office/drawing/2014/main" id="{2AD2E7A2-873B-4276-8828-DD5207D8A1A3}"/>
                  </a:ext>
                </a:extLst>
              </p14:cNvPr>
              <p14:cNvContentPartPr/>
              <p14:nvPr/>
            </p14:nvContentPartPr>
            <p14:xfrm>
              <a:off x="1687440" y="3919840"/>
              <a:ext cx="526320" cy="1367640"/>
            </p14:xfrm>
          </p:contentPart>
        </mc:Choice>
        <mc:Fallback>
          <p:pic>
            <p:nvPicPr>
              <p:cNvPr id="66" name="Ink 65">
                <a:extLst>
                  <a:ext uri="{FF2B5EF4-FFF2-40B4-BE49-F238E27FC236}">
                    <a16:creationId xmlns:a16="http://schemas.microsoft.com/office/drawing/2014/main" id="{2AD2E7A2-873B-4276-8828-DD5207D8A1A3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1669440" y="3901845"/>
                <a:ext cx="561960" cy="1403271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0759738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EF925F-07F8-4EB3-99A6-401403A3F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8BA499-14B1-4141-8B47-F388188B2A8C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42" name="Ink 41">
                <a:extLst>
                  <a:ext uri="{FF2B5EF4-FFF2-40B4-BE49-F238E27FC236}">
                    <a16:creationId xmlns:a16="http://schemas.microsoft.com/office/drawing/2014/main" id="{06ABA72C-8185-4813-849E-4021869A9312}"/>
                  </a:ext>
                </a:extLst>
              </p14:cNvPr>
              <p14:cNvContentPartPr/>
              <p14:nvPr/>
            </p14:nvContentPartPr>
            <p14:xfrm>
              <a:off x="2102880" y="88720"/>
              <a:ext cx="5002560" cy="700920"/>
            </p14:xfrm>
          </p:contentPart>
        </mc:Choice>
        <mc:Fallback>
          <p:pic>
            <p:nvPicPr>
              <p:cNvPr id="42" name="Ink 41">
                <a:extLst>
                  <a:ext uri="{FF2B5EF4-FFF2-40B4-BE49-F238E27FC236}">
                    <a16:creationId xmlns:a16="http://schemas.microsoft.com/office/drawing/2014/main" id="{06ABA72C-8185-4813-849E-4021869A9312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085239" y="70729"/>
                <a:ext cx="5038203" cy="73654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D6A6CB84-C9BD-44BA-93A8-F826267C367D}"/>
                  </a:ext>
                </a:extLst>
              </p14:cNvPr>
              <p14:cNvContentPartPr/>
              <p14:nvPr/>
            </p14:nvContentPartPr>
            <p14:xfrm>
              <a:off x="1594560" y="1036240"/>
              <a:ext cx="774000" cy="382680"/>
            </p14:xfrm>
          </p:contentPart>
        </mc:Choice>
        <mc:Fallback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D6A6CB84-C9BD-44BA-93A8-F826267C367D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576912" y="1018240"/>
                <a:ext cx="809657" cy="418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DCBF7F8E-E82C-45E1-892E-30A38B336353}"/>
                  </a:ext>
                </a:extLst>
              </p14:cNvPr>
              <p14:cNvContentPartPr/>
              <p14:nvPr/>
            </p14:nvContentPartPr>
            <p14:xfrm>
              <a:off x="2813880" y="1157560"/>
              <a:ext cx="249840" cy="194400"/>
            </p14:xfrm>
          </p:contentPart>
        </mc:Choice>
        <mc:Fallback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DCBF7F8E-E82C-45E1-892E-30A38B336353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2795880" y="1139560"/>
                <a:ext cx="285480" cy="230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6FE24B79-1678-4B8A-9F2B-87FD1E07DC07}"/>
                  </a:ext>
                </a:extLst>
              </p14:cNvPr>
              <p14:cNvContentPartPr/>
              <p14:nvPr/>
            </p14:nvContentPartPr>
            <p14:xfrm>
              <a:off x="3081360" y="1157920"/>
              <a:ext cx="226800" cy="476640"/>
            </p14:xfrm>
          </p:contentPart>
        </mc:Choice>
        <mc:Fallback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6FE24B79-1678-4B8A-9F2B-87FD1E07DC07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3063360" y="1139920"/>
                <a:ext cx="262440" cy="512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">
            <p14:nvContentPartPr>
              <p14:cNvPr id="26" name="Ink 25">
                <a:extLst>
                  <a:ext uri="{FF2B5EF4-FFF2-40B4-BE49-F238E27FC236}">
                    <a16:creationId xmlns:a16="http://schemas.microsoft.com/office/drawing/2014/main" id="{228B99EC-3156-4754-A1EF-FA9185DEED48}"/>
                  </a:ext>
                </a:extLst>
              </p14:cNvPr>
              <p14:cNvContentPartPr/>
              <p14:nvPr/>
            </p14:nvContentPartPr>
            <p14:xfrm>
              <a:off x="4104480" y="995560"/>
              <a:ext cx="1046520" cy="327240"/>
            </p14:xfrm>
          </p:contentPart>
        </mc:Choice>
        <mc:Fallback>
          <p:pic>
            <p:nvPicPr>
              <p:cNvPr id="26" name="Ink 25">
                <a:extLst>
                  <a:ext uri="{FF2B5EF4-FFF2-40B4-BE49-F238E27FC236}">
                    <a16:creationId xmlns:a16="http://schemas.microsoft.com/office/drawing/2014/main" id="{228B99EC-3156-4754-A1EF-FA9185DEED48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4086480" y="977560"/>
                <a:ext cx="1082160" cy="362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">
            <p14:nvContentPartPr>
              <p14:cNvPr id="27" name="Ink 26">
                <a:extLst>
                  <a:ext uri="{FF2B5EF4-FFF2-40B4-BE49-F238E27FC236}">
                    <a16:creationId xmlns:a16="http://schemas.microsoft.com/office/drawing/2014/main" id="{3CBECA88-B650-4F94-A5D8-27E8FF98DA88}"/>
                  </a:ext>
                </a:extLst>
              </p14:cNvPr>
              <p14:cNvContentPartPr/>
              <p14:nvPr/>
            </p14:nvContentPartPr>
            <p14:xfrm>
              <a:off x="3423360" y="985120"/>
              <a:ext cx="579960" cy="348120"/>
            </p14:xfrm>
          </p:contentPart>
        </mc:Choice>
        <mc:Fallback>
          <p:pic>
            <p:nvPicPr>
              <p:cNvPr id="27" name="Ink 26">
                <a:extLst>
                  <a:ext uri="{FF2B5EF4-FFF2-40B4-BE49-F238E27FC236}">
                    <a16:creationId xmlns:a16="http://schemas.microsoft.com/office/drawing/2014/main" id="{3CBECA88-B650-4F94-A5D8-27E8FF98DA88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3405709" y="967139"/>
                <a:ext cx="615622" cy="38372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">
            <p14:nvContentPartPr>
              <p14:cNvPr id="32" name="Ink 31">
                <a:extLst>
                  <a:ext uri="{FF2B5EF4-FFF2-40B4-BE49-F238E27FC236}">
                    <a16:creationId xmlns:a16="http://schemas.microsoft.com/office/drawing/2014/main" id="{8CFF8944-D5B6-4D6A-9B00-7D8F27AD4D77}"/>
                  </a:ext>
                </a:extLst>
              </p14:cNvPr>
              <p14:cNvContentPartPr/>
              <p14:nvPr/>
            </p14:nvContentPartPr>
            <p14:xfrm>
              <a:off x="6339360" y="709000"/>
              <a:ext cx="218160" cy="123840"/>
            </p14:xfrm>
          </p:contentPart>
        </mc:Choice>
        <mc:Fallback>
          <p:pic>
            <p:nvPicPr>
              <p:cNvPr id="32" name="Ink 31">
                <a:extLst>
                  <a:ext uri="{FF2B5EF4-FFF2-40B4-BE49-F238E27FC236}">
                    <a16:creationId xmlns:a16="http://schemas.microsoft.com/office/drawing/2014/main" id="{8CFF8944-D5B6-4D6A-9B00-7D8F27AD4D77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6321360" y="691000"/>
                <a:ext cx="253800" cy="159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">
            <p14:nvContentPartPr>
              <p14:cNvPr id="33" name="Ink 32">
                <a:extLst>
                  <a:ext uri="{FF2B5EF4-FFF2-40B4-BE49-F238E27FC236}">
                    <a16:creationId xmlns:a16="http://schemas.microsoft.com/office/drawing/2014/main" id="{C4436E46-8511-4FB7-B439-D9A9B3D0D4D0}"/>
                  </a:ext>
                </a:extLst>
              </p14:cNvPr>
              <p14:cNvContentPartPr/>
              <p14:nvPr/>
            </p14:nvContentPartPr>
            <p14:xfrm>
              <a:off x="6654720" y="1039840"/>
              <a:ext cx="202320" cy="6480"/>
            </p14:xfrm>
          </p:contentPart>
        </mc:Choice>
        <mc:Fallback>
          <p:pic>
            <p:nvPicPr>
              <p:cNvPr id="33" name="Ink 32">
                <a:extLst>
                  <a:ext uri="{FF2B5EF4-FFF2-40B4-BE49-F238E27FC236}">
                    <a16:creationId xmlns:a16="http://schemas.microsoft.com/office/drawing/2014/main" id="{C4436E46-8511-4FB7-B439-D9A9B3D0D4D0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6636720" y="1022200"/>
                <a:ext cx="237960" cy="42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8">
            <p14:nvContentPartPr>
              <p14:cNvPr id="34" name="Ink 33">
                <a:extLst>
                  <a:ext uri="{FF2B5EF4-FFF2-40B4-BE49-F238E27FC236}">
                    <a16:creationId xmlns:a16="http://schemas.microsoft.com/office/drawing/2014/main" id="{B9EB01D9-3354-4062-A4B9-ED0FDADE770B}"/>
                  </a:ext>
                </a:extLst>
              </p14:cNvPr>
              <p14:cNvContentPartPr/>
              <p14:nvPr/>
            </p14:nvContentPartPr>
            <p14:xfrm>
              <a:off x="6664440" y="1117240"/>
              <a:ext cx="182880" cy="22680"/>
            </p14:xfrm>
          </p:contentPart>
        </mc:Choice>
        <mc:Fallback>
          <p:pic>
            <p:nvPicPr>
              <p:cNvPr id="34" name="Ink 33">
                <a:extLst>
                  <a:ext uri="{FF2B5EF4-FFF2-40B4-BE49-F238E27FC236}">
                    <a16:creationId xmlns:a16="http://schemas.microsoft.com/office/drawing/2014/main" id="{B9EB01D9-3354-4062-A4B9-ED0FDADE770B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6646800" y="1099240"/>
                <a:ext cx="218520" cy="58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0">
            <p14:nvContentPartPr>
              <p14:cNvPr id="37" name="Ink 36">
                <a:extLst>
                  <a:ext uri="{FF2B5EF4-FFF2-40B4-BE49-F238E27FC236}">
                    <a16:creationId xmlns:a16="http://schemas.microsoft.com/office/drawing/2014/main" id="{756F4E89-1465-43F5-BFD8-9B20AD1C45A3}"/>
                  </a:ext>
                </a:extLst>
              </p14:cNvPr>
              <p14:cNvContentPartPr/>
              <p14:nvPr/>
            </p14:nvContentPartPr>
            <p14:xfrm>
              <a:off x="7040640" y="953080"/>
              <a:ext cx="545400" cy="236880"/>
            </p14:xfrm>
          </p:contentPart>
        </mc:Choice>
        <mc:Fallback>
          <p:pic>
            <p:nvPicPr>
              <p:cNvPr id="37" name="Ink 36">
                <a:extLst>
                  <a:ext uri="{FF2B5EF4-FFF2-40B4-BE49-F238E27FC236}">
                    <a16:creationId xmlns:a16="http://schemas.microsoft.com/office/drawing/2014/main" id="{756F4E89-1465-43F5-BFD8-9B20AD1C45A3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7022640" y="935080"/>
                <a:ext cx="581040" cy="272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2">
            <p14:nvContentPartPr>
              <p14:cNvPr id="38" name="Ink 37">
                <a:extLst>
                  <a:ext uri="{FF2B5EF4-FFF2-40B4-BE49-F238E27FC236}">
                    <a16:creationId xmlns:a16="http://schemas.microsoft.com/office/drawing/2014/main" id="{6D6BED9C-C6CE-451F-A8B6-C146BAE018C7}"/>
                  </a:ext>
                </a:extLst>
              </p14:cNvPr>
              <p14:cNvContentPartPr/>
              <p14:nvPr/>
            </p14:nvContentPartPr>
            <p14:xfrm>
              <a:off x="5642040" y="913840"/>
              <a:ext cx="891360" cy="388800"/>
            </p14:xfrm>
          </p:contentPart>
        </mc:Choice>
        <mc:Fallback>
          <p:pic>
            <p:nvPicPr>
              <p:cNvPr id="38" name="Ink 37">
                <a:extLst>
                  <a:ext uri="{FF2B5EF4-FFF2-40B4-BE49-F238E27FC236}">
                    <a16:creationId xmlns:a16="http://schemas.microsoft.com/office/drawing/2014/main" id="{6D6BED9C-C6CE-451F-A8B6-C146BAE018C7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5624400" y="896200"/>
                <a:ext cx="927000" cy="424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4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8E865C31-2CFD-417C-A7FB-20085CF51F2C}"/>
                  </a:ext>
                </a:extLst>
              </p14:cNvPr>
              <p14:cNvContentPartPr/>
              <p14:nvPr/>
            </p14:nvContentPartPr>
            <p14:xfrm>
              <a:off x="1778520" y="1736800"/>
              <a:ext cx="390960" cy="419760"/>
            </p14:xfrm>
          </p:contentPart>
        </mc:Choice>
        <mc:Fallback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8E865C31-2CFD-417C-A7FB-20085CF51F2C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1760880" y="1719160"/>
                <a:ext cx="426600" cy="455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6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4F64F502-469B-46B3-8949-2F57C5AF1131}"/>
                  </a:ext>
                </a:extLst>
              </p14:cNvPr>
              <p14:cNvContentPartPr/>
              <p14:nvPr/>
            </p14:nvContentPartPr>
            <p14:xfrm>
              <a:off x="2773560" y="1879360"/>
              <a:ext cx="149760" cy="21240"/>
            </p14:xfrm>
          </p:contentPart>
        </mc:Choice>
        <mc:Fallback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4F64F502-469B-46B3-8949-2F57C5AF1131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2755560" y="1861720"/>
                <a:ext cx="185400" cy="56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8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E414F747-D44D-4C9F-B5EB-A9ACFB8CE4F5}"/>
                  </a:ext>
                </a:extLst>
              </p14:cNvPr>
              <p14:cNvContentPartPr/>
              <p14:nvPr/>
            </p14:nvContentPartPr>
            <p14:xfrm>
              <a:off x="2763120" y="1970800"/>
              <a:ext cx="214560" cy="12600"/>
            </p14:xfrm>
          </p:contentPart>
        </mc:Choice>
        <mc:Fallback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E414F747-D44D-4C9F-B5EB-A9ACFB8CE4F5}"/>
                  </a:ext>
                </a:extLst>
              </p:cNvPr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2745120" y="1953160"/>
                <a:ext cx="250200" cy="48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0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F988E9C6-CF47-472B-B41B-7B4EA7962EC4}"/>
                  </a:ext>
                </a:extLst>
              </p14:cNvPr>
              <p14:cNvContentPartPr/>
              <p14:nvPr/>
            </p14:nvContentPartPr>
            <p14:xfrm>
              <a:off x="3158760" y="1837240"/>
              <a:ext cx="225000" cy="168480"/>
            </p14:xfrm>
          </p:contentPart>
        </mc:Choice>
        <mc:Fallback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F988E9C6-CF47-472B-B41B-7B4EA7962EC4}"/>
                  </a:ext>
                </a:extLst>
              </p:cNvPr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3140760" y="1819240"/>
                <a:ext cx="260640" cy="204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2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59977478-5CD6-415F-8FBB-4B1F2C289E9D}"/>
                  </a:ext>
                </a:extLst>
              </p14:cNvPr>
              <p14:cNvContentPartPr/>
              <p14:nvPr/>
            </p14:nvContentPartPr>
            <p14:xfrm>
              <a:off x="2295120" y="1757680"/>
              <a:ext cx="254520" cy="352800"/>
            </p14:xfrm>
          </p:contentPart>
        </mc:Choice>
        <mc:Fallback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59977478-5CD6-415F-8FBB-4B1F2C289E9D}"/>
                  </a:ext>
                </a:extLst>
              </p:cNvPr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2277505" y="1740040"/>
                <a:ext cx="290110" cy="388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4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A7A07A6D-698D-4CC4-87C9-F858873E7536}"/>
                  </a:ext>
                </a:extLst>
              </p14:cNvPr>
              <p14:cNvContentPartPr/>
              <p14:nvPr/>
            </p14:nvContentPartPr>
            <p14:xfrm>
              <a:off x="852960" y="1696120"/>
              <a:ext cx="264600" cy="343800"/>
            </p14:xfrm>
          </p:contentPart>
        </mc:Choice>
        <mc:Fallback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A7A07A6D-698D-4CC4-87C9-F858873E7536}"/>
                  </a:ext>
                </a:extLst>
              </p:cNvPr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835320" y="1678480"/>
                <a:ext cx="300240" cy="3794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928045999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EF925F-07F8-4EB3-99A6-401403A3F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8BA499-14B1-4141-8B47-F388188B2A8C}" type="slidenum">
              <a:rPr lang="en-US" smtClean="0"/>
              <a:pPr>
                <a:defRPr/>
              </a:pPr>
              <a:t>70</a:t>
            </a:fld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F2BFD5C-79C5-48E5-AE96-5BEB94EC5CE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2916" t="18890" r="17500" b="70662"/>
          <a:stretch/>
        </p:blipFill>
        <p:spPr>
          <a:xfrm>
            <a:off x="228600" y="136525"/>
            <a:ext cx="8686800" cy="257937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AD464D5-D9F9-466D-A4A1-25B0EA3422C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5416" t="33335" r="29583" b="62221"/>
          <a:stretch/>
        </p:blipFill>
        <p:spPr>
          <a:xfrm>
            <a:off x="3672841" y="2362200"/>
            <a:ext cx="5318760" cy="1772920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0C39D648-7D0C-44A3-81A3-81B3F0EB89A0}"/>
                  </a:ext>
                </a:extLst>
              </p14:cNvPr>
              <p14:cNvContentPartPr/>
              <p14:nvPr/>
            </p14:nvContentPartPr>
            <p14:xfrm>
              <a:off x="1381440" y="2468320"/>
              <a:ext cx="942480" cy="462600"/>
            </p14:xfrm>
          </p:contentPart>
        </mc:Choice>
        <mc:Fallback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0C39D648-7D0C-44A3-81A3-81B3F0EB89A0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363800" y="2450666"/>
                <a:ext cx="978120" cy="49826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43" name="Ink 42">
                <a:extLst>
                  <a:ext uri="{FF2B5EF4-FFF2-40B4-BE49-F238E27FC236}">
                    <a16:creationId xmlns:a16="http://schemas.microsoft.com/office/drawing/2014/main" id="{BC82DF7E-B0C7-48AB-94CD-832A3400A3AB}"/>
                  </a:ext>
                </a:extLst>
              </p14:cNvPr>
              <p14:cNvContentPartPr/>
              <p14:nvPr/>
            </p14:nvContentPartPr>
            <p14:xfrm>
              <a:off x="2071920" y="3133960"/>
              <a:ext cx="146160" cy="178560"/>
            </p14:xfrm>
          </p:contentPart>
        </mc:Choice>
        <mc:Fallback>
          <p:pic>
            <p:nvPicPr>
              <p:cNvPr id="43" name="Ink 42">
                <a:extLst>
                  <a:ext uri="{FF2B5EF4-FFF2-40B4-BE49-F238E27FC236}">
                    <a16:creationId xmlns:a16="http://schemas.microsoft.com/office/drawing/2014/main" id="{BC82DF7E-B0C7-48AB-94CD-832A3400A3AB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2054280" y="3115960"/>
                <a:ext cx="181800" cy="214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44" name="Ink 43">
                <a:extLst>
                  <a:ext uri="{FF2B5EF4-FFF2-40B4-BE49-F238E27FC236}">
                    <a16:creationId xmlns:a16="http://schemas.microsoft.com/office/drawing/2014/main" id="{EC829E19-D4AA-49F8-8EA1-79BFDAEF8CE3}"/>
                  </a:ext>
                </a:extLst>
              </p14:cNvPr>
              <p14:cNvContentPartPr/>
              <p14:nvPr/>
            </p14:nvContentPartPr>
            <p14:xfrm>
              <a:off x="1564320" y="3047560"/>
              <a:ext cx="400680" cy="316440"/>
            </p14:xfrm>
          </p:contentPart>
        </mc:Choice>
        <mc:Fallback>
          <p:pic>
            <p:nvPicPr>
              <p:cNvPr id="44" name="Ink 43">
                <a:extLst>
                  <a:ext uri="{FF2B5EF4-FFF2-40B4-BE49-F238E27FC236}">
                    <a16:creationId xmlns:a16="http://schemas.microsoft.com/office/drawing/2014/main" id="{EC829E19-D4AA-49F8-8EA1-79BFDAEF8CE3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1546336" y="3029580"/>
                <a:ext cx="436288" cy="352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">
            <p14:nvContentPartPr>
              <p14:cNvPr id="45" name="Ink 44">
                <a:extLst>
                  <a:ext uri="{FF2B5EF4-FFF2-40B4-BE49-F238E27FC236}">
                    <a16:creationId xmlns:a16="http://schemas.microsoft.com/office/drawing/2014/main" id="{4CBA9013-AA57-433A-BAE2-31300AB99834}"/>
                  </a:ext>
                </a:extLst>
              </p14:cNvPr>
              <p14:cNvContentPartPr/>
              <p14:nvPr/>
            </p14:nvContentPartPr>
            <p14:xfrm>
              <a:off x="465600" y="3159160"/>
              <a:ext cx="883800" cy="373320"/>
            </p14:xfrm>
          </p:contentPart>
        </mc:Choice>
        <mc:Fallback>
          <p:pic>
            <p:nvPicPr>
              <p:cNvPr id="45" name="Ink 44">
                <a:extLst>
                  <a:ext uri="{FF2B5EF4-FFF2-40B4-BE49-F238E27FC236}">
                    <a16:creationId xmlns:a16="http://schemas.microsoft.com/office/drawing/2014/main" id="{4CBA9013-AA57-433A-BAE2-31300AB99834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447960" y="3141520"/>
                <a:ext cx="919440" cy="408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">
            <p14:nvContentPartPr>
              <p14:cNvPr id="53" name="Ink 52">
                <a:extLst>
                  <a:ext uri="{FF2B5EF4-FFF2-40B4-BE49-F238E27FC236}">
                    <a16:creationId xmlns:a16="http://schemas.microsoft.com/office/drawing/2014/main" id="{418AC1BB-C10B-462A-B024-532544F95526}"/>
                  </a:ext>
                </a:extLst>
              </p14:cNvPr>
              <p14:cNvContentPartPr/>
              <p14:nvPr/>
            </p14:nvContentPartPr>
            <p14:xfrm>
              <a:off x="2541360" y="2407480"/>
              <a:ext cx="1332000" cy="876600"/>
            </p14:xfrm>
          </p:contentPart>
        </mc:Choice>
        <mc:Fallback>
          <p:pic>
            <p:nvPicPr>
              <p:cNvPr id="53" name="Ink 52">
                <a:extLst>
                  <a:ext uri="{FF2B5EF4-FFF2-40B4-BE49-F238E27FC236}">
                    <a16:creationId xmlns:a16="http://schemas.microsoft.com/office/drawing/2014/main" id="{418AC1BB-C10B-462A-B024-532544F95526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2523720" y="2389480"/>
                <a:ext cx="1367640" cy="912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">
            <p14:nvContentPartPr>
              <p14:cNvPr id="60" name="Ink 59">
                <a:extLst>
                  <a:ext uri="{FF2B5EF4-FFF2-40B4-BE49-F238E27FC236}">
                    <a16:creationId xmlns:a16="http://schemas.microsoft.com/office/drawing/2014/main" id="{AA9C402F-C9D5-472C-A6BC-9C234FEC065D}"/>
                  </a:ext>
                </a:extLst>
              </p14:cNvPr>
              <p14:cNvContentPartPr/>
              <p14:nvPr/>
            </p14:nvContentPartPr>
            <p14:xfrm>
              <a:off x="1635240" y="5394400"/>
              <a:ext cx="381960" cy="295560"/>
            </p14:xfrm>
          </p:contentPart>
        </mc:Choice>
        <mc:Fallback>
          <p:pic>
            <p:nvPicPr>
              <p:cNvPr id="60" name="Ink 59">
                <a:extLst>
                  <a:ext uri="{FF2B5EF4-FFF2-40B4-BE49-F238E27FC236}">
                    <a16:creationId xmlns:a16="http://schemas.microsoft.com/office/drawing/2014/main" id="{AA9C402F-C9D5-472C-A6BC-9C234FEC065D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1617240" y="5376738"/>
                <a:ext cx="417600" cy="33124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">
            <p14:nvContentPartPr>
              <p14:cNvPr id="61" name="Ink 60">
                <a:extLst>
                  <a:ext uri="{FF2B5EF4-FFF2-40B4-BE49-F238E27FC236}">
                    <a16:creationId xmlns:a16="http://schemas.microsoft.com/office/drawing/2014/main" id="{5F6795C0-0C98-4E87-845B-4CE8547111CB}"/>
                  </a:ext>
                </a:extLst>
              </p14:cNvPr>
              <p14:cNvContentPartPr/>
              <p14:nvPr/>
            </p14:nvContentPartPr>
            <p14:xfrm>
              <a:off x="282720" y="1086640"/>
              <a:ext cx="2368800" cy="569880"/>
            </p14:xfrm>
          </p:contentPart>
        </mc:Choice>
        <mc:Fallback>
          <p:pic>
            <p:nvPicPr>
              <p:cNvPr id="61" name="Ink 60">
                <a:extLst>
                  <a:ext uri="{FF2B5EF4-FFF2-40B4-BE49-F238E27FC236}">
                    <a16:creationId xmlns:a16="http://schemas.microsoft.com/office/drawing/2014/main" id="{5F6795C0-0C98-4E87-845B-4CE8547111CB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265080" y="1068640"/>
                <a:ext cx="2404440" cy="605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7">
            <p14:nvContentPartPr>
              <p14:cNvPr id="66" name="Ink 65">
                <a:extLst>
                  <a:ext uri="{FF2B5EF4-FFF2-40B4-BE49-F238E27FC236}">
                    <a16:creationId xmlns:a16="http://schemas.microsoft.com/office/drawing/2014/main" id="{2AD2E7A2-873B-4276-8828-DD5207D8A1A3}"/>
                  </a:ext>
                </a:extLst>
              </p14:cNvPr>
              <p14:cNvContentPartPr/>
              <p14:nvPr/>
            </p14:nvContentPartPr>
            <p14:xfrm>
              <a:off x="1687440" y="3919840"/>
              <a:ext cx="526320" cy="1367640"/>
            </p14:xfrm>
          </p:contentPart>
        </mc:Choice>
        <mc:Fallback>
          <p:pic>
            <p:nvPicPr>
              <p:cNvPr id="66" name="Ink 65">
                <a:extLst>
                  <a:ext uri="{FF2B5EF4-FFF2-40B4-BE49-F238E27FC236}">
                    <a16:creationId xmlns:a16="http://schemas.microsoft.com/office/drawing/2014/main" id="{2AD2E7A2-873B-4276-8828-DD5207D8A1A3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1669440" y="3901845"/>
                <a:ext cx="561960" cy="140327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9">
            <p14:nvContentPartPr>
              <p14:cNvPr id="70" name="Ink 69">
                <a:extLst>
                  <a:ext uri="{FF2B5EF4-FFF2-40B4-BE49-F238E27FC236}">
                    <a16:creationId xmlns:a16="http://schemas.microsoft.com/office/drawing/2014/main" id="{853062B2-80EE-4331-A4A9-5249A47F1D36}"/>
                  </a:ext>
                </a:extLst>
              </p14:cNvPr>
              <p14:cNvContentPartPr/>
              <p14:nvPr/>
            </p14:nvContentPartPr>
            <p14:xfrm>
              <a:off x="3078120" y="4480360"/>
              <a:ext cx="142560" cy="159480"/>
            </p14:xfrm>
          </p:contentPart>
        </mc:Choice>
        <mc:Fallback>
          <p:pic>
            <p:nvPicPr>
              <p:cNvPr id="70" name="Ink 69">
                <a:extLst>
                  <a:ext uri="{FF2B5EF4-FFF2-40B4-BE49-F238E27FC236}">
                    <a16:creationId xmlns:a16="http://schemas.microsoft.com/office/drawing/2014/main" id="{853062B2-80EE-4331-A4A9-5249A47F1D36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3060165" y="4462360"/>
                <a:ext cx="178110" cy="195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1">
            <p14:nvContentPartPr>
              <p14:cNvPr id="72" name="Ink 71">
                <a:extLst>
                  <a:ext uri="{FF2B5EF4-FFF2-40B4-BE49-F238E27FC236}">
                    <a16:creationId xmlns:a16="http://schemas.microsoft.com/office/drawing/2014/main" id="{3A3F9EF9-0057-43F0-A8E8-57466DAEB3E7}"/>
                  </a:ext>
                </a:extLst>
              </p14:cNvPr>
              <p14:cNvContentPartPr/>
              <p14:nvPr/>
            </p14:nvContentPartPr>
            <p14:xfrm>
              <a:off x="2569800" y="3940000"/>
              <a:ext cx="371160" cy="621000"/>
            </p14:xfrm>
          </p:contentPart>
        </mc:Choice>
        <mc:Fallback>
          <p:pic>
            <p:nvPicPr>
              <p:cNvPr id="72" name="Ink 71">
                <a:extLst>
                  <a:ext uri="{FF2B5EF4-FFF2-40B4-BE49-F238E27FC236}">
                    <a16:creationId xmlns:a16="http://schemas.microsoft.com/office/drawing/2014/main" id="{3A3F9EF9-0057-43F0-A8E8-57466DAEB3E7}"/>
                  </a:ext>
                </a:extLst>
              </p:cNvPr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2552160" y="3922360"/>
                <a:ext cx="406800" cy="6566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356424160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EF925F-07F8-4EB3-99A6-401403A3F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8BA499-14B1-4141-8B47-F388188B2A8C}" type="slidenum">
              <a:rPr lang="en-US" smtClean="0"/>
              <a:pPr>
                <a:defRPr/>
              </a:pPr>
              <a:t>71</a:t>
            </a:fld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F2BFD5C-79C5-48E5-AE96-5BEB94EC5CE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2916" t="18890" r="17500" b="70662"/>
          <a:stretch/>
        </p:blipFill>
        <p:spPr>
          <a:xfrm>
            <a:off x="228600" y="136525"/>
            <a:ext cx="8686800" cy="257937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AD464D5-D9F9-466D-A4A1-25B0EA3422C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5416" t="33335" r="29583" b="62221"/>
          <a:stretch/>
        </p:blipFill>
        <p:spPr>
          <a:xfrm>
            <a:off x="3672841" y="2362200"/>
            <a:ext cx="5318760" cy="1772920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0C39D648-7D0C-44A3-81A3-81B3F0EB89A0}"/>
                  </a:ext>
                </a:extLst>
              </p14:cNvPr>
              <p14:cNvContentPartPr/>
              <p14:nvPr/>
            </p14:nvContentPartPr>
            <p14:xfrm>
              <a:off x="1381440" y="2468320"/>
              <a:ext cx="942480" cy="462600"/>
            </p14:xfrm>
          </p:contentPart>
        </mc:Choice>
        <mc:Fallback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0C39D648-7D0C-44A3-81A3-81B3F0EB89A0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363800" y="2450666"/>
                <a:ext cx="978120" cy="49826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43" name="Ink 42">
                <a:extLst>
                  <a:ext uri="{FF2B5EF4-FFF2-40B4-BE49-F238E27FC236}">
                    <a16:creationId xmlns:a16="http://schemas.microsoft.com/office/drawing/2014/main" id="{BC82DF7E-B0C7-48AB-94CD-832A3400A3AB}"/>
                  </a:ext>
                </a:extLst>
              </p14:cNvPr>
              <p14:cNvContentPartPr/>
              <p14:nvPr/>
            </p14:nvContentPartPr>
            <p14:xfrm>
              <a:off x="2071920" y="3133960"/>
              <a:ext cx="146160" cy="178560"/>
            </p14:xfrm>
          </p:contentPart>
        </mc:Choice>
        <mc:Fallback>
          <p:pic>
            <p:nvPicPr>
              <p:cNvPr id="43" name="Ink 42">
                <a:extLst>
                  <a:ext uri="{FF2B5EF4-FFF2-40B4-BE49-F238E27FC236}">
                    <a16:creationId xmlns:a16="http://schemas.microsoft.com/office/drawing/2014/main" id="{BC82DF7E-B0C7-48AB-94CD-832A3400A3AB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2054280" y="3115960"/>
                <a:ext cx="181800" cy="214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44" name="Ink 43">
                <a:extLst>
                  <a:ext uri="{FF2B5EF4-FFF2-40B4-BE49-F238E27FC236}">
                    <a16:creationId xmlns:a16="http://schemas.microsoft.com/office/drawing/2014/main" id="{EC829E19-D4AA-49F8-8EA1-79BFDAEF8CE3}"/>
                  </a:ext>
                </a:extLst>
              </p14:cNvPr>
              <p14:cNvContentPartPr/>
              <p14:nvPr/>
            </p14:nvContentPartPr>
            <p14:xfrm>
              <a:off x="1564320" y="3047560"/>
              <a:ext cx="400680" cy="316440"/>
            </p14:xfrm>
          </p:contentPart>
        </mc:Choice>
        <mc:Fallback>
          <p:pic>
            <p:nvPicPr>
              <p:cNvPr id="44" name="Ink 43">
                <a:extLst>
                  <a:ext uri="{FF2B5EF4-FFF2-40B4-BE49-F238E27FC236}">
                    <a16:creationId xmlns:a16="http://schemas.microsoft.com/office/drawing/2014/main" id="{EC829E19-D4AA-49F8-8EA1-79BFDAEF8CE3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1546336" y="3029580"/>
                <a:ext cx="436288" cy="352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">
            <p14:nvContentPartPr>
              <p14:cNvPr id="45" name="Ink 44">
                <a:extLst>
                  <a:ext uri="{FF2B5EF4-FFF2-40B4-BE49-F238E27FC236}">
                    <a16:creationId xmlns:a16="http://schemas.microsoft.com/office/drawing/2014/main" id="{4CBA9013-AA57-433A-BAE2-31300AB99834}"/>
                  </a:ext>
                </a:extLst>
              </p14:cNvPr>
              <p14:cNvContentPartPr/>
              <p14:nvPr/>
            </p14:nvContentPartPr>
            <p14:xfrm>
              <a:off x="465600" y="3159160"/>
              <a:ext cx="883800" cy="373320"/>
            </p14:xfrm>
          </p:contentPart>
        </mc:Choice>
        <mc:Fallback>
          <p:pic>
            <p:nvPicPr>
              <p:cNvPr id="45" name="Ink 44">
                <a:extLst>
                  <a:ext uri="{FF2B5EF4-FFF2-40B4-BE49-F238E27FC236}">
                    <a16:creationId xmlns:a16="http://schemas.microsoft.com/office/drawing/2014/main" id="{4CBA9013-AA57-433A-BAE2-31300AB99834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447960" y="3141520"/>
                <a:ext cx="919440" cy="408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">
            <p14:nvContentPartPr>
              <p14:cNvPr id="53" name="Ink 52">
                <a:extLst>
                  <a:ext uri="{FF2B5EF4-FFF2-40B4-BE49-F238E27FC236}">
                    <a16:creationId xmlns:a16="http://schemas.microsoft.com/office/drawing/2014/main" id="{418AC1BB-C10B-462A-B024-532544F95526}"/>
                  </a:ext>
                </a:extLst>
              </p14:cNvPr>
              <p14:cNvContentPartPr/>
              <p14:nvPr/>
            </p14:nvContentPartPr>
            <p14:xfrm>
              <a:off x="2541360" y="2407480"/>
              <a:ext cx="1332000" cy="876600"/>
            </p14:xfrm>
          </p:contentPart>
        </mc:Choice>
        <mc:Fallback>
          <p:pic>
            <p:nvPicPr>
              <p:cNvPr id="53" name="Ink 52">
                <a:extLst>
                  <a:ext uri="{FF2B5EF4-FFF2-40B4-BE49-F238E27FC236}">
                    <a16:creationId xmlns:a16="http://schemas.microsoft.com/office/drawing/2014/main" id="{418AC1BB-C10B-462A-B024-532544F95526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2523720" y="2389480"/>
                <a:ext cx="1367640" cy="912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">
            <p14:nvContentPartPr>
              <p14:cNvPr id="60" name="Ink 59">
                <a:extLst>
                  <a:ext uri="{FF2B5EF4-FFF2-40B4-BE49-F238E27FC236}">
                    <a16:creationId xmlns:a16="http://schemas.microsoft.com/office/drawing/2014/main" id="{AA9C402F-C9D5-472C-A6BC-9C234FEC065D}"/>
                  </a:ext>
                </a:extLst>
              </p14:cNvPr>
              <p14:cNvContentPartPr/>
              <p14:nvPr/>
            </p14:nvContentPartPr>
            <p14:xfrm>
              <a:off x="1635240" y="5394400"/>
              <a:ext cx="381960" cy="295560"/>
            </p14:xfrm>
          </p:contentPart>
        </mc:Choice>
        <mc:Fallback>
          <p:pic>
            <p:nvPicPr>
              <p:cNvPr id="60" name="Ink 59">
                <a:extLst>
                  <a:ext uri="{FF2B5EF4-FFF2-40B4-BE49-F238E27FC236}">
                    <a16:creationId xmlns:a16="http://schemas.microsoft.com/office/drawing/2014/main" id="{AA9C402F-C9D5-472C-A6BC-9C234FEC065D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1617240" y="5376738"/>
                <a:ext cx="417600" cy="33124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">
            <p14:nvContentPartPr>
              <p14:cNvPr id="61" name="Ink 60">
                <a:extLst>
                  <a:ext uri="{FF2B5EF4-FFF2-40B4-BE49-F238E27FC236}">
                    <a16:creationId xmlns:a16="http://schemas.microsoft.com/office/drawing/2014/main" id="{5F6795C0-0C98-4E87-845B-4CE8547111CB}"/>
                  </a:ext>
                </a:extLst>
              </p14:cNvPr>
              <p14:cNvContentPartPr/>
              <p14:nvPr/>
            </p14:nvContentPartPr>
            <p14:xfrm>
              <a:off x="282720" y="1086640"/>
              <a:ext cx="2368800" cy="569880"/>
            </p14:xfrm>
          </p:contentPart>
        </mc:Choice>
        <mc:Fallback>
          <p:pic>
            <p:nvPicPr>
              <p:cNvPr id="61" name="Ink 60">
                <a:extLst>
                  <a:ext uri="{FF2B5EF4-FFF2-40B4-BE49-F238E27FC236}">
                    <a16:creationId xmlns:a16="http://schemas.microsoft.com/office/drawing/2014/main" id="{5F6795C0-0C98-4E87-845B-4CE8547111CB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265080" y="1068640"/>
                <a:ext cx="2404440" cy="605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7">
            <p14:nvContentPartPr>
              <p14:cNvPr id="66" name="Ink 65">
                <a:extLst>
                  <a:ext uri="{FF2B5EF4-FFF2-40B4-BE49-F238E27FC236}">
                    <a16:creationId xmlns:a16="http://schemas.microsoft.com/office/drawing/2014/main" id="{2AD2E7A2-873B-4276-8828-DD5207D8A1A3}"/>
                  </a:ext>
                </a:extLst>
              </p14:cNvPr>
              <p14:cNvContentPartPr/>
              <p14:nvPr/>
            </p14:nvContentPartPr>
            <p14:xfrm>
              <a:off x="1687440" y="3919840"/>
              <a:ext cx="526320" cy="1367640"/>
            </p14:xfrm>
          </p:contentPart>
        </mc:Choice>
        <mc:Fallback>
          <p:pic>
            <p:nvPicPr>
              <p:cNvPr id="66" name="Ink 65">
                <a:extLst>
                  <a:ext uri="{FF2B5EF4-FFF2-40B4-BE49-F238E27FC236}">
                    <a16:creationId xmlns:a16="http://schemas.microsoft.com/office/drawing/2014/main" id="{2AD2E7A2-873B-4276-8828-DD5207D8A1A3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1669440" y="3901845"/>
                <a:ext cx="561960" cy="140327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9">
            <p14:nvContentPartPr>
              <p14:cNvPr id="70" name="Ink 69">
                <a:extLst>
                  <a:ext uri="{FF2B5EF4-FFF2-40B4-BE49-F238E27FC236}">
                    <a16:creationId xmlns:a16="http://schemas.microsoft.com/office/drawing/2014/main" id="{853062B2-80EE-4331-A4A9-5249A47F1D36}"/>
                  </a:ext>
                </a:extLst>
              </p14:cNvPr>
              <p14:cNvContentPartPr/>
              <p14:nvPr/>
            </p14:nvContentPartPr>
            <p14:xfrm>
              <a:off x="3078120" y="4480360"/>
              <a:ext cx="142560" cy="159480"/>
            </p14:xfrm>
          </p:contentPart>
        </mc:Choice>
        <mc:Fallback>
          <p:pic>
            <p:nvPicPr>
              <p:cNvPr id="70" name="Ink 69">
                <a:extLst>
                  <a:ext uri="{FF2B5EF4-FFF2-40B4-BE49-F238E27FC236}">
                    <a16:creationId xmlns:a16="http://schemas.microsoft.com/office/drawing/2014/main" id="{853062B2-80EE-4331-A4A9-5249A47F1D36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3060165" y="4462360"/>
                <a:ext cx="178110" cy="195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1">
            <p14:nvContentPartPr>
              <p14:cNvPr id="72" name="Ink 71">
                <a:extLst>
                  <a:ext uri="{FF2B5EF4-FFF2-40B4-BE49-F238E27FC236}">
                    <a16:creationId xmlns:a16="http://schemas.microsoft.com/office/drawing/2014/main" id="{3A3F9EF9-0057-43F0-A8E8-57466DAEB3E7}"/>
                  </a:ext>
                </a:extLst>
              </p14:cNvPr>
              <p14:cNvContentPartPr/>
              <p14:nvPr/>
            </p14:nvContentPartPr>
            <p14:xfrm>
              <a:off x="2569800" y="3940000"/>
              <a:ext cx="371160" cy="621000"/>
            </p14:xfrm>
          </p:contentPart>
        </mc:Choice>
        <mc:Fallback>
          <p:pic>
            <p:nvPicPr>
              <p:cNvPr id="72" name="Ink 71">
                <a:extLst>
                  <a:ext uri="{FF2B5EF4-FFF2-40B4-BE49-F238E27FC236}">
                    <a16:creationId xmlns:a16="http://schemas.microsoft.com/office/drawing/2014/main" id="{3A3F9EF9-0057-43F0-A8E8-57466DAEB3E7}"/>
                  </a:ext>
                </a:extLst>
              </p:cNvPr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2552160" y="3922360"/>
                <a:ext cx="406800" cy="656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3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93D2DEC3-09BE-4BE0-BB2E-03DC7D63A866}"/>
                  </a:ext>
                </a:extLst>
              </p14:cNvPr>
              <p14:cNvContentPartPr/>
              <p14:nvPr/>
            </p14:nvContentPartPr>
            <p14:xfrm>
              <a:off x="4075680" y="4388920"/>
              <a:ext cx="371160" cy="26712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93D2DEC3-09BE-4BE0-BB2E-03DC7D63A866}"/>
                  </a:ext>
                </a:extLst>
              </p:cNvPr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4058040" y="4370920"/>
                <a:ext cx="406800" cy="302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5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E1150A6E-EC16-4244-937E-7007EEF9A97A}"/>
                  </a:ext>
                </a:extLst>
              </p14:cNvPr>
              <p14:cNvContentPartPr/>
              <p14:nvPr/>
            </p14:nvContentPartPr>
            <p14:xfrm>
              <a:off x="4978200" y="4520320"/>
              <a:ext cx="133560" cy="10800"/>
            </p14:xfrm>
          </p:contentPart>
        </mc:Choice>
        <mc:Fallback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E1150A6E-EC16-4244-937E-7007EEF9A97A}"/>
                  </a:ext>
                </a:extLst>
              </p:cNvPr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4960200" y="4502680"/>
                <a:ext cx="169200" cy="46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7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AD2450B6-0113-4DA1-BAF6-3E39AEC97039}"/>
                  </a:ext>
                </a:extLst>
              </p14:cNvPr>
              <p14:cNvContentPartPr/>
              <p14:nvPr/>
            </p14:nvContentPartPr>
            <p14:xfrm>
              <a:off x="4978200" y="4591960"/>
              <a:ext cx="141480" cy="16920"/>
            </p14:xfrm>
          </p:contentPart>
        </mc:Choice>
        <mc:Fallback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AD2450B6-0113-4DA1-BAF6-3E39AEC97039}"/>
                  </a:ext>
                </a:extLst>
              </p:cNvPr>
              <p:cNvPicPr/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4960200" y="4573960"/>
                <a:ext cx="177120" cy="52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9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BBFBCFE9-4A75-4B09-9E9D-629D1730D467}"/>
                  </a:ext>
                </a:extLst>
              </p14:cNvPr>
              <p14:cNvContentPartPr/>
              <p14:nvPr/>
            </p14:nvContentPartPr>
            <p14:xfrm>
              <a:off x="4545120" y="4409080"/>
              <a:ext cx="262080" cy="487080"/>
            </p14:xfrm>
          </p:contentPart>
        </mc:Choice>
        <mc:Fallback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BBFBCFE9-4A75-4B09-9E9D-629D1730D467}"/>
                  </a:ext>
                </a:extLst>
              </p:cNvPr>
              <p:cNvPicPr/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4527480" y="4391080"/>
                <a:ext cx="297720" cy="522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1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E42CBE90-9747-4B23-A384-3BADC9D0CD79}"/>
                  </a:ext>
                </a:extLst>
              </p14:cNvPr>
              <p14:cNvContentPartPr/>
              <p14:nvPr/>
            </p14:nvContentPartPr>
            <p14:xfrm>
              <a:off x="5303280" y="4427800"/>
              <a:ext cx="465120" cy="227160"/>
            </p14:xfrm>
          </p:contentPart>
        </mc:Choice>
        <mc:Fallback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E42CBE90-9747-4B23-A384-3BADC9D0CD79}"/>
                  </a:ext>
                </a:extLst>
              </p:cNvPr>
              <p:cNvPicPr/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5285280" y="4410160"/>
                <a:ext cx="500760" cy="2628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853006851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EF925F-07F8-4EB3-99A6-401403A3F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8BA499-14B1-4141-8B47-F388188B2A8C}" type="slidenum">
              <a:rPr lang="en-US" smtClean="0"/>
              <a:pPr>
                <a:defRPr/>
              </a:pPr>
              <a:t>72</a:t>
            </a:fld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F2BFD5C-79C5-48E5-AE96-5BEB94EC5CE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2916" t="18890" r="17500" b="70662"/>
          <a:stretch/>
        </p:blipFill>
        <p:spPr>
          <a:xfrm>
            <a:off x="228600" y="136525"/>
            <a:ext cx="8686800" cy="257937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AD464D5-D9F9-466D-A4A1-25B0EA3422C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5416" t="33335" r="29583" b="62221"/>
          <a:stretch/>
        </p:blipFill>
        <p:spPr>
          <a:xfrm>
            <a:off x="3672841" y="2362200"/>
            <a:ext cx="5318760" cy="1772920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0C39D648-7D0C-44A3-81A3-81B3F0EB89A0}"/>
                  </a:ext>
                </a:extLst>
              </p14:cNvPr>
              <p14:cNvContentPartPr/>
              <p14:nvPr/>
            </p14:nvContentPartPr>
            <p14:xfrm>
              <a:off x="1381440" y="2468320"/>
              <a:ext cx="942480" cy="462600"/>
            </p14:xfrm>
          </p:contentPart>
        </mc:Choice>
        <mc:Fallback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0C39D648-7D0C-44A3-81A3-81B3F0EB89A0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363800" y="2450666"/>
                <a:ext cx="978120" cy="49826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43" name="Ink 42">
                <a:extLst>
                  <a:ext uri="{FF2B5EF4-FFF2-40B4-BE49-F238E27FC236}">
                    <a16:creationId xmlns:a16="http://schemas.microsoft.com/office/drawing/2014/main" id="{BC82DF7E-B0C7-48AB-94CD-832A3400A3AB}"/>
                  </a:ext>
                </a:extLst>
              </p14:cNvPr>
              <p14:cNvContentPartPr/>
              <p14:nvPr/>
            </p14:nvContentPartPr>
            <p14:xfrm>
              <a:off x="2071920" y="3133960"/>
              <a:ext cx="146160" cy="178560"/>
            </p14:xfrm>
          </p:contentPart>
        </mc:Choice>
        <mc:Fallback>
          <p:pic>
            <p:nvPicPr>
              <p:cNvPr id="43" name="Ink 42">
                <a:extLst>
                  <a:ext uri="{FF2B5EF4-FFF2-40B4-BE49-F238E27FC236}">
                    <a16:creationId xmlns:a16="http://schemas.microsoft.com/office/drawing/2014/main" id="{BC82DF7E-B0C7-48AB-94CD-832A3400A3AB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2054280" y="3115960"/>
                <a:ext cx="181800" cy="214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44" name="Ink 43">
                <a:extLst>
                  <a:ext uri="{FF2B5EF4-FFF2-40B4-BE49-F238E27FC236}">
                    <a16:creationId xmlns:a16="http://schemas.microsoft.com/office/drawing/2014/main" id="{EC829E19-D4AA-49F8-8EA1-79BFDAEF8CE3}"/>
                  </a:ext>
                </a:extLst>
              </p14:cNvPr>
              <p14:cNvContentPartPr/>
              <p14:nvPr/>
            </p14:nvContentPartPr>
            <p14:xfrm>
              <a:off x="1564320" y="3047560"/>
              <a:ext cx="400680" cy="316440"/>
            </p14:xfrm>
          </p:contentPart>
        </mc:Choice>
        <mc:Fallback>
          <p:pic>
            <p:nvPicPr>
              <p:cNvPr id="44" name="Ink 43">
                <a:extLst>
                  <a:ext uri="{FF2B5EF4-FFF2-40B4-BE49-F238E27FC236}">
                    <a16:creationId xmlns:a16="http://schemas.microsoft.com/office/drawing/2014/main" id="{EC829E19-D4AA-49F8-8EA1-79BFDAEF8CE3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1546336" y="3029580"/>
                <a:ext cx="436288" cy="352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">
            <p14:nvContentPartPr>
              <p14:cNvPr id="45" name="Ink 44">
                <a:extLst>
                  <a:ext uri="{FF2B5EF4-FFF2-40B4-BE49-F238E27FC236}">
                    <a16:creationId xmlns:a16="http://schemas.microsoft.com/office/drawing/2014/main" id="{4CBA9013-AA57-433A-BAE2-31300AB99834}"/>
                  </a:ext>
                </a:extLst>
              </p14:cNvPr>
              <p14:cNvContentPartPr/>
              <p14:nvPr/>
            </p14:nvContentPartPr>
            <p14:xfrm>
              <a:off x="465600" y="3159160"/>
              <a:ext cx="883800" cy="373320"/>
            </p14:xfrm>
          </p:contentPart>
        </mc:Choice>
        <mc:Fallback>
          <p:pic>
            <p:nvPicPr>
              <p:cNvPr id="45" name="Ink 44">
                <a:extLst>
                  <a:ext uri="{FF2B5EF4-FFF2-40B4-BE49-F238E27FC236}">
                    <a16:creationId xmlns:a16="http://schemas.microsoft.com/office/drawing/2014/main" id="{4CBA9013-AA57-433A-BAE2-31300AB99834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447960" y="3141520"/>
                <a:ext cx="919440" cy="408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">
            <p14:nvContentPartPr>
              <p14:cNvPr id="53" name="Ink 52">
                <a:extLst>
                  <a:ext uri="{FF2B5EF4-FFF2-40B4-BE49-F238E27FC236}">
                    <a16:creationId xmlns:a16="http://schemas.microsoft.com/office/drawing/2014/main" id="{418AC1BB-C10B-462A-B024-532544F95526}"/>
                  </a:ext>
                </a:extLst>
              </p14:cNvPr>
              <p14:cNvContentPartPr/>
              <p14:nvPr/>
            </p14:nvContentPartPr>
            <p14:xfrm>
              <a:off x="2541360" y="2407480"/>
              <a:ext cx="1332000" cy="876600"/>
            </p14:xfrm>
          </p:contentPart>
        </mc:Choice>
        <mc:Fallback>
          <p:pic>
            <p:nvPicPr>
              <p:cNvPr id="53" name="Ink 52">
                <a:extLst>
                  <a:ext uri="{FF2B5EF4-FFF2-40B4-BE49-F238E27FC236}">
                    <a16:creationId xmlns:a16="http://schemas.microsoft.com/office/drawing/2014/main" id="{418AC1BB-C10B-462A-B024-532544F95526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2523720" y="2389480"/>
                <a:ext cx="1367640" cy="912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">
            <p14:nvContentPartPr>
              <p14:cNvPr id="60" name="Ink 59">
                <a:extLst>
                  <a:ext uri="{FF2B5EF4-FFF2-40B4-BE49-F238E27FC236}">
                    <a16:creationId xmlns:a16="http://schemas.microsoft.com/office/drawing/2014/main" id="{AA9C402F-C9D5-472C-A6BC-9C234FEC065D}"/>
                  </a:ext>
                </a:extLst>
              </p14:cNvPr>
              <p14:cNvContentPartPr/>
              <p14:nvPr/>
            </p14:nvContentPartPr>
            <p14:xfrm>
              <a:off x="1635240" y="5394400"/>
              <a:ext cx="381960" cy="295560"/>
            </p14:xfrm>
          </p:contentPart>
        </mc:Choice>
        <mc:Fallback>
          <p:pic>
            <p:nvPicPr>
              <p:cNvPr id="60" name="Ink 59">
                <a:extLst>
                  <a:ext uri="{FF2B5EF4-FFF2-40B4-BE49-F238E27FC236}">
                    <a16:creationId xmlns:a16="http://schemas.microsoft.com/office/drawing/2014/main" id="{AA9C402F-C9D5-472C-A6BC-9C234FEC065D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1617240" y="5376738"/>
                <a:ext cx="417600" cy="33124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">
            <p14:nvContentPartPr>
              <p14:cNvPr id="61" name="Ink 60">
                <a:extLst>
                  <a:ext uri="{FF2B5EF4-FFF2-40B4-BE49-F238E27FC236}">
                    <a16:creationId xmlns:a16="http://schemas.microsoft.com/office/drawing/2014/main" id="{5F6795C0-0C98-4E87-845B-4CE8547111CB}"/>
                  </a:ext>
                </a:extLst>
              </p14:cNvPr>
              <p14:cNvContentPartPr/>
              <p14:nvPr/>
            </p14:nvContentPartPr>
            <p14:xfrm>
              <a:off x="282720" y="1086640"/>
              <a:ext cx="2368800" cy="569880"/>
            </p14:xfrm>
          </p:contentPart>
        </mc:Choice>
        <mc:Fallback>
          <p:pic>
            <p:nvPicPr>
              <p:cNvPr id="61" name="Ink 60">
                <a:extLst>
                  <a:ext uri="{FF2B5EF4-FFF2-40B4-BE49-F238E27FC236}">
                    <a16:creationId xmlns:a16="http://schemas.microsoft.com/office/drawing/2014/main" id="{5F6795C0-0C98-4E87-845B-4CE8547111CB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265080" y="1068640"/>
                <a:ext cx="2404440" cy="605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7">
            <p14:nvContentPartPr>
              <p14:cNvPr id="66" name="Ink 65">
                <a:extLst>
                  <a:ext uri="{FF2B5EF4-FFF2-40B4-BE49-F238E27FC236}">
                    <a16:creationId xmlns:a16="http://schemas.microsoft.com/office/drawing/2014/main" id="{2AD2E7A2-873B-4276-8828-DD5207D8A1A3}"/>
                  </a:ext>
                </a:extLst>
              </p14:cNvPr>
              <p14:cNvContentPartPr/>
              <p14:nvPr/>
            </p14:nvContentPartPr>
            <p14:xfrm>
              <a:off x="1687440" y="3919840"/>
              <a:ext cx="526320" cy="1367640"/>
            </p14:xfrm>
          </p:contentPart>
        </mc:Choice>
        <mc:Fallback>
          <p:pic>
            <p:nvPicPr>
              <p:cNvPr id="66" name="Ink 65">
                <a:extLst>
                  <a:ext uri="{FF2B5EF4-FFF2-40B4-BE49-F238E27FC236}">
                    <a16:creationId xmlns:a16="http://schemas.microsoft.com/office/drawing/2014/main" id="{2AD2E7A2-873B-4276-8828-DD5207D8A1A3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1669440" y="3901845"/>
                <a:ext cx="561960" cy="140327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9">
            <p14:nvContentPartPr>
              <p14:cNvPr id="70" name="Ink 69">
                <a:extLst>
                  <a:ext uri="{FF2B5EF4-FFF2-40B4-BE49-F238E27FC236}">
                    <a16:creationId xmlns:a16="http://schemas.microsoft.com/office/drawing/2014/main" id="{853062B2-80EE-4331-A4A9-5249A47F1D36}"/>
                  </a:ext>
                </a:extLst>
              </p14:cNvPr>
              <p14:cNvContentPartPr/>
              <p14:nvPr/>
            </p14:nvContentPartPr>
            <p14:xfrm>
              <a:off x="3078120" y="4480360"/>
              <a:ext cx="142560" cy="159480"/>
            </p14:xfrm>
          </p:contentPart>
        </mc:Choice>
        <mc:Fallback>
          <p:pic>
            <p:nvPicPr>
              <p:cNvPr id="70" name="Ink 69">
                <a:extLst>
                  <a:ext uri="{FF2B5EF4-FFF2-40B4-BE49-F238E27FC236}">
                    <a16:creationId xmlns:a16="http://schemas.microsoft.com/office/drawing/2014/main" id="{853062B2-80EE-4331-A4A9-5249A47F1D36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3060165" y="4462360"/>
                <a:ext cx="178110" cy="195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1">
            <p14:nvContentPartPr>
              <p14:cNvPr id="72" name="Ink 71">
                <a:extLst>
                  <a:ext uri="{FF2B5EF4-FFF2-40B4-BE49-F238E27FC236}">
                    <a16:creationId xmlns:a16="http://schemas.microsoft.com/office/drawing/2014/main" id="{3A3F9EF9-0057-43F0-A8E8-57466DAEB3E7}"/>
                  </a:ext>
                </a:extLst>
              </p14:cNvPr>
              <p14:cNvContentPartPr/>
              <p14:nvPr/>
            </p14:nvContentPartPr>
            <p14:xfrm>
              <a:off x="2569800" y="3940000"/>
              <a:ext cx="371160" cy="621000"/>
            </p14:xfrm>
          </p:contentPart>
        </mc:Choice>
        <mc:Fallback>
          <p:pic>
            <p:nvPicPr>
              <p:cNvPr id="72" name="Ink 71">
                <a:extLst>
                  <a:ext uri="{FF2B5EF4-FFF2-40B4-BE49-F238E27FC236}">
                    <a16:creationId xmlns:a16="http://schemas.microsoft.com/office/drawing/2014/main" id="{3A3F9EF9-0057-43F0-A8E8-57466DAEB3E7}"/>
                  </a:ext>
                </a:extLst>
              </p:cNvPr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2552160" y="3922360"/>
                <a:ext cx="406800" cy="656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3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93D2DEC3-09BE-4BE0-BB2E-03DC7D63A866}"/>
                  </a:ext>
                </a:extLst>
              </p14:cNvPr>
              <p14:cNvContentPartPr/>
              <p14:nvPr/>
            </p14:nvContentPartPr>
            <p14:xfrm>
              <a:off x="4075680" y="4388920"/>
              <a:ext cx="371160" cy="26712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93D2DEC3-09BE-4BE0-BB2E-03DC7D63A866}"/>
                  </a:ext>
                </a:extLst>
              </p:cNvPr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4058040" y="4370920"/>
                <a:ext cx="406800" cy="302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5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E1150A6E-EC16-4244-937E-7007EEF9A97A}"/>
                  </a:ext>
                </a:extLst>
              </p14:cNvPr>
              <p14:cNvContentPartPr/>
              <p14:nvPr/>
            </p14:nvContentPartPr>
            <p14:xfrm>
              <a:off x="4978200" y="4520320"/>
              <a:ext cx="133560" cy="10800"/>
            </p14:xfrm>
          </p:contentPart>
        </mc:Choice>
        <mc:Fallback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E1150A6E-EC16-4244-937E-7007EEF9A97A}"/>
                  </a:ext>
                </a:extLst>
              </p:cNvPr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4960200" y="4502680"/>
                <a:ext cx="169200" cy="46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7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AD2450B6-0113-4DA1-BAF6-3E39AEC97039}"/>
                  </a:ext>
                </a:extLst>
              </p14:cNvPr>
              <p14:cNvContentPartPr/>
              <p14:nvPr/>
            </p14:nvContentPartPr>
            <p14:xfrm>
              <a:off x="4978200" y="4591960"/>
              <a:ext cx="141480" cy="16920"/>
            </p14:xfrm>
          </p:contentPart>
        </mc:Choice>
        <mc:Fallback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AD2450B6-0113-4DA1-BAF6-3E39AEC97039}"/>
                  </a:ext>
                </a:extLst>
              </p:cNvPr>
              <p:cNvPicPr/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4960200" y="4573960"/>
                <a:ext cx="177120" cy="52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9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BBFBCFE9-4A75-4B09-9E9D-629D1730D467}"/>
                  </a:ext>
                </a:extLst>
              </p14:cNvPr>
              <p14:cNvContentPartPr/>
              <p14:nvPr/>
            </p14:nvContentPartPr>
            <p14:xfrm>
              <a:off x="4545120" y="4409080"/>
              <a:ext cx="262080" cy="487080"/>
            </p14:xfrm>
          </p:contentPart>
        </mc:Choice>
        <mc:Fallback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BBFBCFE9-4A75-4B09-9E9D-629D1730D467}"/>
                  </a:ext>
                </a:extLst>
              </p:cNvPr>
              <p:cNvPicPr/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4527480" y="4391080"/>
                <a:ext cx="297720" cy="522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1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E42CBE90-9747-4B23-A384-3BADC9D0CD79}"/>
                  </a:ext>
                </a:extLst>
              </p14:cNvPr>
              <p14:cNvContentPartPr/>
              <p14:nvPr/>
            </p14:nvContentPartPr>
            <p14:xfrm>
              <a:off x="5303280" y="4427800"/>
              <a:ext cx="465120" cy="227160"/>
            </p14:xfrm>
          </p:contentPart>
        </mc:Choice>
        <mc:Fallback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E42CBE90-9747-4B23-A384-3BADC9D0CD79}"/>
                  </a:ext>
                </a:extLst>
              </p:cNvPr>
              <p:cNvPicPr/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5285280" y="4410160"/>
                <a:ext cx="500760" cy="262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3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CE8A6288-C9A2-4726-9472-2BCBFAC984E1}"/>
                  </a:ext>
                </a:extLst>
              </p14:cNvPr>
              <p14:cNvContentPartPr/>
              <p14:nvPr/>
            </p14:nvContentPartPr>
            <p14:xfrm>
              <a:off x="3931680" y="5105680"/>
              <a:ext cx="318240" cy="276120"/>
            </p14:xfrm>
          </p:contentPart>
        </mc:Choice>
        <mc:Fallback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CE8A6288-C9A2-4726-9472-2BCBFAC984E1}"/>
                  </a:ext>
                </a:extLst>
              </p:cNvPr>
              <p:cNvPicPr/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3913680" y="5087680"/>
                <a:ext cx="353880" cy="311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5">
            <p14:nvContentPartPr>
              <p14:cNvPr id="26" name="Ink 25">
                <a:extLst>
                  <a:ext uri="{FF2B5EF4-FFF2-40B4-BE49-F238E27FC236}">
                    <a16:creationId xmlns:a16="http://schemas.microsoft.com/office/drawing/2014/main" id="{60248388-1070-4523-9F52-B538C18834FE}"/>
                  </a:ext>
                </a:extLst>
              </p14:cNvPr>
              <p14:cNvContentPartPr/>
              <p14:nvPr/>
            </p14:nvContentPartPr>
            <p14:xfrm>
              <a:off x="5882520" y="5161120"/>
              <a:ext cx="1006200" cy="236520"/>
            </p14:xfrm>
          </p:contentPart>
        </mc:Choice>
        <mc:Fallback>
          <p:pic>
            <p:nvPicPr>
              <p:cNvPr id="26" name="Ink 25">
                <a:extLst>
                  <a:ext uri="{FF2B5EF4-FFF2-40B4-BE49-F238E27FC236}">
                    <a16:creationId xmlns:a16="http://schemas.microsoft.com/office/drawing/2014/main" id="{60248388-1070-4523-9F52-B538C18834FE}"/>
                  </a:ext>
                </a:extLst>
              </p:cNvPr>
              <p:cNvPicPr/>
              <p:nvPr/>
            </p:nvPicPr>
            <p:blipFill>
              <a:blip r:embed="rId36"/>
              <a:stretch>
                <a:fillRect/>
              </a:stretch>
            </p:blipFill>
            <p:spPr>
              <a:xfrm>
                <a:off x="5864526" y="5143120"/>
                <a:ext cx="1041827" cy="272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7">
            <p14:nvContentPartPr>
              <p14:cNvPr id="27" name="Ink 26">
                <a:extLst>
                  <a:ext uri="{FF2B5EF4-FFF2-40B4-BE49-F238E27FC236}">
                    <a16:creationId xmlns:a16="http://schemas.microsoft.com/office/drawing/2014/main" id="{1B7DA75E-5119-45FD-8FC9-24D3817976C4}"/>
                  </a:ext>
                </a:extLst>
              </p14:cNvPr>
              <p14:cNvContentPartPr/>
              <p14:nvPr/>
            </p14:nvContentPartPr>
            <p14:xfrm>
              <a:off x="4652760" y="5191000"/>
              <a:ext cx="1029600" cy="254880"/>
            </p14:xfrm>
          </p:contentPart>
        </mc:Choice>
        <mc:Fallback>
          <p:pic>
            <p:nvPicPr>
              <p:cNvPr id="27" name="Ink 26">
                <a:extLst>
                  <a:ext uri="{FF2B5EF4-FFF2-40B4-BE49-F238E27FC236}">
                    <a16:creationId xmlns:a16="http://schemas.microsoft.com/office/drawing/2014/main" id="{1B7DA75E-5119-45FD-8FC9-24D3817976C4}"/>
                  </a:ext>
                </a:extLst>
              </p:cNvPr>
              <p:cNvPicPr/>
              <p:nvPr/>
            </p:nvPicPr>
            <p:blipFill>
              <a:blip r:embed="rId38"/>
              <a:stretch>
                <a:fillRect/>
              </a:stretch>
            </p:blipFill>
            <p:spPr>
              <a:xfrm>
                <a:off x="4635120" y="5173360"/>
                <a:ext cx="1065240" cy="2905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01631667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EF925F-07F8-4EB3-99A6-401403A3F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8BA499-14B1-4141-8B47-F388188B2A8C}" type="slidenum">
              <a:rPr lang="en-US" smtClean="0"/>
              <a:pPr>
                <a:defRPr/>
              </a:pPr>
              <a:t>73</a:t>
            </a:fld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F2BFD5C-79C5-48E5-AE96-5BEB94EC5CE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2916" t="18890" r="17500" b="70662"/>
          <a:stretch/>
        </p:blipFill>
        <p:spPr>
          <a:xfrm>
            <a:off x="228600" y="136525"/>
            <a:ext cx="8686800" cy="257937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AD464D5-D9F9-466D-A4A1-25B0EA3422C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5416" t="33335" r="29583" b="62221"/>
          <a:stretch/>
        </p:blipFill>
        <p:spPr>
          <a:xfrm>
            <a:off x="3672841" y="2362200"/>
            <a:ext cx="5318760" cy="1772920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0C39D648-7D0C-44A3-81A3-81B3F0EB89A0}"/>
                  </a:ext>
                </a:extLst>
              </p14:cNvPr>
              <p14:cNvContentPartPr/>
              <p14:nvPr/>
            </p14:nvContentPartPr>
            <p14:xfrm>
              <a:off x="1381440" y="2468320"/>
              <a:ext cx="942480" cy="462600"/>
            </p14:xfrm>
          </p:contentPart>
        </mc:Choice>
        <mc:Fallback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0C39D648-7D0C-44A3-81A3-81B3F0EB89A0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363800" y="2450666"/>
                <a:ext cx="978120" cy="49826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43" name="Ink 42">
                <a:extLst>
                  <a:ext uri="{FF2B5EF4-FFF2-40B4-BE49-F238E27FC236}">
                    <a16:creationId xmlns:a16="http://schemas.microsoft.com/office/drawing/2014/main" id="{BC82DF7E-B0C7-48AB-94CD-832A3400A3AB}"/>
                  </a:ext>
                </a:extLst>
              </p14:cNvPr>
              <p14:cNvContentPartPr/>
              <p14:nvPr/>
            </p14:nvContentPartPr>
            <p14:xfrm>
              <a:off x="2071920" y="3133960"/>
              <a:ext cx="146160" cy="178560"/>
            </p14:xfrm>
          </p:contentPart>
        </mc:Choice>
        <mc:Fallback>
          <p:pic>
            <p:nvPicPr>
              <p:cNvPr id="43" name="Ink 42">
                <a:extLst>
                  <a:ext uri="{FF2B5EF4-FFF2-40B4-BE49-F238E27FC236}">
                    <a16:creationId xmlns:a16="http://schemas.microsoft.com/office/drawing/2014/main" id="{BC82DF7E-B0C7-48AB-94CD-832A3400A3AB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2054280" y="3115960"/>
                <a:ext cx="181800" cy="214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44" name="Ink 43">
                <a:extLst>
                  <a:ext uri="{FF2B5EF4-FFF2-40B4-BE49-F238E27FC236}">
                    <a16:creationId xmlns:a16="http://schemas.microsoft.com/office/drawing/2014/main" id="{EC829E19-D4AA-49F8-8EA1-79BFDAEF8CE3}"/>
                  </a:ext>
                </a:extLst>
              </p14:cNvPr>
              <p14:cNvContentPartPr/>
              <p14:nvPr/>
            </p14:nvContentPartPr>
            <p14:xfrm>
              <a:off x="1564320" y="3047560"/>
              <a:ext cx="400680" cy="316440"/>
            </p14:xfrm>
          </p:contentPart>
        </mc:Choice>
        <mc:Fallback>
          <p:pic>
            <p:nvPicPr>
              <p:cNvPr id="44" name="Ink 43">
                <a:extLst>
                  <a:ext uri="{FF2B5EF4-FFF2-40B4-BE49-F238E27FC236}">
                    <a16:creationId xmlns:a16="http://schemas.microsoft.com/office/drawing/2014/main" id="{EC829E19-D4AA-49F8-8EA1-79BFDAEF8CE3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1546336" y="3029580"/>
                <a:ext cx="436288" cy="352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">
            <p14:nvContentPartPr>
              <p14:cNvPr id="45" name="Ink 44">
                <a:extLst>
                  <a:ext uri="{FF2B5EF4-FFF2-40B4-BE49-F238E27FC236}">
                    <a16:creationId xmlns:a16="http://schemas.microsoft.com/office/drawing/2014/main" id="{4CBA9013-AA57-433A-BAE2-31300AB99834}"/>
                  </a:ext>
                </a:extLst>
              </p14:cNvPr>
              <p14:cNvContentPartPr/>
              <p14:nvPr/>
            </p14:nvContentPartPr>
            <p14:xfrm>
              <a:off x="465600" y="3159160"/>
              <a:ext cx="883800" cy="373320"/>
            </p14:xfrm>
          </p:contentPart>
        </mc:Choice>
        <mc:Fallback>
          <p:pic>
            <p:nvPicPr>
              <p:cNvPr id="45" name="Ink 44">
                <a:extLst>
                  <a:ext uri="{FF2B5EF4-FFF2-40B4-BE49-F238E27FC236}">
                    <a16:creationId xmlns:a16="http://schemas.microsoft.com/office/drawing/2014/main" id="{4CBA9013-AA57-433A-BAE2-31300AB99834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447960" y="3141520"/>
                <a:ext cx="919440" cy="408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">
            <p14:nvContentPartPr>
              <p14:cNvPr id="53" name="Ink 52">
                <a:extLst>
                  <a:ext uri="{FF2B5EF4-FFF2-40B4-BE49-F238E27FC236}">
                    <a16:creationId xmlns:a16="http://schemas.microsoft.com/office/drawing/2014/main" id="{418AC1BB-C10B-462A-B024-532544F95526}"/>
                  </a:ext>
                </a:extLst>
              </p14:cNvPr>
              <p14:cNvContentPartPr/>
              <p14:nvPr/>
            </p14:nvContentPartPr>
            <p14:xfrm>
              <a:off x="2541360" y="2407480"/>
              <a:ext cx="1332000" cy="876600"/>
            </p14:xfrm>
          </p:contentPart>
        </mc:Choice>
        <mc:Fallback>
          <p:pic>
            <p:nvPicPr>
              <p:cNvPr id="53" name="Ink 52">
                <a:extLst>
                  <a:ext uri="{FF2B5EF4-FFF2-40B4-BE49-F238E27FC236}">
                    <a16:creationId xmlns:a16="http://schemas.microsoft.com/office/drawing/2014/main" id="{418AC1BB-C10B-462A-B024-532544F95526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2523720" y="2389480"/>
                <a:ext cx="1367640" cy="912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">
            <p14:nvContentPartPr>
              <p14:cNvPr id="60" name="Ink 59">
                <a:extLst>
                  <a:ext uri="{FF2B5EF4-FFF2-40B4-BE49-F238E27FC236}">
                    <a16:creationId xmlns:a16="http://schemas.microsoft.com/office/drawing/2014/main" id="{AA9C402F-C9D5-472C-A6BC-9C234FEC065D}"/>
                  </a:ext>
                </a:extLst>
              </p14:cNvPr>
              <p14:cNvContentPartPr/>
              <p14:nvPr/>
            </p14:nvContentPartPr>
            <p14:xfrm>
              <a:off x="1635240" y="5394400"/>
              <a:ext cx="381960" cy="295560"/>
            </p14:xfrm>
          </p:contentPart>
        </mc:Choice>
        <mc:Fallback>
          <p:pic>
            <p:nvPicPr>
              <p:cNvPr id="60" name="Ink 59">
                <a:extLst>
                  <a:ext uri="{FF2B5EF4-FFF2-40B4-BE49-F238E27FC236}">
                    <a16:creationId xmlns:a16="http://schemas.microsoft.com/office/drawing/2014/main" id="{AA9C402F-C9D5-472C-A6BC-9C234FEC065D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1617240" y="5376738"/>
                <a:ext cx="417600" cy="33124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">
            <p14:nvContentPartPr>
              <p14:cNvPr id="61" name="Ink 60">
                <a:extLst>
                  <a:ext uri="{FF2B5EF4-FFF2-40B4-BE49-F238E27FC236}">
                    <a16:creationId xmlns:a16="http://schemas.microsoft.com/office/drawing/2014/main" id="{5F6795C0-0C98-4E87-845B-4CE8547111CB}"/>
                  </a:ext>
                </a:extLst>
              </p14:cNvPr>
              <p14:cNvContentPartPr/>
              <p14:nvPr/>
            </p14:nvContentPartPr>
            <p14:xfrm>
              <a:off x="282720" y="1086640"/>
              <a:ext cx="2368800" cy="569880"/>
            </p14:xfrm>
          </p:contentPart>
        </mc:Choice>
        <mc:Fallback>
          <p:pic>
            <p:nvPicPr>
              <p:cNvPr id="61" name="Ink 60">
                <a:extLst>
                  <a:ext uri="{FF2B5EF4-FFF2-40B4-BE49-F238E27FC236}">
                    <a16:creationId xmlns:a16="http://schemas.microsoft.com/office/drawing/2014/main" id="{5F6795C0-0C98-4E87-845B-4CE8547111CB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265080" y="1068640"/>
                <a:ext cx="2404440" cy="605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7">
            <p14:nvContentPartPr>
              <p14:cNvPr id="66" name="Ink 65">
                <a:extLst>
                  <a:ext uri="{FF2B5EF4-FFF2-40B4-BE49-F238E27FC236}">
                    <a16:creationId xmlns:a16="http://schemas.microsoft.com/office/drawing/2014/main" id="{2AD2E7A2-873B-4276-8828-DD5207D8A1A3}"/>
                  </a:ext>
                </a:extLst>
              </p14:cNvPr>
              <p14:cNvContentPartPr/>
              <p14:nvPr/>
            </p14:nvContentPartPr>
            <p14:xfrm>
              <a:off x="1687440" y="3919840"/>
              <a:ext cx="526320" cy="1367640"/>
            </p14:xfrm>
          </p:contentPart>
        </mc:Choice>
        <mc:Fallback>
          <p:pic>
            <p:nvPicPr>
              <p:cNvPr id="66" name="Ink 65">
                <a:extLst>
                  <a:ext uri="{FF2B5EF4-FFF2-40B4-BE49-F238E27FC236}">
                    <a16:creationId xmlns:a16="http://schemas.microsoft.com/office/drawing/2014/main" id="{2AD2E7A2-873B-4276-8828-DD5207D8A1A3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1669440" y="3901845"/>
                <a:ext cx="561960" cy="140327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9">
            <p14:nvContentPartPr>
              <p14:cNvPr id="70" name="Ink 69">
                <a:extLst>
                  <a:ext uri="{FF2B5EF4-FFF2-40B4-BE49-F238E27FC236}">
                    <a16:creationId xmlns:a16="http://schemas.microsoft.com/office/drawing/2014/main" id="{853062B2-80EE-4331-A4A9-5249A47F1D36}"/>
                  </a:ext>
                </a:extLst>
              </p14:cNvPr>
              <p14:cNvContentPartPr/>
              <p14:nvPr/>
            </p14:nvContentPartPr>
            <p14:xfrm>
              <a:off x="3078120" y="4480360"/>
              <a:ext cx="142560" cy="159480"/>
            </p14:xfrm>
          </p:contentPart>
        </mc:Choice>
        <mc:Fallback>
          <p:pic>
            <p:nvPicPr>
              <p:cNvPr id="70" name="Ink 69">
                <a:extLst>
                  <a:ext uri="{FF2B5EF4-FFF2-40B4-BE49-F238E27FC236}">
                    <a16:creationId xmlns:a16="http://schemas.microsoft.com/office/drawing/2014/main" id="{853062B2-80EE-4331-A4A9-5249A47F1D36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3060165" y="4462360"/>
                <a:ext cx="178110" cy="195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1">
            <p14:nvContentPartPr>
              <p14:cNvPr id="72" name="Ink 71">
                <a:extLst>
                  <a:ext uri="{FF2B5EF4-FFF2-40B4-BE49-F238E27FC236}">
                    <a16:creationId xmlns:a16="http://schemas.microsoft.com/office/drawing/2014/main" id="{3A3F9EF9-0057-43F0-A8E8-57466DAEB3E7}"/>
                  </a:ext>
                </a:extLst>
              </p14:cNvPr>
              <p14:cNvContentPartPr/>
              <p14:nvPr/>
            </p14:nvContentPartPr>
            <p14:xfrm>
              <a:off x="2569800" y="3940000"/>
              <a:ext cx="371160" cy="621000"/>
            </p14:xfrm>
          </p:contentPart>
        </mc:Choice>
        <mc:Fallback>
          <p:pic>
            <p:nvPicPr>
              <p:cNvPr id="72" name="Ink 71">
                <a:extLst>
                  <a:ext uri="{FF2B5EF4-FFF2-40B4-BE49-F238E27FC236}">
                    <a16:creationId xmlns:a16="http://schemas.microsoft.com/office/drawing/2014/main" id="{3A3F9EF9-0057-43F0-A8E8-57466DAEB3E7}"/>
                  </a:ext>
                </a:extLst>
              </p:cNvPr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2552160" y="3922360"/>
                <a:ext cx="406800" cy="656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3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93D2DEC3-09BE-4BE0-BB2E-03DC7D63A866}"/>
                  </a:ext>
                </a:extLst>
              </p14:cNvPr>
              <p14:cNvContentPartPr/>
              <p14:nvPr/>
            </p14:nvContentPartPr>
            <p14:xfrm>
              <a:off x="4075680" y="4388920"/>
              <a:ext cx="371160" cy="26712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93D2DEC3-09BE-4BE0-BB2E-03DC7D63A866}"/>
                  </a:ext>
                </a:extLst>
              </p:cNvPr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4058040" y="4370920"/>
                <a:ext cx="406800" cy="302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5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E1150A6E-EC16-4244-937E-7007EEF9A97A}"/>
                  </a:ext>
                </a:extLst>
              </p14:cNvPr>
              <p14:cNvContentPartPr/>
              <p14:nvPr/>
            </p14:nvContentPartPr>
            <p14:xfrm>
              <a:off x="4978200" y="4520320"/>
              <a:ext cx="133560" cy="10800"/>
            </p14:xfrm>
          </p:contentPart>
        </mc:Choice>
        <mc:Fallback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E1150A6E-EC16-4244-937E-7007EEF9A97A}"/>
                  </a:ext>
                </a:extLst>
              </p:cNvPr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4960200" y="4502680"/>
                <a:ext cx="169200" cy="46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7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AD2450B6-0113-4DA1-BAF6-3E39AEC97039}"/>
                  </a:ext>
                </a:extLst>
              </p14:cNvPr>
              <p14:cNvContentPartPr/>
              <p14:nvPr/>
            </p14:nvContentPartPr>
            <p14:xfrm>
              <a:off x="4978200" y="4591960"/>
              <a:ext cx="141480" cy="16920"/>
            </p14:xfrm>
          </p:contentPart>
        </mc:Choice>
        <mc:Fallback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AD2450B6-0113-4DA1-BAF6-3E39AEC97039}"/>
                  </a:ext>
                </a:extLst>
              </p:cNvPr>
              <p:cNvPicPr/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4960200" y="4573960"/>
                <a:ext cx="177120" cy="52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9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BBFBCFE9-4A75-4B09-9E9D-629D1730D467}"/>
                  </a:ext>
                </a:extLst>
              </p14:cNvPr>
              <p14:cNvContentPartPr/>
              <p14:nvPr/>
            </p14:nvContentPartPr>
            <p14:xfrm>
              <a:off x="4545120" y="4409080"/>
              <a:ext cx="262080" cy="487080"/>
            </p14:xfrm>
          </p:contentPart>
        </mc:Choice>
        <mc:Fallback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BBFBCFE9-4A75-4B09-9E9D-629D1730D467}"/>
                  </a:ext>
                </a:extLst>
              </p:cNvPr>
              <p:cNvPicPr/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4527480" y="4391080"/>
                <a:ext cx="297720" cy="522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1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E42CBE90-9747-4B23-A384-3BADC9D0CD79}"/>
                  </a:ext>
                </a:extLst>
              </p14:cNvPr>
              <p14:cNvContentPartPr/>
              <p14:nvPr/>
            </p14:nvContentPartPr>
            <p14:xfrm>
              <a:off x="5303280" y="4427800"/>
              <a:ext cx="465120" cy="227160"/>
            </p14:xfrm>
          </p:contentPart>
        </mc:Choice>
        <mc:Fallback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E42CBE90-9747-4B23-A384-3BADC9D0CD79}"/>
                  </a:ext>
                </a:extLst>
              </p:cNvPr>
              <p:cNvPicPr/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5285280" y="4410160"/>
                <a:ext cx="500760" cy="262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3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CE8A6288-C9A2-4726-9472-2BCBFAC984E1}"/>
                  </a:ext>
                </a:extLst>
              </p14:cNvPr>
              <p14:cNvContentPartPr/>
              <p14:nvPr/>
            </p14:nvContentPartPr>
            <p14:xfrm>
              <a:off x="3931680" y="5105680"/>
              <a:ext cx="318240" cy="276120"/>
            </p14:xfrm>
          </p:contentPart>
        </mc:Choice>
        <mc:Fallback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CE8A6288-C9A2-4726-9472-2BCBFAC984E1}"/>
                  </a:ext>
                </a:extLst>
              </p:cNvPr>
              <p:cNvPicPr/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3913680" y="5087680"/>
                <a:ext cx="353880" cy="311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5">
            <p14:nvContentPartPr>
              <p14:cNvPr id="26" name="Ink 25">
                <a:extLst>
                  <a:ext uri="{FF2B5EF4-FFF2-40B4-BE49-F238E27FC236}">
                    <a16:creationId xmlns:a16="http://schemas.microsoft.com/office/drawing/2014/main" id="{60248388-1070-4523-9F52-B538C18834FE}"/>
                  </a:ext>
                </a:extLst>
              </p14:cNvPr>
              <p14:cNvContentPartPr/>
              <p14:nvPr/>
            </p14:nvContentPartPr>
            <p14:xfrm>
              <a:off x="5882520" y="5161120"/>
              <a:ext cx="1006200" cy="236520"/>
            </p14:xfrm>
          </p:contentPart>
        </mc:Choice>
        <mc:Fallback>
          <p:pic>
            <p:nvPicPr>
              <p:cNvPr id="26" name="Ink 25">
                <a:extLst>
                  <a:ext uri="{FF2B5EF4-FFF2-40B4-BE49-F238E27FC236}">
                    <a16:creationId xmlns:a16="http://schemas.microsoft.com/office/drawing/2014/main" id="{60248388-1070-4523-9F52-B538C18834FE}"/>
                  </a:ext>
                </a:extLst>
              </p:cNvPr>
              <p:cNvPicPr/>
              <p:nvPr/>
            </p:nvPicPr>
            <p:blipFill>
              <a:blip r:embed="rId36"/>
              <a:stretch>
                <a:fillRect/>
              </a:stretch>
            </p:blipFill>
            <p:spPr>
              <a:xfrm>
                <a:off x="5864526" y="5143120"/>
                <a:ext cx="1041827" cy="272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7">
            <p14:nvContentPartPr>
              <p14:cNvPr id="27" name="Ink 26">
                <a:extLst>
                  <a:ext uri="{FF2B5EF4-FFF2-40B4-BE49-F238E27FC236}">
                    <a16:creationId xmlns:a16="http://schemas.microsoft.com/office/drawing/2014/main" id="{1B7DA75E-5119-45FD-8FC9-24D3817976C4}"/>
                  </a:ext>
                </a:extLst>
              </p14:cNvPr>
              <p14:cNvContentPartPr/>
              <p14:nvPr/>
            </p14:nvContentPartPr>
            <p14:xfrm>
              <a:off x="4652760" y="5191000"/>
              <a:ext cx="1029600" cy="254880"/>
            </p14:xfrm>
          </p:contentPart>
        </mc:Choice>
        <mc:Fallback>
          <p:pic>
            <p:nvPicPr>
              <p:cNvPr id="27" name="Ink 26">
                <a:extLst>
                  <a:ext uri="{FF2B5EF4-FFF2-40B4-BE49-F238E27FC236}">
                    <a16:creationId xmlns:a16="http://schemas.microsoft.com/office/drawing/2014/main" id="{1B7DA75E-5119-45FD-8FC9-24D3817976C4}"/>
                  </a:ext>
                </a:extLst>
              </p:cNvPr>
              <p:cNvPicPr/>
              <p:nvPr/>
            </p:nvPicPr>
            <p:blipFill>
              <a:blip r:embed="rId38"/>
              <a:stretch>
                <a:fillRect/>
              </a:stretch>
            </p:blipFill>
            <p:spPr>
              <a:xfrm>
                <a:off x="4635120" y="5173360"/>
                <a:ext cx="1065240" cy="290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9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id="{354C648F-6394-4F76-B7E2-7D1F3F0F3BD0}"/>
                  </a:ext>
                </a:extLst>
              </p14:cNvPr>
              <p14:cNvContentPartPr/>
              <p14:nvPr/>
            </p14:nvContentPartPr>
            <p14:xfrm>
              <a:off x="5221920" y="5927920"/>
              <a:ext cx="490680" cy="281160"/>
            </p14:xfrm>
          </p:contentPart>
        </mc:Choice>
        <mc:Fallback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354C648F-6394-4F76-B7E2-7D1F3F0F3BD0}"/>
                  </a:ext>
                </a:extLst>
              </p:cNvPr>
              <p:cNvPicPr/>
              <p:nvPr/>
            </p:nvPicPr>
            <p:blipFill>
              <a:blip r:embed="rId40"/>
              <a:stretch>
                <a:fillRect/>
              </a:stretch>
            </p:blipFill>
            <p:spPr>
              <a:xfrm>
                <a:off x="5203920" y="5910280"/>
                <a:ext cx="526320" cy="316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1">
            <p14:nvContentPartPr>
              <p14:cNvPr id="22" name="Ink 21">
                <a:extLst>
                  <a:ext uri="{FF2B5EF4-FFF2-40B4-BE49-F238E27FC236}">
                    <a16:creationId xmlns:a16="http://schemas.microsoft.com/office/drawing/2014/main" id="{4AA2E9A9-EBDC-4320-B6B4-22E483EBD178}"/>
                  </a:ext>
                </a:extLst>
              </p14:cNvPr>
              <p14:cNvContentPartPr/>
              <p14:nvPr/>
            </p14:nvContentPartPr>
            <p14:xfrm>
              <a:off x="4598400" y="5902720"/>
              <a:ext cx="491040" cy="220680"/>
            </p14:xfrm>
          </p:contentPart>
        </mc:Choice>
        <mc:Fallback>
          <p:pic>
            <p:nvPicPr>
              <p:cNvPr id="22" name="Ink 21">
                <a:extLst>
                  <a:ext uri="{FF2B5EF4-FFF2-40B4-BE49-F238E27FC236}">
                    <a16:creationId xmlns:a16="http://schemas.microsoft.com/office/drawing/2014/main" id="{4AA2E9A9-EBDC-4320-B6B4-22E483EBD178}"/>
                  </a:ext>
                </a:extLst>
              </p:cNvPr>
              <p:cNvPicPr/>
              <p:nvPr/>
            </p:nvPicPr>
            <p:blipFill>
              <a:blip r:embed="rId42"/>
              <a:stretch>
                <a:fillRect/>
              </a:stretch>
            </p:blipFill>
            <p:spPr>
              <a:xfrm>
                <a:off x="4580400" y="5884720"/>
                <a:ext cx="526680" cy="256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3">
            <p14:nvContentPartPr>
              <p14:cNvPr id="23" name="Ink 22">
                <a:extLst>
                  <a:ext uri="{FF2B5EF4-FFF2-40B4-BE49-F238E27FC236}">
                    <a16:creationId xmlns:a16="http://schemas.microsoft.com/office/drawing/2014/main" id="{EC35DCA0-C4DD-4423-AD8C-8DBA81C87C81}"/>
                  </a:ext>
                </a:extLst>
              </p14:cNvPr>
              <p14:cNvContentPartPr/>
              <p14:nvPr/>
            </p14:nvContentPartPr>
            <p14:xfrm>
              <a:off x="3768960" y="5780680"/>
              <a:ext cx="333720" cy="267120"/>
            </p14:xfrm>
          </p:contentPart>
        </mc:Choice>
        <mc:Fallback>
          <p:pic>
            <p:nvPicPr>
              <p:cNvPr id="23" name="Ink 22">
                <a:extLst>
                  <a:ext uri="{FF2B5EF4-FFF2-40B4-BE49-F238E27FC236}">
                    <a16:creationId xmlns:a16="http://schemas.microsoft.com/office/drawing/2014/main" id="{EC35DCA0-C4DD-4423-AD8C-8DBA81C87C81}"/>
                  </a:ext>
                </a:extLst>
              </p:cNvPr>
              <p:cNvPicPr/>
              <p:nvPr/>
            </p:nvPicPr>
            <p:blipFill>
              <a:blip r:embed="rId44"/>
              <a:stretch>
                <a:fillRect/>
              </a:stretch>
            </p:blipFill>
            <p:spPr>
              <a:xfrm>
                <a:off x="3750979" y="5763040"/>
                <a:ext cx="369322" cy="3027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667543231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EF925F-07F8-4EB3-99A6-401403A3F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8BA499-14B1-4141-8B47-F388188B2A8C}" type="slidenum">
              <a:rPr lang="en-US" smtClean="0"/>
              <a:pPr>
                <a:defRPr/>
              </a:pPr>
              <a:t>74</a:t>
            </a:fld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F2BFD5C-79C5-48E5-AE96-5BEB94EC5CE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2916" t="18890" r="17500" b="70662"/>
          <a:stretch/>
        </p:blipFill>
        <p:spPr>
          <a:xfrm>
            <a:off x="228600" y="136525"/>
            <a:ext cx="8686800" cy="257937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AD464D5-D9F9-466D-A4A1-25B0EA3422C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5416" t="33335" r="29583" b="62221"/>
          <a:stretch/>
        </p:blipFill>
        <p:spPr>
          <a:xfrm>
            <a:off x="3672841" y="2362200"/>
            <a:ext cx="5318760" cy="1772920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0C39D648-7D0C-44A3-81A3-81B3F0EB89A0}"/>
                  </a:ext>
                </a:extLst>
              </p14:cNvPr>
              <p14:cNvContentPartPr/>
              <p14:nvPr/>
            </p14:nvContentPartPr>
            <p14:xfrm>
              <a:off x="1381440" y="2468320"/>
              <a:ext cx="942480" cy="462600"/>
            </p14:xfrm>
          </p:contentPart>
        </mc:Choice>
        <mc:Fallback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0C39D648-7D0C-44A3-81A3-81B3F0EB89A0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363800" y="2450666"/>
                <a:ext cx="978120" cy="49826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43" name="Ink 42">
                <a:extLst>
                  <a:ext uri="{FF2B5EF4-FFF2-40B4-BE49-F238E27FC236}">
                    <a16:creationId xmlns:a16="http://schemas.microsoft.com/office/drawing/2014/main" id="{BC82DF7E-B0C7-48AB-94CD-832A3400A3AB}"/>
                  </a:ext>
                </a:extLst>
              </p14:cNvPr>
              <p14:cNvContentPartPr/>
              <p14:nvPr/>
            </p14:nvContentPartPr>
            <p14:xfrm>
              <a:off x="2071920" y="3133960"/>
              <a:ext cx="146160" cy="178560"/>
            </p14:xfrm>
          </p:contentPart>
        </mc:Choice>
        <mc:Fallback>
          <p:pic>
            <p:nvPicPr>
              <p:cNvPr id="43" name="Ink 42">
                <a:extLst>
                  <a:ext uri="{FF2B5EF4-FFF2-40B4-BE49-F238E27FC236}">
                    <a16:creationId xmlns:a16="http://schemas.microsoft.com/office/drawing/2014/main" id="{BC82DF7E-B0C7-48AB-94CD-832A3400A3AB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2054280" y="3115960"/>
                <a:ext cx="181800" cy="214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44" name="Ink 43">
                <a:extLst>
                  <a:ext uri="{FF2B5EF4-FFF2-40B4-BE49-F238E27FC236}">
                    <a16:creationId xmlns:a16="http://schemas.microsoft.com/office/drawing/2014/main" id="{EC829E19-D4AA-49F8-8EA1-79BFDAEF8CE3}"/>
                  </a:ext>
                </a:extLst>
              </p14:cNvPr>
              <p14:cNvContentPartPr/>
              <p14:nvPr/>
            </p14:nvContentPartPr>
            <p14:xfrm>
              <a:off x="1564320" y="3047560"/>
              <a:ext cx="400680" cy="316440"/>
            </p14:xfrm>
          </p:contentPart>
        </mc:Choice>
        <mc:Fallback>
          <p:pic>
            <p:nvPicPr>
              <p:cNvPr id="44" name="Ink 43">
                <a:extLst>
                  <a:ext uri="{FF2B5EF4-FFF2-40B4-BE49-F238E27FC236}">
                    <a16:creationId xmlns:a16="http://schemas.microsoft.com/office/drawing/2014/main" id="{EC829E19-D4AA-49F8-8EA1-79BFDAEF8CE3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1546336" y="3029580"/>
                <a:ext cx="436288" cy="352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">
            <p14:nvContentPartPr>
              <p14:cNvPr id="45" name="Ink 44">
                <a:extLst>
                  <a:ext uri="{FF2B5EF4-FFF2-40B4-BE49-F238E27FC236}">
                    <a16:creationId xmlns:a16="http://schemas.microsoft.com/office/drawing/2014/main" id="{4CBA9013-AA57-433A-BAE2-31300AB99834}"/>
                  </a:ext>
                </a:extLst>
              </p14:cNvPr>
              <p14:cNvContentPartPr/>
              <p14:nvPr/>
            </p14:nvContentPartPr>
            <p14:xfrm>
              <a:off x="465600" y="3159160"/>
              <a:ext cx="883800" cy="373320"/>
            </p14:xfrm>
          </p:contentPart>
        </mc:Choice>
        <mc:Fallback>
          <p:pic>
            <p:nvPicPr>
              <p:cNvPr id="45" name="Ink 44">
                <a:extLst>
                  <a:ext uri="{FF2B5EF4-FFF2-40B4-BE49-F238E27FC236}">
                    <a16:creationId xmlns:a16="http://schemas.microsoft.com/office/drawing/2014/main" id="{4CBA9013-AA57-433A-BAE2-31300AB99834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447960" y="3141520"/>
                <a:ext cx="919440" cy="408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">
            <p14:nvContentPartPr>
              <p14:cNvPr id="53" name="Ink 52">
                <a:extLst>
                  <a:ext uri="{FF2B5EF4-FFF2-40B4-BE49-F238E27FC236}">
                    <a16:creationId xmlns:a16="http://schemas.microsoft.com/office/drawing/2014/main" id="{418AC1BB-C10B-462A-B024-532544F95526}"/>
                  </a:ext>
                </a:extLst>
              </p14:cNvPr>
              <p14:cNvContentPartPr/>
              <p14:nvPr/>
            </p14:nvContentPartPr>
            <p14:xfrm>
              <a:off x="2541360" y="2407480"/>
              <a:ext cx="1332000" cy="876600"/>
            </p14:xfrm>
          </p:contentPart>
        </mc:Choice>
        <mc:Fallback>
          <p:pic>
            <p:nvPicPr>
              <p:cNvPr id="53" name="Ink 52">
                <a:extLst>
                  <a:ext uri="{FF2B5EF4-FFF2-40B4-BE49-F238E27FC236}">
                    <a16:creationId xmlns:a16="http://schemas.microsoft.com/office/drawing/2014/main" id="{418AC1BB-C10B-462A-B024-532544F95526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2523720" y="2389480"/>
                <a:ext cx="1367640" cy="912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">
            <p14:nvContentPartPr>
              <p14:cNvPr id="60" name="Ink 59">
                <a:extLst>
                  <a:ext uri="{FF2B5EF4-FFF2-40B4-BE49-F238E27FC236}">
                    <a16:creationId xmlns:a16="http://schemas.microsoft.com/office/drawing/2014/main" id="{AA9C402F-C9D5-472C-A6BC-9C234FEC065D}"/>
                  </a:ext>
                </a:extLst>
              </p14:cNvPr>
              <p14:cNvContentPartPr/>
              <p14:nvPr/>
            </p14:nvContentPartPr>
            <p14:xfrm>
              <a:off x="1635240" y="5394400"/>
              <a:ext cx="381960" cy="295560"/>
            </p14:xfrm>
          </p:contentPart>
        </mc:Choice>
        <mc:Fallback>
          <p:pic>
            <p:nvPicPr>
              <p:cNvPr id="60" name="Ink 59">
                <a:extLst>
                  <a:ext uri="{FF2B5EF4-FFF2-40B4-BE49-F238E27FC236}">
                    <a16:creationId xmlns:a16="http://schemas.microsoft.com/office/drawing/2014/main" id="{AA9C402F-C9D5-472C-A6BC-9C234FEC065D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1617240" y="5376738"/>
                <a:ext cx="417600" cy="33124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">
            <p14:nvContentPartPr>
              <p14:cNvPr id="61" name="Ink 60">
                <a:extLst>
                  <a:ext uri="{FF2B5EF4-FFF2-40B4-BE49-F238E27FC236}">
                    <a16:creationId xmlns:a16="http://schemas.microsoft.com/office/drawing/2014/main" id="{5F6795C0-0C98-4E87-845B-4CE8547111CB}"/>
                  </a:ext>
                </a:extLst>
              </p14:cNvPr>
              <p14:cNvContentPartPr/>
              <p14:nvPr/>
            </p14:nvContentPartPr>
            <p14:xfrm>
              <a:off x="282720" y="1086640"/>
              <a:ext cx="2368800" cy="569880"/>
            </p14:xfrm>
          </p:contentPart>
        </mc:Choice>
        <mc:Fallback>
          <p:pic>
            <p:nvPicPr>
              <p:cNvPr id="61" name="Ink 60">
                <a:extLst>
                  <a:ext uri="{FF2B5EF4-FFF2-40B4-BE49-F238E27FC236}">
                    <a16:creationId xmlns:a16="http://schemas.microsoft.com/office/drawing/2014/main" id="{5F6795C0-0C98-4E87-845B-4CE8547111CB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265080" y="1068640"/>
                <a:ext cx="2404440" cy="605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7">
            <p14:nvContentPartPr>
              <p14:cNvPr id="66" name="Ink 65">
                <a:extLst>
                  <a:ext uri="{FF2B5EF4-FFF2-40B4-BE49-F238E27FC236}">
                    <a16:creationId xmlns:a16="http://schemas.microsoft.com/office/drawing/2014/main" id="{2AD2E7A2-873B-4276-8828-DD5207D8A1A3}"/>
                  </a:ext>
                </a:extLst>
              </p14:cNvPr>
              <p14:cNvContentPartPr/>
              <p14:nvPr/>
            </p14:nvContentPartPr>
            <p14:xfrm>
              <a:off x="1687440" y="3919840"/>
              <a:ext cx="526320" cy="1367640"/>
            </p14:xfrm>
          </p:contentPart>
        </mc:Choice>
        <mc:Fallback>
          <p:pic>
            <p:nvPicPr>
              <p:cNvPr id="66" name="Ink 65">
                <a:extLst>
                  <a:ext uri="{FF2B5EF4-FFF2-40B4-BE49-F238E27FC236}">
                    <a16:creationId xmlns:a16="http://schemas.microsoft.com/office/drawing/2014/main" id="{2AD2E7A2-873B-4276-8828-DD5207D8A1A3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1669440" y="3901845"/>
                <a:ext cx="561960" cy="140327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9">
            <p14:nvContentPartPr>
              <p14:cNvPr id="70" name="Ink 69">
                <a:extLst>
                  <a:ext uri="{FF2B5EF4-FFF2-40B4-BE49-F238E27FC236}">
                    <a16:creationId xmlns:a16="http://schemas.microsoft.com/office/drawing/2014/main" id="{853062B2-80EE-4331-A4A9-5249A47F1D36}"/>
                  </a:ext>
                </a:extLst>
              </p14:cNvPr>
              <p14:cNvContentPartPr/>
              <p14:nvPr/>
            </p14:nvContentPartPr>
            <p14:xfrm>
              <a:off x="3078120" y="4480360"/>
              <a:ext cx="142560" cy="159480"/>
            </p14:xfrm>
          </p:contentPart>
        </mc:Choice>
        <mc:Fallback>
          <p:pic>
            <p:nvPicPr>
              <p:cNvPr id="70" name="Ink 69">
                <a:extLst>
                  <a:ext uri="{FF2B5EF4-FFF2-40B4-BE49-F238E27FC236}">
                    <a16:creationId xmlns:a16="http://schemas.microsoft.com/office/drawing/2014/main" id="{853062B2-80EE-4331-A4A9-5249A47F1D36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3060165" y="4462360"/>
                <a:ext cx="178110" cy="195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1">
            <p14:nvContentPartPr>
              <p14:cNvPr id="72" name="Ink 71">
                <a:extLst>
                  <a:ext uri="{FF2B5EF4-FFF2-40B4-BE49-F238E27FC236}">
                    <a16:creationId xmlns:a16="http://schemas.microsoft.com/office/drawing/2014/main" id="{3A3F9EF9-0057-43F0-A8E8-57466DAEB3E7}"/>
                  </a:ext>
                </a:extLst>
              </p14:cNvPr>
              <p14:cNvContentPartPr/>
              <p14:nvPr/>
            </p14:nvContentPartPr>
            <p14:xfrm>
              <a:off x="2569800" y="3940000"/>
              <a:ext cx="371160" cy="621000"/>
            </p14:xfrm>
          </p:contentPart>
        </mc:Choice>
        <mc:Fallback>
          <p:pic>
            <p:nvPicPr>
              <p:cNvPr id="72" name="Ink 71">
                <a:extLst>
                  <a:ext uri="{FF2B5EF4-FFF2-40B4-BE49-F238E27FC236}">
                    <a16:creationId xmlns:a16="http://schemas.microsoft.com/office/drawing/2014/main" id="{3A3F9EF9-0057-43F0-A8E8-57466DAEB3E7}"/>
                  </a:ext>
                </a:extLst>
              </p:cNvPr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2552160" y="3922360"/>
                <a:ext cx="406800" cy="656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3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93D2DEC3-09BE-4BE0-BB2E-03DC7D63A866}"/>
                  </a:ext>
                </a:extLst>
              </p14:cNvPr>
              <p14:cNvContentPartPr/>
              <p14:nvPr/>
            </p14:nvContentPartPr>
            <p14:xfrm>
              <a:off x="4075680" y="4388920"/>
              <a:ext cx="371160" cy="26712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93D2DEC3-09BE-4BE0-BB2E-03DC7D63A866}"/>
                  </a:ext>
                </a:extLst>
              </p:cNvPr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4058040" y="4370920"/>
                <a:ext cx="406800" cy="302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5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E1150A6E-EC16-4244-937E-7007EEF9A97A}"/>
                  </a:ext>
                </a:extLst>
              </p14:cNvPr>
              <p14:cNvContentPartPr/>
              <p14:nvPr/>
            </p14:nvContentPartPr>
            <p14:xfrm>
              <a:off x="4978200" y="4520320"/>
              <a:ext cx="133560" cy="10800"/>
            </p14:xfrm>
          </p:contentPart>
        </mc:Choice>
        <mc:Fallback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E1150A6E-EC16-4244-937E-7007EEF9A97A}"/>
                  </a:ext>
                </a:extLst>
              </p:cNvPr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4960200" y="4502680"/>
                <a:ext cx="169200" cy="46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7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AD2450B6-0113-4DA1-BAF6-3E39AEC97039}"/>
                  </a:ext>
                </a:extLst>
              </p14:cNvPr>
              <p14:cNvContentPartPr/>
              <p14:nvPr/>
            </p14:nvContentPartPr>
            <p14:xfrm>
              <a:off x="4978200" y="4591960"/>
              <a:ext cx="141480" cy="16920"/>
            </p14:xfrm>
          </p:contentPart>
        </mc:Choice>
        <mc:Fallback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AD2450B6-0113-4DA1-BAF6-3E39AEC97039}"/>
                  </a:ext>
                </a:extLst>
              </p:cNvPr>
              <p:cNvPicPr/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4960200" y="4573960"/>
                <a:ext cx="177120" cy="52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9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BBFBCFE9-4A75-4B09-9E9D-629D1730D467}"/>
                  </a:ext>
                </a:extLst>
              </p14:cNvPr>
              <p14:cNvContentPartPr/>
              <p14:nvPr/>
            </p14:nvContentPartPr>
            <p14:xfrm>
              <a:off x="4545120" y="4409080"/>
              <a:ext cx="262080" cy="487080"/>
            </p14:xfrm>
          </p:contentPart>
        </mc:Choice>
        <mc:Fallback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BBFBCFE9-4A75-4B09-9E9D-629D1730D467}"/>
                  </a:ext>
                </a:extLst>
              </p:cNvPr>
              <p:cNvPicPr/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4527480" y="4391080"/>
                <a:ext cx="297720" cy="522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1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E42CBE90-9747-4B23-A384-3BADC9D0CD79}"/>
                  </a:ext>
                </a:extLst>
              </p14:cNvPr>
              <p14:cNvContentPartPr/>
              <p14:nvPr/>
            </p14:nvContentPartPr>
            <p14:xfrm>
              <a:off x="5303280" y="4427800"/>
              <a:ext cx="465120" cy="227160"/>
            </p14:xfrm>
          </p:contentPart>
        </mc:Choice>
        <mc:Fallback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E42CBE90-9747-4B23-A384-3BADC9D0CD79}"/>
                  </a:ext>
                </a:extLst>
              </p:cNvPr>
              <p:cNvPicPr/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5285280" y="4410160"/>
                <a:ext cx="500760" cy="262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3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CE8A6288-C9A2-4726-9472-2BCBFAC984E1}"/>
                  </a:ext>
                </a:extLst>
              </p14:cNvPr>
              <p14:cNvContentPartPr/>
              <p14:nvPr/>
            </p14:nvContentPartPr>
            <p14:xfrm>
              <a:off x="3931680" y="5105680"/>
              <a:ext cx="318240" cy="276120"/>
            </p14:xfrm>
          </p:contentPart>
        </mc:Choice>
        <mc:Fallback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CE8A6288-C9A2-4726-9472-2BCBFAC984E1}"/>
                  </a:ext>
                </a:extLst>
              </p:cNvPr>
              <p:cNvPicPr/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3913680" y="5087680"/>
                <a:ext cx="353880" cy="311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5">
            <p14:nvContentPartPr>
              <p14:cNvPr id="26" name="Ink 25">
                <a:extLst>
                  <a:ext uri="{FF2B5EF4-FFF2-40B4-BE49-F238E27FC236}">
                    <a16:creationId xmlns:a16="http://schemas.microsoft.com/office/drawing/2014/main" id="{60248388-1070-4523-9F52-B538C18834FE}"/>
                  </a:ext>
                </a:extLst>
              </p14:cNvPr>
              <p14:cNvContentPartPr/>
              <p14:nvPr/>
            </p14:nvContentPartPr>
            <p14:xfrm>
              <a:off x="5882520" y="5161120"/>
              <a:ext cx="1006200" cy="236520"/>
            </p14:xfrm>
          </p:contentPart>
        </mc:Choice>
        <mc:Fallback>
          <p:pic>
            <p:nvPicPr>
              <p:cNvPr id="26" name="Ink 25">
                <a:extLst>
                  <a:ext uri="{FF2B5EF4-FFF2-40B4-BE49-F238E27FC236}">
                    <a16:creationId xmlns:a16="http://schemas.microsoft.com/office/drawing/2014/main" id="{60248388-1070-4523-9F52-B538C18834FE}"/>
                  </a:ext>
                </a:extLst>
              </p:cNvPr>
              <p:cNvPicPr/>
              <p:nvPr/>
            </p:nvPicPr>
            <p:blipFill>
              <a:blip r:embed="rId36"/>
              <a:stretch>
                <a:fillRect/>
              </a:stretch>
            </p:blipFill>
            <p:spPr>
              <a:xfrm>
                <a:off x="5864526" y="5143120"/>
                <a:ext cx="1041827" cy="272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7">
            <p14:nvContentPartPr>
              <p14:cNvPr id="27" name="Ink 26">
                <a:extLst>
                  <a:ext uri="{FF2B5EF4-FFF2-40B4-BE49-F238E27FC236}">
                    <a16:creationId xmlns:a16="http://schemas.microsoft.com/office/drawing/2014/main" id="{1B7DA75E-5119-45FD-8FC9-24D3817976C4}"/>
                  </a:ext>
                </a:extLst>
              </p14:cNvPr>
              <p14:cNvContentPartPr/>
              <p14:nvPr/>
            </p14:nvContentPartPr>
            <p14:xfrm>
              <a:off x="4652760" y="5191000"/>
              <a:ext cx="1029600" cy="254880"/>
            </p14:xfrm>
          </p:contentPart>
        </mc:Choice>
        <mc:Fallback>
          <p:pic>
            <p:nvPicPr>
              <p:cNvPr id="27" name="Ink 26">
                <a:extLst>
                  <a:ext uri="{FF2B5EF4-FFF2-40B4-BE49-F238E27FC236}">
                    <a16:creationId xmlns:a16="http://schemas.microsoft.com/office/drawing/2014/main" id="{1B7DA75E-5119-45FD-8FC9-24D3817976C4}"/>
                  </a:ext>
                </a:extLst>
              </p:cNvPr>
              <p:cNvPicPr/>
              <p:nvPr/>
            </p:nvPicPr>
            <p:blipFill>
              <a:blip r:embed="rId38"/>
              <a:stretch>
                <a:fillRect/>
              </a:stretch>
            </p:blipFill>
            <p:spPr>
              <a:xfrm>
                <a:off x="4635120" y="5173360"/>
                <a:ext cx="1065240" cy="290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9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id="{354C648F-6394-4F76-B7E2-7D1F3F0F3BD0}"/>
                  </a:ext>
                </a:extLst>
              </p14:cNvPr>
              <p14:cNvContentPartPr/>
              <p14:nvPr/>
            </p14:nvContentPartPr>
            <p14:xfrm>
              <a:off x="5221920" y="5927920"/>
              <a:ext cx="490680" cy="281160"/>
            </p14:xfrm>
          </p:contentPart>
        </mc:Choice>
        <mc:Fallback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354C648F-6394-4F76-B7E2-7D1F3F0F3BD0}"/>
                  </a:ext>
                </a:extLst>
              </p:cNvPr>
              <p:cNvPicPr/>
              <p:nvPr/>
            </p:nvPicPr>
            <p:blipFill>
              <a:blip r:embed="rId40"/>
              <a:stretch>
                <a:fillRect/>
              </a:stretch>
            </p:blipFill>
            <p:spPr>
              <a:xfrm>
                <a:off x="5203920" y="5910280"/>
                <a:ext cx="526320" cy="316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1">
            <p14:nvContentPartPr>
              <p14:cNvPr id="22" name="Ink 21">
                <a:extLst>
                  <a:ext uri="{FF2B5EF4-FFF2-40B4-BE49-F238E27FC236}">
                    <a16:creationId xmlns:a16="http://schemas.microsoft.com/office/drawing/2014/main" id="{4AA2E9A9-EBDC-4320-B6B4-22E483EBD178}"/>
                  </a:ext>
                </a:extLst>
              </p14:cNvPr>
              <p14:cNvContentPartPr/>
              <p14:nvPr/>
            </p14:nvContentPartPr>
            <p14:xfrm>
              <a:off x="4598400" y="5902720"/>
              <a:ext cx="491040" cy="220680"/>
            </p14:xfrm>
          </p:contentPart>
        </mc:Choice>
        <mc:Fallback>
          <p:pic>
            <p:nvPicPr>
              <p:cNvPr id="22" name="Ink 21">
                <a:extLst>
                  <a:ext uri="{FF2B5EF4-FFF2-40B4-BE49-F238E27FC236}">
                    <a16:creationId xmlns:a16="http://schemas.microsoft.com/office/drawing/2014/main" id="{4AA2E9A9-EBDC-4320-B6B4-22E483EBD178}"/>
                  </a:ext>
                </a:extLst>
              </p:cNvPr>
              <p:cNvPicPr/>
              <p:nvPr/>
            </p:nvPicPr>
            <p:blipFill>
              <a:blip r:embed="rId42"/>
              <a:stretch>
                <a:fillRect/>
              </a:stretch>
            </p:blipFill>
            <p:spPr>
              <a:xfrm>
                <a:off x="4580400" y="5884720"/>
                <a:ext cx="526680" cy="256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3">
            <p14:nvContentPartPr>
              <p14:cNvPr id="23" name="Ink 22">
                <a:extLst>
                  <a:ext uri="{FF2B5EF4-FFF2-40B4-BE49-F238E27FC236}">
                    <a16:creationId xmlns:a16="http://schemas.microsoft.com/office/drawing/2014/main" id="{EC35DCA0-C4DD-4423-AD8C-8DBA81C87C81}"/>
                  </a:ext>
                </a:extLst>
              </p14:cNvPr>
              <p14:cNvContentPartPr/>
              <p14:nvPr/>
            </p14:nvContentPartPr>
            <p14:xfrm>
              <a:off x="3768960" y="5780680"/>
              <a:ext cx="333720" cy="267120"/>
            </p14:xfrm>
          </p:contentPart>
        </mc:Choice>
        <mc:Fallback>
          <p:pic>
            <p:nvPicPr>
              <p:cNvPr id="23" name="Ink 22">
                <a:extLst>
                  <a:ext uri="{FF2B5EF4-FFF2-40B4-BE49-F238E27FC236}">
                    <a16:creationId xmlns:a16="http://schemas.microsoft.com/office/drawing/2014/main" id="{EC35DCA0-C4DD-4423-AD8C-8DBA81C87C81}"/>
                  </a:ext>
                </a:extLst>
              </p:cNvPr>
              <p:cNvPicPr/>
              <p:nvPr/>
            </p:nvPicPr>
            <p:blipFill>
              <a:blip r:embed="rId44"/>
              <a:stretch>
                <a:fillRect/>
              </a:stretch>
            </p:blipFill>
            <p:spPr>
              <a:xfrm>
                <a:off x="3750979" y="5763040"/>
                <a:ext cx="369322" cy="302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5">
            <p14:nvContentPartPr>
              <p14:cNvPr id="25" name="Ink 24">
                <a:extLst>
                  <a:ext uri="{FF2B5EF4-FFF2-40B4-BE49-F238E27FC236}">
                    <a16:creationId xmlns:a16="http://schemas.microsoft.com/office/drawing/2014/main" id="{E8003E56-10BD-4121-8FB4-47B821825968}"/>
                  </a:ext>
                </a:extLst>
              </p14:cNvPr>
              <p14:cNvContentPartPr/>
              <p14:nvPr/>
            </p14:nvContentPartPr>
            <p14:xfrm>
              <a:off x="4318680" y="5718040"/>
              <a:ext cx="1532160" cy="686880"/>
            </p14:xfrm>
          </p:contentPart>
        </mc:Choice>
        <mc:Fallback>
          <p:pic>
            <p:nvPicPr>
              <p:cNvPr id="25" name="Ink 24">
                <a:extLst>
                  <a:ext uri="{FF2B5EF4-FFF2-40B4-BE49-F238E27FC236}">
                    <a16:creationId xmlns:a16="http://schemas.microsoft.com/office/drawing/2014/main" id="{E8003E56-10BD-4121-8FB4-47B821825968}"/>
                  </a:ext>
                </a:extLst>
              </p:cNvPr>
              <p:cNvPicPr/>
              <p:nvPr/>
            </p:nvPicPr>
            <p:blipFill>
              <a:blip r:embed="rId46"/>
              <a:stretch>
                <a:fillRect/>
              </a:stretch>
            </p:blipFill>
            <p:spPr>
              <a:xfrm>
                <a:off x="4301040" y="5682400"/>
                <a:ext cx="1567800" cy="7585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01704594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EF925F-07F8-4EB3-99A6-401403A3F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8BA499-14B1-4141-8B47-F388188B2A8C}" type="slidenum">
              <a:rPr lang="en-US" smtClean="0"/>
              <a:pPr>
                <a:defRPr/>
              </a:pPr>
              <a:t>75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AD464D5-D9F9-466D-A4A1-25B0EA3422C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5416" t="33335" r="29583" b="62221"/>
          <a:stretch/>
        </p:blipFill>
        <p:spPr>
          <a:xfrm>
            <a:off x="148500" y="304800"/>
            <a:ext cx="5318760" cy="1772920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37" name="Ink 36">
                <a:extLst>
                  <a:ext uri="{FF2B5EF4-FFF2-40B4-BE49-F238E27FC236}">
                    <a16:creationId xmlns:a16="http://schemas.microsoft.com/office/drawing/2014/main" id="{D6370821-B2C0-4D68-9A50-8EE7C43E9D4B}"/>
                  </a:ext>
                </a:extLst>
              </p14:cNvPr>
              <p14:cNvContentPartPr/>
              <p14:nvPr/>
            </p14:nvContentPartPr>
            <p14:xfrm>
              <a:off x="7835160" y="517840"/>
              <a:ext cx="8280" cy="8280"/>
            </p14:xfrm>
          </p:contentPart>
        </mc:Choice>
        <mc:Fallback>
          <p:pic>
            <p:nvPicPr>
              <p:cNvPr id="37" name="Ink 36">
                <a:extLst>
                  <a:ext uri="{FF2B5EF4-FFF2-40B4-BE49-F238E27FC236}">
                    <a16:creationId xmlns:a16="http://schemas.microsoft.com/office/drawing/2014/main" id="{D6370821-B2C0-4D68-9A50-8EE7C43E9D4B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817160" y="499840"/>
                <a:ext cx="43920" cy="43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40" name="Ink 39">
                <a:extLst>
                  <a:ext uri="{FF2B5EF4-FFF2-40B4-BE49-F238E27FC236}">
                    <a16:creationId xmlns:a16="http://schemas.microsoft.com/office/drawing/2014/main" id="{7E04FA89-E846-4EE5-948E-BDD66B7DFAE1}"/>
                  </a:ext>
                </a:extLst>
              </p14:cNvPr>
              <p14:cNvContentPartPr/>
              <p14:nvPr/>
            </p14:nvContentPartPr>
            <p14:xfrm>
              <a:off x="8268240" y="578680"/>
              <a:ext cx="60120" cy="143640"/>
            </p14:xfrm>
          </p:contentPart>
        </mc:Choice>
        <mc:Fallback>
          <p:pic>
            <p:nvPicPr>
              <p:cNvPr id="40" name="Ink 39">
                <a:extLst>
                  <a:ext uri="{FF2B5EF4-FFF2-40B4-BE49-F238E27FC236}">
                    <a16:creationId xmlns:a16="http://schemas.microsoft.com/office/drawing/2014/main" id="{7E04FA89-E846-4EE5-948E-BDD66B7DFAE1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8250600" y="561040"/>
                <a:ext cx="95760" cy="179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42" name="Ink 41">
                <a:extLst>
                  <a:ext uri="{FF2B5EF4-FFF2-40B4-BE49-F238E27FC236}">
                    <a16:creationId xmlns:a16="http://schemas.microsoft.com/office/drawing/2014/main" id="{35D21B36-C84B-4A54-A2C6-7EA2A5DDE659}"/>
                  </a:ext>
                </a:extLst>
              </p14:cNvPr>
              <p14:cNvContentPartPr/>
              <p14:nvPr/>
            </p14:nvContentPartPr>
            <p14:xfrm>
              <a:off x="6888000" y="571840"/>
              <a:ext cx="922680" cy="345960"/>
            </p14:xfrm>
          </p:contentPart>
        </mc:Choice>
        <mc:Fallback>
          <p:pic>
            <p:nvPicPr>
              <p:cNvPr id="42" name="Ink 41">
                <a:extLst>
                  <a:ext uri="{FF2B5EF4-FFF2-40B4-BE49-F238E27FC236}">
                    <a16:creationId xmlns:a16="http://schemas.microsoft.com/office/drawing/2014/main" id="{35D21B36-C84B-4A54-A2C6-7EA2A5DDE659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6870360" y="554200"/>
                <a:ext cx="958320" cy="381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">
            <p14:nvContentPartPr>
              <p14:cNvPr id="46" name="Ink 45">
                <a:extLst>
                  <a:ext uri="{FF2B5EF4-FFF2-40B4-BE49-F238E27FC236}">
                    <a16:creationId xmlns:a16="http://schemas.microsoft.com/office/drawing/2014/main" id="{AE58C2E7-3D4F-4C17-A2BE-DBCF97D361FD}"/>
                  </a:ext>
                </a:extLst>
              </p14:cNvPr>
              <p14:cNvContentPartPr/>
              <p14:nvPr/>
            </p14:nvContentPartPr>
            <p14:xfrm>
              <a:off x="7912200" y="611440"/>
              <a:ext cx="226440" cy="99360"/>
            </p14:xfrm>
          </p:contentPart>
        </mc:Choice>
        <mc:Fallback>
          <p:pic>
            <p:nvPicPr>
              <p:cNvPr id="46" name="Ink 45">
                <a:extLst>
                  <a:ext uri="{FF2B5EF4-FFF2-40B4-BE49-F238E27FC236}">
                    <a16:creationId xmlns:a16="http://schemas.microsoft.com/office/drawing/2014/main" id="{AE58C2E7-3D4F-4C17-A2BE-DBCF97D361FD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7894200" y="593440"/>
                <a:ext cx="262080" cy="135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">
            <p14:nvContentPartPr>
              <p14:cNvPr id="47" name="Ink 46">
                <a:extLst>
                  <a:ext uri="{FF2B5EF4-FFF2-40B4-BE49-F238E27FC236}">
                    <a16:creationId xmlns:a16="http://schemas.microsoft.com/office/drawing/2014/main" id="{2720DE4E-1CB9-4467-AB1C-E8F10EA28B3B}"/>
                  </a:ext>
                </a:extLst>
              </p14:cNvPr>
              <p14:cNvContentPartPr/>
              <p14:nvPr/>
            </p14:nvContentPartPr>
            <p14:xfrm>
              <a:off x="5577240" y="377440"/>
              <a:ext cx="1028880" cy="443880"/>
            </p14:xfrm>
          </p:contentPart>
        </mc:Choice>
        <mc:Fallback>
          <p:pic>
            <p:nvPicPr>
              <p:cNvPr id="47" name="Ink 46">
                <a:extLst>
                  <a:ext uri="{FF2B5EF4-FFF2-40B4-BE49-F238E27FC236}">
                    <a16:creationId xmlns:a16="http://schemas.microsoft.com/office/drawing/2014/main" id="{2720DE4E-1CB9-4467-AB1C-E8F10EA28B3B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5559240" y="359440"/>
                <a:ext cx="1064520" cy="479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">
            <p14:nvContentPartPr>
              <p14:cNvPr id="52" name="Ink 51">
                <a:extLst>
                  <a:ext uri="{FF2B5EF4-FFF2-40B4-BE49-F238E27FC236}">
                    <a16:creationId xmlns:a16="http://schemas.microsoft.com/office/drawing/2014/main" id="{58025BB2-F0CC-4F8F-ABBE-AD30D720C6F6}"/>
                  </a:ext>
                </a:extLst>
              </p14:cNvPr>
              <p14:cNvContentPartPr/>
              <p14:nvPr/>
            </p14:nvContentPartPr>
            <p14:xfrm>
              <a:off x="5404800" y="914560"/>
              <a:ext cx="1237320" cy="398160"/>
            </p14:xfrm>
          </p:contentPart>
        </mc:Choice>
        <mc:Fallback>
          <p:pic>
            <p:nvPicPr>
              <p:cNvPr id="52" name="Ink 51">
                <a:extLst>
                  <a:ext uri="{FF2B5EF4-FFF2-40B4-BE49-F238E27FC236}">
                    <a16:creationId xmlns:a16="http://schemas.microsoft.com/office/drawing/2014/main" id="{58025BB2-F0CC-4F8F-ABBE-AD30D720C6F6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5386805" y="896560"/>
                <a:ext cx="1272950" cy="433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">
            <p14:nvContentPartPr>
              <p14:cNvPr id="54" name="Ink 53">
                <a:extLst>
                  <a:ext uri="{FF2B5EF4-FFF2-40B4-BE49-F238E27FC236}">
                    <a16:creationId xmlns:a16="http://schemas.microsoft.com/office/drawing/2014/main" id="{36AC6581-A092-4DFF-861E-C92E5EAF0BEE}"/>
                  </a:ext>
                </a:extLst>
              </p14:cNvPr>
              <p14:cNvContentPartPr/>
              <p14:nvPr/>
            </p14:nvContentPartPr>
            <p14:xfrm>
              <a:off x="7155480" y="1036240"/>
              <a:ext cx="78480" cy="242640"/>
            </p14:xfrm>
          </p:contentPart>
        </mc:Choice>
        <mc:Fallback>
          <p:pic>
            <p:nvPicPr>
              <p:cNvPr id="54" name="Ink 53">
                <a:extLst>
                  <a:ext uri="{FF2B5EF4-FFF2-40B4-BE49-F238E27FC236}">
                    <a16:creationId xmlns:a16="http://schemas.microsoft.com/office/drawing/2014/main" id="{36AC6581-A092-4DFF-861E-C92E5EAF0BEE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7137480" y="1018240"/>
                <a:ext cx="114120" cy="278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7">
            <p14:nvContentPartPr>
              <p14:cNvPr id="55" name="Ink 54">
                <a:extLst>
                  <a:ext uri="{FF2B5EF4-FFF2-40B4-BE49-F238E27FC236}">
                    <a16:creationId xmlns:a16="http://schemas.microsoft.com/office/drawing/2014/main" id="{B12EE8D0-431B-4D78-AADC-6430F88E312A}"/>
                  </a:ext>
                </a:extLst>
              </p14:cNvPr>
              <p14:cNvContentPartPr/>
              <p14:nvPr/>
            </p14:nvContentPartPr>
            <p14:xfrm>
              <a:off x="7070880" y="1015360"/>
              <a:ext cx="354960" cy="11160"/>
            </p14:xfrm>
          </p:contentPart>
        </mc:Choice>
        <mc:Fallback>
          <p:pic>
            <p:nvPicPr>
              <p:cNvPr id="55" name="Ink 54">
                <a:extLst>
                  <a:ext uri="{FF2B5EF4-FFF2-40B4-BE49-F238E27FC236}">
                    <a16:creationId xmlns:a16="http://schemas.microsoft.com/office/drawing/2014/main" id="{B12EE8D0-431B-4D78-AADC-6430F88E312A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7052880" y="997360"/>
                <a:ext cx="390600" cy="46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9">
            <p14:nvContentPartPr>
              <p14:cNvPr id="59" name="Ink 58">
                <a:extLst>
                  <a:ext uri="{FF2B5EF4-FFF2-40B4-BE49-F238E27FC236}">
                    <a16:creationId xmlns:a16="http://schemas.microsoft.com/office/drawing/2014/main" id="{0CC92D0F-24ED-42C4-A0CF-1B2AA04552F3}"/>
                  </a:ext>
                </a:extLst>
              </p14:cNvPr>
              <p14:cNvContentPartPr/>
              <p14:nvPr/>
            </p14:nvContentPartPr>
            <p14:xfrm>
              <a:off x="7528080" y="1137400"/>
              <a:ext cx="178200" cy="15120"/>
            </p14:xfrm>
          </p:contentPart>
        </mc:Choice>
        <mc:Fallback>
          <p:pic>
            <p:nvPicPr>
              <p:cNvPr id="59" name="Ink 58">
                <a:extLst>
                  <a:ext uri="{FF2B5EF4-FFF2-40B4-BE49-F238E27FC236}">
                    <a16:creationId xmlns:a16="http://schemas.microsoft.com/office/drawing/2014/main" id="{0CC92D0F-24ED-42C4-A0CF-1B2AA04552F3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7510440" y="1119760"/>
                <a:ext cx="213840" cy="50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1">
            <p14:nvContentPartPr>
              <p14:cNvPr id="62" name="Ink 61">
                <a:extLst>
                  <a:ext uri="{FF2B5EF4-FFF2-40B4-BE49-F238E27FC236}">
                    <a16:creationId xmlns:a16="http://schemas.microsoft.com/office/drawing/2014/main" id="{AB9D4E6A-06C8-40AE-9379-952CC1A48ECF}"/>
                  </a:ext>
                </a:extLst>
              </p14:cNvPr>
              <p14:cNvContentPartPr/>
              <p14:nvPr/>
            </p14:nvContentPartPr>
            <p14:xfrm>
              <a:off x="7507920" y="1218760"/>
              <a:ext cx="222840" cy="23040"/>
            </p14:xfrm>
          </p:contentPart>
        </mc:Choice>
        <mc:Fallback>
          <p:pic>
            <p:nvPicPr>
              <p:cNvPr id="62" name="Ink 61">
                <a:extLst>
                  <a:ext uri="{FF2B5EF4-FFF2-40B4-BE49-F238E27FC236}">
                    <a16:creationId xmlns:a16="http://schemas.microsoft.com/office/drawing/2014/main" id="{AB9D4E6A-06C8-40AE-9379-952CC1A48ECF}"/>
                  </a:ext>
                </a:extLst>
              </p:cNvPr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7489920" y="1201120"/>
                <a:ext cx="258480" cy="58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3">
            <p14:nvContentPartPr>
              <p14:cNvPr id="65" name="Ink 64">
                <a:extLst>
                  <a:ext uri="{FF2B5EF4-FFF2-40B4-BE49-F238E27FC236}">
                    <a16:creationId xmlns:a16="http://schemas.microsoft.com/office/drawing/2014/main" id="{A0BF7C04-E153-4B52-A715-D7B699671F71}"/>
                  </a:ext>
                </a:extLst>
              </p14:cNvPr>
              <p14:cNvContentPartPr/>
              <p14:nvPr/>
            </p14:nvContentPartPr>
            <p14:xfrm>
              <a:off x="7872600" y="992320"/>
              <a:ext cx="507960" cy="290160"/>
            </p14:xfrm>
          </p:contentPart>
        </mc:Choice>
        <mc:Fallback>
          <p:pic>
            <p:nvPicPr>
              <p:cNvPr id="65" name="Ink 64">
                <a:extLst>
                  <a:ext uri="{FF2B5EF4-FFF2-40B4-BE49-F238E27FC236}">
                    <a16:creationId xmlns:a16="http://schemas.microsoft.com/office/drawing/2014/main" id="{A0BF7C04-E153-4B52-A715-D7B699671F71}"/>
                  </a:ext>
                </a:extLst>
              </p:cNvPr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7854613" y="974320"/>
                <a:ext cx="543575" cy="325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5">
            <p14:nvContentPartPr>
              <p14:cNvPr id="67" name="Ink 66">
                <a:extLst>
                  <a:ext uri="{FF2B5EF4-FFF2-40B4-BE49-F238E27FC236}">
                    <a16:creationId xmlns:a16="http://schemas.microsoft.com/office/drawing/2014/main" id="{B8FA0598-8855-4942-A2CA-4E4622B40EE2}"/>
                  </a:ext>
                </a:extLst>
              </p14:cNvPr>
              <p14:cNvContentPartPr/>
              <p14:nvPr/>
            </p14:nvContentPartPr>
            <p14:xfrm>
              <a:off x="6881880" y="852640"/>
              <a:ext cx="1602000" cy="653760"/>
            </p14:xfrm>
          </p:contentPart>
        </mc:Choice>
        <mc:Fallback>
          <p:pic>
            <p:nvPicPr>
              <p:cNvPr id="67" name="Ink 66">
                <a:extLst>
                  <a:ext uri="{FF2B5EF4-FFF2-40B4-BE49-F238E27FC236}">
                    <a16:creationId xmlns:a16="http://schemas.microsoft.com/office/drawing/2014/main" id="{B8FA0598-8855-4942-A2CA-4E4622B40EE2}"/>
                  </a:ext>
                </a:extLst>
              </p:cNvPr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6863880" y="817000"/>
                <a:ext cx="1637640" cy="725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7">
            <p14:nvContentPartPr>
              <p14:cNvPr id="71" name="Ink 70">
                <a:extLst>
                  <a:ext uri="{FF2B5EF4-FFF2-40B4-BE49-F238E27FC236}">
                    <a16:creationId xmlns:a16="http://schemas.microsoft.com/office/drawing/2014/main" id="{EF71B3E2-3C62-45A6-9BDB-1C2CD12A261E}"/>
                  </a:ext>
                </a:extLst>
              </p14:cNvPr>
              <p14:cNvContentPartPr/>
              <p14:nvPr/>
            </p14:nvContentPartPr>
            <p14:xfrm>
              <a:off x="4246680" y="1378600"/>
              <a:ext cx="419400" cy="257040"/>
            </p14:xfrm>
          </p:contentPart>
        </mc:Choice>
        <mc:Fallback>
          <p:pic>
            <p:nvPicPr>
              <p:cNvPr id="71" name="Ink 70">
                <a:extLst>
                  <a:ext uri="{FF2B5EF4-FFF2-40B4-BE49-F238E27FC236}">
                    <a16:creationId xmlns:a16="http://schemas.microsoft.com/office/drawing/2014/main" id="{EF71B3E2-3C62-45A6-9BDB-1C2CD12A261E}"/>
                  </a:ext>
                </a:extLst>
              </p:cNvPr>
              <p:cNvPicPr/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4228695" y="1360600"/>
                <a:ext cx="455009" cy="292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9">
            <p14:nvContentPartPr>
              <p14:cNvPr id="75" name="Ink 74">
                <a:extLst>
                  <a:ext uri="{FF2B5EF4-FFF2-40B4-BE49-F238E27FC236}">
                    <a16:creationId xmlns:a16="http://schemas.microsoft.com/office/drawing/2014/main" id="{0F25B449-F645-4C29-B7A5-5C33D51892E4}"/>
                  </a:ext>
                </a:extLst>
              </p14:cNvPr>
              <p14:cNvContentPartPr/>
              <p14:nvPr/>
            </p14:nvContentPartPr>
            <p14:xfrm>
              <a:off x="1594560" y="792160"/>
              <a:ext cx="428400" cy="243000"/>
            </p14:xfrm>
          </p:contentPart>
        </mc:Choice>
        <mc:Fallback>
          <p:pic>
            <p:nvPicPr>
              <p:cNvPr id="75" name="Ink 74">
                <a:extLst>
                  <a:ext uri="{FF2B5EF4-FFF2-40B4-BE49-F238E27FC236}">
                    <a16:creationId xmlns:a16="http://schemas.microsoft.com/office/drawing/2014/main" id="{0F25B449-F645-4C29-B7A5-5C33D51892E4}"/>
                  </a:ext>
                </a:extLst>
              </p:cNvPr>
              <p:cNvPicPr/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1576920" y="774520"/>
                <a:ext cx="464040" cy="278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1">
            <p14:nvContentPartPr>
              <p14:cNvPr id="78" name="Ink 77">
                <a:extLst>
                  <a:ext uri="{FF2B5EF4-FFF2-40B4-BE49-F238E27FC236}">
                    <a16:creationId xmlns:a16="http://schemas.microsoft.com/office/drawing/2014/main" id="{CCC8D88C-883B-459D-AB72-05C671F102D4}"/>
                  </a:ext>
                </a:extLst>
              </p14:cNvPr>
              <p14:cNvContentPartPr/>
              <p14:nvPr/>
            </p14:nvContentPartPr>
            <p14:xfrm>
              <a:off x="3108720" y="461320"/>
              <a:ext cx="392400" cy="309960"/>
            </p14:xfrm>
          </p:contentPart>
        </mc:Choice>
        <mc:Fallback>
          <p:pic>
            <p:nvPicPr>
              <p:cNvPr id="78" name="Ink 77">
                <a:extLst>
                  <a:ext uri="{FF2B5EF4-FFF2-40B4-BE49-F238E27FC236}">
                    <a16:creationId xmlns:a16="http://schemas.microsoft.com/office/drawing/2014/main" id="{CCC8D88C-883B-459D-AB72-05C671F102D4}"/>
                  </a:ext>
                </a:extLst>
              </p:cNvPr>
              <p:cNvPicPr/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3090720" y="443700"/>
                <a:ext cx="428040" cy="345559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12268667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EF925F-07F8-4EB3-99A6-401403A3F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8BA499-14B1-4141-8B47-F388188B2A8C}" type="slidenum">
              <a:rPr lang="en-US" smtClean="0"/>
              <a:pPr>
                <a:defRPr/>
              </a:pPr>
              <a:t>76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AD464D5-D9F9-466D-A4A1-25B0EA3422C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5416" t="33335" r="29583" b="62221"/>
          <a:stretch/>
        </p:blipFill>
        <p:spPr>
          <a:xfrm>
            <a:off x="148500" y="304800"/>
            <a:ext cx="5318760" cy="1772920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37" name="Ink 36">
                <a:extLst>
                  <a:ext uri="{FF2B5EF4-FFF2-40B4-BE49-F238E27FC236}">
                    <a16:creationId xmlns:a16="http://schemas.microsoft.com/office/drawing/2014/main" id="{D6370821-B2C0-4D68-9A50-8EE7C43E9D4B}"/>
                  </a:ext>
                </a:extLst>
              </p14:cNvPr>
              <p14:cNvContentPartPr/>
              <p14:nvPr/>
            </p14:nvContentPartPr>
            <p14:xfrm>
              <a:off x="7835160" y="517840"/>
              <a:ext cx="8280" cy="8280"/>
            </p14:xfrm>
          </p:contentPart>
        </mc:Choice>
        <mc:Fallback>
          <p:pic>
            <p:nvPicPr>
              <p:cNvPr id="37" name="Ink 36">
                <a:extLst>
                  <a:ext uri="{FF2B5EF4-FFF2-40B4-BE49-F238E27FC236}">
                    <a16:creationId xmlns:a16="http://schemas.microsoft.com/office/drawing/2014/main" id="{D6370821-B2C0-4D68-9A50-8EE7C43E9D4B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817160" y="499840"/>
                <a:ext cx="43920" cy="43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40" name="Ink 39">
                <a:extLst>
                  <a:ext uri="{FF2B5EF4-FFF2-40B4-BE49-F238E27FC236}">
                    <a16:creationId xmlns:a16="http://schemas.microsoft.com/office/drawing/2014/main" id="{7E04FA89-E846-4EE5-948E-BDD66B7DFAE1}"/>
                  </a:ext>
                </a:extLst>
              </p14:cNvPr>
              <p14:cNvContentPartPr/>
              <p14:nvPr/>
            </p14:nvContentPartPr>
            <p14:xfrm>
              <a:off x="8268240" y="578680"/>
              <a:ext cx="60120" cy="143640"/>
            </p14:xfrm>
          </p:contentPart>
        </mc:Choice>
        <mc:Fallback>
          <p:pic>
            <p:nvPicPr>
              <p:cNvPr id="40" name="Ink 39">
                <a:extLst>
                  <a:ext uri="{FF2B5EF4-FFF2-40B4-BE49-F238E27FC236}">
                    <a16:creationId xmlns:a16="http://schemas.microsoft.com/office/drawing/2014/main" id="{7E04FA89-E846-4EE5-948E-BDD66B7DFAE1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8250600" y="561040"/>
                <a:ext cx="95760" cy="179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42" name="Ink 41">
                <a:extLst>
                  <a:ext uri="{FF2B5EF4-FFF2-40B4-BE49-F238E27FC236}">
                    <a16:creationId xmlns:a16="http://schemas.microsoft.com/office/drawing/2014/main" id="{35D21B36-C84B-4A54-A2C6-7EA2A5DDE659}"/>
                  </a:ext>
                </a:extLst>
              </p14:cNvPr>
              <p14:cNvContentPartPr/>
              <p14:nvPr/>
            </p14:nvContentPartPr>
            <p14:xfrm>
              <a:off x="6888000" y="571840"/>
              <a:ext cx="922680" cy="345960"/>
            </p14:xfrm>
          </p:contentPart>
        </mc:Choice>
        <mc:Fallback>
          <p:pic>
            <p:nvPicPr>
              <p:cNvPr id="42" name="Ink 41">
                <a:extLst>
                  <a:ext uri="{FF2B5EF4-FFF2-40B4-BE49-F238E27FC236}">
                    <a16:creationId xmlns:a16="http://schemas.microsoft.com/office/drawing/2014/main" id="{35D21B36-C84B-4A54-A2C6-7EA2A5DDE659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6870360" y="554200"/>
                <a:ext cx="958320" cy="381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">
            <p14:nvContentPartPr>
              <p14:cNvPr id="46" name="Ink 45">
                <a:extLst>
                  <a:ext uri="{FF2B5EF4-FFF2-40B4-BE49-F238E27FC236}">
                    <a16:creationId xmlns:a16="http://schemas.microsoft.com/office/drawing/2014/main" id="{AE58C2E7-3D4F-4C17-A2BE-DBCF97D361FD}"/>
                  </a:ext>
                </a:extLst>
              </p14:cNvPr>
              <p14:cNvContentPartPr/>
              <p14:nvPr/>
            </p14:nvContentPartPr>
            <p14:xfrm>
              <a:off x="7912200" y="611440"/>
              <a:ext cx="226440" cy="99360"/>
            </p14:xfrm>
          </p:contentPart>
        </mc:Choice>
        <mc:Fallback>
          <p:pic>
            <p:nvPicPr>
              <p:cNvPr id="46" name="Ink 45">
                <a:extLst>
                  <a:ext uri="{FF2B5EF4-FFF2-40B4-BE49-F238E27FC236}">
                    <a16:creationId xmlns:a16="http://schemas.microsoft.com/office/drawing/2014/main" id="{AE58C2E7-3D4F-4C17-A2BE-DBCF97D361FD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7894200" y="593440"/>
                <a:ext cx="262080" cy="135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">
            <p14:nvContentPartPr>
              <p14:cNvPr id="47" name="Ink 46">
                <a:extLst>
                  <a:ext uri="{FF2B5EF4-FFF2-40B4-BE49-F238E27FC236}">
                    <a16:creationId xmlns:a16="http://schemas.microsoft.com/office/drawing/2014/main" id="{2720DE4E-1CB9-4467-AB1C-E8F10EA28B3B}"/>
                  </a:ext>
                </a:extLst>
              </p14:cNvPr>
              <p14:cNvContentPartPr/>
              <p14:nvPr/>
            </p14:nvContentPartPr>
            <p14:xfrm>
              <a:off x="5577240" y="377440"/>
              <a:ext cx="1028880" cy="443880"/>
            </p14:xfrm>
          </p:contentPart>
        </mc:Choice>
        <mc:Fallback>
          <p:pic>
            <p:nvPicPr>
              <p:cNvPr id="47" name="Ink 46">
                <a:extLst>
                  <a:ext uri="{FF2B5EF4-FFF2-40B4-BE49-F238E27FC236}">
                    <a16:creationId xmlns:a16="http://schemas.microsoft.com/office/drawing/2014/main" id="{2720DE4E-1CB9-4467-AB1C-E8F10EA28B3B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5559240" y="359440"/>
                <a:ext cx="1064520" cy="479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">
            <p14:nvContentPartPr>
              <p14:cNvPr id="52" name="Ink 51">
                <a:extLst>
                  <a:ext uri="{FF2B5EF4-FFF2-40B4-BE49-F238E27FC236}">
                    <a16:creationId xmlns:a16="http://schemas.microsoft.com/office/drawing/2014/main" id="{58025BB2-F0CC-4F8F-ABBE-AD30D720C6F6}"/>
                  </a:ext>
                </a:extLst>
              </p14:cNvPr>
              <p14:cNvContentPartPr/>
              <p14:nvPr/>
            </p14:nvContentPartPr>
            <p14:xfrm>
              <a:off x="5404800" y="914560"/>
              <a:ext cx="1237320" cy="398160"/>
            </p14:xfrm>
          </p:contentPart>
        </mc:Choice>
        <mc:Fallback>
          <p:pic>
            <p:nvPicPr>
              <p:cNvPr id="52" name="Ink 51">
                <a:extLst>
                  <a:ext uri="{FF2B5EF4-FFF2-40B4-BE49-F238E27FC236}">
                    <a16:creationId xmlns:a16="http://schemas.microsoft.com/office/drawing/2014/main" id="{58025BB2-F0CC-4F8F-ABBE-AD30D720C6F6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5386805" y="896560"/>
                <a:ext cx="1272950" cy="433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">
            <p14:nvContentPartPr>
              <p14:cNvPr id="54" name="Ink 53">
                <a:extLst>
                  <a:ext uri="{FF2B5EF4-FFF2-40B4-BE49-F238E27FC236}">
                    <a16:creationId xmlns:a16="http://schemas.microsoft.com/office/drawing/2014/main" id="{36AC6581-A092-4DFF-861E-C92E5EAF0BEE}"/>
                  </a:ext>
                </a:extLst>
              </p14:cNvPr>
              <p14:cNvContentPartPr/>
              <p14:nvPr/>
            </p14:nvContentPartPr>
            <p14:xfrm>
              <a:off x="7155480" y="1036240"/>
              <a:ext cx="78480" cy="242640"/>
            </p14:xfrm>
          </p:contentPart>
        </mc:Choice>
        <mc:Fallback>
          <p:pic>
            <p:nvPicPr>
              <p:cNvPr id="54" name="Ink 53">
                <a:extLst>
                  <a:ext uri="{FF2B5EF4-FFF2-40B4-BE49-F238E27FC236}">
                    <a16:creationId xmlns:a16="http://schemas.microsoft.com/office/drawing/2014/main" id="{36AC6581-A092-4DFF-861E-C92E5EAF0BEE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7137480" y="1018240"/>
                <a:ext cx="114120" cy="278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7">
            <p14:nvContentPartPr>
              <p14:cNvPr id="55" name="Ink 54">
                <a:extLst>
                  <a:ext uri="{FF2B5EF4-FFF2-40B4-BE49-F238E27FC236}">
                    <a16:creationId xmlns:a16="http://schemas.microsoft.com/office/drawing/2014/main" id="{B12EE8D0-431B-4D78-AADC-6430F88E312A}"/>
                  </a:ext>
                </a:extLst>
              </p14:cNvPr>
              <p14:cNvContentPartPr/>
              <p14:nvPr/>
            </p14:nvContentPartPr>
            <p14:xfrm>
              <a:off x="7070880" y="1015360"/>
              <a:ext cx="354960" cy="11160"/>
            </p14:xfrm>
          </p:contentPart>
        </mc:Choice>
        <mc:Fallback>
          <p:pic>
            <p:nvPicPr>
              <p:cNvPr id="55" name="Ink 54">
                <a:extLst>
                  <a:ext uri="{FF2B5EF4-FFF2-40B4-BE49-F238E27FC236}">
                    <a16:creationId xmlns:a16="http://schemas.microsoft.com/office/drawing/2014/main" id="{B12EE8D0-431B-4D78-AADC-6430F88E312A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7052880" y="997360"/>
                <a:ext cx="390600" cy="46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9">
            <p14:nvContentPartPr>
              <p14:cNvPr id="59" name="Ink 58">
                <a:extLst>
                  <a:ext uri="{FF2B5EF4-FFF2-40B4-BE49-F238E27FC236}">
                    <a16:creationId xmlns:a16="http://schemas.microsoft.com/office/drawing/2014/main" id="{0CC92D0F-24ED-42C4-A0CF-1B2AA04552F3}"/>
                  </a:ext>
                </a:extLst>
              </p14:cNvPr>
              <p14:cNvContentPartPr/>
              <p14:nvPr/>
            </p14:nvContentPartPr>
            <p14:xfrm>
              <a:off x="7528080" y="1137400"/>
              <a:ext cx="178200" cy="15120"/>
            </p14:xfrm>
          </p:contentPart>
        </mc:Choice>
        <mc:Fallback>
          <p:pic>
            <p:nvPicPr>
              <p:cNvPr id="59" name="Ink 58">
                <a:extLst>
                  <a:ext uri="{FF2B5EF4-FFF2-40B4-BE49-F238E27FC236}">
                    <a16:creationId xmlns:a16="http://schemas.microsoft.com/office/drawing/2014/main" id="{0CC92D0F-24ED-42C4-A0CF-1B2AA04552F3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7510440" y="1119760"/>
                <a:ext cx="213840" cy="50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1">
            <p14:nvContentPartPr>
              <p14:cNvPr id="62" name="Ink 61">
                <a:extLst>
                  <a:ext uri="{FF2B5EF4-FFF2-40B4-BE49-F238E27FC236}">
                    <a16:creationId xmlns:a16="http://schemas.microsoft.com/office/drawing/2014/main" id="{AB9D4E6A-06C8-40AE-9379-952CC1A48ECF}"/>
                  </a:ext>
                </a:extLst>
              </p14:cNvPr>
              <p14:cNvContentPartPr/>
              <p14:nvPr/>
            </p14:nvContentPartPr>
            <p14:xfrm>
              <a:off x="7507920" y="1218760"/>
              <a:ext cx="222840" cy="23040"/>
            </p14:xfrm>
          </p:contentPart>
        </mc:Choice>
        <mc:Fallback>
          <p:pic>
            <p:nvPicPr>
              <p:cNvPr id="62" name="Ink 61">
                <a:extLst>
                  <a:ext uri="{FF2B5EF4-FFF2-40B4-BE49-F238E27FC236}">
                    <a16:creationId xmlns:a16="http://schemas.microsoft.com/office/drawing/2014/main" id="{AB9D4E6A-06C8-40AE-9379-952CC1A48ECF}"/>
                  </a:ext>
                </a:extLst>
              </p:cNvPr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7489920" y="1201120"/>
                <a:ext cx="258480" cy="58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3">
            <p14:nvContentPartPr>
              <p14:cNvPr id="65" name="Ink 64">
                <a:extLst>
                  <a:ext uri="{FF2B5EF4-FFF2-40B4-BE49-F238E27FC236}">
                    <a16:creationId xmlns:a16="http://schemas.microsoft.com/office/drawing/2014/main" id="{A0BF7C04-E153-4B52-A715-D7B699671F71}"/>
                  </a:ext>
                </a:extLst>
              </p14:cNvPr>
              <p14:cNvContentPartPr/>
              <p14:nvPr/>
            </p14:nvContentPartPr>
            <p14:xfrm>
              <a:off x="7872600" y="992320"/>
              <a:ext cx="507960" cy="290160"/>
            </p14:xfrm>
          </p:contentPart>
        </mc:Choice>
        <mc:Fallback>
          <p:pic>
            <p:nvPicPr>
              <p:cNvPr id="65" name="Ink 64">
                <a:extLst>
                  <a:ext uri="{FF2B5EF4-FFF2-40B4-BE49-F238E27FC236}">
                    <a16:creationId xmlns:a16="http://schemas.microsoft.com/office/drawing/2014/main" id="{A0BF7C04-E153-4B52-A715-D7B699671F71}"/>
                  </a:ext>
                </a:extLst>
              </p:cNvPr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7854613" y="974320"/>
                <a:ext cx="543575" cy="325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5">
            <p14:nvContentPartPr>
              <p14:cNvPr id="67" name="Ink 66">
                <a:extLst>
                  <a:ext uri="{FF2B5EF4-FFF2-40B4-BE49-F238E27FC236}">
                    <a16:creationId xmlns:a16="http://schemas.microsoft.com/office/drawing/2014/main" id="{B8FA0598-8855-4942-A2CA-4E4622B40EE2}"/>
                  </a:ext>
                </a:extLst>
              </p14:cNvPr>
              <p14:cNvContentPartPr/>
              <p14:nvPr/>
            </p14:nvContentPartPr>
            <p14:xfrm>
              <a:off x="6881880" y="852640"/>
              <a:ext cx="1602000" cy="653760"/>
            </p14:xfrm>
          </p:contentPart>
        </mc:Choice>
        <mc:Fallback>
          <p:pic>
            <p:nvPicPr>
              <p:cNvPr id="67" name="Ink 66">
                <a:extLst>
                  <a:ext uri="{FF2B5EF4-FFF2-40B4-BE49-F238E27FC236}">
                    <a16:creationId xmlns:a16="http://schemas.microsoft.com/office/drawing/2014/main" id="{B8FA0598-8855-4942-A2CA-4E4622B40EE2}"/>
                  </a:ext>
                </a:extLst>
              </p:cNvPr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6863880" y="817000"/>
                <a:ext cx="1637640" cy="725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7">
            <p14:nvContentPartPr>
              <p14:cNvPr id="71" name="Ink 70">
                <a:extLst>
                  <a:ext uri="{FF2B5EF4-FFF2-40B4-BE49-F238E27FC236}">
                    <a16:creationId xmlns:a16="http://schemas.microsoft.com/office/drawing/2014/main" id="{EF71B3E2-3C62-45A6-9BDB-1C2CD12A261E}"/>
                  </a:ext>
                </a:extLst>
              </p14:cNvPr>
              <p14:cNvContentPartPr/>
              <p14:nvPr/>
            </p14:nvContentPartPr>
            <p14:xfrm>
              <a:off x="4246680" y="1378600"/>
              <a:ext cx="419400" cy="257040"/>
            </p14:xfrm>
          </p:contentPart>
        </mc:Choice>
        <mc:Fallback>
          <p:pic>
            <p:nvPicPr>
              <p:cNvPr id="71" name="Ink 70">
                <a:extLst>
                  <a:ext uri="{FF2B5EF4-FFF2-40B4-BE49-F238E27FC236}">
                    <a16:creationId xmlns:a16="http://schemas.microsoft.com/office/drawing/2014/main" id="{EF71B3E2-3C62-45A6-9BDB-1C2CD12A261E}"/>
                  </a:ext>
                </a:extLst>
              </p:cNvPr>
              <p:cNvPicPr/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4228695" y="1360600"/>
                <a:ext cx="455009" cy="292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9">
            <p14:nvContentPartPr>
              <p14:cNvPr id="75" name="Ink 74">
                <a:extLst>
                  <a:ext uri="{FF2B5EF4-FFF2-40B4-BE49-F238E27FC236}">
                    <a16:creationId xmlns:a16="http://schemas.microsoft.com/office/drawing/2014/main" id="{0F25B449-F645-4C29-B7A5-5C33D51892E4}"/>
                  </a:ext>
                </a:extLst>
              </p14:cNvPr>
              <p14:cNvContentPartPr/>
              <p14:nvPr/>
            </p14:nvContentPartPr>
            <p14:xfrm>
              <a:off x="1594560" y="792160"/>
              <a:ext cx="428400" cy="243000"/>
            </p14:xfrm>
          </p:contentPart>
        </mc:Choice>
        <mc:Fallback>
          <p:pic>
            <p:nvPicPr>
              <p:cNvPr id="75" name="Ink 74">
                <a:extLst>
                  <a:ext uri="{FF2B5EF4-FFF2-40B4-BE49-F238E27FC236}">
                    <a16:creationId xmlns:a16="http://schemas.microsoft.com/office/drawing/2014/main" id="{0F25B449-F645-4C29-B7A5-5C33D51892E4}"/>
                  </a:ext>
                </a:extLst>
              </p:cNvPr>
              <p:cNvPicPr/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1576920" y="774520"/>
                <a:ext cx="464040" cy="278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1">
            <p14:nvContentPartPr>
              <p14:cNvPr id="78" name="Ink 77">
                <a:extLst>
                  <a:ext uri="{FF2B5EF4-FFF2-40B4-BE49-F238E27FC236}">
                    <a16:creationId xmlns:a16="http://schemas.microsoft.com/office/drawing/2014/main" id="{CCC8D88C-883B-459D-AB72-05C671F102D4}"/>
                  </a:ext>
                </a:extLst>
              </p14:cNvPr>
              <p14:cNvContentPartPr/>
              <p14:nvPr/>
            </p14:nvContentPartPr>
            <p14:xfrm>
              <a:off x="3108720" y="461320"/>
              <a:ext cx="392400" cy="309960"/>
            </p14:xfrm>
          </p:contentPart>
        </mc:Choice>
        <mc:Fallback>
          <p:pic>
            <p:nvPicPr>
              <p:cNvPr id="78" name="Ink 77">
                <a:extLst>
                  <a:ext uri="{FF2B5EF4-FFF2-40B4-BE49-F238E27FC236}">
                    <a16:creationId xmlns:a16="http://schemas.microsoft.com/office/drawing/2014/main" id="{CCC8D88C-883B-459D-AB72-05C671F102D4}"/>
                  </a:ext>
                </a:extLst>
              </p:cNvPr>
              <p:cNvPicPr/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3090720" y="443700"/>
                <a:ext cx="428040" cy="34555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3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76644693-CA54-43A6-B4D6-D03AD01C6157}"/>
                  </a:ext>
                </a:extLst>
              </p14:cNvPr>
              <p14:cNvContentPartPr/>
              <p14:nvPr/>
            </p14:nvContentPartPr>
            <p14:xfrm>
              <a:off x="1106760" y="3508720"/>
              <a:ext cx="244080" cy="98280"/>
            </p14:xfrm>
          </p:contentPart>
        </mc:Choice>
        <mc:Fallback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76644693-CA54-43A6-B4D6-D03AD01C6157}"/>
                  </a:ext>
                </a:extLst>
              </p:cNvPr>
              <p:cNvPicPr/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1089120" y="3491080"/>
                <a:ext cx="279720" cy="133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5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3C2E932A-0800-441F-B26E-0B5AC52CA624}"/>
                  </a:ext>
                </a:extLst>
              </p14:cNvPr>
              <p14:cNvContentPartPr/>
              <p14:nvPr/>
            </p14:nvContentPartPr>
            <p14:xfrm>
              <a:off x="1605000" y="3321160"/>
              <a:ext cx="182520" cy="82080"/>
            </p14:xfrm>
          </p:contentPart>
        </mc:Choice>
        <mc:Fallback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3C2E932A-0800-441F-B26E-0B5AC52CA624}"/>
                  </a:ext>
                </a:extLst>
              </p:cNvPr>
              <p:cNvPicPr/>
              <p:nvPr/>
            </p:nvPicPr>
            <p:blipFill>
              <a:blip r:embed="rId36"/>
              <a:stretch>
                <a:fillRect/>
              </a:stretch>
            </p:blipFill>
            <p:spPr>
              <a:xfrm>
                <a:off x="1587000" y="3303520"/>
                <a:ext cx="218160" cy="117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7">
            <p14:nvContentPartPr>
              <p14:cNvPr id="27" name="Ink 26">
                <a:extLst>
                  <a:ext uri="{FF2B5EF4-FFF2-40B4-BE49-F238E27FC236}">
                    <a16:creationId xmlns:a16="http://schemas.microsoft.com/office/drawing/2014/main" id="{8F15D597-C62C-46A9-910B-4D6C0E3F1B0C}"/>
                  </a:ext>
                </a:extLst>
              </p14:cNvPr>
              <p14:cNvContentPartPr/>
              <p14:nvPr/>
            </p14:nvContentPartPr>
            <p14:xfrm>
              <a:off x="1432200" y="3748840"/>
              <a:ext cx="131760" cy="360"/>
            </p14:xfrm>
          </p:contentPart>
        </mc:Choice>
        <mc:Fallback>
          <p:pic>
            <p:nvPicPr>
              <p:cNvPr id="27" name="Ink 26">
                <a:extLst>
                  <a:ext uri="{FF2B5EF4-FFF2-40B4-BE49-F238E27FC236}">
                    <a16:creationId xmlns:a16="http://schemas.microsoft.com/office/drawing/2014/main" id="{8F15D597-C62C-46A9-910B-4D6C0E3F1B0C}"/>
                  </a:ext>
                </a:extLst>
              </p:cNvPr>
              <p:cNvPicPr/>
              <p:nvPr/>
            </p:nvPicPr>
            <p:blipFill>
              <a:blip r:embed="rId38"/>
              <a:stretch>
                <a:fillRect/>
              </a:stretch>
            </p:blipFill>
            <p:spPr>
              <a:xfrm>
                <a:off x="1414200" y="3730840"/>
                <a:ext cx="1674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9">
            <p14:nvContentPartPr>
              <p14:cNvPr id="28" name="Ink 27">
                <a:extLst>
                  <a:ext uri="{FF2B5EF4-FFF2-40B4-BE49-F238E27FC236}">
                    <a16:creationId xmlns:a16="http://schemas.microsoft.com/office/drawing/2014/main" id="{C01A50BD-C865-4EA8-936E-D282A9853564}"/>
                  </a:ext>
                </a:extLst>
              </p14:cNvPr>
              <p14:cNvContentPartPr/>
              <p14:nvPr/>
            </p14:nvContentPartPr>
            <p14:xfrm>
              <a:off x="1858800" y="3738400"/>
              <a:ext cx="58680" cy="8640"/>
            </p14:xfrm>
          </p:contentPart>
        </mc:Choice>
        <mc:Fallback>
          <p:pic>
            <p:nvPicPr>
              <p:cNvPr id="28" name="Ink 27">
                <a:extLst>
                  <a:ext uri="{FF2B5EF4-FFF2-40B4-BE49-F238E27FC236}">
                    <a16:creationId xmlns:a16="http://schemas.microsoft.com/office/drawing/2014/main" id="{C01A50BD-C865-4EA8-936E-D282A9853564}"/>
                  </a:ext>
                </a:extLst>
              </p:cNvPr>
              <p:cNvPicPr/>
              <p:nvPr/>
            </p:nvPicPr>
            <p:blipFill>
              <a:blip r:embed="rId40"/>
              <a:stretch>
                <a:fillRect/>
              </a:stretch>
            </p:blipFill>
            <p:spPr>
              <a:xfrm>
                <a:off x="1840800" y="3720400"/>
                <a:ext cx="94320" cy="44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1">
            <p14:nvContentPartPr>
              <p14:cNvPr id="35" name="Ink 34">
                <a:extLst>
                  <a:ext uri="{FF2B5EF4-FFF2-40B4-BE49-F238E27FC236}">
                    <a16:creationId xmlns:a16="http://schemas.microsoft.com/office/drawing/2014/main" id="{BB53105E-183A-48EE-A0A3-76A1888FE1E1}"/>
                  </a:ext>
                </a:extLst>
              </p14:cNvPr>
              <p14:cNvContentPartPr/>
              <p14:nvPr/>
            </p14:nvContentPartPr>
            <p14:xfrm>
              <a:off x="802560" y="3677200"/>
              <a:ext cx="277200" cy="81720"/>
            </p14:xfrm>
          </p:contentPart>
        </mc:Choice>
        <mc:Fallback>
          <p:pic>
            <p:nvPicPr>
              <p:cNvPr id="35" name="Ink 34">
                <a:extLst>
                  <a:ext uri="{FF2B5EF4-FFF2-40B4-BE49-F238E27FC236}">
                    <a16:creationId xmlns:a16="http://schemas.microsoft.com/office/drawing/2014/main" id="{BB53105E-183A-48EE-A0A3-76A1888FE1E1}"/>
                  </a:ext>
                </a:extLst>
              </p:cNvPr>
              <p:cNvPicPr/>
              <p:nvPr/>
            </p:nvPicPr>
            <p:blipFill>
              <a:blip r:embed="rId42"/>
              <a:stretch>
                <a:fillRect/>
              </a:stretch>
            </p:blipFill>
            <p:spPr>
              <a:xfrm>
                <a:off x="784583" y="3659200"/>
                <a:ext cx="312794" cy="117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3">
            <p14:nvContentPartPr>
              <p14:cNvPr id="81" name="Ink 80">
                <a:extLst>
                  <a:ext uri="{FF2B5EF4-FFF2-40B4-BE49-F238E27FC236}">
                    <a16:creationId xmlns:a16="http://schemas.microsoft.com/office/drawing/2014/main" id="{D210016D-5101-4089-A3F2-AC94CC1913D8}"/>
                  </a:ext>
                </a:extLst>
              </p14:cNvPr>
              <p14:cNvContentPartPr/>
              <p14:nvPr/>
            </p14:nvContentPartPr>
            <p14:xfrm>
              <a:off x="4307520" y="2277520"/>
              <a:ext cx="24480" cy="8280"/>
            </p14:xfrm>
          </p:contentPart>
        </mc:Choice>
        <mc:Fallback>
          <p:pic>
            <p:nvPicPr>
              <p:cNvPr id="81" name="Ink 80">
                <a:extLst>
                  <a:ext uri="{FF2B5EF4-FFF2-40B4-BE49-F238E27FC236}">
                    <a16:creationId xmlns:a16="http://schemas.microsoft.com/office/drawing/2014/main" id="{D210016D-5101-4089-A3F2-AC94CC1913D8}"/>
                  </a:ext>
                </a:extLst>
              </p:cNvPr>
              <p:cNvPicPr/>
              <p:nvPr/>
            </p:nvPicPr>
            <p:blipFill>
              <a:blip r:embed="rId44"/>
              <a:stretch>
                <a:fillRect/>
              </a:stretch>
            </p:blipFill>
            <p:spPr>
              <a:xfrm>
                <a:off x="4289880" y="2259880"/>
                <a:ext cx="60120" cy="43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5">
            <p14:nvContentPartPr>
              <p14:cNvPr id="84" name="Ink 83">
                <a:extLst>
                  <a:ext uri="{FF2B5EF4-FFF2-40B4-BE49-F238E27FC236}">
                    <a16:creationId xmlns:a16="http://schemas.microsoft.com/office/drawing/2014/main" id="{2F5A4324-E37F-44AD-9D30-AEFC8E528A3E}"/>
                  </a:ext>
                </a:extLst>
              </p14:cNvPr>
              <p14:cNvContentPartPr/>
              <p14:nvPr/>
            </p14:nvContentPartPr>
            <p14:xfrm>
              <a:off x="4571760" y="2417920"/>
              <a:ext cx="360" cy="12240"/>
            </p14:xfrm>
          </p:contentPart>
        </mc:Choice>
        <mc:Fallback>
          <p:pic>
            <p:nvPicPr>
              <p:cNvPr id="84" name="Ink 83">
                <a:extLst>
                  <a:ext uri="{FF2B5EF4-FFF2-40B4-BE49-F238E27FC236}">
                    <a16:creationId xmlns:a16="http://schemas.microsoft.com/office/drawing/2014/main" id="{2F5A4324-E37F-44AD-9D30-AEFC8E528A3E}"/>
                  </a:ext>
                </a:extLst>
              </p:cNvPr>
              <p:cNvPicPr/>
              <p:nvPr/>
            </p:nvPicPr>
            <p:blipFill>
              <a:blip r:embed="rId46"/>
              <a:stretch>
                <a:fillRect/>
              </a:stretch>
            </p:blipFill>
            <p:spPr>
              <a:xfrm>
                <a:off x="4553760" y="2399920"/>
                <a:ext cx="36000" cy="47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7">
            <p14:nvContentPartPr>
              <p14:cNvPr id="85" name="Ink 84">
                <a:extLst>
                  <a:ext uri="{FF2B5EF4-FFF2-40B4-BE49-F238E27FC236}">
                    <a16:creationId xmlns:a16="http://schemas.microsoft.com/office/drawing/2014/main" id="{DA2B3F3E-0139-4666-99E9-7120DD3FB27C}"/>
                  </a:ext>
                </a:extLst>
              </p14:cNvPr>
              <p14:cNvContentPartPr/>
              <p14:nvPr/>
            </p14:nvContentPartPr>
            <p14:xfrm>
              <a:off x="4561320" y="2580280"/>
              <a:ext cx="360" cy="360"/>
            </p14:xfrm>
          </p:contentPart>
        </mc:Choice>
        <mc:Fallback>
          <p:pic>
            <p:nvPicPr>
              <p:cNvPr id="85" name="Ink 84">
                <a:extLst>
                  <a:ext uri="{FF2B5EF4-FFF2-40B4-BE49-F238E27FC236}">
                    <a16:creationId xmlns:a16="http://schemas.microsoft.com/office/drawing/2014/main" id="{DA2B3F3E-0139-4666-99E9-7120DD3FB27C}"/>
                  </a:ext>
                </a:extLst>
              </p:cNvPr>
              <p:cNvPicPr/>
              <p:nvPr/>
            </p:nvPicPr>
            <p:blipFill>
              <a:blip r:embed="rId48"/>
              <a:stretch>
                <a:fillRect/>
              </a:stretch>
            </p:blipFill>
            <p:spPr>
              <a:xfrm>
                <a:off x="4543680" y="2562280"/>
                <a:ext cx="360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9">
            <p14:nvContentPartPr>
              <p14:cNvPr id="86" name="Ink 85">
                <a:extLst>
                  <a:ext uri="{FF2B5EF4-FFF2-40B4-BE49-F238E27FC236}">
                    <a16:creationId xmlns:a16="http://schemas.microsoft.com/office/drawing/2014/main" id="{B6343514-92D0-4275-B033-7FF8D7E7063F}"/>
                  </a:ext>
                </a:extLst>
              </p14:cNvPr>
              <p14:cNvContentPartPr/>
              <p14:nvPr/>
            </p14:nvContentPartPr>
            <p14:xfrm>
              <a:off x="4561320" y="2681800"/>
              <a:ext cx="360" cy="64800"/>
            </p14:xfrm>
          </p:contentPart>
        </mc:Choice>
        <mc:Fallback>
          <p:pic>
            <p:nvPicPr>
              <p:cNvPr id="86" name="Ink 85">
                <a:extLst>
                  <a:ext uri="{FF2B5EF4-FFF2-40B4-BE49-F238E27FC236}">
                    <a16:creationId xmlns:a16="http://schemas.microsoft.com/office/drawing/2014/main" id="{B6343514-92D0-4275-B033-7FF8D7E7063F}"/>
                  </a:ext>
                </a:extLst>
              </p:cNvPr>
              <p:cNvPicPr/>
              <p:nvPr/>
            </p:nvPicPr>
            <p:blipFill>
              <a:blip r:embed="rId50"/>
              <a:stretch>
                <a:fillRect/>
              </a:stretch>
            </p:blipFill>
            <p:spPr>
              <a:xfrm>
                <a:off x="4543680" y="2664160"/>
                <a:ext cx="36000" cy="100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1">
            <p14:nvContentPartPr>
              <p14:cNvPr id="87" name="Ink 86">
                <a:extLst>
                  <a:ext uri="{FF2B5EF4-FFF2-40B4-BE49-F238E27FC236}">
                    <a16:creationId xmlns:a16="http://schemas.microsoft.com/office/drawing/2014/main" id="{0759444D-C97F-4B86-A743-3160B3CDB82A}"/>
                  </a:ext>
                </a:extLst>
              </p14:cNvPr>
              <p14:cNvContentPartPr/>
              <p14:nvPr/>
            </p14:nvContentPartPr>
            <p14:xfrm>
              <a:off x="4557720" y="2803840"/>
              <a:ext cx="14400" cy="97200"/>
            </p14:xfrm>
          </p:contentPart>
        </mc:Choice>
        <mc:Fallback>
          <p:pic>
            <p:nvPicPr>
              <p:cNvPr id="87" name="Ink 86">
                <a:extLst>
                  <a:ext uri="{FF2B5EF4-FFF2-40B4-BE49-F238E27FC236}">
                    <a16:creationId xmlns:a16="http://schemas.microsoft.com/office/drawing/2014/main" id="{0759444D-C97F-4B86-A743-3160B3CDB82A}"/>
                  </a:ext>
                </a:extLst>
              </p:cNvPr>
              <p:cNvPicPr/>
              <p:nvPr/>
            </p:nvPicPr>
            <p:blipFill>
              <a:blip r:embed="rId52"/>
              <a:stretch>
                <a:fillRect/>
              </a:stretch>
            </p:blipFill>
            <p:spPr>
              <a:xfrm>
                <a:off x="4539720" y="2785840"/>
                <a:ext cx="50040" cy="132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3">
            <p14:nvContentPartPr>
              <p14:cNvPr id="88" name="Ink 87">
                <a:extLst>
                  <a:ext uri="{FF2B5EF4-FFF2-40B4-BE49-F238E27FC236}">
                    <a16:creationId xmlns:a16="http://schemas.microsoft.com/office/drawing/2014/main" id="{63E8C249-A3A3-40F9-AA1B-62516EDB1D21}"/>
                  </a:ext>
                </a:extLst>
              </p14:cNvPr>
              <p14:cNvContentPartPr/>
              <p14:nvPr/>
            </p14:nvContentPartPr>
            <p14:xfrm>
              <a:off x="4531080" y="2966560"/>
              <a:ext cx="30600" cy="81360"/>
            </p14:xfrm>
          </p:contentPart>
        </mc:Choice>
        <mc:Fallback>
          <p:pic>
            <p:nvPicPr>
              <p:cNvPr id="88" name="Ink 87">
                <a:extLst>
                  <a:ext uri="{FF2B5EF4-FFF2-40B4-BE49-F238E27FC236}">
                    <a16:creationId xmlns:a16="http://schemas.microsoft.com/office/drawing/2014/main" id="{63E8C249-A3A3-40F9-AA1B-62516EDB1D21}"/>
                  </a:ext>
                </a:extLst>
              </p:cNvPr>
              <p:cNvPicPr/>
              <p:nvPr/>
            </p:nvPicPr>
            <p:blipFill>
              <a:blip r:embed="rId54"/>
              <a:stretch>
                <a:fillRect/>
              </a:stretch>
            </p:blipFill>
            <p:spPr>
              <a:xfrm>
                <a:off x="4513080" y="2948560"/>
                <a:ext cx="66240" cy="117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5">
            <p14:nvContentPartPr>
              <p14:cNvPr id="93" name="Ink 92">
                <a:extLst>
                  <a:ext uri="{FF2B5EF4-FFF2-40B4-BE49-F238E27FC236}">
                    <a16:creationId xmlns:a16="http://schemas.microsoft.com/office/drawing/2014/main" id="{5132E248-6FD0-4D9E-A69C-86EB851754FA}"/>
                  </a:ext>
                </a:extLst>
              </p14:cNvPr>
              <p14:cNvContentPartPr/>
              <p14:nvPr/>
            </p14:nvContentPartPr>
            <p14:xfrm>
              <a:off x="4531080" y="3220360"/>
              <a:ext cx="14400" cy="36360"/>
            </p14:xfrm>
          </p:contentPart>
        </mc:Choice>
        <mc:Fallback>
          <p:pic>
            <p:nvPicPr>
              <p:cNvPr id="93" name="Ink 92">
                <a:extLst>
                  <a:ext uri="{FF2B5EF4-FFF2-40B4-BE49-F238E27FC236}">
                    <a16:creationId xmlns:a16="http://schemas.microsoft.com/office/drawing/2014/main" id="{5132E248-6FD0-4D9E-A69C-86EB851754FA}"/>
                  </a:ext>
                </a:extLst>
              </p:cNvPr>
              <p:cNvPicPr/>
              <p:nvPr/>
            </p:nvPicPr>
            <p:blipFill>
              <a:blip r:embed="rId56"/>
              <a:stretch>
                <a:fillRect/>
              </a:stretch>
            </p:blipFill>
            <p:spPr>
              <a:xfrm>
                <a:off x="4513080" y="3202360"/>
                <a:ext cx="5004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7">
            <p14:nvContentPartPr>
              <p14:cNvPr id="94" name="Ink 93">
                <a:extLst>
                  <a:ext uri="{FF2B5EF4-FFF2-40B4-BE49-F238E27FC236}">
                    <a16:creationId xmlns:a16="http://schemas.microsoft.com/office/drawing/2014/main" id="{487C6515-452C-4CA9-9E80-6D1F490D62CF}"/>
                  </a:ext>
                </a:extLst>
              </p14:cNvPr>
              <p14:cNvContentPartPr/>
              <p14:nvPr/>
            </p14:nvContentPartPr>
            <p14:xfrm>
              <a:off x="4500480" y="2224600"/>
              <a:ext cx="71640" cy="49320"/>
            </p14:xfrm>
          </p:contentPart>
        </mc:Choice>
        <mc:Fallback>
          <p:pic>
            <p:nvPicPr>
              <p:cNvPr id="94" name="Ink 93">
                <a:extLst>
                  <a:ext uri="{FF2B5EF4-FFF2-40B4-BE49-F238E27FC236}">
                    <a16:creationId xmlns:a16="http://schemas.microsoft.com/office/drawing/2014/main" id="{487C6515-452C-4CA9-9E80-6D1F490D62CF}"/>
                  </a:ext>
                </a:extLst>
              </p:cNvPr>
              <p:cNvPicPr/>
              <p:nvPr/>
            </p:nvPicPr>
            <p:blipFill>
              <a:blip r:embed="rId58"/>
              <a:stretch>
                <a:fillRect/>
              </a:stretch>
            </p:blipFill>
            <p:spPr>
              <a:xfrm>
                <a:off x="4482480" y="2206960"/>
                <a:ext cx="107280" cy="84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9">
            <p14:nvContentPartPr>
              <p14:cNvPr id="97" name="Ink 96">
                <a:extLst>
                  <a:ext uri="{FF2B5EF4-FFF2-40B4-BE49-F238E27FC236}">
                    <a16:creationId xmlns:a16="http://schemas.microsoft.com/office/drawing/2014/main" id="{15C8C767-D073-4CCD-87B0-D1CC2A79D4B0}"/>
                  </a:ext>
                </a:extLst>
              </p14:cNvPr>
              <p14:cNvContentPartPr/>
              <p14:nvPr/>
            </p14:nvContentPartPr>
            <p14:xfrm>
              <a:off x="4287360" y="3311800"/>
              <a:ext cx="282600" cy="406800"/>
            </p14:xfrm>
          </p:contentPart>
        </mc:Choice>
        <mc:Fallback>
          <p:pic>
            <p:nvPicPr>
              <p:cNvPr id="97" name="Ink 96">
                <a:extLst>
                  <a:ext uri="{FF2B5EF4-FFF2-40B4-BE49-F238E27FC236}">
                    <a16:creationId xmlns:a16="http://schemas.microsoft.com/office/drawing/2014/main" id="{15C8C767-D073-4CCD-87B0-D1CC2A79D4B0}"/>
                  </a:ext>
                </a:extLst>
              </p:cNvPr>
              <p:cNvPicPr/>
              <p:nvPr/>
            </p:nvPicPr>
            <p:blipFill>
              <a:blip r:embed="rId60"/>
              <a:stretch>
                <a:fillRect/>
              </a:stretch>
            </p:blipFill>
            <p:spPr>
              <a:xfrm>
                <a:off x="4269383" y="3293800"/>
                <a:ext cx="318195" cy="442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1">
            <p14:nvContentPartPr>
              <p14:cNvPr id="102" name="Ink 101">
                <a:extLst>
                  <a:ext uri="{FF2B5EF4-FFF2-40B4-BE49-F238E27FC236}">
                    <a16:creationId xmlns:a16="http://schemas.microsoft.com/office/drawing/2014/main" id="{99900D40-175A-4D1D-BA1F-FAD10ED40108}"/>
                  </a:ext>
                </a:extLst>
              </p14:cNvPr>
              <p14:cNvContentPartPr/>
              <p14:nvPr/>
            </p14:nvContentPartPr>
            <p14:xfrm>
              <a:off x="6309120" y="1972600"/>
              <a:ext cx="468720" cy="307800"/>
            </p14:xfrm>
          </p:contentPart>
        </mc:Choice>
        <mc:Fallback>
          <p:pic>
            <p:nvPicPr>
              <p:cNvPr id="102" name="Ink 101">
                <a:extLst>
                  <a:ext uri="{FF2B5EF4-FFF2-40B4-BE49-F238E27FC236}">
                    <a16:creationId xmlns:a16="http://schemas.microsoft.com/office/drawing/2014/main" id="{99900D40-175A-4D1D-BA1F-FAD10ED40108}"/>
                  </a:ext>
                </a:extLst>
              </p:cNvPr>
              <p:cNvPicPr/>
              <p:nvPr/>
            </p:nvPicPr>
            <p:blipFill>
              <a:blip r:embed="rId62"/>
              <a:stretch>
                <a:fillRect/>
              </a:stretch>
            </p:blipFill>
            <p:spPr>
              <a:xfrm>
                <a:off x="6291120" y="1954600"/>
                <a:ext cx="504360" cy="343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3">
            <p14:nvContentPartPr>
              <p14:cNvPr id="103" name="Ink 102">
                <a:extLst>
                  <a:ext uri="{FF2B5EF4-FFF2-40B4-BE49-F238E27FC236}">
                    <a16:creationId xmlns:a16="http://schemas.microsoft.com/office/drawing/2014/main" id="{2EF0F4F3-D143-423C-B8D0-C6B8FC6F23FF}"/>
                  </a:ext>
                </a:extLst>
              </p14:cNvPr>
              <p14:cNvContentPartPr/>
              <p14:nvPr/>
            </p14:nvContentPartPr>
            <p14:xfrm>
              <a:off x="6886560" y="1970080"/>
              <a:ext cx="93600" cy="98640"/>
            </p14:xfrm>
          </p:contentPart>
        </mc:Choice>
        <mc:Fallback>
          <p:pic>
            <p:nvPicPr>
              <p:cNvPr id="103" name="Ink 102">
                <a:extLst>
                  <a:ext uri="{FF2B5EF4-FFF2-40B4-BE49-F238E27FC236}">
                    <a16:creationId xmlns:a16="http://schemas.microsoft.com/office/drawing/2014/main" id="{2EF0F4F3-D143-423C-B8D0-C6B8FC6F23FF}"/>
                  </a:ext>
                </a:extLst>
              </p:cNvPr>
              <p:cNvPicPr/>
              <p:nvPr/>
            </p:nvPicPr>
            <p:blipFill>
              <a:blip r:embed="rId64"/>
              <a:stretch>
                <a:fillRect/>
              </a:stretch>
            </p:blipFill>
            <p:spPr>
              <a:xfrm>
                <a:off x="6868560" y="1952440"/>
                <a:ext cx="129240" cy="134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5">
            <p14:nvContentPartPr>
              <p14:cNvPr id="104" name="Ink 103">
                <a:extLst>
                  <a:ext uri="{FF2B5EF4-FFF2-40B4-BE49-F238E27FC236}">
                    <a16:creationId xmlns:a16="http://schemas.microsoft.com/office/drawing/2014/main" id="{CA18412F-CC08-406C-A6BC-EBDA6373DC5C}"/>
                  </a:ext>
                </a:extLst>
              </p14:cNvPr>
              <p14:cNvContentPartPr/>
              <p14:nvPr/>
            </p14:nvContentPartPr>
            <p14:xfrm>
              <a:off x="7060800" y="2125600"/>
              <a:ext cx="157320" cy="19080"/>
            </p14:xfrm>
          </p:contentPart>
        </mc:Choice>
        <mc:Fallback>
          <p:pic>
            <p:nvPicPr>
              <p:cNvPr id="104" name="Ink 103">
                <a:extLst>
                  <a:ext uri="{FF2B5EF4-FFF2-40B4-BE49-F238E27FC236}">
                    <a16:creationId xmlns:a16="http://schemas.microsoft.com/office/drawing/2014/main" id="{CA18412F-CC08-406C-A6BC-EBDA6373DC5C}"/>
                  </a:ext>
                </a:extLst>
              </p:cNvPr>
              <p:cNvPicPr/>
              <p:nvPr/>
            </p:nvPicPr>
            <p:blipFill>
              <a:blip r:embed="rId66"/>
              <a:stretch>
                <a:fillRect/>
              </a:stretch>
            </p:blipFill>
            <p:spPr>
              <a:xfrm>
                <a:off x="7043160" y="2107960"/>
                <a:ext cx="192960" cy="54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7">
            <p14:nvContentPartPr>
              <p14:cNvPr id="105" name="Ink 104">
                <a:extLst>
                  <a:ext uri="{FF2B5EF4-FFF2-40B4-BE49-F238E27FC236}">
                    <a16:creationId xmlns:a16="http://schemas.microsoft.com/office/drawing/2014/main" id="{58AA3A42-52A1-4571-B49C-8316217049E8}"/>
                  </a:ext>
                </a:extLst>
              </p14:cNvPr>
              <p14:cNvContentPartPr/>
              <p14:nvPr/>
            </p14:nvContentPartPr>
            <p14:xfrm>
              <a:off x="7320720" y="1970800"/>
              <a:ext cx="25200" cy="224640"/>
            </p14:xfrm>
          </p:contentPart>
        </mc:Choice>
        <mc:Fallback>
          <p:pic>
            <p:nvPicPr>
              <p:cNvPr id="105" name="Ink 104">
                <a:extLst>
                  <a:ext uri="{FF2B5EF4-FFF2-40B4-BE49-F238E27FC236}">
                    <a16:creationId xmlns:a16="http://schemas.microsoft.com/office/drawing/2014/main" id="{58AA3A42-52A1-4571-B49C-8316217049E8}"/>
                  </a:ext>
                </a:extLst>
              </p:cNvPr>
              <p:cNvPicPr/>
              <p:nvPr/>
            </p:nvPicPr>
            <p:blipFill>
              <a:blip r:embed="rId68"/>
              <a:stretch>
                <a:fillRect/>
              </a:stretch>
            </p:blipFill>
            <p:spPr>
              <a:xfrm>
                <a:off x="7302720" y="1952800"/>
                <a:ext cx="60840" cy="260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9">
            <p14:nvContentPartPr>
              <p14:cNvPr id="108" name="Ink 107">
                <a:extLst>
                  <a:ext uri="{FF2B5EF4-FFF2-40B4-BE49-F238E27FC236}">
                    <a16:creationId xmlns:a16="http://schemas.microsoft.com/office/drawing/2014/main" id="{17535C3E-5D56-4E7B-B2CD-7605A409DFBD}"/>
                  </a:ext>
                </a:extLst>
              </p14:cNvPr>
              <p14:cNvContentPartPr/>
              <p14:nvPr/>
            </p14:nvContentPartPr>
            <p14:xfrm>
              <a:off x="7790520" y="1901320"/>
              <a:ext cx="81360" cy="99360"/>
            </p14:xfrm>
          </p:contentPart>
        </mc:Choice>
        <mc:Fallback>
          <p:pic>
            <p:nvPicPr>
              <p:cNvPr id="108" name="Ink 107">
                <a:extLst>
                  <a:ext uri="{FF2B5EF4-FFF2-40B4-BE49-F238E27FC236}">
                    <a16:creationId xmlns:a16="http://schemas.microsoft.com/office/drawing/2014/main" id="{17535C3E-5D56-4E7B-B2CD-7605A409DFBD}"/>
                  </a:ext>
                </a:extLst>
              </p:cNvPr>
              <p:cNvPicPr/>
              <p:nvPr/>
            </p:nvPicPr>
            <p:blipFill>
              <a:blip r:embed="rId70"/>
              <a:stretch>
                <a:fillRect/>
              </a:stretch>
            </p:blipFill>
            <p:spPr>
              <a:xfrm>
                <a:off x="7772880" y="1883680"/>
                <a:ext cx="117000" cy="135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1">
            <p14:nvContentPartPr>
              <p14:cNvPr id="109" name="Ink 108">
                <a:extLst>
                  <a:ext uri="{FF2B5EF4-FFF2-40B4-BE49-F238E27FC236}">
                    <a16:creationId xmlns:a16="http://schemas.microsoft.com/office/drawing/2014/main" id="{581EBC5A-3DEC-4EC8-A2A7-898530B1763E}"/>
                  </a:ext>
                </a:extLst>
              </p14:cNvPr>
              <p14:cNvContentPartPr/>
              <p14:nvPr/>
            </p14:nvContentPartPr>
            <p14:xfrm>
              <a:off x="7873680" y="2062240"/>
              <a:ext cx="154080" cy="10800"/>
            </p14:xfrm>
          </p:contentPart>
        </mc:Choice>
        <mc:Fallback>
          <p:pic>
            <p:nvPicPr>
              <p:cNvPr id="109" name="Ink 108">
                <a:extLst>
                  <a:ext uri="{FF2B5EF4-FFF2-40B4-BE49-F238E27FC236}">
                    <a16:creationId xmlns:a16="http://schemas.microsoft.com/office/drawing/2014/main" id="{581EBC5A-3DEC-4EC8-A2A7-898530B1763E}"/>
                  </a:ext>
                </a:extLst>
              </p:cNvPr>
              <p:cNvPicPr/>
              <p:nvPr/>
            </p:nvPicPr>
            <p:blipFill>
              <a:blip r:embed="rId72"/>
              <a:stretch>
                <a:fillRect/>
              </a:stretch>
            </p:blipFill>
            <p:spPr>
              <a:xfrm>
                <a:off x="7856040" y="2044240"/>
                <a:ext cx="189720" cy="46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3">
            <p14:nvContentPartPr>
              <p14:cNvPr id="110" name="Ink 109">
                <a:extLst>
                  <a:ext uri="{FF2B5EF4-FFF2-40B4-BE49-F238E27FC236}">
                    <a16:creationId xmlns:a16="http://schemas.microsoft.com/office/drawing/2014/main" id="{A8453ACA-E7DA-4F0C-BC2D-D8CAEF24EB20}"/>
                  </a:ext>
                </a:extLst>
              </p14:cNvPr>
              <p14:cNvContentPartPr/>
              <p14:nvPr/>
            </p14:nvContentPartPr>
            <p14:xfrm>
              <a:off x="7883760" y="2165920"/>
              <a:ext cx="133200" cy="8640"/>
            </p14:xfrm>
          </p:contentPart>
        </mc:Choice>
        <mc:Fallback>
          <p:pic>
            <p:nvPicPr>
              <p:cNvPr id="110" name="Ink 109">
                <a:extLst>
                  <a:ext uri="{FF2B5EF4-FFF2-40B4-BE49-F238E27FC236}">
                    <a16:creationId xmlns:a16="http://schemas.microsoft.com/office/drawing/2014/main" id="{A8453ACA-E7DA-4F0C-BC2D-D8CAEF24EB20}"/>
                  </a:ext>
                </a:extLst>
              </p:cNvPr>
              <p:cNvPicPr/>
              <p:nvPr/>
            </p:nvPicPr>
            <p:blipFill>
              <a:blip r:embed="rId74"/>
              <a:stretch>
                <a:fillRect/>
              </a:stretch>
            </p:blipFill>
            <p:spPr>
              <a:xfrm>
                <a:off x="7865760" y="2147920"/>
                <a:ext cx="168840" cy="44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5">
            <p14:nvContentPartPr>
              <p14:cNvPr id="111" name="Ink 110">
                <a:extLst>
                  <a:ext uri="{FF2B5EF4-FFF2-40B4-BE49-F238E27FC236}">
                    <a16:creationId xmlns:a16="http://schemas.microsoft.com/office/drawing/2014/main" id="{4895D552-5CEE-41C3-82FE-6760AF6F02C7}"/>
                  </a:ext>
                </a:extLst>
              </p14:cNvPr>
              <p14:cNvContentPartPr/>
              <p14:nvPr/>
            </p14:nvContentPartPr>
            <p14:xfrm>
              <a:off x="7450680" y="1918960"/>
              <a:ext cx="252720" cy="297360"/>
            </p14:xfrm>
          </p:contentPart>
        </mc:Choice>
        <mc:Fallback>
          <p:pic>
            <p:nvPicPr>
              <p:cNvPr id="111" name="Ink 110">
                <a:extLst>
                  <a:ext uri="{FF2B5EF4-FFF2-40B4-BE49-F238E27FC236}">
                    <a16:creationId xmlns:a16="http://schemas.microsoft.com/office/drawing/2014/main" id="{4895D552-5CEE-41C3-82FE-6760AF6F02C7}"/>
                  </a:ext>
                </a:extLst>
              </p:cNvPr>
              <p:cNvPicPr/>
              <p:nvPr/>
            </p:nvPicPr>
            <p:blipFill>
              <a:blip r:embed="rId76"/>
              <a:stretch>
                <a:fillRect/>
              </a:stretch>
            </p:blipFill>
            <p:spPr>
              <a:xfrm>
                <a:off x="7432654" y="1900960"/>
                <a:ext cx="288411" cy="333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7">
            <p14:nvContentPartPr>
              <p14:cNvPr id="117" name="Ink 116">
                <a:extLst>
                  <a:ext uri="{FF2B5EF4-FFF2-40B4-BE49-F238E27FC236}">
                    <a16:creationId xmlns:a16="http://schemas.microsoft.com/office/drawing/2014/main" id="{5A2F1C9C-18A1-482E-9DED-2D6AB990D346}"/>
                  </a:ext>
                </a:extLst>
              </p14:cNvPr>
              <p14:cNvContentPartPr/>
              <p14:nvPr/>
            </p14:nvContentPartPr>
            <p14:xfrm>
              <a:off x="8178240" y="1938760"/>
              <a:ext cx="637200" cy="305280"/>
            </p14:xfrm>
          </p:contentPart>
        </mc:Choice>
        <mc:Fallback>
          <p:pic>
            <p:nvPicPr>
              <p:cNvPr id="117" name="Ink 116">
                <a:extLst>
                  <a:ext uri="{FF2B5EF4-FFF2-40B4-BE49-F238E27FC236}">
                    <a16:creationId xmlns:a16="http://schemas.microsoft.com/office/drawing/2014/main" id="{5A2F1C9C-18A1-482E-9DED-2D6AB990D346}"/>
                  </a:ext>
                </a:extLst>
              </p:cNvPr>
              <p:cNvPicPr/>
              <p:nvPr/>
            </p:nvPicPr>
            <p:blipFill>
              <a:blip r:embed="rId78"/>
              <a:stretch>
                <a:fillRect/>
              </a:stretch>
            </p:blipFill>
            <p:spPr>
              <a:xfrm>
                <a:off x="8160600" y="1920760"/>
                <a:ext cx="672840" cy="340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9">
            <p14:nvContentPartPr>
              <p14:cNvPr id="119" name="Ink 118">
                <a:extLst>
                  <a:ext uri="{FF2B5EF4-FFF2-40B4-BE49-F238E27FC236}">
                    <a16:creationId xmlns:a16="http://schemas.microsoft.com/office/drawing/2014/main" id="{D37DCB16-B2AA-405C-ADEA-551DD5663EAA}"/>
                  </a:ext>
                </a:extLst>
              </p14:cNvPr>
              <p14:cNvContentPartPr/>
              <p14:nvPr/>
            </p14:nvContentPartPr>
            <p14:xfrm>
              <a:off x="2092800" y="1970080"/>
              <a:ext cx="2089800" cy="2130840"/>
            </p14:xfrm>
          </p:contentPart>
        </mc:Choice>
        <mc:Fallback>
          <p:pic>
            <p:nvPicPr>
              <p:cNvPr id="119" name="Ink 118">
                <a:extLst>
                  <a:ext uri="{FF2B5EF4-FFF2-40B4-BE49-F238E27FC236}">
                    <a16:creationId xmlns:a16="http://schemas.microsoft.com/office/drawing/2014/main" id="{D37DCB16-B2AA-405C-ADEA-551DD5663EAA}"/>
                  </a:ext>
                </a:extLst>
              </p:cNvPr>
              <p:cNvPicPr/>
              <p:nvPr/>
            </p:nvPicPr>
            <p:blipFill>
              <a:blip r:embed="rId80"/>
              <a:stretch>
                <a:fillRect/>
              </a:stretch>
            </p:blipFill>
            <p:spPr>
              <a:xfrm>
                <a:off x="2074800" y="1952077"/>
                <a:ext cx="2125440" cy="2166486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8810849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EF925F-07F8-4EB3-99A6-401403A3F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8BA499-14B1-4141-8B47-F388188B2A8C}" type="slidenum">
              <a:rPr lang="en-US" smtClean="0"/>
              <a:pPr>
                <a:defRPr/>
              </a:pPr>
              <a:t>77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AD464D5-D9F9-466D-A4A1-25B0EA3422C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5416" t="33335" r="29583" b="62221"/>
          <a:stretch/>
        </p:blipFill>
        <p:spPr>
          <a:xfrm>
            <a:off x="148500" y="304800"/>
            <a:ext cx="5318760" cy="1772920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37" name="Ink 36">
                <a:extLst>
                  <a:ext uri="{FF2B5EF4-FFF2-40B4-BE49-F238E27FC236}">
                    <a16:creationId xmlns:a16="http://schemas.microsoft.com/office/drawing/2014/main" id="{D6370821-B2C0-4D68-9A50-8EE7C43E9D4B}"/>
                  </a:ext>
                </a:extLst>
              </p14:cNvPr>
              <p14:cNvContentPartPr/>
              <p14:nvPr/>
            </p14:nvContentPartPr>
            <p14:xfrm>
              <a:off x="7835160" y="517840"/>
              <a:ext cx="8280" cy="8280"/>
            </p14:xfrm>
          </p:contentPart>
        </mc:Choice>
        <mc:Fallback>
          <p:pic>
            <p:nvPicPr>
              <p:cNvPr id="37" name="Ink 36">
                <a:extLst>
                  <a:ext uri="{FF2B5EF4-FFF2-40B4-BE49-F238E27FC236}">
                    <a16:creationId xmlns:a16="http://schemas.microsoft.com/office/drawing/2014/main" id="{D6370821-B2C0-4D68-9A50-8EE7C43E9D4B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817160" y="499840"/>
                <a:ext cx="43920" cy="43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40" name="Ink 39">
                <a:extLst>
                  <a:ext uri="{FF2B5EF4-FFF2-40B4-BE49-F238E27FC236}">
                    <a16:creationId xmlns:a16="http://schemas.microsoft.com/office/drawing/2014/main" id="{7E04FA89-E846-4EE5-948E-BDD66B7DFAE1}"/>
                  </a:ext>
                </a:extLst>
              </p14:cNvPr>
              <p14:cNvContentPartPr/>
              <p14:nvPr/>
            </p14:nvContentPartPr>
            <p14:xfrm>
              <a:off x="8268240" y="578680"/>
              <a:ext cx="60120" cy="143640"/>
            </p14:xfrm>
          </p:contentPart>
        </mc:Choice>
        <mc:Fallback>
          <p:pic>
            <p:nvPicPr>
              <p:cNvPr id="40" name="Ink 39">
                <a:extLst>
                  <a:ext uri="{FF2B5EF4-FFF2-40B4-BE49-F238E27FC236}">
                    <a16:creationId xmlns:a16="http://schemas.microsoft.com/office/drawing/2014/main" id="{7E04FA89-E846-4EE5-948E-BDD66B7DFAE1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8250600" y="561040"/>
                <a:ext cx="95760" cy="179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42" name="Ink 41">
                <a:extLst>
                  <a:ext uri="{FF2B5EF4-FFF2-40B4-BE49-F238E27FC236}">
                    <a16:creationId xmlns:a16="http://schemas.microsoft.com/office/drawing/2014/main" id="{35D21B36-C84B-4A54-A2C6-7EA2A5DDE659}"/>
                  </a:ext>
                </a:extLst>
              </p14:cNvPr>
              <p14:cNvContentPartPr/>
              <p14:nvPr/>
            </p14:nvContentPartPr>
            <p14:xfrm>
              <a:off x="6888000" y="571840"/>
              <a:ext cx="922680" cy="345960"/>
            </p14:xfrm>
          </p:contentPart>
        </mc:Choice>
        <mc:Fallback>
          <p:pic>
            <p:nvPicPr>
              <p:cNvPr id="42" name="Ink 41">
                <a:extLst>
                  <a:ext uri="{FF2B5EF4-FFF2-40B4-BE49-F238E27FC236}">
                    <a16:creationId xmlns:a16="http://schemas.microsoft.com/office/drawing/2014/main" id="{35D21B36-C84B-4A54-A2C6-7EA2A5DDE659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6870360" y="554200"/>
                <a:ext cx="958320" cy="381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">
            <p14:nvContentPartPr>
              <p14:cNvPr id="46" name="Ink 45">
                <a:extLst>
                  <a:ext uri="{FF2B5EF4-FFF2-40B4-BE49-F238E27FC236}">
                    <a16:creationId xmlns:a16="http://schemas.microsoft.com/office/drawing/2014/main" id="{AE58C2E7-3D4F-4C17-A2BE-DBCF97D361FD}"/>
                  </a:ext>
                </a:extLst>
              </p14:cNvPr>
              <p14:cNvContentPartPr/>
              <p14:nvPr/>
            </p14:nvContentPartPr>
            <p14:xfrm>
              <a:off x="7912200" y="611440"/>
              <a:ext cx="226440" cy="99360"/>
            </p14:xfrm>
          </p:contentPart>
        </mc:Choice>
        <mc:Fallback>
          <p:pic>
            <p:nvPicPr>
              <p:cNvPr id="46" name="Ink 45">
                <a:extLst>
                  <a:ext uri="{FF2B5EF4-FFF2-40B4-BE49-F238E27FC236}">
                    <a16:creationId xmlns:a16="http://schemas.microsoft.com/office/drawing/2014/main" id="{AE58C2E7-3D4F-4C17-A2BE-DBCF97D361FD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7894200" y="593440"/>
                <a:ext cx="262080" cy="135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">
            <p14:nvContentPartPr>
              <p14:cNvPr id="47" name="Ink 46">
                <a:extLst>
                  <a:ext uri="{FF2B5EF4-FFF2-40B4-BE49-F238E27FC236}">
                    <a16:creationId xmlns:a16="http://schemas.microsoft.com/office/drawing/2014/main" id="{2720DE4E-1CB9-4467-AB1C-E8F10EA28B3B}"/>
                  </a:ext>
                </a:extLst>
              </p14:cNvPr>
              <p14:cNvContentPartPr/>
              <p14:nvPr/>
            </p14:nvContentPartPr>
            <p14:xfrm>
              <a:off x="5577240" y="377440"/>
              <a:ext cx="1028880" cy="443880"/>
            </p14:xfrm>
          </p:contentPart>
        </mc:Choice>
        <mc:Fallback>
          <p:pic>
            <p:nvPicPr>
              <p:cNvPr id="47" name="Ink 46">
                <a:extLst>
                  <a:ext uri="{FF2B5EF4-FFF2-40B4-BE49-F238E27FC236}">
                    <a16:creationId xmlns:a16="http://schemas.microsoft.com/office/drawing/2014/main" id="{2720DE4E-1CB9-4467-AB1C-E8F10EA28B3B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5559240" y="359440"/>
                <a:ext cx="1064520" cy="479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">
            <p14:nvContentPartPr>
              <p14:cNvPr id="52" name="Ink 51">
                <a:extLst>
                  <a:ext uri="{FF2B5EF4-FFF2-40B4-BE49-F238E27FC236}">
                    <a16:creationId xmlns:a16="http://schemas.microsoft.com/office/drawing/2014/main" id="{58025BB2-F0CC-4F8F-ABBE-AD30D720C6F6}"/>
                  </a:ext>
                </a:extLst>
              </p14:cNvPr>
              <p14:cNvContentPartPr/>
              <p14:nvPr/>
            </p14:nvContentPartPr>
            <p14:xfrm>
              <a:off x="5404800" y="914560"/>
              <a:ext cx="1237320" cy="398160"/>
            </p14:xfrm>
          </p:contentPart>
        </mc:Choice>
        <mc:Fallback>
          <p:pic>
            <p:nvPicPr>
              <p:cNvPr id="52" name="Ink 51">
                <a:extLst>
                  <a:ext uri="{FF2B5EF4-FFF2-40B4-BE49-F238E27FC236}">
                    <a16:creationId xmlns:a16="http://schemas.microsoft.com/office/drawing/2014/main" id="{58025BB2-F0CC-4F8F-ABBE-AD30D720C6F6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5386805" y="896560"/>
                <a:ext cx="1272950" cy="433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">
            <p14:nvContentPartPr>
              <p14:cNvPr id="54" name="Ink 53">
                <a:extLst>
                  <a:ext uri="{FF2B5EF4-FFF2-40B4-BE49-F238E27FC236}">
                    <a16:creationId xmlns:a16="http://schemas.microsoft.com/office/drawing/2014/main" id="{36AC6581-A092-4DFF-861E-C92E5EAF0BEE}"/>
                  </a:ext>
                </a:extLst>
              </p14:cNvPr>
              <p14:cNvContentPartPr/>
              <p14:nvPr/>
            </p14:nvContentPartPr>
            <p14:xfrm>
              <a:off x="7155480" y="1036240"/>
              <a:ext cx="78480" cy="242640"/>
            </p14:xfrm>
          </p:contentPart>
        </mc:Choice>
        <mc:Fallback>
          <p:pic>
            <p:nvPicPr>
              <p:cNvPr id="54" name="Ink 53">
                <a:extLst>
                  <a:ext uri="{FF2B5EF4-FFF2-40B4-BE49-F238E27FC236}">
                    <a16:creationId xmlns:a16="http://schemas.microsoft.com/office/drawing/2014/main" id="{36AC6581-A092-4DFF-861E-C92E5EAF0BEE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7137480" y="1018240"/>
                <a:ext cx="114120" cy="278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7">
            <p14:nvContentPartPr>
              <p14:cNvPr id="55" name="Ink 54">
                <a:extLst>
                  <a:ext uri="{FF2B5EF4-FFF2-40B4-BE49-F238E27FC236}">
                    <a16:creationId xmlns:a16="http://schemas.microsoft.com/office/drawing/2014/main" id="{B12EE8D0-431B-4D78-AADC-6430F88E312A}"/>
                  </a:ext>
                </a:extLst>
              </p14:cNvPr>
              <p14:cNvContentPartPr/>
              <p14:nvPr/>
            </p14:nvContentPartPr>
            <p14:xfrm>
              <a:off x="7070880" y="1015360"/>
              <a:ext cx="354960" cy="11160"/>
            </p14:xfrm>
          </p:contentPart>
        </mc:Choice>
        <mc:Fallback>
          <p:pic>
            <p:nvPicPr>
              <p:cNvPr id="55" name="Ink 54">
                <a:extLst>
                  <a:ext uri="{FF2B5EF4-FFF2-40B4-BE49-F238E27FC236}">
                    <a16:creationId xmlns:a16="http://schemas.microsoft.com/office/drawing/2014/main" id="{B12EE8D0-431B-4D78-AADC-6430F88E312A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7052880" y="997360"/>
                <a:ext cx="390600" cy="46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9">
            <p14:nvContentPartPr>
              <p14:cNvPr id="59" name="Ink 58">
                <a:extLst>
                  <a:ext uri="{FF2B5EF4-FFF2-40B4-BE49-F238E27FC236}">
                    <a16:creationId xmlns:a16="http://schemas.microsoft.com/office/drawing/2014/main" id="{0CC92D0F-24ED-42C4-A0CF-1B2AA04552F3}"/>
                  </a:ext>
                </a:extLst>
              </p14:cNvPr>
              <p14:cNvContentPartPr/>
              <p14:nvPr/>
            </p14:nvContentPartPr>
            <p14:xfrm>
              <a:off x="7528080" y="1137400"/>
              <a:ext cx="178200" cy="15120"/>
            </p14:xfrm>
          </p:contentPart>
        </mc:Choice>
        <mc:Fallback>
          <p:pic>
            <p:nvPicPr>
              <p:cNvPr id="59" name="Ink 58">
                <a:extLst>
                  <a:ext uri="{FF2B5EF4-FFF2-40B4-BE49-F238E27FC236}">
                    <a16:creationId xmlns:a16="http://schemas.microsoft.com/office/drawing/2014/main" id="{0CC92D0F-24ED-42C4-A0CF-1B2AA04552F3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7510440" y="1119760"/>
                <a:ext cx="213840" cy="50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1">
            <p14:nvContentPartPr>
              <p14:cNvPr id="62" name="Ink 61">
                <a:extLst>
                  <a:ext uri="{FF2B5EF4-FFF2-40B4-BE49-F238E27FC236}">
                    <a16:creationId xmlns:a16="http://schemas.microsoft.com/office/drawing/2014/main" id="{AB9D4E6A-06C8-40AE-9379-952CC1A48ECF}"/>
                  </a:ext>
                </a:extLst>
              </p14:cNvPr>
              <p14:cNvContentPartPr/>
              <p14:nvPr/>
            </p14:nvContentPartPr>
            <p14:xfrm>
              <a:off x="7507920" y="1218760"/>
              <a:ext cx="222840" cy="23040"/>
            </p14:xfrm>
          </p:contentPart>
        </mc:Choice>
        <mc:Fallback>
          <p:pic>
            <p:nvPicPr>
              <p:cNvPr id="62" name="Ink 61">
                <a:extLst>
                  <a:ext uri="{FF2B5EF4-FFF2-40B4-BE49-F238E27FC236}">
                    <a16:creationId xmlns:a16="http://schemas.microsoft.com/office/drawing/2014/main" id="{AB9D4E6A-06C8-40AE-9379-952CC1A48ECF}"/>
                  </a:ext>
                </a:extLst>
              </p:cNvPr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7489920" y="1201120"/>
                <a:ext cx="258480" cy="58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3">
            <p14:nvContentPartPr>
              <p14:cNvPr id="65" name="Ink 64">
                <a:extLst>
                  <a:ext uri="{FF2B5EF4-FFF2-40B4-BE49-F238E27FC236}">
                    <a16:creationId xmlns:a16="http://schemas.microsoft.com/office/drawing/2014/main" id="{A0BF7C04-E153-4B52-A715-D7B699671F71}"/>
                  </a:ext>
                </a:extLst>
              </p14:cNvPr>
              <p14:cNvContentPartPr/>
              <p14:nvPr/>
            </p14:nvContentPartPr>
            <p14:xfrm>
              <a:off x="7872600" y="992320"/>
              <a:ext cx="507960" cy="290160"/>
            </p14:xfrm>
          </p:contentPart>
        </mc:Choice>
        <mc:Fallback>
          <p:pic>
            <p:nvPicPr>
              <p:cNvPr id="65" name="Ink 64">
                <a:extLst>
                  <a:ext uri="{FF2B5EF4-FFF2-40B4-BE49-F238E27FC236}">
                    <a16:creationId xmlns:a16="http://schemas.microsoft.com/office/drawing/2014/main" id="{A0BF7C04-E153-4B52-A715-D7B699671F71}"/>
                  </a:ext>
                </a:extLst>
              </p:cNvPr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7854613" y="974320"/>
                <a:ext cx="543575" cy="325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5">
            <p14:nvContentPartPr>
              <p14:cNvPr id="67" name="Ink 66">
                <a:extLst>
                  <a:ext uri="{FF2B5EF4-FFF2-40B4-BE49-F238E27FC236}">
                    <a16:creationId xmlns:a16="http://schemas.microsoft.com/office/drawing/2014/main" id="{B8FA0598-8855-4942-A2CA-4E4622B40EE2}"/>
                  </a:ext>
                </a:extLst>
              </p14:cNvPr>
              <p14:cNvContentPartPr/>
              <p14:nvPr/>
            </p14:nvContentPartPr>
            <p14:xfrm>
              <a:off x="6881880" y="852640"/>
              <a:ext cx="1602000" cy="653760"/>
            </p14:xfrm>
          </p:contentPart>
        </mc:Choice>
        <mc:Fallback>
          <p:pic>
            <p:nvPicPr>
              <p:cNvPr id="67" name="Ink 66">
                <a:extLst>
                  <a:ext uri="{FF2B5EF4-FFF2-40B4-BE49-F238E27FC236}">
                    <a16:creationId xmlns:a16="http://schemas.microsoft.com/office/drawing/2014/main" id="{B8FA0598-8855-4942-A2CA-4E4622B40EE2}"/>
                  </a:ext>
                </a:extLst>
              </p:cNvPr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6863880" y="817000"/>
                <a:ext cx="1637640" cy="725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7">
            <p14:nvContentPartPr>
              <p14:cNvPr id="71" name="Ink 70">
                <a:extLst>
                  <a:ext uri="{FF2B5EF4-FFF2-40B4-BE49-F238E27FC236}">
                    <a16:creationId xmlns:a16="http://schemas.microsoft.com/office/drawing/2014/main" id="{EF71B3E2-3C62-45A6-9BDB-1C2CD12A261E}"/>
                  </a:ext>
                </a:extLst>
              </p14:cNvPr>
              <p14:cNvContentPartPr/>
              <p14:nvPr/>
            </p14:nvContentPartPr>
            <p14:xfrm>
              <a:off x="4246680" y="1378600"/>
              <a:ext cx="419400" cy="257040"/>
            </p14:xfrm>
          </p:contentPart>
        </mc:Choice>
        <mc:Fallback>
          <p:pic>
            <p:nvPicPr>
              <p:cNvPr id="71" name="Ink 70">
                <a:extLst>
                  <a:ext uri="{FF2B5EF4-FFF2-40B4-BE49-F238E27FC236}">
                    <a16:creationId xmlns:a16="http://schemas.microsoft.com/office/drawing/2014/main" id="{EF71B3E2-3C62-45A6-9BDB-1C2CD12A261E}"/>
                  </a:ext>
                </a:extLst>
              </p:cNvPr>
              <p:cNvPicPr/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4228695" y="1360600"/>
                <a:ext cx="455009" cy="292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9">
            <p14:nvContentPartPr>
              <p14:cNvPr id="75" name="Ink 74">
                <a:extLst>
                  <a:ext uri="{FF2B5EF4-FFF2-40B4-BE49-F238E27FC236}">
                    <a16:creationId xmlns:a16="http://schemas.microsoft.com/office/drawing/2014/main" id="{0F25B449-F645-4C29-B7A5-5C33D51892E4}"/>
                  </a:ext>
                </a:extLst>
              </p14:cNvPr>
              <p14:cNvContentPartPr/>
              <p14:nvPr/>
            </p14:nvContentPartPr>
            <p14:xfrm>
              <a:off x="1594560" y="792160"/>
              <a:ext cx="428400" cy="243000"/>
            </p14:xfrm>
          </p:contentPart>
        </mc:Choice>
        <mc:Fallback>
          <p:pic>
            <p:nvPicPr>
              <p:cNvPr id="75" name="Ink 74">
                <a:extLst>
                  <a:ext uri="{FF2B5EF4-FFF2-40B4-BE49-F238E27FC236}">
                    <a16:creationId xmlns:a16="http://schemas.microsoft.com/office/drawing/2014/main" id="{0F25B449-F645-4C29-B7A5-5C33D51892E4}"/>
                  </a:ext>
                </a:extLst>
              </p:cNvPr>
              <p:cNvPicPr/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1576920" y="774520"/>
                <a:ext cx="464040" cy="278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1">
            <p14:nvContentPartPr>
              <p14:cNvPr id="78" name="Ink 77">
                <a:extLst>
                  <a:ext uri="{FF2B5EF4-FFF2-40B4-BE49-F238E27FC236}">
                    <a16:creationId xmlns:a16="http://schemas.microsoft.com/office/drawing/2014/main" id="{CCC8D88C-883B-459D-AB72-05C671F102D4}"/>
                  </a:ext>
                </a:extLst>
              </p14:cNvPr>
              <p14:cNvContentPartPr/>
              <p14:nvPr/>
            </p14:nvContentPartPr>
            <p14:xfrm>
              <a:off x="3108720" y="461320"/>
              <a:ext cx="392400" cy="309960"/>
            </p14:xfrm>
          </p:contentPart>
        </mc:Choice>
        <mc:Fallback>
          <p:pic>
            <p:nvPicPr>
              <p:cNvPr id="78" name="Ink 77">
                <a:extLst>
                  <a:ext uri="{FF2B5EF4-FFF2-40B4-BE49-F238E27FC236}">
                    <a16:creationId xmlns:a16="http://schemas.microsoft.com/office/drawing/2014/main" id="{CCC8D88C-883B-459D-AB72-05C671F102D4}"/>
                  </a:ext>
                </a:extLst>
              </p:cNvPr>
              <p:cNvPicPr/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3090720" y="443700"/>
                <a:ext cx="428040" cy="34555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3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76644693-CA54-43A6-B4D6-D03AD01C6157}"/>
                  </a:ext>
                </a:extLst>
              </p14:cNvPr>
              <p14:cNvContentPartPr/>
              <p14:nvPr/>
            </p14:nvContentPartPr>
            <p14:xfrm>
              <a:off x="1106760" y="3508720"/>
              <a:ext cx="244080" cy="98280"/>
            </p14:xfrm>
          </p:contentPart>
        </mc:Choice>
        <mc:Fallback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76644693-CA54-43A6-B4D6-D03AD01C6157}"/>
                  </a:ext>
                </a:extLst>
              </p:cNvPr>
              <p:cNvPicPr/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1089120" y="3491080"/>
                <a:ext cx="279720" cy="133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5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3C2E932A-0800-441F-B26E-0B5AC52CA624}"/>
                  </a:ext>
                </a:extLst>
              </p14:cNvPr>
              <p14:cNvContentPartPr/>
              <p14:nvPr/>
            </p14:nvContentPartPr>
            <p14:xfrm>
              <a:off x="1605000" y="3321160"/>
              <a:ext cx="182520" cy="82080"/>
            </p14:xfrm>
          </p:contentPart>
        </mc:Choice>
        <mc:Fallback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3C2E932A-0800-441F-B26E-0B5AC52CA624}"/>
                  </a:ext>
                </a:extLst>
              </p:cNvPr>
              <p:cNvPicPr/>
              <p:nvPr/>
            </p:nvPicPr>
            <p:blipFill>
              <a:blip r:embed="rId36"/>
              <a:stretch>
                <a:fillRect/>
              </a:stretch>
            </p:blipFill>
            <p:spPr>
              <a:xfrm>
                <a:off x="1587000" y="3303520"/>
                <a:ext cx="218160" cy="117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7">
            <p14:nvContentPartPr>
              <p14:cNvPr id="27" name="Ink 26">
                <a:extLst>
                  <a:ext uri="{FF2B5EF4-FFF2-40B4-BE49-F238E27FC236}">
                    <a16:creationId xmlns:a16="http://schemas.microsoft.com/office/drawing/2014/main" id="{8F15D597-C62C-46A9-910B-4D6C0E3F1B0C}"/>
                  </a:ext>
                </a:extLst>
              </p14:cNvPr>
              <p14:cNvContentPartPr/>
              <p14:nvPr/>
            </p14:nvContentPartPr>
            <p14:xfrm>
              <a:off x="1432200" y="3748840"/>
              <a:ext cx="131760" cy="360"/>
            </p14:xfrm>
          </p:contentPart>
        </mc:Choice>
        <mc:Fallback>
          <p:pic>
            <p:nvPicPr>
              <p:cNvPr id="27" name="Ink 26">
                <a:extLst>
                  <a:ext uri="{FF2B5EF4-FFF2-40B4-BE49-F238E27FC236}">
                    <a16:creationId xmlns:a16="http://schemas.microsoft.com/office/drawing/2014/main" id="{8F15D597-C62C-46A9-910B-4D6C0E3F1B0C}"/>
                  </a:ext>
                </a:extLst>
              </p:cNvPr>
              <p:cNvPicPr/>
              <p:nvPr/>
            </p:nvPicPr>
            <p:blipFill>
              <a:blip r:embed="rId38"/>
              <a:stretch>
                <a:fillRect/>
              </a:stretch>
            </p:blipFill>
            <p:spPr>
              <a:xfrm>
                <a:off x="1414200" y="3730840"/>
                <a:ext cx="1674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9">
            <p14:nvContentPartPr>
              <p14:cNvPr id="28" name="Ink 27">
                <a:extLst>
                  <a:ext uri="{FF2B5EF4-FFF2-40B4-BE49-F238E27FC236}">
                    <a16:creationId xmlns:a16="http://schemas.microsoft.com/office/drawing/2014/main" id="{C01A50BD-C865-4EA8-936E-D282A9853564}"/>
                  </a:ext>
                </a:extLst>
              </p14:cNvPr>
              <p14:cNvContentPartPr/>
              <p14:nvPr/>
            </p14:nvContentPartPr>
            <p14:xfrm>
              <a:off x="1858800" y="3738400"/>
              <a:ext cx="58680" cy="8640"/>
            </p14:xfrm>
          </p:contentPart>
        </mc:Choice>
        <mc:Fallback>
          <p:pic>
            <p:nvPicPr>
              <p:cNvPr id="28" name="Ink 27">
                <a:extLst>
                  <a:ext uri="{FF2B5EF4-FFF2-40B4-BE49-F238E27FC236}">
                    <a16:creationId xmlns:a16="http://schemas.microsoft.com/office/drawing/2014/main" id="{C01A50BD-C865-4EA8-936E-D282A9853564}"/>
                  </a:ext>
                </a:extLst>
              </p:cNvPr>
              <p:cNvPicPr/>
              <p:nvPr/>
            </p:nvPicPr>
            <p:blipFill>
              <a:blip r:embed="rId40"/>
              <a:stretch>
                <a:fillRect/>
              </a:stretch>
            </p:blipFill>
            <p:spPr>
              <a:xfrm>
                <a:off x="1840800" y="3720400"/>
                <a:ext cx="94320" cy="44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1">
            <p14:nvContentPartPr>
              <p14:cNvPr id="35" name="Ink 34">
                <a:extLst>
                  <a:ext uri="{FF2B5EF4-FFF2-40B4-BE49-F238E27FC236}">
                    <a16:creationId xmlns:a16="http://schemas.microsoft.com/office/drawing/2014/main" id="{BB53105E-183A-48EE-A0A3-76A1888FE1E1}"/>
                  </a:ext>
                </a:extLst>
              </p14:cNvPr>
              <p14:cNvContentPartPr/>
              <p14:nvPr/>
            </p14:nvContentPartPr>
            <p14:xfrm>
              <a:off x="802560" y="3677200"/>
              <a:ext cx="277200" cy="81720"/>
            </p14:xfrm>
          </p:contentPart>
        </mc:Choice>
        <mc:Fallback>
          <p:pic>
            <p:nvPicPr>
              <p:cNvPr id="35" name="Ink 34">
                <a:extLst>
                  <a:ext uri="{FF2B5EF4-FFF2-40B4-BE49-F238E27FC236}">
                    <a16:creationId xmlns:a16="http://schemas.microsoft.com/office/drawing/2014/main" id="{BB53105E-183A-48EE-A0A3-76A1888FE1E1}"/>
                  </a:ext>
                </a:extLst>
              </p:cNvPr>
              <p:cNvPicPr/>
              <p:nvPr/>
            </p:nvPicPr>
            <p:blipFill>
              <a:blip r:embed="rId42"/>
              <a:stretch>
                <a:fillRect/>
              </a:stretch>
            </p:blipFill>
            <p:spPr>
              <a:xfrm>
                <a:off x="784583" y="3659200"/>
                <a:ext cx="312794" cy="117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3">
            <p14:nvContentPartPr>
              <p14:cNvPr id="81" name="Ink 80">
                <a:extLst>
                  <a:ext uri="{FF2B5EF4-FFF2-40B4-BE49-F238E27FC236}">
                    <a16:creationId xmlns:a16="http://schemas.microsoft.com/office/drawing/2014/main" id="{D210016D-5101-4089-A3F2-AC94CC1913D8}"/>
                  </a:ext>
                </a:extLst>
              </p14:cNvPr>
              <p14:cNvContentPartPr/>
              <p14:nvPr/>
            </p14:nvContentPartPr>
            <p14:xfrm>
              <a:off x="4307520" y="2277520"/>
              <a:ext cx="24480" cy="8280"/>
            </p14:xfrm>
          </p:contentPart>
        </mc:Choice>
        <mc:Fallback>
          <p:pic>
            <p:nvPicPr>
              <p:cNvPr id="81" name="Ink 80">
                <a:extLst>
                  <a:ext uri="{FF2B5EF4-FFF2-40B4-BE49-F238E27FC236}">
                    <a16:creationId xmlns:a16="http://schemas.microsoft.com/office/drawing/2014/main" id="{D210016D-5101-4089-A3F2-AC94CC1913D8}"/>
                  </a:ext>
                </a:extLst>
              </p:cNvPr>
              <p:cNvPicPr/>
              <p:nvPr/>
            </p:nvPicPr>
            <p:blipFill>
              <a:blip r:embed="rId44"/>
              <a:stretch>
                <a:fillRect/>
              </a:stretch>
            </p:blipFill>
            <p:spPr>
              <a:xfrm>
                <a:off x="4289880" y="2259880"/>
                <a:ext cx="60120" cy="43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5">
            <p14:nvContentPartPr>
              <p14:cNvPr id="84" name="Ink 83">
                <a:extLst>
                  <a:ext uri="{FF2B5EF4-FFF2-40B4-BE49-F238E27FC236}">
                    <a16:creationId xmlns:a16="http://schemas.microsoft.com/office/drawing/2014/main" id="{2F5A4324-E37F-44AD-9D30-AEFC8E528A3E}"/>
                  </a:ext>
                </a:extLst>
              </p14:cNvPr>
              <p14:cNvContentPartPr/>
              <p14:nvPr/>
            </p14:nvContentPartPr>
            <p14:xfrm>
              <a:off x="4571760" y="2417920"/>
              <a:ext cx="360" cy="12240"/>
            </p14:xfrm>
          </p:contentPart>
        </mc:Choice>
        <mc:Fallback>
          <p:pic>
            <p:nvPicPr>
              <p:cNvPr id="84" name="Ink 83">
                <a:extLst>
                  <a:ext uri="{FF2B5EF4-FFF2-40B4-BE49-F238E27FC236}">
                    <a16:creationId xmlns:a16="http://schemas.microsoft.com/office/drawing/2014/main" id="{2F5A4324-E37F-44AD-9D30-AEFC8E528A3E}"/>
                  </a:ext>
                </a:extLst>
              </p:cNvPr>
              <p:cNvPicPr/>
              <p:nvPr/>
            </p:nvPicPr>
            <p:blipFill>
              <a:blip r:embed="rId46"/>
              <a:stretch>
                <a:fillRect/>
              </a:stretch>
            </p:blipFill>
            <p:spPr>
              <a:xfrm>
                <a:off x="4553760" y="2399920"/>
                <a:ext cx="36000" cy="47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7">
            <p14:nvContentPartPr>
              <p14:cNvPr id="85" name="Ink 84">
                <a:extLst>
                  <a:ext uri="{FF2B5EF4-FFF2-40B4-BE49-F238E27FC236}">
                    <a16:creationId xmlns:a16="http://schemas.microsoft.com/office/drawing/2014/main" id="{DA2B3F3E-0139-4666-99E9-7120DD3FB27C}"/>
                  </a:ext>
                </a:extLst>
              </p14:cNvPr>
              <p14:cNvContentPartPr/>
              <p14:nvPr/>
            </p14:nvContentPartPr>
            <p14:xfrm>
              <a:off x="4561320" y="2580280"/>
              <a:ext cx="360" cy="360"/>
            </p14:xfrm>
          </p:contentPart>
        </mc:Choice>
        <mc:Fallback>
          <p:pic>
            <p:nvPicPr>
              <p:cNvPr id="85" name="Ink 84">
                <a:extLst>
                  <a:ext uri="{FF2B5EF4-FFF2-40B4-BE49-F238E27FC236}">
                    <a16:creationId xmlns:a16="http://schemas.microsoft.com/office/drawing/2014/main" id="{DA2B3F3E-0139-4666-99E9-7120DD3FB27C}"/>
                  </a:ext>
                </a:extLst>
              </p:cNvPr>
              <p:cNvPicPr/>
              <p:nvPr/>
            </p:nvPicPr>
            <p:blipFill>
              <a:blip r:embed="rId48"/>
              <a:stretch>
                <a:fillRect/>
              </a:stretch>
            </p:blipFill>
            <p:spPr>
              <a:xfrm>
                <a:off x="4543680" y="2562280"/>
                <a:ext cx="360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9">
            <p14:nvContentPartPr>
              <p14:cNvPr id="86" name="Ink 85">
                <a:extLst>
                  <a:ext uri="{FF2B5EF4-FFF2-40B4-BE49-F238E27FC236}">
                    <a16:creationId xmlns:a16="http://schemas.microsoft.com/office/drawing/2014/main" id="{B6343514-92D0-4275-B033-7FF8D7E7063F}"/>
                  </a:ext>
                </a:extLst>
              </p14:cNvPr>
              <p14:cNvContentPartPr/>
              <p14:nvPr/>
            </p14:nvContentPartPr>
            <p14:xfrm>
              <a:off x="4561320" y="2681800"/>
              <a:ext cx="360" cy="64800"/>
            </p14:xfrm>
          </p:contentPart>
        </mc:Choice>
        <mc:Fallback>
          <p:pic>
            <p:nvPicPr>
              <p:cNvPr id="86" name="Ink 85">
                <a:extLst>
                  <a:ext uri="{FF2B5EF4-FFF2-40B4-BE49-F238E27FC236}">
                    <a16:creationId xmlns:a16="http://schemas.microsoft.com/office/drawing/2014/main" id="{B6343514-92D0-4275-B033-7FF8D7E7063F}"/>
                  </a:ext>
                </a:extLst>
              </p:cNvPr>
              <p:cNvPicPr/>
              <p:nvPr/>
            </p:nvPicPr>
            <p:blipFill>
              <a:blip r:embed="rId50"/>
              <a:stretch>
                <a:fillRect/>
              </a:stretch>
            </p:blipFill>
            <p:spPr>
              <a:xfrm>
                <a:off x="4543680" y="2664160"/>
                <a:ext cx="36000" cy="100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1">
            <p14:nvContentPartPr>
              <p14:cNvPr id="87" name="Ink 86">
                <a:extLst>
                  <a:ext uri="{FF2B5EF4-FFF2-40B4-BE49-F238E27FC236}">
                    <a16:creationId xmlns:a16="http://schemas.microsoft.com/office/drawing/2014/main" id="{0759444D-C97F-4B86-A743-3160B3CDB82A}"/>
                  </a:ext>
                </a:extLst>
              </p14:cNvPr>
              <p14:cNvContentPartPr/>
              <p14:nvPr/>
            </p14:nvContentPartPr>
            <p14:xfrm>
              <a:off x="4557720" y="2803840"/>
              <a:ext cx="14400" cy="97200"/>
            </p14:xfrm>
          </p:contentPart>
        </mc:Choice>
        <mc:Fallback>
          <p:pic>
            <p:nvPicPr>
              <p:cNvPr id="87" name="Ink 86">
                <a:extLst>
                  <a:ext uri="{FF2B5EF4-FFF2-40B4-BE49-F238E27FC236}">
                    <a16:creationId xmlns:a16="http://schemas.microsoft.com/office/drawing/2014/main" id="{0759444D-C97F-4B86-A743-3160B3CDB82A}"/>
                  </a:ext>
                </a:extLst>
              </p:cNvPr>
              <p:cNvPicPr/>
              <p:nvPr/>
            </p:nvPicPr>
            <p:blipFill>
              <a:blip r:embed="rId52"/>
              <a:stretch>
                <a:fillRect/>
              </a:stretch>
            </p:blipFill>
            <p:spPr>
              <a:xfrm>
                <a:off x="4539720" y="2785840"/>
                <a:ext cx="50040" cy="132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3">
            <p14:nvContentPartPr>
              <p14:cNvPr id="88" name="Ink 87">
                <a:extLst>
                  <a:ext uri="{FF2B5EF4-FFF2-40B4-BE49-F238E27FC236}">
                    <a16:creationId xmlns:a16="http://schemas.microsoft.com/office/drawing/2014/main" id="{63E8C249-A3A3-40F9-AA1B-62516EDB1D21}"/>
                  </a:ext>
                </a:extLst>
              </p14:cNvPr>
              <p14:cNvContentPartPr/>
              <p14:nvPr/>
            </p14:nvContentPartPr>
            <p14:xfrm>
              <a:off x="4531080" y="2966560"/>
              <a:ext cx="30600" cy="81360"/>
            </p14:xfrm>
          </p:contentPart>
        </mc:Choice>
        <mc:Fallback>
          <p:pic>
            <p:nvPicPr>
              <p:cNvPr id="88" name="Ink 87">
                <a:extLst>
                  <a:ext uri="{FF2B5EF4-FFF2-40B4-BE49-F238E27FC236}">
                    <a16:creationId xmlns:a16="http://schemas.microsoft.com/office/drawing/2014/main" id="{63E8C249-A3A3-40F9-AA1B-62516EDB1D21}"/>
                  </a:ext>
                </a:extLst>
              </p:cNvPr>
              <p:cNvPicPr/>
              <p:nvPr/>
            </p:nvPicPr>
            <p:blipFill>
              <a:blip r:embed="rId54"/>
              <a:stretch>
                <a:fillRect/>
              </a:stretch>
            </p:blipFill>
            <p:spPr>
              <a:xfrm>
                <a:off x="4513080" y="2948560"/>
                <a:ext cx="66240" cy="117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5">
            <p14:nvContentPartPr>
              <p14:cNvPr id="93" name="Ink 92">
                <a:extLst>
                  <a:ext uri="{FF2B5EF4-FFF2-40B4-BE49-F238E27FC236}">
                    <a16:creationId xmlns:a16="http://schemas.microsoft.com/office/drawing/2014/main" id="{5132E248-6FD0-4D9E-A69C-86EB851754FA}"/>
                  </a:ext>
                </a:extLst>
              </p14:cNvPr>
              <p14:cNvContentPartPr/>
              <p14:nvPr/>
            </p14:nvContentPartPr>
            <p14:xfrm>
              <a:off x="4531080" y="3220360"/>
              <a:ext cx="14400" cy="36360"/>
            </p14:xfrm>
          </p:contentPart>
        </mc:Choice>
        <mc:Fallback>
          <p:pic>
            <p:nvPicPr>
              <p:cNvPr id="93" name="Ink 92">
                <a:extLst>
                  <a:ext uri="{FF2B5EF4-FFF2-40B4-BE49-F238E27FC236}">
                    <a16:creationId xmlns:a16="http://schemas.microsoft.com/office/drawing/2014/main" id="{5132E248-6FD0-4D9E-A69C-86EB851754FA}"/>
                  </a:ext>
                </a:extLst>
              </p:cNvPr>
              <p:cNvPicPr/>
              <p:nvPr/>
            </p:nvPicPr>
            <p:blipFill>
              <a:blip r:embed="rId56"/>
              <a:stretch>
                <a:fillRect/>
              </a:stretch>
            </p:blipFill>
            <p:spPr>
              <a:xfrm>
                <a:off x="4513080" y="3202360"/>
                <a:ext cx="5004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7">
            <p14:nvContentPartPr>
              <p14:cNvPr id="94" name="Ink 93">
                <a:extLst>
                  <a:ext uri="{FF2B5EF4-FFF2-40B4-BE49-F238E27FC236}">
                    <a16:creationId xmlns:a16="http://schemas.microsoft.com/office/drawing/2014/main" id="{487C6515-452C-4CA9-9E80-6D1F490D62CF}"/>
                  </a:ext>
                </a:extLst>
              </p14:cNvPr>
              <p14:cNvContentPartPr/>
              <p14:nvPr/>
            </p14:nvContentPartPr>
            <p14:xfrm>
              <a:off x="4500480" y="2224600"/>
              <a:ext cx="71640" cy="49320"/>
            </p14:xfrm>
          </p:contentPart>
        </mc:Choice>
        <mc:Fallback>
          <p:pic>
            <p:nvPicPr>
              <p:cNvPr id="94" name="Ink 93">
                <a:extLst>
                  <a:ext uri="{FF2B5EF4-FFF2-40B4-BE49-F238E27FC236}">
                    <a16:creationId xmlns:a16="http://schemas.microsoft.com/office/drawing/2014/main" id="{487C6515-452C-4CA9-9E80-6D1F490D62CF}"/>
                  </a:ext>
                </a:extLst>
              </p:cNvPr>
              <p:cNvPicPr/>
              <p:nvPr/>
            </p:nvPicPr>
            <p:blipFill>
              <a:blip r:embed="rId58"/>
              <a:stretch>
                <a:fillRect/>
              </a:stretch>
            </p:blipFill>
            <p:spPr>
              <a:xfrm>
                <a:off x="4482480" y="2206960"/>
                <a:ext cx="107280" cy="84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9">
            <p14:nvContentPartPr>
              <p14:cNvPr id="97" name="Ink 96">
                <a:extLst>
                  <a:ext uri="{FF2B5EF4-FFF2-40B4-BE49-F238E27FC236}">
                    <a16:creationId xmlns:a16="http://schemas.microsoft.com/office/drawing/2014/main" id="{15C8C767-D073-4CCD-87B0-D1CC2A79D4B0}"/>
                  </a:ext>
                </a:extLst>
              </p14:cNvPr>
              <p14:cNvContentPartPr/>
              <p14:nvPr/>
            </p14:nvContentPartPr>
            <p14:xfrm>
              <a:off x="4287360" y="3311800"/>
              <a:ext cx="282600" cy="406800"/>
            </p14:xfrm>
          </p:contentPart>
        </mc:Choice>
        <mc:Fallback>
          <p:pic>
            <p:nvPicPr>
              <p:cNvPr id="97" name="Ink 96">
                <a:extLst>
                  <a:ext uri="{FF2B5EF4-FFF2-40B4-BE49-F238E27FC236}">
                    <a16:creationId xmlns:a16="http://schemas.microsoft.com/office/drawing/2014/main" id="{15C8C767-D073-4CCD-87B0-D1CC2A79D4B0}"/>
                  </a:ext>
                </a:extLst>
              </p:cNvPr>
              <p:cNvPicPr/>
              <p:nvPr/>
            </p:nvPicPr>
            <p:blipFill>
              <a:blip r:embed="rId60"/>
              <a:stretch>
                <a:fillRect/>
              </a:stretch>
            </p:blipFill>
            <p:spPr>
              <a:xfrm>
                <a:off x="4269383" y="3293800"/>
                <a:ext cx="318195" cy="442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1">
            <p14:nvContentPartPr>
              <p14:cNvPr id="99" name="Ink 98">
                <a:extLst>
                  <a:ext uri="{FF2B5EF4-FFF2-40B4-BE49-F238E27FC236}">
                    <a16:creationId xmlns:a16="http://schemas.microsoft.com/office/drawing/2014/main" id="{1354BFEE-D6EB-45E4-84B4-2946D0D3443F}"/>
                  </a:ext>
                </a:extLst>
              </p14:cNvPr>
              <p14:cNvContentPartPr/>
              <p14:nvPr/>
            </p14:nvContentPartPr>
            <p14:xfrm>
              <a:off x="2092800" y="1970080"/>
              <a:ext cx="2089800" cy="2130840"/>
            </p14:xfrm>
          </p:contentPart>
        </mc:Choice>
        <mc:Fallback>
          <p:pic>
            <p:nvPicPr>
              <p:cNvPr id="99" name="Ink 98">
                <a:extLst>
                  <a:ext uri="{FF2B5EF4-FFF2-40B4-BE49-F238E27FC236}">
                    <a16:creationId xmlns:a16="http://schemas.microsoft.com/office/drawing/2014/main" id="{1354BFEE-D6EB-45E4-84B4-2946D0D3443F}"/>
                  </a:ext>
                </a:extLst>
              </p:cNvPr>
              <p:cNvPicPr/>
              <p:nvPr/>
            </p:nvPicPr>
            <p:blipFill>
              <a:blip r:embed="rId62"/>
              <a:stretch>
                <a:fillRect/>
              </a:stretch>
            </p:blipFill>
            <p:spPr>
              <a:xfrm>
                <a:off x="2074800" y="1952077"/>
                <a:ext cx="2125440" cy="216648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3">
            <p14:nvContentPartPr>
              <p14:cNvPr id="102" name="Ink 101">
                <a:extLst>
                  <a:ext uri="{FF2B5EF4-FFF2-40B4-BE49-F238E27FC236}">
                    <a16:creationId xmlns:a16="http://schemas.microsoft.com/office/drawing/2014/main" id="{99900D40-175A-4D1D-BA1F-FAD10ED40108}"/>
                  </a:ext>
                </a:extLst>
              </p14:cNvPr>
              <p14:cNvContentPartPr/>
              <p14:nvPr/>
            </p14:nvContentPartPr>
            <p14:xfrm>
              <a:off x="6309120" y="1972600"/>
              <a:ext cx="468720" cy="307800"/>
            </p14:xfrm>
          </p:contentPart>
        </mc:Choice>
        <mc:Fallback>
          <p:pic>
            <p:nvPicPr>
              <p:cNvPr id="102" name="Ink 101">
                <a:extLst>
                  <a:ext uri="{FF2B5EF4-FFF2-40B4-BE49-F238E27FC236}">
                    <a16:creationId xmlns:a16="http://schemas.microsoft.com/office/drawing/2014/main" id="{99900D40-175A-4D1D-BA1F-FAD10ED40108}"/>
                  </a:ext>
                </a:extLst>
              </p:cNvPr>
              <p:cNvPicPr/>
              <p:nvPr/>
            </p:nvPicPr>
            <p:blipFill>
              <a:blip r:embed="rId64"/>
              <a:stretch>
                <a:fillRect/>
              </a:stretch>
            </p:blipFill>
            <p:spPr>
              <a:xfrm>
                <a:off x="6291120" y="1954600"/>
                <a:ext cx="504360" cy="343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5">
            <p14:nvContentPartPr>
              <p14:cNvPr id="103" name="Ink 102">
                <a:extLst>
                  <a:ext uri="{FF2B5EF4-FFF2-40B4-BE49-F238E27FC236}">
                    <a16:creationId xmlns:a16="http://schemas.microsoft.com/office/drawing/2014/main" id="{2EF0F4F3-D143-423C-B8D0-C6B8FC6F23FF}"/>
                  </a:ext>
                </a:extLst>
              </p14:cNvPr>
              <p14:cNvContentPartPr/>
              <p14:nvPr/>
            </p14:nvContentPartPr>
            <p14:xfrm>
              <a:off x="6886560" y="1970080"/>
              <a:ext cx="93600" cy="98640"/>
            </p14:xfrm>
          </p:contentPart>
        </mc:Choice>
        <mc:Fallback>
          <p:pic>
            <p:nvPicPr>
              <p:cNvPr id="103" name="Ink 102">
                <a:extLst>
                  <a:ext uri="{FF2B5EF4-FFF2-40B4-BE49-F238E27FC236}">
                    <a16:creationId xmlns:a16="http://schemas.microsoft.com/office/drawing/2014/main" id="{2EF0F4F3-D143-423C-B8D0-C6B8FC6F23FF}"/>
                  </a:ext>
                </a:extLst>
              </p:cNvPr>
              <p:cNvPicPr/>
              <p:nvPr/>
            </p:nvPicPr>
            <p:blipFill>
              <a:blip r:embed="rId66"/>
              <a:stretch>
                <a:fillRect/>
              </a:stretch>
            </p:blipFill>
            <p:spPr>
              <a:xfrm>
                <a:off x="6868560" y="1952440"/>
                <a:ext cx="129240" cy="134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7">
            <p14:nvContentPartPr>
              <p14:cNvPr id="104" name="Ink 103">
                <a:extLst>
                  <a:ext uri="{FF2B5EF4-FFF2-40B4-BE49-F238E27FC236}">
                    <a16:creationId xmlns:a16="http://schemas.microsoft.com/office/drawing/2014/main" id="{CA18412F-CC08-406C-A6BC-EBDA6373DC5C}"/>
                  </a:ext>
                </a:extLst>
              </p14:cNvPr>
              <p14:cNvContentPartPr/>
              <p14:nvPr/>
            </p14:nvContentPartPr>
            <p14:xfrm>
              <a:off x="7060800" y="2125600"/>
              <a:ext cx="157320" cy="19080"/>
            </p14:xfrm>
          </p:contentPart>
        </mc:Choice>
        <mc:Fallback>
          <p:pic>
            <p:nvPicPr>
              <p:cNvPr id="104" name="Ink 103">
                <a:extLst>
                  <a:ext uri="{FF2B5EF4-FFF2-40B4-BE49-F238E27FC236}">
                    <a16:creationId xmlns:a16="http://schemas.microsoft.com/office/drawing/2014/main" id="{CA18412F-CC08-406C-A6BC-EBDA6373DC5C}"/>
                  </a:ext>
                </a:extLst>
              </p:cNvPr>
              <p:cNvPicPr/>
              <p:nvPr/>
            </p:nvPicPr>
            <p:blipFill>
              <a:blip r:embed="rId68"/>
              <a:stretch>
                <a:fillRect/>
              </a:stretch>
            </p:blipFill>
            <p:spPr>
              <a:xfrm>
                <a:off x="7043160" y="2107960"/>
                <a:ext cx="192960" cy="54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9">
            <p14:nvContentPartPr>
              <p14:cNvPr id="105" name="Ink 104">
                <a:extLst>
                  <a:ext uri="{FF2B5EF4-FFF2-40B4-BE49-F238E27FC236}">
                    <a16:creationId xmlns:a16="http://schemas.microsoft.com/office/drawing/2014/main" id="{58AA3A42-52A1-4571-B49C-8316217049E8}"/>
                  </a:ext>
                </a:extLst>
              </p14:cNvPr>
              <p14:cNvContentPartPr/>
              <p14:nvPr/>
            </p14:nvContentPartPr>
            <p14:xfrm>
              <a:off x="7320720" y="1970800"/>
              <a:ext cx="25200" cy="224640"/>
            </p14:xfrm>
          </p:contentPart>
        </mc:Choice>
        <mc:Fallback>
          <p:pic>
            <p:nvPicPr>
              <p:cNvPr id="105" name="Ink 104">
                <a:extLst>
                  <a:ext uri="{FF2B5EF4-FFF2-40B4-BE49-F238E27FC236}">
                    <a16:creationId xmlns:a16="http://schemas.microsoft.com/office/drawing/2014/main" id="{58AA3A42-52A1-4571-B49C-8316217049E8}"/>
                  </a:ext>
                </a:extLst>
              </p:cNvPr>
              <p:cNvPicPr/>
              <p:nvPr/>
            </p:nvPicPr>
            <p:blipFill>
              <a:blip r:embed="rId70"/>
              <a:stretch>
                <a:fillRect/>
              </a:stretch>
            </p:blipFill>
            <p:spPr>
              <a:xfrm>
                <a:off x="7302720" y="1952800"/>
                <a:ext cx="60840" cy="260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1">
            <p14:nvContentPartPr>
              <p14:cNvPr id="108" name="Ink 107">
                <a:extLst>
                  <a:ext uri="{FF2B5EF4-FFF2-40B4-BE49-F238E27FC236}">
                    <a16:creationId xmlns:a16="http://schemas.microsoft.com/office/drawing/2014/main" id="{17535C3E-5D56-4E7B-B2CD-7605A409DFBD}"/>
                  </a:ext>
                </a:extLst>
              </p14:cNvPr>
              <p14:cNvContentPartPr/>
              <p14:nvPr/>
            </p14:nvContentPartPr>
            <p14:xfrm>
              <a:off x="7790520" y="1901320"/>
              <a:ext cx="81360" cy="99360"/>
            </p14:xfrm>
          </p:contentPart>
        </mc:Choice>
        <mc:Fallback>
          <p:pic>
            <p:nvPicPr>
              <p:cNvPr id="108" name="Ink 107">
                <a:extLst>
                  <a:ext uri="{FF2B5EF4-FFF2-40B4-BE49-F238E27FC236}">
                    <a16:creationId xmlns:a16="http://schemas.microsoft.com/office/drawing/2014/main" id="{17535C3E-5D56-4E7B-B2CD-7605A409DFBD}"/>
                  </a:ext>
                </a:extLst>
              </p:cNvPr>
              <p:cNvPicPr/>
              <p:nvPr/>
            </p:nvPicPr>
            <p:blipFill>
              <a:blip r:embed="rId72"/>
              <a:stretch>
                <a:fillRect/>
              </a:stretch>
            </p:blipFill>
            <p:spPr>
              <a:xfrm>
                <a:off x="7772880" y="1883680"/>
                <a:ext cx="117000" cy="135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3">
            <p14:nvContentPartPr>
              <p14:cNvPr id="109" name="Ink 108">
                <a:extLst>
                  <a:ext uri="{FF2B5EF4-FFF2-40B4-BE49-F238E27FC236}">
                    <a16:creationId xmlns:a16="http://schemas.microsoft.com/office/drawing/2014/main" id="{581EBC5A-3DEC-4EC8-A2A7-898530B1763E}"/>
                  </a:ext>
                </a:extLst>
              </p14:cNvPr>
              <p14:cNvContentPartPr/>
              <p14:nvPr/>
            </p14:nvContentPartPr>
            <p14:xfrm>
              <a:off x="7873680" y="2062240"/>
              <a:ext cx="154080" cy="10800"/>
            </p14:xfrm>
          </p:contentPart>
        </mc:Choice>
        <mc:Fallback>
          <p:pic>
            <p:nvPicPr>
              <p:cNvPr id="109" name="Ink 108">
                <a:extLst>
                  <a:ext uri="{FF2B5EF4-FFF2-40B4-BE49-F238E27FC236}">
                    <a16:creationId xmlns:a16="http://schemas.microsoft.com/office/drawing/2014/main" id="{581EBC5A-3DEC-4EC8-A2A7-898530B1763E}"/>
                  </a:ext>
                </a:extLst>
              </p:cNvPr>
              <p:cNvPicPr/>
              <p:nvPr/>
            </p:nvPicPr>
            <p:blipFill>
              <a:blip r:embed="rId74"/>
              <a:stretch>
                <a:fillRect/>
              </a:stretch>
            </p:blipFill>
            <p:spPr>
              <a:xfrm>
                <a:off x="7856040" y="2044240"/>
                <a:ext cx="189720" cy="46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5">
            <p14:nvContentPartPr>
              <p14:cNvPr id="110" name="Ink 109">
                <a:extLst>
                  <a:ext uri="{FF2B5EF4-FFF2-40B4-BE49-F238E27FC236}">
                    <a16:creationId xmlns:a16="http://schemas.microsoft.com/office/drawing/2014/main" id="{A8453ACA-E7DA-4F0C-BC2D-D8CAEF24EB20}"/>
                  </a:ext>
                </a:extLst>
              </p14:cNvPr>
              <p14:cNvContentPartPr/>
              <p14:nvPr/>
            </p14:nvContentPartPr>
            <p14:xfrm>
              <a:off x="7883760" y="2165920"/>
              <a:ext cx="133200" cy="8640"/>
            </p14:xfrm>
          </p:contentPart>
        </mc:Choice>
        <mc:Fallback>
          <p:pic>
            <p:nvPicPr>
              <p:cNvPr id="110" name="Ink 109">
                <a:extLst>
                  <a:ext uri="{FF2B5EF4-FFF2-40B4-BE49-F238E27FC236}">
                    <a16:creationId xmlns:a16="http://schemas.microsoft.com/office/drawing/2014/main" id="{A8453ACA-E7DA-4F0C-BC2D-D8CAEF24EB20}"/>
                  </a:ext>
                </a:extLst>
              </p:cNvPr>
              <p:cNvPicPr/>
              <p:nvPr/>
            </p:nvPicPr>
            <p:blipFill>
              <a:blip r:embed="rId76"/>
              <a:stretch>
                <a:fillRect/>
              </a:stretch>
            </p:blipFill>
            <p:spPr>
              <a:xfrm>
                <a:off x="7865760" y="2147920"/>
                <a:ext cx="168840" cy="44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7">
            <p14:nvContentPartPr>
              <p14:cNvPr id="111" name="Ink 110">
                <a:extLst>
                  <a:ext uri="{FF2B5EF4-FFF2-40B4-BE49-F238E27FC236}">
                    <a16:creationId xmlns:a16="http://schemas.microsoft.com/office/drawing/2014/main" id="{4895D552-5CEE-41C3-82FE-6760AF6F02C7}"/>
                  </a:ext>
                </a:extLst>
              </p14:cNvPr>
              <p14:cNvContentPartPr/>
              <p14:nvPr/>
            </p14:nvContentPartPr>
            <p14:xfrm>
              <a:off x="7450680" y="1918960"/>
              <a:ext cx="252720" cy="297360"/>
            </p14:xfrm>
          </p:contentPart>
        </mc:Choice>
        <mc:Fallback>
          <p:pic>
            <p:nvPicPr>
              <p:cNvPr id="111" name="Ink 110">
                <a:extLst>
                  <a:ext uri="{FF2B5EF4-FFF2-40B4-BE49-F238E27FC236}">
                    <a16:creationId xmlns:a16="http://schemas.microsoft.com/office/drawing/2014/main" id="{4895D552-5CEE-41C3-82FE-6760AF6F02C7}"/>
                  </a:ext>
                </a:extLst>
              </p:cNvPr>
              <p:cNvPicPr/>
              <p:nvPr/>
            </p:nvPicPr>
            <p:blipFill>
              <a:blip r:embed="rId78"/>
              <a:stretch>
                <a:fillRect/>
              </a:stretch>
            </p:blipFill>
            <p:spPr>
              <a:xfrm>
                <a:off x="7432654" y="1900960"/>
                <a:ext cx="288411" cy="333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9">
            <p14:nvContentPartPr>
              <p14:cNvPr id="117" name="Ink 116">
                <a:extLst>
                  <a:ext uri="{FF2B5EF4-FFF2-40B4-BE49-F238E27FC236}">
                    <a16:creationId xmlns:a16="http://schemas.microsoft.com/office/drawing/2014/main" id="{5A2F1C9C-18A1-482E-9DED-2D6AB990D346}"/>
                  </a:ext>
                </a:extLst>
              </p14:cNvPr>
              <p14:cNvContentPartPr/>
              <p14:nvPr/>
            </p14:nvContentPartPr>
            <p14:xfrm>
              <a:off x="8178240" y="1938760"/>
              <a:ext cx="637200" cy="305280"/>
            </p14:xfrm>
          </p:contentPart>
        </mc:Choice>
        <mc:Fallback>
          <p:pic>
            <p:nvPicPr>
              <p:cNvPr id="117" name="Ink 116">
                <a:extLst>
                  <a:ext uri="{FF2B5EF4-FFF2-40B4-BE49-F238E27FC236}">
                    <a16:creationId xmlns:a16="http://schemas.microsoft.com/office/drawing/2014/main" id="{5A2F1C9C-18A1-482E-9DED-2D6AB990D346}"/>
                  </a:ext>
                </a:extLst>
              </p:cNvPr>
              <p:cNvPicPr/>
              <p:nvPr/>
            </p:nvPicPr>
            <p:blipFill>
              <a:blip r:embed="rId80"/>
              <a:stretch>
                <a:fillRect/>
              </a:stretch>
            </p:blipFill>
            <p:spPr>
              <a:xfrm>
                <a:off x="8160600" y="1920760"/>
                <a:ext cx="672840" cy="340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1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372CF1EE-C12F-4545-9CEB-E374270E9DF7}"/>
                  </a:ext>
                </a:extLst>
              </p14:cNvPr>
              <p14:cNvContentPartPr/>
              <p14:nvPr/>
            </p14:nvContentPartPr>
            <p14:xfrm>
              <a:off x="4073880" y="2417920"/>
              <a:ext cx="401040" cy="417600"/>
            </p14:xfrm>
          </p:contentPart>
        </mc:Choice>
        <mc:Fallback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372CF1EE-C12F-4545-9CEB-E374270E9DF7}"/>
                  </a:ext>
                </a:extLst>
              </p:cNvPr>
              <p:cNvPicPr/>
              <p:nvPr/>
            </p:nvPicPr>
            <p:blipFill>
              <a:blip r:embed="rId82"/>
              <a:stretch>
                <a:fillRect/>
              </a:stretch>
            </p:blipFill>
            <p:spPr>
              <a:xfrm>
                <a:off x="4055896" y="2399920"/>
                <a:ext cx="436648" cy="453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3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E7404FBF-8F36-4907-AD61-8F3BE890F333}"/>
                  </a:ext>
                </a:extLst>
              </p14:cNvPr>
              <p14:cNvContentPartPr/>
              <p14:nvPr/>
            </p14:nvContentPartPr>
            <p14:xfrm>
              <a:off x="2849520" y="3474520"/>
              <a:ext cx="36360" cy="117360"/>
            </p14:xfrm>
          </p:contentPart>
        </mc:Choice>
        <mc:Fallback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E7404FBF-8F36-4907-AD61-8F3BE890F333}"/>
                  </a:ext>
                </a:extLst>
              </p:cNvPr>
              <p:cNvPicPr/>
              <p:nvPr/>
            </p:nvPicPr>
            <p:blipFill>
              <a:blip r:embed="rId84"/>
              <a:stretch>
                <a:fillRect/>
              </a:stretch>
            </p:blipFill>
            <p:spPr>
              <a:xfrm>
                <a:off x="2831520" y="3456880"/>
                <a:ext cx="72000" cy="153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48302675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EF925F-07F8-4EB3-99A6-401403A3F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8BA499-14B1-4141-8B47-F388188B2A8C}" type="slidenum">
              <a:rPr lang="en-US" smtClean="0"/>
              <a:pPr>
                <a:defRPr/>
              </a:pPr>
              <a:t>78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AD464D5-D9F9-466D-A4A1-25B0EA3422C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5416" t="33335" r="29583" b="62221"/>
          <a:stretch/>
        </p:blipFill>
        <p:spPr>
          <a:xfrm>
            <a:off x="148500" y="304800"/>
            <a:ext cx="5318760" cy="1772920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37" name="Ink 36">
                <a:extLst>
                  <a:ext uri="{FF2B5EF4-FFF2-40B4-BE49-F238E27FC236}">
                    <a16:creationId xmlns:a16="http://schemas.microsoft.com/office/drawing/2014/main" id="{D6370821-B2C0-4D68-9A50-8EE7C43E9D4B}"/>
                  </a:ext>
                </a:extLst>
              </p14:cNvPr>
              <p14:cNvContentPartPr/>
              <p14:nvPr/>
            </p14:nvContentPartPr>
            <p14:xfrm>
              <a:off x="7835160" y="517840"/>
              <a:ext cx="8280" cy="8280"/>
            </p14:xfrm>
          </p:contentPart>
        </mc:Choice>
        <mc:Fallback>
          <p:pic>
            <p:nvPicPr>
              <p:cNvPr id="37" name="Ink 36">
                <a:extLst>
                  <a:ext uri="{FF2B5EF4-FFF2-40B4-BE49-F238E27FC236}">
                    <a16:creationId xmlns:a16="http://schemas.microsoft.com/office/drawing/2014/main" id="{D6370821-B2C0-4D68-9A50-8EE7C43E9D4B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817160" y="499840"/>
                <a:ext cx="43920" cy="43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40" name="Ink 39">
                <a:extLst>
                  <a:ext uri="{FF2B5EF4-FFF2-40B4-BE49-F238E27FC236}">
                    <a16:creationId xmlns:a16="http://schemas.microsoft.com/office/drawing/2014/main" id="{7E04FA89-E846-4EE5-948E-BDD66B7DFAE1}"/>
                  </a:ext>
                </a:extLst>
              </p14:cNvPr>
              <p14:cNvContentPartPr/>
              <p14:nvPr/>
            </p14:nvContentPartPr>
            <p14:xfrm>
              <a:off x="8268240" y="578680"/>
              <a:ext cx="60120" cy="143640"/>
            </p14:xfrm>
          </p:contentPart>
        </mc:Choice>
        <mc:Fallback>
          <p:pic>
            <p:nvPicPr>
              <p:cNvPr id="40" name="Ink 39">
                <a:extLst>
                  <a:ext uri="{FF2B5EF4-FFF2-40B4-BE49-F238E27FC236}">
                    <a16:creationId xmlns:a16="http://schemas.microsoft.com/office/drawing/2014/main" id="{7E04FA89-E846-4EE5-948E-BDD66B7DFAE1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8250600" y="561040"/>
                <a:ext cx="95760" cy="179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42" name="Ink 41">
                <a:extLst>
                  <a:ext uri="{FF2B5EF4-FFF2-40B4-BE49-F238E27FC236}">
                    <a16:creationId xmlns:a16="http://schemas.microsoft.com/office/drawing/2014/main" id="{35D21B36-C84B-4A54-A2C6-7EA2A5DDE659}"/>
                  </a:ext>
                </a:extLst>
              </p14:cNvPr>
              <p14:cNvContentPartPr/>
              <p14:nvPr/>
            </p14:nvContentPartPr>
            <p14:xfrm>
              <a:off x="6888000" y="571840"/>
              <a:ext cx="922680" cy="345960"/>
            </p14:xfrm>
          </p:contentPart>
        </mc:Choice>
        <mc:Fallback>
          <p:pic>
            <p:nvPicPr>
              <p:cNvPr id="42" name="Ink 41">
                <a:extLst>
                  <a:ext uri="{FF2B5EF4-FFF2-40B4-BE49-F238E27FC236}">
                    <a16:creationId xmlns:a16="http://schemas.microsoft.com/office/drawing/2014/main" id="{35D21B36-C84B-4A54-A2C6-7EA2A5DDE659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6870360" y="554200"/>
                <a:ext cx="958320" cy="381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">
            <p14:nvContentPartPr>
              <p14:cNvPr id="46" name="Ink 45">
                <a:extLst>
                  <a:ext uri="{FF2B5EF4-FFF2-40B4-BE49-F238E27FC236}">
                    <a16:creationId xmlns:a16="http://schemas.microsoft.com/office/drawing/2014/main" id="{AE58C2E7-3D4F-4C17-A2BE-DBCF97D361FD}"/>
                  </a:ext>
                </a:extLst>
              </p14:cNvPr>
              <p14:cNvContentPartPr/>
              <p14:nvPr/>
            </p14:nvContentPartPr>
            <p14:xfrm>
              <a:off x="7912200" y="611440"/>
              <a:ext cx="226440" cy="99360"/>
            </p14:xfrm>
          </p:contentPart>
        </mc:Choice>
        <mc:Fallback>
          <p:pic>
            <p:nvPicPr>
              <p:cNvPr id="46" name="Ink 45">
                <a:extLst>
                  <a:ext uri="{FF2B5EF4-FFF2-40B4-BE49-F238E27FC236}">
                    <a16:creationId xmlns:a16="http://schemas.microsoft.com/office/drawing/2014/main" id="{AE58C2E7-3D4F-4C17-A2BE-DBCF97D361FD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7894200" y="593440"/>
                <a:ext cx="262080" cy="135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">
            <p14:nvContentPartPr>
              <p14:cNvPr id="47" name="Ink 46">
                <a:extLst>
                  <a:ext uri="{FF2B5EF4-FFF2-40B4-BE49-F238E27FC236}">
                    <a16:creationId xmlns:a16="http://schemas.microsoft.com/office/drawing/2014/main" id="{2720DE4E-1CB9-4467-AB1C-E8F10EA28B3B}"/>
                  </a:ext>
                </a:extLst>
              </p14:cNvPr>
              <p14:cNvContentPartPr/>
              <p14:nvPr/>
            </p14:nvContentPartPr>
            <p14:xfrm>
              <a:off x="5577240" y="377440"/>
              <a:ext cx="1028880" cy="443880"/>
            </p14:xfrm>
          </p:contentPart>
        </mc:Choice>
        <mc:Fallback>
          <p:pic>
            <p:nvPicPr>
              <p:cNvPr id="47" name="Ink 46">
                <a:extLst>
                  <a:ext uri="{FF2B5EF4-FFF2-40B4-BE49-F238E27FC236}">
                    <a16:creationId xmlns:a16="http://schemas.microsoft.com/office/drawing/2014/main" id="{2720DE4E-1CB9-4467-AB1C-E8F10EA28B3B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5559240" y="359440"/>
                <a:ext cx="1064520" cy="479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">
            <p14:nvContentPartPr>
              <p14:cNvPr id="52" name="Ink 51">
                <a:extLst>
                  <a:ext uri="{FF2B5EF4-FFF2-40B4-BE49-F238E27FC236}">
                    <a16:creationId xmlns:a16="http://schemas.microsoft.com/office/drawing/2014/main" id="{58025BB2-F0CC-4F8F-ABBE-AD30D720C6F6}"/>
                  </a:ext>
                </a:extLst>
              </p14:cNvPr>
              <p14:cNvContentPartPr/>
              <p14:nvPr/>
            </p14:nvContentPartPr>
            <p14:xfrm>
              <a:off x="5404800" y="914560"/>
              <a:ext cx="1237320" cy="398160"/>
            </p14:xfrm>
          </p:contentPart>
        </mc:Choice>
        <mc:Fallback>
          <p:pic>
            <p:nvPicPr>
              <p:cNvPr id="52" name="Ink 51">
                <a:extLst>
                  <a:ext uri="{FF2B5EF4-FFF2-40B4-BE49-F238E27FC236}">
                    <a16:creationId xmlns:a16="http://schemas.microsoft.com/office/drawing/2014/main" id="{58025BB2-F0CC-4F8F-ABBE-AD30D720C6F6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5386805" y="896560"/>
                <a:ext cx="1272950" cy="433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">
            <p14:nvContentPartPr>
              <p14:cNvPr id="54" name="Ink 53">
                <a:extLst>
                  <a:ext uri="{FF2B5EF4-FFF2-40B4-BE49-F238E27FC236}">
                    <a16:creationId xmlns:a16="http://schemas.microsoft.com/office/drawing/2014/main" id="{36AC6581-A092-4DFF-861E-C92E5EAF0BEE}"/>
                  </a:ext>
                </a:extLst>
              </p14:cNvPr>
              <p14:cNvContentPartPr/>
              <p14:nvPr/>
            </p14:nvContentPartPr>
            <p14:xfrm>
              <a:off x="7155480" y="1036240"/>
              <a:ext cx="78480" cy="242640"/>
            </p14:xfrm>
          </p:contentPart>
        </mc:Choice>
        <mc:Fallback>
          <p:pic>
            <p:nvPicPr>
              <p:cNvPr id="54" name="Ink 53">
                <a:extLst>
                  <a:ext uri="{FF2B5EF4-FFF2-40B4-BE49-F238E27FC236}">
                    <a16:creationId xmlns:a16="http://schemas.microsoft.com/office/drawing/2014/main" id="{36AC6581-A092-4DFF-861E-C92E5EAF0BEE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7137480" y="1018240"/>
                <a:ext cx="114120" cy="278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7">
            <p14:nvContentPartPr>
              <p14:cNvPr id="55" name="Ink 54">
                <a:extLst>
                  <a:ext uri="{FF2B5EF4-FFF2-40B4-BE49-F238E27FC236}">
                    <a16:creationId xmlns:a16="http://schemas.microsoft.com/office/drawing/2014/main" id="{B12EE8D0-431B-4D78-AADC-6430F88E312A}"/>
                  </a:ext>
                </a:extLst>
              </p14:cNvPr>
              <p14:cNvContentPartPr/>
              <p14:nvPr/>
            </p14:nvContentPartPr>
            <p14:xfrm>
              <a:off x="7070880" y="1015360"/>
              <a:ext cx="354960" cy="11160"/>
            </p14:xfrm>
          </p:contentPart>
        </mc:Choice>
        <mc:Fallback>
          <p:pic>
            <p:nvPicPr>
              <p:cNvPr id="55" name="Ink 54">
                <a:extLst>
                  <a:ext uri="{FF2B5EF4-FFF2-40B4-BE49-F238E27FC236}">
                    <a16:creationId xmlns:a16="http://schemas.microsoft.com/office/drawing/2014/main" id="{B12EE8D0-431B-4D78-AADC-6430F88E312A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7052880" y="997360"/>
                <a:ext cx="390600" cy="46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9">
            <p14:nvContentPartPr>
              <p14:cNvPr id="59" name="Ink 58">
                <a:extLst>
                  <a:ext uri="{FF2B5EF4-FFF2-40B4-BE49-F238E27FC236}">
                    <a16:creationId xmlns:a16="http://schemas.microsoft.com/office/drawing/2014/main" id="{0CC92D0F-24ED-42C4-A0CF-1B2AA04552F3}"/>
                  </a:ext>
                </a:extLst>
              </p14:cNvPr>
              <p14:cNvContentPartPr/>
              <p14:nvPr/>
            </p14:nvContentPartPr>
            <p14:xfrm>
              <a:off x="7528080" y="1137400"/>
              <a:ext cx="178200" cy="15120"/>
            </p14:xfrm>
          </p:contentPart>
        </mc:Choice>
        <mc:Fallback>
          <p:pic>
            <p:nvPicPr>
              <p:cNvPr id="59" name="Ink 58">
                <a:extLst>
                  <a:ext uri="{FF2B5EF4-FFF2-40B4-BE49-F238E27FC236}">
                    <a16:creationId xmlns:a16="http://schemas.microsoft.com/office/drawing/2014/main" id="{0CC92D0F-24ED-42C4-A0CF-1B2AA04552F3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7510440" y="1119760"/>
                <a:ext cx="213840" cy="50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1">
            <p14:nvContentPartPr>
              <p14:cNvPr id="62" name="Ink 61">
                <a:extLst>
                  <a:ext uri="{FF2B5EF4-FFF2-40B4-BE49-F238E27FC236}">
                    <a16:creationId xmlns:a16="http://schemas.microsoft.com/office/drawing/2014/main" id="{AB9D4E6A-06C8-40AE-9379-952CC1A48ECF}"/>
                  </a:ext>
                </a:extLst>
              </p14:cNvPr>
              <p14:cNvContentPartPr/>
              <p14:nvPr/>
            </p14:nvContentPartPr>
            <p14:xfrm>
              <a:off x="7507920" y="1218760"/>
              <a:ext cx="222840" cy="23040"/>
            </p14:xfrm>
          </p:contentPart>
        </mc:Choice>
        <mc:Fallback>
          <p:pic>
            <p:nvPicPr>
              <p:cNvPr id="62" name="Ink 61">
                <a:extLst>
                  <a:ext uri="{FF2B5EF4-FFF2-40B4-BE49-F238E27FC236}">
                    <a16:creationId xmlns:a16="http://schemas.microsoft.com/office/drawing/2014/main" id="{AB9D4E6A-06C8-40AE-9379-952CC1A48ECF}"/>
                  </a:ext>
                </a:extLst>
              </p:cNvPr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7489920" y="1201120"/>
                <a:ext cx="258480" cy="58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3">
            <p14:nvContentPartPr>
              <p14:cNvPr id="65" name="Ink 64">
                <a:extLst>
                  <a:ext uri="{FF2B5EF4-FFF2-40B4-BE49-F238E27FC236}">
                    <a16:creationId xmlns:a16="http://schemas.microsoft.com/office/drawing/2014/main" id="{A0BF7C04-E153-4B52-A715-D7B699671F71}"/>
                  </a:ext>
                </a:extLst>
              </p14:cNvPr>
              <p14:cNvContentPartPr/>
              <p14:nvPr/>
            </p14:nvContentPartPr>
            <p14:xfrm>
              <a:off x="7872600" y="992320"/>
              <a:ext cx="507960" cy="290160"/>
            </p14:xfrm>
          </p:contentPart>
        </mc:Choice>
        <mc:Fallback>
          <p:pic>
            <p:nvPicPr>
              <p:cNvPr id="65" name="Ink 64">
                <a:extLst>
                  <a:ext uri="{FF2B5EF4-FFF2-40B4-BE49-F238E27FC236}">
                    <a16:creationId xmlns:a16="http://schemas.microsoft.com/office/drawing/2014/main" id="{A0BF7C04-E153-4B52-A715-D7B699671F71}"/>
                  </a:ext>
                </a:extLst>
              </p:cNvPr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7854613" y="974320"/>
                <a:ext cx="543575" cy="325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5">
            <p14:nvContentPartPr>
              <p14:cNvPr id="67" name="Ink 66">
                <a:extLst>
                  <a:ext uri="{FF2B5EF4-FFF2-40B4-BE49-F238E27FC236}">
                    <a16:creationId xmlns:a16="http://schemas.microsoft.com/office/drawing/2014/main" id="{B8FA0598-8855-4942-A2CA-4E4622B40EE2}"/>
                  </a:ext>
                </a:extLst>
              </p14:cNvPr>
              <p14:cNvContentPartPr/>
              <p14:nvPr/>
            </p14:nvContentPartPr>
            <p14:xfrm>
              <a:off x="6881880" y="852640"/>
              <a:ext cx="1602000" cy="653760"/>
            </p14:xfrm>
          </p:contentPart>
        </mc:Choice>
        <mc:Fallback>
          <p:pic>
            <p:nvPicPr>
              <p:cNvPr id="67" name="Ink 66">
                <a:extLst>
                  <a:ext uri="{FF2B5EF4-FFF2-40B4-BE49-F238E27FC236}">
                    <a16:creationId xmlns:a16="http://schemas.microsoft.com/office/drawing/2014/main" id="{B8FA0598-8855-4942-A2CA-4E4622B40EE2}"/>
                  </a:ext>
                </a:extLst>
              </p:cNvPr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6863880" y="817000"/>
                <a:ext cx="1637640" cy="725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7">
            <p14:nvContentPartPr>
              <p14:cNvPr id="71" name="Ink 70">
                <a:extLst>
                  <a:ext uri="{FF2B5EF4-FFF2-40B4-BE49-F238E27FC236}">
                    <a16:creationId xmlns:a16="http://schemas.microsoft.com/office/drawing/2014/main" id="{EF71B3E2-3C62-45A6-9BDB-1C2CD12A261E}"/>
                  </a:ext>
                </a:extLst>
              </p14:cNvPr>
              <p14:cNvContentPartPr/>
              <p14:nvPr/>
            </p14:nvContentPartPr>
            <p14:xfrm>
              <a:off x="4246680" y="1378600"/>
              <a:ext cx="419400" cy="257040"/>
            </p14:xfrm>
          </p:contentPart>
        </mc:Choice>
        <mc:Fallback>
          <p:pic>
            <p:nvPicPr>
              <p:cNvPr id="71" name="Ink 70">
                <a:extLst>
                  <a:ext uri="{FF2B5EF4-FFF2-40B4-BE49-F238E27FC236}">
                    <a16:creationId xmlns:a16="http://schemas.microsoft.com/office/drawing/2014/main" id="{EF71B3E2-3C62-45A6-9BDB-1C2CD12A261E}"/>
                  </a:ext>
                </a:extLst>
              </p:cNvPr>
              <p:cNvPicPr/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4228695" y="1360600"/>
                <a:ext cx="455009" cy="292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9">
            <p14:nvContentPartPr>
              <p14:cNvPr id="75" name="Ink 74">
                <a:extLst>
                  <a:ext uri="{FF2B5EF4-FFF2-40B4-BE49-F238E27FC236}">
                    <a16:creationId xmlns:a16="http://schemas.microsoft.com/office/drawing/2014/main" id="{0F25B449-F645-4C29-B7A5-5C33D51892E4}"/>
                  </a:ext>
                </a:extLst>
              </p14:cNvPr>
              <p14:cNvContentPartPr/>
              <p14:nvPr/>
            </p14:nvContentPartPr>
            <p14:xfrm>
              <a:off x="1594560" y="792160"/>
              <a:ext cx="428400" cy="243000"/>
            </p14:xfrm>
          </p:contentPart>
        </mc:Choice>
        <mc:Fallback>
          <p:pic>
            <p:nvPicPr>
              <p:cNvPr id="75" name="Ink 74">
                <a:extLst>
                  <a:ext uri="{FF2B5EF4-FFF2-40B4-BE49-F238E27FC236}">
                    <a16:creationId xmlns:a16="http://schemas.microsoft.com/office/drawing/2014/main" id="{0F25B449-F645-4C29-B7A5-5C33D51892E4}"/>
                  </a:ext>
                </a:extLst>
              </p:cNvPr>
              <p:cNvPicPr/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1576920" y="774520"/>
                <a:ext cx="464040" cy="278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1">
            <p14:nvContentPartPr>
              <p14:cNvPr id="78" name="Ink 77">
                <a:extLst>
                  <a:ext uri="{FF2B5EF4-FFF2-40B4-BE49-F238E27FC236}">
                    <a16:creationId xmlns:a16="http://schemas.microsoft.com/office/drawing/2014/main" id="{CCC8D88C-883B-459D-AB72-05C671F102D4}"/>
                  </a:ext>
                </a:extLst>
              </p14:cNvPr>
              <p14:cNvContentPartPr/>
              <p14:nvPr/>
            </p14:nvContentPartPr>
            <p14:xfrm>
              <a:off x="3108720" y="461320"/>
              <a:ext cx="392400" cy="309960"/>
            </p14:xfrm>
          </p:contentPart>
        </mc:Choice>
        <mc:Fallback>
          <p:pic>
            <p:nvPicPr>
              <p:cNvPr id="78" name="Ink 77">
                <a:extLst>
                  <a:ext uri="{FF2B5EF4-FFF2-40B4-BE49-F238E27FC236}">
                    <a16:creationId xmlns:a16="http://schemas.microsoft.com/office/drawing/2014/main" id="{CCC8D88C-883B-459D-AB72-05C671F102D4}"/>
                  </a:ext>
                </a:extLst>
              </p:cNvPr>
              <p:cNvPicPr/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3090720" y="443700"/>
                <a:ext cx="428040" cy="34555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3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76644693-CA54-43A6-B4D6-D03AD01C6157}"/>
                  </a:ext>
                </a:extLst>
              </p14:cNvPr>
              <p14:cNvContentPartPr/>
              <p14:nvPr/>
            </p14:nvContentPartPr>
            <p14:xfrm>
              <a:off x="1106760" y="3508720"/>
              <a:ext cx="244080" cy="98280"/>
            </p14:xfrm>
          </p:contentPart>
        </mc:Choice>
        <mc:Fallback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76644693-CA54-43A6-B4D6-D03AD01C6157}"/>
                  </a:ext>
                </a:extLst>
              </p:cNvPr>
              <p:cNvPicPr/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1089120" y="3491080"/>
                <a:ext cx="279720" cy="133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5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3C2E932A-0800-441F-B26E-0B5AC52CA624}"/>
                  </a:ext>
                </a:extLst>
              </p14:cNvPr>
              <p14:cNvContentPartPr/>
              <p14:nvPr/>
            </p14:nvContentPartPr>
            <p14:xfrm>
              <a:off x="1605000" y="3321160"/>
              <a:ext cx="182520" cy="82080"/>
            </p14:xfrm>
          </p:contentPart>
        </mc:Choice>
        <mc:Fallback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3C2E932A-0800-441F-B26E-0B5AC52CA624}"/>
                  </a:ext>
                </a:extLst>
              </p:cNvPr>
              <p:cNvPicPr/>
              <p:nvPr/>
            </p:nvPicPr>
            <p:blipFill>
              <a:blip r:embed="rId36"/>
              <a:stretch>
                <a:fillRect/>
              </a:stretch>
            </p:blipFill>
            <p:spPr>
              <a:xfrm>
                <a:off x="1587000" y="3303520"/>
                <a:ext cx="218160" cy="117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7">
            <p14:nvContentPartPr>
              <p14:cNvPr id="27" name="Ink 26">
                <a:extLst>
                  <a:ext uri="{FF2B5EF4-FFF2-40B4-BE49-F238E27FC236}">
                    <a16:creationId xmlns:a16="http://schemas.microsoft.com/office/drawing/2014/main" id="{8F15D597-C62C-46A9-910B-4D6C0E3F1B0C}"/>
                  </a:ext>
                </a:extLst>
              </p14:cNvPr>
              <p14:cNvContentPartPr/>
              <p14:nvPr/>
            </p14:nvContentPartPr>
            <p14:xfrm>
              <a:off x="1432200" y="3748840"/>
              <a:ext cx="131760" cy="360"/>
            </p14:xfrm>
          </p:contentPart>
        </mc:Choice>
        <mc:Fallback>
          <p:pic>
            <p:nvPicPr>
              <p:cNvPr id="27" name="Ink 26">
                <a:extLst>
                  <a:ext uri="{FF2B5EF4-FFF2-40B4-BE49-F238E27FC236}">
                    <a16:creationId xmlns:a16="http://schemas.microsoft.com/office/drawing/2014/main" id="{8F15D597-C62C-46A9-910B-4D6C0E3F1B0C}"/>
                  </a:ext>
                </a:extLst>
              </p:cNvPr>
              <p:cNvPicPr/>
              <p:nvPr/>
            </p:nvPicPr>
            <p:blipFill>
              <a:blip r:embed="rId38"/>
              <a:stretch>
                <a:fillRect/>
              </a:stretch>
            </p:blipFill>
            <p:spPr>
              <a:xfrm>
                <a:off x="1414200" y="3730840"/>
                <a:ext cx="1674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9">
            <p14:nvContentPartPr>
              <p14:cNvPr id="28" name="Ink 27">
                <a:extLst>
                  <a:ext uri="{FF2B5EF4-FFF2-40B4-BE49-F238E27FC236}">
                    <a16:creationId xmlns:a16="http://schemas.microsoft.com/office/drawing/2014/main" id="{C01A50BD-C865-4EA8-936E-D282A9853564}"/>
                  </a:ext>
                </a:extLst>
              </p14:cNvPr>
              <p14:cNvContentPartPr/>
              <p14:nvPr/>
            </p14:nvContentPartPr>
            <p14:xfrm>
              <a:off x="1858800" y="3738400"/>
              <a:ext cx="58680" cy="8640"/>
            </p14:xfrm>
          </p:contentPart>
        </mc:Choice>
        <mc:Fallback>
          <p:pic>
            <p:nvPicPr>
              <p:cNvPr id="28" name="Ink 27">
                <a:extLst>
                  <a:ext uri="{FF2B5EF4-FFF2-40B4-BE49-F238E27FC236}">
                    <a16:creationId xmlns:a16="http://schemas.microsoft.com/office/drawing/2014/main" id="{C01A50BD-C865-4EA8-936E-D282A9853564}"/>
                  </a:ext>
                </a:extLst>
              </p:cNvPr>
              <p:cNvPicPr/>
              <p:nvPr/>
            </p:nvPicPr>
            <p:blipFill>
              <a:blip r:embed="rId40"/>
              <a:stretch>
                <a:fillRect/>
              </a:stretch>
            </p:blipFill>
            <p:spPr>
              <a:xfrm>
                <a:off x="1840800" y="3720400"/>
                <a:ext cx="94320" cy="44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1">
            <p14:nvContentPartPr>
              <p14:cNvPr id="35" name="Ink 34">
                <a:extLst>
                  <a:ext uri="{FF2B5EF4-FFF2-40B4-BE49-F238E27FC236}">
                    <a16:creationId xmlns:a16="http://schemas.microsoft.com/office/drawing/2014/main" id="{BB53105E-183A-48EE-A0A3-76A1888FE1E1}"/>
                  </a:ext>
                </a:extLst>
              </p14:cNvPr>
              <p14:cNvContentPartPr/>
              <p14:nvPr/>
            </p14:nvContentPartPr>
            <p14:xfrm>
              <a:off x="802560" y="3677200"/>
              <a:ext cx="277200" cy="81720"/>
            </p14:xfrm>
          </p:contentPart>
        </mc:Choice>
        <mc:Fallback>
          <p:pic>
            <p:nvPicPr>
              <p:cNvPr id="35" name="Ink 34">
                <a:extLst>
                  <a:ext uri="{FF2B5EF4-FFF2-40B4-BE49-F238E27FC236}">
                    <a16:creationId xmlns:a16="http://schemas.microsoft.com/office/drawing/2014/main" id="{BB53105E-183A-48EE-A0A3-76A1888FE1E1}"/>
                  </a:ext>
                </a:extLst>
              </p:cNvPr>
              <p:cNvPicPr/>
              <p:nvPr/>
            </p:nvPicPr>
            <p:blipFill>
              <a:blip r:embed="rId42"/>
              <a:stretch>
                <a:fillRect/>
              </a:stretch>
            </p:blipFill>
            <p:spPr>
              <a:xfrm>
                <a:off x="784583" y="3659200"/>
                <a:ext cx="312794" cy="117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3">
            <p14:nvContentPartPr>
              <p14:cNvPr id="81" name="Ink 80">
                <a:extLst>
                  <a:ext uri="{FF2B5EF4-FFF2-40B4-BE49-F238E27FC236}">
                    <a16:creationId xmlns:a16="http://schemas.microsoft.com/office/drawing/2014/main" id="{D210016D-5101-4089-A3F2-AC94CC1913D8}"/>
                  </a:ext>
                </a:extLst>
              </p14:cNvPr>
              <p14:cNvContentPartPr/>
              <p14:nvPr/>
            </p14:nvContentPartPr>
            <p14:xfrm>
              <a:off x="4307520" y="2277520"/>
              <a:ext cx="24480" cy="8280"/>
            </p14:xfrm>
          </p:contentPart>
        </mc:Choice>
        <mc:Fallback>
          <p:pic>
            <p:nvPicPr>
              <p:cNvPr id="81" name="Ink 80">
                <a:extLst>
                  <a:ext uri="{FF2B5EF4-FFF2-40B4-BE49-F238E27FC236}">
                    <a16:creationId xmlns:a16="http://schemas.microsoft.com/office/drawing/2014/main" id="{D210016D-5101-4089-A3F2-AC94CC1913D8}"/>
                  </a:ext>
                </a:extLst>
              </p:cNvPr>
              <p:cNvPicPr/>
              <p:nvPr/>
            </p:nvPicPr>
            <p:blipFill>
              <a:blip r:embed="rId44"/>
              <a:stretch>
                <a:fillRect/>
              </a:stretch>
            </p:blipFill>
            <p:spPr>
              <a:xfrm>
                <a:off x="4289880" y="2259880"/>
                <a:ext cx="60120" cy="43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5">
            <p14:nvContentPartPr>
              <p14:cNvPr id="84" name="Ink 83">
                <a:extLst>
                  <a:ext uri="{FF2B5EF4-FFF2-40B4-BE49-F238E27FC236}">
                    <a16:creationId xmlns:a16="http://schemas.microsoft.com/office/drawing/2014/main" id="{2F5A4324-E37F-44AD-9D30-AEFC8E528A3E}"/>
                  </a:ext>
                </a:extLst>
              </p14:cNvPr>
              <p14:cNvContentPartPr/>
              <p14:nvPr/>
            </p14:nvContentPartPr>
            <p14:xfrm>
              <a:off x="4571760" y="2417920"/>
              <a:ext cx="360" cy="12240"/>
            </p14:xfrm>
          </p:contentPart>
        </mc:Choice>
        <mc:Fallback>
          <p:pic>
            <p:nvPicPr>
              <p:cNvPr id="84" name="Ink 83">
                <a:extLst>
                  <a:ext uri="{FF2B5EF4-FFF2-40B4-BE49-F238E27FC236}">
                    <a16:creationId xmlns:a16="http://schemas.microsoft.com/office/drawing/2014/main" id="{2F5A4324-E37F-44AD-9D30-AEFC8E528A3E}"/>
                  </a:ext>
                </a:extLst>
              </p:cNvPr>
              <p:cNvPicPr/>
              <p:nvPr/>
            </p:nvPicPr>
            <p:blipFill>
              <a:blip r:embed="rId46"/>
              <a:stretch>
                <a:fillRect/>
              </a:stretch>
            </p:blipFill>
            <p:spPr>
              <a:xfrm>
                <a:off x="4553760" y="2399920"/>
                <a:ext cx="36000" cy="47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7">
            <p14:nvContentPartPr>
              <p14:cNvPr id="85" name="Ink 84">
                <a:extLst>
                  <a:ext uri="{FF2B5EF4-FFF2-40B4-BE49-F238E27FC236}">
                    <a16:creationId xmlns:a16="http://schemas.microsoft.com/office/drawing/2014/main" id="{DA2B3F3E-0139-4666-99E9-7120DD3FB27C}"/>
                  </a:ext>
                </a:extLst>
              </p14:cNvPr>
              <p14:cNvContentPartPr/>
              <p14:nvPr/>
            </p14:nvContentPartPr>
            <p14:xfrm>
              <a:off x="4561320" y="2580280"/>
              <a:ext cx="360" cy="360"/>
            </p14:xfrm>
          </p:contentPart>
        </mc:Choice>
        <mc:Fallback>
          <p:pic>
            <p:nvPicPr>
              <p:cNvPr id="85" name="Ink 84">
                <a:extLst>
                  <a:ext uri="{FF2B5EF4-FFF2-40B4-BE49-F238E27FC236}">
                    <a16:creationId xmlns:a16="http://schemas.microsoft.com/office/drawing/2014/main" id="{DA2B3F3E-0139-4666-99E9-7120DD3FB27C}"/>
                  </a:ext>
                </a:extLst>
              </p:cNvPr>
              <p:cNvPicPr/>
              <p:nvPr/>
            </p:nvPicPr>
            <p:blipFill>
              <a:blip r:embed="rId48"/>
              <a:stretch>
                <a:fillRect/>
              </a:stretch>
            </p:blipFill>
            <p:spPr>
              <a:xfrm>
                <a:off x="4543680" y="2562280"/>
                <a:ext cx="360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9">
            <p14:nvContentPartPr>
              <p14:cNvPr id="86" name="Ink 85">
                <a:extLst>
                  <a:ext uri="{FF2B5EF4-FFF2-40B4-BE49-F238E27FC236}">
                    <a16:creationId xmlns:a16="http://schemas.microsoft.com/office/drawing/2014/main" id="{B6343514-92D0-4275-B033-7FF8D7E7063F}"/>
                  </a:ext>
                </a:extLst>
              </p14:cNvPr>
              <p14:cNvContentPartPr/>
              <p14:nvPr/>
            </p14:nvContentPartPr>
            <p14:xfrm>
              <a:off x="4561320" y="2681800"/>
              <a:ext cx="360" cy="64800"/>
            </p14:xfrm>
          </p:contentPart>
        </mc:Choice>
        <mc:Fallback>
          <p:pic>
            <p:nvPicPr>
              <p:cNvPr id="86" name="Ink 85">
                <a:extLst>
                  <a:ext uri="{FF2B5EF4-FFF2-40B4-BE49-F238E27FC236}">
                    <a16:creationId xmlns:a16="http://schemas.microsoft.com/office/drawing/2014/main" id="{B6343514-92D0-4275-B033-7FF8D7E7063F}"/>
                  </a:ext>
                </a:extLst>
              </p:cNvPr>
              <p:cNvPicPr/>
              <p:nvPr/>
            </p:nvPicPr>
            <p:blipFill>
              <a:blip r:embed="rId50"/>
              <a:stretch>
                <a:fillRect/>
              </a:stretch>
            </p:blipFill>
            <p:spPr>
              <a:xfrm>
                <a:off x="4543680" y="2664160"/>
                <a:ext cx="36000" cy="100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1">
            <p14:nvContentPartPr>
              <p14:cNvPr id="87" name="Ink 86">
                <a:extLst>
                  <a:ext uri="{FF2B5EF4-FFF2-40B4-BE49-F238E27FC236}">
                    <a16:creationId xmlns:a16="http://schemas.microsoft.com/office/drawing/2014/main" id="{0759444D-C97F-4B86-A743-3160B3CDB82A}"/>
                  </a:ext>
                </a:extLst>
              </p14:cNvPr>
              <p14:cNvContentPartPr/>
              <p14:nvPr/>
            </p14:nvContentPartPr>
            <p14:xfrm>
              <a:off x="4557720" y="2803840"/>
              <a:ext cx="14400" cy="97200"/>
            </p14:xfrm>
          </p:contentPart>
        </mc:Choice>
        <mc:Fallback>
          <p:pic>
            <p:nvPicPr>
              <p:cNvPr id="87" name="Ink 86">
                <a:extLst>
                  <a:ext uri="{FF2B5EF4-FFF2-40B4-BE49-F238E27FC236}">
                    <a16:creationId xmlns:a16="http://schemas.microsoft.com/office/drawing/2014/main" id="{0759444D-C97F-4B86-A743-3160B3CDB82A}"/>
                  </a:ext>
                </a:extLst>
              </p:cNvPr>
              <p:cNvPicPr/>
              <p:nvPr/>
            </p:nvPicPr>
            <p:blipFill>
              <a:blip r:embed="rId52"/>
              <a:stretch>
                <a:fillRect/>
              </a:stretch>
            </p:blipFill>
            <p:spPr>
              <a:xfrm>
                <a:off x="4539720" y="2785840"/>
                <a:ext cx="50040" cy="132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3">
            <p14:nvContentPartPr>
              <p14:cNvPr id="88" name="Ink 87">
                <a:extLst>
                  <a:ext uri="{FF2B5EF4-FFF2-40B4-BE49-F238E27FC236}">
                    <a16:creationId xmlns:a16="http://schemas.microsoft.com/office/drawing/2014/main" id="{63E8C249-A3A3-40F9-AA1B-62516EDB1D21}"/>
                  </a:ext>
                </a:extLst>
              </p14:cNvPr>
              <p14:cNvContentPartPr/>
              <p14:nvPr/>
            </p14:nvContentPartPr>
            <p14:xfrm>
              <a:off x="4531080" y="2966560"/>
              <a:ext cx="30600" cy="81360"/>
            </p14:xfrm>
          </p:contentPart>
        </mc:Choice>
        <mc:Fallback>
          <p:pic>
            <p:nvPicPr>
              <p:cNvPr id="88" name="Ink 87">
                <a:extLst>
                  <a:ext uri="{FF2B5EF4-FFF2-40B4-BE49-F238E27FC236}">
                    <a16:creationId xmlns:a16="http://schemas.microsoft.com/office/drawing/2014/main" id="{63E8C249-A3A3-40F9-AA1B-62516EDB1D21}"/>
                  </a:ext>
                </a:extLst>
              </p:cNvPr>
              <p:cNvPicPr/>
              <p:nvPr/>
            </p:nvPicPr>
            <p:blipFill>
              <a:blip r:embed="rId54"/>
              <a:stretch>
                <a:fillRect/>
              </a:stretch>
            </p:blipFill>
            <p:spPr>
              <a:xfrm>
                <a:off x="4513080" y="2948560"/>
                <a:ext cx="66240" cy="117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5">
            <p14:nvContentPartPr>
              <p14:cNvPr id="93" name="Ink 92">
                <a:extLst>
                  <a:ext uri="{FF2B5EF4-FFF2-40B4-BE49-F238E27FC236}">
                    <a16:creationId xmlns:a16="http://schemas.microsoft.com/office/drawing/2014/main" id="{5132E248-6FD0-4D9E-A69C-86EB851754FA}"/>
                  </a:ext>
                </a:extLst>
              </p14:cNvPr>
              <p14:cNvContentPartPr/>
              <p14:nvPr/>
            </p14:nvContentPartPr>
            <p14:xfrm>
              <a:off x="4531080" y="3220360"/>
              <a:ext cx="14400" cy="36360"/>
            </p14:xfrm>
          </p:contentPart>
        </mc:Choice>
        <mc:Fallback>
          <p:pic>
            <p:nvPicPr>
              <p:cNvPr id="93" name="Ink 92">
                <a:extLst>
                  <a:ext uri="{FF2B5EF4-FFF2-40B4-BE49-F238E27FC236}">
                    <a16:creationId xmlns:a16="http://schemas.microsoft.com/office/drawing/2014/main" id="{5132E248-6FD0-4D9E-A69C-86EB851754FA}"/>
                  </a:ext>
                </a:extLst>
              </p:cNvPr>
              <p:cNvPicPr/>
              <p:nvPr/>
            </p:nvPicPr>
            <p:blipFill>
              <a:blip r:embed="rId56"/>
              <a:stretch>
                <a:fillRect/>
              </a:stretch>
            </p:blipFill>
            <p:spPr>
              <a:xfrm>
                <a:off x="4513080" y="3202360"/>
                <a:ext cx="5004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7">
            <p14:nvContentPartPr>
              <p14:cNvPr id="94" name="Ink 93">
                <a:extLst>
                  <a:ext uri="{FF2B5EF4-FFF2-40B4-BE49-F238E27FC236}">
                    <a16:creationId xmlns:a16="http://schemas.microsoft.com/office/drawing/2014/main" id="{487C6515-452C-4CA9-9E80-6D1F490D62CF}"/>
                  </a:ext>
                </a:extLst>
              </p14:cNvPr>
              <p14:cNvContentPartPr/>
              <p14:nvPr/>
            </p14:nvContentPartPr>
            <p14:xfrm>
              <a:off x="4500480" y="2224600"/>
              <a:ext cx="71640" cy="49320"/>
            </p14:xfrm>
          </p:contentPart>
        </mc:Choice>
        <mc:Fallback>
          <p:pic>
            <p:nvPicPr>
              <p:cNvPr id="94" name="Ink 93">
                <a:extLst>
                  <a:ext uri="{FF2B5EF4-FFF2-40B4-BE49-F238E27FC236}">
                    <a16:creationId xmlns:a16="http://schemas.microsoft.com/office/drawing/2014/main" id="{487C6515-452C-4CA9-9E80-6D1F490D62CF}"/>
                  </a:ext>
                </a:extLst>
              </p:cNvPr>
              <p:cNvPicPr/>
              <p:nvPr/>
            </p:nvPicPr>
            <p:blipFill>
              <a:blip r:embed="rId58"/>
              <a:stretch>
                <a:fillRect/>
              </a:stretch>
            </p:blipFill>
            <p:spPr>
              <a:xfrm>
                <a:off x="4482480" y="2206960"/>
                <a:ext cx="107280" cy="84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9">
            <p14:nvContentPartPr>
              <p14:cNvPr id="97" name="Ink 96">
                <a:extLst>
                  <a:ext uri="{FF2B5EF4-FFF2-40B4-BE49-F238E27FC236}">
                    <a16:creationId xmlns:a16="http://schemas.microsoft.com/office/drawing/2014/main" id="{15C8C767-D073-4CCD-87B0-D1CC2A79D4B0}"/>
                  </a:ext>
                </a:extLst>
              </p14:cNvPr>
              <p14:cNvContentPartPr/>
              <p14:nvPr/>
            </p14:nvContentPartPr>
            <p14:xfrm>
              <a:off x="4287360" y="3311800"/>
              <a:ext cx="282600" cy="406800"/>
            </p14:xfrm>
          </p:contentPart>
        </mc:Choice>
        <mc:Fallback>
          <p:pic>
            <p:nvPicPr>
              <p:cNvPr id="97" name="Ink 96">
                <a:extLst>
                  <a:ext uri="{FF2B5EF4-FFF2-40B4-BE49-F238E27FC236}">
                    <a16:creationId xmlns:a16="http://schemas.microsoft.com/office/drawing/2014/main" id="{15C8C767-D073-4CCD-87B0-D1CC2A79D4B0}"/>
                  </a:ext>
                </a:extLst>
              </p:cNvPr>
              <p:cNvPicPr/>
              <p:nvPr/>
            </p:nvPicPr>
            <p:blipFill>
              <a:blip r:embed="rId60"/>
              <a:stretch>
                <a:fillRect/>
              </a:stretch>
            </p:blipFill>
            <p:spPr>
              <a:xfrm>
                <a:off x="4269383" y="3293800"/>
                <a:ext cx="318195" cy="442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1">
            <p14:nvContentPartPr>
              <p14:cNvPr id="99" name="Ink 98">
                <a:extLst>
                  <a:ext uri="{FF2B5EF4-FFF2-40B4-BE49-F238E27FC236}">
                    <a16:creationId xmlns:a16="http://schemas.microsoft.com/office/drawing/2014/main" id="{1354BFEE-D6EB-45E4-84B4-2946D0D3443F}"/>
                  </a:ext>
                </a:extLst>
              </p14:cNvPr>
              <p14:cNvContentPartPr/>
              <p14:nvPr/>
            </p14:nvContentPartPr>
            <p14:xfrm>
              <a:off x="2092800" y="1970080"/>
              <a:ext cx="2089800" cy="2130840"/>
            </p14:xfrm>
          </p:contentPart>
        </mc:Choice>
        <mc:Fallback>
          <p:pic>
            <p:nvPicPr>
              <p:cNvPr id="99" name="Ink 98">
                <a:extLst>
                  <a:ext uri="{FF2B5EF4-FFF2-40B4-BE49-F238E27FC236}">
                    <a16:creationId xmlns:a16="http://schemas.microsoft.com/office/drawing/2014/main" id="{1354BFEE-D6EB-45E4-84B4-2946D0D3443F}"/>
                  </a:ext>
                </a:extLst>
              </p:cNvPr>
              <p:cNvPicPr/>
              <p:nvPr/>
            </p:nvPicPr>
            <p:blipFill>
              <a:blip r:embed="rId62"/>
              <a:stretch>
                <a:fillRect/>
              </a:stretch>
            </p:blipFill>
            <p:spPr>
              <a:xfrm>
                <a:off x="2074800" y="1952077"/>
                <a:ext cx="2125440" cy="216648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3">
            <p14:nvContentPartPr>
              <p14:cNvPr id="102" name="Ink 101">
                <a:extLst>
                  <a:ext uri="{FF2B5EF4-FFF2-40B4-BE49-F238E27FC236}">
                    <a16:creationId xmlns:a16="http://schemas.microsoft.com/office/drawing/2014/main" id="{99900D40-175A-4D1D-BA1F-FAD10ED40108}"/>
                  </a:ext>
                </a:extLst>
              </p14:cNvPr>
              <p14:cNvContentPartPr/>
              <p14:nvPr/>
            </p14:nvContentPartPr>
            <p14:xfrm>
              <a:off x="6309120" y="1972600"/>
              <a:ext cx="468720" cy="307800"/>
            </p14:xfrm>
          </p:contentPart>
        </mc:Choice>
        <mc:Fallback>
          <p:pic>
            <p:nvPicPr>
              <p:cNvPr id="102" name="Ink 101">
                <a:extLst>
                  <a:ext uri="{FF2B5EF4-FFF2-40B4-BE49-F238E27FC236}">
                    <a16:creationId xmlns:a16="http://schemas.microsoft.com/office/drawing/2014/main" id="{99900D40-175A-4D1D-BA1F-FAD10ED40108}"/>
                  </a:ext>
                </a:extLst>
              </p:cNvPr>
              <p:cNvPicPr/>
              <p:nvPr/>
            </p:nvPicPr>
            <p:blipFill>
              <a:blip r:embed="rId64"/>
              <a:stretch>
                <a:fillRect/>
              </a:stretch>
            </p:blipFill>
            <p:spPr>
              <a:xfrm>
                <a:off x="6291120" y="1954600"/>
                <a:ext cx="504360" cy="343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5">
            <p14:nvContentPartPr>
              <p14:cNvPr id="103" name="Ink 102">
                <a:extLst>
                  <a:ext uri="{FF2B5EF4-FFF2-40B4-BE49-F238E27FC236}">
                    <a16:creationId xmlns:a16="http://schemas.microsoft.com/office/drawing/2014/main" id="{2EF0F4F3-D143-423C-B8D0-C6B8FC6F23FF}"/>
                  </a:ext>
                </a:extLst>
              </p14:cNvPr>
              <p14:cNvContentPartPr/>
              <p14:nvPr/>
            </p14:nvContentPartPr>
            <p14:xfrm>
              <a:off x="6886560" y="1970080"/>
              <a:ext cx="93600" cy="98640"/>
            </p14:xfrm>
          </p:contentPart>
        </mc:Choice>
        <mc:Fallback>
          <p:pic>
            <p:nvPicPr>
              <p:cNvPr id="103" name="Ink 102">
                <a:extLst>
                  <a:ext uri="{FF2B5EF4-FFF2-40B4-BE49-F238E27FC236}">
                    <a16:creationId xmlns:a16="http://schemas.microsoft.com/office/drawing/2014/main" id="{2EF0F4F3-D143-423C-B8D0-C6B8FC6F23FF}"/>
                  </a:ext>
                </a:extLst>
              </p:cNvPr>
              <p:cNvPicPr/>
              <p:nvPr/>
            </p:nvPicPr>
            <p:blipFill>
              <a:blip r:embed="rId66"/>
              <a:stretch>
                <a:fillRect/>
              </a:stretch>
            </p:blipFill>
            <p:spPr>
              <a:xfrm>
                <a:off x="6868560" y="1952440"/>
                <a:ext cx="129240" cy="134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7">
            <p14:nvContentPartPr>
              <p14:cNvPr id="104" name="Ink 103">
                <a:extLst>
                  <a:ext uri="{FF2B5EF4-FFF2-40B4-BE49-F238E27FC236}">
                    <a16:creationId xmlns:a16="http://schemas.microsoft.com/office/drawing/2014/main" id="{CA18412F-CC08-406C-A6BC-EBDA6373DC5C}"/>
                  </a:ext>
                </a:extLst>
              </p14:cNvPr>
              <p14:cNvContentPartPr/>
              <p14:nvPr/>
            </p14:nvContentPartPr>
            <p14:xfrm>
              <a:off x="7060800" y="2125600"/>
              <a:ext cx="157320" cy="19080"/>
            </p14:xfrm>
          </p:contentPart>
        </mc:Choice>
        <mc:Fallback>
          <p:pic>
            <p:nvPicPr>
              <p:cNvPr id="104" name="Ink 103">
                <a:extLst>
                  <a:ext uri="{FF2B5EF4-FFF2-40B4-BE49-F238E27FC236}">
                    <a16:creationId xmlns:a16="http://schemas.microsoft.com/office/drawing/2014/main" id="{CA18412F-CC08-406C-A6BC-EBDA6373DC5C}"/>
                  </a:ext>
                </a:extLst>
              </p:cNvPr>
              <p:cNvPicPr/>
              <p:nvPr/>
            </p:nvPicPr>
            <p:blipFill>
              <a:blip r:embed="rId68"/>
              <a:stretch>
                <a:fillRect/>
              </a:stretch>
            </p:blipFill>
            <p:spPr>
              <a:xfrm>
                <a:off x="7043160" y="2107960"/>
                <a:ext cx="192960" cy="54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9">
            <p14:nvContentPartPr>
              <p14:cNvPr id="105" name="Ink 104">
                <a:extLst>
                  <a:ext uri="{FF2B5EF4-FFF2-40B4-BE49-F238E27FC236}">
                    <a16:creationId xmlns:a16="http://schemas.microsoft.com/office/drawing/2014/main" id="{58AA3A42-52A1-4571-B49C-8316217049E8}"/>
                  </a:ext>
                </a:extLst>
              </p14:cNvPr>
              <p14:cNvContentPartPr/>
              <p14:nvPr/>
            </p14:nvContentPartPr>
            <p14:xfrm>
              <a:off x="7320720" y="1970800"/>
              <a:ext cx="25200" cy="224640"/>
            </p14:xfrm>
          </p:contentPart>
        </mc:Choice>
        <mc:Fallback>
          <p:pic>
            <p:nvPicPr>
              <p:cNvPr id="105" name="Ink 104">
                <a:extLst>
                  <a:ext uri="{FF2B5EF4-FFF2-40B4-BE49-F238E27FC236}">
                    <a16:creationId xmlns:a16="http://schemas.microsoft.com/office/drawing/2014/main" id="{58AA3A42-52A1-4571-B49C-8316217049E8}"/>
                  </a:ext>
                </a:extLst>
              </p:cNvPr>
              <p:cNvPicPr/>
              <p:nvPr/>
            </p:nvPicPr>
            <p:blipFill>
              <a:blip r:embed="rId70"/>
              <a:stretch>
                <a:fillRect/>
              </a:stretch>
            </p:blipFill>
            <p:spPr>
              <a:xfrm>
                <a:off x="7302720" y="1952800"/>
                <a:ext cx="60840" cy="260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1">
            <p14:nvContentPartPr>
              <p14:cNvPr id="108" name="Ink 107">
                <a:extLst>
                  <a:ext uri="{FF2B5EF4-FFF2-40B4-BE49-F238E27FC236}">
                    <a16:creationId xmlns:a16="http://schemas.microsoft.com/office/drawing/2014/main" id="{17535C3E-5D56-4E7B-B2CD-7605A409DFBD}"/>
                  </a:ext>
                </a:extLst>
              </p14:cNvPr>
              <p14:cNvContentPartPr/>
              <p14:nvPr/>
            </p14:nvContentPartPr>
            <p14:xfrm>
              <a:off x="7790520" y="1901320"/>
              <a:ext cx="81360" cy="99360"/>
            </p14:xfrm>
          </p:contentPart>
        </mc:Choice>
        <mc:Fallback>
          <p:pic>
            <p:nvPicPr>
              <p:cNvPr id="108" name="Ink 107">
                <a:extLst>
                  <a:ext uri="{FF2B5EF4-FFF2-40B4-BE49-F238E27FC236}">
                    <a16:creationId xmlns:a16="http://schemas.microsoft.com/office/drawing/2014/main" id="{17535C3E-5D56-4E7B-B2CD-7605A409DFBD}"/>
                  </a:ext>
                </a:extLst>
              </p:cNvPr>
              <p:cNvPicPr/>
              <p:nvPr/>
            </p:nvPicPr>
            <p:blipFill>
              <a:blip r:embed="rId72"/>
              <a:stretch>
                <a:fillRect/>
              </a:stretch>
            </p:blipFill>
            <p:spPr>
              <a:xfrm>
                <a:off x="7772880" y="1883680"/>
                <a:ext cx="117000" cy="135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3">
            <p14:nvContentPartPr>
              <p14:cNvPr id="109" name="Ink 108">
                <a:extLst>
                  <a:ext uri="{FF2B5EF4-FFF2-40B4-BE49-F238E27FC236}">
                    <a16:creationId xmlns:a16="http://schemas.microsoft.com/office/drawing/2014/main" id="{581EBC5A-3DEC-4EC8-A2A7-898530B1763E}"/>
                  </a:ext>
                </a:extLst>
              </p14:cNvPr>
              <p14:cNvContentPartPr/>
              <p14:nvPr/>
            </p14:nvContentPartPr>
            <p14:xfrm>
              <a:off x="7873680" y="2062240"/>
              <a:ext cx="154080" cy="10800"/>
            </p14:xfrm>
          </p:contentPart>
        </mc:Choice>
        <mc:Fallback>
          <p:pic>
            <p:nvPicPr>
              <p:cNvPr id="109" name="Ink 108">
                <a:extLst>
                  <a:ext uri="{FF2B5EF4-FFF2-40B4-BE49-F238E27FC236}">
                    <a16:creationId xmlns:a16="http://schemas.microsoft.com/office/drawing/2014/main" id="{581EBC5A-3DEC-4EC8-A2A7-898530B1763E}"/>
                  </a:ext>
                </a:extLst>
              </p:cNvPr>
              <p:cNvPicPr/>
              <p:nvPr/>
            </p:nvPicPr>
            <p:blipFill>
              <a:blip r:embed="rId74"/>
              <a:stretch>
                <a:fillRect/>
              </a:stretch>
            </p:blipFill>
            <p:spPr>
              <a:xfrm>
                <a:off x="7856040" y="2044240"/>
                <a:ext cx="189720" cy="46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5">
            <p14:nvContentPartPr>
              <p14:cNvPr id="110" name="Ink 109">
                <a:extLst>
                  <a:ext uri="{FF2B5EF4-FFF2-40B4-BE49-F238E27FC236}">
                    <a16:creationId xmlns:a16="http://schemas.microsoft.com/office/drawing/2014/main" id="{A8453ACA-E7DA-4F0C-BC2D-D8CAEF24EB20}"/>
                  </a:ext>
                </a:extLst>
              </p14:cNvPr>
              <p14:cNvContentPartPr/>
              <p14:nvPr/>
            </p14:nvContentPartPr>
            <p14:xfrm>
              <a:off x="7883760" y="2165920"/>
              <a:ext cx="133200" cy="8640"/>
            </p14:xfrm>
          </p:contentPart>
        </mc:Choice>
        <mc:Fallback>
          <p:pic>
            <p:nvPicPr>
              <p:cNvPr id="110" name="Ink 109">
                <a:extLst>
                  <a:ext uri="{FF2B5EF4-FFF2-40B4-BE49-F238E27FC236}">
                    <a16:creationId xmlns:a16="http://schemas.microsoft.com/office/drawing/2014/main" id="{A8453ACA-E7DA-4F0C-BC2D-D8CAEF24EB20}"/>
                  </a:ext>
                </a:extLst>
              </p:cNvPr>
              <p:cNvPicPr/>
              <p:nvPr/>
            </p:nvPicPr>
            <p:blipFill>
              <a:blip r:embed="rId76"/>
              <a:stretch>
                <a:fillRect/>
              </a:stretch>
            </p:blipFill>
            <p:spPr>
              <a:xfrm>
                <a:off x="7865760" y="2147920"/>
                <a:ext cx="168840" cy="44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7">
            <p14:nvContentPartPr>
              <p14:cNvPr id="111" name="Ink 110">
                <a:extLst>
                  <a:ext uri="{FF2B5EF4-FFF2-40B4-BE49-F238E27FC236}">
                    <a16:creationId xmlns:a16="http://schemas.microsoft.com/office/drawing/2014/main" id="{4895D552-5CEE-41C3-82FE-6760AF6F02C7}"/>
                  </a:ext>
                </a:extLst>
              </p14:cNvPr>
              <p14:cNvContentPartPr/>
              <p14:nvPr/>
            </p14:nvContentPartPr>
            <p14:xfrm>
              <a:off x="7450680" y="1918960"/>
              <a:ext cx="252720" cy="297360"/>
            </p14:xfrm>
          </p:contentPart>
        </mc:Choice>
        <mc:Fallback>
          <p:pic>
            <p:nvPicPr>
              <p:cNvPr id="111" name="Ink 110">
                <a:extLst>
                  <a:ext uri="{FF2B5EF4-FFF2-40B4-BE49-F238E27FC236}">
                    <a16:creationId xmlns:a16="http://schemas.microsoft.com/office/drawing/2014/main" id="{4895D552-5CEE-41C3-82FE-6760AF6F02C7}"/>
                  </a:ext>
                </a:extLst>
              </p:cNvPr>
              <p:cNvPicPr/>
              <p:nvPr/>
            </p:nvPicPr>
            <p:blipFill>
              <a:blip r:embed="rId78"/>
              <a:stretch>
                <a:fillRect/>
              </a:stretch>
            </p:blipFill>
            <p:spPr>
              <a:xfrm>
                <a:off x="7432654" y="1900960"/>
                <a:ext cx="288411" cy="333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9">
            <p14:nvContentPartPr>
              <p14:cNvPr id="117" name="Ink 116">
                <a:extLst>
                  <a:ext uri="{FF2B5EF4-FFF2-40B4-BE49-F238E27FC236}">
                    <a16:creationId xmlns:a16="http://schemas.microsoft.com/office/drawing/2014/main" id="{5A2F1C9C-18A1-482E-9DED-2D6AB990D346}"/>
                  </a:ext>
                </a:extLst>
              </p14:cNvPr>
              <p14:cNvContentPartPr/>
              <p14:nvPr/>
            </p14:nvContentPartPr>
            <p14:xfrm>
              <a:off x="8178240" y="1938760"/>
              <a:ext cx="637200" cy="305280"/>
            </p14:xfrm>
          </p:contentPart>
        </mc:Choice>
        <mc:Fallback>
          <p:pic>
            <p:nvPicPr>
              <p:cNvPr id="117" name="Ink 116">
                <a:extLst>
                  <a:ext uri="{FF2B5EF4-FFF2-40B4-BE49-F238E27FC236}">
                    <a16:creationId xmlns:a16="http://schemas.microsoft.com/office/drawing/2014/main" id="{5A2F1C9C-18A1-482E-9DED-2D6AB990D346}"/>
                  </a:ext>
                </a:extLst>
              </p:cNvPr>
              <p:cNvPicPr/>
              <p:nvPr/>
            </p:nvPicPr>
            <p:blipFill>
              <a:blip r:embed="rId80"/>
              <a:stretch>
                <a:fillRect/>
              </a:stretch>
            </p:blipFill>
            <p:spPr>
              <a:xfrm>
                <a:off x="8160600" y="1920760"/>
                <a:ext cx="672840" cy="340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1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372CF1EE-C12F-4545-9CEB-E374270E9DF7}"/>
                  </a:ext>
                </a:extLst>
              </p14:cNvPr>
              <p14:cNvContentPartPr/>
              <p14:nvPr/>
            </p14:nvContentPartPr>
            <p14:xfrm>
              <a:off x="4073880" y="2417920"/>
              <a:ext cx="401040" cy="417600"/>
            </p14:xfrm>
          </p:contentPart>
        </mc:Choice>
        <mc:Fallback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372CF1EE-C12F-4545-9CEB-E374270E9DF7}"/>
                  </a:ext>
                </a:extLst>
              </p:cNvPr>
              <p:cNvPicPr/>
              <p:nvPr/>
            </p:nvPicPr>
            <p:blipFill>
              <a:blip r:embed="rId82"/>
              <a:stretch>
                <a:fillRect/>
              </a:stretch>
            </p:blipFill>
            <p:spPr>
              <a:xfrm>
                <a:off x="4055896" y="2399920"/>
                <a:ext cx="436648" cy="453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3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B8C0D89E-62BB-4089-B716-391A1C65AA69}"/>
                  </a:ext>
                </a:extLst>
              </p14:cNvPr>
              <p14:cNvContentPartPr/>
              <p14:nvPr/>
            </p14:nvContentPartPr>
            <p14:xfrm>
              <a:off x="2590320" y="2894920"/>
              <a:ext cx="312120" cy="306360"/>
            </p14:xfrm>
          </p:contentPart>
        </mc:Choice>
        <mc:Fallback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B8C0D89E-62BB-4089-B716-391A1C65AA69}"/>
                  </a:ext>
                </a:extLst>
              </p:cNvPr>
              <p:cNvPicPr/>
              <p:nvPr/>
            </p:nvPicPr>
            <p:blipFill>
              <a:blip r:embed="rId84"/>
              <a:stretch>
                <a:fillRect/>
              </a:stretch>
            </p:blipFill>
            <p:spPr>
              <a:xfrm>
                <a:off x="2572299" y="2877280"/>
                <a:ext cx="347801" cy="34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5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A2F7C514-A6B7-4694-A0B4-009FFED8C332}"/>
                  </a:ext>
                </a:extLst>
              </p14:cNvPr>
              <p14:cNvContentPartPr/>
              <p14:nvPr/>
            </p14:nvContentPartPr>
            <p14:xfrm>
              <a:off x="2858160" y="3494320"/>
              <a:ext cx="17280" cy="105840"/>
            </p14:xfrm>
          </p:contentPart>
        </mc:Choice>
        <mc:Fallback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A2F7C514-A6B7-4694-A0B4-009FFED8C332}"/>
                  </a:ext>
                </a:extLst>
              </p:cNvPr>
              <p:cNvPicPr/>
              <p:nvPr/>
            </p:nvPicPr>
            <p:blipFill>
              <a:blip r:embed="rId86"/>
              <a:stretch>
                <a:fillRect/>
              </a:stretch>
            </p:blipFill>
            <p:spPr>
              <a:xfrm>
                <a:off x="2840160" y="3476680"/>
                <a:ext cx="52920" cy="1414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159172995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EF925F-07F8-4EB3-99A6-401403A3F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8BA499-14B1-4141-8B47-F388188B2A8C}" type="slidenum">
              <a:rPr lang="en-US" smtClean="0"/>
              <a:pPr>
                <a:defRPr/>
              </a:pPr>
              <a:t>79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AD464D5-D9F9-466D-A4A1-25B0EA3422C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5416" t="33335" r="29583" b="62221"/>
          <a:stretch/>
        </p:blipFill>
        <p:spPr>
          <a:xfrm>
            <a:off x="148500" y="304800"/>
            <a:ext cx="5318760" cy="1772920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37" name="Ink 36">
                <a:extLst>
                  <a:ext uri="{FF2B5EF4-FFF2-40B4-BE49-F238E27FC236}">
                    <a16:creationId xmlns:a16="http://schemas.microsoft.com/office/drawing/2014/main" id="{D6370821-B2C0-4D68-9A50-8EE7C43E9D4B}"/>
                  </a:ext>
                </a:extLst>
              </p14:cNvPr>
              <p14:cNvContentPartPr/>
              <p14:nvPr/>
            </p14:nvContentPartPr>
            <p14:xfrm>
              <a:off x="7835160" y="517840"/>
              <a:ext cx="8280" cy="8280"/>
            </p14:xfrm>
          </p:contentPart>
        </mc:Choice>
        <mc:Fallback>
          <p:pic>
            <p:nvPicPr>
              <p:cNvPr id="37" name="Ink 36">
                <a:extLst>
                  <a:ext uri="{FF2B5EF4-FFF2-40B4-BE49-F238E27FC236}">
                    <a16:creationId xmlns:a16="http://schemas.microsoft.com/office/drawing/2014/main" id="{D6370821-B2C0-4D68-9A50-8EE7C43E9D4B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817160" y="499840"/>
                <a:ext cx="43920" cy="43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40" name="Ink 39">
                <a:extLst>
                  <a:ext uri="{FF2B5EF4-FFF2-40B4-BE49-F238E27FC236}">
                    <a16:creationId xmlns:a16="http://schemas.microsoft.com/office/drawing/2014/main" id="{7E04FA89-E846-4EE5-948E-BDD66B7DFAE1}"/>
                  </a:ext>
                </a:extLst>
              </p14:cNvPr>
              <p14:cNvContentPartPr/>
              <p14:nvPr/>
            </p14:nvContentPartPr>
            <p14:xfrm>
              <a:off x="8268240" y="578680"/>
              <a:ext cx="60120" cy="143640"/>
            </p14:xfrm>
          </p:contentPart>
        </mc:Choice>
        <mc:Fallback>
          <p:pic>
            <p:nvPicPr>
              <p:cNvPr id="40" name="Ink 39">
                <a:extLst>
                  <a:ext uri="{FF2B5EF4-FFF2-40B4-BE49-F238E27FC236}">
                    <a16:creationId xmlns:a16="http://schemas.microsoft.com/office/drawing/2014/main" id="{7E04FA89-E846-4EE5-948E-BDD66B7DFAE1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8250600" y="561040"/>
                <a:ext cx="95760" cy="179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42" name="Ink 41">
                <a:extLst>
                  <a:ext uri="{FF2B5EF4-FFF2-40B4-BE49-F238E27FC236}">
                    <a16:creationId xmlns:a16="http://schemas.microsoft.com/office/drawing/2014/main" id="{35D21B36-C84B-4A54-A2C6-7EA2A5DDE659}"/>
                  </a:ext>
                </a:extLst>
              </p14:cNvPr>
              <p14:cNvContentPartPr/>
              <p14:nvPr/>
            </p14:nvContentPartPr>
            <p14:xfrm>
              <a:off x="6888000" y="571840"/>
              <a:ext cx="922680" cy="345960"/>
            </p14:xfrm>
          </p:contentPart>
        </mc:Choice>
        <mc:Fallback>
          <p:pic>
            <p:nvPicPr>
              <p:cNvPr id="42" name="Ink 41">
                <a:extLst>
                  <a:ext uri="{FF2B5EF4-FFF2-40B4-BE49-F238E27FC236}">
                    <a16:creationId xmlns:a16="http://schemas.microsoft.com/office/drawing/2014/main" id="{35D21B36-C84B-4A54-A2C6-7EA2A5DDE659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6870360" y="554200"/>
                <a:ext cx="958320" cy="381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">
            <p14:nvContentPartPr>
              <p14:cNvPr id="46" name="Ink 45">
                <a:extLst>
                  <a:ext uri="{FF2B5EF4-FFF2-40B4-BE49-F238E27FC236}">
                    <a16:creationId xmlns:a16="http://schemas.microsoft.com/office/drawing/2014/main" id="{AE58C2E7-3D4F-4C17-A2BE-DBCF97D361FD}"/>
                  </a:ext>
                </a:extLst>
              </p14:cNvPr>
              <p14:cNvContentPartPr/>
              <p14:nvPr/>
            </p14:nvContentPartPr>
            <p14:xfrm>
              <a:off x="7912200" y="611440"/>
              <a:ext cx="226440" cy="99360"/>
            </p14:xfrm>
          </p:contentPart>
        </mc:Choice>
        <mc:Fallback>
          <p:pic>
            <p:nvPicPr>
              <p:cNvPr id="46" name="Ink 45">
                <a:extLst>
                  <a:ext uri="{FF2B5EF4-FFF2-40B4-BE49-F238E27FC236}">
                    <a16:creationId xmlns:a16="http://schemas.microsoft.com/office/drawing/2014/main" id="{AE58C2E7-3D4F-4C17-A2BE-DBCF97D361FD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7894200" y="593440"/>
                <a:ext cx="262080" cy="135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">
            <p14:nvContentPartPr>
              <p14:cNvPr id="47" name="Ink 46">
                <a:extLst>
                  <a:ext uri="{FF2B5EF4-FFF2-40B4-BE49-F238E27FC236}">
                    <a16:creationId xmlns:a16="http://schemas.microsoft.com/office/drawing/2014/main" id="{2720DE4E-1CB9-4467-AB1C-E8F10EA28B3B}"/>
                  </a:ext>
                </a:extLst>
              </p14:cNvPr>
              <p14:cNvContentPartPr/>
              <p14:nvPr/>
            </p14:nvContentPartPr>
            <p14:xfrm>
              <a:off x="5577240" y="377440"/>
              <a:ext cx="1028880" cy="443880"/>
            </p14:xfrm>
          </p:contentPart>
        </mc:Choice>
        <mc:Fallback>
          <p:pic>
            <p:nvPicPr>
              <p:cNvPr id="47" name="Ink 46">
                <a:extLst>
                  <a:ext uri="{FF2B5EF4-FFF2-40B4-BE49-F238E27FC236}">
                    <a16:creationId xmlns:a16="http://schemas.microsoft.com/office/drawing/2014/main" id="{2720DE4E-1CB9-4467-AB1C-E8F10EA28B3B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5559240" y="359440"/>
                <a:ext cx="1064520" cy="479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">
            <p14:nvContentPartPr>
              <p14:cNvPr id="52" name="Ink 51">
                <a:extLst>
                  <a:ext uri="{FF2B5EF4-FFF2-40B4-BE49-F238E27FC236}">
                    <a16:creationId xmlns:a16="http://schemas.microsoft.com/office/drawing/2014/main" id="{58025BB2-F0CC-4F8F-ABBE-AD30D720C6F6}"/>
                  </a:ext>
                </a:extLst>
              </p14:cNvPr>
              <p14:cNvContentPartPr/>
              <p14:nvPr/>
            </p14:nvContentPartPr>
            <p14:xfrm>
              <a:off x="5404800" y="914560"/>
              <a:ext cx="1237320" cy="398160"/>
            </p14:xfrm>
          </p:contentPart>
        </mc:Choice>
        <mc:Fallback>
          <p:pic>
            <p:nvPicPr>
              <p:cNvPr id="52" name="Ink 51">
                <a:extLst>
                  <a:ext uri="{FF2B5EF4-FFF2-40B4-BE49-F238E27FC236}">
                    <a16:creationId xmlns:a16="http://schemas.microsoft.com/office/drawing/2014/main" id="{58025BB2-F0CC-4F8F-ABBE-AD30D720C6F6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5386805" y="896560"/>
                <a:ext cx="1272950" cy="433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">
            <p14:nvContentPartPr>
              <p14:cNvPr id="54" name="Ink 53">
                <a:extLst>
                  <a:ext uri="{FF2B5EF4-FFF2-40B4-BE49-F238E27FC236}">
                    <a16:creationId xmlns:a16="http://schemas.microsoft.com/office/drawing/2014/main" id="{36AC6581-A092-4DFF-861E-C92E5EAF0BEE}"/>
                  </a:ext>
                </a:extLst>
              </p14:cNvPr>
              <p14:cNvContentPartPr/>
              <p14:nvPr/>
            </p14:nvContentPartPr>
            <p14:xfrm>
              <a:off x="7155480" y="1036240"/>
              <a:ext cx="78480" cy="242640"/>
            </p14:xfrm>
          </p:contentPart>
        </mc:Choice>
        <mc:Fallback>
          <p:pic>
            <p:nvPicPr>
              <p:cNvPr id="54" name="Ink 53">
                <a:extLst>
                  <a:ext uri="{FF2B5EF4-FFF2-40B4-BE49-F238E27FC236}">
                    <a16:creationId xmlns:a16="http://schemas.microsoft.com/office/drawing/2014/main" id="{36AC6581-A092-4DFF-861E-C92E5EAF0BEE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7137480" y="1018240"/>
                <a:ext cx="114120" cy="278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7">
            <p14:nvContentPartPr>
              <p14:cNvPr id="55" name="Ink 54">
                <a:extLst>
                  <a:ext uri="{FF2B5EF4-FFF2-40B4-BE49-F238E27FC236}">
                    <a16:creationId xmlns:a16="http://schemas.microsoft.com/office/drawing/2014/main" id="{B12EE8D0-431B-4D78-AADC-6430F88E312A}"/>
                  </a:ext>
                </a:extLst>
              </p14:cNvPr>
              <p14:cNvContentPartPr/>
              <p14:nvPr/>
            </p14:nvContentPartPr>
            <p14:xfrm>
              <a:off x="7070880" y="1015360"/>
              <a:ext cx="354960" cy="11160"/>
            </p14:xfrm>
          </p:contentPart>
        </mc:Choice>
        <mc:Fallback>
          <p:pic>
            <p:nvPicPr>
              <p:cNvPr id="55" name="Ink 54">
                <a:extLst>
                  <a:ext uri="{FF2B5EF4-FFF2-40B4-BE49-F238E27FC236}">
                    <a16:creationId xmlns:a16="http://schemas.microsoft.com/office/drawing/2014/main" id="{B12EE8D0-431B-4D78-AADC-6430F88E312A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7052880" y="997360"/>
                <a:ext cx="390600" cy="46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9">
            <p14:nvContentPartPr>
              <p14:cNvPr id="59" name="Ink 58">
                <a:extLst>
                  <a:ext uri="{FF2B5EF4-FFF2-40B4-BE49-F238E27FC236}">
                    <a16:creationId xmlns:a16="http://schemas.microsoft.com/office/drawing/2014/main" id="{0CC92D0F-24ED-42C4-A0CF-1B2AA04552F3}"/>
                  </a:ext>
                </a:extLst>
              </p14:cNvPr>
              <p14:cNvContentPartPr/>
              <p14:nvPr/>
            </p14:nvContentPartPr>
            <p14:xfrm>
              <a:off x="7528080" y="1137400"/>
              <a:ext cx="178200" cy="15120"/>
            </p14:xfrm>
          </p:contentPart>
        </mc:Choice>
        <mc:Fallback>
          <p:pic>
            <p:nvPicPr>
              <p:cNvPr id="59" name="Ink 58">
                <a:extLst>
                  <a:ext uri="{FF2B5EF4-FFF2-40B4-BE49-F238E27FC236}">
                    <a16:creationId xmlns:a16="http://schemas.microsoft.com/office/drawing/2014/main" id="{0CC92D0F-24ED-42C4-A0CF-1B2AA04552F3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7510440" y="1119760"/>
                <a:ext cx="213840" cy="50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1">
            <p14:nvContentPartPr>
              <p14:cNvPr id="62" name="Ink 61">
                <a:extLst>
                  <a:ext uri="{FF2B5EF4-FFF2-40B4-BE49-F238E27FC236}">
                    <a16:creationId xmlns:a16="http://schemas.microsoft.com/office/drawing/2014/main" id="{AB9D4E6A-06C8-40AE-9379-952CC1A48ECF}"/>
                  </a:ext>
                </a:extLst>
              </p14:cNvPr>
              <p14:cNvContentPartPr/>
              <p14:nvPr/>
            </p14:nvContentPartPr>
            <p14:xfrm>
              <a:off x="7507920" y="1218760"/>
              <a:ext cx="222840" cy="23040"/>
            </p14:xfrm>
          </p:contentPart>
        </mc:Choice>
        <mc:Fallback>
          <p:pic>
            <p:nvPicPr>
              <p:cNvPr id="62" name="Ink 61">
                <a:extLst>
                  <a:ext uri="{FF2B5EF4-FFF2-40B4-BE49-F238E27FC236}">
                    <a16:creationId xmlns:a16="http://schemas.microsoft.com/office/drawing/2014/main" id="{AB9D4E6A-06C8-40AE-9379-952CC1A48ECF}"/>
                  </a:ext>
                </a:extLst>
              </p:cNvPr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7489920" y="1201120"/>
                <a:ext cx="258480" cy="58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3">
            <p14:nvContentPartPr>
              <p14:cNvPr id="65" name="Ink 64">
                <a:extLst>
                  <a:ext uri="{FF2B5EF4-FFF2-40B4-BE49-F238E27FC236}">
                    <a16:creationId xmlns:a16="http://schemas.microsoft.com/office/drawing/2014/main" id="{A0BF7C04-E153-4B52-A715-D7B699671F71}"/>
                  </a:ext>
                </a:extLst>
              </p14:cNvPr>
              <p14:cNvContentPartPr/>
              <p14:nvPr/>
            </p14:nvContentPartPr>
            <p14:xfrm>
              <a:off x="7872600" y="992320"/>
              <a:ext cx="507960" cy="290160"/>
            </p14:xfrm>
          </p:contentPart>
        </mc:Choice>
        <mc:Fallback>
          <p:pic>
            <p:nvPicPr>
              <p:cNvPr id="65" name="Ink 64">
                <a:extLst>
                  <a:ext uri="{FF2B5EF4-FFF2-40B4-BE49-F238E27FC236}">
                    <a16:creationId xmlns:a16="http://schemas.microsoft.com/office/drawing/2014/main" id="{A0BF7C04-E153-4B52-A715-D7B699671F71}"/>
                  </a:ext>
                </a:extLst>
              </p:cNvPr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7854613" y="974320"/>
                <a:ext cx="543575" cy="325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5">
            <p14:nvContentPartPr>
              <p14:cNvPr id="67" name="Ink 66">
                <a:extLst>
                  <a:ext uri="{FF2B5EF4-FFF2-40B4-BE49-F238E27FC236}">
                    <a16:creationId xmlns:a16="http://schemas.microsoft.com/office/drawing/2014/main" id="{B8FA0598-8855-4942-A2CA-4E4622B40EE2}"/>
                  </a:ext>
                </a:extLst>
              </p14:cNvPr>
              <p14:cNvContentPartPr/>
              <p14:nvPr/>
            </p14:nvContentPartPr>
            <p14:xfrm>
              <a:off x="6881880" y="852640"/>
              <a:ext cx="1602000" cy="653760"/>
            </p14:xfrm>
          </p:contentPart>
        </mc:Choice>
        <mc:Fallback>
          <p:pic>
            <p:nvPicPr>
              <p:cNvPr id="67" name="Ink 66">
                <a:extLst>
                  <a:ext uri="{FF2B5EF4-FFF2-40B4-BE49-F238E27FC236}">
                    <a16:creationId xmlns:a16="http://schemas.microsoft.com/office/drawing/2014/main" id="{B8FA0598-8855-4942-A2CA-4E4622B40EE2}"/>
                  </a:ext>
                </a:extLst>
              </p:cNvPr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6863880" y="817000"/>
                <a:ext cx="1637640" cy="725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7">
            <p14:nvContentPartPr>
              <p14:cNvPr id="71" name="Ink 70">
                <a:extLst>
                  <a:ext uri="{FF2B5EF4-FFF2-40B4-BE49-F238E27FC236}">
                    <a16:creationId xmlns:a16="http://schemas.microsoft.com/office/drawing/2014/main" id="{EF71B3E2-3C62-45A6-9BDB-1C2CD12A261E}"/>
                  </a:ext>
                </a:extLst>
              </p14:cNvPr>
              <p14:cNvContentPartPr/>
              <p14:nvPr/>
            </p14:nvContentPartPr>
            <p14:xfrm>
              <a:off x="4246680" y="1378600"/>
              <a:ext cx="419400" cy="257040"/>
            </p14:xfrm>
          </p:contentPart>
        </mc:Choice>
        <mc:Fallback>
          <p:pic>
            <p:nvPicPr>
              <p:cNvPr id="71" name="Ink 70">
                <a:extLst>
                  <a:ext uri="{FF2B5EF4-FFF2-40B4-BE49-F238E27FC236}">
                    <a16:creationId xmlns:a16="http://schemas.microsoft.com/office/drawing/2014/main" id="{EF71B3E2-3C62-45A6-9BDB-1C2CD12A261E}"/>
                  </a:ext>
                </a:extLst>
              </p:cNvPr>
              <p:cNvPicPr/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4228695" y="1360600"/>
                <a:ext cx="455009" cy="292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9">
            <p14:nvContentPartPr>
              <p14:cNvPr id="75" name="Ink 74">
                <a:extLst>
                  <a:ext uri="{FF2B5EF4-FFF2-40B4-BE49-F238E27FC236}">
                    <a16:creationId xmlns:a16="http://schemas.microsoft.com/office/drawing/2014/main" id="{0F25B449-F645-4C29-B7A5-5C33D51892E4}"/>
                  </a:ext>
                </a:extLst>
              </p14:cNvPr>
              <p14:cNvContentPartPr/>
              <p14:nvPr/>
            </p14:nvContentPartPr>
            <p14:xfrm>
              <a:off x="1594560" y="792160"/>
              <a:ext cx="428400" cy="243000"/>
            </p14:xfrm>
          </p:contentPart>
        </mc:Choice>
        <mc:Fallback>
          <p:pic>
            <p:nvPicPr>
              <p:cNvPr id="75" name="Ink 74">
                <a:extLst>
                  <a:ext uri="{FF2B5EF4-FFF2-40B4-BE49-F238E27FC236}">
                    <a16:creationId xmlns:a16="http://schemas.microsoft.com/office/drawing/2014/main" id="{0F25B449-F645-4C29-B7A5-5C33D51892E4}"/>
                  </a:ext>
                </a:extLst>
              </p:cNvPr>
              <p:cNvPicPr/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1576920" y="774520"/>
                <a:ext cx="464040" cy="278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1">
            <p14:nvContentPartPr>
              <p14:cNvPr id="78" name="Ink 77">
                <a:extLst>
                  <a:ext uri="{FF2B5EF4-FFF2-40B4-BE49-F238E27FC236}">
                    <a16:creationId xmlns:a16="http://schemas.microsoft.com/office/drawing/2014/main" id="{CCC8D88C-883B-459D-AB72-05C671F102D4}"/>
                  </a:ext>
                </a:extLst>
              </p14:cNvPr>
              <p14:cNvContentPartPr/>
              <p14:nvPr/>
            </p14:nvContentPartPr>
            <p14:xfrm>
              <a:off x="3108720" y="461320"/>
              <a:ext cx="392400" cy="309960"/>
            </p14:xfrm>
          </p:contentPart>
        </mc:Choice>
        <mc:Fallback>
          <p:pic>
            <p:nvPicPr>
              <p:cNvPr id="78" name="Ink 77">
                <a:extLst>
                  <a:ext uri="{FF2B5EF4-FFF2-40B4-BE49-F238E27FC236}">
                    <a16:creationId xmlns:a16="http://schemas.microsoft.com/office/drawing/2014/main" id="{CCC8D88C-883B-459D-AB72-05C671F102D4}"/>
                  </a:ext>
                </a:extLst>
              </p:cNvPr>
              <p:cNvPicPr/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3090720" y="443700"/>
                <a:ext cx="428040" cy="34555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3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76644693-CA54-43A6-B4D6-D03AD01C6157}"/>
                  </a:ext>
                </a:extLst>
              </p14:cNvPr>
              <p14:cNvContentPartPr/>
              <p14:nvPr/>
            </p14:nvContentPartPr>
            <p14:xfrm>
              <a:off x="1106760" y="3508720"/>
              <a:ext cx="244080" cy="98280"/>
            </p14:xfrm>
          </p:contentPart>
        </mc:Choice>
        <mc:Fallback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76644693-CA54-43A6-B4D6-D03AD01C6157}"/>
                  </a:ext>
                </a:extLst>
              </p:cNvPr>
              <p:cNvPicPr/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1089120" y="3491080"/>
                <a:ext cx="279720" cy="133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5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3C2E932A-0800-441F-B26E-0B5AC52CA624}"/>
                  </a:ext>
                </a:extLst>
              </p14:cNvPr>
              <p14:cNvContentPartPr/>
              <p14:nvPr/>
            </p14:nvContentPartPr>
            <p14:xfrm>
              <a:off x="1605000" y="3321160"/>
              <a:ext cx="182520" cy="82080"/>
            </p14:xfrm>
          </p:contentPart>
        </mc:Choice>
        <mc:Fallback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3C2E932A-0800-441F-B26E-0B5AC52CA624}"/>
                  </a:ext>
                </a:extLst>
              </p:cNvPr>
              <p:cNvPicPr/>
              <p:nvPr/>
            </p:nvPicPr>
            <p:blipFill>
              <a:blip r:embed="rId36"/>
              <a:stretch>
                <a:fillRect/>
              </a:stretch>
            </p:blipFill>
            <p:spPr>
              <a:xfrm>
                <a:off x="1587000" y="3303520"/>
                <a:ext cx="218160" cy="117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7">
            <p14:nvContentPartPr>
              <p14:cNvPr id="27" name="Ink 26">
                <a:extLst>
                  <a:ext uri="{FF2B5EF4-FFF2-40B4-BE49-F238E27FC236}">
                    <a16:creationId xmlns:a16="http://schemas.microsoft.com/office/drawing/2014/main" id="{8F15D597-C62C-46A9-910B-4D6C0E3F1B0C}"/>
                  </a:ext>
                </a:extLst>
              </p14:cNvPr>
              <p14:cNvContentPartPr/>
              <p14:nvPr/>
            </p14:nvContentPartPr>
            <p14:xfrm>
              <a:off x="1432200" y="3748840"/>
              <a:ext cx="131760" cy="360"/>
            </p14:xfrm>
          </p:contentPart>
        </mc:Choice>
        <mc:Fallback>
          <p:pic>
            <p:nvPicPr>
              <p:cNvPr id="27" name="Ink 26">
                <a:extLst>
                  <a:ext uri="{FF2B5EF4-FFF2-40B4-BE49-F238E27FC236}">
                    <a16:creationId xmlns:a16="http://schemas.microsoft.com/office/drawing/2014/main" id="{8F15D597-C62C-46A9-910B-4D6C0E3F1B0C}"/>
                  </a:ext>
                </a:extLst>
              </p:cNvPr>
              <p:cNvPicPr/>
              <p:nvPr/>
            </p:nvPicPr>
            <p:blipFill>
              <a:blip r:embed="rId38"/>
              <a:stretch>
                <a:fillRect/>
              </a:stretch>
            </p:blipFill>
            <p:spPr>
              <a:xfrm>
                <a:off x="1414200" y="3730840"/>
                <a:ext cx="1674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9">
            <p14:nvContentPartPr>
              <p14:cNvPr id="28" name="Ink 27">
                <a:extLst>
                  <a:ext uri="{FF2B5EF4-FFF2-40B4-BE49-F238E27FC236}">
                    <a16:creationId xmlns:a16="http://schemas.microsoft.com/office/drawing/2014/main" id="{C01A50BD-C865-4EA8-936E-D282A9853564}"/>
                  </a:ext>
                </a:extLst>
              </p14:cNvPr>
              <p14:cNvContentPartPr/>
              <p14:nvPr/>
            </p14:nvContentPartPr>
            <p14:xfrm>
              <a:off x="1858800" y="3738400"/>
              <a:ext cx="58680" cy="8640"/>
            </p14:xfrm>
          </p:contentPart>
        </mc:Choice>
        <mc:Fallback>
          <p:pic>
            <p:nvPicPr>
              <p:cNvPr id="28" name="Ink 27">
                <a:extLst>
                  <a:ext uri="{FF2B5EF4-FFF2-40B4-BE49-F238E27FC236}">
                    <a16:creationId xmlns:a16="http://schemas.microsoft.com/office/drawing/2014/main" id="{C01A50BD-C865-4EA8-936E-D282A9853564}"/>
                  </a:ext>
                </a:extLst>
              </p:cNvPr>
              <p:cNvPicPr/>
              <p:nvPr/>
            </p:nvPicPr>
            <p:blipFill>
              <a:blip r:embed="rId40"/>
              <a:stretch>
                <a:fillRect/>
              </a:stretch>
            </p:blipFill>
            <p:spPr>
              <a:xfrm>
                <a:off x="1840800" y="3720400"/>
                <a:ext cx="94320" cy="44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1">
            <p14:nvContentPartPr>
              <p14:cNvPr id="35" name="Ink 34">
                <a:extLst>
                  <a:ext uri="{FF2B5EF4-FFF2-40B4-BE49-F238E27FC236}">
                    <a16:creationId xmlns:a16="http://schemas.microsoft.com/office/drawing/2014/main" id="{BB53105E-183A-48EE-A0A3-76A1888FE1E1}"/>
                  </a:ext>
                </a:extLst>
              </p14:cNvPr>
              <p14:cNvContentPartPr/>
              <p14:nvPr/>
            </p14:nvContentPartPr>
            <p14:xfrm>
              <a:off x="802560" y="3677200"/>
              <a:ext cx="277200" cy="81720"/>
            </p14:xfrm>
          </p:contentPart>
        </mc:Choice>
        <mc:Fallback>
          <p:pic>
            <p:nvPicPr>
              <p:cNvPr id="35" name="Ink 34">
                <a:extLst>
                  <a:ext uri="{FF2B5EF4-FFF2-40B4-BE49-F238E27FC236}">
                    <a16:creationId xmlns:a16="http://schemas.microsoft.com/office/drawing/2014/main" id="{BB53105E-183A-48EE-A0A3-76A1888FE1E1}"/>
                  </a:ext>
                </a:extLst>
              </p:cNvPr>
              <p:cNvPicPr/>
              <p:nvPr/>
            </p:nvPicPr>
            <p:blipFill>
              <a:blip r:embed="rId42"/>
              <a:stretch>
                <a:fillRect/>
              </a:stretch>
            </p:blipFill>
            <p:spPr>
              <a:xfrm>
                <a:off x="784583" y="3659200"/>
                <a:ext cx="312794" cy="117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3">
            <p14:nvContentPartPr>
              <p14:cNvPr id="81" name="Ink 80">
                <a:extLst>
                  <a:ext uri="{FF2B5EF4-FFF2-40B4-BE49-F238E27FC236}">
                    <a16:creationId xmlns:a16="http://schemas.microsoft.com/office/drawing/2014/main" id="{D210016D-5101-4089-A3F2-AC94CC1913D8}"/>
                  </a:ext>
                </a:extLst>
              </p14:cNvPr>
              <p14:cNvContentPartPr/>
              <p14:nvPr/>
            </p14:nvContentPartPr>
            <p14:xfrm>
              <a:off x="4307520" y="2277520"/>
              <a:ext cx="24480" cy="8280"/>
            </p14:xfrm>
          </p:contentPart>
        </mc:Choice>
        <mc:Fallback>
          <p:pic>
            <p:nvPicPr>
              <p:cNvPr id="81" name="Ink 80">
                <a:extLst>
                  <a:ext uri="{FF2B5EF4-FFF2-40B4-BE49-F238E27FC236}">
                    <a16:creationId xmlns:a16="http://schemas.microsoft.com/office/drawing/2014/main" id="{D210016D-5101-4089-A3F2-AC94CC1913D8}"/>
                  </a:ext>
                </a:extLst>
              </p:cNvPr>
              <p:cNvPicPr/>
              <p:nvPr/>
            </p:nvPicPr>
            <p:blipFill>
              <a:blip r:embed="rId44"/>
              <a:stretch>
                <a:fillRect/>
              </a:stretch>
            </p:blipFill>
            <p:spPr>
              <a:xfrm>
                <a:off x="4289880" y="2259880"/>
                <a:ext cx="60120" cy="43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5">
            <p14:nvContentPartPr>
              <p14:cNvPr id="84" name="Ink 83">
                <a:extLst>
                  <a:ext uri="{FF2B5EF4-FFF2-40B4-BE49-F238E27FC236}">
                    <a16:creationId xmlns:a16="http://schemas.microsoft.com/office/drawing/2014/main" id="{2F5A4324-E37F-44AD-9D30-AEFC8E528A3E}"/>
                  </a:ext>
                </a:extLst>
              </p14:cNvPr>
              <p14:cNvContentPartPr/>
              <p14:nvPr/>
            </p14:nvContentPartPr>
            <p14:xfrm>
              <a:off x="4571760" y="2417920"/>
              <a:ext cx="360" cy="12240"/>
            </p14:xfrm>
          </p:contentPart>
        </mc:Choice>
        <mc:Fallback>
          <p:pic>
            <p:nvPicPr>
              <p:cNvPr id="84" name="Ink 83">
                <a:extLst>
                  <a:ext uri="{FF2B5EF4-FFF2-40B4-BE49-F238E27FC236}">
                    <a16:creationId xmlns:a16="http://schemas.microsoft.com/office/drawing/2014/main" id="{2F5A4324-E37F-44AD-9D30-AEFC8E528A3E}"/>
                  </a:ext>
                </a:extLst>
              </p:cNvPr>
              <p:cNvPicPr/>
              <p:nvPr/>
            </p:nvPicPr>
            <p:blipFill>
              <a:blip r:embed="rId46"/>
              <a:stretch>
                <a:fillRect/>
              </a:stretch>
            </p:blipFill>
            <p:spPr>
              <a:xfrm>
                <a:off x="4553760" y="2399920"/>
                <a:ext cx="36000" cy="47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7">
            <p14:nvContentPartPr>
              <p14:cNvPr id="85" name="Ink 84">
                <a:extLst>
                  <a:ext uri="{FF2B5EF4-FFF2-40B4-BE49-F238E27FC236}">
                    <a16:creationId xmlns:a16="http://schemas.microsoft.com/office/drawing/2014/main" id="{DA2B3F3E-0139-4666-99E9-7120DD3FB27C}"/>
                  </a:ext>
                </a:extLst>
              </p14:cNvPr>
              <p14:cNvContentPartPr/>
              <p14:nvPr/>
            </p14:nvContentPartPr>
            <p14:xfrm>
              <a:off x="4561320" y="2580280"/>
              <a:ext cx="360" cy="360"/>
            </p14:xfrm>
          </p:contentPart>
        </mc:Choice>
        <mc:Fallback>
          <p:pic>
            <p:nvPicPr>
              <p:cNvPr id="85" name="Ink 84">
                <a:extLst>
                  <a:ext uri="{FF2B5EF4-FFF2-40B4-BE49-F238E27FC236}">
                    <a16:creationId xmlns:a16="http://schemas.microsoft.com/office/drawing/2014/main" id="{DA2B3F3E-0139-4666-99E9-7120DD3FB27C}"/>
                  </a:ext>
                </a:extLst>
              </p:cNvPr>
              <p:cNvPicPr/>
              <p:nvPr/>
            </p:nvPicPr>
            <p:blipFill>
              <a:blip r:embed="rId48"/>
              <a:stretch>
                <a:fillRect/>
              </a:stretch>
            </p:blipFill>
            <p:spPr>
              <a:xfrm>
                <a:off x="4543680" y="2562280"/>
                <a:ext cx="360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9">
            <p14:nvContentPartPr>
              <p14:cNvPr id="86" name="Ink 85">
                <a:extLst>
                  <a:ext uri="{FF2B5EF4-FFF2-40B4-BE49-F238E27FC236}">
                    <a16:creationId xmlns:a16="http://schemas.microsoft.com/office/drawing/2014/main" id="{B6343514-92D0-4275-B033-7FF8D7E7063F}"/>
                  </a:ext>
                </a:extLst>
              </p14:cNvPr>
              <p14:cNvContentPartPr/>
              <p14:nvPr/>
            </p14:nvContentPartPr>
            <p14:xfrm>
              <a:off x="4561320" y="2681800"/>
              <a:ext cx="360" cy="64800"/>
            </p14:xfrm>
          </p:contentPart>
        </mc:Choice>
        <mc:Fallback>
          <p:pic>
            <p:nvPicPr>
              <p:cNvPr id="86" name="Ink 85">
                <a:extLst>
                  <a:ext uri="{FF2B5EF4-FFF2-40B4-BE49-F238E27FC236}">
                    <a16:creationId xmlns:a16="http://schemas.microsoft.com/office/drawing/2014/main" id="{B6343514-92D0-4275-B033-7FF8D7E7063F}"/>
                  </a:ext>
                </a:extLst>
              </p:cNvPr>
              <p:cNvPicPr/>
              <p:nvPr/>
            </p:nvPicPr>
            <p:blipFill>
              <a:blip r:embed="rId50"/>
              <a:stretch>
                <a:fillRect/>
              </a:stretch>
            </p:blipFill>
            <p:spPr>
              <a:xfrm>
                <a:off x="4543680" y="2664160"/>
                <a:ext cx="36000" cy="100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1">
            <p14:nvContentPartPr>
              <p14:cNvPr id="87" name="Ink 86">
                <a:extLst>
                  <a:ext uri="{FF2B5EF4-FFF2-40B4-BE49-F238E27FC236}">
                    <a16:creationId xmlns:a16="http://schemas.microsoft.com/office/drawing/2014/main" id="{0759444D-C97F-4B86-A743-3160B3CDB82A}"/>
                  </a:ext>
                </a:extLst>
              </p14:cNvPr>
              <p14:cNvContentPartPr/>
              <p14:nvPr/>
            </p14:nvContentPartPr>
            <p14:xfrm>
              <a:off x="4557720" y="2803840"/>
              <a:ext cx="14400" cy="97200"/>
            </p14:xfrm>
          </p:contentPart>
        </mc:Choice>
        <mc:Fallback>
          <p:pic>
            <p:nvPicPr>
              <p:cNvPr id="87" name="Ink 86">
                <a:extLst>
                  <a:ext uri="{FF2B5EF4-FFF2-40B4-BE49-F238E27FC236}">
                    <a16:creationId xmlns:a16="http://schemas.microsoft.com/office/drawing/2014/main" id="{0759444D-C97F-4B86-A743-3160B3CDB82A}"/>
                  </a:ext>
                </a:extLst>
              </p:cNvPr>
              <p:cNvPicPr/>
              <p:nvPr/>
            </p:nvPicPr>
            <p:blipFill>
              <a:blip r:embed="rId52"/>
              <a:stretch>
                <a:fillRect/>
              </a:stretch>
            </p:blipFill>
            <p:spPr>
              <a:xfrm>
                <a:off x="4539720" y="2785840"/>
                <a:ext cx="50040" cy="132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3">
            <p14:nvContentPartPr>
              <p14:cNvPr id="88" name="Ink 87">
                <a:extLst>
                  <a:ext uri="{FF2B5EF4-FFF2-40B4-BE49-F238E27FC236}">
                    <a16:creationId xmlns:a16="http://schemas.microsoft.com/office/drawing/2014/main" id="{63E8C249-A3A3-40F9-AA1B-62516EDB1D21}"/>
                  </a:ext>
                </a:extLst>
              </p14:cNvPr>
              <p14:cNvContentPartPr/>
              <p14:nvPr/>
            </p14:nvContentPartPr>
            <p14:xfrm>
              <a:off x="4531080" y="2966560"/>
              <a:ext cx="30600" cy="81360"/>
            </p14:xfrm>
          </p:contentPart>
        </mc:Choice>
        <mc:Fallback>
          <p:pic>
            <p:nvPicPr>
              <p:cNvPr id="88" name="Ink 87">
                <a:extLst>
                  <a:ext uri="{FF2B5EF4-FFF2-40B4-BE49-F238E27FC236}">
                    <a16:creationId xmlns:a16="http://schemas.microsoft.com/office/drawing/2014/main" id="{63E8C249-A3A3-40F9-AA1B-62516EDB1D21}"/>
                  </a:ext>
                </a:extLst>
              </p:cNvPr>
              <p:cNvPicPr/>
              <p:nvPr/>
            </p:nvPicPr>
            <p:blipFill>
              <a:blip r:embed="rId54"/>
              <a:stretch>
                <a:fillRect/>
              </a:stretch>
            </p:blipFill>
            <p:spPr>
              <a:xfrm>
                <a:off x="4513080" y="2948560"/>
                <a:ext cx="66240" cy="117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5">
            <p14:nvContentPartPr>
              <p14:cNvPr id="93" name="Ink 92">
                <a:extLst>
                  <a:ext uri="{FF2B5EF4-FFF2-40B4-BE49-F238E27FC236}">
                    <a16:creationId xmlns:a16="http://schemas.microsoft.com/office/drawing/2014/main" id="{5132E248-6FD0-4D9E-A69C-86EB851754FA}"/>
                  </a:ext>
                </a:extLst>
              </p14:cNvPr>
              <p14:cNvContentPartPr/>
              <p14:nvPr/>
            </p14:nvContentPartPr>
            <p14:xfrm>
              <a:off x="4531080" y="3220360"/>
              <a:ext cx="14400" cy="36360"/>
            </p14:xfrm>
          </p:contentPart>
        </mc:Choice>
        <mc:Fallback>
          <p:pic>
            <p:nvPicPr>
              <p:cNvPr id="93" name="Ink 92">
                <a:extLst>
                  <a:ext uri="{FF2B5EF4-FFF2-40B4-BE49-F238E27FC236}">
                    <a16:creationId xmlns:a16="http://schemas.microsoft.com/office/drawing/2014/main" id="{5132E248-6FD0-4D9E-A69C-86EB851754FA}"/>
                  </a:ext>
                </a:extLst>
              </p:cNvPr>
              <p:cNvPicPr/>
              <p:nvPr/>
            </p:nvPicPr>
            <p:blipFill>
              <a:blip r:embed="rId56"/>
              <a:stretch>
                <a:fillRect/>
              </a:stretch>
            </p:blipFill>
            <p:spPr>
              <a:xfrm>
                <a:off x="4513080" y="3202360"/>
                <a:ext cx="5004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7">
            <p14:nvContentPartPr>
              <p14:cNvPr id="94" name="Ink 93">
                <a:extLst>
                  <a:ext uri="{FF2B5EF4-FFF2-40B4-BE49-F238E27FC236}">
                    <a16:creationId xmlns:a16="http://schemas.microsoft.com/office/drawing/2014/main" id="{487C6515-452C-4CA9-9E80-6D1F490D62CF}"/>
                  </a:ext>
                </a:extLst>
              </p14:cNvPr>
              <p14:cNvContentPartPr/>
              <p14:nvPr/>
            </p14:nvContentPartPr>
            <p14:xfrm>
              <a:off x="4500480" y="2224600"/>
              <a:ext cx="71640" cy="49320"/>
            </p14:xfrm>
          </p:contentPart>
        </mc:Choice>
        <mc:Fallback>
          <p:pic>
            <p:nvPicPr>
              <p:cNvPr id="94" name="Ink 93">
                <a:extLst>
                  <a:ext uri="{FF2B5EF4-FFF2-40B4-BE49-F238E27FC236}">
                    <a16:creationId xmlns:a16="http://schemas.microsoft.com/office/drawing/2014/main" id="{487C6515-452C-4CA9-9E80-6D1F490D62CF}"/>
                  </a:ext>
                </a:extLst>
              </p:cNvPr>
              <p:cNvPicPr/>
              <p:nvPr/>
            </p:nvPicPr>
            <p:blipFill>
              <a:blip r:embed="rId58"/>
              <a:stretch>
                <a:fillRect/>
              </a:stretch>
            </p:blipFill>
            <p:spPr>
              <a:xfrm>
                <a:off x="4482480" y="2206960"/>
                <a:ext cx="107280" cy="84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9">
            <p14:nvContentPartPr>
              <p14:cNvPr id="97" name="Ink 96">
                <a:extLst>
                  <a:ext uri="{FF2B5EF4-FFF2-40B4-BE49-F238E27FC236}">
                    <a16:creationId xmlns:a16="http://schemas.microsoft.com/office/drawing/2014/main" id="{15C8C767-D073-4CCD-87B0-D1CC2A79D4B0}"/>
                  </a:ext>
                </a:extLst>
              </p14:cNvPr>
              <p14:cNvContentPartPr/>
              <p14:nvPr/>
            </p14:nvContentPartPr>
            <p14:xfrm>
              <a:off x="4287360" y="3311800"/>
              <a:ext cx="282600" cy="406800"/>
            </p14:xfrm>
          </p:contentPart>
        </mc:Choice>
        <mc:Fallback>
          <p:pic>
            <p:nvPicPr>
              <p:cNvPr id="97" name="Ink 96">
                <a:extLst>
                  <a:ext uri="{FF2B5EF4-FFF2-40B4-BE49-F238E27FC236}">
                    <a16:creationId xmlns:a16="http://schemas.microsoft.com/office/drawing/2014/main" id="{15C8C767-D073-4CCD-87B0-D1CC2A79D4B0}"/>
                  </a:ext>
                </a:extLst>
              </p:cNvPr>
              <p:cNvPicPr/>
              <p:nvPr/>
            </p:nvPicPr>
            <p:blipFill>
              <a:blip r:embed="rId60"/>
              <a:stretch>
                <a:fillRect/>
              </a:stretch>
            </p:blipFill>
            <p:spPr>
              <a:xfrm>
                <a:off x="4269383" y="3293800"/>
                <a:ext cx="318195" cy="442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1">
            <p14:nvContentPartPr>
              <p14:cNvPr id="99" name="Ink 98">
                <a:extLst>
                  <a:ext uri="{FF2B5EF4-FFF2-40B4-BE49-F238E27FC236}">
                    <a16:creationId xmlns:a16="http://schemas.microsoft.com/office/drawing/2014/main" id="{1354BFEE-D6EB-45E4-84B4-2946D0D3443F}"/>
                  </a:ext>
                </a:extLst>
              </p14:cNvPr>
              <p14:cNvContentPartPr/>
              <p14:nvPr/>
            </p14:nvContentPartPr>
            <p14:xfrm>
              <a:off x="2092800" y="1970080"/>
              <a:ext cx="2089800" cy="2130840"/>
            </p14:xfrm>
          </p:contentPart>
        </mc:Choice>
        <mc:Fallback>
          <p:pic>
            <p:nvPicPr>
              <p:cNvPr id="99" name="Ink 98">
                <a:extLst>
                  <a:ext uri="{FF2B5EF4-FFF2-40B4-BE49-F238E27FC236}">
                    <a16:creationId xmlns:a16="http://schemas.microsoft.com/office/drawing/2014/main" id="{1354BFEE-D6EB-45E4-84B4-2946D0D3443F}"/>
                  </a:ext>
                </a:extLst>
              </p:cNvPr>
              <p:cNvPicPr/>
              <p:nvPr/>
            </p:nvPicPr>
            <p:blipFill>
              <a:blip r:embed="rId62"/>
              <a:stretch>
                <a:fillRect/>
              </a:stretch>
            </p:blipFill>
            <p:spPr>
              <a:xfrm>
                <a:off x="2074800" y="1952077"/>
                <a:ext cx="2125440" cy="216648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3">
            <p14:nvContentPartPr>
              <p14:cNvPr id="102" name="Ink 101">
                <a:extLst>
                  <a:ext uri="{FF2B5EF4-FFF2-40B4-BE49-F238E27FC236}">
                    <a16:creationId xmlns:a16="http://schemas.microsoft.com/office/drawing/2014/main" id="{99900D40-175A-4D1D-BA1F-FAD10ED40108}"/>
                  </a:ext>
                </a:extLst>
              </p14:cNvPr>
              <p14:cNvContentPartPr/>
              <p14:nvPr/>
            </p14:nvContentPartPr>
            <p14:xfrm>
              <a:off x="6309120" y="1972600"/>
              <a:ext cx="468720" cy="307800"/>
            </p14:xfrm>
          </p:contentPart>
        </mc:Choice>
        <mc:Fallback>
          <p:pic>
            <p:nvPicPr>
              <p:cNvPr id="102" name="Ink 101">
                <a:extLst>
                  <a:ext uri="{FF2B5EF4-FFF2-40B4-BE49-F238E27FC236}">
                    <a16:creationId xmlns:a16="http://schemas.microsoft.com/office/drawing/2014/main" id="{99900D40-175A-4D1D-BA1F-FAD10ED40108}"/>
                  </a:ext>
                </a:extLst>
              </p:cNvPr>
              <p:cNvPicPr/>
              <p:nvPr/>
            </p:nvPicPr>
            <p:blipFill>
              <a:blip r:embed="rId64"/>
              <a:stretch>
                <a:fillRect/>
              </a:stretch>
            </p:blipFill>
            <p:spPr>
              <a:xfrm>
                <a:off x="6291120" y="1954600"/>
                <a:ext cx="504360" cy="343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5">
            <p14:nvContentPartPr>
              <p14:cNvPr id="103" name="Ink 102">
                <a:extLst>
                  <a:ext uri="{FF2B5EF4-FFF2-40B4-BE49-F238E27FC236}">
                    <a16:creationId xmlns:a16="http://schemas.microsoft.com/office/drawing/2014/main" id="{2EF0F4F3-D143-423C-B8D0-C6B8FC6F23FF}"/>
                  </a:ext>
                </a:extLst>
              </p14:cNvPr>
              <p14:cNvContentPartPr/>
              <p14:nvPr/>
            </p14:nvContentPartPr>
            <p14:xfrm>
              <a:off x="6886560" y="1970080"/>
              <a:ext cx="93600" cy="98640"/>
            </p14:xfrm>
          </p:contentPart>
        </mc:Choice>
        <mc:Fallback>
          <p:pic>
            <p:nvPicPr>
              <p:cNvPr id="103" name="Ink 102">
                <a:extLst>
                  <a:ext uri="{FF2B5EF4-FFF2-40B4-BE49-F238E27FC236}">
                    <a16:creationId xmlns:a16="http://schemas.microsoft.com/office/drawing/2014/main" id="{2EF0F4F3-D143-423C-B8D0-C6B8FC6F23FF}"/>
                  </a:ext>
                </a:extLst>
              </p:cNvPr>
              <p:cNvPicPr/>
              <p:nvPr/>
            </p:nvPicPr>
            <p:blipFill>
              <a:blip r:embed="rId66"/>
              <a:stretch>
                <a:fillRect/>
              </a:stretch>
            </p:blipFill>
            <p:spPr>
              <a:xfrm>
                <a:off x="6868560" y="1952440"/>
                <a:ext cx="129240" cy="134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7">
            <p14:nvContentPartPr>
              <p14:cNvPr id="104" name="Ink 103">
                <a:extLst>
                  <a:ext uri="{FF2B5EF4-FFF2-40B4-BE49-F238E27FC236}">
                    <a16:creationId xmlns:a16="http://schemas.microsoft.com/office/drawing/2014/main" id="{CA18412F-CC08-406C-A6BC-EBDA6373DC5C}"/>
                  </a:ext>
                </a:extLst>
              </p14:cNvPr>
              <p14:cNvContentPartPr/>
              <p14:nvPr/>
            </p14:nvContentPartPr>
            <p14:xfrm>
              <a:off x="7060800" y="2125600"/>
              <a:ext cx="157320" cy="19080"/>
            </p14:xfrm>
          </p:contentPart>
        </mc:Choice>
        <mc:Fallback>
          <p:pic>
            <p:nvPicPr>
              <p:cNvPr id="104" name="Ink 103">
                <a:extLst>
                  <a:ext uri="{FF2B5EF4-FFF2-40B4-BE49-F238E27FC236}">
                    <a16:creationId xmlns:a16="http://schemas.microsoft.com/office/drawing/2014/main" id="{CA18412F-CC08-406C-A6BC-EBDA6373DC5C}"/>
                  </a:ext>
                </a:extLst>
              </p:cNvPr>
              <p:cNvPicPr/>
              <p:nvPr/>
            </p:nvPicPr>
            <p:blipFill>
              <a:blip r:embed="rId68"/>
              <a:stretch>
                <a:fillRect/>
              </a:stretch>
            </p:blipFill>
            <p:spPr>
              <a:xfrm>
                <a:off x="7043160" y="2107960"/>
                <a:ext cx="192960" cy="54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9">
            <p14:nvContentPartPr>
              <p14:cNvPr id="105" name="Ink 104">
                <a:extLst>
                  <a:ext uri="{FF2B5EF4-FFF2-40B4-BE49-F238E27FC236}">
                    <a16:creationId xmlns:a16="http://schemas.microsoft.com/office/drawing/2014/main" id="{58AA3A42-52A1-4571-B49C-8316217049E8}"/>
                  </a:ext>
                </a:extLst>
              </p14:cNvPr>
              <p14:cNvContentPartPr/>
              <p14:nvPr/>
            </p14:nvContentPartPr>
            <p14:xfrm>
              <a:off x="7320720" y="1970800"/>
              <a:ext cx="25200" cy="224640"/>
            </p14:xfrm>
          </p:contentPart>
        </mc:Choice>
        <mc:Fallback>
          <p:pic>
            <p:nvPicPr>
              <p:cNvPr id="105" name="Ink 104">
                <a:extLst>
                  <a:ext uri="{FF2B5EF4-FFF2-40B4-BE49-F238E27FC236}">
                    <a16:creationId xmlns:a16="http://schemas.microsoft.com/office/drawing/2014/main" id="{58AA3A42-52A1-4571-B49C-8316217049E8}"/>
                  </a:ext>
                </a:extLst>
              </p:cNvPr>
              <p:cNvPicPr/>
              <p:nvPr/>
            </p:nvPicPr>
            <p:blipFill>
              <a:blip r:embed="rId70"/>
              <a:stretch>
                <a:fillRect/>
              </a:stretch>
            </p:blipFill>
            <p:spPr>
              <a:xfrm>
                <a:off x="7302720" y="1952800"/>
                <a:ext cx="60840" cy="260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1">
            <p14:nvContentPartPr>
              <p14:cNvPr id="108" name="Ink 107">
                <a:extLst>
                  <a:ext uri="{FF2B5EF4-FFF2-40B4-BE49-F238E27FC236}">
                    <a16:creationId xmlns:a16="http://schemas.microsoft.com/office/drawing/2014/main" id="{17535C3E-5D56-4E7B-B2CD-7605A409DFBD}"/>
                  </a:ext>
                </a:extLst>
              </p14:cNvPr>
              <p14:cNvContentPartPr/>
              <p14:nvPr/>
            </p14:nvContentPartPr>
            <p14:xfrm>
              <a:off x="7790520" y="1901320"/>
              <a:ext cx="81360" cy="99360"/>
            </p14:xfrm>
          </p:contentPart>
        </mc:Choice>
        <mc:Fallback>
          <p:pic>
            <p:nvPicPr>
              <p:cNvPr id="108" name="Ink 107">
                <a:extLst>
                  <a:ext uri="{FF2B5EF4-FFF2-40B4-BE49-F238E27FC236}">
                    <a16:creationId xmlns:a16="http://schemas.microsoft.com/office/drawing/2014/main" id="{17535C3E-5D56-4E7B-B2CD-7605A409DFBD}"/>
                  </a:ext>
                </a:extLst>
              </p:cNvPr>
              <p:cNvPicPr/>
              <p:nvPr/>
            </p:nvPicPr>
            <p:blipFill>
              <a:blip r:embed="rId72"/>
              <a:stretch>
                <a:fillRect/>
              </a:stretch>
            </p:blipFill>
            <p:spPr>
              <a:xfrm>
                <a:off x="7772880" y="1883680"/>
                <a:ext cx="117000" cy="135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3">
            <p14:nvContentPartPr>
              <p14:cNvPr id="109" name="Ink 108">
                <a:extLst>
                  <a:ext uri="{FF2B5EF4-FFF2-40B4-BE49-F238E27FC236}">
                    <a16:creationId xmlns:a16="http://schemas.microsoft.com/office/drawing/2014/main" id="{581EBC5A-3DEC-4EC8-A2A7-898530B1763E}"/>
                  </a:ext>
                </a:extLst>
              </p14:cNvPr>
              <p14:cNvContentPartPr/>
              <p14:nvPr/>
            </p14:nvContentPartPr>
            <p14:xfrm>
              <a:off x="7873680" y="2062240"/>
              <a:ext cx="154080" cy="10800"/>
            </p14:xfrm>
          </p:contentPart>
        </mc:Choice>
        <mc:Fallback>
          <p:pic>
            <p:nvPicPr>
              <p:cNvPr id="109" name="Ink 108">
                <a:extLst>
                  <a:ext uri="{FF2B5EF4-FFF2-40B4-BE49-F238E27FC236}">
                    <a16:creationId xmlns:a16="http://schemas.microsoft.com/office/drawing/2014/main" id="{581EBC5A-3DEC-4EC8-A2A7-898530B1763E}"/>
                  </a:ext>
                </a:extLst>
              </p:cNvPr>
              <p:cNvPicPr/>
              <p:nvPr/>
            </p:nvPicPr>
            <p:blipFill>
              <a:blip r:embed="rId74"/>
              <a:stretch>
                <a:fillRect/>
              </a:stretch>
            </p:blipFill>
            <p:spPr>
              <a:xfrm>
                <a:off x="7856040" y="2044240"/>
                <a:ext cx="189720" cy="46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5">
            <p14:nvContentPartPr>
              <p14:cNvPr id="110" name="Ink 109">
                <a:extLst>
                  <a:ext uri="{FF2B5EF4-FFF2-40B4-BE49-F238E27FC236}">
                    <a16:creationId xmlns:a16="http://schemas.microsoft.com/office/drawing/2014/main" id="{A8453ACA-E7DA-4F0C-BC2D-D8CAEF24EB20}"/>
                  </a:ext>
                </a:extLst>
              </p14:cNvPr>
              <p14:cNvContentPartPr/>
              <p14:nvPr/>
            </p14:nvContentPartPr>
            <p14:xfrm>
              <a:off x="7883760" y="2165920"/>
              <a:ext cx="133200" cy="8640"/>
            </p14:xfrm>
          </p:contentPart>
        </mc:Choice>
        <mc:Fallback>
          <p:pic>
            <p:nvPicPr>
              <p:cNvPr id="110" name="Ink 109">
                <a:extLst>
                  <a:ext uri="{FF2B5EF4-FFF2-40B4-BE49-F238E27FC236}">
                    <a16:creationId xmlns:a16="http://schemas.microsoft.com/office/drawing/2014/main" id="{A8453ACA-E7DA-4F0C-BC2D-D8CAEF24EB20}"/>
                  </a:ext>
                </a:extLst>
              </p:cNvPr>
              <p:cNvPicPr/>
              <p:nvPr/>
            </p:nvPicPr>
            <p:blipFill>
              <a:blip r:embed="rId76"/>
              <a:stretch>
                <a:fillRect/>
              </a:stretch>
            </p:blipFill>
            <p:spPr>
              <a:xfrm>
                <a:off x="7865760" y="2147920"/>
                <a:ext cx="168840" cy="44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7">
            <p14:nvContentPartPr>
              <p14:cNvPr id="111" name="Ink 110">
                <a:extLst>
                  <a:ext uri="{FF2B5EF4-FFF2-40B4-BE49-F238E27FC236}">
                    <a16:creationId xmlns:a16="http://schemas.microsoft.com/office/drawing/2014/main" id="{4895D552-5CEE-41C3-82FE-6760AF6F02C7}"/>
                  </a:ext>
                </a:extLst>
              </p14:cNvPr>
              <p14:cNvContentPartPr/>
              <p14:nvPr/>
            </p14:nvContentPartPr>
            <p14:xfrm>
              <a:off x="7450680" y="1918960"/>
              <a:ext cx="252720" cy="297360"/>
            </p14:xfrm>
          </p:contentPart>
        </mc:Choice>
        <mc:Fallback>
          <p:pic>
            <p:nvPicPr>
              <p:cNvPr id="111" name="Ink 110">
                <a:extLst>
                  <a:ext uri="{FF2B5EF4-FFF2-40B4-BE49-F238E27FC236}">
                    <a16:creationId xmlns:a16="http://schemas.microsoft.com/office/drawing/2014/main" id="{4895D552-5CEE-41C3-82FE-6760AF6F02C7}"/>
                  </a:ext>
                </a:extLst>
              </p:cNvPr>
              <p:cNvPicPr/>
              <p:nvPr/>
            </p:nvPicPr>
            <p:blipFill>
              <a:blip r:embed="rId78"/>
              <a:stretch>
                <a:fillRect/>
              </a:stretch>
            </p:blipFill>
            <p:spPr>
              <a:xfrm>
                <a:off x="7432654" y="1900960"/>
                <a:ext cx="288411" cy="333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9">
            <p14:nvContentPartPr>
              <p14:cNvPr id="117" name="Ink 116">
                <a:extLst>
                  <a:ext uri="{FF2B5EF4-FFF2-40B4-BE49-F238E27FC236}">
                    <a16:creationId xmlns:a16="http://schemas.microsoft.com/office/drawing/2014/main" id="{5A2F1C9C-18A1-482E-9DED-2D6AB990D346}"/>
                  </a:ext>
                </a:extLst>
              </p14:cNvPr>
              <p14:cNvContentPartPr/>
              <p14:nvPr/>
            </p14:nvContentPartPr>
            <p14:xfrm>
              <a:off x="8178240" y="1938760"/>
              <a:ext cx="637200" cy="305280"/>
            </p14:xfrm>
          </p:contentPart>
        </mc:Choice>
        <mc:Fallback>
          <p:pic>
            <p:nvPicPr>
              <p:cNvPr id="117" name="Ink 116">
                <a:extLst>
                  <a:ext uri="{FF2B5EF4-FFF2-40B4-BE49-F238E27FC236}">
                    <a16:creationId xmlns:a16="http://schemas.microsoft.com/office/drawing/2014/main" id="{5A2F1C9C-18A1-482E-9DED-2D6AB990D346}"/>
                  </a:ext>
                </a:extLst>
              </p:cNvPr>
              <p:cNvPicPr/>
              <p:nvPr/>
            </p:nvPicPr>
            <p:blipFill>
              <a:blip r:embed="rId80"/>
              <a:stretch>
                <a:fillRect/>
              </a:stretch>
            </p:blipFill>
            <p:spPr>
              <a:xfrm>
                <a:off x="8160600" y="1920760"/>
                <a:ext cx="672840" cy="340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1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372CF1EE-C12F-4545-9CEB-E374270E9DF7}"/>
                  </a:ext>
                </a:extLst>
              </p14:cNvPr>
              <p14:cNvContentPartPr/>
              <p14:nvPr/>
            </p14:nvContentPartPr>
            <p14:xfrm>
              <a:off x="4073880" y="2417920"/>
              <a:ext cx="401040" cy="417600"/>
            </p14:xfrm>
          </p:contentPart>
        </mc:Choice>
        <mc:Fallback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372CF1EE-C12F-4545-9CEB-E374270E9DF7}"/>
                  </a:ext>
                </a:extLst>
              </p:cNvPr>
              <p:cNvPicPr/>
              <p:nvPr/>
            </p:nvPicPr>
            <p:blipFill>
              <a:blip r:embed="rId82"/>
              <a:stretch>
                <a:fillRect/>
              </a:stretch>
            </p:blipFill>
            <p:spPr>
              <a:xfrm>
                <a:off x="4055896" y="2399920"/>
                <a:ext cx="436648" cy="453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3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B8C0D89E-62BB-4089-B716-391A1C65AA69}"/>
                  </a:ext>
                </a:extLst>
              </p14:cNvPr>
              <p14:cNvContentPartPr/>
              <p14:nvPr/>
            </p14:nvContentPartPr>
            <p14:xfrm>
              <a:off x="2590320" y="2894920"/>
              <a:ext cx="312120" cy="306360"/>
            </p14:xfrm>
          </p:contentPart>
        </mc:Choice>
        <mc:Fallback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B8C0D89E-62BB-4089-B716-391A1C65AA69}"/>
                  </a:ext>
                </a:extLst>
              </p:cNvPr>
              <p:cNvPicPr/>
              <p:nvPr/>
            </p:nvPicPr>
            <p:blipFill>
              <a:blip r:embed="rId84"/>
              <a:stretch>
                <a:fillRect/>
              </a:stretch>
            </p:blipFill>
            <p:spPr>
              <a:xfrm>
                <a:off x="2572299" y="2877280"/>
                <a:ext cx="347801" cy="34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5">
            <p14:nvContentPartPr>
              <p14:cNvPr id="23" name="Ink 22">
                <a:extLst>
                  <a:ext uri="{FF2B5EF4-FFF2-40B4-BE49-F238E27FC236}">
                    <a16:creationId xmlns:a16="http://schemas.microsoft.com/office/drawing/2014/main" id="{B23F7F19-7A1A-49DB-BDAC-68A4772FC5F9}"/>
                  </a:ext>
                </a:extLst>
              </p14:cNvPr>
              <p14:cNvContentPartPr/>
              <p14:nvPr/>
            </p14:nvContentPartPr>
            <p14:xfrm>
              <a:off x="2864280" y="3502600"/>
              <a:ext cx="10800" cy="103320"/>
            </p14:xfrm>
          </p:contentPart>
        </mc:Choice>
        <mc:Fallback>
          <p:pic>
            <p:nvPicPr>
              <p:cNvPr id="23" name="Ink 22">
                <a:extLst>
                  <a:ext uri="{FF2B5EF4-FFF2-40B4-BE49-F238E27FC236}">
                    <a16:creationId xmlns:a16="http://schemas.microsoft.com/office/drawing/2014/main" id="{B23F7F19-7A1A-49DB-BDAC-68A4772FC5F9}"/>
                  </a:ext>
                </a:extLst>
              </p:cNvPr>
              <p:cNvPicPr/>
              <p:nvPr/>
            </p:nvPicPr>
            <p:blipFill>
              <a:blip r:embed="rId86"/>
              <a:stretch>
                <a:fillRect/>
              </a:stretch>
            </p:blipFill>
            <p:spPr>
              <a:xfrm>
                <a:off x="2846640" y="3484600"/>
                <a:ext cx="46440" cy="138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7">
            <p14:nvContentPartPr>
              <p14:cNvPr id="25" name="Ink 24">
                <a:extLst>
                  <a:ext uri="{FF2B5EF4-FFF2-40B4-BE49-F238E27FC236}">
                    <a16:creationId xmlns:a16="http://schemas.microsoft.com/office/drawing/2014/main" id="{90A7714D-131E-41A4-B9C2-40EF92D26575}"/>
                  </a:ext>
                </a:extLst>
              </p14:cNvPr>
              <p14:cNvContentPartPr/>
              <p14:nvPr/>
            </p14:nvContentPartPr>
            <p14:xfrm>
              <a:off x="2871840" y="4206040"/>
              <a:ext cx="995400" cy="516600"/>
            </p14:xfrm>
          </p:contentPart>
        </mc:Choice>
        <mc:Fallback>
          <p:pic>
            <p:nvPicPr>
              <p:cNvPr id="25" name="Ink 24">
                <a:extLst>
                  <a:ext uri="{FF2B5EF4-FFF2-40B4-BE49-F238E27FC236}">
                    <a16:creationId xmlns:a16="http://schemas.microsoft.com/office/drawing/2014/main" id="{90A7714D-131E-41A4-B9C2-40EF92D26575}"/>
                  </a:ext>
                </a:extLst>
              </p:cNvPr>
              <p:cNvPicPr/>
              <p:nvPr/>
            </p:nvPicPr>
            <p:blipFill>
              <a:blip r:embed="rId88"/>
              <a:stretch>
                <a:fillRect/>
              </a:stretch>
            </p:blipFill>
            <p:spPr>
              <a:xfrm>
                <a:off x="2854200" y="4188400"/>
                <a:ext cx="1031040" cy="5522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30907169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EF925F-07F8-4EB3-99A6-401403A3F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8BA499-14B1-4141-8B47-F388188B2A8C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42" name="Ink 41">
                <a:extLst>
                  <a:ext uri="{FF2B5EF4-FFF2-40B4-BE49-F238E27FC236}">
                    <a16:creationId xmlns:a16="http://schemas.microsoft.com/office/drawing/2014/main" id="{06ABA72C-8185-4813-849E-4021869A9312}"/>
                  </a:ext>
                </a:extLst>
              </p14:cNvPr>
              <p14:cNvContentPartPr/>
              <p14:nvPr/>
            </p14:nvContentPartPr>
            <p14:xfrm>
              <a:off x="2102880" y="88720"/>
              <a:ext cx="5002560" cy="700920"/>
            </p14:xfrm>
          </p:contentPart>
        </mc:Choice>
        <mc:Fallback>
          <p:pic>
            <p:nvPicPr>
              <p:cNvPr id="42" name="Ink 41">
                <a:extLst>
                  <a:ext uri="{FF2B5EF4-FFF2-40B4-BE49-F238E27FC236}">
                    <a16:creationId xmlns:a16="http://schemas.microsoft.com/office/drawing/2014/main" id="{06ABA72C-8185-4813-849E-4021869A9312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085239" y="70729"/>
                <a:ext cx="5038203" cy="73654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D6A6CB84-C9BD-44BA-93A8-F826267C367D}"/>
                  </a:ext>
                </a:extLst>
              </p14:cNvPr>
              <p14:cNvContentPartPr/>
              <p14:nvPr/>
            </p14:nvContentPartPr>
            <p14:xfrm>
              <a:off x="1594560" y="1036240"/>
              <a:ext cx="774000" cy="382680"/>
            </p14:xfrm>
          </p:contentPart>
        </mc:Choice>
        <mc:Fallback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D6A6CB84-C9BD-44BA-93A8-F826267C367D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576912" y="1018240"/>
                <a:ext cx="809657" cy="418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DCBF7F8E-E82C-45E1-892E-30A38B336353}"/>
                  </a:ext>
                </a:extLst>
              </p14:cNvPr>
              <p14:cNvContentPartPr/>
              <p14:nvPr/>
            </p14:nvContentPartPr>
            <p14:xfrm>
              <a:off x="2813880" y="1157560"/>
              <a:ext cx="249840" cy="194400"/>
            </p14:xfrm>
          </p:contentPart>
        </mc:Choice>
        <mc:Fallback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DCBF7F8E-E82C-45E1-892E-30A38B336353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2795880" y="1139560"/>
                <a:ext cx="285480" cy="230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6FE24B79-1678-4B8A-9F2B-87FD1E07DC07}"/>
                  </a:ext>
                </a:extLst>
              </p14:cNvPr>
              <p14:cNvContentPartPr/>
              <p14:nvPr/>
            </p14:nvContentPartPr>
            <p14:xfrm>
              <a:off x="3081360" y="1157920"/>
              <a:ext cx="226800" cy="476640"/>
            </p14:xfrm>
          </p:contentPart>
        </mc:Choice>
        <mc:Fallback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6FE24B79-1678-4B8A-9F2B-87FD1E07DC07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3063360" y="1139920"/>
                <a:ext cx="262440" cy="512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">
            <p14:nvContentPartPr>
              <p14:cNvPr id="26" name="Ink 25">
                <a:extLst>
                  <a:ext uri="{FF2B5EF4-FFF2-40B4-BE49-F238E27FC236}">
                    <a16:creationId xmlns:a16="http://schemas.microsoft.com/office/drawing/2014/main" id="{228B99EC-3156-4754-A1EF-FA9185DEED48}"/>
                  </a:ext>
                </a:extLst>
              </p14:cNvPr>
              <p14:cNvContentPartPr/>
              <p14:nvPr/>
            </p14:nvContentPartPr>
            <p14:xfrm>
              <a:off x="4104480" y="995560"/>
              <a:ext cx="1046520" cy="327240"/>
            </p14:xfrm>
          </p:contentPart>
        </mc:Choice>
        <mc:Fallback>
          <p:pic>
            <p:nvPicPr>
              <p:cNvPr id="26" name="Ink 25">
                <a:extLst>
                  <a:ext uri="{FF2B5EF4-FFF2-40B4-BE49-F238E27FC236}">
                    <a16:creationId xmlns:a16="http://schemas.microsoft.com/office/drawing/2014/main" id="{228B99EC-3156-4754-A1EF-FA9185DEED48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4086480" y="977560"/>
                <a:ext cx="1082160" cy="362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">
            <p14:nvContentPartPr>
              <p14:cNvPr id="27" name="Ink 26">
                <a:extLst>
                  <a:ext uri="{FF2B5EF4-FFF2-40B4-BE49-F238E27FC236}">
                    <a16:creationId xmlns:a16="http://schemas.microsoft.com/office/drawing/2014/main" id="{3CBECA88-B650-4F94-A5D8-27E8FF98DA88}"/>
                  </a:ext>
                </a:extLst>
              </p14:cNvPr>
              <p14:cNvContentPartPr/>
              <p14:nvPr/>
            </p14:nvContentPartPr>
            <p14:xfrm>
              <a:off x="3423360" y="985120"/>
              <a:ext cx="579960" cy="348120"/>
            </p14:xfrm>
          </p:contentPart>
        </mc:Choice>
        <mc:Fallback>
          <p:pic>
            <p:nvPicPr>
              <p:cNvPr id="27" name="Ink 26">
                <a:extLst>
                  <a:ext uri="{FF2B5EF4-FFF2-40B4-BE49-F238E27FC236}">
                    <a16:creationId xmlns:a16="http://schemas.microsoft.com/office/drawing/2014/main" id="{3CBECA88-B650-4F94-A5D8-27E8FF98DA88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3405709" y="967139"/>
                <a:ext cx="615622" cy="38372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">
            <p14:nvContentPartPr>
              <p14:cNvPr id="32" name="Ink 31">
                <a:extLst>
                  <a:ext uri="{FF2B5EF4-FFF2-40B4-BE49-F238E27FC236}">
                    <a16:creationId xmlns:a16="http://schemas.microsoft.com/office/drawing/2014/main" id="{8CFF8944-D5B6-4D6A-9B00-7D8F27AD4D77}"/>
                  </a:ext>
                </a:extLst>
              </p14:cNvPr>
              <p14:cNvContentPartPr/>
              <p14:nvPr/>
            </p14:nvContentPartPr>
            <p14:xfrm>
              <a:off x="6339360" y="709000"/>
              <a:ext cx="218160" cy="123840"/>
            </p14:xfrm>
          </p:contentPart>
        </mc:Choice>
        <mc:Fallback>
          <p:pic>
            <p:nvPicPr>
              <p:cNvPr id="32" name="Ink 31">
                <a:extLst>
                  <a:ext uri="{FF2B5EF4-FFF2-40B4-BE49-F238E27FC236}">
                    <a16:creationId xmlns:a16="http://schemas.microsoft.com/office/drawing/2014/main" id="{8CFF8944-D5B6-4D6A-9B00-7D8F27AD4D77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6321360" y="691000"/>
                <a:ext cx="253800" cy="159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">
            <p14:nvContentPartPr>
              <p14:cNvPr id="33" name="Ink 32">
                <a:extLst>
                  <a:ext uri="{FF2B5EF4-FFF2-40B4-BE49-F238E27FC236}">
                    <a16:creationId xmlns:a16="http://schemas.microsoft.com/office/drawing/2014/main" id="{C4436E46-8511-4FB7-B439-D9A9B3D0D4D0}"/>
                  </a:ext>
                </a:extLst>
              </p14:cNvPr>
              <p14:cNvContentPartPr/>
              <p14:nvPr/>
            </p14:nvContentPartPr>
            <p14:xfrm>
              <a:off x="6654720" y="1039840"/>
              <a:ext cx="202320" cy="6480"/>
            </p14:xfrm>
          </p:contentPart>
        </mc:Choice>
        <mc:Fallback>
          <p:pic>
            <p:nvPicPr>
              <p:cNvPr id="33" name="Ink 32">
                <a:extLst>
                  <a:ext uri="{FF2B5EF4-FFF2-40B4-BE49-F238E27FC236}">
                    <a16:creationId xmlns:a16="http://schemas.microsoft.com/office/drawing/2014/main" id="{C4436E46-8511-4FB7-B439-D9A9B3D0D4D0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6636720" y="1022200"/>
                <a:ext cx="237960" cy="42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8">
            <p14:nvContentPartPr>
              <p14:cNvPr id="34" name="Ink 33">
                <a:extLst>
                  <a:ext uri="{FF2B5EF4-FFF2-40B4-BE49-F238E27FC236}">
                    <a16:creationId xmlns:a16="http://schemas.microsoft.com/office/drawing/2014/main" id="{B9EB01D9-3354-4062-A4B9-ED0FDADE770B}"/>
                  </a:ext>
                </a:extLst>
              </p14:cNvPr>
              <p14:cNvContentPartPr/>
              <p14:nvPr/>
            </p14:nvContentPartPr>
            <p14:xfrm>
              <a:off x="6664440" y="1117240"/>
              <a:ext cx="182880" cy="22680"/>
            </p14:xfrm>
          </p:contentPart>
        </mc:Choice>
        <mc:Fallback>
          <p:pic>
            <p:nvPicPr>
              <p:cNvPr id="34" name="Ink 33">
                <a:extLst>
                  <a:ext uri="{FF2B5EF4-FFF2-40B4-BE49-F238E27FC236}">
                    <a16:creationId xmlns:a16="http://schemas.microsoft.com/office/drawing/2014/main" id="{B9EB01D9-3354-4062-A4B9-ED0FDADE770B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6646800" y="1099240"/>
                <a:ext cx="218520" cy="58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0">
            <p14:nvContentPartPr>
              <p14:cNvPr id="37" name="Ink 36">
                <a:extLst>
                  <a:ext uri="{FF2B5EF4-FFF2-40B4-BE49-F238E27FC236}">
                    <a16:creationId xmlns:a16="http://schemas.microsoft.com/office/drawing/2014/main" id="{756F4E89-1465-43F5-BFD8-9B20AD1C45A3}"/>
                  </a:ext>
                </a:extLst>
              </p14:cNvPr>
              <p14:cNvContentPartPr/>
              <p14:nvPr/>
            </p14:nvContentPartPr>
            <p14:xfrm>
              <a:off x="7040640" y="953080"/>
              <a:ext cx="545400" cy="236880"/>
            </p14:xfrm>
          </p:contentPart>
        </mc:Choice>
        <mc:Fallback>
          <p:pic>
            <p:nvPicPr>
              <p:cNvPr id="37" name="Ink 36">
                <a:extLst>
                  <a:ext uri="{FF2B5EF4-FFF2-40B4-BE49-F238E27FC236}">
                    <a16:creationId xmlns:a16="http://schemas.microsoft.com/office/drawing/2014/main" id="{756F4E89-1465-43F5-BFD8-9B20AD1C45A3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7022640" y="935080"/>
                <a:ext cx="581040" cy="272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2">
            <p14:nvContentPartPr>
              <p14:cNvPr id="38" name="Ink 37">
                <a:extLst>
                  <a:ext uri="{FF2B5EF4-FFF2-40B4-BE49-F238E27FC236}">
                    <a16:creationId xmlns:a16="http://schemas.microsoft.com/office/drawing/2014/main" id="{6D6BED9C-C6CE-451F-A8B6-C146BAE018C7}"/>
                  </a:ext>
                </a:extLst>
              </p14:cNvPr>
              <p14:cNvContentPartPr/>
              <p14:nvPr/>
            </p14:nvContentPartPr>
            <p14:xfrm>
              <a:off x="5642040" y="913840"/>
              <a:ext cx="891360" cy="388800"/>
            </p14:xfrm>
          </p:contentPart>
        </mc:Choice>
        <mc:Fallback>
          <p:pic>
            <p:nvPicPr>
              <p:cNvPr id="38" name="Ink 37">
                <a:extLst>
                  <a:ext uri="{FF2B5EF4-FFF2-40B4-BE49-F238E27FC236}">
                    <a16:creationId xmlns:a16="http://schemas.microsoft.com/office/drawing/2014/main" id="{6D6BED9C-C6CE-451F-A8B6-C146BAE018C7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5624400" y="896200"/>
                <a:ext cx="927000" cy="424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4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8E865C31-2CFD-417C-A7FB-20085CF51F2C}"/>
                  </a:ext>
                </a:extLst>
              </p14:cNvPr>
              <p14:cNvContentPartPr/>
              <p14:nvPr/>
            </p14:nvContentPartPr>
            <p14:xfrm>
              <a:off x="1778520" y="1736800"/>
              <a:ext cx="390960" cy="419760"/>
            </p14:xfrm>
          </p:contentPart>
        </mc:Choice>
        <mc:Fallback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8E865C31-2CFD-417C-A7FB-20085CF51F2C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1760880" y="1719160"/>
                <a:ext cx="426600" cy="455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6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4F64F502-469B-46B3-8949-2F57C5AF1131}"/>
                  </a:ext>
                </a:extLst>
              </p14:cNvPr>
              <p14:cNvContentPartPr/>
              <p14:nvPr/>
            </p14:nvContentPartPr>
            <p14:xfrm>
              <a:off x="2773560" y="1879360"/>
              <a:ext cx="149760" cy="21240"/>
            </p14:xfrm>
          </p:contentPart>
        </mc:Choice>
        <mc:Fallback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4F64F502-469B-46B3-8949-2F57C5AF1131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2755560" y="1861720"/>
                <a:ext cx="185400" cy="56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8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E414F747-D44D-4C9F-B5EB-A9ACFB8CE4F5}"/>
                  </a:ext>
                </a:extLst>
              </p14:cNvPr>
              <p14:cNvContentPartPr/>
              <p14:nvPr/>
            </p14:nvContentPartPr>
            <p14:xfrm>
              <a:off x="2763120" y="1970800"/>
              <a:ext cx="214560" cy="12600"/>
            </p14:xfrm>
          </p:contentPart>
        </mc:Choice>
        <mc:Fallback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E414F747-D44D-4C9F-B5EB-A9ACFB8CE4F5}"/>
                  </a:ext>
                </a:extLst>
              </p:cNvPr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2745120" y="1953160"/>
                <a:ext cx="250200" cy="48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0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F988E9C6-CF47-472B-B41B-7B4EA7962EC4}"/>
                  </a:ext>
                </a:extLst>
              </p14:cNvPr>
              <p14:cNvContentPartPr/>
              <p14:nvPr/>
            </p14:nvContentPartPr>
            <p14:xfrm>
              <a:off x="3158760" y="1837240"/>
              <a:ext cx="225000" cy="168480"/>
            </p14:xfrm>
          </p:contentPart>
        </mc:Choice>
        <mc:Fallback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F988E9C6-CF47-472B-B41B-7B4EA7962EC4}"/>
                  </a:ext>
                </a:extLst>
              </p:cNvPr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3140760" y="1819240"/>
                <a:ext cx="260640" cy="204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2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59977478-5CD6-415F-8FBB-4B1F2C289E9D}"/>
                  </a:ext>
                </a:extLst>
              </p14:cNvPr>
              <p14:cNvContentPartPr/>
              <p14:nvPr/>
            </p14:nvContentPartPr>
            <p14:xfrm>
              <a:off x="2295120" y="1757680"/>
              <a:ext cx="254520" cy="352800"/>
            </p14:xfrm>
          </p:contentPart>
        </mc:Choice>
        <mc:Fallback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59977478-5CD6-415F-8FBB-4B1F2C289E9D}"/>
                  </a:ext>
                </a:extLst>
              </p:cNvPr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2277505" y="1740040"/>
                <a:ext cx="290110" cy="388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4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A7A07A6D-698D-4CC4-87C9-F858873E7536}"/>
                  </a:ext>
                </a:extLst>
              </p14:cNvPr>
              <p14:cNvContentPartPr/>
              <p14:nvPr/>
            </p14:nvContentPartPr>
            <p14:xfrm>
              <a:off x="852960" y="1696120"/>
              <a:ext cx="264600" cy="343800"/>
            </p14:xfrm>
          </p:contentPart>
        </mc:Choice>
        <mc:Fallback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A7A07A6D-698D-4CC4-87C9-F858873E7536}"/>
                  </a:ext>
                </a:extLst>
              </p:cNvPr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835320" y="1678480"/>
                <a:ext cx="300240" cy="379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6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42CD9E0F-304C-4613-98BB-1C1F5840F423}"/>
                  </a:ext>
                </a:extLst>
              </p14:cNvPr>
              <p14:cNvContentPartPr/>
              <p14:nvPr/>
            </p14:nvContentPartPr>
            <p14:xfrm>
              <a:off x="3890640" y="1625200"/>
              <a:ext cx="217440" cy="58248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42CD9E0F-304C-4613-98BB-1C1F5840F423}"/>
                  </a:ext>
                </a:extLst>
              </p:cNvPr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3873000" y="1607200"/>
                <a:ext cx="253080" cy="618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8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D38450E3-1629-439E-8231-AF4A8D9243DA}"/>
                  </a:ext>
                </a:extLst>
              </p14:cNvPr>
              <p14:cNvContentPartPr/>
              <p14:nvPr/>
            </p14:nvContentPartPr>
            <p14:xfrm>
              <a:off x="4433520" y="1747240"/>
              <a:ext cx="312840" cy="304920"/>
            </p14:xfrm>
          </p:contentPart>
        </mc:Choice>
        <mc:Fallback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D38450E3-1629-439E-8231-AF4A8D9243DA}"/>
                  </a:ext>
                </a:extLst>
              </p:cNvPr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4415520" y="1729600"/>
                <a:ext cx="348480" cy="340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0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B387DDC6-3C9F-48CD-9D74-A95AEDF98ED9}"/>
                  </a:ext>
                </a:extLst>
              </p14:cNvPr>
              <p14:cNvContentPartPr/>
              <p14:nvPr/>
            </p14:nvContentPartPr>
            <p14:xfrm>
              <a:off x="5303280" y="1864960"/>
              <a:ext cx="192240" cy="14760"/>
            </p14:xfrm>
          </p:contentPart>
        </mc:Choice>
        <mc:Fallback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B387DDC6-3C9F-48CD-9D74-A95AEDF98ED9}"/>
                  </a:ext>
                </a:extLst>
              </p:cNvPr>
              <p:cNvPicPr/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5285280" y="1847320"/>
                <a:ext cx="227880" cy="50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2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id="{AF0DDE25-17F7-4AED-BBA7-92A7EDEC992F}"/>
                  </a:ext>
                </a:extLst>
              </p14:cNvPr>
              <p14:cNvContentPartPr/>
              <p14:nvPr/>
            </p14:nvContentPartPr>
            <p14:xfrm>
              <a:off x="5323800" y="1952440"/>
              <a:ext cx="220320" cy="14760"/>
            </p14:xfrm>
          </p:contentPart>
        </mc:Choice>
        <mc:Fallback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AF0DDE25-17F7-4AED-BBA7-92A7EDEC992F}"/>
                  </a:ext>
                </a:extLst>
              </p:cNvPr>
              <p:cNvPicPr/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5305800" y="1934440"/>
                <a:ext cx="255960" cy="50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4">
            <p14:nvContentPartPr>
              <p14:cNvPr id="22" name="Ink 21">
                <a:extLst>
                  <a:ext uri="{FF2B5EF4-FFF2-40B4-BE49-F238E27FC236}">
                    <a16:creationId xmlns:a16="http://schemas.microsoft.com/office/drawing/2014/main" id="{77FE5283-3FF9-4D65-8FA5-880B33626D55}"/>
                  </a:ext>
                </a:extLst>
              </p14:cNvPr>
              <p14:cNvContentPartPr/>
              <p14:nvPr/>
            </p14:nvContentPartPr>
            <p14:xfrm>
              <a:off x="5684160" y="1786480"/>
              <a:ext cx="288360" cy="217440"/>
            </p14:xfrm>
          </p:contentPart>
        </mc:Choice>
        <mc:Fallback>
          <p:pic>
            <p:nvPicPr>
              <p:cNvPr id="22" name="Ink 21">
                <a:extLst>
                  <a:ext uri="{FF2B5EF4-FFF2-40B4-BE49-F238E27FC236}">
                    <a16:creationId xmlns:a16="http://schemas.microsoft.com/office/drawing/2014/main" id="{77FE5283-3FF9-4D65-8FA5-880B33626D55}"/>
                  </a:ext>
                </a:extLst>
              </p:cNvPr>
              <p:cNvPicPr/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5666520" y="1768840"/>
                <a:ext cx="324000" cy="253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6">
            <p14:nvContentPartPr>
              <p14:cNvPr id="23" name="Ink 22">
                <a:extLst>
                  <a:ext uri="{FF2B5EF4-FFF2-40B4-BE49-F238E27FC236}">
                    <a16:creationId xmlns:a16="http://schemas.microsoft.com/office/drawing/2014/main" id="{3F1B7A36-E49D-4B91-A0B8-72B916D406D7}"/>
                  </a:ext>
                </a:extLst>
              </p14:cNvPr>
              <p14:cNvContentPartPr/>
              <p14:nvPr/>
            </p14:nvContentPartPr>
            <p14:xfrm>
              <a:off x="4862640" y="1732840"/>
              <a:ext cx="300600" cy="542880"/>
            </p14:xfrm>
          </p:contentPart>
        </mc:Choice>
        <mc:Fallback>
          <p:pic>
            <p:nvPicPr>
              <p:cNvPr id="23" name="Ink 22">
                <a:extLst>
                  <a:ext uri="{FF2B5EF4-FFF2-40B4-BE49-F238E27FC236}">
                    <a16:creationId xmlns:a16="http://schemas.microsoft.com/office/drawing/2014/main" id="{3F1B7A36-E49D-4B91-A0B8-72B916D406D7}"/>
                  </a:ext>
                </a:extLst>
              </p:cNvPr>
              <p:cNvPicPr/>
              <p:nvPr/>
            </p:nvPicPr>
            <p:blipFill>
              <a:blip r:embed="rId47"/>
              <a:stretch>
                <a:fillRect/>
              </a:stretch>
            </p:blipFill>
            <p:spPr>
              <a:xfrm>
                <a:off x="4844979" y="1715200"/>
                <a:ext cx="336283" cy="5785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876210669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EF925F-07F8-4EB3-99A6-401403A3F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8BA499-14B1-4141-8B47-F388188B2A8C}" type="slidenum">
              <a:rPr lang="en-US" smtClean="0"/>
              <a:pPr>
                <a:defRPr/>
              </a:pPr>
              <a:t>80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AD464D5-D9F9-466D-A4A1-25B0EA3422C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5416" t="33335" r="29583" b="62221"/>
          <a:stretch/>
        </p:blipFill>
        <p:spPr>
          <a:xfrm>
            <a:off x="148500" y="304800"/>
            <a:ext cx="5318760" cy="1772920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37" name="Ink 36">
                <a:extLst>
                  <a:ext uri="{FF2B5EF4-FFF2-40B4-BE49-F238E27FC236}">
                    <a16:creationId xmlns:a16="http://schemas.microsoft.com/office/drawing/2014/main" id="{D6370821-B2C0-4D68-9A50-8EE7C43E9D4B}"/>
                  </a:ext>
                </a:extLst>
              </p14:cNvPr>
              <p14:cNvContentPartPr/>
              <p14:nvPr/>
            </p14:nvContentPartPr>
            <p14:xfrm>
              <a:off x="7835160" y="517840"/>
              <a:ext cx="8280" cy="8280"/>
            </p14:xfrm>
          </p:contentPart>
        </mc:Choice>
        <mc:Fallback>
          <p:pic>
            <p:nvPicPr>
              <p:cNvPr id="37" name="Ink 36">
                <a:extLst>
                  <a:ext uri="{FF2B5EF4-FFF2-40B4-BE49-F238E27FC236}">
                    <a16:creationId xmlns:a16="http://schemas.microsoft.com/office/drawing/2014/main" id="{D6370821-B2C0-4D68-9A50-8EE7C43E9D4B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817160" y="499840"/>
                <a:ext cx="43920" cy="43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40" name="Ink 39">
                <a:extLst>
                  <a:ext uri="{FF2B5EF4-FFF2-40B4-BE49-F238E27FC236}">
                    <a16:creationId xmlns:a16="http://schemas.microsoft.com/office/drawing/2014/main" id="{7E04FA89-E846-4EE5-948E-BDD66B7DFAE1}"/>
                  </a:ext>
                </a:extLst>
              </p14:cNvPr>
              <p14:cNvContentPartPr/>
              <p14:nvPr/>
            </p14:nvContentPartPr>
            <p14:xfrm>
              <a:off x="8268240" y="578680"/>
              <a:ext cx="60120" cy="143640"/>
            </p14:xfrm>
          </p:contentPart>
        </mc:Choice>
        <mc:Fallback>
          <p:pic>
            <p:nvPicPr>
              <p:cNvPr id="40" name="Ink 39">
                <a:extLst>
                  <a:ext uri="{FF2B5EF4-FFF2-40B4-BE49-F238E27FC236}">
                    <a16:creationId xmlns:a16="http://schemas.microsoft.com/office/drawing/2014/main" id="{7E04FA89-E846-4EE5-948E-BDD66B7DFAE1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8250600" y="561040"/>
                <a:ext cx="95760" cy="179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42" name="Ink 41">
                <a:extLst>
                  <a:ext uri="{FF2B5EF4-FFF2-40B4-BE49-F238E27FC236}">
                    <a16:creationId xmlns:a16="http://schemas.microsoft.com/office/drawing/2014/main" id="{35D21B36-C84B-4A54-A2C6-7EA2A5DDE659}"/>
                  </a:ext>
                </a:extLst>
              </p14:cNvPr>
              <p14:cNvContentPartPr/>
              <p14:nvPr/>
            </p14:nvContentPartPr>
            <p14:xfrm>
              <a:off x="6888000" y="571840"/>
              <a:ext cx="922680" cy="345960"/>
            </p14:xfrm>
          </p:contentPart>
        </mc:Choice>
        <mc:Fallback>
          <p:pic>
            <p:nvPicPr>
              <p:cNvPr id="42" name="Ink 41">
                <a:extLst>
                  <a:ext uri="{FF2B5EF4-FFF2-40B4-BE49-F238E27FC236}">
                    <a16:creationId xmlns:a16="http://schemas.microsoft.com/office/drawing/2014/main" id="{35D21B36-C84B-4A54-A2C6-7EA2A5DDE659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6870360" y="554200"/>
                <a:ext cx="958320" cy="381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">
            <p14:nvContentPartPr>
              <p14:cNvPr id="46" name="Ink 45">
                <a:extLst>
                  <a:ext uri="{FF2B5EF4-FFF2-40B4-BE49-F238E27FC236}">
                    <a16:creationId xmlns:a16="http://schemas.microsoft.com/office/drawing/2014/main" id="{AE58C2E7-3D4F-4C17-A2BE-DBCF97D361FD}"/>
                  </a:ext>
                </a:extLst>
              </p14:cNvPr>
              <p14:cNvContentPartPr/>
              <p14:nvPr/>
            </p14:nvContentPartPr>
            <p14:xfrm>
              <a:off x="7912200" y="611440"/>
              <a:ext cx="226440" cy="99360"/>
            </p14:xfrm>
          </p:contentPart>
        </mc:Choice>
        <mc:Fallback>
          <p:pic>
            <p:nvPicPr>
              <p:cNvPr id="46" name="Ink 45">
                <a:extLst>
                  <a:ext uri="{FF2B5EF4-FFF2-40B4-BE49-F238E27FC236}">
                    <a16:creationId xmlns:a16="http://schemas.microsoft.com/office/drawing/2014/main" id="{AE58C2E7-3D4F-4C17-A2BE-DBCF97D361FD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7894200" y="593440"/>
                <a:ext cx="262080" cy="135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">
            <p14:nvContentPartPr>
              <p14:cNvPr id="47" name="Ink 46">
                <a:extLst>
                  <a:ext uri="{FF2B5EF4-FFF2-40B4-BE49-F238E27FC236}">
                    <a16:creationId xmlns:a16="http://schemas.microsoft.com/office/drawing/2014/main" id="{2720DE4E-1CB9-4467-AB1C-E8F10EA28B3B}"/>
                  </a:ext>
                </a:extLst>
              </p14:cNvPr>
              <p14:cNvContentPartPr/>
              <p14:nvPr/>
            </p14:nvContentPartPr>
            <p14:xfrm>
              <a:off x="5577240" y="377440"/>
              <a:ext cx="1028880" cy="443880"/>
            </p14:xfrm>
          </p:contentPart>
        </mc:Choice>
        <mc:Fallback>
          <p:pic>
            <p:nvPicPr>
              <p:cNvPr id="47" name="Ink 46">
                <a:extLst>
                  <a:ext uri="{FF2B5EF4-FFF2-40B4-BE49-F238E27FC236}">
                    <a16:creationId xmlns:a16="http://schemas.microsoft.com/office/drawing/2014/main" id="{2720DE4E-1CB9-4467-AB1C-E8F10EA28B3B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5559240" y="359440"/>
                <a:ext cx="1064520" cy="479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">
            <p14:nvContentPartPr>
              <p14:cNvPr id="52" name="Ink 51">
                <a:extLst>
                  <a:ext uri="{FF2B5EF4-FFF2-40B4-BE49-F238E27FC236}">
                    <a16:creationId xmlns:a16="http://schemas.microsoft.com/office/drawing/2014/main" id="{58025BB2-F0CC-4F8F-ABBE-AD30D720C6F6}"/>
                  </a:ext>
                </a:extLst>
              </p14:cNvPr>
              <p14:cNvContentPartPr/>
              <p14:nvPr/>
            </p14:nvContentPartPr>
            <p14:xfrm>
              <a:off x="5404800" y="914560"/>
              <a:ext cx="1237320" cy="398160"/>
            </p14:xfrm>
          </p:contentPart>
        </mc:Choice>
        <mc:Fallback>
          <p:pic>
            <p:nvPicPr>
              <p:cNvPr id="52" name="Ink 51">
                <a:extLst>
                  <a:ext uri="{FF2B5EF4-FFF2-40B4-BE49-F238E27FC236}">
                    <a16:creationId xmlns:a16="http://schemas.microsoft.com/office/drawing/2014/main" id="{58025BB2-F0CC-4F8F-ABBE-AD30D720C6F6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5386805" y="896560"/>
                <a:ext cx="1272950" cy="433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">
            <p14:nvContentPartPr>
              <p14:cNvPr id="54" name="Ink 53">
                <a:extLst>
                  <a:ext uri="{FF2B5EF4-FFF2-40B4-BE49-F238E27FC236}">
                    <a16:creationId xmlns:a16="http://schemas.microsoft.com/office/drawing/2014/main" id="{36AC6581-A092-4DFF-861E-C92E5EAF0BEE}"/>
                  </a:ext>
                </a:extLst>
              </p14:cNvPr>
              <p14:cNvContentPartPr/>
              <p14:nvPr/>
            </p14:nvContentPartPr>
            <p14:xfrm>
              <a:off x="7155480" y="1036240"/>
              <a:ext cx="78480" cy="242640"/>
            </p14:xfrm>
          </p:contentPart>
        </mc:Choice>
        <mc:Fallback>
          <p:pic>
            <p:nvPicPr>
              <p:cNvPr id="54" name="Ink 53">
                <a:extLst>
                  <a:ext uri="{FF2B5EF4-FFF2-40B4-BE49-F238E27FC236}">
                    <a16:creationId xmlns:a16="http://schemas.microsoft.com/office/drawing/2014/main" id="{36AC6581-A092-4DFF-861E-C92E5EAF0BEE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7137480" y="1018240"/>
                <a:ext cx="114120" cy="278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7">
            <p14:nvContentPartPr>
              <p14:cNvPr id="55" name="Ink 54">
                <a:extLst>
                  <a:ext uri="{FF2B5EF4-FFF2-40B4-BE49-F238E27FC236}">
                    <a16:creationId xmlns:a16="http://schemas.microsoft.com/office/drawing/2014/main" id="{B12EE8D0-431B-4D78-AADC-6430F88E312A}"/>
                  </a:ext>
                </a:extLst>
              </p14:cNvPr>
              <p14:cNvContentPartPr/>
              <p14:nvPr/>
            </p14:nvContentPartPr>
            <p14:xfrm>
              <a:off x="7070880" y="1015360"/>
              <a:ext cx="354960" cy="11160"/>
            </p14:xfrm>
          </p:contentPart>
        </mc:Choice>
        <mc:Fallback>
          <p:pic>
            <p:nvPicPr>
              <p:cNvPr id="55" name="Ink 54">
                <a:extLst>
                  <a:ext uri="{FF2B5EF4-FFF2-40B4-BE49-F238E27FC236}">
                    <a16:creationId xmlns:a16="http://schemas.microsoft.com/office/drawing/2014/main" id="{B12EE8D0-431B-4D78-AADC-6430F88E312A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7052880" y="997360"/>
                <a:ext cx="390600" cy="46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9">
            <p14:nvContentPartPr>
              <p14:cNvPr id="59" name="Ink 58">
                <a:extLst>
                  <a:ext uri="{FF2B5EF4-FFF2-40B4-BE49-F238E27FC236}">
                    <a16:creationId xmlns:a16="http://schemas.microsoft.com/office/drawing/2014/main" id="{0CC92D0F-24ED-42C4-A0CF-1B2AA04552F3}"/>
                  </a:ext>
                </a:extLst>
              </p14:cNvPr>
              <p14:cNvContentPartPr/>
              <p14:nvPr/>
            </p14:nvContentPartPr>
            <p14:xfrm>
              <a:off x="7528080" y="1137400"/>
              <a:ext cx="178200" cy="15120"/>
            </p14:xfrm>
          </p:contentPart>
        </mc:Choice>
        <mc:Fallback>
          <p:pic>
            <p:nvPicPr>
              <p:cNvPr id="59" name="Ink 58">
                <a:extLst>
                  <a:ext uri="{FF2B5EF4-FFF2-40B4-BE49-F238E27FC236}">
                    <a16:creationId xmlns:a16="http://schemas.microsoft.com/office/drawing/2014/main" id="{0CC92D0F-24ED-42C4-A0CF-1B2AA04552F3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7510440" y="1119760"/>
                <a:ext cx="213840" cy="50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1">
            <p14:nvContentPartPr>
              <p14:cNvPr id="62" name="Ink 61">
                <a:extLst>
                  <a:ext uri="{FF2B5EF4-FFF2-40B4-BE49-F238E27FC236}">
                    <a16:creationId xmlns:a16="http://schemas.microsoft.com/office/drawing/2014/main" id="{AB9D4E6A-06C8-40AE-9379-952CC1A48ECF}"/>
                  </a:ext>
                </a:extLst>
              </p14:cNvPr>
              <p14:cNvContentPartPr/>
              <p14:nvPr/>
            </p14:nvContentPartPr>
            <p14:xfrm>
              <a:off x="7507920" y="1218760"/>
              <a:ext cx="222840" cy="23040"/>
            </p14:xfrm>
          </p:contentPart>
        </mc:Choice>
        <mc:Fallback>
          <p:pic>
            <p:nvPicPr>
              <p:cNvPr id="62" name="Ink 61">
                <a:extLst>
                  <a:ext uri="{FF2B5EF4-FFF2-40B4-BE49-F238E27FC236}">
                    <a16:creationId xmlns:a16="http://schemas.microsoft.com/office/drawing/2014/main" id="{AB9D4E6A-06C8-40AE-9379-952CC1A48ECF}"/>
                  </a:ext>
                </a:extLst>
              </p:cNvPr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7489920" y="1201120"/>
                <a:ext cx="258480" cy="58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3">
            <p14:nvContentPartPr>
              <p14:cNvPr id="65" name="Ink 64">
                <a:extLst>
                  <a:ext uri="{FF2B5EF4-FFF2-40B4-BE49-F238E27FC236}">
                    <a16:creationId xmlns:a16="http://schemas.microsoft.com/office/drawing/2014/main" id="{A0BF7C04-E153-4B52-A715-D7B699671F71}"/>
                  </a:ext>
                </a:extLst>
              </p14:cNvPr>
              <p14:cNvContentPartPr/>
              <p14:nvPr/>
            </p14:nvContentPartPr>
            <p14:xfrm>
              <a:off x="7872600" y="992320"/>
              <a:ext cx="507960" cy="290160"/>
            </p14:xfrm>
          </p:contentPart>
        </mc:Choice>
        <mc:Fallback>
          <p:pic>
            <p:nvPicPr>
              <p:cNvPr id="65" name="Ink 64">
                <a:extLst>
                  <a:ext uri="{FF2B5EF4-FFF2-40B4-BE49-F238E27FC236}">
                    <a16:creationId xmlns:a16="http://schemas.microsoft.com/office/drawing/2014/main" id="{A0BF7C04-E153-4B52-A715-D7B699671F71}"/>
                  </a:ext>
                </a:extLst>
              </p:cNvPr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7854613" y="974320"/>
                <a:ext cx="543575" cy="325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5">
            <p14:nvContentPartPr>
              <p14:cNvPr id="67" name="Ink 66">
                <a:extLst>
                  <a:ext uri="{FF2B5EF4-FFF2-40B4-BE49-F238E27FC236}">
                    <a16:creationId xmlns:a16="http://schemas.microsoft.com/office/drawing/2014/main" id="{B8FA0598-8855-4942-A2CA-4E4622B40EE2}"/>
                  </a:ext>
                </a:extLst>
              </p14:cNvPr>
              <p14:cNvContentPartPr/>
              <p14:nvPr/>
            </p14:nvContentPartPr>
            <p14:xfrm>
              <a:off x="6881880" y="852640"/>
              <a:ext cx="1602000" cy="653760"/>
            </p14:xfrm>
          </p:contentPart>
        </mc:Choice>
        <mc:Fallback>
          <p:pic>
            <p:nvPicPr>
              <p:cNvPr id="67" name="Ink 66">
                <a:extLst>
                  <a:ext uri="{FF2B5EF4-FFF2-40B4-BE49-F238E27FC236}">
                    <a16:creationId xmlns:a16="http://schemas.microsoft.com/office/drawing/2014/main" id="{B8FA0598-8855-4942-A2CA-4E4622B40EE2}"/>
                  </a:ext>
                </a:extLst>
              </p:cNvPr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6863880" y="817000"/>
                <a:ext cx="1637640" cy="725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7">
            <p14:nvContentPartPr>
              <p14:cNvPr id="71" name="Ink 70">
                <a:extLst>
                  <a:ext uri="{FF2B5EF4-FFF2-40B4-BE49-F238E27FC236}">
                    <a16:creationId xmlns:a16="http://schemas.microsoft.com/office/drawing/2014/main" id="{EF71B3E2-3C62-45A6-9BDB-1C2CD12A261E}"/>
                  </a:ext>
                </a:extLst>
              </p14:cNvPr>
              <p14:cNvContentPartPr/>
              <p14:nvPr/>
            </p14:nvContentPartPr>
            <p14:xfrm>
              <a:off x="4246680" y="1378600"/>
              <a:ext cx="419400" cy="257040"/>
            </p14:xfrm>
          </p:contentPart>
        </mc:Choice>
        <mc:Fallback>
          <p:pic>
            <p:nvPicPr>
              <p:cNvPr id="71" name="Ink 70">
                <a:extLst>
                  <a:ext uri="{FF2B5EF4-FFF2-40B4-BE49-F238E27FC236}">
                    <a16:creationId xmlns:a16="http://schemas.microsoft.com/office/drawing/2014/main" id="{EF71B3E2-3C62-45A6-9BDB-1C2CD12A261E}"/>
                  </a:ext>
                </a:extLst>
              </p:cNvPr>
              <p:cNvPicPr/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4228695" y="1360600"/>
                <a:ext cx="455009" cy="292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9">
            <p14:nvContentPartPr>
              <p14:cNvPr id="75" name="Ink 74">
                <a:extLst>
                  <a:ext uri="{FF2B5EF4-FFF2-40B4-BE49-F238E27FC236}">
                    <a16:creationId xmlns:a16="http://schemas.microsoft.com/office/drawing/2014/main" id="{0F25B449-F645-4C29-B7A5-5C33D51892E4}"/>
                  </a:ext>
                </a:extLst>
              </p14:cNvPr>
              <p14:cNvContentPartPr/>
              <p14:nvPr/>
            </p14:nvContentPartPr>
            <p14:xfrm>
              <a:off x="1594560" y="792160"/>
              <a:ext cx="428400" cy="243000"/>
            </p14:xfrm>
          </p:contentPart>
        </mc:Choice>
        <mc:Fallback>
          <p:pic>
            <p:nvPicPr>
              <p:cNvPr id="75" name="Ink 74">
                <a:extLst>
                  <a:ext uri="{FF2B5EF4-FFF2-40B4-BE49-F238E27FC236}">
                    <a16:creationId xmlns:a16="http://schemas.microsoft.com/office/drawing/2014/main" id="{0F25B449-F645-4C29-B7A5-5C33D51892E4}"/>
                  </a:ext>
                </a:extLst>
              </p:cNvPr>
              <p:cNvPicPr/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1576920" y="774520"/>
                <a:ext cx="464040" cy="278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1">
            <p14:nvContentPartPr>
              <p14:cNvPr id="78" name="Ink 77">
                <a:extLst>
                  <a:ext uri="{FF2B5EF4-FFF2-40B4-BE49-F238E27FC236}">
                    <a16:creationId xmlns:a16="http://schemas.microsoft.com/office/drawing/2014/main" id="{CCC8D88C-883B-459D-AB72-05C671F102D4}"/>
                  </a:ext>
                </a:extLst>
              </p14:cNvPr>
              <p14:cNvContentPartPr/>
              <p14:nvPr/>
            </p14:nvContentPartPr>
            <p14:xfrm>
              <a:off x="3108720" y="461320"/>
              <a:ext cx="392400" cy="309960"/>
            </p14:xfrm>
          </p:contentPart>
        </mc:Choice>
        <mc:Fallback>
          <p:pic>
            <p:nvPicPr>
              <p:cNvPr id="78" name="Ink 77">
                <a:extLst>
                  <a:ext uri="{FF2B5EF4-FFF2-40B4-BE49-F238E27FC236}">
                    <a16:creationId xmlns:a16="http://schemas.microsoft.com/office/drawing/2014/main" id="{CCC8D88C-883B-459D-AB72-05C671F102D4}"/>
                  </a:ext>
                </a:extLst>
              </p:cNvPr>
              <p:cNvPicPr/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3090720" y="443700"/>
                <a:ext cx="428040" cy="34555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3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76644693-CA54-43A6-B4D6-D03AD01C6157}"/>
                  </a:ext>
                </a:extLst>
              </p14:cNvPr>
              <p14:cNvContentPartPr/>
              <p14:nvPr/>
            </p14:nvContentPartPr>
            <p14:xfrm>
              <a:off x="1106760" y="3508720"/>
              <a:ext cx="244080" cy="98280"/>
            </p14:xfrm>
          </p:contentPart>
        </mc:Choice>
        <mc:Fallback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76644693-CA54-43A6-B4D6-D03AD01C6157}"/>
                  </a:ext>
                </a:extLst>
              </p:cNvPr>
              <p:cNvPicPr/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1089120" y="3491080"/>
                <a:ext cx="279720" cy="133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5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3C2E932A-0800-441F-B26E-0B5AC52CA624}"/>
                  </a:ext>
                </a:extLst>
              </p14:cNvPr>
              <p14:cNvContentPartPr/>
              <p14:nvPr/>
            </p14:nvContentPartPr>
            <p14:xfrm>
              <a:off x="1605000" y="3321160"/>
              <a:ext cx="182520" cy="82080"/>
            </p14:xfrm>
          </p:contentPart>
        </mc:Choice>
        <mc:Fallback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3C2E932A-0800-441F-B26E-0B5AC52CA624}"/>
                  </a:ext>
                </a:extLst>
              </p:cNvPr>
              <p:cNvPicPr/>
              <p:nvPr/>
            </p:nvPicPr>
            <p:blipFill>
              <a:blip r:embed="rId36"/>
              <a:stretch>
                <a:fillRect/>
              </a:stretch>
            </p:blipFill>
            <p:spPr>
              <a:xfrm>
                <a:off x="1587000" y="3303520"/>
                <a:ext cx="218160" cy="117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7">
            <p14:nvContentPartPr>
              <p14:cNvPr id="27" name="Ink 26">
                <a:extLst>
                  <a:ext uri="{FF2B5EF4-FFF2-40B4-BE49-F238E27FC236}">
                    <a16:creationId xmlns:a16="http://schemas.microsoft.com/office/drawing/2014/main" id="{8F15D597-C62C-46A9-910B-4D6C0E3F1B0C}"/>
                  </a:ext>
                </a:extLst>
              </p14:cNvPr>
              <p14:cNvContentPartPr/>
              <p14:nvPr/>
            </p14:nvContentPartPr>
            <p14:xfrm>
              <a:off x="1432200" y="3748840"/>
              <a:ext cx="131760" cy="360"/>
            </p14:xfrm>
          </p:contentPart>
        </mc:Choice>
        <mc:Fallback>
          <p:pic>
            <p:nvPicPr>
              <p:cNvPr id="27" name="Ink 26">
                <a:extLst>
                  <a:ext uri="{FF2B5EF4-FFF2-40B4-BE49-F238E27FC236}">
                    <a16:creationId xmlns:a16="http://schemas.microsoft.com/office/drawing/2014/main" id="{8F15D597-C62C-46A9-910B-4D6C0E3F1B0C}"/>
                  </a:ext>
                </a:extLst>
              </p:cNvPr>
              <p:cNvPicPr/>
              <p:nvPr/>
            </p:nvPicPr>
            <p:blipFill>
              <a:blip r:embed="rId38"/>
              <a:stretch>
                <a:fillRect/>
              </a:stretch>
            </p:blipFill>
            <p:spPr>
              <a:xfrm>
                <a:off x="1414200" y="3730840"/>
                <a:ext cx="1674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9">
            <p14:nvContentPartPr>
              <p14:cNvPr id="28" name="Ink 27">
                <a:extLst>
                  <a:ext uri="{FF2B5EF4-FFF2-40B4-BE49-F238E27FC236}">
                    <a16:creationId xmlns:a16="http://schemas.microsoft.com/office/drawing/2014/main" id="{C01A50BD-C865-4EA8-936E-D282A9853564}"/>
                  </a:ext>
                </a:extLst>
              </p14:cNvPr>
              <p14:cNvContentPartPr/>
              <p14:nvPr/>
            </p14:nvContentPartPr>
            <p14:xfrm>
              <a:off x="1858800" y="3738400"/>
              <a:ext cx="58680" cy="8640"/>
            </p14:xfrm>
          </p:contentPart>
        </mc:Choice>
        <mc:Fallback>
          <p:pic>
            <p:nvPicPr>
              <p:cNvPr id="28" name="Ink 27">
                <a:extLst>
                  <a:ext uri="{FF2B5EF4-FFF2-40B4-BE49-F238E27FC236}">
                    <a16:creationId xmlns:a16="http://schemas.microsoft.com/office/drawing/2014/main" id="{C01A50BD-C865-4EA8-936E-D282A9853564}"/>
                  </a:ext>
                </a:extLst>
              </p:cNvPr>
              <p:cNvPicPr/>
              <p:nvPr/>
            </p:nvPicPr>
            <p:blipFill>
              <a:blip r:embed="rId40"/>
              <a:stretch>
                <a:fillRect/>
              </a:stretch>
            </p:blipFill>
            <p:spPr>
              <a:xfrm>
                <a:off x="1840800" y="3720400"/>
                <a:ext cx="94320" cy="44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1">
            <p14:nvContentPartPr>
              <p14:cNvPr id="35" name="Ink 34">
                <a:extLst>
                  <a:ext uri="{FF2B5EF4-FFF2-40B4-BE49-F238E27FC236}">
                    <a16:creationId xmlns:a16="http://schemas.microsoft.com/office/drawing/2014/main" id="{BB53105E-183A-48EE-A0A3-76A1888FE1E1}"/>
                  </a:ext>
                </a:extLst>
              </p14:cNvPr>
              <p14:cNvContentPartPr/>
              <p14:nvPr/>
            </p14:nvContentPartPr>
            <p14:xfrm>
              <a:off x="802560" y="3677200"/>
              <a:ext cx="277200" cy="81720"/>
            </p14:xfrm>
          </p:contentPart>
        </mc:Choice>
        <mc:Fallback>
          <p:pic>
            <p:nvPicPr>
              <p:cNvPr id="35" name="Ink 34">
                <a:extLst>
                  <a:ext uri="{FF2B5EF4-FFF2-40B4-BE49-F238E27FC236}">
                    <a16:creationId xmlns:a16="http://schemas.microsoft.com/office/drawing/2014/main" id="{BB53105E-183A-48EE-A0A3-76A1888FE1E1}"/>
                  </a:ext>
                </a:extLst>
              </p:cNvPr>
              <p:cNvPicPr/>
              <p:nvPr/>
            </p:nvPicPr>
            <p:blipFill>
              <a:blip r:embed="rId42"/>
              <a:stretch>
                <a:fillRect/>
              </a:stretch>
            </p:blipFill>
            <p:spPr>
              <a:xfrm>
                <a:off x="784583" y="3659200"/>
                <a:ext cx="312794" cy="117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3">
            <p14:nvContentPartPr>
              <p14:cNvPr id="81" name="Ink 80">
                <a:extLst>
                  <a:ext uri="{FF2B5EF4-FFF2-40B4-BE49-F238E27FC236}">
                    <a16:creationId xmlns:a16="http://schemas.microsoft.com/office/drawing/2014/main" id="{D210016D-5101-4089-A3F2-AC94CC1913D8}"/>
                  </a:ext>
                </a:extLst>
              </p14:cNvPr>
              <p14:cNvContentPartPr/>
              <p14:nvPr/>
            </p14:nvContentPartPr>
            <p14:xfrm>
              <a:off x="4307520" y="2277520"/>
              <a:ext cx="24480" cy="8280"/>
            </p14:xfrm>
          </p:contentPart>
        </mc:Choice>
        <mc:Fallback>
          <p:pic>
            <p:nvPicPr>
              <p:cNvPr id="81" name="Ink 80">
                <a:extLst>
                  <a:ext uri="{FF2B5EF4-FFF2-40B4-BE49-F238E27FC236}">
                    <a16:creationId xmlns:a16="http://schemas.microsoft.com/office/drawing/2014/main" id="{D210016D-5101-4089-A3F2-AC94CC1913D8}"/>
                  </a:ext>
                </a:extLst>
              </p:cNvPr>
              <p:cNvPicPr/>
              <p:nvPr/>
            </p:nvPicPr>
            <p:blipFill>
              <a:blip r:embed="rId44"/>
              <a:stretch>
                <a:fillRect/>
              </a:stretch>
            </p:blipFill>
            <p:spPr>
              <a:xfrm>
                <a:off x="4289880" y="2259880"/>
                <a:ext cx="60120" cy="43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5">
            <p14:nvContentPartPr>
              <p14:cNvPr id="84" name="Ink 83">
                <a:extLst>
                  <a:ext uri="{FF2B5EF4-FFF2-40B4-BE49-F238E27FC236}">
                    <a16:creationId xmlns:a16="http://schemas.microsoft.com/office/drawing/2014/main" id="{2F5A4324-E37F-44AD-9D30-AEFC8E528A3E}"/>
                  </a:ext>
                </a:extLst>
              </p14:cNvPr>
              <p14:cNvContentPartPr/>
              <p14:nvPr/>
            </p14:nvContentPartPr>
            <p14:xfrm>
              <a:off x="4571760" y="2417920"/>
              <a:ext cx="360" cy="12240"/>
            </p14:xfrm>
          </p:contentPart>
        </mc:Choice>
        <mc:Fallback>
          <p:pic>
            <p:nvPicPr>
              <p:cNvPr id="84" name="Ink 83">
                <a:extLst>
                  <a:ext uri="{FF2B5EF4-FFF2-40B4-BE49-F238E27FC236}">
                    <a16:creationId xmlns:a16="http://schemas.microsoft.com/office/drawing/2014/main" id="{2F5A4324-E37F-44AD-9D30-AEFC8E528A3E}"/>
                  </a:ext>
                </a:extLst>
              </p:cNvPr>
              <p:cNvPicPr/>
              <p:nvPr/>
            </p:nvPicPr>
            <p:blipFill>
              <a:blip r:embed="rId46"/>
              <a:stretch>
                <a:fillRect/>
              </a:stretch>
            </p:blipFill>
            <p:spPr>
              <a:xfrm>
                <a:off x="4553760" y="2399920"/>
                <a:ext cx="36000" cy="47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7">
            <p14:nvContentPartPr>
              <p14:cNvPr id="85" name="Ink 84">
                <a:extLst>
                  <a:ext uri="{FF2B5EF4-FFF2-40B4-BE49-F238E27FC236}">
                    <a16:creationId xmlns:a16="http://schemas.microsoft.com/office/drawing/2014/main" id="{DA2B3F3E-0139-4666-99E9-7120DD3FB27C}"/>
                  </a:ext>
                </a:extLst>
              </p14:cNvPr>
              <p14:cNvContentPartPr/>
              <p14:nvPr/>
            </p14:nvContentPartPr>
            <p14:xfrm>
              <a:off x="4561320" y="2580280"/>
              <a:ext cx="360" cy="360"/>
            </p14:xfrm>
          </p:contentPart>
        </mc:Choice>
        <mc:Fallback>
          <p:pic>
            <p:nvPicPr>
              <p:cNvPr id="85" name="Ink 84">
                <a:extLst>
                  <a:ext uri="{FF2B5EF4-FFF2-40B4-BE49-F238E27FC236}">
                    <a16:creationId xmlns:a16="http://schemas.microsoft.com/office/drawing/2014/main" id="{DA2B3F3E-0139-4666-99E9-7120DD3FB27C}"/>
                  </a:ext>
                </a:extLst>
              </p:cNvPr>
              <p:cNvPicPr/>
              <p:nvPr/>
            </p:nvPicPr>
            <p:blipFill>
              <a:blip r:embed="rId48"/>
              <a:stretch>
                <a:fillRect/>
              </a:stretch>
            </p:blipFill>
            <p:spPr>
              <a:xfrm>
                <a:off x="4543680" y="2562280"/>
                <a:ext cx="360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9">
            <p14:nvContentPartPr>
              <p14:cNvPr id="86" name="Ink 85">
                <a:extLst>
                  <a:ext uri="{FF2B5EF4-FFF2-40B4-BE49-F238E27FC236}">
                    <a16:creationId xmlns:a16="http://schemas.microsoft.com/office/drawing/2014/main" id="{B6343514-92D0-4275-B033-7FF8D7E7063F}"/>
                  </a:ext>
                </a:extLst>
              </p14:cNvPr>
              <p14:cNvContentPartPr/>
              <p14:nvPr/>
            </p14:nvContentPartPr>
            <p14:xfrm>
              <a:off x="4561320" y="2681800"/>
              <a:ext cx="360" cy="64800"/>
            </p14:xfrm>
          </p:contentPart>
        </mc:Choice>
        <mc:Fallback>
          <p:pic>
            <p:nvPicPr>
              <p:cNvPr id="86" name="Ink 85">
                <a:extLst>
                  <a:ext uri="{FF2B5EF4-FFF2-40B4-BE49-F238E27FC236}">
                    <a16:creationId xmlns:a16="http://schemas.microsoft.com/office/drawing/2014/main" id="{B6343514-92D0-4275-B033-7FF8D7E7063F}"/>
                  </a:ext>
                </a:extLst>
              </p:cNvPr>
              <p:cNvPicPr/>
              <p:nvPr/>
            </p:nvPicPr>
            <p:blipFill>
              <a:blip r:embed="rId50"/>
              <a:stretch>
                <a:fillRect/>
              </a:stretch>
            </p:blipFill>
            <p:spPr>
              <a:xfrm>
                <a:off x="4543680" y="2664160"/>
                <a:ext cx="36000" cy="100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1">
            <p14:nvContentPartPr>
              <p14:cNvPr id="87" name="Ink 86">
                <a:extLst>
                  <a:ext uri="{FF2B5EF4-FFF2-40B4-BE49-F238E27FC236}">
                    <a16:creationId xmlns:a16="http://schemas.microsoft.com/office/drawing/2014/main" id="{0759444D-C97F-4B86-A743-3160B3CDB82A}"/>
                  </a:ext>
                </a:extLst>
              </p14:cNvPr>
              <p14:cNvContentPartPr/>
              <p14:nvPr/>
            </p14:nvContentPartPr>
            <p14:xfrm>
              <a:off x="4557720" y="2803840"/>
              <a:ext cx="14400" cy="97200"/>
            </p14:xfrm>
          </p:contentPart>
        </mc:Choice>
        <mc:Fallback>
          <p:pic>
            <p:nvPicPr>
              <p:cNvPr id="87" name="Ink 86">
                <a:extLst>
                  <a:ext uri="{FF2B5EF4-FFF2-40B4-BE49-F238E27FC236}">
                    <a16:creationId xmlns:a16="http://schemas.microsoft.com/office/drawing/2014/main" id="{0759444D-C97F-4B86-A743-3160B3CDB82A}"/>
                  </a:ext>
                </a:extLst>
              </p:cNvPr>
              <p:cNvPicPr/>
              <p:nvPr/>
            </p:nvPicPr>
            <p:blipFill>
              <a:blip r:embed="rId52"/>
              <a:stretch>
                <a:fillRect/>
              </a:stretch>
            </p:blipFill>
            <p:spPr>
              <a:xfrm>
                <a:off x="4539720" y="2785840"/>
                <a:ext cx="50040" cy="132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3">
            <p14:nvContentPartPr>
              <p14:cNvPr id="88" name="Ink 87">
                <a:extLst>
                  <a:ext uri="{FF2B5EF4-FFF2-40B4-BE49-F238E27FC236}">
                    <a16:creationId xmlns:a16="http://schemas.microsoft.com/office/drawing/2014/main" id="{63E8C249-A3A3-40F9-AA1B-62516EDB1D21}"/>
                  </a:ext>
                </a:extLst>
              </p14:cNvPr>
              <p14:cNvContentPartPr/>
              <p14:nvPr/>
            </p14:nvContentPartPr>
            <p14:xfrm>
              <a:off x="4531080" y="2966560"/>
              <a:ext cx="30600" cy="81360"/>
            </p14:xfrm>
          </p:contentPart>
        </mc:Choice>
        <mc:Fallback>
          <p:pic>
            <p:nvPicPr>
              <p:cNvPr id="88" name="Ink 87">
                <a:extLst>
                  <a:ext uri="{FF2B5EF4-FFF2-40B4-BE49-F238E27FC236}">
                    <a16:creationId xmlns:a16="http://schemas.microsoft.com/office/drawing/2014/main" id="{63E8C249-A3A3-40F9-AA1B-62516EDB1D21}"/>
                  </a:ext>
                </a:extLst>
              </p:cNvPr>
              <p:cNvPicPr/>
              <p:nvPr/>
            </p:nvPicPr>
            <p:blipFill>
              <a:blip r:embed="rId54"/>
              <a:stretch>
                <a:fillRect/>
              </a:stretch>
            </p:blipFill>
            <p:spPr>
              <a:xfrm>
                <a:off x="4513080" y="2948560"/>
                <a:ext cx="66240" cy="117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5">
            <p14:nvContentPartPr>
              <p14:cNvPr id="93" name="Ink 92">
                <a:extLst>
                  <a:ext uri="{FF2B5EF4-FFF2-40B4-BE49-F238E27FC236}">
                    <a16:creationId xmlns:a16="http://schemas.microsoft.com/office/drawing/2014/main" id="{5132E248-6FD0-4D9E-A69C-86EB851754FA}"/>
                  </a:ext>
                </a:extLst>
              </p14:cNvPr>
              <p14:cNvContentPartPr/>
              <p14:nvPr/>
            </p14:nvContentPartPr>
            <p14:xfrm>
              <a:off x="4531080" y="3220360"/>
              <a:ext cx="14400" cy="36360"/>
            </p14:xfrm>
          </p:contentPart>
        </mc:Choice>
        <mc:Fallback>
          <p:pic>
            <p:nvPicPr>
              <p:cNvPr id="93" name="Ink 92">
                <a:extLst>
                  <a:ext uri="{FF2B5EF4-FFF2-40B4-BE49-F238E27FC236}">
                    <a16:creationId xmlns:a16="http://schemas.microsoft.com/office/drawing/2014/main" id="{5132E248-6FD0-4D9E-A69C-86EB851754FA}"/>
                  </a:ext>
                </a:extLst>
              </p:cNvPr>
              <p:cNvPicPr/>
              <p:nvPr/>
            </p:nvPicPr>
            <p:blipFill>
              <a:blip r:embed="rId56"/>
              <a:stretch>
                <a:fillRect/>
              </a:stretch>
            </p:blipFill>
            <p:spPr>
              <a:xfrm>
                <a:off x="4513080" y="3202360"/>
                <a:ext cx="5004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7">
            <p14:nvContentPartPr>
              <p14:cNvPr id="94" name="Ink 93">
                <a:extLst>
                  <a:ext uri="{FF2B5EF4-FFF2-40B4-BE49-F238E27FC236}">
                    <a16:creationId xmlns:a16="http://schemas.microsoft.com/office/drawing/2014/main" id="{487C6515-452C-4CA9-9E80-6D1F490D62CF}"/>
                  </a:ext>
                </a:extLst>
              </p14:cNvPr>
              <p14:cNvContentPartPr/>
              <p14:nvPr/>
            </p14:nvContentPartPr>
            <p14:xfrm>
              <a:off x="4500480" y="2224600"/>
              <a:ext cx="71640" cy="49320"/>
            </p14:xfrm>
          </p:contentPart>
        </mc:Choice>
        <mc:Fallback>
          <p:pic>
            <p:nvPicPr>
              <p:cNvPr id="94" name="Ink 93">
                <a:extLst>
                  <a:ext uri="{FF2B5EF4-FFF2-40B4-BE49-F238E27FC236}">
                    <a16:creationId xmlns:a16="http://schemas.microsoft.com/office/drawing/2014/main" id="{487C6515-452C-4CA9-9E80-6D1F490D62CF}"/>
                  </a:ext>
                </a:extLst>
              </p:cNvPr>
              <p:cNvPicPr/>
              <p:nvPr/>
            </p:nvPicPr>
            <p:blipFill>
              <a:blip r:embed="rId58"/>
              <a:stretch>
                <a:fillRect/>
              </a:stretch>
            </p:blipFill>
            <p:spPr>
              <a:xfrm>
                <a:off x="4482480" y="2206960"/>
                <a:ext cx="107280" cy="84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9">
            <p14:nvContentPartPr>
              <p14:cNvPr id="97" name="Ink 96">
                <a:extLst>
                  <a:ext uri="{FF2B5EF4-FFF2-40B4-BE49-F238E27FC236}">
                    <a16:creationId xmlns:a16="http://schemas.microsoft.com/office/drawing/2014/main" id="{15C8C767-D073-4CCD-87B0-D1CC2A79D4B0}"/>
                  </a:ext>
                </a:extLst>
              </p14:cNvPr>
              <p14:cNvContentPartPr/>
              <p14:nvPr/>
            </p14:nvContentPartPr>
            <p14:xfrm>
              <a:off x="4287360" y="3311800"/>
              <a:ext cx="282600" cy="406800"/>
            </p14:xfrm>
          </p:contentPart>
        </mc:Choice>
        <mc:Fallback>
          <p:pic>
            <p:nvPicPr>
              <p:cNvPr id="97" name="Ink 96">
                <a:extLst>
                  <a:ext uri="{FF2B5EF4-FFF2-40B4-BE49-F238E27FC236}">
                    <a16:creationId xmlns:a16="http://schemas.microsoft.com/office/drawing/2014/main" id="{15C8C767-D073-4CCD-87B0-D1CC2A79D4B0}"/>
                  </a:ext>
                </a:extLst>
              </p:cNvPr>
              <p:cNvPicPr/>
              <p:nvPr/>
            </p:nvPicPr>
            <p:blipFill>
              <a:blip r:embed="rId60"/>
              <a:stretch>
                <a:fillRect/>
              </a:stretch>
            </p:blipFill>
            <p:spPr>
              <a:xfrm>
                <a:off x="4269383" y="3293800"/>
                <a:ext cx="318195" cy="442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1">
            <p14:nvContentPartPr>
              <p14:cNvPr id="99" name="Ink 98">
                <a:extLst>
                  <a:ext uri="{FF2B5EF4-FFF2-40B4-BE49-F238E27FC236}">
                    <a16:creationId xmlns:a16="http://schemas.microsoft.com/office/drawing/2014/main" id="{1354BFEE-D6EB-45E4-84B4-2946D0D3443F}"/>
                  </a:ext>
                </a:extLst>
              </p14:cNvPr>
              <p14:cNvContentPartPr/>
              <p14:nvPr/>
            </p14:nvContentPartPr>
            <p14:xfrm>
              <a:off x="2092800" y="1970080"/>
              <a:ext cx="2089800" cy="2130840"/>
            </p14:xfrm>
          </p:contentPart>
        </mc:Choice>
        <mc:Fallback>
          <p:pic>
            <p:nvPicPr>
              <p:cNvPr id="99" name="Ink 98">
                <a:extLst>
                  <a:ext uri="{FF2B5EF4-FFF2-40B4-BE49-F238E27FC236}">
                    <a16:creationId xmlns:a16="http://schemas.microsoft.com/office/drawing/2014/main" id="{1354BFEE-D6EB-45E4-84B4-2946D0D3443F}"/>
                  </a:ext>
                </a:extLst>
              </p:cNvPr>
              <p:cNvPicPr/>
              <p:nvPr/>
            </p:nvPicPr>
            <p:blipFill>
              <a:blip r:embed="rId62"/>
              <a:stretch>
                <a:fillRect/>
              </a:stretch>
            </p:blipFill>
            <p:spPr>
              <a:xfrm>
                <a:off x="2074800" y="1952077"/>
                <a:ext cx="2125440" cy="216648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3">
            <p14:nvContentPartPr>
              <p14:cNvPr id="102" name="Ink 101">
                <a:extLst>
                  <a:ext uri="{FF2B5EF4-FFF2-40B4-BE49-F238E27FC236}">
                    <a16:creationId xmlns:a16="http://schemas.microsoft.com/office/drawing/2014/main" id="{99900D40-175A-4D1D-BA1F-FAD10ED40108}"/>
                  </a:ext>
                </a:extLst>
              </p14:cNvPr>
              <p14:cNvContentPartPr/>
              <p14:nvPr/>
            </p14:nvContentPartPr>
            <p14:xfrm>
              <a:off x="6309120" y="1972600"/>
              <a:ext cx="468720" cy="307800"/>
            </p14:xfrm>
          </p:contentPart>
        </mc:Choice>
        <mc:Fallback>
          <p:pic>
            <p:nvPicPr>
              <p:cNvPr id="102" name="Ink 101">
                <a:extLst>
                  <a:ext uri="{FF2B5EF4-FFF2-40B4-BE49-F238E27FC236}">
                    <a16:creationId xmlns:a16="http://schemas.microsoft.com/office/drawing/2014/main" id="{99900D40-175A-4D1D-BA1F-FAD10ED40108}"/>
                  </a:ext>
                </a:extLst>
              </p:cNvPr>
              <p:cNvPicPr/>
              <p:nvPr/>
            </p:nvPicPr>
            <p:blipFill>
              <a:blip r:embed="rId64"/>
              <a:stretch>
                <a:fillRect/>
              </a:stretch>
            </p:blipFill>
            <p:spPr>
              <a:xfrm>
                <a:off x="6291120" y="1954600"/>
                <a:ext cx="504360" cy="343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5">
            <p14:nvContentPartPr>
              <p14:cNvPr id="103" name="Ink 102">
                <a:extLst>
                  <a:ext uri="{FF2B5EF4-FFF2-40B4-BE49-F238E27FC236}">
                    <a16:creationId xmlns:a16="http://schemas.microsoft.com/office/drawing/2014/main" id="{2EF0F4F3-D143-423C-B8D0-C6B8FC6F23FF}"/>
                  </a:ext>
                </a:extLst>
              </p14:cNvPr>
              <p14:cNvContentPartPr/>
              <p14:nvPr/>
            </p14:nvContentPartPr>
            <p14:xfrm>
              <a:off x="6886560" y="1970080"/>
              <a:ext cx="93600" cy="98640"/>
            </p14:xfrm>
          </p:contentPart>
        </mc:Choice>
        <mc:Fallback>
          <p:pic>
            <p:nvPicPr>
              <p:cNvPr id="103" name="Ink 102">
                <a:extLst>
                  <a:ext uri="{FF2B5EF4-FFF2-40B4-BE49-F238E27FC236}">
                    <a16:creationId xmlns:a16="http://schemas.microsoft.com/office/drawing/2014/main" id="{2EF0F4F3-D143-423C-B8D0-C6B8FC6F23FF}"/>
                  </a:ext>
                </a:extLst>
              </p:cNvPr>
              <p:cNvPicPr/>
              <p:nvPr/>
            </p:nvPicPr>
            <p:blipFill>
              <a:blip r:embed="rId66"/>
              <a:stretch>
                <a:fillRect/>
              </a:stretch>
            </p:blipFill>
            <p:spPr>
              <a:xfrm>
                <a:off x="6868560" y="1952440"/>
                <a:ext cx="129240" cy="134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7">
            <p14:nvContentPartPr>
              <p14:cNvPr id="104" name="Ink 103">
                <a:extLst>
                  <a:ext uri="{FF2B5EF4-FFF2-40B4-BE49-F238E27FC236}">
                    <a16:creationId xmlns:a16="http://schemas.microsoft.com/office/drawing/2014/main" id="{CA18412F-CC08-406C-A6BC-EBDA6373DC5C}"/>
                  </a:ext>
                </a:extLst>
              </p14:cNvPr>
              <p14:cNvContentPartPr/>
              <p14:nvPr/>
            </p14:nvContentPartPr>
            <p14:xfrm>
              <a:off x="7060800" y="2125600"/>
              <a:ext cx="157320" cy="19080"/>
            </p14:xfrm>
          </p:contentPart>
        </mc:Choice>
        <mc:Fallback>
          <p:pic>
            <p:nvPicPr>
              <p:cNvPr id="104" name="Ink 103">
                <a:extLst>
                  <a:ext uri="{FF2B5EF4-FFF2-40B4-BE49-F238E27FC236}">
                    <a16:creationId xmlns:a16="http://schemas.microsoft.com/office/drawing/2014/main" id="{CA18412F-CC08-406C-A6BC-EBDA6373DC5C}"/>
                  </a:ext>
                </a:extLst>
              </p:cNvPr>
              <p:cNvPicPr/>
              <p:nvPr/>
            </p:nvPicPr>
            <p:blipFill>
              <a:blip r:embed="rId68"/>
              <a:stretch>
                <a:fillRect/>
              </a:stretch>
            </p:blipFill>
            <p:spPr>
              <a:xfrm>
                <a:off x="7043160" y="2107960"/>
                <a:ext cx="192960" cy="54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9">
            <p14:nvContentPartPr>
              <p14:cNvPr id="105" name="Ink 104">
                <a:extLst>
                  <a:ext uri="{FF2B5EF4-FFF2-40B4-BE49-F238E27FC236}">
                    <a16:creationId xmlns:a16="http://schemas.microsoft.com/office/drawing/2014/main" id="{58AA3A42-52A1-4571-B49C-8316217049E8}"/>
                  </a:ext>
                </a:extLst>
              </p14:cNvPr>
              <p14:cNvContentPartPr/>
              <p14:nvPr/>
            </p14:nvContentPartPr>
            <p14:xfrm>
              <a:off x="7320720" y="1970800"/>
              <a:ext cx="25200" cy="224640"/>
            </p14:xfrm>
          </p:contentPart>
        </mc:Choice>
        <mc:Fallback>
          <p:pic>
            <p:nvPicPr>
              <p:cNvPr id="105" name="Ink 104">
                <a:extLst>
                  <a:ext uri="{FF2B5EF4-FFF2-40B4-BE49-F238E27FC236}">
                    <a16:creationId xmlns:a16="http://schemas.microsoft.com/office/drawing/2014/main" id="{58AA3A42-52A1-4571-B49C-8316217049E8}"/>
                  </a:ext>
                </a:extLst>
              </p:cNvPr>
              <p:cNvPicPr/>
              <p:nvPr/>
            </p:nvPicPr>
            <p:blipFill>
              <a:blip r:embed="rId70"/>
              <a:stretch>
                <a:fillRect/>
              </a:stretch>
            </p:blipFill>
            <p:spPr>
              <a:xfrm>
                <a:off x="7302720" y="1952800"/>
                <a:ext cx="60840" cy="260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1">
            <p14:nvContentPartPr>
              <p14:cNvPr id="108" name="Ink 107">
                <a:extLst>
                  <a:ext uri="{FF2B5EF4-FFF2-40B4-BE49-F238E27FC236}">
                    <a16:creationId xmlns:a16="http://schemas.microsoft.com/office/drawing/2014/main" id="{17535C3E-5D56-4E7B-B2CD-7605A409DFBD}"/>
                  </a:ext>
                </a:extLst>
              </p14:cNvPr>
              <p14:cNvContentPartPr/>
              <p14:nvPr/>
            </p14:nvContentPartPr>
            <p14:xfrm>
              <a:off x="7790520" y="1901320"/>
              <a:ext cx="81360" cy="99360"/>
            </p14:xfrm>
          </p:contentPart>
        </mc:Choice>
        <mc:Fallback>
          <p:pic>
            <p:nvPicPr>
              <p:cNvPr id="108" name="Ink 107">
                <a:extLst>
                  <a:ext uri="{FF2B5EF4-FFF2-40B4-BE49-F238E27FC236}">
                    <a16:creationId xmlns:a16="http://schemas.microsoft.com/office/drawing/2014/main" id="{17535C3E-5D56-4E7B-B2CD-7605A409DFBD}"/>
                  </a:ext>
                </a:extLst>
              </p:cNvPr>
              <p:cNvPicPr/>
              <p:nvPr/>
            </p:nvPicPr>
            <p:blipFill>
              <a:blip r:embed="rId72"/>
              <a:stretch>
                <a:fillRect/>
              </a:stretch>
            </p:blipFill>
            <p:spPr>
              <a:xfrm>
                <a:off x="7772880" y="1883680"/>
                <a:ext cx="117000" cy="135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3">
            <p14:nvContentPartPr>
              <p14:cNvPr id="109" name="Ink 108">
                <a:extLst>
                  <a:ext uri="{FF2B5EF4-FFF2-40B4-BE49-F238E27FC236}">
                    <a16:creationId xmlns:a16="http://schemas.microsoft.com/office/drawing/2014/main" id="{581EBC5A-3DEC-4EC8-A2A7-898530B1763E}"/>
                  </a:ext>
                </a:extLst>
              </p14:cNvPr>
              <p14:cNvContentPartPr/>
              <p14:nvPr/>
            </p14:nvContentPartPr>
            <p14:xfrm>
              <a:off x="7873680" y="2062240"/>
              <a:ext cx="154080" cy="10800"/>
            </p14:xfrm>
          </p:contentPart>
        </mc:Choice>
        <mc:Fallback>
          <p:pic>
            <p:nvPicPr>
              <p:cNvPr id="109" name="Ink 108">
                <a:extLst>
                  <a:ext uri="{FF2B5EF4-FFF2-40B4-BE49-F238E27FC236}">
                    <a16:creationId xmlns:a16="http://schemas.microsoft.com/office/drawing/2014/main" id="{581EBC5A-3DEC-4EC8-A2A7-898530B1763E}"/>
                  </a:ext>
                </a:extLst>
              </p:cNvPr>
              <p:cNvPicPr/>
              <p:nvPr/>
            </p:nvPicPr>
            <p:blipFill>
              <a:blip r:embed="rId74"/>
              <a:stretch>
                <a:fillRect/>
              </a:stretch>
            </p:blipFill>
            <p:spPr>
              <a:xfrm>
                <a:off x="7856040" y="2044240"/>
                <a:ext cx="189720" cy="46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5">
            <p14:nvContentPartPr>
              <p14:cNvPr id="110" name="Ink 109">
                <a:extLst>
                  <a:ext uri="{FF2B5EF4-FFF2-40B4-BE49-F238E27FC236}">
                    <a16:creationId xmlns:a16="http://schemas.microsoft.com/office/drawing/2014/main" id="{A8453ACA-E7DA-4F0C-BC2D-D8CAEF24EB20}"/>
                  </a:ext>
                </a:extLst>
              </p14:cNvPr>
              <p14:cNvContentPartPr/>
              <p14:nvPr/>
            </p14:nvContentPartPr>
            <p14:xfrm>
              <a:off x="7883760" y="2165920"/>
              <a:ext cx="133200" cy="8640"/>
            </p14:xfrm>
          </p:contentPart>
        </mc:Choice>
        <mc:Fallback>
          <p:pic>
            <p:nvPicPr>
              <p:cNvPr id="110" name="Ink 109">
                <a:extLst>
                  <a:ext uri="{FF2B5EF4-FFF2-40B4-BE49-F238E27FC236}">
                    <a16:creationId xmlns:a16="http://schemas.microsoft.com/office/drawing/2014/main" id="{A8453ACA-E7DA-4F0C-BC2D-D8CAEF24EB20}"/>
                  </a:ext>
                </a:extLst>
              </p:cNvPr>
              <p:cNvPicPr/>
              <p:nvPr/>
            </p:nvPicPr>
            <p:blipFill>
              <a:blip r:embed="rId76"/>
              <a:stretch>
                <a:fillRect/>
              </a:stretch>
            </p:blipFill>
            <p:spPr>
              <a:xfrm>
                <a:off x="7865760" y="2147920"/>
                <a:ext cx="168840" cy="44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7">
            <p14:nvContentPartPr>
              <p14:cNvPr id="111" name="Ink 110">
                <a:extLst>
                  <a:ext uri="{FF2B5EF4-FFF2-40B4-BE49-F238E27FC236}">
                    <a16:creationId xmlns:a16="http://schemas.microsoft.com/office/drawing/2014/main" id="{4895D552-5CEE-41C3-82FE-6760AF6F02C7}"/>
                  </a:ext>
                </a:extLst>
              </p14:cNvPr>
              <p14:cNvContentPartPr/>
              <p14:nvPr/>
            </p14:nvContentPartPr>
            <p14:xfrm>
              <a:off x="7450680" y="1918960"/>
              <a:ext cx="252720" cy="297360"/>
            </p14:xfrm>
          </p:contentPart>
        </mc:Choice>
        <mc:Fallback>
          <p:pic>
            <p:nvPicPr>
              <p:cNvPr id="111" name="Ink 110">
                <a:extLst>
                  <a:ext uri="{FF2B5EF4-FFF2-40B4-BE49-F238E27FC236}">
                    <a16:creationId xmlns:a16="http://schemas.microsoft.com/office/drawing/2014/main" id="{4895D552-5CEE-41C3-82FE-6760AF6F02C7}"/>
                  </a:ext>
                </a:extLst>
              </p:cNvPr>
              <p:cNvPicPr/>
              <p:nvPr/>
            </p:nvPicPr>
            <p:blipFill>
              <a:blip r:embed="rId78"/>
              <a:stretch>
                <a:fillRect/>
              </a:stretch>
            </p:blipFill>
            <p:spPr>
              <a:xfrm>
                <a:off x="7432654" y="1900960"/>
                <a:ext cx="288411" cy="333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9">
            <p14:nvContentPartPr>
              <p14:cNvPr id="117" name="Ink 116">
                <a:extLst>
                  <a:ext uri="{FF2B5EF4-FFF2-40B4-BE49-F238E27FC236}">
                    <a16:creationId xmlns:a16="http://schemas.microsoft.com/office/drawing/2014/main" id="{5A2F1C9C-18A1-482E-9DED-2D6AB990D346}"/>
                  </a:ext>
                </a:extLst>
              </p14:cNvPr>
              <p14:cNvContentPartPr/>
              <p14:nvPr/>
            </p14:nvContentPartPr>
            <p14:xfrm>
              <a:off x="8178240" y="1938760"/>
              <a:ext cx="637200" cy="305280"/>
            </p14:xfrm>
          </p:contentPart>
        </mc:Choice>
        <mc:Fallback>
          <p:pic>
            <p:nvPicPr>
              <p:cNvPr id="117" name="Ink 116">
                <a:extLst>
                  <a:ext uri="{FF2B5EF4-FFF2-40B4-BE49-F238E27FC236}">
                    <a16:creationId xmlns:a16="http://schemas.microsoft.com/office/drawing/2014/main" id="{5A2F1C9C-18A1-482E-9DED-2D6AB990D346}"/>
                  </a:ext>
                </a:extLst>
              </p:cNvPr>
              <p:cNvPicPr/>
              <p:nvPr/>
            </p:nvPicPr>
            <p:blipFill>
              <a:blip r:embed="rId80"/>
              <a:stretch>
                <a:fillRect/>
              </a:stretch>
            </p:blipFill>
            <p:spPr>
              <a:xfrm>
                <a:off x="8160600" y="1920760"/>
                <a:ext cx="672840" cy="340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1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372CF1EE-C12F-4545-9CEB-E374270E9DF7}"/>
                  </a:ext>
                </a:extLst>
              </p14:cNvPr>
              <p14:cNvContentPartPr/>
              <p14:nvPr/>
            </p14:nvContentPartPr>
            <p14:xfrm>
              <a:off x="4073880" y="2417920"/>
              <a:ext cx="401040" cy="417600"/>
            </p14:xfrm>
          </p:contentPart>
        </mc:Choice>
        <mc:Fallback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372CF1EE-C12F-4545-9CEB-E374270E9DF7}"/>
                  </a:ext>
                </a:extLst>
              </p:cNvPr>
              <p:cNvPicPr/>
              <p:nvPr/>
            </p:nvPicPr>
            <p:blipFill>
              <a:blip r:embed="rId82"/>
              <a:stretch>
                <a:fillRect/>
              </a:stretch>
            </p:blipFill>
            <p:spPr>
              <a:xfrm>
                <a:off x="4055896" y="2399920"/>
                <a:ext cx="436648" cy="453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3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B8C0D89E-62BB-4089-B716-391A1C65AA69}"/>
                  </a:ext>
                </a:extLst>
              </p14:cNvPr>
              <p14:cNvContentPartPr/>
              <p14:nvPr/>
            </p14:nvContentPartPr>
            <p14:xfrm>
              <a:off x="2590320" y="2894920"/>
              <a:ext cx="312120" cy="306360"/>
            </p14:xfrm>
          </p:contentPart>
        </mc:Choice>
        <mc:Fallback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B8C0D89E-62BB-4089-B716-391A1C65AA69}"/>
                  </a:ext>
                </a:extLst>
              </p:cNvPr>
              <p:cNvPicPr/>
              <p:nvPr/>
            </p:nvPicPr>
            <p:blipFill>
              <a:blip r:embed="rId84"/>
              <a:stretch>
                <a:fillRect/>
              </a:stretch>
            </p:blipFill>
            <p:spPr>
              <a:xfrm>
                <a:off x="2572299" y="2877280"/>
                <a:ext cx="347801" cy="34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5">
            <p14:nvContentPartPr>
              <p14:cNvPr id="22" name="Ink 21">
                <a:extLst>
                  <a:ext uri="{FF2B5EF4-FFF2-40B4-BE49-F238E27FC236}">
                    <a16:creationId xmlns:a16="http://schemas.microsoft.com/office/drawing/2014/main" id="{FBD9B6B7-20B9-4AFB-A771-A9769D79EF14}"/>
                  </a:ext>
                </a:extLst>
              </p14:cNvPr>
              <p14:cNvContentPartPr/>
              <p14:nvPr/>
            </p14:nvContentPartPr>
            <p14:xfrm>
              <a:off x="2871840" y="4206040"/>
              <a:ext cx="995400" cy="516600"/>
            </p14:xfrm>
          </p:contentPart>
        </mc:Choice>
        <mc:Fallback>
          <p:pic>
            <p:nvPicPr>
              <p:cNvPr id="22" name="Ink 21">
                <a:extLst>
                  <a:ext uri="{FF2B5EF4-FFF2-40B4-BE49-F238E27FC236}">
                    <a16:creationId xmlns:a16="http://schemas.microsoft.com/office/drawing/2014/main" id="{FBD9B6B7-20B9-4AFB-A771-A9769D79EF14}"/>
                  </a:ext>
                </a:extLst>
              </p:cNvPr>
              <p:cNvPicPr/>
              <p:nvPr/>
            </p:nvPicPr>
            <p:blipFill>
              <a:blip r:embed="rId86"/>
              <a:stretch>
                <a:fillRect/>
              </a:stretch>
            </p:blipFill>
            <p:spPr>
              <a:xfrm>
                <a:off x="2854200" y="4188400"/>
                <a:ext cx="1031040" cy="552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7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4217E5C9-7C4E-4782-8030-8499A147D804}"/>
                  </a:ext>
                </a:extLst>
              </p14:cNvPr>
              <p14:cNvContentPartPr/>
              <p14:nvPr/>
            </p14:nvContentPartPr>
            <p14:xfrm>
              <a:off x="1632000" y="2618440"/>
              <a:ext cx="772560" cy="353520"/>
            </p14:xfrm>
          </p:contentPart>
        </mc:Choice>
        <mc:Fallback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4217E5C9-7C4E-4782-8030-8499A147D804}"/>
                  </a:ext>
                </a:extLst>
              </p:cNvPr>
              <p:cNvPicPr/>
              <p:nvPr/>
            </p:nvPicPr>
            <p:blipFill>
              <a:blip r:embed="rId88"/>
              <a:stretch>
                <a:fillRect/>
              </a:stretch>
            </p:blipFill>
            <p:spPr>
              <a:xfrm>
                <a:off x="1614008" y="2600458"/>
                <a:ext cx="808183" cy="38912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9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7A544295-29E4-40E0-8BDD-A7A6853DBE3C}"/>
                  </a:ext>
                </a:extLst>
              </p14:cNvPr>
              <p14:cNvContentPartPr/>
              <p14:nvPr/>
            </p14:nvContentPartPr>
            <p14:xfrm>
              <a:off x="1391520" y="2227480"/>
              <a:ext cx="302760" cy="281160"/>
            </p14:xfrm>
          </p:contentPart>
        </mc:Choice>
        <mc:Fallback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7A544295-29E4-40E0-8BDD-A7A6853DBE3C}"/>
                  </a:ext>
                </a:extLst>
              </p:cNvPr>
              <p:cNvPicPr/>
              <p:nvPr/>
            </p:nvPicPr>
            <p:blipFill>
              <a:blip r:embed="rId90"/>
              <a:stretch>
                <a:fillRect/>
              </a:stretch>
            </p:blipFill>
            <p:spPr>
              <a:xfrm>
                <a:off x="1373520" y="2209480"/>
                <a:ext cx="338400" cy="316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1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1463B4BA-DB71-44C7-A0EB-6669D8F87B8F}"/>
                  </a:ext>
                </a:extLst>
              </p14:cNvPr>
              <p14:cNvContentPartPr/>
              <p14:nvPr/>
            </p14:nvContentPartPr>
            <p14:xfrm>
              <a:off x="2858520" y="3474520"/>
              <a:ext cx="20520" cy="116640"/>
            </p14:xfrm>
          </p:contentPart>
        </mc:Choice>
        <mc:Fallback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1463B4BA-DB71-44C7-A0EB-6669D8F87B8F}"/>
                  </a:ext>
                </a:extLst>
              </p:cNvPr>
              <p:cNvPicPr/>
              <p:nvPr/>
            </p:nvPicPr>
            <p:blipFill>
              <a:blip r:embed="rId92"/>
              <a:stretch>
                <a:fillRect/>
              </a:stretch>
            </p:blipFill>
            <p:spPr>
              <a:xfrm>
                <a:off x="2840520" y="3456880"/>
                <a:ext cx="56160" cy="152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3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8A8A3E92-E7EE-42C1-86DE-0EFAC1529B4C}"/>
                  </a:ext>
                </a:extLst>
              </p14:cNvPr>
              <p14:cNvContentPartPr/>
              <p14:nvPr/>
            </p14:nvContentPartPr>
            <p14:xfrm>
              <a:off x="3240480" y="4443640"/>
              <a:ext cx="45720" cy="269280"/>
            </p14:xfrm>
          </p:contentPart>
        </mc:Choice>
        <mc:Fallback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8A8A3E92-E7EE-42C1-86DE-0EFAC1529B4C}"/>
                  </a:ext>
                </a:extLst>
              </p:cNvPr>
              <p:cNvPicPr/>
              <p:nvPr/>
            </p:nvPicPr>
            <p:blipFill>
              <a:blip r:embed="rId94"/>
              <a:stretch>
                <a:fillRect/>
              </a:stretch>
            </p:blipFill>
            <p:spPr>
              <a:xfrm>
                <a:off x="3222480" y="4426000"/>
                <a:ext cx="81360" cy="3049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508469065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EF925F-07F8-4EB3-99A6-401403A3F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8BA499-14B1-4141-8B47-F388188B2A8C}" type="slidenum">
              <a:rPr lang="en-US" smtClean="0"/>
              <a:pPr>
                <a:defRPr/>
              </a:pPr>
              <a:t>81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AD464D5-D9F9-466D-A4A1-25B0EA3422C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5416" t="33335" r="29583" b="62221"/>
          <a:stretch/>
        </p:blipFill>
        <p:spPr>
          <a:xfrm>
            <a:off x="148500" y="304800"/>
            <a:ext cx="5318760" cy="1772920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37" name="Ink 36">
                <a:extLst>
                  <a:ext uri="{FF2B5EF4-FFF2-40B4-BE49-F238E27FC236}">
                    <a16:creationId xmlns:a16="http://schemas.microsoft.com/office/drawing/2014/main" id="{D6370821-B2C0-4D68-9A50-8EE7C43E9D4B}"/>
                  </a:ext>
                </a:extLst>
              </p14:cNvPr>
              <p14:cNvContentPartPr/>
              <p14:nvPr/>
            </p14:nvContentPartPr>
            <p14:xfrm>
              <a:off x="7835160" y="517840"/>
              <a:ext cx="8280" cy="8280"/>
            </p14:xfrm>
          </p:contentPart>
        </mc:Choice>
        <mc:Fallback>
          <p:pic>
            <p:nvPicPr>
              <p:cNvPr id="37" name="Ink 36">
                <a:extLst>
                  <a:ext uri="{FF2B5EF4-FFF2-40B4-BE49-F238E27FC236}">
                    <a16:creationId xmlns:a16="http://schemas.microsoft.com/office/drawing/2014/main" id="{D6370821-B2C0-4D68-9A50-8EE7C43E9D4B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817160" y="499840"/>
                <a:ext cx="43920" cy="43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40" name="Ink 39">
                <a:extLst>
                  <a:ext uri="{FF2B5EF4-FFF2-40B4-BE49-F238E27FC236}">
                    <a16:creationId xmlns:a16="http://schemas.microsoft.com/office/drawing/2014/main" id="{7E04FA89-E846-4EE5-948E-BDD66B7DFAE1}"/>
                  </a:ext>
                </a:extLst>
              </p14:cNvPr>
              <p14:cNvContentPartPr/>
              <p14:nvPr/>
            </p14:nvContentPartPr>
            <p14:xfrm>
              <a:off x="8268240" y="578680"/>
              <a:ext cx="60120" cy="143640"/>
            </p14:xfrm>
          </p:contentPart>
        </mc:Choice>
        <mc:Fallback>
          <p:pic>
            <p:nvPicPr>
              <p:cNvPr id="40" name="Ink 39">
                <a:extLst>
                  <a:ext uri="{FF2B5EF4-FFF2-40B4-BE49-F238E27FC236}">
                    <a16:creationId xmlns:a16="http://schemas.microsoft.com/office/drawing/2014/main" id="{7E04FA89-E846-4EE5-948E-BDD66B7DFAE1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8250600" y="561040"/>
                <a:ext cx="95760" cy="179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42" name="Ink 41">
                <a:extLst>
                  <a:ext uri="{FF2B5EF4-FFF2-40B4-BE49-F238E27FC236}">
                    <a16:creationId xmlns:a16="http://schemas.microsoft.com/office/drawing/2014/main" id="{35D21B36-C84B-4A54-A2C6-7EA2A5DDE659}"/>
                  </a:ext>
                </a:extLst>
              </p14:cNvPr>
              <p14:cNvContentPartPr/>
              <p14:nvPr/>
            </p14:nvContentPartPr>
            <p14:xfrm>
              <a:off x="6888000" y="571840"/>
              <a:ext cx="922680" cy="345960"/>
            </p14:xfrm>
          </p:contentPart>
        </mc:Choice>
        <mc:Fallback>
          <p:pic>
            <p:nvPicPr>
              <p:cNvPr id="42" name="Ink 41">
                <a:extLst>
                  <a:ext uri="{FF2B5EF4-FFF2-40B4-BE49-F238E27FC236}">
                    <a16:creationId xmlns:a16="http://schemas.microsoft.com/office/drawing/2014/main" id="{35D21B36-C84B-4A54-A2C6-7EA2A5DDE659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6870360" y="554200"/>
                <a:ext cx="958320" cy="381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">
            <p14:nvContentPartPr>
              <p14:cNvPr id="46" name="Ink 45">
                <a:extLst>
                  <a:ext uri="{FF2B5EF4-FFF2-40B4-BE49-F238E27FC236}">
                    <a16:creationId xmlns:a16="http://schemas.microsoft.com/office/drawing/2014/main" id="{AE58C2E7-3D4F-4C17-A2BE-DBCF97D361FD}"/>
                  </a:ext>
                </a:extLst>
              </p14:cNvPr>
              <p14:cNvContentPartPr/>
              <p14:nvPr/>
            </p14:nvContentPartPr>
            <p14:xfrm>
              <a:off x="7912200" y="611440"/>
              <a:ext cx="226440" cy="99360"/>
            </p14:xfrm>
          </p:contentPart>
        </mc:Choice>
        <mc:Fallback>
          <p:pic>
            <p:nvPicPr>
              <p:cNvPr id="46" name="Ink 45">
                <a:extLst>
                  <a:ext uri="{FF2B5EF4-FFF2-40B4-BE49-F238E27FC236}">
                    <a16:creationId xmlns:a16="http://schemas.microsoft.com/office/drawing/2014/main" id="{AE58C2E7-3D4F-4C17-A2BE-DBCF97D361FD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7894200" y="593440"/>
                <a:ext cx="262080" cy="135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">
            <p14:nvContentPartPr>
              <p14:cNvPr id="47" name="Ink 46">
                <a:extLst>
                  <a:ext uri="{FF2B5EF4-FFF2-40B4-BE49-F238E27FC236}">
                    <a16:creationId xmlns:a16="http://schemas.microsoft.com/office/drawing/2014/main" id="{2720DE4E-1CB9-4467-AB1C-E8F10EA28B3B}"/>
                  </a:ext>
                </a:extLst>
              </p14:cNvPr>
              <p14:cNvContentPartPr/>
              <p14:nvPr/>
            </p14:nvContentPartPr>
            <p14:xfrm>
              <a:off x="5577240" y="377440"/>
              <a:ext cx="1028880" cy="443880"/>
            </p14:xfrm>
          </p:contentPart>
        </mc:Choice>
        <mc:Fallback>
          <p:pic>
            <p:nvPicPr>
              <p:cNvPr id="47" name="Ink 46">
                <a:extLst>
                  <a:ext uri="{FF2B5EF4-FFF2-40B4-BE49-F238E27FC236}">
                    <a16:creationId xmlns:a16="http://schemas.microsoft.com/office/drawing/2014/main" id="{2720DE4E-1CB9-4467-AB1C-E8F10EA28B3B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5559240" y="359440"/>
                <a:ext cx="1064520" cy="479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">
            <p14:nvContentPartPr>
              <p14:cNvPr id="52" name="Ink 51">
                <a:extLst>
                  <a:ext uri="{FF2B5EF4-FFF2-40B4-BE49-F238E27FC236}">
                    <a16:creationId xmlns:a16="http://schemas.microsoft.com/office/drawing/2014/main" id="{58025BB2-F0CC-4F8F-ABBE-AD30D720C6F6}"/>
                  </a:ext>
                </a:extLst>
              </p14:cNvPr>
              <p14:cNvContentPartPr/>
              <p14:nvPr/>
            </p14:nvContentPartPr>
            <p14:xfrm>
              <a:off x="5404800" y="914560"/>
              <a:ext cx="1237320" cy="398160"/>
            </p14:xfrm>
          </p:contentPart>
        </mc:Choice>
        <mc:Fallback>
          <p:pic>
            <p:nvPicPr>
              <p:cNvPr id="52" name="Ink 51">
                <a:extLst>
                  <a:ext uri="{FF2B5EF4-FFF2-40B4-BE49-F238E27FC236}">
                    <a16:creationId xmlns:a16="http://schemas.microsoft.com/office/drawing/2014/main" id="{58025BB2-F0CC-4F8F-ABBE-AD30D720C6F6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5386805" y="896560"/>
                <a:ext cx="1272950" cy="433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">
            <p14:nvContentPartPr>
              <p14:cNvPr id="54" name="Ink 53">
                <a:extLst>
                  <a:ext uri="{FF2B5EF4-FFF2-40B4-BE49-F238E27FC236}">
                    <a16:creationId xmlns:a16="http://schemas.microsoft.com/office/drawing/2014/main" id="{36AC6581-A092-4DFF-861E-C92E5EAF0BEE}"/>
                  </a:ext>
                </a:extLst>
              </p14:cNvPr>
              <p14:cNvContentPartPr/>
              <p14:nvPr/>
            </p14:nvContentPartPr>
            <p14:xfrm>
              <a:off x="7155480" y="1036240"/>
              <a:ext cx="78480" cy="242640"/>
            </p14:xfrm>
          </p:contentPart>
        </mc:Choice>
        <mc:Fallback>
          <p:pic>
            <p:nvPicPr>
              <p:cNvPr id="54" name="Ink 53">
                <a:extLst>
                  <a:ext uri="{FF2B5EF4-FFF2-40B4-BE49-F238E27FC236}">
                    <a16:creationId xmlns:a16="http://schemas.microsoft.com/office/drawing/2014/main" id="{36AC6581-A092-4DFF-861E-C92E5EAF0BEE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7137480" y="1018240"/>
                <a:ext cx="114120" cy="278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7">
            <p14:nvContentPartPr>
              <p14:cNvPr id="55" name="Ink 54">
                <a:extLst>
                  <a:ext uri="{FF2B5EF4-FFF2-40B4-BE49-F238E27FC236}">
                    <a16:creationId xmlns:a16="http://schemas.microsoft.com/office/drawing/2014/main" id="{B12EE8D0-431B-4D78-AADC-6430F88E312A}"/>
                  </a:ext>
                </a:extLst>
              </p14:cNvPr>
              <p14:cNvContentPartPr/>
              <p14:nvPr/>
            </p14:nvContentPartPr>
            <p14:xfrm>
              <a:off x="7070880" y="1015360"/>
              <a:ext cx="354960" cy="11160"/>
            </p14:xfrm>
          </p:contentPart>
        </mc:Choice>
        <mc:Fallback>
          <p:pic>
            <p:nvPicPr>
              <p:cNvPr id="55" name="Ink 54">
                <a:extLst>
                  <a:ext uri="{FF2B5EF4-FFF2-40B4-BE49-F238E27FC236}">
                    <a16:creationId xmlns:a16="http://schemas.microsoft.com/office/drawing/2014/main" id="{B12EE8D0-431B-4D78-AADC-6430F88E312A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7052880" y="997360"/>
                <a:ext cx="390600" cy="46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9">
            <p14:nvContentPartPr>
              <p14:cNvPr id="59" name="Ink 58">
                <a:extLst>
                  <a:ext uri="{FF2B5EF4-FFF2-40B4-BE49-F238E27FC236}">
                    <a16:creationId xmlns:a16="http://schemas.microsoft.com/office/drawing/2014/main" id="{0CC92D0F-24ED-42C4-A0CF-1B2AA04552F3}"/>
                  </a:ext>
                </a:extLst>
              </p14:cNvPr>
              <p14:cNvContentPartPr/>
              <p14:nvPr/>
            </p14:nvContentPartPr>
            <p14:xfrm>
              <a:off x="7528080" y="1137400"/>
              <a:ext cx="178200" cy="15120"/>
            </p14:xfrm>
          </p:contentPart>
        </mc:Choice>
        <mc:Fallback>
          <p:pic>
            <p:nvPicPr>
              <p:cNvPr id="59" name="Ink 58">
                <a:extLst>
                  <a:ext uri="{FF2B5EF4-FFF2-40B4-BE49-F238E27FC236}">
                    <a16:creationId xmlns:a16="http://schemas.microsoft.com/office/drawing/2014/main" id="{0CC92D0F-24ED-42C4-A0CF-1B2AA04552F3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7510440" y="1119760"/>
                <a:ext cx="213840" cy="50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1">
            <p14:nvContentPartPr>
              <p14:cNvPr id="62" name="Ink 61">
                <a:extLst>
                  <a:ext uri="{FF2B5EF4-FFF2-40B4-BE49-F238E27FC236}">
                    <a16:creationId xmlns:a16="http://schemas.microsoft.com/office/drawing/2014/main" id="{AB9D4E6A-06C8-40AE-9379-952CC1A48ECF}"/>
                  </a:ext>
                </a:extLst>
              </p14:cNvPr>
              <p14:cNvContentPartPr/>
              <p14:nvPr/>
            </p14:nvContentPartPr>
            <p14:xfrm>
              <a:off x="7507920" y="1218760"/>
              <a:ext cx="222840" cy="23040"/>
            </p14:xfrm>
          </p:contentPart>
        </mc:Choice>
        <mc:Fallback>
          <p:pic>
            <p:nvPicPr>
              <p:cNvPr id="62" name="Ink 61">
                <a:extLst>
                  <a:ext uri="{FF2B5EF4-FFF2-40B4-BE49-F238E27FC236}">
                    <a16:creationId xmlns:a16="http://schemas.microsoft.com/office/drawing/2014/main" id="{AB9D4E6A-06C8-40AE-9379-952CC1A48ECF}"/>
                  </a:ext>
                </a:extLst>
              </p:cNvPr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7489920" y="1201120"/>
                <a:ext cx="258480" cy="58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3">
            <p14:nvContentPartPr>
              <p14:cNvPr id="65" name="Ink 64">
                <a:extLst>
                  <a:ext uri="{FF2B5EF4-FFF2-40B4-BE49-F238E27FC236}">
                    <a16:creationId xmlns:a16="http://schemas.microsoft.com/office/drawing/2014/main" id="{A0BF7C04-E153-4B52-A715-D7B699671F71}"/>
                  </a:ext>
                </a:extLst>
              </p14:cNvPr>
              <p14:cNvContentPartPr/>
              <p14:nvPr/>
            </p14:nvContentPartPr>
            <p14:xfrm>
              <a:off x="7872600" y="992320"/>
              <a:ext cx="507960" cy="290160"/>
            </p14:xfrm>
          </p:contentPart>
        </mc:Choice>
        <mc:Fallback>
          <p:pic>
            <p:nvPicPr>
              <p:cNvPr id="65" name="Ink 64">
                <a:extLst>
                  <a:ext uri="{FF2B5EF4-FFF2-40B4-BE49-F238E27FC236}">
                    <a16:creationId xmlns:a16="http://schemas.microsoft.com/office/drawing/2014/main" id="{A0BF7C04-E153-4B52-A715-D7B699671F71}"/>
                  </a:ext>
                </a:extLst>
              </p:cNvPr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7854613" y="974320"/>
                <a:ext cx="543575" cy="325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5">
            <p14:nvContentPartPr>
              <p14:cNvPr id="67" name="Ink 66">
                <a:extLst>
                  <a:ext uri="{FF2B5EF4-FFF2-40B4-BE49-F238E27FC236}">
                    <a16:creationId xmlns:a16="http://schemas.microsoft.com/office/drawing/2014/main" id="{B8FA0598-8855-4942-A2CA-4E4622B40EE2}"/>
                  </a:ext>
                </a:extLst>
              </p14:cNvPr>
              <p14:cNvContentPartPr/>
              <p14:nvPr/>
            </p14:nvContentPartPr>
            <p14:xfrm>
              <a:off x="6881880" y="852640"/>
              <a:ext cx="1602000" cy="653760"/>
            </p14:xfrm>
          </p:contentPart>
        </mc:Choice>
        <mc:Fallback>
          <p:pic>
            <p:nvPicPr>
              <p:cNvPr id="67" name="Ink 66">
                <a:extLst>
                  <a:ext uri="{FF2B5EF4-FFF2-40B4-BE49-F238E27FC236}">
                    <a16:creationId xmlns:a16="http://schemas.microsoft.com/office/drawing/2014/main" id="{B8FA0598-8855-4942-A2CA-4E4622B40EE2}"/>
                  </a:ext>
                </a:extLst>
              </p:cNvPr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6863880" y="817000"/>
                <a:ext cx="1637640" cy="725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7">
            <p14:nvContentPartPr>
              <p14:cNvPr id="71" name="Ink 70">
                <a:extLst>
                  <a:ext uri="{FF2B5EF4-FFF2-40B4-BE49-F238E27FC236}">
                    <a16:creationId xmlns:a16="http://schemas.microsoft.com/office/drawing/2014/main" id="{EF71B3E2-3C62-45A6-9BDB-1C2CD12A261E}"/>
                  </a:ext>
                </a:extLst>
              </p14:cNvPr>
              <p14:cNvContentPartPr/>
              <p14:nvPr/>
            </p14:nvContentPartPr>
            <p14:xfrm>
              <a:off x="4246680" y="1378600"/>
              <a:ext cx="419400" cy="257040"/>
            </p14:xfrm>
          </p:contentPart>
        </mc:Choice>
        <mc:Fallback>
          <p:pic>
            <p:nvPicPr>
              <p:cNvPr id="71" name="Ink 70">
                <a:extLst>
                  <a:ext uri="{FF2B5EF4-FFF2-40B4-BE49-F238E27FC236}">
                    <a16:creationId xmlns:a16="http://schemas.microsoft.com/office/drawing/2014/main" id="{EF71B3E2-3C62-45A6-9BDB-1C2CD12A261E}"/>
                  </a:ext>
                </a:extLst>
              </p:cNvPr>
              <p:cNvPicPr/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4228695" y="1360600"/>
                <a:ext cx="455009" cy="292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9">
            <p14:nvContentPartPr>
              <p14:cNvPr id="75" name="Ink 74">
                <a:extLst>
                  <a:ext uri="{FF2B5EF4-FFF2-40B4-BE49-F238E27FC236}">
                    <a16:creationId xmlns:a16="http://schemas.microsoft.com/office/drawing/2014/main" id="{0F25B449-F645-4C29-B7A5-5C33D51892E4}"/>
                  </a:ext>
                </a:extLst>
              </p14:cNvPr>
              <p14:cNvContentPartPr/>
              <p14:nvPr/>
            </p14:nvContentPartPr>
            <p14:xfrm>
              <a:off x="1594560" y="792160"/>
              <a:ext cx="428400" cy="243000"/>
            </p14:xfrm>
          </p:contentPart>
        </mc:Choice>
        <mc:Fallback>
          <p:pic>
            <p:nvPicPr>
              <p:cNvPr id="75" name="Ink 74">
                <a:extLst>
                  <a:ext uri="{FF2B5EF4-FFF2-40B4-BE49-F238E27FC236}">
                    <a16:creationId xmlns:a16="http://schemas.microsoft.com/office/drawing/2014/main" id="{0F25B449-F645-4C29-B7A5-5C33D51892E4}"/>
                  </a:ext>
                </a:extLst>
              </p:cNvPr>
              <p:cNvPicPr/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1576920" y="774520"/>
                <a:ext cx="464040" cy="278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1">
            <p14:nvContentPartPr>
              <p14:cNvPr id="78" name="Ink 77">
                <a:extLst>
                  <a:ext uri="{FF2B5EF4-FFF2-40B4-BE49-F238E27FC236}">
                    <a16:creationId xmlns:a16="http://schemas.microsoft.com/office/drawing/2014/main" id="{CCC8D88C-883B-459D-AB72-05C671F102D4}"/>
                  </a:ext>
                </a:extLst>
              </p14:cNvPr>
              <p14:cNvContentPartPr/>
              <p14:nvPr/>
            </p14:nvContentPartPr>
            <p14:xfrm>
              <a:off x="3108720" y="461320"/>
              <a:ext cx="392400" cy="309960"/>
            </p14:xfrm>
          </p:contentPart>
        </mc:Choice>
        <mc:Fallback>
          <p:pic>
            <p:nvPicPr>
              <p:cNvPr id="78" name="Ink 77">
                <a:extLst>
                  <a:ext uri="{FF2B5EF4-FFF2-40B4-BE49-F238E27FC236}">
                    <a16:creationId xmlns:a16="http://schemas.microsoft.com/office/drawing/2014/main" id="{CCC8D88C-883B-459D-AB72-05C671F102D4}"/>
                  </a:ext>
                </a:extLst>
              </p:cNvPr>
              <p:cNvPicPr/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3090720" y="443700"/>
                <a:ext cx="428040" cy="34555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3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76644693-CA54-43A6-B4D6-D03AD01C6157}"/>
                  </a:ext>
                </a:extLst>
              </p14:cNvPr>
              <p14:cNvContentPartPr/>
              <p14:nvPr/>
            </p14:nvContentPartPr>
            <p14:xfrm>
              <a:off x="1106760" y="3508720"/>
              <a:ext cx="244080" cy="98280"/>
            </p14:xfrm>
          </p:contentPart>
        </mc:Choice>
        <mc:Fallback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76644693-CA54-43A6-B4D6-D03AD01C6157}"/>
                  </a:ext>
                </a:extLst>
              </p:cNvPr>
              <p:cNvPicPr/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1089120" y="3491080"/>
                <a:ext cx="279720" cy="133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5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3C2E932A-0800-441F-B26E-0B5AC52CA624}"/>
                  </a:ext>
                </a:extLst>
              </p14:cNvPr>
              <p14:cNvContentPartPr/>
              <p14:nvPr/>
            </p14:nvContentPartPr>
            <p14:xfrm>
              <a:off x="1605000" y="3321160"/>
              <a:ext cx="182520" cy="82080"/>
            </p14:xfrm>
          </p:contentPart>
        </mc:Choice>
        <mc:Fallback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3C2E932A-0800-441F-B26E-0B5AC52CA624}"/>
                  </a:ext>
                </a:extLst>
              </p:cNvPr>
              <p:cNvPicPr/>
              <p:nvPr/>
            </p:nvPicPr>
            <p:blipFill>
              <a:blip r:embed="rId36"/>
              <a:stretch>
                <a:fillRect/>
              </a:stretch>
            </p:blipFill>
            <p:spPr>
              <a:xfrm>
                <a:off x="1587000" y="3303520"/>
                <a:ext cx="218160" cy="117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7">
            <p14:nvContentPartPr>
              <p14:cNvPr id="27" name="Ink 26">
                <a:extLst>
                  <a:ext uri="{FF2B5EF4-FFF2-40B4-BE49-F238E27FC236}">
                    <a16:creationId xmlns:a16="http://schemas.microsoft.com/office/drawing/2014/main" id="{8F15D597-C62C-46A9-910B-4D6C0E3F1B0C}"/>
                  </a:ext>
                </a:extLst>
              </p14:cNvPr>
              <p14:cNvContentPartPr/>
              <p14:nvPr/>
            </p14:nvContentPartPr>
            <p14:xfrm>
              <a:off x="1432200" y="3748840"/>
              <a:ext cx="131760" cy="360"/>
            </p14:xfrm>
          </p:contentPart>
        </mc:Choice>
        <mc:Fallback>
          <p:pic>
            <p:nvPicPr>
              <p:cNvPr id="27" name="Ink 26">
                <a:extLst>
                  <a:ext uri="{FF2B5EF4-FFF2-40B4-BE49-F238E27FC236}">
                    <a16:creationId xmlns:a16="http://schemas.microsoft.com/office/drawing/2014/main" id="{8F15D597-C62C-46A9-910B-4D6C0E3F1B0C}"/>
                  </a:ext>
                </a:extLst>
              </p:cNvPr>
              <p:cNvPicPr/>
              <p:nvPr/>
            </p:nvPicPr>
            <p:blipFill>
              <a:blip r:embed="rId38"/>
              <a:stretch>
                <a:fillRect/>
              </a:stretch>
            </p:blipFill>
            <p:spPr>
              <a:xfrm>
                <a:off x="1414200" y="3730840"/>
                <a:ext cx="1674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9">
            <p14:nvContentPartPr>
              <p14:cNvPr id="28" name="Ink 27">
                <a:extLst>
                  <a:ext uri="{FF2B5EF4-FFF2-40B4-BE49-F238E27FC236}">
                    <a16:creationId xmlns:a16="http://schemas.microsoft.com/office/drawing/2014/main" id="{C01A50BD-C865-4EA8-936E-D282A9853564}"/>
                  </a:ext>
                </a:extLst>
              </p14:cNvPr>
              <p14:cNvContentPartPr/>
              <p14:nvPr/>
            </p14:nvContentPartPr>
            <p14:xfrm>
              <a:off x="1858800" y="3738400"/>
              <a:ext cx="58680" cy="8640"/>
            </p14:xfrm>
          </p:contentPart>
        </mc:Choice>
        <mc:Fallback>
          <p:pic>
            <p:nvPicPr>
              <p:cNvPr id="28" name="Ink 27">
                <a:extLst>
                  <a:ext uri="{FF2B5EF4-FFF2-40B4-BE49-F238E27FC236}">
                    <a16:creationId xmlns:a16="http://schemas.microsoft.com/office/drawing/2014/main" id="{C01A50BD-C865-4EA8-936E-D282A9853564}"/>
                  </a:ext>
                </a:extLst>
              </p:cNvPr>
              <p:cNvPicPr/>
              <p:nvPr/>
            </p:nvPicPr>
            <p:blipFill>
              <a:blip r:embed="rId40"/>
              <a:stretch>
                <a:fillRect/>
              </a:stretch>
            </p:blipFill>
            <p:spPr>
              <a:xfrm>
                <a:off x="1840800" y="3720400"/>
                <a:ext cx="94320" cy="44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1">
            <p14:nvContentPartPr>
              <p14:cNvPr id="35" name="Ink 34">
                <a:extLst>
                  <a:ext uri="{FF2B5EF4-FFF2-40B4-BE49-F238E27FC236}">
                    <a16:creationId xmlns:a16="http://schemas.microsoft.com/office/drawing/2014/main" id="{BB53105E-183A-48EE-A0A3-76A1888FE1E1}"/>
                  </a:ext>
                </a:extLst>
              </p14:cNvPr>
              <p14:cNvContentPartPr/>
              <p14:nvPr/>
            </p14:nvContentPartPr>
            <p14:xfrm>
              <a:off x="802560" y="3677200"/>
              <a:ext cx="277200" cy="81720"/>
            </p14:xfrm>
          </p:contentPart>
        </mc:Choice>
        <mc:Fallback>
          <p:pic>
            <p:nvPicPr>
              <p:cNvPr id="35" name="Ink 34">
                <a:extLst>
                  <a:ext uri="{FF2B5EF4-FFF2-40B4-BE49-F238E27FC236}">
                    <a16:creationId xmlns:a16="http://schemas.microsoft.com/office/drawing/2014/main" id="{BB53105E-183A-48EE-A0A3-76A1888FE1E1}"/>
                  </a:ext>
                </a:extLst>
              </p:cNvPr>
              <p:cNvPicPr/>
              <p:nvPr/>
            </p:nvPicPr>
            <p:blipFill>
              <a:blip r:embed="rId42"/>
              <a:stretch>
                <a:fillRect/>
              </a:stretch>
            </p:blipFill>
            <p:spPr>
              <a:xfrm>
                <a:off x="784583" y="3659200"/>
                <a:ext cx="312794" cy="117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3">
            <p14:nvContentPartPr>
              <p14:cNvPr id="81" name="Ink 80">
                <a:extLst>
                  <a:ext uri="{FF2B5EF4-FFF2-40B4-BE49-F238E27FC236}">
                    <a16:creationId xmlns:a16="http://schemas.microsoft.com/office/drawing/2014/main" id="{D210016D-5101-4089-A3F2-AC94CC1913D8}"/>
                  </a:ext>
                </a:extLst>
              </p14:cNvPr>
              <p14:cNvContentPartPr/>
              <p14:nvPr/>
            </p14:nvContentPartPr>
            <p14:xfrm>
              <a:off x="4307520" y="2277520"/>
              <a:ext cx="24480" cy="8280"/>
            </p14:xfrm>
          </p:contentPart>
        </mc:Choice>
        <mc:Fallback>
          <p:pic>
            <p:nvPicPr>
              <p:cNvPr id="81" name="Ink 80">
                <a:extLst>
                  <a:ext uri="{FF2B5EF4-FFF2-40B4-BE49-F238E27FC236}">
                    <a16:creationId xmlns:a16="http://schemas.microsoft.com/office/drawing/2014/main" id="{D210016D-5101-4089-A3F2-AC94CC1913D8}"/>
                  </a:ext>
                </a:extLst>
              </p:cNvPr>
              <p:cNvPicPr/>
              <p:nvPr/>
            </p:nvPicPr>
            <p:blipFill>
              <a:blip r:embed="rId44"/>
              <a:stretch>
                <a:fillRect/>
              </a:stretch>
            </p:blipFill>
            <p:spPr>
              <a:xfrm>
                <a:off x="4289880" y="2259880"/>
                <a:ext cx="60120" cy="43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5">
            <p14:nvContentPartPr>
              <p14:cNvPr id="84" name="Ink 83">
                <a:extLst>
                  <a:ext uri="{FF2B5EF4-FFF2-40B4-BE49-F238E27FC236}">
                    <a16:creationId xmlns:a16="http://schemas.microsoft.com/office/drawing/2014/main" id="{2F5A4324-E37F-44AD-9D30-AEFC8E528A3E}"/>
                  </a:ext>
                </a:extLst>
              </p14:cNvPr>
              <p14:cNvContentPartPr/>
              <p14:nvPr/>
            </p14:nvContentPartPr>
            <p14:xfrm>
              <a:off x="4571760" y="2417920"/>
              <a:ext cx="360" cy="12240"/>
            </p14:xfrm>
          </p:contentPart>
        </mc:Choice>
        <mc:Fallback>
          <p:pic>
            <p:nvPicPr>
              <p:cNvPr id="84" name="Ink 83">
                <a:extLst>
                  <a:ext uri="{FF2B5EF4-FFF2-40B4-BE49-F238E27FC236}">
                    <a16:creationId xmlns:a16="http://schemas.microsoft.com/office/drawing/2014/main" id="{2F5A4324-E37F-44AD-9D30-AEFC8E528A3E}"/>
                  </a:ext>
                </a:extLst>
              </p:cNvPr>
              <p:cNvPicPr/>
              <p:nvPr/>
            </p:nvPicPr>
            <p:blipFill>
              <a:blip r:embed="rId46"/>
              <a:stretch>
                <a:fillRect/>
              </a:stretch>
            </p:blipFill>
            <p:spPr>
              <a:xfrm>
                <a:off x="4553760" y="2399920"/>
                <a:ext cx="36000" cy="47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7">
            <p14:nvContentPartPr>
              <p14:cNvPr id="85" name="Ink 84">
                <a:extLst>
                  <a:ext uri="{FF2B5EF4-FFF2-40B4-BE49-F238E27FC236}">
                    <a16:creationId xmlns:a16="http://schemas.microsoft.com/office/drawing/2014/main" id="{DA2B3F3E-0139-4666-99E9-7120DD3FB27C}"/>
                  </a:ext>
                </a:extLst>
              </p14:cNvPr>
              <p14:cNvContentPartPr/>
              <p14:nvPr/>
            </p14:nvContentPartPr>
            <p14:xfrm>
              <a:off x="4561320" y="2580280"/>
              <a:ext cx="360" cy="360"/>
            </p14:xfrm>
          </p:contentPart>
        </mc:Choice>
        <mc:Fallback>
          <p:pic>
            <p:nvPicPr>
              <p:cNvPr id="85" name="Ink 84">
                <a:extLst>
                  <a:ext uri="{FF2B5EF4-FFF2-40B4-BE49-F238E27FC236}">
                    <a16:creationId xmlns:a16="http://schemas.microsoft.com/office/drawing/2014/main" id="{DA2B3F3E-0139-4666-99E9-7120DD3FB27C}"/>
                  </a:ext>
                </a:extLst>
              </p:cNvPr>
              <p:cNvPicPr/>
              <p:nvPr/>
            </p:nvPicPr>
            <p:blipFill>
              <a:blip r:embed="rId48"/>
              <a:stretch>
                <a:fillRect/>
              </a:stretch>
            </p:blipFill>
            <p:spPr>
              <a:xfrm>
                <a:off x="4543680" y="2562280"/>
                <a:ext cx="360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9">
            <p14:nvContentPartPr>
              <p14:cNvPr id="86" name="Ink 85">
                <a:extLst>
                  <a:ext uri="{FF2B5EF4-FFF2-40B4-BE49-F238E27FC236}">
                    <a16:creationId xmlns:a16="http://schemas.microsoft.com/office/drawing/2014/main" id="{B6343514-92D0-4275-B033-7FF8D7E7063F}"/>
                  </a:ext>
                </a:extLst>
              </p14:cNvPr>
              <p14:cNvContentPartPr/>
              <p14:nvPr/>
            </p14:nvContentPartPr>
            <p14:xfrm>
              <a:off x="4561320" y="2681800"/>
              <a:ext cx="360" cy="64800"/>
            </p14:xfrm>
          </p:contentPart>
        </mc:Choice>
        <mc:Fallback>
          <p:pic>
            <p:nvPicPr>
              <p:cNvPr id="86" name="Ink 85">
                <a:extLst>
                  <a:ext uri="{FF2B5EF4-FFF2-40B4-BE49-F238E27FC236}">
                    <a16:creationId xmlns:a16="http://schemas.microsoft.com/office/drawing/2014/main" id="{B6343514-92D0-4275-B033-7FF8D7E7063F}"/>
                  </a:ext>
                </a:extLst>
              </p:cNvPr>
              <p:cNvPicPr/>
              <p:nvPr/>
            </p:nvPicPr>
            <p:blipFill>
              <a:blip r:embed="rId50"/>
              <a:stretch>
                <a:fillRect/>
              </a:stretch>
            </p:blipFill>
            <p:spPr>
              <a:xfrm>
                <a:off x="4543680" y="2664160"/>
                <a:ext cx="36000" cy="100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1">
            <p14:nvContentPartPr>
              <p14:cNvPr id="87" name="Ink 86">
                <a:extLst>
                  <a:ext uri="{FF2B5EF4-FFF2-40B4-BE49-F238E27FC236}">
                    <a16:creationId xmlns:a16="http://schemas.microsoft.com/office/drawing/2014/main" id="{0759444D-C97F-4B86-A743-3160B3CDB82A}"/>
                  </a:ext>
                </a:extLst>
              </p14:cNvPr>
              <p14:cNvContentPartPr/>
              <p14:nvPr/>
            </p14:nvContentPartPr>
            <p14:xfrm>
              <a:off x="4557720" y="2803840"/>
              <a:ext cx="14400" cy="97200"/>
            </p14:xfrm>
          </p:contentPart>
        </mc:Choice>
        <mc:Fallback>
          <p:pic>
            <p:nvPicPr>
              <p:cNvPr id="87" name="Ink 86">
                <a:extLst>
                  <a:ext uri="{FF2B5EF4-FFF2-40B4-BE49-F238E27FC236}">
                    <a16:creationId xmlns:a16="http://schemas.microsoft.com/office/drawing/2014/main" id="{0759444D-C97F-4B86-A743-3160B3CDB82A}"/>
                  </a:ext>
                </a:extLst>
              </p:cNvPr>
              <p:cNvPicPr/>
              <p:nvPr/>
            </p:nvPicPr>
            <p:blipFill>
              <a:blip r:embed="rId52"/>
              <a:stretch>
                <a:fillRect/>
              </a:stretch>
            </p:blipFill>
            <p:spPr>
              <a:xfrm>
                <a:off x="4539720" y="2785840"/>
                <a:ext cx="50040" cy="132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3">
            <p14:nvContentPartPr>
              <p14:cNvPr id="88" name="Ink 87">
                <a:extLst>
                  <a:ext uri="{FF2B5EF4-FFF2-40B4-BE49-F238E27FC236}">
                    <a16:creationId xmlns:a16="http://schemas.microsoft.com/office/drawing/2014/main" id="{63E8C249-A3A3-40F9-AA1B-62516EDB1D21}"/>
                  </a:ext>
                </a:extLst>
              </p14:cNvPr>
              <p14:cNvContentPartPr/>
              <p14:nvPr/>
            </p14:nvContentPartPr>
            <p14:xfrm>
              <a:off x="4531080" y="2966560"/>
              <a:ext cx="30600" cy="81360"/>
            </p14:xfrm>
          </p:contentPart>
        </mc:Choice>
        <mc:Fallback>
          <p:pic>
            <p:nvPicPr>
              <p:cNvPr id="88" name="Ink 87">
                <a:extLst>
                  <a:ext uri="{FF2B5EF4-FFF2-40B4-BE49-F238E27FC236}">
                    <a16:creationId xmlns:a16="http://schemas.microsoft.com/office/drawing/2014/main" id="{63E8C249-A3A3-40F9-AA1B-62516EDB1D21}"/>
                  </a:ext>
                </a:extLst>
              </p:cNvPr>
              <p:cNvPicPr/>
              <p:nvPr/>
            </p:nvPicPr>
            <p:blipFill>
              <a:blip r:embed="rId54"/>
              <a:stretch>
                <a:fillRect/>
              </a:stretch>
            </p:blipFill>
            <p:spPr>
              <a:xfrm>
                <a:off x="4513080" y="2948560"/>
                <a:ext cx="66240" cy="117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5">
            <p14:nvContentPartPr>
              <p14:cNvPr id="93" name="Ink 92">
                <a:extLst>
                  <a:ext uri="{FF2B5EF4-FFF2-40B4-BE49-F238E27FC236}">
                    <a16:creationId xmlns:a16="http://schemas.microsoft.com/office/drawing/2014/main" id="{5132E248-6FD0-4D9E-A69C-86EB851754FA}"/>
                  </a:ext>
                </a:extLst>
              </p14:cNvPr>
              <p14:cNvContentPartPr/>
              <p14:nvPr/>
            </p14:nvContentPartPr>
            <p14:xfrm>
              <a:off x="4531080" y="3220360"/>
              <a:ext cx="14400" cy="36360"/>
            </p14:xfrm>
          </p:contentPart>
        </mc:Choice>
        <mc:Fallback>
          <p:pic>
            <p:nvPicPr>
              <p:cNvPr id="93" name="Ink 92">
                <a:extLst>
                  <a:ext uri="{FF2B5EF4-FFF2-40B4-BE49-F238E27FC236}">
                    <a16:creationId xmlns:a16="http://schemas.microsoft.com/office/drawing/2014/main" id="{5132E248-6FD0-4D9E-A69C-86EB851754FA}"/>
                  </a:ext>
                </a:extLst>
              </p:cNvPr>
              <p:cNvPicPr/>
              <p:nvPr/>
            </p:nvPicPr>
            <p:blipFill>
              <a:blip r:embed="rId56"/>
              <a:stretch>
                <a:fillRect/>
              </a:stretch>
            </p:blipFill>
            <p:spPr>
              <a:xfrm>
                <a:off x="4513080" y="3202360"/>
                <a:ext cx="5004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7">
            <p14:nvContentPartPr>
              <p14:cNvPr id="94" name="Ink 93">
                <a:extLst>
                  <a:ext uri="{FF2B5EF4-FFF2-40B4-BE49-F238E27FC236}">
                    <a16:creationId xmlns:a16="http://schemas.microsoft.com/office/drawing/2014/main" id="{487C6515-452C-4CA9-9E80-6D1F490D62CF}"/>
                  </a:ext>
                </a:extLst>
              </p14:cNvPr>
              <p14:cNvContentPartPr/>
              <p14:nvPr/>
            </p14:nvContentPartPr>
            <p14:xfrm>
              <a:off x="4500480" y="2224600"/>
              <a:ext cx="71640" cy="49320"/>
            </p14:xfrm>
          </p:contentPart>
        </mc:Choice>
        <mc:Fallback>
          <p:pic>
            <p:nvPicPr>
              <p:cNvPr id="94" name="Ink 93">
                <a:extLst>
                  <a:ext uri="{FF2B5EF4-FFF2-40B4-BE49-F238E27FC236}">
                    <a16:creationId xmlns:a16="http://schemas.microsoft.com/office/drawing/2014/main" id="{487C6515-452C-4CA9-9E80-6D1F490D62CF}"/>
                  </a:ext>
                </a:extLst>
              </p:cNvPr>
              <p:cNvPicPr/>
              <p:nvPr/>
            </p:nvPicPr>
            <p:blipFill>
              <a:blip r:embed="rId58"/>
              <a:stretch>
                <a:fillRect/>
              </a:stretch>
            </p:blipFill>
            <p:spPr>
              <a:xfrm>
                <a:off x="4482480" y="2206960"/>
                <a:ext cx="107280" cy="84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9">
            <p14:nvContentPartPr>
              <p14:cNvPr id="97" name="Ink 96">
                <a:extLst>
                  <a:ext uri="{FF2B5EF4-FFF2-40B4-BE49-F238E27FC236}">
                    <a16:creationId xmlns:a16="http://schemas.microsoft.com/office/drawing/2014/main" id="{15C8C767-D073-4CCD-87B0-D1CC2A79D4B0}"/>
                  </a:ext>
                </a:extLst>
              </p14:cNvPr>
              <p14:cNvContentPartPr/>
              <p14:nvPr/>
            </p14:nvContentPartPr>
            <p14:xfrm>
              <a:off x="4287360" y="3311800"/>
              <a:ext cx="282600" cy="406800"/>
            </p14:xfrm>
          </p:contentPart>
        </mc:Choice>
        <mc:Fallback>
          <p:pic>
            <p:nvPicPr>
              <p:cNvPr id="97" name="Ink 96">
                <a:extLst>
                  <a:ext uri="{FF2B5EF4-FFF2-40B4-BE49-F238E27FC236}">
                    <a16:creationId xmlns:a16="http://schemas.microsoft.com/office/drawing/2014/main" id="{15C8C767-D073-4CCD-87B0-D1CC2A79D4B0}"/>
                  </a:ext>
                </a:extLst>
              </p:cNvPr>
              <p:cNvPicPr/>
              <p:nvPr/>
            </p:nvPicPr>
            <p:blipFill>
              <a:blip r:embed="rId60"/>
              <a:stretch>
                <a:fillRect/>
              </a:stretch>
            </p:blipFill>
            <p:spPr>
              <a:xfrm>
                <a:off x="4269383" y="3293800"/>
                <a:ext cx="318195" cy="442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1">
            <p14:nvContentPartPr>
              <p14:cNvPr id="99" name="Ink 98">
                <a:extLst>
                  <a:ext uri="{FF2B5EF4-FFF2-40B4-BE49-F238E27FC236}">
                    <a16:creationId xmlns:a16="http://schemas.microsoft.com/office/drawing/2014/main" id="{1354BFEE-D6EB-45E4-84B4-2946D0D3443F}"/>
                  </a:ext>
                </a:extLst>
              </p14:cNvPr>
              <p14:cNvContentPartPr/>
              <p14:nvPr/>
            </p14:nvContentPartPr>
            <p14:xfrm>
              <a:off x="2092800" y="1970080"/>
              <a:ext cx="2089800" cy="2130840"/>
            </p14:xfrm>
          </p:contentPart>
        </mc:Choice>
        <mc:Fallback>
          <p:pic>
            <p:nvPicPr>
              <p:cNvPr id="99" name="Ink 98">
                <a:extLst>
                  <a:ext uri="{FF2B5EF4-FFF2-40B4-BE49-F238E27FC236}">
                    <a16:creationId xmlns:a16="http://schemas.microsoft.com/office/drawing/2014/main" id="{1354BFEE-D6EB-45E4-84B4-2946D0D3443F}"/>
                  </a:ext>
                </a:extLst>
              </p:cNvPr>
              <p:cNvPicPr/>
              <p:nvPr/>
            </p:nvPicPr>
            <p:blipFill>
              <a:blip r:embed="rId62"/>
              <a:stretch>
                <a:fillRect/>
              </a:stretch>
            </p:blipFill>
            <p:spPr>
              <a:xfrm>
                <a:off x="2074800" y="1952077"/>
                <a:ext cx="2125440" cy="216648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3">
            <p14:nvContentPartPr>
              <p14:cNvPr id="102" name="Ink 101">
                <a:extLst>
                  <a:ext uri="{FF2B5EF4-FFF2-40B4-BE49-F238E27FC236}">
                    <a16:creationId xmlns:a16="http://schemas.microsoft.com/office/drawing/2014/main" id="{99900D40-175A-4D1D-BA1F-FAD10ED40108}"/>
                  </a:ext>
                </a:extLst>
              </p14:cNvPr>
              <p14:cNvContentPartPr/>
              <p14:nvPr/>
            </p14:nvContentPartPr>
            <p14:xfrm>
              <a:off x="6309120" y="1972600"/>
              <a:ext cx="468720" cy="307800"/>
            </p14:xfrm>
          </p:contentPart>
        </mc:Choice>
        <mc:Fallback>
          <p:pic>
            <p:nvPicPr>
              <p:cNvPr id="102" name="Ink 101">
                <a:extLst>
                  <a:ext uri="{FF2B5EF4-FFF2-40B4-BE49-F238E27FC236}">
                    <a16:creationId xmlns:a16="http://schemas.microsoft.com/office/drawing/2014/main" id="{99900D40-175A-4D1D-BA1F-FAD10ED40108}"/>
                  </a:ext>
                </a:extLst>
              </p:cNvPr>
              <p:cNvPicPr/>
              <p:nvPr/>
            </p:nvPicPr>
            <p:blipFill>
              <a:blip r:embed="rId64"/>
              <a:stretch>
                <a:fillRect/>
              </a:stretch>
            </p:blipFill>
            <p:spPr>
              <a:xfrm>
                <a:off x="6291120" y="1954600"/>
                <a:ext cx="504360" cy="343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5">
            <p14:nvContentPartPr>
              <p14:cNvPr id="103" name="Ink 102">
                <a:extLst>
                  <a:ext uri="{FF2B5EF4-FFF2-40B4-BE49-F238E27FC236}">
                    <a16:creationId xmlns:a16="http://schemas.microsoft.com/office/drawing/2014/main" id="{2EF0F4F3-D143-423C-B8D0-C6B8FC6F23FF}"/>
                  </a:ext>
                </a:extLst>
              </p14:cNvPr>
              <p14:cNvContentPartPr/>
              <p14:nvPr/>
            </p14:nvContentPartPr>
            <p14:xfrm>
              <a:off x="6886560" y="1970080"/>
              <a:ext cx="93600" cy="98640"/>
            </p14:xfrm>
          </p:contentPart>
        </mc:Choice>
        <mc:Fallback>
          <p:pic>
            <p:nvPicPr>
              <p:cNvPr id="103" name="Ink 102">
                <a:extLst>
                  <a:ext uri="{FF2B5EF4-FFF2-40B4-BE49-F238E27FC236}">
                    <a16:creationId xmlns:a16="http://schemas.microsoft.com/office/drawing/2014/main" id="{2EF0F4F3-D143-423C-B8D0-C6B8FC6F23FF}"/>
                  </a:ext>
                </a:extLst>
              </p:cNvPr>
              <p:cNvPicPr/>
              <p:nvPr/>
            </p:nvPicPr>
            <p:blipFill>
              <a:blip r:embed="rId66"/>
              <a:stretch>
                <a:fillRect/>
              </a:stretch>
            </p:blipFill>
            <p:spPr>
              <a:xfrm>
                <a:off x="6868560" y="1952440"/>
                <a:ext cx="129240" cy="134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7">
            <p14:nvContentPartPr>
              <p14:cNvPr id="104" name="Ink 103">
                <a:extLst>
                  <a:ext uri="{FF2B5EF4-FFF2-40B4-BE49-F238E27FC236}">
                    <a16:creationId xmlns:a16="http://schemas.microsoft.com/office/drawing/2014/main" id="{CA18412F-CC08-406C-A6BC-EBDA6373DC5C}"/>
                  </a:ext>
                </a:extLst>
              </p14:cNvPr>
              <p14:cNvContentPartPr/>
              <p14:nvPr/>
            </p14:nvContentPartPr>
            <p14:xfrm>
              <a:off x="7060800" y="2125600"/>
              <a:ext cx="157320" cy="19080"/>
            </p14:xfrm>
          </p:contentPart>
        </mc:Choice>
        <mc:Fallback>
          <p:pic>
            <p:nvPicPr>
              <p:cNvPr id="104" name="Ink 103">
                <a:extLst>
                  <a:ext uri="{FF2B5EF4-FFF2-40B4-BE49-F238E27FC236}">
                    <a16:creationId xmlns:a16="http://schemas.microsoft.com/office/drawing/2014/main" id="{CA18412F-CC08-406C-A6BC-EBDA6373DC5C}"/>
                  </a:ext>
                </a:extLst>
              </p:cNvPr>
              <p:cNvPicPr/>
              <p:nvPr/>
            </p:nvPicPr>
            <p:blipFill>
              <a:blip r:embed="rId68"/>
              <a:stretch>
                <a:fillRect/>
              </a:stretch>
            </p:blipFill>
            <p:spPr>
              <a:xfrm>
                <a:off x="7043160" y="2107960"/>
                <a:ext cx="192960" cy="54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9">
            <p14:nvContentPartPr>
              <p14:cNvPr id="105" name="Ink 104">
                <a:extLst>
                  <a:ext uri="{FF2B5EF4-FFF2-40B4-BE49-F238E27FC236}">
                    <a16:creationId xmlns:a16="http://schemas.microsoft.com/office/drawing/2014/main" id="{58AA3A42-52A1-4571-B49C-8316217049E8}"/>
                  </a:ext>
                </a:extLst>
              </p14:cNvPr>
              <p14:cNvContentPartPr/>
              <p14:nvPr/>
            </p14:nvContentPartPr>
            <p14:xfrm>
              <a:off x="7320720" y="1970800"/>
              <a:ext cx="25200" cy="224640"/>
            </p14:xfrm>
          </p:contentPart>
        </mc:Choice>
        <mc:Fallback>
          <p:pic>
            <p:nvPicPr>
              <p:cNvPr id="105" name="Ink 104">
                <a:extLst>
                  <a:ext uri="{FF2B5EF4-FFF2-40B4-BE49-F238E27FC236}">
                    <a16:creationId xmlns:a16="http://schemas.microsoft.com/office/drawing/2014/main" id="{58AA3A42-52A1-4571-B49C-8316217049E8}"/>
                  </a:ext>
                </a:extLst>
              </p:cNvPr>
              <p:cNvPicPr/>
              <p:nvPr/>
            </p:nvPicPr>
            <p:blipFill>
              <a:blip r:embed="rId70"/>
              <a:stretch>
                <a:fillRect/>
              </a:stretch>
            </p:blipFill>
            <p:spPr>
              <a:xfrm>
                <a:off x="7302720" y="1952800"/>
                <a:ext cx="60840" cy="260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1">
            <p14:nvContentPartPr>
              <p14:cNvPr id="108" name="Ink 107">
                <a:extLst>
                  <a:ext uri="{FF2B5EF4-FFF2-40B4-BE49-F238E27FC236}">
                    <a16:creationId xmlns:a16="http://schemas.microsoft.com/office/drawing/2014/main" id="{17535C3E-5D56-4E7B-B2CD-7605A409DFBD}"/>
                  </a:ext>
                </a:extLst>
              </p14:cNvPr>
              <p14:cNvContentPartPr/>
              <p14:nvPr/>
            </p14:nvContentPartPr>
            <p14:xfrm>
              <a:off x="7790520" y="1901320"/>
              <a:ext cx="81360" cy="99360"/>
            </p14:xfrm>
          </p:contentPart>
        </mc:Choice>
        <mc:Fallback>
          <p:pic>
            <p:nvPicPr>
              <p:cNvPr id="108" name="Ink 107">
                <a:extLst>
                  <a:ext uri="{FF2B5EF4-FFF2-40B4-BE49-F238E27FC236}">
                    <a16:creationId xmlns:a16="http://schemas.microsoft.com/office/drawing/2014/main" id="{17535C3E-5D56-4E7B-B2CD-7605A409DFBD}"/>
                  </a:ext>
                </a:extLst>
              </p:cNvPr>
              <p:cNvPicPr/>
              <p:nvPr/>
            </p:nvPicPr>
            <p:blipFill>
              <a:blip r:embed="rId72"/>
              <a:stretch>
                <a:fillRect/>
              </a:stretch>
            </p:blipFill>
            <p:spPr>
              <a:xfrm>
                <a:off x="7772880" y="1883680"/>
                <a:ext cx="117000" cy="135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3">
            <p14:nvContentPartPr>
              <p14:cNvPr id="109" name="Ink 108">
                <a:extLst>
                  <a:ext uri="{FF2B5EF4-FFF2-40B4-BE49-F238E27FC236}">
                    <a16:creationId xmlns:a16="http://schemas.microsoft.com/office/drawing/2014/main" id="{581EBC5A-3DEC-4EC8-A2A7-898530B1763E}"/>
                  </a:ext>
                </a:extLst>
              </p14:cNvPr>
              <p14:cNvContentPartPr/>
              <p14:nvPr/>
            </p14:nvContentPartPr>
            <p14:xfrm>
              <a:off x="7873680" y="2062240"/>
              <a:ext cx="154080" cy="10800"/>
            </p14:xfrm>
          </p:contentPart>
        </mc:Choice>
        <mc:Fallback>
          <p:pic>
            <p:nvPicPr>
              <p:cNvPr id="109" name="Ink 108">
                <a:extLst>
                  <a:ext uri="{FF2B5EF4-FFF2-40B4-BE49-F238E27FC236}">
                    <a16:creationId xmlns:a16="http://schemas.microsoft.com/office/drawing/2014/main" id="{581EBC5A-3DEC-4EC8-A2A7-898530B1763E}"/>
                  </a:ext>
                </a:extLst>
              </p:cNvPr>
              <p:cNvPicPr/>
              <p:nvPr/>
            </p:nvPicPr>
            <p:blipFill>
              <a:blip r:embed="rId74"/>
              <a:stretch>
                <a:fillRect/>
              </a:stretch>
            </p:blipFill>
            <p:spPr>
              <a:xfrm>
                <a:off x="7856040" y="2044240"/>
                <a:ext cx="189720" cy="46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5">
            <p14:nvContentPartPr>
              <p14:cNvPr id="110" name="Ink 109">
                <a:extLst>
                  <a:ext uri="{FF2B5EF4-FFF2-40B4-BE49-F238E27FC236}">
                    <a16:creationId xmlns:a16="http://schemas.microsoft.com/office/drawing/2014/main" id="{A8453ACA-E7DA-4F0C-BC2D-D8CAEF24EB20}"/>
                  </a:ext>
                </a:extLst>
              </p14:cNvPr>
              <p14:cNvContentPartPr/>
              <p14:nvPr/>
            </p14:nvContentPartPr>
            <p14:xfrm>
              <a:off x="7883760" y="2165920"/>
              <a:ext cx="133200" cy="8640"/>
            </p14:xfrm>
          </p:contentPart>
        </mc:Choice>
        <mc:Fallback>
          <p:pic>
            <p:nvPicPr>
              <p:cNvPr id="110" name="Ink 109">
                <a:extLst>
                  <a:ext uri="{FF2B5EF4-FFF2-40B4-BE49-F238E27FC236}">
                    <a16:creationId xmlns:a16="http://schemas.microsoft.com/office/drawing/2014/main" id="{A8453ACA-E7DA-4F0C-BC2D-D8CAEF24EB20}"/>
                  </a:ext>
                </a:extLst>
              </p:cNvPr>
              <p:cNvPicPr/>
              <p:nvPr/>
            </p:nvPicPr>
            <p:blipFill>
              <a:blip r:embed="rId76"/>
              <a:stretch>
                <a:fillRect/>
              </a:stretch>
            </p:blipFill>
            <p:spPr>
              <a:xfrm>
                <a:off x="7865760" y="2147920"/>
                <a:ext cx="168840" cy="44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7">
            <p14:nvContentPartPr>
              <p14:cNvPr id="111" name="Ink 110">
                <a:extLst>
                  <a:ext uri="{FF2B5EF4-FFF2-40B4-BE49-F238E27FC236}">
                    <a16:creationId xmlns:a16="http://schemas.microsoft.com/office/drawing/2014/main" id="{4895D552-5CEE-41C3-82FE-6760AF6F02C7}"/>
                  </a:ext>
                </a:extLst>
              </p14:cNvPr>
              <p14:cNvContentPartPr/>
              <p14:nvPr/>
            </p14:nvContentPartPr>
            <p14:xfrm>
              <a:off x="7450680" y="1918960"/>
              <a:ext cx="252720" cy="297360"/>
            </p14:xfrm>
          </p:contentPart>
        </mc:Choice>
        <mc:Fallback>
          <p:pic>
            <p:nvPicPr>
              <p:cNvPr id="111" name="Ink 110">
                <a:extLst>
                  <a:ext uri="{FF2B5EF4-FFF2-40B4-BE49-F238E27FC236}">
                    <a16:creationId xmlns:a16="http://schemas.microsoft.com/office/drawing/2014/main" id="{4895D552-5CEE-41C3-82FE-6760AF6F02C7}"/>
                  </a:ext>
                </a:extLst>
              </p:cNvPr>
              <p:cNvPicPr/>
              <p:nvPr/>
            </p:nvPicPr>
            <p:blipFill>
              <a:blip r:embed="rId78"/>
              <a:stretch>
                <a:fillRect/>
              </a:stretch>
            </p:blipFill>
            <p:spPr>
              <a:xfrm>
                <a:off x="7432654" y="1900960"/>
                <a:ext cx="288411" cy="333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9">
            <p14:nvContentPartPr>
              <p14:cNvPr id="117" name="Ink 116">
                <a:extLst>
                  <a:ext uri="{FF2B5EF4-FFF2-40B4-BE49-F238E27FC236}">
                    <a16:creationId xmlns:a16="http://schemas.microsoft.com/office/drawing/2014/main" id="{5A2F1C9C-18A1-482E-9DED-2D6AB990D346}"/>
                  </a:ext>
                </a:extLst>
              </p14:cNvPr>
              <p14:cNvContentPartPr/>
              <p14:nvPr/>
            </p14:nvContentPartPr>
            <p14:xfrm>
              <a:off x="8178240" y="1938760"/>
              <a:ext cx="637200" cy="305280"/>
            </p14:xfrm>
          </p:contentPart>
        </mc:Choice>
        <mc:Fallback>
          <p:pic>
            <p:nvPicPr>
              <p:cNvPr id="117" name="Ink 116">
                <a:extLst>
                  <a:ext uri="{FF2B5EF4-FFF2-40B4-BE49-F238E27FC236}">
                    <a16:creationId xmlns:a16="http://schemas.microsoft.com/office/drawing/2014/main" id="{5A2F1C9C-18A1-482E-9DED-2D6AB990D346}"/>
                  </a:ext>
                </a:extLst>
              </p:cNvPr>
              <p:cNvPicPr/>
              <p:nvPr/>
            </p:nvPicPr>
            <p:blipFill>
              <a:blip r:embed="rId80"/>
              <a:stretch>
                <a:fillRect/>
              </a:stretch>
            </p:blipFill>
            <p:spPr>
              <a:xfrm>
                <a:off x="8160600" y="1920760"/>
                <a:ext cx="672840" cy="340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1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372CF1EE-C12F-4545-9CEB-E374270E9DF7}"/>
                  </a:ext>
                </a:extLst>
              </p14:cNvPr>
              <p14:cNvContentPartPr/>
              <p14:nvPr/>
            </p14:nvContentPartPr>
            <p14:xfrm>
              <a:off x="4073880" y="2417920"/>
              <a:ext cx="401040" cy="417600"/>
            </p14:xfrm>
          </p:contentPart>
        </mc:Choice>
        <mc:Fallback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372CF1EE-C12F-4545-9CEB-E374270E9DF7}"/>
                  </a:ext>
                </a:extLst>
              </p:cNvPr>
              <p:cNvPicPr/>
              <p:nvPr/>
            </p:nvPicPr>
            <p:blipFill>
              <a:blip r:embed="rId82"/>
              <a:stretch>
                <a:fillRect/>
              </a:stretch>
            </p:blipFill>
            <p:spPr>
              <a:xfrm>
                <a:off x="4055896" y="2399920"/>
                <a:ext cx="436648" cy="453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3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B8C0D89E-62BB-4089-B716-391A1C65AA69}"/>
                  </a:ext>
                </a:extLst>
              </p14:cNvPr>
              <p14:cNvContentPartPr/>
              <p14:nvPr/>
            </p14:nvContentPartPr>
            <p14:xfrm>
              <a:off x="2590320" y="2894920"/>
              <a:ext cx="312120" cy="306360"/>
            </p14:xfrm>
          </p:contentPart>
        </mc:Choice>
        <mc:Fallback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B8C0D89E-62BB-4089-B716-391A1C65AA69}"/>
                  </a:ext>
                </a:extLst>
              </p:cNvPr>
              <p:cNvPicPr/>
              <p:nvPr/>
            </p:nvPicPr>
            <p:blipFill>
              <a:blip r:embed="rId84"/>
              <a:stretch>
                <a:fillRect/>
              </a:stretch>
            </p:blipFill>
            <p:spPr>
              <a:xfrm>
                <a:off x="2572299" y="2877280"/>
                <a:ext cx="347801" cy="34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5">
            <p14:nvContentPartPr>
              <p14:cNvPr id="22" name="Ink 21">
                <a:extLst>
                  <a:ext uri="{FF2B5EF4-FFF2-40B4-BE49-F238E27FC236}">
                    <a16:creationId xmlns:a16="http://schemas.microsoft.com/office/drawing/2014/main" id="{FBD9B6B7-20B9-4AFB-A771-A9769D79EF14}"/>
                  </a:ext>
                </a:extLst>
              </p14:cNvPr>
              <p14:cNvContentPartPr/>
              <p14:nvPr/>
            </p14:nvContentPartPr>
            <p14:xfrm>
              <a:off x="2871840" y="4206040"/>
              <a:ext cx="995400" cy="516600"/>
            </p14:xfrm>
          </p:contentPart>
        </mc:Choice>
        <mc:Fallback>
          <p:pic>
            <p:nvPicPr>
              <p:cNvPr id="22" name="Ink 21">
                <a:extLst>
                  <a:ext uri="{FF2B5EF4-FFF2-40B4-BE49-F238E27FC236}">
                    <a16:creationId xmlns:a16="http://schemas.microsoft.com/office/drawing/2014/main" id="{FBD9B6B7-20B9-4AFB-A771-A9769D79EF14}"/>
                  </a:ext>
                </a:extLst>
              </p:cNvPr>
              <p:cNvPicPr/>
              <p:nvPr/>
            </p:nvPicPr>
            <p:blipFill>
              <a:blip r:embed="rId86"/>
              <a:stretch>
                <a:fillRect/>
              </a:stretch>
            </p:blipFill>
            <p:spPr>
              <a:xfrm>
                <a:off x="2854200" y="4188400"/>
                <a:ext cx="1031040" cy="552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7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4217E5C9-7C4E-4782-8030-8499A147D804}"/>
                  </a:ext>
                </a:extLst>
              </p14:cNvPr>
              <p14:cNvContentPartPr/>
              <p14:nvPr/>
            </p14:nvContentPartPr>
            <p14:xfrm>
              <a:off x="1632000" y="2618440"/>
              <a:ext cx="772560" cy="353520"/>
            </p14:xfrm>
          </p:contentPart>
        </mc:Choice>
        <mc:Fallback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4217E5C9-7C4E-4782-8030-8499A147D804}"/>
                  </a:ext>
                </a:extLst>
              </p:cNvPr>
              <p:cNvPicPr/>
              <p:nvPr/>
            </p:nvPicPr>
            <p:blipFill>
              <a:blip r:embed="rId88"/>
              <a:stretch>
                <a:fillRect/>
              </a:stretch>
            </p:blipFill>
            <p:spPr>
              <a:xfrm>
                <a:off x="1614008" y="2600458"/>
                <a:ext cx="808183" cy="38912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9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7A544295-29E4-40E0-8BDD-A7A6853DBE3C}"/>
                  </a:ext>
                </a:extLst>
              </p14:cNvPr>
              <p14:cNvContentPartPr/>
              <p14:nvPr/>
            </p14:nvContentPartPr>
            <p14:xfrm>
              <a:off x="1391520" y="2227480"/>
              <a:ext cx="302760" cy="281160"/>
            </p14:xfrm>
          </p:contentPart>
        </mc:Choice>
        <mc:Fallback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7A544295-29E4-40E0-8BDD-A7A6853DBE3C}"/>
                  </a:ext>
                </a:extLst>
              </p:cNvPr>
              <p:cNvPicPr/>
              <p:nvPr/>
            </p:nvPicPr>
            <p:blipFill>
              <a:blip r:embed="rId90"/>
              <a:stretch>
                <a:fillRect/>
              </a:stretch>
            </p:blipFill>
            <p:spPr>
              <a:xfrm>
                <a:off x="1373520" y="2209480"/>
                <a:ext cx="338400" cy="316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1">
            <p14:nvContentPartPr>
              <p14:cNvPr id="80" name="Ink 79">
                <a:extLst>
                  <a:ext uri="{FF2B5EF4-FFF2-40B4-BE49-F238E27FC236}">
                    <a16:creationId xmlns:a16="http://schemas.microsoft.com/office/drawing/2014/main" id="{E2E3A2F8-093F-4A3B-AD96-3804AAF81FDE}"/>
                  </a:ext>
                </a:extLst>
              </p14:cNvPr>
              <p14:cNvContentPartPr/>
              <p14:nvPr/>
            </p14:nvContentPartPr>
            <p14:xfrm>
              <a:off x="4946160" y="2362840"/>
              <a:ext cx="270720" cy="91800"/>
            </p14:xfrm>
          </p:contentPart>
        </mc:Choice>
        <mc:Fallback>
          <p:pic>
            <p:nvPicPr>
              <p:cNvPr id="80" name="Ink 79">
                <a:extLst>
                  <a:ext uri="{FF2B5EF4-FFF2-40B4-BE49-F238E27FC236}">
                    <a16:creationId xmlns:a16="http://schemas.microsoft.com/office/drawing/2014/main" id="{E2E3A2F8-093F-4A3B-AD96-3804AAF81FDE}"/>
                  </a:ext>
                </a:extLst>
              </p:cNvPr>
              <p:cNvPicPr/>
              <p:nvPr/>
            </p:nvPicPr>
            <p:blipFill>
              <a:blip r:embed="rId92"/>
              <a:stretch>
                <a:fillRect/>
              </a:stretch>
            </p:blipFill>
            <p:spPr>
              <a:xfrm>
                <a:off x="4928520" y="2344840"/>
                <a:ext cx="306360" cy="127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3">
            <p14:nvContentPartPr>
              <p14:cNvPr id="136" name="Ink 135">
                <a:extLst>
                  <a:ext uri="{FF2B5EF4-FFF2-40B4-BE49-F238E27FC236}">
                    <a16:creationId xmlns:a16="http://schemas.microsoft.com/office/drawing/2014/main" id="{104184F4-16A6-42FF-A0D4-C6B5A4B0224A}"/>
                  </a:ext>
                </a:extLst>
              </p14:cNvPr>
              <p14:cNvContentPartPr/>
              <p14:nvPr/>
            </p14:nvContentPartPr>
            <p14:xfrm>
              <a:off x="2854560" y="3504760"/>
              <a:ext cx="11160" cy="90360"/>
            </p14:xfrm>
          </p:contentPart>
        </mc:Choice>
        <mc:Fallback>
          <p:pic>
            <p:nvPicPr>
              <p:cNvPr id="136" name="Ink 135">
                <a:extLst>
                  <a:ext uri="{FF2B5EF4-FFF2-40B4-BE49-F238E27FC236}">
                    <a16:creationId xmlns:a16="http://schemas.microsoft.com/office/drawing/2014/main" id="{104184F4-16A6-42FF-A0D4-C6B5A4B0224A}"/>
                  </a:ext>
                </a:extLst>
              </p:cNvPr>
              <p:cNvPicPr/>
              <p:nvPr/>
            </p:nvPicPr>
            <p:blipFill>
              <a:blip r:embed="rId94"/>
              <a:stretch>
                <a:fillRect/>
              </a:stretch>
            </p:blipFill>
            <p:spPr>
              <a:xfrm>
                <a:off x="2836560" y="3487120"/>
                <a:ext cx="468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5">
            <p14:nvContentPartPr>
              <p14:cNvPr id="140" name="Ink 139">
                <a:extLst>
                  <a:ext uri="{FF2B5EF4-FFF2-40B4-BE49-F238E27FC236}">
                    <a16:creationId xmlns:a16="http://schemas.microsoft.com/office/drawing/2014/main" id="{DD9988F3-CDA1-4AE4-8661-1DF8F884C5D9}"/>
                  </a:ext>
                </a:extLst>
              </p14:cNvPr>
              <p14:cNvContentPartPr/>
              <p14:nvPr/>
            </p14:nvContentPartPr>
            <p14:xfrm>
              <a:off x="4916640" y="2545000"/>
              <a:ext cx="381240" cy="349560"/>
            </p14:xfrm>
          </p:contentPart>
        </mc:Choice>
        <mc:Fallback>
          <p:pic>
            <p:nvPicPr>
              <p:cNvPr id="140" name="Ink 139">
                <a:extLst>
                  <a:ext uri="{FF2B5EF4-FFF2-40B4-BE49-F238E27FC236}">
                    <a16:creationId xmlns:a16="http://schemas.microsoft.com/office/drawing/2014/main" id="{DD9988F3-CDA1-4AE4-8661-1DF8F884C5D9}"/>
                  </a:ext>
                </a:extLst>
              </p:cNvPr>
              <p:cNvPicPr/>
              <p:nvPr/>
            </p:nvPicPr>
            <p:blipFill>
              <a:blip r:embed="rId96"/>
              <a:stretch>
                <a:fillRect/>
              </a:stretch>
            </p:blipFill>
            <p:spPr>
              <a:xfrm>
                <a:off x="4899000" y="2527000"/>
                <a:ext cx="416880" cy="385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7">
            <p14:nvContentPartPr>
              <p14:cNvPr id="146" name="Ink 145">
                <a:extLst>
                  <a:ext uri="{FF2B5EF4-FFF2-40B4-BE49-F238E27FC236}">
                    <a16:creationId xmlns:a16="http://schemas.microsoft.com/office/drawing/2014/main" id="{06915782-1F76-4467-8EAE-3788AE67ED0B}"/>
                  </a:ext>
                </a:extLst>
              </p14:cNvPr>
              <p14:cNvContentPartPr/>
              <p14:nvPr/>
            </p14:nvContentPartPr>
            <p14:xfrm>
              <a:off x="5424960" y="2336200"/>
              <a:ext cx="3619440" cy="567360"/>
            </p14:xfrm>
          </p:contentPart>
        </mc:Choice>
        <mc:Fallback>
          <p:pic>
            <p:nvPicPr>
              <p:cNvPr id="146" name="Ink 145">
                <a:extLst>
                  <a:ext uri="{FF2B5EF4-FFF2-40B4-BE49-F238E27FC236}">
                    <a16:creationId xmlns:a16="http://schemas.microsoft.com/office/drawing/2014/main" id="{06915782-1F76-4467-8EAE-3788AE67ED0B}"/>
                  </a:ext>
                </a:extLst>
              </p:cNvPr>
              <p:cNvPicPr/>
              <p:nvPr/>
            </p:nvPicPr>
            <p:blipFill>
              <a:blip r:embed="rId98"/>
              <a:stretch>
                <a:fillRect/>
              </a:stretch>
            </p:blipFill>
            <p:spPr>
              <a:xfrm>
                <a:off x="5407320" y="2318560"/>
                <a:ext cx="3655080" cy="603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9">
            <p14:nvContentPartPr>
              <p14:cNvPr id="147" name="Ink 146">
                <a:extLst>
                  <a:ext uri="{FF2B5EF4-FFF2-40B4-BE49-F238E27FC236}">
                    <a16:creationId xmlns:a16="http://schemas.microsoft.com/office/drawing/2014/main" id="{0E939DB9-CB96-4BB5-89B2-C4785E2138FC}"/>
                  </a:ext>
                </a:extLst>
              </p14:cNvPr>
              <p14:cNvContentPartPr/>
              <p14:nvPr/>
            </p14:nvContentPartPr>
            <p14:xfrm>
              <a:off x="3261000" y="4378480"/>
              <a:ext cx="30960" cy="314640"/>
            </p14:xfrm>
          </p:contentPart>
        </mc:Choice>
        <mc:Fallback>
          <p:pic>
            <p:nvPicPr>
              <p:cNvPr id="147" name="Ink 146">
                <a:extLst>
                  <a:ext uri="{FF2B5EF4-FFF2-40B4-BE49-F238E27FC236}">
                    <a16:creationId xmlns:a16="http://schemas.microsoft.com/office/drawing/2014/main" id="{0E939DB9-CB96-4BB5-89B2-C4785E2138FC}"/>
                  </a:ext>
                </a:extLst>
              </p:cNvPr>
              <p:cNvPicPr/>
              <p:nvPr/>
            </p:nvPicPr>
            <p:blipFill>
              <a:blip r:embed="rId100"/>
              <a:stretch>
                <a:fillRect/>
              </a:stretch>
            </p:blipFill>
            <p:spPr>
              <a:xfrm>
                <a:off x="3243360" y="4360480"/>
                <a:ext cx="66600" cy="3502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382324335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EF925F-07F8-4EB3-99A6-401403A3F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8BA499-14B1-4141-8B47-F388188B2A8C}" type="slidenum">
              <a:rPr lang="en-US" smtClean="0"/>
              <a:pPr>
                <a:defRPr/>
              </a:pPr>
              <a:t>82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AD464D5-D9F9-466D-A4A1-25B0EA3422C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5416" t="33335" r="29583" b="62221"/>
          <a:stretch/>
        </p:blipFill>
        <p:spPr>
          <a:xfrm>
            <a:off x="148500" y="304800"/>
            <a:ext cx="5318760" cy="1772920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37" name="Ink 36">
                <a:extLst>
                  <a:ext uri="{FF2B5EF4-FFF2-40B4-BE49-F238E27FC236}">
                    <a16:creationId xmlns:a16="http://schemas.microsoft.com/office/drawing/2014/main" id="{D6370821-B2C0-4D68-9A50-8EE7C43E9D4B}"/>
                  </a:ext>
                </a:extLst>
              </p14:cNvPr>
              <p14:cNvContentPartPr/>
              <p14:nvPr/>
            </p14:nvContentPartPr>
            <p14:xfrm>
              <a:off x="7835160" y="517840"/>
              <a:ext cx="8280" cy="8280"/>
            </p14:xfrm>
          </p:contentPart>
        </mc:Choice>
        <mc:Fallback>
          <p:pic>
            <p:nvPicPr>
              <p:cNvPr id="37" name="Ink 36">
                <a:extLst>
                  <a:ext uri="{FF2B5EF4-FFF2-40B4-BE49-F238E27FC236}">
                    <a16:creationId xmlns:a16="http://schemas.microsoft.com/office/drawing/2014/main" id="{D6370821-B2C0-4D68-9A50-8EE7C43E9D4B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817160" y="499840"/>
                <a:ext cx="43920" cy="43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40" name="Ink 39">
                <a:extLst>
                  <a:ext uri="{FF2B5EF4-FFF2-40B4-BE49-F238E27FC236}">
                    <a16:creationId xmlns:a16="http://schemas.microsoft.com/office/drawing/2014/main" id="{7E04FA89-E846-4EE5-948E-BDD66B7DFAE1}"/>
                  </a:ext>
                </a:extLst>
              </p14:cNvPr>
              <p14:cNvContentPartPr/>
              <p14:nvPr/>
            </p14:nvContentPartPr>
            <p14:xfrm>
              <a:off x="8268240" y="578680"/>
              <a:ext cx="60120" cy="143640"/>
            </p14:xfrm>
          </p:contentPart>
        </mc:Choice>
        <mc:Fallback>
          <p:pic>
            <p:nvPicPr>
              <p:cNvPr id="40" name="Ink 39">
                <a:extLst>
                  <a:ext uri="{FF2B5EF4-FFF2-40B4-BE49-F238E27FC236}">
                    <a16:creationId xmlns:a16="http://schemas.microsoft.com/office/drawing/2014/main" id="{7E04FA89-E846-4EE5-948E-BDD66B7DFAE1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8250600" y="561040"/>
                <a:ext cx="95760" cy="179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42" name="Ink 41">
                <a:extLst>
                  <a:ext uri="{FF2B5EF4-FFF2-40B4-BE49-F238E27FC236}">
                    <a16:creationId xmlns:a16="http://schemas.microsoft.com/office/drawing/2014/main" id="{35D21B36-C84B-4A54-A2C6-7EA2A5DDE659}"/>
                  </a:ext>
                </a:extLst>
              </p14:cNvPr>
              <p14:cNvContentPartPr/>
              <p14:nvPr/>
            </p14:nvContentPartPr>
            <p14:xfrm>
              <a:off x="6888000" y="571840"/>
              <a:ext cx="922680" cy="345960"/>
            </p14:xfrm>
          </p:contentPart>
        </mc:Choice>
        <mc:Fallback>
          <p:pic>
            <p:nvPicPr>
              <p:cNvPr id="42" name="Ink 41">
                <a:extLst>
                  <a:ext uri="{FF2B5EF4-FFF2-40B4-BE49-F238E27FC236}">
                    <a16:creationId xmlns:a16="http://schemas.microsoft.com/office/drawing/2014/main" id="{35D21B36-C84B-4A54-A2C6-7EA2A5DDE659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6870360" y="554200"/>
                <a:ext cx="958320" cy="381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">
            <p14:nvContentPartPr>
              <p14:cNvPr id="46" name="Ink 45">
                <a:extLst>
                  <a:ext uri="{FF2B5EF4-FFF2-40B4-BE49-F238E27FC236}">
                    <a16:creationId xmlns:a16="http://schemas.microsoft.com/office/drawing/2014/main" id="{AE58C2E7-3D4F-4C17-A2BE-DBCF97D361FD}"/>
                  </a:ext>
                </a:extLst>
              </p14:cNvPr>
              <p14:cNvContentPartPr/>
              <p14:nvPr/>
            </p14:nvContentPartPr>
            <p14:xfrm>
              <a:off x="7912200" y="611440"/>
              <a:ext cx="226440" cy="99360"/>
            </p14:xfrm>
          </p:contentPart>
        </mc:Choice>
        <mc:Fallback>
          <p:pic>
            <p:nvPicPr>
              <p:cNvPr id="46" name="Ink 45">
                <a:extLst>
                  <a:ext uri="{FF2B5EF4-FFF2-40B4-BE49-F238E27FC236}">
                    <a16:creationId xmlns:a16="http://schemas.microsoft.com/office/drawing/2014/main" id="{AE58C2E7-3D4F-4C17-A2BE-DBCF97D361FD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7894200" y="593440"/>
                <a:ext cx="262080" cy="135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">
            <p14:nvContentPartPr>
              <p14:cNvPr id="47" name="Ink 46">
                <a:extLst>
                  <a:ext uri="{FF2B5EF4-FFF2-40B4-BE49-F238E27FC236}">
                    <a16:creationId xmlns:a16="http://schemas.microsoft.com/office/drawing/2014/main" id="{2720DE4E-1CB9-4467-AB1C-E8F10EA28B3B}"/>
                  </a:ext>
                </a:extLst>
              </p14:cNvPr>
              <p14:cNvContentPartPr/>
              <p14:nvPr/>
            </p14:nvContentPartPr>
            <p14:xfrm>
              <a:off x="5577240" y="377440"/>
              <a:ext cx="1028880" cy="443880"/>
            </p14:xfrm>
          </p:contentPart>
        </mc:Choice>
        <mc:Fallback>
          <p:pic>
            <p:nvPicPr>
              <p:cNvPr id="47" name="Ink 46">
                <a:extLst>
                  <a:ext uri="{FF2B5EF4-FFF2-40B4-BE49-F238E27FC236}">
                    <a16:creationId xmlns:a16="http://schemas.microsoft.com/office/drawing/2014/main" id="{2720DE4E-1CB9-4467-AB1C-E8F10EA28B3B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5559240" y="359440"/>
                <a:ext cx="1064520" cy="479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">
            <p14:nvContentPartPr>
              <p14:cNvPr id="52" name="Ink 51">
                <a:extLst>
                  <a:ext uri="{FF2B5EF4-FFF2-40B4-BE49-F238E27FC236}">
                    <a16:creationId xmlns:a16="http://schemas.microsoft.com/office/drawing/2014/main" id="{58025BB2-F0CC-4F8F-ABBE-AD30D720C6F6}"/>
                  </a:ext>
                </a:extLst>
              </p14:cNvPr>
              <p14:cNvContentPartPr/>
              <p14:nvPr/>
            </p14:nvContentPartPr>
            <p14:xfrm>
              <a:off x="5404800" y="914560"/>
              <a:ext cx="1237320" cy="398160"/>
            </p14:xfrm>
          </p:contentPart>
        </mc:Choice>
        <mc:Fallback>
          <p:pic>
            <p:nvPicPr>
              <p:cNvPr id="52" name="Ink 51">
                <a:extLst>
                  <a:ext uri="{FF2B5EF4-FFF2-40B4-BE49-F238E27FC236}">
                    <a16:creationId xmlns:a16="http://schemas.microsoft.com/office/drawing/2014/main" id="{58025BB2-F0CC-4F8F-ABBE-AD30D720C6F6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5386805" y="896560"/>
                <a:ext cx="1272950" cy="433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">
            <p14:nvContentPartPr>
              <p14:cNvPr id="54" name="Ink 53">
                <a:extLst>
                  <a:ext uri="{FF2B5EF4-FFF2-40B4-BE49-F238E27FC236}">
                    <a16:creationId xmlns:a16="http://schemas.microsoft.com/office/drawing/2014/main" id="{36AC6581-A092-4DFF-861E-C92E5EAF0BEE}"/>
                  </a:ext>
                </a:extLst>
              </p14:cNvPr>
              <p14:cNvContentPartPr/>
              <p14:nvPr/>
            </p14:nvContentPartPr>
            <p14:xfrm>
              <a:off x="7155480" y="1036240"/>
              <a:ext cx="78480" cy="242640"/>
            </p14:xfrm>
          </p:contentPart>
        </mc:Choice>
        <mc:Fallback>
          <p:pic>
            <p:nvPicPr>
              <p:cNvPr id="54" name="Ink 53">
                <a:extLst>
                  <a:ext uri="{FF2B5EF4-FFF2-40B4-BE49-F238E27FC236}">
                    <a16:creationId xmlns:a16="http://schemas.microsoft.com/office/drawing/2014/main" id="{36AC6581-A092-4DFF-861E-C92E5EAF0BEE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7137480" y="1018240"/>
                <a:ext cx="114120" cy="278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7">
            <p14:nvContentPartPr>
              <p14:cNvPr id="55" name="Ink 54">
                <a:extLst>
                  <a:ext uri="{FF2B5EF4-FFF2-40B4-BE49-F238E27FC236}">
                    <a16:creationId xmlns:a16="http://schemas.microsoft.com/office/drawing/2014/main" id="{B12EE8D0-431B-4D78-AADC-6430F88E312A}"/>
                  </a:ext>
                </a:extLst>
              </p14:cNvPr>
              <p14:cNvContentPartPr/>
              <p14:nvPr/>
            </p14:nvContentPartPr>
            <p14:xfrm>
              <a:off x="7070880" y="1015360"/>
              <a:ext cx="354960" cy="11160"/>
            </p14:xfrm>
          </p:contentPart>
        </mc:Choice>
        <mc:Fallback>
          <p:pic>
            <p:nvPicPr>
              <p:cNvPr id="55" name="Ink 54">
                <a:extLst>
                  <a:ext uri="{FF2B5EF4-FFF2-40B4-BE49-F238E27FC236}">
                    <a16:creationId xmlns:a16="http://schemas.microsoft.com/office/drawing/2014/main" id="{B12EE8D0-431B-4D78-AADC-6430F88E312A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7052880" y="997360"/>
                <a:ext cx="390600" cy="46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9">
            <p14:nvContentPartPr>
              <p14:cNvPr id="59" name="Ink 58">
                <a:extLst>
                  <a:ext uri="{FF2B5EF4-FFF2-40B4-BE49-F238E27FC236}">
                    <a16:creationId xmlns:a16="http://schemas.microsoft.com/office/drawing/2014/main" id="{0CC92D0F-24ED-42C4-A0CF-1B2AA04552F3}"/>
                  </a:ext>
                </a:extLst>
              </p14:cNvPr>
              <p14:cNvContentPartPr/>
              <p14:nvPr/>
            </p14:nvContentPartPr>
            <p14:xfrm>
              <a:off x="7528080" y="1137400"/>
              <a:ext cx="178200" cy="15120"/>
            </p14:xfrm>
          </p:contentPart>
        </mc:Choice>
        <mc:Fallback>
          <p:pic>
            <p:nvPicPr>
              <p:cNvPr id="59" name="Ink 58">
                <a:extLst>
                  <a:ext uri="{FF2B5EF4-FFF2-40B4-BE49-F238E27FC236}">
                    <a16:creationId xmlns:a16="http://schemas.microsoft.com/office/drawing/2014/main" id="{0CC92D0F-24ED-42C4-A0CF-1B2AA04552F3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7510440" y="1119760"/>
                <a:ext cx="213840" cy="50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1">
            <p14:nvContentPartPr>
              <p14:cNvPr id="62" name="Ink 61">
                <a:extLst>
                  <a:ext uri="{FF2B5EF4-FFF2-40B4-BE49-F238E27FC236}">
                    <a16:creationId xmlns:a16="http://schemas.microsoft.com/office/drawing/2014/main" id="{AB9D4E6A-06C8-40AE-9379-952CC1A48ECF}"/>
                  </a:ext>
                </a:extLst>
              </p14:cNvPr>
              <p14:cNvContentPartPr/>
              <p14:nvPr/>
            </p14:nvContentPartPr>
            <p14:xfrm>
              <a:off x="7507920" y="1218760"/>
              <a:ext cx="222840" cy="23040"/>
            </p14:xfrm>
          </p:contentPart>
        </mc:Choice>
        <mc:Fallback>
          <p:pic>
            <p:nvPicPr>
              <p:cNvPr id="62" name="Ink 61">
                <a:extLst>
                  <a:ext uri="{FF2B5EF4-FFF2-40B4-BE49-F238E27FC236}">
                    <a16:creationId xmlns:a16="http://schemas.microsoft.com/office/drawing/2014/main" id="{AB9D4E6A-06C8-40AE-9379-952CC1A48ECF}"/>
                  </a:ext>
                </a:extLst>
              </p:cNvPr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7489920" y="1201120"/>
                <a:ext cx="258480" cy="58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3">
            <p14:nvContentPartPr>
              <p14:cNvPr id="65" name="Ink 64">
                <a:extLst>
                  <a:ext uri="{FF2B5EF4-FFF2-40B4-BE49-F238E27FC236}">
                    <a16:creationId xmlns:a16="http://schemas.microsoft.com/office/drawing/2014/main" id="{A0BF7C04-E153-4B52-A715-D7B699671F71}"/>
                  </a:ext>
                </a:extLst>
              </p14:cNvPr>
              <p14:cNvContentPartPr/>
              <p14:nvPr/>
            </p14:nvContentPartPr>
            <p14:xfrm>
              <a:off x="7872600" y="992320"/>
              <a:ext cx="507960" cy="290160"/>
            </p14:xfrm>
          </p:contentPart>
        </mc:Choice>
        <mc:Fallback>
          <p:pic>
            <p:nvPicPr>
              <p:cNvPr id="65" name="Ink 64">
                <a:extLst>
                  <a:ext uri="{FF2B5EF4-FFF2-40B4-BE49-F238E27FC236}">
                    <a16:creationId xmlns:a16="http://schemas.microsoft.com/office/drawing/2014/main" id="{A0BF7C04-E153-4B52-A715-D7B699671F71}"/>
                  </a:ext>
                </a:extLst>
              </p:cNvPr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7854613" y="974320"/>
                <a:ext cx="543575" cy="325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5">
            <p14:nvContentPartPr>
              <p14:cNvPr id="67" name="Ink 66">
                <a:extLst>
                  <a:ext uri="{FF2B5EF4-FFF2-40B4-BE49-F238E27FC236}">
                    <a16:creationId xmlns:a16="http://schemas.microsoft.com/office/drawing/2014/main" id="{B8FA0598-8855-4942-A2CA-4E4622B40EE2}"/>
                  </a:ext>
                </a:extLst>
              </p14:cNvPr>
              <p14:cNvContentPartPr/>
              <p14:nvPr/>
            </p14:nvContentPartPr>
            <p14:xfrm>
              <a:off x="6881880" y="852640"/>
              <a:ext cx="1602000" cy="653760"/>
            </p14:xfrm>
          </p:contentPart>
        </mc:Choice>
        <mc:Fallback>
          <p:pic>
            <p:nvPicPr>
              <p:cNvPr id="67" name="Ink 66">
                <a:extLst>
                  <a:ext uri="{FF2B5EF4-FFF2-40B4-BE49-F238E27FC236}">
                    <a16:creationId xmlns:a16="http://schemas.microsoft.com/office/drawing/2014/main" id="{B8FA0598-8855-4942-A2CA-4E4622B40EE2}"/>
                  </a:ext>
                </a:extLst>
              </p:cNvPr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6863880" y="817000"/>
                <a:ext cx="1637640" cy="725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7">
            <p14:nvContentPartPr>
              <p14:cNvPr id="71" name="Ink 70">
                <a:extLst>
                  <a:ext uri="{FF2B5EF4-FFF2-40B4-BE49-F238E27FC236}">
                    <a16:creationId xmlns:a16="http://schemas.microsoft.com/office/drawing/2014/main" id="{EF71B3E2-3C62-45A6-9BDB-1C2CD12A261E}"/>
                  </a:ext>
                </a:extLst>
              </p14:cNvPr>
              <p14:cNvContentPartPr/>
              <p14:nvPr/>
            </p14:nvContentPartPr>
            <p14:xfrm>
              <a:off x="4246680" y="1378600"/>
              <a:ext cx="419400" cy="257040"/>
            </p14:xfrm>
          </p:contentPart>
        </mc:Choice>
        <mc:Fallback>
          <p:pic>
            <p:nvPicPr>
              <p:cNvPr id="71" name="Ink 70">
                <a:extLst>
                  <a:ext uri="{FF2B5EF4-FFF2-40B4-BE49-F238E27FC236}">
                    <a16:creationId xmlns:a16="http://schemas.microsoft.com/office/drawing/2014/main" id="{EF71B3E2-3C62-45A6-9BDB-1C2CD12A261E}"/>
                  </a:ext>
                </a:extLst>
              </p:cNvPr>
              <p:cNvPicPr/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4228695" y="1360600"/>
                <a:ext cx="455009" cy="292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9">
            <p14:nvContentPartPr>
              <p14:cNvPr id="75" name="Ink 74">
                <a:extLst>
                  <a:ext uri="{FF2B5EF4-FFF2-40B4-BE49-F238E27FC236}">
                    <a16:creationId xmlns:a16="http://schemas.microsoft.com/office/drawing/2014/main" id="{0F25B449-F645-4C29-B7A5-5C33D51892E4}"/>
                  </a:ext>
                </a:extLst>
              </p14:cNvPr>
              <p14:cNvContentPartPr/>
              <p14:nvPr/>
            </p14:nvContentPartPr>
            <p14:xfrm>
              <a:off x="1594560" y="792160"/>
              <a:ext cx="428400" cy="243000"/>
            </p14:xfrm>
          </p:contentPart>
        </mc:Choice>
        <mc:Fallback>
          <p:pic>
            <p:nvPicPr>
              <p:cNvPr id="75" name="Ink 74">
                <a:extLst>
                  <a:ext uri="{FF2B5EF4-FFF2-40B4-BE49-F238E27FC236}">
                    <a16:creationId xmlns:a16="http://schemas.microsoft.com/office/drawing/2014/main" id="{0F25B449-F645-4C29-B7A5-5C33D51892E4}"/>
                  </a:ext>
                </a:extLst>
              </p:cNvPr>
              <p:cNvPicPr/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1576920" y="774520"/>
                <a:ext cx="464040" cy="278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1">
            <p14:nvContentPartPr>
              <p14:cNvPr id="78" name="Ink 77">
                <a:extLst>
                  <a:ext uri="{FF2B5EF4-FFF2-40B4-BE49-F238E27FC236}">
                    <a16:creationId xmlns:a16="http://schemas.microsoft.com/office/drawing/2014/main" id="{CCC8D88C-883B-459D-AB72-05C671F102D4}"/>
                  </a:ext>
                </a:extLst>
              </p14:cNvPr>
              <p14:cNvContentPartPr/>
              <p14:nvPr/>
            </p14:nvContentPartPr>
            <p14:xfrm>
              <a:off x="3108720" y="461320"/>
              <a:ext cx="392400" cy="309960"/>
            </p14:xfrm>
          </p:contentPart>
        </mc:Choice>
        <mc:Fallback>
          <p:pic>
            <p:nvPicPr>
              <p:cNvPr id="78" name="Ink 77">
                <a:extLst>
                  <a:ext uri="{FF2B5EF4-FFF2-40B4-BE49-F238E27FC236}">
                    <a16:creationId xmlns:a16="http://schemas.microsoft.com/office/drawing/2014/main" id="{CCC8D88C-883B-459D-AB72-05C671F102D4}"/>
                  </a:ext>
                </a:extLst>
              </p:cNvPr>
              <p:cNvPicPr/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3090720" y="443700"/>
                <a:ext cx="428040" cy="34555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3">
            <p14:nvContentPartPr>
              <p14:cNvPr id="99" name="Ink 98">
                <a:extLst>
                  <a:ext uri="{FF2B5EF4-FFF2-40B4-BE49-F238E27FC236}">
                    <a16:creationId xmlns:a16="http://schemas.microsoft.com/office/drawing/2014/main" id="{1354BFEE-D6EB-45E4-84B4-2946D0D3443F}"/>
                  </a:ext>
                </a:extLst>
              </p14:cNvPr>
              <p14:cNvContentPartPr/>
              <p14:nvPr/>
            </p14:nvContentPartPr>
            <p14:xfrm>
              <a:off x="2600760" y="1970080"/>
              <a:ext cx="1411560" cy="2045880"/>
            </p14:xfrm>
          </p:contentPart>
        </mc:Choice>
        <mc:Fallback>
          <p:pic>
            <p:nvPicPr>
              <p:cNvPr id="99" name="Ink 98">
                <a:extLst>
                  <a:ext uri="{FF2B5EF4-FFF2-40B4-BE49-F238E27FC236}">
                    <a16:creationId xmlns:a16="http://schemas.microsoft.com/office/drawing/2014/main" id="{1354BFEE-D6EB-45E4-84B4-2946D0D3443F}"/>
                  </a:ext>
                </a:extLst>
              </p:cNvPr>
              <p:cNvPicPr/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2582760" y="1952080"/>
                <a:ext cx="1447200" cy="2081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5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4217E5C9-7C4E-4782-8030-8499A147D804}"/>
                  </a:ext>
                </a:extLst>
              </p14:cNvPr>
              <p14:cNvContentPartPr/>
              <p14:nvPr/>
            </p14:nvContentPartPr>
            <p14:xfrm>
              <a:off x="1632000" y="2618440"/>
              <a:ext cx="772560" cy="353520"/>
            </p14:xfrm>
          </p:contentPart>
        </mc:Choice>
        <mc:Fallback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4217E5C9-7C4E-4782-8030-8499A147D804}"/>
                  </a:ext>
                </a:extLst>
              </p:cNvPr>
              <p:cNvPicPr/>
              <p:nvPr/>
            </p:nvPicPr>
            <p:blipFill>
              <a:blip r:embed="rId36"/>
              <a:stretch>
                <a:fillRect/>
              </a:stretch>
            </p:blipFill>
            <p:spPr>
              <a:xfrm>
                <a:off x="1614008" y="2600458"/>
                <a:ext cx="808183" cy="38912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7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7A544295-29E4-40E0-8BDD-A7A6853DBE3C}"/>
                  </a:ext>
                </a:extLst>
              </p14:cNvPr>
              <p14:cNvContentPartPr/>
              <p14:nvPr/>
            </p14:nvContentPartPr>
            <p14:xfrm>
              <a:off x="1391520" y="2227480"/>
              <a:ext cx="302760" cy="281160"/>
            </p14:xfrm>
          </p:contentPart>
        </mc:Choice>
        <mc:Fallback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7A544295-29E4-40E0-8BDD-A7A6853DBE3C}"/>
                  </a:ext>
                </a:extLst>
              </p:cNvPr>
              <p:cNvPicPr/>
              <p:nvPr/>
            </p:nvPicPr>
            <p:blipFill>
              <a:blip r:embed="rId38"/>
              <a:stretch>
                <a:fillRect/>
              </a:stretch>
            </p:blipFill>
            <p:spPr>
              <a:xfrm>
                <a:off x="1373520" y="2209480"/>
                <a:ext cx="338400" cy="316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9">
            <p14:nvContentPartPr>
              <p14:cNvPr id="79" name="Ink 78">
                <a:extLst>
                  <a:ext uri="{FF2B5EF4-FFF2-40B4-BE49-F238E27FC236}">
                    <a16:creationId xmlns:a16="http://schemas.microsoft.com/office/drawing/2014/main" id="{C410CB7F-4D47-48E4-AB39-717ABA4B45FF}"/>
                  </a:ext>
                </a:extLst>
              </p14:cNvPr>
              <p14:cNvContentPartPr/>
              <p14:nvPr/>
            </p14:nvContentPartPr>
            <p14:xfrm>
              <a:off x="4572000" y="2545000"/>
              <a:ext cx="326520" cy="229320"/>
            </p14:xfrm>
          </p:contentPart>
        </mc:Choice>
        <mc:Fallback>
          <p:pic>
            <p:nvPicPr>
              <p:cNvPr id="79" name="Ink 78">
                <a:extLst>
                  <a:ext uri="{FF2B5EF4-FFF2-40B4-BE49-F238E27FC236}">
                    <a16:creationId xmlns:a16="http://schemas.microsoft.com/office/drawing/2014/main" id="{C410CB7F-4D47-48E4-AB39-717ABA4B45FF}"/>
                  </a:ext>
                </a:extLst>
              </p:cNvPr>
              <p:cNvPicPr/>
              <p:nvPr/>
            </p:nvPicPr>
            <p:blipFill>
              <a:blip r:embed="rId40"/>
              <a:stretch>
                <a:fillRect/>
              </a:stretch>
            </p:blipFill>
            <p:spPr>
              <a:xfrm>
                <a:off x="4554360" y="2527000"/>
                <a:ext cx="362160" cy="264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1">
            <p14:nvContentPartPr>
              <p14:cNvPr id="80" name="Ink 79">
                <a:extLst>
                  <a:ext uri="{FF2B5EF4-FFF2-40B4-BE49-F238E27FC236}">
                    <a16:creationId xmlns:a16="http://schemas.microsoft.com/office/drawing/2014/main" id="{E2E3A2F8-093F-4A3B-AD96-3804AAF81FDE}"/>
                  </a:ext>
                </a:extLst>
              </p14:cNvPr>
              <p14:cNvContentPartPr/>
              <p14:nvPr/>
            </p14:nvContentPartPr>
            <p14:xfrm>
              <a:off x="4601520" y="2362840"/>
              <a:ext cx="270720" cy="91800"/>
            </p14:xfrm>
          </p:contentPart>
        </mc:Choice>
        <mc:Fallback>
          <p:pic>
            <p:nvPicPr>
              <p:cNvPr id="80" name="Ink 79">
                <a:extLst>
                  <a:ext uri="{FF2B5EF4-FFF2-40B4-BE49-F238E27FC236}">
                    <a16:creationId xmlns:a16="http://schemas.microsoft.com/office/drawing/2014/main" id="{E2E3A2F8-093F-4A3B-AD96-3804AAF81FDE}"/>
                  </a:ext>
                </a:extLst>
              </p:cNvPr>
              <p:cNvPicPr/>
              <p:nvPr/>
            </p:nvPicPr>
            <p:blipFill>
              <a:blip r:embed="rId42"/>
              <a:stretch>
                <a:fillRect/>
              </a:stretch>
            </p:blipFill>
            <p:spPr>
              <a:xfrm>
                <a:off x="4583880" y="2344840"/>
                <a:ext cx="306360" cy="127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3">
            <p14:nvContentPartPr>
              <p14:cNvPr id="135" name="Ink 134">
                <a:extLst>
                  <a:ext uri="{FF2B5EF4-FFF2-40B4-BE49-F238E27FC236}">
                    <a16:creationId xmlns:a16="http://schemas.microsoft.com/office/drawing/2014/main" id="{B0E109AF-A4C0-4294-9F92-A33F64237E3A}"/>
                  </a:ext>
                </a:extLst>
              </p14:cNvPr>
              <p14:cNvContentPartPr/>
              <p14:nvPr/>
            </p14:nvContentPartPr>
            <p14:xfrm>
              <a:off x="5080320" y="2336200"/>
              <a:ext cx="3619440" cy="530280"/>
            </p14:xfrm>
          </p:contentPart>
        </mc:Choice>
        <mc:Fallback>
          <p:pic>
            <p:nvPicPr>
              <p:cNvPr id="135" name="Ink 134">
                <a:extLst>
                  <a:ext uri="{FF2B5EF4-FFF2-40B4-BE49-F238E27FC236}">
                    <a16:creationId xmlns:a16="http://schemas.microsoft.com/office/drawing/2014/main" id="{B0E109AF-A4C0-4294-9F92-A33F64237E3A}"/>
                  </a:ext>
                </a:extLst>
              </p:cNvPr>
              <p:cNvPicPr/>
              <p:nvPr/>
            </p:nvPicPr>
            <p:blipFill>
              <a:blip r:embed="rId44"/>
              <a:stretch>
                <a:fillRect/>
              </a:stretch>
            </p:blipFill>
            <p:spPr>
              <a:xfrm>
                <a:off x="5062680" y="2318560"/>
                <a:ext cx="3655080" cy="565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5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72B60192-444A-4EAE-910C-503FCB529C73}"/>
                  </a:ext>
                </a:extLst>
              </p14:cNvPr>
              <p14:cNvContentPartPr/>
              <p14:nvPr/>
            </p14:nvContentPartPr>
            <p14:xfrm>
              <a:off x="4927680" y="2758480"/>
              <a:ext cx="9000" cy="105480"/>
            </p14:xfrm>
          </p:contentPart>
        </mc:Choice>
        <mc:Fallback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72B60192-444A-4EAE-910C-503FCB529C73}"/>
                  </a:ext>
                </a:extLst>
              </p:cNvPr>
              <p:cNvPicPr/>
              <p:nvPr/>
            </p:nvPicPr>
            <p:blipFill>
              <a:blip r:embed="rId46"/>
              <a:stretch>
                <a:fillRect/>
              </a:stretch>
            </p:blipFill>
            <p:spPr>
              <a:xfrm>
                <a:off x="4909680" y="2740840"/>
                <a:ext cx="44640" cy="141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7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DE82C48A-8EF9-4D17-B691-1D98CF982FC9}"/>
                  </a:ext>
                </a:extLst>
              </p14:cNvPr>
              <p14:cNvContentPartPr/>
              <p14:nvPr/>
            </p14:nvContentPartPr>
            <p14:xfrm>
              <a:off x="7661160" y="2706280"/>
              <a:ext cx="10800" cy="93960"/>
            </p14:xfrm>
          </p:contentPart>
        </mc:Choice>
        <mc:Fallback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DE82C48A-8EF9-4D17-B691-1D98CF982FC9}"/>
                  </a:ext>
                </a:extLst>
              </p:cNvPr>
              <p:cNvPicPr/>
              <p:nvPr/>
            </p:nvPicPr>
            <p:blipFill>
              <a:blip r:embed="rId48"/>
              <a:stretch>
                <a:fillRect/>
              </a:stretch>
            </p:blipFill>
            <p:spPr>
              <a:xfrm>
                <a:off x="7643520" y="2688280"/>
                <a:ext cx="46440" cy="129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9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id="{4E83A123-ABEA-4188-8FF5-79F277821439}"/>
                  </a:ext>
                </a:extLst>
              </p14:cNvPr>
              <p14:cNvContentPartPr/>
              <p14:nvPr/>
            </p14:nvContentPartPr>
            <p14:xfrm>
              <a:off x="5680800" y="2803840"/>
              <a:ext cx="9720" cy="154800"/>
            </p14:xfrm>
          </p:contentPart>
        </mc:Choice>
        <mc:Fallback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4E83A123-ABEA-4188-8FF5-79F277821439}"/>
                  </a:ext>
                </a:extLst>
              </p:cNvPr>
              <p:cNvPicPr/>
              <p:nvPr/>
            </p:nvPicPr>
            <p:blipFill>
              <a:blip r:embed="rId50"/>
              <a:stretch>
                <a:fillRect/>
              </a:stretch>
            </p:blipFill>
            <p:spPr>
              <a:xfrm>
                <a:off x="5662800" y="2785840"/>
                <a:ext cx="45360" cy="190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1">
            <p14:nvContentPartPr>
              <p14:cNvPr id="26" name="Ink 25">
                <a:extLst>
                  <a:ext uri="{FF2B5EF4-FFF2-40B4-BE49-F238E27FC236}">
                    <a16:creationId xmlns:a16="http://schemas.microsoft.com/office/drawing/2014/main" id="{7350FD30-5060-4252-B6DB-FF0EE89FD103}"/>
                  </a:ext>
                </a:extLst>
              </p14:cNvPr>
              <p14:cNvContentPartPr/>
              <p14:nvPr/>
            </p14:nvContentPartPr>
            <p14:xfrm>
              <a:off x="1371000" y="2793760"/>
              <a:ext cx="2134440" cy="1338840"/>
            </p14:xfrm>
          </p:contentPart>
        </mc:Choice>
        <mc:Fallback>
          <p:pic>
            <p:nvPicPr>
              <p:cNvPr id="26" name="Ink 25">
                <a:extLst>
                  <a:ext uri="{FF2B5EF4-FFF2-40B4-BE49-F238E27FC236}">
                    <a16:creationId xmlns:a16="http://schemas.microsoft.com/office/drawing/2014/main" id="{7350FD30-5060-4252-B6DB-FF0EE89FD103}"/>
                  </a:ext>
                </a:extLst>
              </p:cNvPr>
              <p:cNvPicPr/>
              <p:nvPr/>
            </p:nvPicPr>
            <p:blipFill>
              <a:blip r:embed="rId52"/>
              <a:stretch>
                <a:fillRect/>
              </a:stretch>
            </p:blipFill>
            <p:spPr>
              <a:xfrm>
                <a:off x="1353360" y="2775760"/>
                <a:ext cx="2170080" cy="1374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3">
            <p14:nvContentPartPr>
              <p14:cNvPr id="29" name="Ink 28">
                <a:extLst>
                  <a:ext uri="{FF2B5EF4-FFF2-40B4-BE49-F238E27FC236}">
                    <a16:creationId xmlns:a16="http://schemas.microsoft.com/office/drawing/2014/main" id="{1E414165-F69A-46A4-B44D-4E79E0528D55}"/>
                  </a:ext>
                </a:extLst>
              </p14:cNvPr>
              <p14:cNvContentPartPr/>
              <p14:nvPr/>
            </p14:nvContentPartPr>
            <p14:xfrm>
              <a:off x="6311640" y="2458600"/>
              <a:ext cx="28080" cy="269280"/>
            </p14:xfrm>
          </p:contentPart>
        </mc:Choice>
        <mc:Fallback>
          <p:pic>
            <p:nvPicPr>
              <p:cNvPr id="29" name="Ink 28">
                <a:extLst>
                  <a:ext uri="{FF2B5EF4-FFF2-40B4-BE49-F238E27FC236}">
                    <a16:creationId xmlns:a16="http://schemas.microsoft.com/office/drawing/2014/main" id="{1E414165-F69A-46A4-B44D-4E79E0528D55}"/>
                  </a:ext>
                </a:extLst>
              </p:cNvPr>
              <p:cNvPicPr/>
              <p:nvPr/>
            </p:nvPicPr>
            <p:blipFill>
              <a:blip r:embed="rId54"/>
              <a:stretch>
                <a:fillRect/>
              </a:stretch>
            </p:blipFill>
            <p:spPr>
              <a:xfrm>
                <a:off x="6293640" y="2440600"/>
                <a:ext cx="63720" cy="304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5">
            <p14:nvContentPartPr>
              <p14:cNvPr id="30" name="Ink 29">
                <a:extLst>
                  <a:ext uri="{FF2B5EF4-FFF2-40B4-BE49-F238E27FC236}">
                    <a16:creationId xmlns:a16="http://schemas.microsoft.com/office/drawing/2014/main" id="{A6BD566E-8160-4C76-8C3F-70668EF54C2B}"/>
                  </a:ext>
                </a:extLst>
              </p14:cNvPr>
              <p14:cNvContentPartPr/>
              <p14:nvPr/>
            </p14:nvContentPartPr>
            <p14:xfrm>
              <a:off x="8259600" y="2438080"/>
              <a:ext cx="10800" cy="275760"/>
            </p14:xfrm>
          </p:contentPart>
        </mc:Choice>
        <mc:Fallback>
          <p:pic>
            <p:nvPicPr>
              <p:cNvPr id="30" name="Ink 29">
                <a:extLst>
                  <a:ext uri="{FF2B5EF4-FFF2-40B4-BE49-F238E27FC236}">
                    <a16:creationId xmlns:a16="http://schemas.microsoft.com/office/drawing/2014/main" id="{A6BD566E-8160-4C76-8C3F-70668EF54C2B}"/>
                  </a:ext>
                </a:extLst>
              </p:cNvPr>
              <p:cNvPicPr/>
              <p:nvPr/>
            </p:nvPicPr>
            <p:blipFill>
              <a:blip r:embed="rId56"/>
              <a:stretch>
                <a:fillRect/>
              </a:stretch>
            </p:blipFill>
            <p:spPr>
              <a:xfrm>
                <a:off x="8241960" y="2420440"/>
                <a:ext cx="46440" cy="3114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550599266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EF925F-07F8-4EB3-99A6-401403A3F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8BA499-14B1-4141-8B47-F388188B2A8C}" type="slidenum">
              <a:rPr lang="en-US" smtClean="0"/>
              <a:pPr>
                <a:defRPr/>
              </a:pPr>
              <a:t>83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AD464D5-D9F9-466D-A4A1-25B0EA3422C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5416" t="33335" r="29583" b="62221"/>
          <a:stretch/>
        </p:blipFill>
        <p:spPr>
          <a:xfrm>
            <a:off x="148500" y="304800"/>
            <a:ext cx="5318760" cy="1772920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37" name="Ink 36">
                <a:extLst>
                  <a:ext uri="{FF2B5EF4-FFF2-40B4-BE49-F238E27FC236}">
                    <a16:creationId xmlns:a16="http://schemas.microsoft.com/office/drawing/2014/main" id="{D6370821-B2C0-4D68-9A50-8EE7C43E9D4B}"/>
                  </a:ext>
                </a:extLst>
              </p14:cNvPr>
              <p14:cNvContentPartPr/>
              <p14:nvPr/>
            </p14:nvContentPartPr>
            <p14:xfrm>
              <a:off x="7835160" y="517840"/>
              <a:ext cx="8280" cy="8280"/>
            </p14:xfrm>
          </p:contentPart>
        </mc:Choice>
        <mc:Fallback>
          <p:pic>
            <p:nvPicPr>
              <p:cNvPr id="37" name="Ink 36">
                <a:extLst>
                  <a:ext uri="{FF2B5EF4-FFF2-40B4-BE49-F238E27FC236}">
                    <a16:creationId xmlns:a16="http://schemas.microsoft.com/office/drawing/2014/main" id="{D6370821-B2C0-4D68-9A50-8EE7C43E9D4B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817160" y="499840"/>
                <a:ext cx="43920" cy="43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40" name="Ink 39">
                <a:extLst>
                  <a:ext uri="{FF2B5EF4-FFF2-40B4-BE49-F238E27FC236}">
                    <a16:creationId xmlns:a16="http://schemas.microsoft.com/office/drawing/2014/main" id="{7E04FA89-E846-4EE5-948E-BDD66B7DFAE1}"/>
                  </a:ext>
                </a:extLst>
              </p14:cNvPr>
              <p14:cNvContentPartPr/>
              <p14:nvPr/>
            </p14:nvContentPartPr>
            <p14:xfrm>
              <a:off x="8268240" y="578680"/>
              <a:ext cx="60120" cy="143640"/>
            </p14:xfrm>
          </p:contentPart>
        </mc:Choice>
        <mc:Fallback>
          <p:pic>
            <p:nvPicPr>
              <p:cNvPr id="40" name="Ink 39">
                <a:extLst>
                  <a:ext uri="{FF2B5EF4-FFF2-40B4-BE49-F238E27FC236}">
                    <a16:creationId xmlns:a16="http://schemas.microsoft.com/office/drawing/2014/main" id="{7E04FA89-E846-4EE5-948E-BDD66B7DFAE1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8250600" y="561040"/>
                <a:ext cx="95760" cy="179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42" name="Ink 41">
                <a:extLst>
                  <a:ext uri="{FF2B5EF4-FFF2-40B4-BE49-F238E27FC236}">
                    <a16:creationId xmlns:a16="http://schemas.microsoft.com/office/drawing/2014/main" id="{35D21B36-C84B-4A54-A2C6-7EA2A5DDE659}"/>
                  </a:ext>
                </a:extLst>
              </p14:cNvPr>
              <p14:cNvContentPartPr/>
              <p14:nvPr/>
            </p14:nvContentPartPr>
            <p14:xfrm>
              <a:off x="6888000" y="571840"/>
              <a:ext cx="922680" cy="345960"/>
            </p14:xfrm>
          </p:contentPart>
        </mc:Choice>
        <mc:Fallback>
          <p:pic>
            <p:nvPicPr>
              <p:cNvPr id="42" name="Ink 41">
                <a:extLst>
                  <a:ext uri="{FF2B5EF4-FFF2-40B4-BE49-F238E27FC236}">
                    <a16:creationId xmlns:a16="http://schemas.microsoft.com/office/drawing/2014/main" id="{35D21B36-C84B-4A54-A2C6-7EA2A5DDE659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6870360" y="554200"/>
                <a:ext cx="958320" cy="381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">
            <p14:nvContentPartPr>
              <p14:cNvPr id="46" name="Ink 45">
                <a:extLst>
                  <a:ext uri="{FF2B5EF4-FFF2-40B4-BE49-F238E27FC236}">
                    <a16:creationId xmlns:a16="http://schemas.microsoft.com/office/drawing/2014/main" id="{AE58C2E7-3D4F-4C17-A2BE-DBCF97D361FD}"/>
                  </a:ext>
                </a:extLst>
              </p14:cNvPr>
              <p14:cNvContentPartPr/>
              <p14:nvPr/>
            </p14:nvContentPartPr>
            <p14:xfrm>
              <a:off x="7912200" y="611440"/>
              <a:ext cx="226440" cy="99360"/>
            </p14:xfrm>
          </p:contentPart>
        </mc:Choice>
        <mc:Fallback>
          <p:pic>
            <p:nvPicPr>
              <p:cNvPr id="46" name="Ink 45">
                <a:extLst>
                  <a:ext uri="{FF2B5EF4-FFF2-40B4-BE49-F238E27FC236}">
                    <a16:creationId xmlns:a16="http://schemas.microsoft.com/office/drawing/2014/main" id="{AE58C2E7-3D4F-4C17-A2BE-DBCF97D361FD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7894200" y="593440"/>
                <a:ext cx="262080" cy="135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">
            <p14:nvContentPartPr>
              <p14:cNvPr id="47" name="Ink 46">
                <a:extLst>
                  <a:ext uri="{FF2B5EF4-FFF2-40B4-BE49-F238E27FC236}">
                    <a16:creationId xmlns:a16="http://schemas.microsoft.com/office/drawing/2014/main" id="{2720DE4E-1CB9-4467-AB1C-E8F10EA28B3B}"/>
                  </a:ext>
                </a:extLst>
              </p14:cNvPr>
              <p14:cNvContentPartPr/>
              <p14:nvPr/>
            </p14:nvContentPartPr>
            <p14:xfrm>
              <a:off x="5577240" y="377440"/>
              <a:ext cx="1028880" cy="443880"/>
            </p14:xfrm>
          </p:contentPart>
        </mc:Choice>
        <mc:Fallback>
          <p:pic>
            <p:nvPicPr>
              <p:cNvPr id="47" name="Ink 46">
                <a:extLst>
                  <a:ext uri="{FF2B5EF4-FFF2-40B4-BE49-F238E27FC236}">
                    <a16:creationId xmlns:a16="http://schemas.microsoft.com/office/drawing/2014/main" id="{2720DE4E-1CB9-4467-AB1C-E8F10EA28B3B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5559240" y="359440"/>
                <a:ext cx="1064520" cy="479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">
            <p14:nvContentPartPr>
              <p14:cNvPr id="52" name="Ink 51">
                <a:extLst>
                  <a:ext uri="{FF2B5EF4-FFF2-40B4-BE49-F238E27FC236}">
                    <a16:creationId xmlns:a16="http://schemas.microsoft.com/office/drawing/2014/main" id="{58025BB2-F0CC-4F8F-ABBE-AD30D720C6F6}"/>
                  </a:ext>
                </a:extLst>
              </p14:cNvPr>
              <p14:cNvContentPartPr/>
              <p14:nvPr/>
            </p14:nvContentPartPr>
            <p14:xfrm>
              <a:off x="5404800" y="914560"/>
              <a:ext cx="1237320" cy="398160"/>
            </p14:xfrm>
          </p:contentPart>
        </mc:Choice>
        <mc:Fallback>
          <p:pic>
            <p:nvPicPr>
              <p:cNvPr id="52" name="Ink 51">
                <a:extLst>
                  <a:ext uri="{FF2B5EF4-FFF2-40B4-BE49-F238E27FC236}">
                    <a16:creationId xmlns:a16="http://schemas.microsoft.com/office/drawing/2014/main" id="{58025BB2-F0CC-4F8F-ABBE-AD30D720C6F6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5386805" y="896560"/>
                <a:ext cx="1272950" cy="433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">
            <p14:nvContentPartPr>
              <p14:cNvPr id="54" name="Ink 53">
                <a:extLst>
                  <a:ext uri="{FF2B5EF4-FFF2-40B4-BE49-F238E27FC236}">
                    <a16:creationId xmlns:a16="http://schemas.microsoft.com/office/drawing/2014/main" id="{36AC6581-A092-4DFF-861E-C92E5EAF0BEE}"/>
                  </a:ext>
                </a:extLst>
              </p14:cNvPr>
              <p14:cNvContentPartPr/>
              <p14:nvPr/>
            </p14:nvContentPartPr>
            <p14:xfrm>
              <a:off x="7155480" y="1036240"/>
              <a:ext cx="78480" cy="242640"/>
            </p14:xfrm>
          </p:contentPart>
        </mc:Choice>
        <mc:Fallback>
          <p:pic>
            <p:nvPicPr>
              <p:cNvPr id="54" name="Ink 53">
                <a:extLst>
                  <a:ext uri="{FF2B5EF4-FFF2-40B4-BE49-F238E27FC236}">
                    <a16:creationId xmlns:a16="http://schemas.microsoft.com/office/drawing/2014/main" id="{36AC6581-A092-4DFF-861E-C92E5EAF0BEE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7137480" y="1018240"/>
                <a:ext cx="114120" cy="278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7">
            <p14:nvContentPartPr>
              <p14:cNvPr id="55" name="Ink 54">
                <a:extLst>
                  <a:ext uri="{FF2B5EF4-FFF2-40B4-BE49-F238E27FC236}">
                    <a16:creationId xmlns:a16="http://schemas.microsoft.com/office/drawing/2014/main" id="{B12EE8D0-431B-4D78-AADC-6430F88E312A}"/>
                  </a:ext>
                </a:extLst>
              </p14:cNvPr>
              <p14:cNvContentPartPr/>
              <p14:nvPr/>
            </p14:nvContentPartPr>
            <p14:xfrm>
              <a:off x="7070880" y="1015360"/>
              <a:ext cx="354960" cy="11160"/>
            </p14:xfrm>
          </p:contentPart>
        </mc:Choice>
        <mc:Fallback>
          <p:pic>
            <p:nvPicPr>
              <p:cNvPr id="55" name="Ink 54">
                <a:extLst>
                  <a:ext uri="{FF2B5EF4-FFF2-40B4-BE49-F238E27FC236}">
                    <a16:creationId xmlns:a16="http://schemas.microsoft.com/office/drawing/2014/main" id="{B12EE8D0-431B-4D78-AADC-6430F88E312A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7052880" y="997360"/>
                <a:ext cx="390600" cy="46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9">
            <p14:nvContentPartPr>
              <p14:cNvPr id="59" name="Ink 58">
                <a:extLst>
                  <a:ext uri="{FF2B5EF4-FFF2-40B4-BE49-F238E27FC236}">
                    <a16:creationId xmlns:a16="http://schemas.microsoft.com/office/drawing/2014/main" id="{0CC92D0F-24ED-42C4-A0CF-1B2AA04552F3}"/>
                  </a:ext>
                </a:extLst>
              </p14:cNvPr>
              <p14:cNvContentPartPr/>
              <p14:nvPr/>
            </p14:nvContentPartPr>
            <p14:xfrm>
              <a:off x="7528080" y="1137400"/>
              <a:ext cx="178200" cy="15120"/>
            </p14:xfrm>
          </p:contentPart>
        </mc:Choice>
        <mc:Fallback>
          <p:pic>
            <p:nvPicPr>
              <p:cNvPr id="59" name="Ink 58">
                <a:extLst>
                  <a:ext uri="{FF2B5EF4-FFF2-40B4-BE49-F238E27FC236}">
                    <a16:creationId xmlns:a16="http://schemas.microsoft.com/office/drawing/2014/main" id="{0CC92D0F-24ED-42C4-A0CF-1B2AA04552F3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7510440" y="1119760"/>
                <a:ext cx="213840" cy="50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1">
            <p14:nvContentPartPr>
              <p14:cNvPr id="62" name="Ink 61">
                <a:extLst>
                  <a:ext uri="{FF2B5EF4-FFF2-40B4-BE49-F238E27FC236}">
                    <a16:creationId xmlns:a16="http://schemas.microsoft.com/office/drawing/2014/main" id="{AB9D4E6A-06C8-40AE-9379-952CC1A48ECF}"/>
                  </a:ext>
                </a:extLst>
              </p14:cNvPr>
              <p14:cNvContentPartPr/>
              <p14:nvPr/>
            </p14:nvContentPartPr>
            <p14:xfrm>
              <a:off x="7507920" y="1218760"/>
              <a:ext cx="222840" cy="23040"/>
            </p14:xfrm>
          </p:contentPart>
        </mc:Choice>
        <mc:Fallback>
          <p:pic>
            <p:nvPicPr>
              <p:cNvPr id="62" name="Ink 61">
                <a:extLst>
                  <a:ext uri="{FF2B5EF4-FFF2-40B4-BE49-F238E27FC236}">
                    <a16:creationId xmlns:a16="http://schemas.microsoft.com/office/drawing/2014/main" id="{AB9D4E6A-06C8-40AE-9379-952CC1A48ECF}"/>
                  </a:ext>
                </a:extLst>
              </p:cNvPr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7489920" y="1201120"/>
                <a:ext cx="258480" cy="58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3">
            <p14:nvContentPartPr>
              <p14:cNvPr id="65" name="Ink 64">
                <a:extLst>
                  <a:ext uri="{FF2B5EF4-FFF2-40B4-BE49-F238E27FC236}">
                    <a16:creationId xmlns:a16="http://schemas.microsoft.com/office/drawing/2014/main" id="{A0BF7C04-E153-4B52-A715-D7B699671F71}"/>
                  </a:ext>
                </a:extLst>
              </p14:cNvPr>
              <p14:cNvContentPartPr/>
              <p14:nvPr/>
            </p14:nvContentPartPr>
            <p14:xfrm>
              <a:off x="7872600" y="992320"/>
              <a:ext cx="507960" cy="290160"/>
            </p14:xfrm>
          </p:contentPart>
        </mc:Choice>
        <mc:Fallback>
          <p:pic>
            <p:nvPicPr>
              <p:cNvPr id="65" name="Ink 64">
                <a:extLst>
                  <a:ext uri="{FF2B5EF4-FFF2-40B4-BE49-F238E27FC236}">
                    <a16:creationId xmlns:a16="http://schemas.microsoft.com/office/drawing/2014/main" id="{A0BF7C04-E153-4B52-A715-D7B699671F71}"/>
                  </a:ext>
                </a:extLst>
              </p:cNvPr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7854613" y="974320"/>
                <a:ext cx="543575" cy="325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5">
            <p14:nvContentPartPr>
              <p14:cNvPr id="67" name="Ink 66">
                <a:extLst>
                  <a:ext uri="{FF2B5EF4-FFF2-40B4-BE49-F238E27FC236}">
                    <a16:creationId xmlns:a16="http://schemas.microsoft.com/office/drawing/2014/main" id="{B8FA0598-8855-4942-A2CA-4E4622B40EE2}"/>
                  </a:ext>
                </a:extLst>
              </p14:cNvPr>
              <p14:cNvContentPartPr/>
              <p14:nvPr/>
            </p14:nvContentPartPr>
            <p14:xfrm>
              <a:off x="6881880" y="852640"/>
              <a:ext cx="1602000" cy="653760"/>
            </p14:xfrm>
          </p:contentPart>
        </mc:Choice>
        <mc:Fallback>
          <p:pic>
            <p:nvPicPr>
              <p:cNvPr id="67" name="Ink 66">
                <a:extLst>
                  <a:ext uri="{FF2B5EF4-FFF2-40B4-BE49-F238E27FC236}">
                    <a16:creationId xmlns:a16="http://schemas.microsoft.com/office/drawing/2014/main" id="{B8FA0598-8855-4942-A2CA-4E4622B40EE2}"/>
                  </a:ext>
                </a:extLst>
              </p:cNvPr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6863880" y="817000"/>
                <a:ext cx="1637640" cy="725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7">
            <p14:nvContentPartPr>
              <p14:cNvPr id="71" name="Ink 70">
                <a:extLst>
                  <a:ext uri="{FF2B5EF4-FFF2-40B4-BE49-F238E27FC236}">
                    <a16:creationId xmlns:a16="http://schemas.microsoft.com/office/drawing/2014/main" id="{EF71B3E2-3C62-45A6-9BDB-1C2CD12A261E}"/>
                  </a:ext>
                </a:extLst>
              </p14:cNvPr>
              <p14:cNvContentPartPr/>
              <p14:nvPr/>
            </p14:nvContentPartPr>
            <p14:xfrm>
              <a:off x="4246680" y="1378600"/>
              <a:ext cx="419400" cy="257040"/>
            </p14:xfrm>
          </p:contentPart>
        </mc:Choice>
        <mc:Fallback>
          <p:pic>
            <p:nvPicPr>
              <p:cNvPr id="71" name="Ink 70">
                <a:extLst>
                  <a:ext uri="{FF2B5EF4-FFF2-40B4-BE49-F238E27FC236}">
                    <a16:creationId xmlns:a16="http://schemas.microsoft.com/office/drawing/2014/main" id="{EF71B3E2-3C62-45A6-9BDB-1C2CD12A261E}"/>
                  </a:ext>
                </a:extLst>
              </p:cNvPr>
              <p:cNvPicPr/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4228695" y="1360600"/>
                <a:ext cx="455009" cy="292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9">
            <p14:nvContentPartPr>
              <p14:cNvPr id="75" name="Ink 74">
                <a:extLst>
                  <a:ext uri="{FF2B5EF4-FFF2-40B4-BE49-F238E27FC236}">
                    <a16:creationId xmlns:a16="http://schemas.microsoft.com/office/drawing/2014/main" id="{0F25B449-F645-4C29-B7A5-5C33D51892E4}"/>
                  </a:ext>
                </a:extLst>
              </p14:cNvPr>
              <p14:cNvContentPartPr/>
              <p14:nvPr/>
            </p14:nvContentPartPr>
            <p14:xfrm>
              <a:off x="1594560" y="792160"/>
              <a:ext cx="428400" cy="243000"/>
            </p14:xfrm>
          </p:contentPart>
        </mc:Choice>
        <mc:Fallback>
          <p:pic>
            <p:nvPicPr>
              <p:cNvPr id="75" name="Ink 74">
                <a:extLst>
                  <a:ext uri="{FF2B5EF4-FFF2-40B4-BE49-F238E27FC236}">
                    <a16:creationId xmlns:a16="http://schemas.microsoft.com/office/drawing/2014/main" id="{0F25B449-F645-4C29-B7A5-5C33D51892E4}"/>
                  </a:ext>
                </a:extLst>
              </p:cNvPr>
              <p:cNvPicPr/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1576920" y="774520"/>
                <a:ext cx="464040" cy="278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1">
            <p14:nvContentPartPr>
              <p14:cNvPr id="78" name="Ink 77">
                <a:extLst>
                  <a:ext uri="{FF2B5EF4-FFF2-40B4-BE49-F238E27FC236}">
                    <a16:creationId xmlns:a16="http://schemas.microsoft.com/office/drawing/2014/main" id="{CCC8D88C-883B-459D-AB72-05C671F102D4}"/>
                  </a:ext>
                </a:extLst>
              </p14:cNvPr>
              <p14:cNvContentPartPr/>
              <p14:nvPr/>
            </p14:nvContentPartPr>
            <p14:xfrm>
              <a:off x="3108720" y="461320"/>
              <a:ext cx="392400" cy="309960"/>
            </p14:xfrm>
          </p:contentPart>
        </mc:Choice>
        <mc:Fallback>
          <p:pic>
            <p:nvPicPr>
              <p:cNvPr id="78" name="Ink 77">
                <a:extLst>
                  <a:ext uri="{FF2B5EF4-FFF2-40B4-BE49-F238E27FC236}">
                    <a16:creationId xmlns:a16="http://schemas.microsoft.com/office/drawing/2014/main" id="{CCC8D88C-883B-459D-AB72-05C671F102D4}"/>
                  </a:ext>
                </a:extLst>
              </p:cNvPr>
              <p:cNvPicPr/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3090720" y="443700"/>
                <a:ext cx="428040" cy="34555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3">
            <p14:nvContentPartPr>
              <p14:cNvPr id="99" name="Ink 98">
                <a:extLst>
                  <a:ext uri="{FF2B5EF4-FFF2-40B4-BE49-F238E27FC236}">
                    <a16:creationId xmlns:a16="http://schemas.microsoft.com/office/drawing/2014/main" id="{1354BFEE-D6EB-45E4-84B4-2946D0D3443F}"/>
                  </a:ext>
                </a:extLst>
              </p14:cNvPr>
              <p14:cNvContentPartPr/>
              <p14:nvPr/>
            </p14:nvContentPartPr>
            <p14:xfrm>
              <a:off x="2600760" y="1970080"/>
              <a:ext cx="1411560" cy="2045880"/>
            </p14:xfrm>
          </p:contentPart>
        </mc:Choice>
        <mc:Fallback>
          <p:pic>
            <p:nvPicPr>
              <p:cNvPr id="99" name="Ink 98">
                <a:extLst>
                  <a:ext uri="{FF2B5EF4-FFF2-40B4-BE49-F238E27FC236}">
                    <a16:creationId xmlns:a16="http://schemas.microsoft.com/office/drawing/2014/main" id="{1354BFEE-D6EB-45E4-84B4-2946D0D3443F}"/>
                  </a:ext>
                </a:extLst>
              </p:cNvPr>
              <p:cNvPicPr/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2582760" y="1952080"/>
                <a:ext cx="1447200" cy="2081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5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4217E5C9-7C4E-4782-8030-8499A147D804}"/>
                  </a:ext>
                </a:extLst>
              </p14:cNvPr>
              <p14:cNvContentPartPr/>
              <p14:nvPr/>
            </p14:nvContentPartPr>
            <p14:xfrm>
              <a:off x="1632000" y="2618440"/>
              <a:ext cx="772560" cy="353520"/>
            </p14:xfrm>
          </p:contentPart>
        </mc:Choice>
        <mc:Fallback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4217E5C9-7C4E-4782-8030-8499A147D804}"/>
                  </a:ext>
                </a:extLst>
              </p:cNvPr>
              <p:cNvPicPr/>
              <p:nvPr/>
            </p:nvPicPr>
            <p:blipFill>
              <a:blip r:embed="rId36"/>
              <a:stretch>
                <a:fillRect/>
              </a:stretch>
            </p:blipFill>
            <p:spPr>
              <a:xfrm>
                <a:off x="1614008" y="2600458"/>
                <a:ext cx="808183" cy="38912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7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7A544295-29E4-40E0-8BDD-A7A6853DBE3C}"/>
                  </a:ext>
                </a:extLst>
              </p14:cNvPr>
              <p14:cNvContentPartPr/>
              <p14:nvPr/>
            </p14:nvContentPartPr>
            <p14:xfrm>
              <a:off x="1391520" y="2227480"/>
              <a:ext cx="302760" cy="281160"/>
            </p14:xfrm>
          </p:contentPart>
        </mc:Choice>
        <mc:Fallback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7A544295-29E4-40E0-8BDD-A7A6853DBE3C}"/>
                  </a:ext>
                </a:extLst>
              </p:cNvPr>
              <p:cNvPicPr/>
              <p:nvPr/>
            </p:nvPicPr>
            <p:blipFill>
              <a:blip r:embed="rId38"/>
              <a:stretch>
                <a:fillRect/>
              </a:stretch>
            </p:blipFill>
            <p:spPr>
              <a:xfrm>
                <a:off x="1373520" y="2209480"/>
                <a:ext cx="338400" cy="316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9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3D9C033A-5A16-4D3E-9A07-BDC0EB292494}"/>
                  </a:ext>
                </a:extLst>
              </p14:cNvPr>
              <p14:cNvContentPartPr/>
              <p14:nvPr/>
            </p14:nvContentPartPr>
            <p14:xfrm>
              <a:off x="1371000" y="2793760"/>
              <a:ext cx="2134440" cy="1338840"/>
            </p14:xfrm>
          </p:contentPart>
        </mc:Choice>
        <mc:Fallback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3D9C033A-5A16-4D3E-9A07-BDC0EB292494}"/>
                  </a:ext>
                </a:extLst>
              </p:cNvPr>
              <p:cNvPicPr/>
              <p:nvPr/>
            </p:nvPicPr>
            <p:blipFill>
              <a:blip r:embed="rId40"/>
              <a:stretch>
                <a:fillRect/>
              </a:stretch>
            </p:blipFill>
            <p:spPr>
              <a:xfrm>
                <a:off x="1353360" y="2775760"/>
                <a:ext cx="2170080" cy="1374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1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482682DB-4904-41EC-A6F3-2C9A528C7EC1}"/>
                  </a:ext>
                </a:extLst>
              </p14:cNvPr>
              <p14:cNvContentPartPr/>
              <p14:nvPr/>
            </p14:nvContentPartPr>
            <p14:xfrm>
              <a:off x="4835280" y="3169600"/>
              <a:ext cx="254880" cy="35604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482682DB-4904-41EC-A6F3-2C9A528C7EC1}"/>
                  </a:ext>
                </a:extLst>
              </p:cNvPr>
              <p:cNvPicPr/>
              <p:nvPr/>
            </p:nvPicPr>
            <p:blipFill>
              <a:blip r:embed="rId42"/>
              <a:stretch>
                <a:fillRect/>
              </a:stretch>
            </p:blipFill>
            <p:spPr>
              <a:xfrm>
                <a:off x="4817280" y="3151960"/>
                <a:ext cx="290520" cy="391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3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9C2663A4-3113-4659-AE17-B97894339986}"/>
                  </a:ext>
                </a:extLst>
              </p14:cNvPr>
              <p14:cNvContentPartPr/>
              <p14:nvPr/>
            </p14:nvContentPartPr>
            <p14:xfrm>
              <a:off x="5638440" y="3292360"/>
              <a:ext cx="164880" cy="9720"/>
            </p14:xfrm>
          </p:contentPart>
        </mc:Choice>
        <mc:Fallback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9C2663A4-3113-4659-AE17-B97894339986}"/>
                  </a:ext>
                </a:extLst>
              </p:cNvPr>
              <p:cNvPicPr/>
              <p:nvPr/>
            </p:nvPicPr>
            <p:blipFill>
              <a:blip r:embed="rId44"/>
              <a:stretch>
                <a:fillRect/>
              </a:stretch>
            </p:blipFill>
            <p:spPr>
              <a:xfrm>
                <a:off x="5620800" y="3274360"/>
                <a:ext cx="200520" cy="45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5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4B6E33D4-09CF-43EE-8479-F46E1B39B820}"/>
                  </a:ext>
                </a:extLst>
              </p14:cNvPr>
              <p14:cNvContentPartPr/>
              <p14:nvPr/>
            </p14:nvContentPartPr>
            <p14:xfrm>
              <a:off x="5648520" y="3403240"/>
              <a:ext cx="152280" cy="11160"/>
            </p14:xfrm>
          </p:contentPart>
        </mc:Choice>
        <mc:Fallback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4B6E33D4-09CF-43EE-8479-F46E1B39B820}"/>
                  </a:ext>
                </a:extLst>
              </p:cNvPr>
              <p:cNvPicPr/>
              <p:nvPr/>
            </p:nvPicPr>
            <p:blipFill>
              <a:blip r:embed="rId46"/>
              <a:stretch>
                <a:fillRect/>
              </a:stretch>
            </p:blipFill>
            <p:spPr>
              <a:xfrm>
                <a:off x="5630520" y="3385240"/>
                <a:ext cx="187920" cy="46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7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2D39D081-5196-43DB-9ED3-7F4FCF5D5EC5}"/>
                  </a:ext>
                </a:extLst>
              </p14:cNvPr>
              <p14:cNvContentPartPr/>
              <p14:nvPr/>
            </p14:nvContentPartPr>
            <p14:xfrm>
              <a:off x="5233800" y="3159520"/>
              <a:ext cx="272880" cy="359640"/>
            </p14:xfrm>
          </p:contentPart>
        </mc:Choice>
        <mc:Fallback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2D39D081-5196-43DB-9ED3-7F4FCF5D5EC5}"/>
                  </a:ext>
                </a:extLst>
              </p:cNvPr>
              <p:cNvPicPr/>
              <p:nvPr/>
            </p:nvPicPr>
            <p:blipFill>
              <a:blip r:embed="rId48"/>
              <a:stretch>
                <a:fillRect/>
              </a:stretch>
            </p:blipFill>
            <p:spPr>
              <a:xfrm>
                <a:off x="5216160" y="3141880"/>
                <a:ext cx="308520" cy="395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9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EF6C3D3B-34A2-4205-B749-773B5BDCD028}"/>
                  </a:ext>
                </a:extLst>
              </p14:cNvPr>
              <p14:cNvContentPartPr/>
              <p14:nvPr/>
            </p14:nvContentPartPr>
            <p14:xfrm>
              <a:off x="5912760" y="3250240"/>
              <a:ext cx="422280" cy="221400"/>
            </p14:xfrm>
          </p:contentPart>
        </mc:Choice>
        <mc:Fallback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EF6C3D3B-34A2-4205-B749-773B5BDCD028}"/>
                  </a:ext>
                </a:extLst>
              </p:cNvPr>
              <p:cNvPicPr/>
              <p:nvPr/>
            </p:nvPicPr>
            <p:blipFill>
              <a:blip r:embed="rId50"/>
              <a:stretch>
                <a:fillRect/>
              </a:stretch>
            </p:blipFill>
            <p:spPr>
              <a:xfrm>
                <a:off x="5894760" y="3232240"/>
                <a:ext cx="457920" cy="257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1">
            <p14:nvContentPartPr>
              <p14:cNvPr id="38" name="Ink 37">
                <a:extLst>
                  <a:ext uri="{FF2B5EF4-FFF2-40B4-BE49-F238E27FC236}">
                    <a16:creationId xmlns:a16="http://schemas.microsoft.com/office/drawing/2014/main" id="{93476462-629F-4DE5-BEF3-4D4B9C942A14}"/>
                  </a:ext>
                </a:extLst>
              </p14:cNvPr>
              <p14:cNvContentPartPr/>
              <p14:nvPr/>
            </p14:nvContentPartPr>
            <p14:xfrm>
              <a:off x="4572000" y="2545000"/>
              <a:ext cx="326520" cy="229320"/>
            </p14:xfrm>
          </p:contentPart>
        </mc:Choice>
        <mc:Fallback>
          <p:pic>
            <p:nvPicPr>
              <p:cNvPr id="38" name="Ink 37">
                <a:extLst>
                  <a:ext uri="{FF2B5EF4-FFF2-40B4-BE49-F238E27FC236}">
                    <a16:creationId xmlns:a16="http://schemas.microsoft.com/office/drawing/2014/main" id="{93476462-629F-4DE5-BEF3-4D4B9C942A14}"/>
                  </a:ext>
                </a:extLst>
              </p:cNvPr>
              <p:cNvPicPr/>
              <p:nvPr/>
            </p:nvPicPr>
            <p:blipFill>
              <a:blip r:embed="rId52"/>
              <a:stretch>
                <a:fillRect/>
              </a:stretch>
            </p:blipFill>
            <p:spPr>
              <a:xfrm>
                <a:off x="4554360" y="2527000"/>
                <a:ext cx="362160" cy="264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3">
            <p14:nvContentPartPr>
              <p14:cNvPr id="39" name="Ink 38">
                <a:extLst>
                  <a:ext uri="{FF2B5EF4-FFF2-40B4-BE49-F238E27FC236}">
                    <a16:creationId xmlns:a16="http://schemas.microsoft.com/office/drawing/2014/main" id="{5E6C1A79-E8D7-428C-8105-41116E1A025A}"/>
                  </a:ext>
                </a:extLst>
              </p14:cNvPr>
              <p14:cNvContentPartPr/>
              <p14:nvPr/>
            </p14:nvContentPartPr>
            <p14:xfrm>
              <a:off x="4601520" y="2362840"/>
              <a:ext cx="270720" cy="91800"/>
            </p14:xfrm>
          </p:contentPart>
        </mc:Choice>
        <mc:Fallback>
          <p:pic>
            <p:nvPicPr>
              <p:cNvPr id="39" name="Ink 38">
                <a:extLst>
                  <a:ext uri="{FF2B5EF4-FFF2-40B4-BE49-F238E27FC236}">
                    <a16:creationId xmlns:a16="http://schemas.microsoft.com/office/drawing/2014/main" id="{5E6C1A79-E8D7-428C-8105-41116E1A025A}"/>
                  </a:ext>
                </a:extLst>
              </p:cNvPr>
              <p:cNvPicPr/>
              <p:nvPr/>
            </p:nvPicPr>
            <p:blipFill>
              <a:blip r:embed="rId54"/>
              <a:stretch>
                <a:fillRect/>
              </a:stretch>
            </p:blipFill>
            <p:spPr>
              <a:xfrm>
                <a:off x="4583880" y="2344840"/>
                <a:ext cx="306360" cy="127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5">
            <p14:nvContentPartPr>
              <p14:cNvPr id="41" name="Ink 40">
                <a:extLst>
                  <a:ext uri="{FF2B5EF4-FFF2-40B4-BE49-F238E27FC236}">
                    <a16:creationId xmlns:a16="http://schemas.microsoft.com/office/drawing/2014/main" id="{F6844636-D852-4259-AB17-91097DAC394E}"/>
                  </a:ext>
                </a:extLst>
              </p14:cNvPr>
              <p14:cNvContentPartPr/>
              <p14:nvPr/>
            </p14:nvContentPartPr>
            <p14:xfrm>
              <a:off x="5080320" y="2336200"/>
              <a:ext cx="3619440" cy="530280"/>
            </p14:xfrm>
          </p:contentPart>
        </mc:Choice>
        <mc:Fallback>
          <p:pic>
            <p:nvPicPr>
              <p:cNvPr id="41" name="Ink 40">
                <a:extLst>
                  <a:ext uri="{FF2B5EF4-FFF2-40B4-BE49-F238E27FC236}">
                    <a16:creationId xmlns:a16="http://schemas.microsoft.com/office/drawing/2014/main" id="{F6844636-D852-4259-AB17-91097DAC394E}"/>
                  </a:ext>
                </a:extLst>
              </p:cNvPr>
              <p:cNvPicPr/>
              <p:nvPr/>
            </p:nvPicPr>
            <p:blipFill>
              <a:blip r:embed="rId56"/>
              <a:stretch>
                <a:fillRect/>
              </a:stretch>
            </p:blipFill>
            <p:spPr>
              <a:xfrm>
                <a:off x="5062680" y="2318560"/>
                <a:ext cx="3655080" cy="565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7">
            <p14:nvContentPartPr>
              <p14:cNvPr id="43" name="Ink 42">
                <a:extLst>
                  <a:ext uri="{FF2B5EF4-FFF2-40B4-BE49-F238E27FC236}">
                    <a16:creationId xmlns:a16="http://schemas.microsoft.com/office/drawing/2014/main" id="{3170DE89-4CAA-4E46-9C75-574CC0E9907E}"/>
                  </a:ext>
                </a:extLst>
              </p14:cNvPr>
              <p14:cNvContentPartPr/>
              <p14:nvPr/>
            </p14:nvContentPartPr>
            <p14:xfrm>
              <a:off x="4927680" y="2758480"/>
              <a:ext cx="9000" cy="105480"/>
            </p14:xfrm>
          </p:contentPart>
        </mc:Choice>
        <mc:Fallback>
          <p:pic>
            <p:nvPicPr>
              <p:cNvPr id="43" name="Ink 42">
                <a:extLst>
                  <a:ext uri="{FF2B5EF4-FFF2-40B4-BE49-F238E27FC236}">
                    <a16:creationId xmlns:a16="http://schemas.microsoft.com/office/drawing/2014/main" id="{3170DE89-4CAA-4E46-9C75-574CC0E9907E}"/>
                  </a:ext>
                </a:extLst>
              </p:cNvPr>
              <p:cNvPicPr/>
              <p:nvPr/>
            </p:nvPicPr>
            <p:blipFill>
              <a:blip r:embed="rId58"/>
              <a:stretch>
                <a:fillRect/>
              </a:stretch>
            </p:blipFill>
            <p:spPr>
              <a:xfrm>
                <a:off x="4909680" y="2740840"/>
                <a:ext cx="44640" cy="141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9">
            <p14:nvContentPartPr>
              <p14:cNvPr id="44" name="Ink 43">
                <a:extLst>
                  <a:ext uri="{FF2B5EF4-FFF2-40B4-BE49-F238E27FC236}">
                    <a16:creationId xmlns:a16="http://schemas.microsoft.com/office/drawing/2014/main" id="{A87F7364-0A1C-4A75-B516-578C26F740B5}"/>
                  </a:ext>
                </a:extLst>
              </p14:cNvPr>
              <p14:cNvContentPartPr/>
              <p14:nvPr/>
            </p14:nvContentPartPr>
            <p14:xfrm>
              <a:off x="7661160" y="2706280"/>
              <a:ext cx="10800" cy="93960"/>
            </p14:xfrm>
          </p:contentPart>
        </mc:Choice>
        <mc:Fallback>
          <p:pic>
            <p:nvPicPr>
              <p:cNvPr id="44" name="Ink 43">
                <a:extLst>
                  <a:ext uri="{FF2B5EF4-FFF2-40B4-BE49-F238E27FC236}">
                    <a16:creationId xmlns:a16="http://schemas.microsoft.com/office/drawing/2014/main" id="{A87F7364-0A1C-4A75-B516-578C26F740B5}"/>
                  </a:ext>
                </a:extLst>
              </p:cNvPr>
              <p:cNvPicPr/>
              <p:nvPr/>
            </p:nvPicPr>
            <p:blipFill>
              <a:blip r:embed="rId60"/>
              <a:stretch>
                <a:fillRect/>
              </a:stretch>
            </p:blipFill>
            <p:spPr>
              <a:xfrm>
                <a:off x="7643520" y="2688280"/>
                <a:ext cx="46440" cy="129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1">
            <p14:nvContentPartPr>
              <p14:cNvPr id="45" name="Ink 44">
                <a:extLst>
                  <a:ext uri="{FF2B5EF4-FFF2-40B4-BE49-F238E27FC236}">
                    <a16:creationId xmlns:a16="http://schemas.microsoft.com/office/drawing/2014/main" id="{D005D710-40A4-4CBB-B7DE-67924F1CEEDD}"/>
                  </a:ext>
                </a:extLst>
              </p14:cNvPr>
              <p14:cNvContentPartPr/>
              <p14:nvPr/>
            </p14:nvContentPartPr>
            <p14:xfrm>
              <a:off x="5680800" y="2803840"/>
              <a:ext cx="9720" cy="154800"/>
            </p14:xfrm>
          </p:contentPart>
        </mc:Choice>
        <mc:Fallback>
          <p:pic>
            <p:nvPicPr>
              <p:cNvPr id="45" name="Ink 44">
                <a:extLst>
                  <a:ext uri="{FF2B5EF4-FFF2-40B4-BE49-F238E27FC236}">
                    <a16:creationId xmlns:a16="http://schemas.microsoft.com/office/drawing/2014/main" id="{D005D710-40A4-4CBB-B7DE-67924F1CEEDD}"/>
                  </a:ext>
                </a:extLst>
              </p:cNvPr>
              <p:cNvPicPr/>
              <p:nvPr/>
            </p:nvPicPr>
            <p:blipFill>
              <a:blip r:embed="rId62"/>
              <a:stretch>
                <a:fillRect/>
              </a:stretch>
            </p:blipFill>
            <p:spPr>
              <a:xfrm>
                <a:off x="5662800" y="2785840"/>
                <a:ext cx="45360" cy="190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3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920AB3AC-0D17-44C5-B488-A921B20768C8}"/>
                  </a:ext>
                </a:extLst>
              </p14:cNvPr>
              <p14:cNvContentPartPr/>
              <p14:nvPr/>
            </p14:nvContentPartPr>
            <p14:xfrm>
              <a:off x="1675920" y="3431320"/>
              <a:ext cx="51120" cy="115560"/>
            </p14:xfrm>
          </p:contentPart>
        </mc:Choice>
        <mc:Fallback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920AB3AC-0D17-44C5-B488-A921B20768C8}"/>
                  </a:ext>
                </a:extLst>
              </p:cNvPr>
              <p:cNvPicPr/>
              <p:nvPr/>
            </p:nvPicPr>
            <p:blipFill>
              <a:blip r:embed="rId64"/>
              <a:stretch>
                <a:fillRect/>
              </a:stretch>
            </p:blipFill>
            <p:spPr>
              <a:xfrm>
                <a:off x="1658280" y="3413680"/>
                <a:ext cx="86760" cy="151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5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6C96D49E-30AA-48A9-B5CE-E5E5C36891E7}"/>
                  </a:ext>
                </a:extLst>
              </p14:cNvPr>
              <p14:cNvContentPartPr/>
              <p14:nvPr/>
            </p14:nvContentPartPr>
            <p14:xfrm>
              <a:off x="3057600" y="3879880"/>
              <a:ext cx="43560" cy="97200"/>
            </p14:xfrm>
          </p:contentPart>
        </mc:Choice>
        <mc:Fallback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6C96D49E-30AA-48A9-B5CE-E5E5C36891E7}"/>
                  </a:ext>
                </a:extLst>
              </p:cNvPr>
              <p:cNvPicPr/>
              <p:nvPr/>
            </p:nvPicPr>
            <p:blipFill>
              <a:blip r:embed="rId66"/>
              <a:stretch>
                <a:fillRect/>
              </a:stretch>
            </p:blipFill>
            <p:spPr>
              <a:xfrm>
                <a:off x="3039960" y="3862240"/>
                <a:ext cx="79200" cy="132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7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id="{1D98964F-DF0B-46DC-B0A3-FB8A383AE1FB}"/>
                  </a:ext>
                </a:extLst>
              </p14:cNvPr>
              <p14:cNvContentPartPr/>
              <p14:nvPr/>
            </p14:nvContentPartPr>
            <p14:xfrm>
              <a:off x="6318840" y="2458600"/>
              <a:ext cx="20880" cy="324000"/>
            </p14:xfrm>
          </p:contentPart>
        </mc:Choice>
        <mc:Fallback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1D98964F-DF0B-46DC-B0A3-FB8A383AE1FB}"/>
                  </a:ext>
                </a:extLst>
              </p:cNvPr>
              <p:cNvPicPr/>
              <p:nvPr/>
            </p:nvPicPr>
            <p:blipFill>
              <a:blip r:embed="rId68"/>
              <a:stretch>
                <a:fillRect/>
              </a:stretch>
            </p:blipFill>
            <p:spPr>
              <a:xfrm>
                <a:off x="6301200" y="2440600"/>
                <a:ext cx="56520" cy="359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9">
            <p14:nvContentPartPr>
              <p14:cNvPr id="24" name="Ink 23">
                <a:extLst>
                  <a:ext uri="{FF2B5EF4-FFF2-40B4-BE49-F238E27FC236}">
                    <a16:creationId xmlns:a16="http://schemas.microsoft.com/office/drawing/2014/main" id="{28B864D6-7822-4AF2-A8C6-82E4B9737CF5}"/>
                  </a:ext>
                </a:extLst>
              </p14:cNvPr>
              <p14:cNvContentPartPr/>
              <p14:nvPr/>
            </p14:nvContentPartPr>
            <p14:xfrm>
              <a:off x="8215320" y="2427640"/>
              <a:ext cx="237240" cy="265680"/>
            </p14:xfrm>
          </p:contentPart>
        </mc:Choice>
        <mc:Fallback>
          <p:pic>
            <p:nvPicPr>
              <p:cNvPr id="24" name="Ink 23">
                <a:extLst>
                  <a:ext uri="{FF2B5EF4-FFF2-40B4-BE49-F238E27FC236}">
                    <a16:creationId xmlns:a16="http://schemas.microsoft.com/office/drawing/2014/main" id="{28B864D6-7822-4AF2-A8C6-82E4B9737CF5}"/>
                  </a:ext>
                </a:extLst>
              </p:cNvPr>
              <p:cNvPicPr/>
              <p:nvPr/>
            </p:nvPicPr>
            <p:blipFill>
              <a:blip r:embed="rId70"/>
              <a:stretch>
                <a:fillRect/>
              </a:stretch>
            </p:blipFill>
            <p:spPr>
              <a:xfrm>
                <a:off x="8197653" y="2410000"/>
                <a:ext cx="272934" cy="3013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058008338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EF925F-07F8-4EB3-99A6-401403A3F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8BA499-14B1-4141-8B47-F388188B2A8C}" type="slidenum">
              <a:rPr lang="en-US" smtClean="0"/>
              <a:pPr>
                <a:defRPr/>
              </a:pPr>
              <a:t>84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AD464D5-D9F9-466D-A4A1-25B0EA3422C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5416" t="33335" r="29583" b="62221"/>
          <a:stretch/>
        </p:blipFill>
        <p:spPr>
          <a:xfrm>
            <a:off x="148500" y="304800"/>
            <a:ext cx="5318760" cy="1772920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37" name="Ink 36">
                <a:extLst>
                  <a:ext uri="{FF2B5EF4-FFF2-40B4-BE49-F238E27FC236}">
                    <a16:creationId xmlns:a16="http://schemas.microsoft.com/office/drawing/2014/main" id="{D6370821-B2C0-4D68-9A50-8EE7C43E9D4B}"/>
                  </a:ext>
                </a:extLst>
              </p14:cNvPr>
              <p14:cNvContentPartPr/>
              <p14:nvPr/>
            </p14:nvContentPartPr>
            <p14:xfrm>
              <a:off x="7835160" y="517840"/>
              <a:ext cx="8280" cy="8280"/>
            </p14:xfrm>
          </p:contentPart>
        </mc:Choice>
        <mc:Fallback>
          <p:pic>
            <p:nvPicPr>
              <p:cNvPr id="37" name="Ink 36">
                <a:extLst>
                  <a:ext uri="{FF2B5EF4-FFF2-40B4-BE49-F238E27FC236}">
                    <a16:creationId xmlns:a16="http://schemas.microsoft.com/office/drawing/2014/main" id="{D6370821-B2C0-4D68-9A50-8EE7C43E9D4B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817160" y="499840"/>
                <a:ext cx="43920" cy="43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40" name="Ink 39">
                <a:extLst>
                  <a:ext uri="{FF2B5EF4-FFF2-40B4-BE49-F238E27FC236}">
                    <a16:creationId xmlns:a16="http://schemas.microsoft.com/office/drawing/2014/main" id="{7E04FA89-E846-4EE5-948E-BDD66B7DFAE1}"/>
                  </a:ext>
                </a:extLst>
              </p14:cNvPr>
              <p14:cNvContentPartPr/>
              <p14:nvPr/>
            </p14:nvContentPartPr>
            <p14:xfrm>
              <a:off x="8268240" y="578680"/>
              <a:ext cx="60120" cy="143640"/>
            </p14:xfrm>
          </p:contentPart>
        </mc:Choice>
        <mc:Fallback>
          <p:pic>
            <p:nvPicPr>
              <p:cNvPr id="40" name="Ink 39">
                <a:extLst>
                  <a:ext uri="{FF2B5EF4-FFF2-40B4-BE49-F238E27FC236}">
                    <a16:creationId xmlns:a16="http://schemas.microsoft.com/office/drawing/2014/main" id="{7E04FA89-E846-4EE5-948E-BDD66B7DFAE1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8250600" y="561040"/>
                <a:ext cx="95760" cy="179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42" name="Ink 41">
                <a:extLst>
                  <a:ext uri="{FF2B5EF4-FFF2-40B4-BE49-F238E27FC236}">
                    <a16:creationId xmlns:a16="http://schemas.microsoft.com/office/drawing/2014/main" id="{35D21B36-C84B-4A54-A2C6-7EA2A5DDE659}"/>
                  </a:ext>
                </a:extLst>
              </p14:cNvPr>
              <p14:cNvContentPartPr/>
              <p14:nvPr/>
            </p14:nvContentPartPr>
            <p14:xfrm>
              <a:off x="6888000" y="571840"/>
              <a:ext cx="922680" cy="345960"/>
            </p14:xfrm>
          </p:contentPart>
        </mc:Choice>
        <mc:Fallback>
          <p:pic>
            <p:nvPicPr>
              <p:cNvPr id="42" name="Ink 41">
                <a:extLst>
                  <a:ext uri="{FF2B5EF4-FFF2-40B4-BE49-F238E27FC236}">
                    <a16:creationId xmlns:a16="http://schemas.microsoft.com/office/drawing/2014/main" id="{35D21B36-C84B-4A54-A2C6-7EA2A5DDE659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6870360" y="554200"/>
                <a:ext cx="958320" cy="381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">
            <p14:nvContentPartPr>
              <p14:cNvPr id="46" name="Ink 45">
                <a:extLst>
                  <a:ext uri="{FF2B5EF4-FFF2-40B4-BE49-F238E27FC236}">
                    <a16:creationId xmlns:a16="http://schemas.microsoft.com/office/drawing/2014/main" id="{AE58C2E7-3D4F-4C17-A2BE-DBCF97D361FD}"/>
                  </a:ext>
                </a:extLst>
              </p14:cNvPr>
              <p14:cNvContentPartPr/>
              <p14:nvPr/>
            </p14:nvContentPartPr>
            <p14:xfrm>
              <a:off x="7912200" y="611440"/>
              <a:ext cx="226440" cy="99360"/>
            </p14:xfrm>
          </p:contentPart>
        </mc:Choice>
        <mc:Fallback>
          <p:pic>
            <p:nvPicPr>
              <p:cNvPr id="46" name="Ink 45">
                <a:extLst>
                  <a:ext uri="{FF2B5EF4-FFF2-40B4-BE49-F238E27FC236}">
                    <a16:creationId xmlns:a16="http://schemas.microsoft.com/office/drawing/2014/main" id="{AE58C2E7-3D4F-4C17-A2BE-DBCF97D361FD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7894200" y="593440"/>
                <a:ext cx="262080" cy="135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">
            <p14:nvContentPartPr>
              <p14:cNvPr id="47" name="Ink 46">
                <a:extLst>
                  <a:ext uri="{FF2B5EF4-FFF2-40B4-BE49-F238E27FC236}">
                    <a16:creationId xmlns:a16="http://schemas.microsoft.com/office/drawing/2014/main" id="{2720DE4E-1CB9-4467-AB1C-E8F10EA28B3B}"/>
                  </a:ext>
                </a:extLst>
              </p14:cNvPr>
              <p14:cNvContentPartPr/>
              <p14:nvPr/>
            </p14:nvContentPartPr>
            <p14:xfrm>
              <a:off x="5577240" y="377440"/>
              <a:ext cx="1028880" cy="443880"/>
            </p14:xfrm>
          </p:contentPart>
        </mc:Choice>
        <mc:Fallback>
          <p:pic>
            <p:nvPicPr>
              <p:cNvPr id="47" name="Ink 46">
                <a:extLst>
                  <a:ext uri="{FF2B5EF4-FFF2-40B4-BE49-F238E27FC236}">
                    <a16:creationId xmlns:a16="http://schemas.microsoft.com/office/drawing/2014/main" id="{2720DE4E-1CB9-4467-AB1C-E8F10EA28B3B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5559240" y="359440"/>
                <a:ext cx="1064520" cy="479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">
            <p14:nvContentPartPr>
              <p14:cNvPr id="52" name="Ink 51">
                <a:extLst>
                  <a:ext uri="{FF2B5EF4-FFF2-40B4-BE49-F238E27FC236}">
                    <a16:creationId xmlns:a16="http://schemas.microsoft.com/office/drawing/2014/main" id="{58025BB2-F0CC-4F8F-ABBE-AD30D720C6F6}"/>
                  </a:ext>
                </a:extLst>
              </p14:cNvPr>
              <p14:cNvContentPartPr/>
              <p14:nvPr/>
            </p14:nvContentPartPr>
            <p14:xfrm>
              <a:off x="5404800" y="914560"/>
              <a:ext cx="1237320" cy="398160"/>
            </p14:xfrm>
          </p:contentPart>
        </mc:Choice>
        <mc:Fallback>
          <p:pic>
            <p:nvPicPr>
              <p:cNvPr id="52" name="Ink 51">
                <a:extLst>
                  <a:ext uri="{FF2B5EF4-FFF2-40B4-BE49-F238E27FC236}">
                    <a16:creationId xmlns:a16="http://schemas.microsoft.com/office/drawing/2014/main" id="{58025BB2-F0CC-4F8F-ABBE-AD30D720C6F6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5386805" y="896560"/>
                <a:ext cx="1272950" cy="433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">
            <p14:nvContentPartPr>
              <p14:cNvPr id="54" name="Ink 53">
                <a:extLst>
                  <a:ext uri="{FF2B5EF4-FFF2-40B4-BE49-F238E27FC236}">
                    <a16:creationId xmlns:a16="http://schemas.microsoft.com/office/drawing/2014/main" id="{36AC6581-A092-4DFF-861E-C92E5EAF0BEE}"/>
                  </a:ext>
                </a:extLst>
              </p14:cNvPr>
              <p14:cNvContentPartPr/>
              <p14:nvPr/>
            </p14:nvContentPartPr>
            <p14:xfrm>
              <a:off x="7155480" y="1036240"/>
              <a:ext cx="78480" cy="242640"/>
            </p14:xfrm>
          </p:contentPart>
        </mc:Choice>
        <mc:Fallback>
          <p:pic>
            <p:nvPicPr>
              <p:cNvPr id="54" name="Ink 53">
                <a:extLst>
                  <a:ext uri="{FF2B5EF4-FFF2-40B4-BE49-F238E27FC236}">
                    <a16:creationId xmlns:a16="http://schemas.microsoft.com/office/drawing/2014/main" id="{36AC6581-A092-4DFF-861E-C92E5EAF0BEE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7137480" y="1018240"/>
                <a:ext cx="114120" cy="278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7">
            <p14:nvContentPartPr>
              <p14:cNvPr id="55" name="Ink 54">
                <a:extLst>
                  <a:ext uri="{FF2B5EF4-FFF2-40B4-BE49-F238E27FC236}">
                    <a16:creationId xmlns:a16="http://schemas.microsoft.com/office/drawing/2014/main" id="{B12EE8D0-431B-4D78-AADC-6430F88E312A}"/>
                  </a:ext>
                </a:extLst>
              </p14:cNvPr>
              <p14:cNvContentPartPr/>
              <p14:nvPr/>
            </p14:nvContentPartPr>
            <p14:xfrm>
              <a:off x="7070880" y="1015360"/>
              <a:ext cx="354960" cy="11160"/>
            </p14:xfrm>
          </p:contentPart>
        </mc:Choice>
        <mc:Fallback>
          <p:pic>
            <p:nvPicPr>
              <p:cNvPr id="55" name="Ink 54">
                <a:extLst>
                  <a:ext uri="{FF2B5EF4-FFF2-40B4-BE49-F238E27FC236}">
                    <a16:creationId xmlns:a16="http://schemas.microsoft.com/office/drawing/2014/main" id="{B12EE8D0-431B-4D78-AADC-6430F88E312A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7052880" y="997360"/>
                <a:ext cx="390600" cy="46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9">
            <p14:nvContentPartPr>
              <p14:cNvPr id="59" name="Ink 58">
                <a:extLst>
                  <a:ext uri="{FF2B5EF4-FFF2-40B4-BE49-F238E27FC236}">
                    <a16:creationId xmlns:a16="http://schemas.microsoft.com/office/drawing/2014/main" id="{0CC92D0F-24ED-42C4-A0CF-1B2AA04552F3}"/>
                  </a:ext>
                </a:extLst>
              </p14:cNvPr>
              <p14:cNvContentPartPr/>
              <p14:nvPr/>
            </p14:nvContentPartPr>
            <p14:xfrm>
              <a:off x="7528080" y="1137400"/>
              <a:ext cx="178200" cy="15120"/>
            </p14:xfrm>
          </p:contentPart>
        </mc:Choice>
        <mc:Fallback>
          <p:pic>
            <p:nvPicPr>
              <p:cNvPr id="59" name="Ink 58">
                <a:extLst>
                  <a:ext uri="{FF2B5EF4-FFF2-40B4-BE49-F238E27FC236}">
                    <a16:creationId xmlns:a16="http://schemas.microsoft.com/office/drawing/2014/main" id="{0CC92D0F-24ED-42C4-A0CF-1B2AA04552F3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7510440" y="1119760"/>
                <a:ext cx="213840" cy="50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1">
            <p14:nvContentPartPr>
              <p14:cNvPr id="62" name="Ink 61">
                <a:extLst>
                  <a:ext uri="{FF2B5EF4-FFF2-40B4-BE49-F238E27FC236}">
                    <a16:creationId xmlns:a16="http://schemas.microsoft.com/office/drawing/2014/main" id="{AB9D4E6A-06C8-40AE-9379-952CC1A48ECF}"/>
                  </a:ext>
                </a:extLst>
              </p14:cNvPr>
              <p14:cNvContentPartPr/>
              <p14:nvPr/>
            </p14:nvContentPartPr>
            <p14:xfrm>
              <a:off x="7507920" y="1218760"/>
              <a:ext cx="222840" cy="23040"/>
            </p14:xfrm>
          </p:contentPart>
        </mc:Choice>
        <mc:Fallback>
          <p:pic>
            <p:nvPicPr>
              <p:cNvPr id="62" name="Ink 61">
                <a:extLst>
                  <a:ext uri="{FF2B5EF4-FFF2-40B4-BE49-F238E27FC236}">
                    <a16:creationId xmlns:a16="http://schemas.microsoft.com/office/drawing/2014/main" id="{AB9D4E6A-06C8-40AE-9379-952CC1A48ECF}"/>
                  </a:ext>
                </a:extLst>
              </p:cNvPr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7489920" y="1201120"/>
                <a:ext cx="258480" cy="58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3">
            <p14:nvContentPartPr>
              <p14:cNvPr id="65" name="Ink 64">
                <a:extLst>
                  <a:ext uri="{FF2B5EF4-FFF2-40B4-BE49-F238E27FC236}">
                    <a16:creationId xmlns:a16="http://schemas.microsoft.com/office/drawing/2014/main" id="{A0BF7C04-E153-4B52-A715-D7B699671F71}"/>
                  </a:ext>
                </a:extLst>
              </p14:cNvPr>
              <p14:cNvContentPartPr/>
              <p14:nvPr/>
            </p14:nvContentPartPr>
            <p14:xfrm>
              <a:off x="7872600" y="992320"/>
              <a:ext cx="507960" cy="290160"/>
            </p14:xfrm>
          </p:contentPart>
        </mc:Choice>
        <mc:Fallback>
          <p:pic>
            <p:nvPicPr>
              <p:cNvPr id="65" name="Ink 64">
                <a:extLst>
                  <a:ext uri="{FF2B5EF4-FFF2-40B4-BE49-F238E27FC236}">
                    <a16:creationId xmlns:a16="http://schemas.microsoft.com/office/drawing/2014/main" id="{A0BF7C04-E153-4B52-A715-D7B699671F71}"/>
                  </a:ext>
                </a:extLst>
              </p:cNvPr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7854613" y="974320"/>
                <a:ext cx="543575" cy="325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5">
            <p14:nvContentPartPr>
              <p14:cNvPr id="67" name="Ink 66">
                <a:extLst>
                  <a:ext uri="{FF2B5EF4-FFF2-40B4-BE49-F238E27FC236}">
                    <a16:creationId xmlns:a16="http://schemas.microsoft.com/office/drawing/2014/main" id="{B8FA0598-8855-4942-A2CA-4E4622B40EE2}"/>
                  </a:ext>
                </a:extLst>
              </p14:cNvPr>
              <p14:cNvContentPartPr/>
              <p14:nvPr/>
            </p14:nvContentPartPr>
            <p14:xfrm>
              <a:off x="6881880" y="852640"/>
              <a:ext cx="1602000" cy="653760"/>
            </p14:xfrm>
          </p:contentPart>
        </mc:Choice>
        <mc:Fallback>
          <p:pic>
            <p:nvPicPr>
              <p:cNvPr id="67" name="Ink 66">
                <a:extLst>
                  <a:ext uri="{FF2B5EF4-FFF2-40B4-BE49-F238E27FC236}">
                    <a16:creationId xmlns:a16="http://schemas.microsoft.com/office/drawing/2014/main" id="{B8FA0598-8855-4942-A2CA-4E4622B40EE2}"/>
                  </a:ext>
                </a:extLst>
              </p:cNvPr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6863880" y="817000"/>
                <a:ext cx="1637640" cy="725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7">
            <p14:nvContentPartPr>
              <p14:cNvPr id="71" name="Ink 70">
                <a:extLst>
                  <a:ext uri="{FF2B5EF4-FFF2-40B4-BE49-F238E27FC236}">
                    <a16:creationId xmlns:a16="http://schemas.microsoft.com/office/drawing/2014/main" id="{EF71B3E2-3C62-45A6-9BDB-1C2CD12A261E}"/>
                  </a:ext>
                </a:extLst>
              </p14:cNvPr>
              <p14:cNvContentPartPr/>
              <p14:nvPr/>
            </p14:nvContentPartPr>
            <p14:xfrm>
              <a:off x="4246680" y="1378600"/>
              <a:ext cx="419400" cy="257040"/>
            </p14:xfrm>
          </p:contentPart>
        </mc:Choice>
        <mc:Fallback>
          <p:pic>
            <p:nvPicPr>
              <p:cNvPr id="71" name="Ink 70">
                <a:extLst>
                  <a:ext uri="{FF2B5EF4-FFF2-40B4-BE49-F238E27FC236}">
                    <a16:creationId xmlns:a16="http://schemas.microsoft.com/office/drawing/2014/main" id="{EF71B3E2-3C62-45A6-9BDB-1C2CD12A261E}"/>
                  </a:ext>
                </a:extLst>
              </p:cNvPr>
              <p:cNvPicPr/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4228695" y="1360600"/>
                <a:ext cx="455009" cy="292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9">
            <p14:nvContentPartPr>
              <p14:cNvPr id="75" name="Ink 74">
                <a:extLst>
                  <a:ext uri="{FF2B5EF4-FFF2-40B4-BE49-F238E27FC236}">
                    <a16:creationId xmlns:a16="http://schemas.microsoft.com/office/drawing/2014/main" id="{0F25B449-F645-4C29-B7A5-5C33D51892E4}"/>
                  </a:ext>
                </a:extLst>
              </p14:cNvPr>
              <p14:cNvContentPartPr/>
              <p14:nvPr/>
            </p14:nvContentPartPr>
            <p14:xfrm>
              <a:off x="1594560" y="792160"/>
              <a:ext cx="428400" cy="243000"/>
            </p14:xfrm>
          </p:contentPart>
        </mc:Choice>
        <mc:Fallback>
          <p:pic>
            <p:nvPicPr>
              <p:cNvPr id="75" name="Ink 74">
                <a:extLst>
                  <a:ext uri="{FF2B5EF4-FFF2-40B4-BE49-F238E27FC236}">
                    <a16:creationId xmlns:a16="http://schemas.microsoft.com/office/drawing/2014/main" id="{0F25B449-F645-4C29-B7A5-5C33D51892E4}"/>
                  </a:ext>
                </a:extLst>
              </p:cNvPr>
              <p:cNvPicPr/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1576920" y="774520"/>
                <a:ext cx="464040" cy="278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1">
            <p14:nvContentPartPr>
              <p14:cNvPr id="78" name="Ink 77">
                <a:extLst>
                  <a:ext uri="{FF2B5EF4-FFF2-40B4-BE49-F238E27FC236}">
                    <a16:creationId xmlns:a16="http://schemas.microsoft.com/office/drawing/2014/main" id="{CCC8D88C-883B-459D-AB72-05C671F102D4}"/>
                  </a:ext>
                </a:extLst>
              </p14:cNvPr>
              <p14:cNvContentPartPr/>
              <p14:nvPr/>
            </p14:nvContentPartPr>
            <p14:xfrm>
              <a:off x="3108720" y="461320"/>
              <a:ext cx="392400" cy="309960"/>
            </p14:xfrm>
          </p:contentPart>
        </mc:Choice>
        <mc:Fallback>
          <p:pic>
            <p:nvPicPr>
              <p:cNvPr id="78" name="Ink 77">
                <a:extLst>
                  <a:ext uri="{FF2B5EF4-FFF2-40B4-BE49-F238E27FC236}">
                    <a16:creationId xmlns:a16="http://schemas.microsoft.com/office/drawing/2014/main" id="{CCC8D88C-883B-459D-AB72-05C671F102D4}"/>
                  </a:ext>
                </a:extLst>
              </p:cNvPr>
              <p:cNvPicPr/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3090720" y="443700"/>
                <a:ext cx="428040" cy="34555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3">
            <p14:nvContentPartPr>
              <p14:cNvPr id="99" name="Ink 98">
                <a:extLst>
                  <a:ext uri="{FF2B5EF4-FFF2-40B4-BE49-F238E27FC236}">
                    <a16:creationId xmlns:a16="http://schemas.microsoft.com/office/drawing/2014/main" id="{1354BFEE-D6EB-45E4-84B4-2946D0D3443F}"/>
                  </a:ext>
                </a:extLst>
              </p14:cNvPr>
              <p14:cNvContentPartPr/>
              <p14:nvPr/>
            </p14:nvContentPartPr>
            <p14:xfrm>
              <a:off x="2600760" y="1970080"/>
              <a:ext cx="1411560" cy="2045880"/>
            </p14:xfrm>
          </p:contentPart>
        </mc:Choice>
        <mc:Fallback>
          <p:pic>
            <p:nvPicPr>
              <p:cNvPr id="99" name="Ink 98">
                <a:extLst>
                  <a:ext uri="{FF2B5EF4-FFF2-40B4-BE49-F238E27FC236}">
                    <a16:creationId xmlns:a16="http://schemas.microsoft.com/office/drawing/2014/main" id="{1354BFEE-D6EB-45E4-84B4-2946D0D3443F}"/>
                  </a:ext>
                </a:extLst>
              </p:cNvPr>
              <p:cNvPicPr/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2582760" y="1952080"/>
                <a:ext cx="1447200" cy="2081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5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4217E5C9-7C4E-4782-8030-8499A147D804}"/>
                  </a:ext>
                </a:extLst>
              </p14:cNvPr>
              <p14:cNvContentPartPr/>
              <p14:nvPr/>
            </p14:nvContentPartPr>
            <p14:xfrm>
              <a:off x="1632000" y="2618440"/>
              <a:ext cx="772560" cy="353520"/>
            </p14:xfrm>
          </p:contentPart>
        </mc:Choice>
        <mc:Fallback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4217E5C9-7C4E-4782-8030-8499A147D804}"/>
                  </a:ext>
                </a:extLst>
              </p:cNvPr>
              <p:cNvPicPr/>
              <p:nvPr/>
            </p:nvPicPr>
            <p:blipFill>
              <a:blip r:embed="rId36"/>
              <a:stretch>
                <a:fillRect/>
              </a:stretch>
            </p:blipFill>
            <p:spPr>
              <a:xfrm>
                <a:off x="1614008" y="2600458"/>
                <a:ext cx="808183" cy="38912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7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7A544295-29E4-40E0-8BDD-A7A6853DBE3C}"/>
                  </a:ext>
                </a:extLst>
              </p14:cNvPr>
              <p14:cNvContentPartPr/>
              <p14:nvPr/>
            </p14:nvContentPartPr>
            <p14:xfrm>
              <a:off x="1391520" y="2227480"/>
              <a:ext cx="302760" cy="281160"/>
            </p14:xfrm>
          </p:contentPart>
        </mc:Choice>
        <mc:Fallback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7A544295-29E4-40E0-8BDD-A7A6853DBE3C}"/>
                  </a:ext>
                </a:extLst>
              </p:cNvPr>
              <p:cNvPicPr/>
              <p:nvPr/>
            </p:nvPicPr>
            <p:blipFill>
              <a:blip r:embed="rId38"/>
              <a:stretch>
                <a:fillRect/>
              </a:stretch>
            </p:blipFill>
            <p:spPr>
              <a:xfrm>
                <a:off x="1373520" y="2209480"/>
                <a:ext cx="338400" cy="316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9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3D9C033A-5A16-4D3E-9A07-BDC0EB292494}"/>
                  </a:ext>
                </a:extLst>
              </p14:cNvPr>
              <p14:cNvContentPartPr/>
              <p14:nvPr/>
            </p14:nvContentPartPr>
            <p14:xfrm>
              <a:off x="1371000" y="2793760"/>
              <a:ext cx="2134440" cy="1338840"/>
            </p14:xfrm>
          </p:contentPart>
        </mc:Choice>
        <mc:Fallback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3D9C033A-5A16-4D3E-9A07-BDC0EB292494}"/>
                  </a:ext>
                </a:extLst>
              </p:cNvPr>
              <p:cNvPicPr/>
              <p:nvPr/>
            </p:nvPicPr>
            <p:blipFill>
              <a:blip r:embed="rId40"/>
              <a:stretch>
                <a:fillRect/>
              </a:stretch>
            </p:blipFill>
            <p:spPr>
              <a:xfrm>
                <a:off x="1353360" y="2775760"/>
                <a:ext cx="2170080" cy="1374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1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482682DB-4904-41EC-A6F3-2C9A528C7EC1}"/>
                  </a:ext>
                </a:extLst>
              </p14:cNvPr>
              <p14:cNvContentPartPr/>
              <p14:nvPr/>
            </p14:nvContentPartPr>
            <p14:xfrm>
              <a:off x="4835280" y="3169600"/>
              <a:ext cx="254880" cy="35604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482682DB-4904-41EC-A6F3-2C9A528C7EC1}"/>
                  </a:ext>
                </a:extLst>
              </p:cNvPr>
              <p:cNvPicPr/>
              <p:nvPr/>
            </p:nvPicPr>
            <p:blipFill>
              <a:blip r:embed="rId42"/>
              <a:stretch>
                <a:fillRect/>
              </a:stretch>
            </p:blipFill>
            <p:spPr>
              <a:xfrm>
                <a:off x="4817280" y="3151960"/>
                <a:ext cx="290520" cy="391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3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9C2663A4-3113-4659-AE17-B97894339986}"/>
                  </a:ext>
                </a:extLst>
              </p14:cNvPr>
              <p14:cNvContentPartPr/>
              <p14:nvPr/>
            </p14:nvContentPartPr>
            <p14:xfrm>
              <a:off x="5638440" y="3292360"/>
              <a:ext cx="164880" cy="9720"/>
            </p14:xfrm>
          </p:contentPart>
        </mc:Choice>
        <mc:Fallback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9C2663A4-3113-4659-AE17-B97894339986}"/>
                  </a:ext>
                </a:extLst>
              </p:cNvPr>
              <p:cNvPicPr/>
              <p:nvPr/>
            </p:nvPicPr>
            <p:blipFill>
              <a:blip r:embed="rId44"/>
              <a:stretch>
                <a:fillRect/>
              </a:stretch>
            </p:blipFill>
            <p:spPr>
              <a:xfrm>
                <a:off x="5620800" y="3274360"/>
                <a:ext cx="200520" cy="45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5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4B6E33D4-09CF-43EE-8479-F46E1B39B820}"/>
                  </a:ext>
                </a:extLst>
              </p14:cNvPr>
              <p14:cNvContentPartPr/>
              <p14:nvPr/>
            </p14:nvContentPartPr>
            <p14:xfrm>
              <a:off x="5648520" y="3403240"/>
              <a:ext cx="152280" cy="11160"/>
            </p14:xfrm>
          </p:contentPart>
        </mc:Choice>
        <mc:Fallback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4B6E33D4-09CF-43EE-8479-F46E1B39B820}"/>
                  </a:ext>
                </a:extLst>
              </p:cNvPr>
              <p:cNvPicPr/>
              <p:nvPr/>
            </p:nvPicPr>
            <p:blipFill>
              <a:blip r:embed="rId46"/>
              <a:stretch>
                <a:fillRect/>
              </a:stretch>
            </p:blipFill>
            <p:spPr>
              <a:xfrm>
                <a:off x="5630520" y="3385240"/>
                <a:ext cx="187920" cy="46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7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2D39D081-5196-43DB-9ED3-7F4FCF5D5EC5}"/>
                  </a:ext>
                </a:extLst>
              </p14:cNvPr>
              <p14:cNvContentPartPr/>
              <p14:nvPr/>
            </p14:nvContentPartPr>
            <p14:xfrm>
              <a:off x="5233800" y="3159520"/>
              <a:ext cx="272880" cy="359640"/>
            </p14:xfrm>
          </p:contentPart>
        </mc:Choice>
        <mc:Fallback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2D39D081-5196-43DB-9ED3-7F4FCF5D5EC5}"/>
                  </a:ext>
                </a:extLst>
              </p:cNvPr>
              <p:cNvPicPr/>
              <p:nvPr/>
            </p:nvPicPr>
            <p:blipFill>
              <a:blip r:embed="rId48"/>
              <a:stretch>
                <a:fillRect/>
              </a:stretch>
            </p:blipFill>
            <p:spPr>
              <a:xfrm>
                <a:off x="5216160" y="3141880"/>
                <a:ext cx="308520" cy="395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9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EF6C3D3B-34A2-4205-B749-773B5BDCD028}"/>
                  </a:ext>
                </a:extLst>
              </p14:cNvPr>
              <p14:cNvContentPartPr/>
              <p14:nvPr/>
            </p14:nvContentPartPr>
            <p14:xfrm>
              <a:off x="5912760" y="3250240"/>
              <a:ext cx="422280" cy="221400"/>
            </p14:xfrm>
          </p:contentPart>
        </mc:Choice>
        <mc:Fallback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EF6C3D3B-34A2-4205-B749-773B5BDCD028}"/>
                  </a:ext>
                </a:extLst>
              </p:cNvPr>
              <p:cNvPicPr/>
              <p:nvPr/>
            </p:nvPicPr>
            <p:blipFill>
              <a:blip r:embed="rId50"/>
              <a:stretch>
                <a:fillRect/>
              </a:stretch>
            </p:blipFill>
            <p:spPr>
              <a:xfrm>
                <a:off x="5894760" y="3232240"/>
                <a:ext cx="457920" cy="257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1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B6CA0288-67E2-47FE-9E30-A400EA400447}"/>
                  </a:ext>
                </a:extLst>
              </p14:cNvPr>
              <p14:cNvContentPartPr/>
              <p14:nvPr/>
            </p14:nvContentPartPr>
            <p14:xfrm>
              <a:off x="6583080" y="3230080"/>
              <a:ext cx="291240" cy="312480"/>
            </p14:xfrm>
          </p:contentPart>
        </mc:Choice>
        <mc:Fallback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B6CA0288-67E2-47FE-9E30-A400EA400447}"/>
                  </a:ext>
                </a:extLst>
              </p:cNvPr>
              <p:cNvPicPr/>
              <p:nvPr/>
            </p:nvPicPr>
            <p:blipFill>
              <a:blip r:embed="rId52"/>
              <a:stretch>
                <a:fillRect/>
              </a:stretch>
            </p:blipFill>
            <p:spPr>
              <a:xfrm>
                <a:off x="6565462" y="3212440"/>
                <a:ext cx="326836" cy="348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3">
            <p14:nvContentPartPr>
              <p14:cNvPr id="51" name="Ink 50">
                <a:extLst>
                  <a:ext uri="{FF2B5EF4-FFF2-40B4-BE49-F238E27FC236}">
                    <a16:creationId xmlns:a16="http://schemas.microsoft.com/office/drawing/2014/main" id="{1EBC7911-BD57-42F5-9E90-F30C5473E235}"/>
                  </a:ext>
                </a:extLst>
              </p14:cNvPr>
              <p14:cNvContentPartPr/>
              <p14:nvPr/>
            </p14:nvContentPartPr>
            <p14:xfrm>
              <a:off x="4572000" y="2545000"/>
              <a:ext cx="326520" cy="229320"/>
            </p14:xfrm>
          </p:contentPart>
        </mc:Choice>
        <mc:Fallback>
          <p:pic>
            <p:nvPicPr>
              <p:cNvPr id="51" name="Ink 50">
                <a:extLst>
                  <a:ext uri="{FF2B5EF4-FFF2-40B4-BE49-F238E27FC236}">
                    <a16:creationId xmlns:a16="http://schemas.microsoft.com/office/drawing/2014/main" id="{1EBC7911-BD57-42F5-9E90-F30C5473E235}"/>
                  </a:ext>
                </a:extLst>
              </p:cNvPr>
              <p:cNvPicPr/>
              <p:nvPr/>
            </p:nvPicPr>
            <p:blipFill>
              <a:blip r:embed="rId54"/>
              <a:stretch>
                <a:fillRect/>
              </a:stretch>
            </p:blipFill>
            <p:spPr>
              <a:xfrm>
                <a:off x="4554360" y="2527000"/>
                <a:ext cx="362160" cy="264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5">
            <p14:nvContentPartPr>
              <p14:cNvPr id="53" name="Ink 52">
                <a:extLst>
                  <a:ext uri="{FF2B5EF4-FFF2-40B4-BE49-F238E27FC236}">
                    <a16:creationId xmlns:a16="http://schemas.microsoft.com/office/drawing/2014/main" id="{DA6C9887-5DF0-476A-8F8D-AD91B0EB28FF}"/>
                  </a:ext>
                </a:extLst>
              </p14:cNvPr>
              <p14:cNvContentPartPr/>
              <p14:nvPr/>
            </p14:nvContentPartPr>
            <p14:xfrm>
              <a:off x="4601520" y="2362840"/>
              <a:ext cx="270720" cy="91800"/>
            </p14:xfrm>
          </p:contentPart>
        </mc:Choice>
        <mc:Fallback>
          <p:pic>
            <p:nvPicPr>
              <p:cNvPr id="53" name="Ink 52">
                <a:extLst>
                  <a:ext uri="{FF2B5EF4-FFF2-40B4-BE49-F238E27FC236}">
                    <a16:creationId xmlns:a16="http://schemas.microsoft.com/office/drawing/2014/main" id="{DA6C9887-5DF0-476A-8F8D-AD91B0EB28FF}"/>
                  </a:ext>
                </a:extLst>
              </p:cNvPr>
              <p:cNvPicPr/>
              <p:nvPr/>
            </p:nvPicPr>
            <p:blipFill>
              <a:blip r:embed="rId56"/>
              <a:stretch>
                <a:fillRect/>
              </a:stretch>
            </p:blipFill>
            <p:spPr>
              <a:xfrm>
                <a:off x="4583880" y="2344840"/>
                <a:ext cx="306360" cy="127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7">
            <p14:nvContentPartPr>
              <p14:cNvPr id="56" name="Ink 55">
                <a:extLst>
                  <a:ext uri="{FF2B5EF4-FFF2-40B4-BE49-F238E27FC236}">
                    <a16:creationId xmlns:a16="http://schemas.microsoft.com/office/drawing/2014/main" id="{3014BBD1-CEE1-42D6-84A5-654ECA9C1742}"/>
                  </a:ext>
                </a:extLst>
              </p14:cNvPr>
              <p14:cNvContentPartPr/>
              <p14:nvPr/>
            </p14:nvContentPartPr>
            <p14:xfrm>
              <a:off x="5080320" y="2336200"/>
              <a:ext cx="3619440" cy="530280"/>
            </p14:xfrm>
          </p:contentPart>
        </mc:Choice>
        <mc:Fallback>
          <p:pic>
            <p:nvPicPr>
              <p:cNvPr id="56" name="Ink 55">
                <a:extLst>
                  <a:ext uri="{FF2B5EF4-FFF2-40B4-BE49-F238E27FC236}">
                    <a16:creationId xmlns:a16="http://schemas.microsoft.com/office/drawing/2014/main" id="{3014BBD1-CEE1-42D6-84A5-654ECA9C1742}"/>
                  </a:ext>
                </a:extLst>
              </p:cNvPr>
              <p:cNvPicPr/>
              <p:nvPr/>
            </p:nvPicPr>
            <p:blipFill>
              <a:blip r:embed="rId58"/>
              <a:stretch>
                <a:fillRect/>
              </a:stretch>
            </p:blipFill>
            <p:spPr>
              <a:xfrm>
                <a:off x="5062680" y="2318560"/>
                <a:ext cx="3655080" cy="565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9">
            <p14:nvContentPartPr>
              <p14:cNvPr id="57" name="Ink 56">
                <a:extLst>
                  <a:ext uri="{FF2B5EF4-FFF2-40B4-BE49-F238E27FC236}">
                    <a16:creationId xmlns:a16="http://schemas.microsoft.com/office/drawing/2014/main" id="{3A642CA2-DF9A-4435-ABAB-F3048777D223}"/>
                  </a:ext>
                </a:extLst>
              </p14:cNvPr>
              <p14:cNvContentPartPr/>
              <p14:nvPr/>
            </p14:nvContentPartPr>
            <p14:xfrm>
              <a:off x="4927680" y="2758480"/>
              <a:ext cx="9000" cy="105480"/>
            </p14:xfrm>
          </p:contentPart>
        </mc:Choice>
        <mc:Fallback>
          <p:pic>
            <p:nvPicPr>
              <p:cNvPr id="57" name="Ink 56">
                <a:extLst>
                  <a:ext uri="{FF2B5EF4-FFF2-40B4-BE49-F238E27FC236}">
                    <a16:creationId xmlns:a16="http://schemas.microsoft.com/office/drawing/2014/main" id="{3A642CA2-DF9A-4435-ABAB-F3048777D223}"/>
                  </a:ext>
                </a:extLst>
              </p:cNvPr>
              <p:cNvPicPr/>
              <p:nvPr/>
            </p:nvPicPr>
            <p:blipFill>
              <a:blip r:embed="rId60"/>
              <a:stretch>
                <a:fillRect/>
              </a:stretch>
            </p:blipFill>
            <p:spPr>
              <a:xfrm>
                <a:off x="4909680" y="2740840"/>
                <a:ext cx="44640" cy="141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1">
            <p14:nvContentPartPr>
              <p14:cNvPr id="58" name="Ink 57">
                <a:extLst>
                  <a:ext uri="{FF2B5EF4-FFF2-40B4-BE49-F238E27FC236}">
                    <a16:creationId xmlns:a16="http://schemas.microsoft.com/office/drawing/2014/main" id="{E47EF366-E5BC-4525-8195-DECEDB5A5A80}"/>
                  </a:ext>
                </a:extLst>
              </p14:cNvPr>
              <p14:cNvContentPartPr/>
              <p14:nvPr/>
            </p14:nvContentPartPr>
            <p14:xfrm>
              <a:off x="7661160" y="2706280"/>
              <a:ext cx="10800" cy="93960"/>
            </p14:xfrm>
          </p:contentPart>
        </mc:Choice>
        <mc:Fallback>
          <p:pic>
            <p:nvPicPr>
              <p:cNvPr id="58" name="Ink 57">
                <a:extLst>
                  <a:ext uri="{FF2B5EF4-FFF2-40B4-BE49-F238E27FC236}">
                    <a16:creationId xmlns:a16="http://schemas.microsoft.com/office/drawing/2014/main" id="{E47EF366-E5BC-4525-8195-DECEDB5A5A80}"/>
                  </a:ext>
                </a:extLst>
              </p:cNvPr>
              <p:cNvPicPr/>
              <p:nvPr/>
            </p:nvPicPr>
            <p:blipFill>
              <a:blip r:embed="rId62"/>
              <a:stretch>
                <a:fillRect/>
              </a:stretch>
            </p:blipFill>
            <p:spPr>
              <a:xfrm>
                <a:off x="7643520" y="2688280"/>
                <a:ext cx="46440" cy="129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3">
            <p14:nvContentPartPr>
              <p14:cNvPr id="60" name="Ink 59">
                <a:extLst>
                  <a:ext uri="{FF2B5EF4-FFF2-40B4-BE49-F238E27FC236}">
                    <a16:creationId xmlns:a16="http://schemas.microsoft.com/office/drawing/2014/main" id="{703DFC73-0551-4592-AC91-A8E4AAE828E7}"/>
                  </a:ext>
                </a:extLst>
              </p14:cNvPr>
              <p14:cNvContentPartPr/>
              <p14:nvPr/>
            </p14:nvContentPartPr>
            <p14:xfrm>
              <a:off x="5680800" y="2803840"/>
              <a:ext cx="9720" cy="154800"/>
            </p14:xfrm>
          </p:contentPart>
        </mc:Choice>
        <mc:Fallback>
          <p:pic>
            <p:nvPicPr>
              <p:cNvPr id="60" name="Ink 59">
                <a:extLst>
                  <a:ext uri="{FF2B5EF4-FFF2-40B4-BE49-F238E27FC236}">
                    <a16:creationId xmlns:a16="http://schemas.microsoft.com/office/drawing/2014/main" id="{703DFC73-0551-4592-AC91-A8E4AAE828E7}"/>
                  </a:ext>
                </a:extLst>
              </p:cNvPr>
              <p:cNvPicPr/>
              <p:nvPr/>
            </p:nvPicPr>
            <p:blipFill>
              <a:blip r:embed="rId64"/>
              <a:stretch>
                <a:fillRect/>
              </a:stretch>
            </p:blipFill>
            <p:spPr>
              <a:xfrm>
                <a:off x="5662800" y="2785840"/>
                <a:ext cx="45360" cy="190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5">
            <p14:nvContentPartPr>
              <p14:cNvPr id="33" name="Ink 32">
                <a:extLst>
                  <a:ext uri="{FF2B5EF4-FFF2-40B4-BE49-F238E27FC236}">
                    <a16:creationId xmlns:a16="http://schemas.microsoft.com/office/drawing/2014/main" id="{35935550-F7E2-4B6F-97EF-E7F04595AEC0}"/>
                  </a:ext>
                </a:extLst>
              </p14:cNvPr>
              <p14:cNvContentPartPr/>
              <p14:nvPr/>
            </p14:nvContentPartPr>
            <p14:xfrm>
              <a:off x="8086800" y="3220360"/>
              <a:ext cx="711360" cy="198000"/>
            </p14:xfrm>
          </p:contentPart>
        </mc:Choice>
        <mc:Fallback>
          <p:pic>
            <p:nvPicPr>
              <p:cNvPr id="33" name="Ink 32">
                <a:extLst>
                  <a:ext uri="{FF2B5EF4-FFF2-40B4-BE49-F238E27FC236}">
                    <a16:creationId xmlns:a16="http://schemas.microsoft.com/office/drawing/2014/main" id="{35935550-F7E2-4B6F-97EF-E7F04595AEC0}"/>
                  </a:ext>
                </a:extLst>
              </p:cNvPr>
              <p:cNvPicPr/>
              <p:nvPr/>
            </p:nvPicPr>
            <p:blipFill>
              <a:blip r:embed="rId66"/>
              <a:stretch>
                <a:fillRect/>
              </a:stretch>
            </p:blipFill>
            <p:spPr>
              <a:xfrm>
                <a:off x="8069160" y="3202360"/>
                <a:ext cx="747000" cy="233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7">
            <p14:nvContentPartPr>
              <p14:cNvPr id="35" name="Ink 34">
                <a:extLst>
                  <a:ext uri="{FF2B5EF4-FFF2-40B4-BE49-F238E27FC236}">
                    <a16:creationId xmlns:a16="http://schemas.microsoft.com/office/drawing/2014/main" id="{3131D0AA-503D-4BBB-BB1C-411734CFAF8B}"/>
                  </a:ext>
                </a:extLst>
              </p14:cNvPr>
              <p14:cNvContentPartPr/>
              <p14:nvPr/>
            </p14:nvContentPartPr>
            <p14:xfrm>
              <a:off x="7101480" y="3229360"/>
              <a:ext cx="869040" cy="317520"/>
            </p14:xfrm>
          </p:contentPart>
        </mc:Choice>
        <mc:Fallback>
          <p:pic>
            <p:nvPicPr>
              <p:cNvPr id="35" name="Ink 34">
                <a:extLst>
                  <a:ext uri="{FF2B5EF4-FFF2-40B4-BE49-F238E27FC236}">
                    <a16:creationId xmlns:a16="http://schemas.microsoft.com/office/drawing/2014/main" id="{3131D0AA-503D-4BBB-BB1C-411734CFAF8B}"/>
                  </a:ext>
                </a:extLst>
              </p:cNvPr>
              <p:cNvPicPr/>
              <p:nvPr/>
            </p:nvPicPr>
            <p:blipFill>
              <a:blip r:embed="rId68"/>
              <a:stretch>
                <a:fillRect/>
              </a:stretch>
            </p:blipFill>
            <p:spPr>
              <a:xfrm>
                <a:off x="7083840" y="3211720"/>
                <a:ext cx="904680" cy="353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9">
            <p14:nvContentPartPr>
              <p14:cNvPr id="36" name="Ink 35">
                <a:extLst>
                  <a:ext uri="{FF2B5EF4-FFF2-40B4-BE49-F238E27FC236}">
                    <a16:creationId xmlns:a16="http://schemas.microsoft.com/office/drawing/2014/main" id="{B660D40B-824B-44FD-8437-C0B243613744}"/>
                  </a:ext>
                </a:extLst>
              </p14:cNvPr>
              <p14:cNvContentPartPr/>
              <p14:nvPr/>
            </p14:nvContentPartPr>
            <p14:xfrm>
              <a:off x="1691760" y="3446440"/>
              <a:ext cx="45360" cy="111240"/>
            </p14:xfrm>
          </p:contentPart>
        </mc:Choice>
        <mc:Fallback>
          <p:pic>
            <p:nvPicPr>
              <p:cNvPr id="36" name="Ink 35">
                <a:extLst>
                  <a:ext uri="{FF2B5EF4-FFF2-40B4-BE49-F238E27FC236}">
                    <a16:creationId xmlns:a16="http://schemas.microsoft.com/office/drawing/2014/main" id="{B660D40B-824B-44FD-8437-C0B243613744}"/>
                  </a:ext>
                </a:extLst>
              </p:cNvPr>
              <p:cNvPicPr/>
              <p:nvPr/>
            </p:nvPicPr>
            <p:blipFill>
              <a:blip r:embed="rId70"/>
              <a:stretch>
                <a:fillRect/>
              </a:stretch>
            </p:blipFill>
            <p:spPr>
              <a:xfrm>
                <a:off x="1673760" y="3428800"/>
                <a:ext cx="81000" cy="146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1">
            <p14:nvContentPartPr>
              <p14:cNvPr id="38" name="Ink 37">
                <a:extLst>
                  <a:ext uri="{FF2B5EF4-FFF2-40B4-BE49-F238E27FC236}">
                    <a16:creationId xmlns:a16="http://schemas.microsoft.com/office/drawing/2014/main" id="{BE236EB5-8722-4B7A-874C-B860621E74B7}"/>
                  </a:ext>
                </a:extLst>
              </p14:cNvPr>
              <p14:cNvContentPartPr/>
              <p14:nvPr/>
            </p14:nvContentPartPr>
            <p14:xfrm>
              <a:off x="3068040" y="3850360"/>
              <a:ext cx="34200" cy="101520"/>
            </p14:xfrm>
          </p:contentPart>
        </mc:Choice>
        <mc:Fallback>
          <p:pic>
            <p:nvPicPr>
              <p:cNvPr id="38" name="Ink 37">
                <a:extLst>
                  <a:ext uri="{FF2B5EF4-FFF2-40B4-BE49-F238E27FC236}">
                    <a16:creationId xmlns:a16="http://schemas.microsoft.com/office/drawing/2014/main" id="{BE236EB5-8722-4B7A-874C-B860621E74B7}"/>
                  </a:ext>
                </a:extLst>
              </p:cNvPr>
              <p:cNvPicPr/>
              <p:nvPr/>
            </p:nvPicPr>
            <p:blipFill>
              <a:blip r:embed="rId72"/>
              <a:stretch>
                <a:fillRect/>
              </a:stretch>
            </p:blipFill>
            <p:spPr>
              <a:xfrm>
                <a:off x="3050040" y="3832720"/>
                <a:ext cx="69840" cy="137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3">
            <p14:nvContentPartPr>
              <p14:cNvPr id="39" name="Ink 38">
                <a:extLst>
                  <a:ext uri="{FF2B5EF4-FFF2-40B4-BE49-F238E27FC236}">
                    <a16:creationId xmlns:a16="http://schemas.microsoft.com/office/drawing/2014/main" id="{CFE5EFD6-1FF5-4334-A3DF-4FA20138094F}"/>
                  </a:ext>
                </a:extLst>
              </p14:cNvPr>
              <p14:cNvContentPartPr/>
              <p14:nvPr/>
            </p14:nvContentPartPr>
            <p14:xfrm>
              <a:off x="6318840" y="2438080"/>
              <a:ext cx="20880" cy="306000"/>
            </p14:xfrm>
          </p:contentPart>
        </mc:Choice>
        <mc:Fallback>
          <p:pic>
            <p:nvPicPr>
              <p:cNvPr id="39" name="Ink 38">
                <a:extLst>
                  <a:ext uri="{FF2B5EF4-FFF2-40B4-BE49-F238E27FC236}">
                    <a16:creationId xmlns:a16="http://schemas.microsoft.com/office/drawing/2014/main" id="{CFE5EFD6-1FF5-4334-A3DF-4FA20138094F}"/>
                  </a:ext>
                </a:extLst>
              </p:cNvPr>
              <p:cNvPicPr/>
              <p:nvPr/>
            </p:nvPicPr>
            <p:blipFill>
              <a:blip r:embed="rId74"/>
              <a:stretch>
                <a:fillRect/>
              </a:stretch>
            </p:blipFill>
            <p:spPr>
              <a:xfrm>
                <a:off x="6301200" y="2420440"/>
                <a:ext cx="56520" cy="341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5">
            <p14:nvContentPartPr>
              <p14:cNvPr id="41" name="Ink 40">
                <a:extLst>
                  <a:ext uri="{FF2B5EF4-FFF2-40B4-BE49-F238E27FC236}">
                    <a16:creationId xmlns:a16="http://schemas.microsoft.com/office/drawing/2014/main" id="{60EAD537-9918-40D7-B303-A3BB330D288E}"/>
                  </a:ext>
                </a:extLst>
              </p14:cNvPr>
              <p14:cNvContentPartPr/>
              <p14:nvPr/>
            </p14:nvContentPartPr>
            <p14:xfrm>
              <a:off x="8239440" y="2438080"/>
              <a:ext cx="11520" cy="263160"/>
            </p14:xfrm>
          </p:contentPart>
        </mc:Choice>
        <mc:Fallback>
          <p:pic>
            <p:nvPicPr>
              <p:cNvPr id="41" name="Ink 40">
                <a:extLst>
                  <a:ext uri="{FF2B5EF4-FFF2-40B4-BE49-F238E27FC236}">
                    <a16:creationId xmlns:a16="http://schemas.microsoft.com/office/drawing/2014/main" id="{60EAD537-9918-40D7-B303-A3BB330D288E}"/>
                  </a:ext>
                </a:extLst>
              </p:cNvPr>
              <p:cNvPicPr/>
              <p:nvPr/>
            </p:nvPicPr>
            <p:blipFill>
              <a:blip r:embed="rId76"/>
              <a:stretch>
                <a:fillRect/>
              </a:stretch>
            </p:blipFill>
            <p:spPr>
              <a:xfrm>
                <a:off x="8221440" y="2420440"/>
                <a:ext cx="47160" cy="2988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780301542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EF925F-07F8-4EB3-99A6-401403A3F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8BA499-14B1-4141-8B47-F388188B2A8C}" type="slidenum">
              <a:rPr lang="en-US" smtClean="0"/>
              <a:pPr>
                <a:defRPr/>
              </a:pPr>
              <a:t>85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AD464D5-D9F9-466D-A4A1-25B0EA3422C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5416" t="33335" r="29583" b="62221"/>
          <a:stretch/>
        </p:blipFill>
        <p:spPr>
          <a:xfrm>
            <a:off x="148500" y="304800"/>
            <a:ext cx="5318760" cy="1772920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37" name="Ink 36">
                <a:extLst>
                  <a:ext uri="{FF2B5EF4-FFF2-40B4-BE49-F238E27FC236}">
                    <a16:creationId xmlns:a16="http://schemas.microsoft.com/office/drawing/2014/main" id="{D6370821-B2C0-4D68-9A50-8EE7C43E9D4B}"/>
                  </a:ext>
                </a:extLst>
              </p14:cNvPr>
              <p14:cNvContentPartPr/>
              <p14:nvPr/>
            </p14:nvContentPartPr>
            <p14:xfrm>
              <a:off x="7835160" y="517840"/>
              <a:ext cx="8280" cy="8280"/>
            </p14:xfrm>
          </p:contentPart>
        </mc:Choice>
        <mc:Fallback>
          <p:pic>
            <p:nvPicPr>
              <p:cNvPr id="37" name="Ink 36">
                <a:extLst>
                  <a:ext uri="{FF2B5EF4-FFF2-40B4-BE49-F238E27FC236}">
                    <a16:creationId xmlns:a16="http://schemas.microsoft.com/office/drawing/2014/main" id="{D6370821-B2C0-4D68-9A50-8EE7C43E9D4B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817160" y="499840"/>
                <a:ext cx="43920" cy="43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40" name="Ink 39">
                <a:extLst>
                  <a:ext uri="{FF2B5EF4-FFF2-40B4-BE49-F238E27FC236}">
                    <a16:creationId xmlns:a16="http://schemas.microsoft.com/office/drawing/2014/main" id="{7E04FA89-E846-4EE5-948E-BDD66B7DFAE1}"/>
                  </a:ext>
                </a:extLst>
              </p14:cNvPr>
              <p14:cNvContentPartPr/>
              <p14:nvPr/>
            </p14:nvContentPartPr>
            <p14:xfrm>
              <a:off x="8268240" y="578680"/>
              <a:ext cx="60120" cy="143640"/>
            </p14:xfrm>
          </p:contentPart>
        </mc:Choice>
        <mc:Fallback>
          <p:pic>
            <p:nvPicPr>
              <p:cNvPr id="40" name="Ink 39">
                <a:extLst>
                  <a:ext uri="{FF2B5EF4-FFF2-40B4-BE49-F238E27FC236}">
                    <a16:creationId xmlns:a16="http://schemas.microsoft.com/office/drawing/2014/main" id="{7E04FA89-E846-4EE5-948E-BDD66B7DFAE1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8250600" y="561040"/>
                <a:ext cx="95760" cy="179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42" name="Ink 41">
                <a:extLst>
                  <a:ext uri="{FF2B5EF4-FFF2-40B4-BE49-F238E27FC236}">
                    <a16:creationId xmlns:a16="http://schemas.microsoft.com/office/drawing/2014/main" id="{35D21B36-C84B-4A54-A2C6-7EA2A5DDE659}"/>
                  </a:ext>
                </a:extLst>
              </p14:cNvPr>
              <p14:cNvContentPartPr/>
              <p14:nvPr/>
            </p14:nvContentPartPr>
            <p14:xfrm>
              <a:off x="6888000" y="571840"/>
              <a:ext cx="922680" cy="345960"/>
            </p14:xfrm>
          </p:contentPart>
        </mc:Choice>
        <mc:Fallback>
          <p:pic>
            <p:nvPicPr>
              <p:cNvPr id="42" name="Ink 41">
                <a:extLst>
                  <a:ext uri="{FF2B5EF4-FFF2-40B4-BE49-F238E27FC236}">
                    <a16:creationId xmlns:a16="http://schemas.microsoft.com/office/drawing/2014/main" id="{35D21B36-C84B-4A54-A2C6-7EA2A5DDE659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6870360" y="554200"/>
                <a:ext cx="958320" cy="381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">
            <p14:nvContentPartPr>
              <p14:cNvPr id="46" name="Ink 45">
                <a:extLst>
                  <a:ext uri="{FF2B5EF4-FFF2-40B4-BE49-F238E27FC236}">
                    <a16:creationId xmlns:a16="http://schemas.microsoft.com/office/drawing/2014/main" id="{AE58C2E7-3D4F-4C17-A2BE-DBCF97D361FD}"/>
                  </a:ext>
                </a:extLst>
              </p14:cNvPr>
              <p14:cNvContentPartPr/>
              <p14:nvPr/>
            </p14:nvContentPartPr>
            <p14:xfrm>
              <a:off x="7912200" y="611440"/>
              <a:ext cx="226440" cy="99360"/>
            </p14:xfrm>
          </p:contentPart>
        </mc:Choice>
        <mc:Fallback>
          <p:pic>
            <p:nvPicPr>
              <p:cNvPr id="46" name="Ink 45">
                <a:extLst>
                  <a:ext uri="{FF2B5EF4-FFF2-40B4-BE49-F238E27FC236}">
                    <a16:creationId xmlns:a16="http://schemas.microsoft.com/office/drawing/2014/main" id="{AE58C2E7-3D4F-4C17-A2BE-DBCF97D361FD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7894200" y="593440"/>
                <a:ext cx="262080" cy="135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">
            <p14:nvContentPartPr>
              <p14:cNvPr id="47" name="Ink 46">
                <a:extLst>
                  <a:ext uri="{FF2B5EF4-FFF2-40B4-BE49-F238E27FC236}">
                    <a16:creationId xmlns:a16="http://schemas.microsoft.com/office/drawing/2014/main" id="{2720DE4E-1CB9-4467-AB1C-E8F10EA28B3B}"/>
                  </a:ext>
                </a:extLst>
              </p14:cNvPr>
              <p14:cNvContentPartPr/>
              <p14:nvPr/>
            </p14:nvContentPartPr>
            <p14:xfrm>
              <a:off x="5577240" y="377440"/>
              <a:ext cx="1028880" cy="443880"/>
            </p14:xfrm>
          </p:contentPart>
        </mc:Choice>
        <mc:Fallback>
          <p:pic>
            <p:nvPicPr>
              <p:cNvPr id="47" name="Ink 46">
                <a:extLst>
                  <a:ext uri="{FF2B5EF4-FFF2-40B4-BE49-F238E27FC236}">
                    <a16:creationId xmlns:a16="http://schemas.microsoft.com/office/drawing/2014/main" id="{2720DE4E-1CB9-4467-AB1C-E8F10EA28B3B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5559240" y="359440"/>
                <a:ext cx="1064520" cy="479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">
            <p14:nvContentPartPr>
              <p14:cNvPr id="52" name="Ink 51">
                <a:extLst>
                  <a:ext uri="{FF2B5EF4-FFF2-40B4-BE49-F238E27FC236}">
                    <a16:creationId xmlns:a16="http://schemas.microsoft.com/office/drawing/2014/main" id="{58025BB2-F0CC-4F8F-ABBE-AD30D720C6F6}"/>
                  </a:ext>
                </a:extLst>
              </p14:cNvPr>
              <p14:cNvContentPartPr/>
              <p14:nvPr/>
            </p14:nvContentPartPr>
            <p14:xfrm>
              <a:off x="5404800" y="914560"/>
              <a:ext cx="1237320" cy="398160"/>
            </p14:xfrm>
          </p:contentPart>
        </mc:Choice>
        <mc:Fallback>
          <p:pic>
            <p:nvPicPr>
              <p:cNvPr id="52" name="Ink 51">
                <a:extLst>
                  <a:ext uri="{FF2B5EF4-FFF2-40B4-BE49-F238E27FC236}">
                    <a16:creationId xmlns:a16="http://schemas.microsoft.com/office/drawing/2014/main" id="{58025BB2-F0CC-4F8F-ABBE-AD30D720C6F6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5386805" y="896560"/>
                <a:ext cx="1272950" cy="433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">
            <p14:nvContentPartPr>
              <p14:cNvPr id="54" name="Ink 53">
                <a:extLst>
                  <a:ext uri="{FF2B5EF4-FFF2-40B4-BE49-F238E27FC236}">
                    <a16:creationId xmlns:a16="http://schemas.microsoft.com/office/drawing/2014/main" id="{36AC6581-A092-4DFF-861E-C92E5EAF0BEE}"/>
                  </a:ext>
                </a:extLst>
              </p14:cNvPr>
              <p14:cNvContentPartPr/>
              <p14:nvPr/>
            </p14:nvContentPartPr>
            <p14:xfrm>
              <a:off x="7155480" y="1036240"/>
              <a:ext cx="78480" cy="242640"/>
            </p14:xfrm>
          </p:contentPart>
        </mc:Choice>
        <mc:Fallback>
          <p:pic>
            <p:nvPicPr>
              <p:cNvPr id="54" name="Ink 53">
                <a:extLst>
                  <a:ext uri="{FF2B5EF4-FFF2-40B4-BE49-F238E27FC236}">
                    <a16:creationId xmlns:a16="http://schemas.microsoft.com/office/drawing/2014/main" id="{36AC6581-A092-4DFF-861E-C92E5EAF0BEE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7137480" y="1018240"/>
                <a:ext cx="114120" cy="278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7">
            <p14:nvContentPartPr>
              <p14:cNvPr id="55" name="Ink 54">
                <a:extLst>
                  <a:ext uri="{FF2B5EF4-FFF2-40B4-BE49-F238E27FC236}">
                    <a16:creationId xmlns:a16="http://schemas.microsoft.com/office/drawing/2014/main" id="{B12EE8D0-431B-4D78-AADC-6430F88E312A}"/>
                  </a:ext>
                </a:extLst>
              </p14:cNvPr>
              <p14:cNvContentPartPr/>
              <p14:nvPr/>
            </p14:nvContentPartPr>
            <p14:xfrm>
              <a:off x="7070880" y="1015360"/>
              <a:ext cx="354960" cy="11160"/>
            </p14:xfrm>
          </p:contentPart>
        </mc:Choice>
        <mc:Fallback>
          <p:pic>
            <p:nvPicPr>
              <p:cNvPr id="55" name="Ink 54">
                <a:extLst>
                  <a:ext uri="{FF2B5EF4-FFF2-40B4-BE49-F238E27FC236}">
                    <a16:creationId xmlns:a16="http://schemas.microsoft.com/office/drawing/2014/main" id="{B12EE8D0-431B-4D78-AADC-6430F88E312A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7052880" y="997360"/>
                <a:ext cx="390600" cy="46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9">
            <p14:nvContentPartPr>
              <p14:cNvPr id="59" name="Ink 58">
                <a:extLst>
                  <a:ext uri="{FF2B5EF4-FFF2-40B4-BE49-F238E27FC236}">
                    <a16:creationId xmlns:a16="http://schemas.microsoft.com/office/drawing/2014/main" id="{0CC92D0F-24ED-42C4-A0CF-1B2AA04552F3}"/>
                  </a:ext>
                </a:extLst>
              </p14:cNvPr>
              <p14:cNvContentPartPr/>
              <p14:nvPr/>
            </p14:nvContentPartPr>
            <p14:xfrm>
              <a:off x="7528080" y="1137400"/>
              <a:ext cx="178200" cy="15120"/>
            </p14:xfrm>
          </p:contentPart>
        </mc:Choice>
        <mc:Fallback>
          <p:pic>
            <p:nvPicPr>
              <p:cNvPr id="59" name="Ink 58">
                <a:extLst>
                  <a:ext uri="{FF2B5EF4-FFF2-40B4-BE49-F238E27FC236}">
                    <a16:creationId xmlns:a16="http://schemas.microsoft.com/office/drawing/2014/main" id="{0CC92D0F-24ED-42C4-A0CF-1B2AA04552F3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7510440" y="1119760"/>
                <a:ext cx="213840" cy="50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1">
            <p14:nvContentPartPr>
              <p14:cNvPr id="62" name="Ink 61">
                <a:extLst>
                  <a:ext uri="{FF2B5EF4-FFF2-40B4-BE49-F238E27FC236}">
                    <a16:creationId xmlns:a16="http://schemas.microsoft.com/office/drawing/2014/main" id="{AB9D4E6A-06C8-40AE-9379-952CC1A48ECF}"/>
                  </a:ext>
                </a:extLst>
              </p14:cNvPr>
              <p14:cNvContentPartPr/>
              <p14:nvPr/>
            </p14:nvContentPartPr>
            <p14:xfrm>
              <a:off x="7507920" y="1218760"/>
              <a:ext cx="222840" cy="23040"/>
            </p14:xfrm>
          </p:contentPart>
        </mc:Choice>
        <mc:Fallback>
          <p:pic>
            <p:nvPicPr>
              <p:cNvPr id="62" name="Ink 61">
                <a:extLst>
                  <a:ext uri="{FF2B5EF4-FFF2-40B4-BE49-F238E27FC236}">
                    <a16:creationId xmlns:a16="http://schemas.microsoft.com/office/drawing/2014/main" id="{AB9D4E6A-06C8-40AE-9379-952CC1A48ECF}"/>
                  </a:ext>
                </a:extLst>
              </p:cNvPr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7489920" y="1201120"/>
                <a:ext cx="258480" cy="58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3">
            <p14:nvContentPartPr>
              <p14:cNvPr id="65" name="Ink 64">
                <a:extLst>
                  <a:ext uri="{FF2B5EF4-FFF2-40B4-BE49-F238E27FC236}">
                    <a16:creationId xmlns:a16="http://schemas.microsoft.com/office/drawing/2014/main" id="{A0BF7C04-E153-4B52-A715-D7B699671F71}"/>
                  </a:ext>
                </a:extLst>
              </p14:cNvPr>
              <p14:cNvContentPartPr/>
              <p14:nvPr/>
            </p14:nvContentPartPr>
            <p14:xfrm>
              <a:off x="7872600" y="992320"/>
              <a:ext cx="507960" cy="290160"/>
            </p14:xfrm>
          </p:contentPart>
        </mc:Choice>
        <mc:Fallback>
          <p:pic>
            <p:nvPicPr>
              <p:cNvPr id="65" name="Ink 64">
                <a:extLst>
                  <a:ext uri="{FF2B5EF4-FFF2-40B4-BE49-F238E27FC236}">
                    <a16:creationId xmlns:a16="http://schemas.microsoft.com/office/drawing/2014/main" id="{A0BF7C04-E153-4B52-A715-D7B699671F71}"/>
                  </a:ext>
                </a:extLst>
              </p:cNvPr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7854613" y="974320"/>
                <a:ext cx="543575" cy="325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5">
            <p14:nvContentPartPr>
              <p14:cNvPr id="67" name="Ink 66">
                <a:extLst>
                  <a:ext uri="{FF2B5EF4-FFF2-40B4-BE49-F238E27FC236}">
                    <a16:creationId xmlns:a16="http://schemas.microsoft.com/office/drawing/2014/main" id="{B8FA0598-8855-4942-A2CA-4E4622B40EE2}"/>
                  </a:ext>
                </a:extLst>
              </p14:cNvPr>
              <p14:cNvContentPartPr/>
              <p14:nvPr/>
            </p14:nvContentPartPr>
            <p14:xfrm>
              <a:off x="6881880" y="852640"/>
              <a:ext cx="1602000" cy="653760"/>
            </p14:xfrm>
          </p:contentPart>
        </mc:Choice>
        <mc:Fallback>
          <p:pic>
            <p:nvPicPr>
              <p:cNvPr id="67" name="Ink 66">
                <a:extLst>
                  <a:ext uri="{FF2B5EF4-FFF2-40B4-BE49-F238E27FC236}">
                    <a16:creationId xmlns:a16="http://schemas.microsoft.com/office/drawing/2014/main" id="{B8FA0598-8855-4942-A2CA-4E4622B40EE2}"/>
                  </a:ext>
                </a:extLst>
              </p:cNvPr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6863880" y="817000"/>
                <a:ext cx="1637640" cy="725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7">
            <p14:nvContentPartPr>
              <p14:cNvPr id="71" name="Ink 70">
                <a:extLst>
                  <a:ext uri="{FF2B5EF4-FFF2-40B4-BE49-F238E27FC236}">
                    <a16:creationId xmlns:a16="http://schemas.microsoft.com/office/drawing/2014/main" id="{EF71B3E2-3C62-45A6-9BDB-1C2CD12A261E}"/>
                  </a:ext>
                </a:extLst>
              </p14:cNvPr>
              <p14:cNvContentPartPr/>
              <p14:nvPr/>
            </p14:nvContentPartPr>
            <p14:xfrm>
              <a:off x="4246680" y="1378600"/>
              <a:ext cx="419400" cy="257040"/>
            </p14:xfrm>
          </p:contentPart>
        </mc:Choice>
        <mc:Fallback>
          <p:pic>
            <p:nvPicPr>
              <p:cNvPr id="71" name="Ink 70">
                <a:extLst>
                  <a:ext uri="{FF2B5EF4-FFF2-40B4-BE49-F238E27FC236}">
                    <a16:creationId xmlns:a16="http://schemas.microsoft.com/office/drawing/2014/main" id="{EF71B3E2-3C62-45A6-9BDB-1C2CD12A261E}"/>
                  </a:ext>
                </a:extLst>
              </p:cNvPr>
              <p:cNvPicPr/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4228695" y="1360600"/>
                <a:ext cx="455009" cy="292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9">
            <p14:nvContentPartPr>
              <p14:cNvPr id="75" name="Ink 74">
                <a:extLst>
                  <a:ext uri="{FF2B5EF4-FFF2-40B4-BE49-F238E27FC236}">
                    <a16:creationId xmlns:a16="http://schemas.microsoft.com/office/drawing/2014/main" id="{0F25B449-F645-4C29-B7A5-5C33D51892E4}"/>
                  </a:ext>
                </a:extLst>
              </p14:cNvPr>
              <p14:cNvContentPartPr/>
              <p14:nvPr/>
            </p14:nvContentPartPr>
            <p14:xfrm>
              <a:off x="1594560" y="792160"/>
              <a:ext cx="428400" cy="243000"/>
            </p14:xfrm>
          </p:contentPart>
        </mc:Choice>
        <mc:Fallback>
          <p:pic>
            <p:nvPicPr>
              <p:cNvPr id="75" name="Ink 74">
                <a:extLst>
                  <a:ext uri="{FF2B5EF4-FFF2-40B4-BE49-F238E27FC236}">
                    <a16:creationId xmlns:a16="http://schemas.microsoft.com/office/drawing/2014/main" id="{0F25B449-F645-4C29-B7A5-5C33D51892E4}"/>
                  </a:ext>
                </a:extLst>
              </p:cNvPr>
              <p:cNvPicPr/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1576920" y="774520"/>
                <a:ext cx="464040" cy="278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1">
            <p14:nvContentPartPr>
              <p14:cNvPr id="78" name="Ink 77">
                <a:extLst>
                  <a:ext uri="{FF2B5EF4-FFF2-40B4-BE49-F238E27FC236}">
                    <a16:creationId xmlns:a16="http://schemas.microsoft.com/office/drawing/2014/main" id="{CCC8D88C-883B-459D-AB72-05C671F102D4}"/>
                  </a:ext>
                </a:extLst>
              </p14:cNvPr>
              <p14:cNvContentPartPr/>
              <p14:nvPr/>
            </p14:nvContentPartPr>
            <p14:xfrm>
              <a:off x="3108720" y="461320"/>
              <a:ext cx="392400" cy="309960"/>
            </p14:xfrm>
          </p:contentPart>
        </mc:Choice>
        <mc:Fallback>
          <p:pic>
            <p:nvPicPr>
              <p:cNvPr id="78" name="Ink 77">
                <a:extLst>
                  <a:ext uri="{FF2B5EF4-FFF2-40B4-BE49-F238E27FC236}">
                    <a16:creationId xmlns:a16="http://schemas.microsoft.com/office/drawing/2014/main" id="{CCC8D88C-883B-459D-AB72-05C671F102D4}"/>
                  </a:ext>
                </a:extLst>
              </p:cNvPr>
              <p:cNvPicPr/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3090720" y="443700"/>
                <a:ext cx="428040" cy="34555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3">
            <p14:nvContentPartPr>
              <p14:cNvPr id="99" name="Ink 98">
                <a:extLst>
                  <a:ext uri="{FF2B5EF4-FFF2-40B4-BE49-F238E27FC236}">
                    <a16:creationId xmlns:a16="http://schemas.microsoft.com/office/drawing/2014/main" id="{1354BFEE-D6EB-45E4-84B4-2946D0D3443F}"/>
                  </a:ext>
                </a:extLst>
              </p14:cNvPr>
              <p14:cNvContentPartPr/>
              <p14:nvPr/>
            </p14:nvContentPartPr>
            <p14:xfrm>
              <a:off x="2600760" y="1970080"/>
              <a:ext cx="1411560" cy="2045880"/>
            </p14:xfrm>
          </p:contentPart>
        </mc:Choice>
        <mc:Fallback>
          <p:pic>
            <p:nvPicPr>
              <p:cNvPr id="99" name="Ink 98">
                <a:extLst>
                  <a:ext uri="{FF2B5EF4-FFF2-40B4-BE49-F238E27FC236}">
                    <a16:creationId xmlns:a16="http://schemas.microsoft.com/office/drawing/2014/main" id="{1354BFEE-D6EB-45E4-84B4-2946D0D3443F}"/>
                  </a:ext>
                </a:extLst>
              </p:cNvPr>
              <p:cNvPicPr/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2582760" y="1952080"/>
                <a:ext cx="1447200" cy="2081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5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4217E5C9-7C4E-4782-8030-8499A147D804}"/>
                  </a:ext>
                </a:extLst>
              </p14:cNvPr>
              <p14:cNvContentPartPr/>
              <p14:nvPr/>
            </p14:nvContentPartPr>
            <p14:xfrm>
              <a:off x="1632000" y="2618440"/>
              <a:ext cx="772560" cy="353520"/>
            </p14:xfrm>
          </p:contentPart>
        </mc:Choice>
        <mc:Fallback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4217E5C9-7C4E-4782-8030-8499A147D804}"/>
                  </a:ext>
                </a:extLst>
              </p:cNvPr>
              <p:cNvPicPr/>
              <p:nvPr/>
            </p:nvPicPr>
            <p:blipFill>
              <a:blip r:embed="rId36"/>
              <a:stretch>
                <a:fillRect/>
              </a:stretch>
            </p:blipFill>
            <p:spPr>
              <a:xfrm>
                <a:off x="1614008" y="2600458"/>
                <a:ext cx="808183" cy="38912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7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7A544295-29E4-40E0-8BDD-A7A6853DBE3C}"/>
                  </a:ext>
                </a:extLst>
              </p14:cNvPr>
              <p14:cNvContentPartPr/>
              <p14:nvPr/>
            </p14:nvContentPartPr>
            <p14:xfrm>
              <a:off x="1391520" y="2227480"/>
              <a:ext cx="302760" cy="281160"/>
            </p14:xfrm>
          </p:contentPart>
        </mc:Choice>
        <mc:Fallback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7A544295-29E4-40E0-8BDD-A7A6853DBE3C}"/>
                  </a:ext>
                </a:extLst>
              </p:cNvPr>
              <p:cNvPicPr/>
              <p:nvPr/>
            </p:nvPicPr>
            <p:blipFill>
              <a:blip r:embed="rId38"/>
              <a:stretch>
                <a:fillRect/>
              </a:stretch>
            </p:blipFill>
            <p:spPr>
              <a:xfrm>
                <a:off x="1373520" y="2209480"/>
                <a:ext cx="338400" cy="316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9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3D9C033A-5A16-4D3E-9A07-BDC0EB292494}"/>
                  </a:ext>
                </a:extLst>
              </p14:cNvPr>
              <p14:cNvContentPartPr/>
              <p14:nvPr/>
            </p14:nvContentPartPr>
            <p14:xfrm>
              <a:off x="1371000" y="2793760"/>
              <a:ext cx="2134440" cy="1338840"/>
            </p14:xfrm>
          </p:contentPart>
        </mc:Choice>
        <mc:Fallback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3D9C033A-5A16-4D3E-9A07-BDC0EB292494}"/>
                  </a:ext>
                </a:extLst>
              </p:cNvPr>
              <p:cNvPicPr/>
              <p:nvPr/>
            </p:nvPicPr>
            <p:blipFill>
              <a:blip r:embed="rId40"/>
              <a:stretch>
                <a:fillRect/>
              </a:stretch>
            </p:blipFill>
            <p:spPr>
              <a:xfrm>
                <a:off x="1353360" y="2775760"/>
                <a:ext cx="2170080" cy="1374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1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482682DB-4904-41EC-A6F3-2C9A528C7EC1}"/>
                  </a:ext>
                </a:extLst>
              </p14:cNvPr>
              <p14:cNvContentPartPr/>
              <p14:nvPr/>
            </p14:nvContentPartPr>
            <p14:xfrm>
              <a:off x="4835280" y="3169600"/>
              <a:ext cx="254880" cy="35604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482682DB-4904-41EC-A6F3-2C9A528C7EC1}"/>
                  </a:ext>
                </a:extLst>
              </p:cNvPr>
              <p:cNvPicPr/>
              <p:nvPr/>
            </p:nvPicPr>
            <p:blipFill>
              <a:blip r:embed="rId42"/>
              <a:stretch>
                <a:fillRect/>
              </a:stretch>
            </p:blipFill>
            <p:spPr>
              <a:xfrm>
                <a:off x="4817280" y="3151960"/>
                <a:ext cx="290520" cy="391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3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9C2663A4-3113-4659-AE17-B97894339986}"/>
                  </a:ext>
                </a:extLst>
              </p14:cNvPr>
              <p14:cNvContentPartPr/>
              <p14:nvPr/>
            </p14:nvContentPartPr>
            <p14:xfrm>
              <a:off x="5638440" y="3292360"/>
              <a:ext cx="164880" cy="9720"/>
            </p14:xfrm>
          </p:contentPart>
        </mc:Choice>
        <mc:Fallback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9C2663A4-3113-4659-AE17-B97894339986}"/>
                  </a:ext>
                </a:extLst>
              </p:cNvPr>
              <p:cNvPicPr/>
              <p:nvPr/>
            </p:nvPicPr>
            <p:blipFill>
              <a:blip r:embed="rId44"/>
              <a:stretch>
                <a:fillRect/>
              </a:stretch>
            </p:blipFill>
            <p:spPr>
              <a:xfrm>
                <a:off x="5620800" y="3274360"/>
                <a:ext cx="200520" cy="45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5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4B6E33D4-09CF-43EE-8479-F46E1B39B820}"/>
                  </a:ext>
                </a:extLst>
              </p14:cNvPr>
              <p14:cNvContentPartPr/>
              <p14:nvPr/>
            </p14:nvContentPartPr>
            <p14:xfrm>
              <a:off x="5648520" y="3403240"/>
              <a:ext cx="152280" cy="11160"/>
            </p14:xfrm>
          </p:contentPart>
        </mc:Choice>
        <mc:Fallback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4B6E33D4-09CF-43EE-8479-F46E1B39B820}"/>
                  </a:ext>
                </a:extLst>
              </p:cNvPr>
              <p:cNvPicPr/>
              <p:nvPr/>
            </p:nvPicPr>
            <p:blipFill>
              <a:blip r:embed="rId46"/>
              <a:stretch>
                <a:fillRect/>
              </a:stretch>
            </p:blipFill>
            <p:spPr>
              <a:xfrm>
                <a:off x="5630520" y="3385240"/>
                <a:ext cx="187920" cy="46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7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2D39D081-5196-43DB-9ED3-7F4FCF5D5EC5}"/>
                  </a:ext>
                </a:extLst>
              </p14:cNvPr>
              <p14:cNvContentPartPr/>
              <p14:nvPr/>
            </p14:nvContentPartPr>
            <p14:xfrm>
              <a:off x="5233800" y="3159520"/>
              <a:ext cx="272880" cy="359640"/>
            </p14:xfrm>
          </p:contentPart>
        </mc:Choice>
        <mc:Fallback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2D39D081-5196-43DB-9ED3-7F4FCF5D5EC5}"/>
                  </a:ext>
                </a:extLst>
              </p:cNvPr>
              <p:cNvPicPr/>
              <p:nvPr/>
            </p:nvPicPr>
            <p:blipFill>
              <a:blip r:embed="rId48"/>
              <a:stretch>
                <a:fillRect/>
              </a:stretch>
            </p:blipFill>
            <p:spPr>
              <a:xfrm>
                <a:off x="5216160" y="3141880"/>
                <a:ext cx="308520" cy="395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9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EF6C3D3B-34A2-4205-B749-773B5BDCD028}"/>
                  </a:ext>
                </a:extLst>
              </p14:cNvPr>
              <p14:cNvContentPartPr/>
              <p14:nvPr/>
            </p14:nvContentPartPr>
            <p14:xfrm>
              <a:off x="5912760" y="3250240"/>
              <a:ext cx="422280" cy="221400"/>
            </p14:xfrm>
          </p:contentPart>
        </mc:Choice>
        <mc:Fallback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EF6C3D3B-34A2-4205-B749-773B5BDCD028}"/>
                  </a:ext>
                </a:extLst>
              </p:cNvPr>
              <p:cNvPicPr/>
              <p:nvPr/>
            </p:nvPicPr>
            <p:blipFill>
              <a:blip r:embed="rId50"/>
              <a:stretch>
                <a:fillRect/>
              </a:stretch>
            </p:blipFill>
            <p:spPr>
              <a:xfrm>
                <a:off x="5894760" y="3232240"/>
                <a:ext cx="457920" cy="257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1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B6CA0288-67E2-47FE-9E30-A400EA400447}"/>
                  </a:ext>
                </a:extLst>
              </p14:cNvPr>
              <p14:cNvContentPartPr/>
              <p14:nvPr/>
            </p14:nvContentPartPr>
            <p14:xfrm>
              <a:off x="6583080" y="3230080"/>
              <a:ext cx="291240" cy="312480"/>
            </p14:xfrm>
          </p:contentPart>
        </mc:Choice>
        <mc:Fallback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B6CA0288-67E2-47FE-9E30-A400EA400447}"/>
                  </a:ext>
                </a:extLst>
              </p:cNvPr>
              <p:cNvPicPr/>
              <p:nvPr/>
            </p:nvPicPr>
            <p:blipFill>
              <a:blip r:embed="rId52"/>
              <a:stretch>
                <a:fillRect/>
              </a:stretch>
            </p:blipFill>
            <p:spPr>
              <a:xfrm>
                <a:off x="6565462" y="3212440"/>
                <a:ext cx="326836" cy="348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3">
            <p14:nvContentPartPr>
              <p14:cNvPr id="30" name="Ink 29">
                <a:extLst>
                  <a:ext uri="{FF2B5EF4-FFF2-40B4-BE49-F238E27FC236}">
                    <a16:creationId xmlns:a16="http://schemas.microsoft.com/office/drawing/2014/main" id="{3A03276A-2EE3-4BD2-A8DF-00A0E3831277}"/>
                  </a:ext>
                </a:extLst>
              </p14:cNvPr>
              <p14:cNvContentPartPr/>
              <p14:nvPr/>
            </p14:nvContentPartPr>
            <p14:xfrm>
              <a:off x="8086800" y="3220360"/>
              <a:ext cx="711360" cy="198000"/>
            </p14:xfrm>
          </p:contentPart>
        </mc:Choice>
        <mc:Fallback>
          <p:pic>
            <p:nvPicPr>
              <p:cNvPr id="30" name="Ink 29">
                <a:extLst>
                  <a:ext uri="{FF2B5EF4-FFF2-40B4-BE49-F238E27FC236}">
                    <a16:creationId xmlns:a16="http://schemas.microsoft.com/office/drawing/2014/main" id="{3A03276A-2EE3-4BD2-A8DF-00A0E3831277}"/>
                  </a:ext>
                </a:extLst>
              </p:cNvPr>
              <p:cNvPicPr/>
              <p:nvPr/>
            </p:nvPicPr>
            <p:blipFill>
              <a:blip r:embed="rId54"/>
              <a:stretch>
                <a:fillRect/>
              </a:stretch>
            </p:blipFill>
            <p:spPr>
              <a:xfrm>
                <a:off x="8069160" y="3202360"/>
                <a:ext cx="747000" cy="233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5">
            <p14:nvContentPartPr>
              <p14:cNvPr id="31" name="Ink 30">
                <a:extLst>
                  <a:ext uri="{FF2B5EF4-FFF2-40B4-BE49-F238E27FC236}">
                    <a16:creationId xmlns:a16="http://schemas.microsoft.com/office/drawing/2014/main" id="{741B1212-09CB-4167-8A79-058288385D0F}"/>
                  </a:ext>
                </a:extLst>
              </p14:cNvPr>
              <p14:cNvContentPartPr/>
              <p14:nvPr/>
            </p14:nvContentPartPr>
            <p14:xfrm>
              <a:off x="7101480" y="3229360"/>
              <a:ext cx="869040" cy="264600"/>
            </p14:xfrm>
          </p:contentPart>
        </mc:Choice>
        <mc:Fallback>
          <p:pic>
            <p:nvPicPr>
              <p:cNvPr id="31" name="Ink 30">
                <a:extLst>
                  <a:ext uri="{FF2B5EF4-FFF2-40B4-BE49-F238E27FC236}">
                    <a16:creationId xmlns:a16="http://schemas.microsoft.com/office/drawing/2014/main" id="{741B1212-09CB-4167-8A79-058288385D0F}"/>
                  </a:ext>
                </a:extLst>
              </p:cNvPr>
              <p:cNvPicPr/>
              <p:nvPr/>
            </p:nvPicPr>
            <p:blipFill>
              <a:blip r:embed="rId56"/>
              <a:stretch>
                <a:fillRect/>
              </a:stretch>
            </p:blipFill>
            <p:spPr>
              <a:xfrm>
                <a:off x="7083840" y="3211696"/>
                <a:ext cx="904680" cy="30028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7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8C81DB99-D30C-4600-A6EF-3817C3B2D4B6}"/>
                  </a:ext>
                </a:extLst>
              </p14:cNvPr>
              <p14:cNvContentPartPr/>
              <p14:nvPr/>
            </p14:nvContentPartPr>
            <p14:xfrm>
              <a:off x="4764360" y="3677560"/>
              <a:ext cx="248760" cy="254520"/>
            </p14:xfrm>
          </p:contentPart>
        </mc:Choice>
        <mc:Fallback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8C81DB99-D30C-4600-A6EF-3817C3B2D4B6}"/>
                  </a:ext>
                </a:extLst>
              </p:cNvPr>
              <p:cNvPicPr/>
              <p:nvPr/>
            </p:nvPicPr>
            <p:blipFill>
              <a:blip r:embed="rId58"/>
              <a:stretch>
                <a:fillRect/>
              </a:stretch>
            </p:blipFill>
            <p:spPr>
              <a:xfrm>
                <a:off x="4746720" y="3659920"/>
                <a:ext cx="284400" cy="290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9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id="{A159817A-9AF6-403C-B7E5-7328F9DA96B9}"/>
                  </a:ext>
                </a:extLst>
              </p14:cNvPr>
              <p14:cNvContentPartPr/>
              <p14:nvPr/>
            </p14:nvContentPartPr>
            <p14:xfrm>
              <a:off x="5303280" y="3768640"/>
              <a:ext cx="426240" cy="257760"/>
            </p14:xfrm>
          </p:contentPart>
        </mc:Choice>
        <mc:Fallback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A159817A-9AF6-403C-B7E5-7328F9DA96B9}"/>
                  </a:ext>
                </a:extLst>
              </p:cNvPr>
              <p:cNvPicPr/>
              <p:nvPr/>
            </p:nvPicPr>
            <p:blipFill>
              <a:blip r:embed="rId60"/>
              <a:stretch>
                <a:fillRect/>
              </a:stretch>
            </p:blipFill>
            <p:spPr>
              <a:xfrm>
                <a:off x="5285265" y="3751000"/>
                <a:ext cx="461910" cy="293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1">
            <p14:nvContentPartPr>
              <p14:cNvPr id="57" name="Ink 56">
                <a:extLst>
                  <a:ext uri="{FF2B5EF4-FFF2-40B4-BE49-F238E27FC236}">
                    <a16:creationId xmlns:a16="http://schemas.microsoft.com/office/drawing/2014/main" id="{4F6EEAA7-5E5C-4F56-9FBA-00F7B44A219D}"/>
                  </a:ext>
                </a:extLst>
              </p14:cNvPr>
              <p14:cNvContentPartPr/>
              <p14:nvPr/>
            </p14:nvContentPartPr>
            <p14:xfrm>
              <a:off x="4572000" y="2545000"/>
              <a:ext cx="326520" cy="229320"/>
            </p14:xfrm>
          </p:contentPart>
        </mc:Choice>
        <mc:Fallback>
          <p:pic>
            <p:nvPicPr>
              <p:cNvPr id="57" name="Ink 56">
                <a:extLst>
                  <a:ext uri="{FF2B5EF4-FFF2-40B4-BE49-F238E27FC236}">
                    <a16:creationId xmlns:a16="http://schemas.microsoft.com/office/drawing/2014/main" id="{4F6EEAA7-5E5C-4F56-9FBA-00F7B44A219D}"/>
                  </a:ext>
                </a:extLst>
              </p:cNvPr>
              <p:cNvPicPr/>
              <p:nvPr/>
            </p:nvPicPr>
            <p:blipFill>
              <a:blip r:embed="rId62"/>
              <a:stretch>
                <a:fillRect/>
              </a:stretch>
            </p:blipFill>
            <p:spPr>
              <a:xfrm>
                <a:off x="4554360" y="2527000"/>
                <a:ext cx="362160" cy="264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3">
            <p14:nvContentPartPr>
              <p14:cNvPr id="58" name="Ink 57">
                <a:extLst>
                  <a:ext uri="{FF2B5EF4-FFF2-40B4-BE49-F238E27FC236}">
                    <a16:creationId xmlns:a16="http://schemas.microsoft.com/office/drawing/2014/main" id="{F67CC894-518D-4F36-AF92-CE6F3A1298CA}"/>
                  </a:ext>
                </a:extLst>
              </p14:cNvPr>
              <p14:cNvContentPartPr/>
              <p14:nvPr/>
            </p14:nvContentPartPr>
            <p14:xfrm>
              <a:off x="4601520" y="2362840"/>
              <a:ext cx="270720" cy="91800"/>
            </p14:xfrm>
          </p:contentPart>
        </mc:Choice>
        <mc:Fallback>
          <p:pic>
            <p:nvPicPr>
              <p:cNvPr id="58" name="Ink 57">
                <a:extLst>
                  <a:ext uri="{FF2B5EF4-FFF2-40B4-BE49-F238E27FC236}">
                    <a16:creationId xmlns:a16="http://schemas.microsoft.com/office/drawing/2014/main" id="{F67CC894-518D-4F36-AF92-CE6F3A1298CA}"/>
                  </a:ext>
                </a:extLst>
              </p:cNvPr>
              <p:cNvPicPr/>
              <p:nvPr/>
            </p:nvPicPr>
            <p:blipFill>
              <a:blip r:embed="rId64"/>
              <a:stretch>
                <a:fillRect/>
              </a:stretch>
            </p:blipFill>
            <p:spPr>
              <a:xfrm>
                <a:off x="4583880" y="2344840"/>
                <a:ext cx="306360" cy="127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5">
            <p14:nvContentPartPr>
              <p14:cNvPr id="60" name="Ink 59">
                <a:extLst>
                  <a:ext uri="{FF2B5EF4-FFF2-40B4-BE49-F238E27FC236}">
                    <a16:creationId xmlns:a16="http://schemas.microsoft.com/office/drawing/2014/main" id="{50744EAD-2C86-49C7-8B5A-A9A87EB6087E}"/>
                  </a:ext>
                </a:extLst>
              </p14:cNvPr>
              <p14:cNvContentPartPr/>
              <p14:nvPr/>
            </p14:nvContentPartPr>
            <p14:xfrm>
              <a:off x="5080320" y="2336200"/>
              <a:ext cx="3619440" cy="530280"/>
            </p14:xfrm>
          </p:contentPart>
        </mc:Choice>
        <mc:Fallback>
          <p:pic>
            <p:nvPicPr>
              <p:cNvPr id="60" name="Ink 59">
                <a:extLst>
                  <a:ext uri="{FF2B5EF4-FFF2-40B4-BE49-F238E27FC236}">
                    <a16:creationId xmlns:a16="http://schemas.microsoft.com/office/drawing/2014/main" id="{50744EAD-2C86-49C7-8B5A-A9A87EB6087E}"/>
                  </a:ext>
                </a:extLst>
              </p:cNvPr>
              <p:cNvPicPr/>
              <p:nvPr/>
            </p:nvPicPr>
            <p:blipFill>
              <a:blip r:embed="rId66"/>
              <a:stretch>
                <a:fillRect/>
              </a:stretch>
            </p:blipFill>
            <p:spPr>
              <a:xfrm>
                <a:off x="5062680" y="2318560"/>
                <a:ext cx="3655080" cy="565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7">
            <p14:nvContentPartPr>
              <p14:cNvPr id="61" name="Ink 60">
                <a:extLst>
                  <a:ext uri="{FF2B5EF4-FFF2-40B4-BE49-F238E27FC236}">
                    <a16:creationId xmlns:a16="http://schemas.microsoft.com/office/drawing/2014/main" id="{09AAC61A-9176-483F-985D-AB3425B1219B}"/>
                  </a:ext>
                </a:extLst>
              </p14:cNvPr>
              <p14:cNvContentPartPr/>
              <p14:nvPr/>
            </p14:nvContentPartPr>
            <p14:xfrm>
              <a:off x="4927680" y="2758480"/>
              <a:ext cx="9000" cy="105480"/>
            </p14:xfrm>
          </p:contentPart>
        </mc:Choice>
        <mc:Fallback>
          <p:pic>
            <p:nvPicPr>
              <p:cNvPr id="61" name="Ink 60">
                <a:extLst>
                  <a:ext uri="{FF2B5EF4-FFF2-40B4-BE49-F238E27FC236}">
                    <a16:creationId xmlns:a16="http://schemas.microsoft.com/office/drawing/2014/main" id="{09AAC61A-9176-483F-985D-AB3425B1219B}"/>
                  </a:ext>
                </a:extLst>
              </p:cNvPr>
              <p:cNvPicPr/>
              <p:nvPr/>
            </p:nvPicPr>
            <p:blipFill>
              <a:blip r:embed="rId68"/>
              <a:stretch>
                <a:fillRect/>
              </a:stretch>
            </p:blipFill>
            <p:spPr>
              <a:xfrm>
                <a:off x="4909680" y="2740840"/>
                <a:ext cx="44640" cy="141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9">
            <p14:nvContentPartPr>
              <p14:cNvPr id="63" name="Ink 62">
                <a:extLst>
                  <a:ext uri="{FF2B5EF4-FFF2-40B4-BE49-F238E27FC236}">
                    <a16:creationId xmlns:a16="http://schemas.microsoft.com/office/drawing/2014/main" id="{5BA47E34-3387-4E2D-809B-5738BC1AB991}"/>
                  </a:ext>
                </a:extLst>
              </p14:cNvPr>
              <p14:cNvContentPartPr/>
              <p14:nvPr/>
            </p14:nvContentPartPr>
            <p14:xfrm>
              <a:off x="7661160" y="2706280"/>
              <a:ext cx="10800" cy="93960"/>
            </p14:xfrm>
          </p:contentPart>
        </mc:Choice>
        <mc:Fallback>
          <p:pic>
            <p:nvPicPr>
              <p:cNvPr id="63" name="Ink 62">
                <a:extLst>
                  <a:ext uri="{FF2B5EF4-FFF2-40B4-BE49-F238E27FC236}">
                    <a16:creationId xmlns:a16="http://schemas.microsoft.com/office/drawing/2014/main" id="{5BA47E34-3387-4E2D-809B-5738BC1AB991}"/>
                  </a:ext>
                </a:extLst>
              </p:cNvPr>
              <p:cNvPicPr/>
              <p:nvPr/>
            </p:nvPicPr>
            <p:blipFill>
              <a:blip r:embed="rId70"/>
              <a:stretch>
                <a:fillRect/>
              </a:stretch>
            </p:blipFill>
            <p:spPr>
              <a:xfrm>
                <a:off x="7643520" y="2688280"/>
                <a:ext cx="46440" cy="129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1">
            <p14:nvContentPartPr>
              <p14:cNvPr id="64" name="Ink 63">
                <a:extLst>
                  <a:ext uri="{FF2B5EF4-FFF2-40B4-BE49-F238E27FC236}">
                    <a16:creationId xmlns:a16="http://schemas.microsoft.com/office/drawing/2014/main" id="{8CDD2D3C-504C-46CE-8B57-F278089A9881}"/>
                  </a:ext>
                </a:extLst>
              </p14:cNvPr>
              <p14:cNvContentPartPr/>
              <p14:nvPr/>
            </p14:nvContentPartPr>
            <p14:xfrm>
              <a:off x="5680800" y="2803840"/>
              <a:ext cx="9720" cy="154800"/>
            </p14:xfrm>
          </p:contentPart>
        </mc:Choice>
        <mc:Fallback>
          <p:pic>
            <p:nvPicPr>
              <p:cNvPr id="64" name="Ink 63">
                <a:extLst>
                  <a:ext uri="{FF2B5EF4-FFF2-40B4-BE49-F238E27FC236}">
                    <a16:creationId xmlns:a16="http://schemas.microsoft.com/office/drawing/2014/main" id="{8CDD2D3C-504C-46CE-8B57-F278089A9881}"/>
                  </a:ext>
                </a:extLst>
              </p:cNvPr>
              <p:cNvPicPr/>
              <p:nvPr/>
            </p:nvPicPr>
            <p:blipFill>
              <a:blip r:embed="rId72"/>
              <a:stretch>
                <a:fillRect/>
              </a:stretch>
            </p:blipFill>
            <p:spPr>
              <a:xfrm>
                <a:off x="5662800" y="2785840"/>
                <a:ext cx="45360" cy="190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3">
            <p14:nvContentPartPr>
              <p14:cNvPr id="41" name="Ink 40">
                <a:extLst>
                  <a:ext uri="{FF2B5EF4-FFF2-40B4-BE49-F238E27FC236}">
                    <a16:creationId xmlns:a16="http://schemas.microsoft.com/office/drawing/2014/main" id="{B08DA4DF-F853-4BD8-84D7-9821AD1B54AD}"/>
                  </a:ext>
                </a:extLst>
              </p14:cNvPr>
              <p14:cNvContentPartPr/>
              <p14:nvPr/>
            </p14:nvContentPartPr>
            <p14:xfrm>
              <a:off x="5900880" y="3780160"/>
              <a:ext cx="500040" cy="360360"/>
            </p14:xfrm>
          </p:contentPart>
        </mc:Choice>
        <mc:Fallback>
          <p:pic>
            <p:nvPicPr>
              <p:cNvPr id="41" name="Ink 40">
                <a:extLst>
                  <a:ext uri="{FF2B5EF4-FFF2-40B4-BE49-F238E27FC236}">
                    <a16:creationId xmlns:a16="http://schemas.microsoft.com/office/drawing/2014/main" id="{B08DA4DF-F853-4BD8-84D7-9821AD1B54AD}"/>
                  </a:ext>
                </a:extLst>
              </p:cNvPr>
              <p:cNvPicPr/>
              <p:nvPr/>
            </p:nvPicPr>
            <p:blipFill>
              <a:blip r:embed="rId74"/>
              <a:stretch>
                <a:fillRect/>
              </a:stretch>
            </p:blipFill>
            <p:spPr>
              <a:xfrm>
                <a:off x="5883227" y="3762520"/>
                <a:ext cx="535706" cy="39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5">
            <p14:nvContentPartPr>
              <p14:cNvPr id="43" name="Ink 42">
                <a:extLst>
                  <a:ext uri="{FF2B5EF4-FFF2-40B4-BE49-F238E27FC236}">
                    <a16:creationId xmlns:a16="http://schemas.microsoft.com/office/drawing/2014/main" id="{5EF60886-E0B2-4E8B-BF0A-629D0A2A61F2}"/>
                  </a:ext>
                </a:extLst>
              </p14:cNvPr>
              <p14:cNvContentPartPr/>
              <p14:nvPr/>
            </p14:nvContentPartPr>
            <p14:xfrm>
              <a:off x="7822560" y="3413320"/>
              <a:ext cx="18360" cy="102240"/>
            </p14:xfrm>
          </p:contentPart>
        </mc:Choice>
        <mc:Fallback>
          <p:pic>
            <p:nvPicPr>
              <p:cNvPr id="43" name="Ink 42">
                <a:extLst>
                  <a:ext uri="{FF2B5EF4-FFF2-40B4-BE49-F238E27FC236}">
                    <a16:creationId xmlns:a16="http://schemas.microsoft.com/office/drawing/2014/main" id="{5EF60886-E0B2-4E8B-BF0A-629D0A2A61F2}"/>
                  </a:ext>
                </a:extLst>
              </p:cNvPr>
              <p:cNvPicPr/>
              <p:nvPr/>
            </p:nvPicPr>
            <p:blipFill>
              <a:blip r:embed="rId76"/>
              <a:stretch>
                <a:fillRect/>
              </a:stretch>
            </p:blipFill>
            <p:spPr>
              <a:xfrm>
                <a:off x="7804920" y="3395680"/>
                <a:ext cx="54000" cy="137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7">
            <p14:nvContentPartPr>
              <p14:cNvPr id="44" name="Ink 43">
                <a:extLst>
                  <a:ext uri="{FF2B5EF4-FFF2-40B4-BE49-F238E27FC236}">
                    <a16:creationId xmlns:a16="http://schemas.microsoft.com/office/drawing/2014/main" id="{46679BD4-E2B2-4277-8AEC-0C30E90D424E}"/>
                  </a:ext>
                </a:extLst>
              </p14:cNvPr>
              <p14:cNvContentPartPr/>
              <p14:nvPr/>
            </p14:nvContentPartPr>
            <p14:xfrm>
              <a:off x="1686360" y="3451840"/>
              <a:ext cx="49320" cy="106920"/>
            </p14:xfrm>
          </p:contentPart>
        </mc:Choice>
        <mc:Fallback>
          <p:pic>
            <p:nvPicPr>
              <p:cNvPr id="44" name="Ink 43">
                <a:extLst>
                  <a:ext uri="{FF2B5EF4-FFF2-40B4-BE49-F238E27FC236}">
                    <a16:creationId xmlns:a16="http://schemas.microsoft.com/office/drawing/2014/main" id="{46679BD4-E2B2-4277-8AEC-0C30E90D424E}"/>
                  </a:ext>
                </a:extLst>
              </p:cNvPr>
              <p:cNvPicPr/>
              <p:nvPr/>
            </p:nvPicPr>
            <p:blipFill>
              <a:blip r:embed="rId78"/>
              <a:stretch>
                <a:fillRect/>
              </a:stretch>
            </p:blipFill>
            <p:spPr>
              <a:xfrm>
                <a:off x="1668720" y="3433840"/>
                <a:ext cx="84960" cy="142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9">
            <p14:nvContentPartPr>
              <p14:cNvPr id="45" name="Ink 44">
                <a:extLst>
                  <a:ext uri="{FF2B5EF4-FFF2-40B4-BE49-F238E27FC236}">
                    <a16:creationId xmlns:a16="http://schemas.microsoft.com/office/drawing/2014/main" id="{12966F47-33A5-4C7B-90BD-3FEFC1F4DC64}"/>
                  </a:ext>
                </a:extLst>
              </p14:cNvPr>
              <p14:cNvContentPartPr/>
              <p14:nvPr/>
            </p14:nvContentPartPr>
            <p14:xfrm>
              <a:off x="3078120" y="3875200"/>
              <a:ext cx="23040" cy="104400"/>
            </p14:xfrm>
          </p:contentPart>
        </mc:Choice>
        <mc:Fallback>
          <p:pic>
            <p:nvPicPr>
              <p:cNvPr id="45" name="Ink 44">
                <a:extLst>
                  <a:ext uri="{FF2B5EF4-FFF2-40B4-BE49-F238E27FC236}">
                    <a16:creationId xmlns:a16="http://schemas.microsoft.com/office/drawing/2014/main" id="{12966F47-33A5-4C7B-90BD-3FEFC1F4DC64}"/>
                  </a:ext>
                </a:extLst>
              </p:cNvPr>
              <p:cNvPicPr/>
              <p:nvPr/>
            </p:nvPicPr>
            <p:blipFill>
              <a:blip r:embed="rId80"/>
              <a:stretch>
                <a:fillRect/>
              </a:stretch>
            </p:blipFill>
            <p:spPr>
              <a:xfrm>
                <a:off x="3060120" y="3857560"/>
                <a:ext cx="58680" cy="140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1">
            <p14:nvContentPartPr>
              <p14:cNvPr id="48" name="Ink 47">
                <a:extLst>
                  <a:ext uri="{FF2B5EF4-FFF2-40B4-BE49-F238E27FC236}">
                    <a16:creationId xmlns:a16="http://schemas.microsoft.com/office/drawing/2014/main" id="{2E56A278-8FA4-4588-922D-D0CC20148847}"/>
                  </a:ext>
                </a:extLst>
              </p14:cNvPr>
              <p14:cNvContentPartPr/>
              <p14:nvPr/>
            </p14:nvContentPartPr>
            <p14:xfrm>
              <a:off x="6308040" y="2442760"/>
              <a:ext cx="31680" cy="307080"/>
            </p14:xfrm>
          </p:contentPart>
        </mc:Choice>
        <mc:Fallback>
          <p:pic>
            <p:nvPicPr>
              <p:cNvPr id="48" name="Ink 47">
                <a:extLst>
                  <a:ext uri="{FF2B5EF4-FFF2-40B4-BE49-F238E27FC236}">
                    <a16:creationId xmlns:a16="http://schemas.microsoft.com/office/drawing/2014/main" id="{2E56A278-8FA4-4588-922D-D0CC20148847}"/>
                  </a:ext>
                </a:extLst>
              </p:cNvPr>
              <p:cNvPicPr/>
              <p:nvPr/>
            </p:nvPicPr>
            <p:blipFill>
              <a:blip r:embed="rId82"/>
              <a:stretch>
                <a:fillRect/>
              </a:stretch>
            </p:blipFill>
            <p:spPr>
              <a:xfrm>
                <a:off x="6290040" y="2425120"/>
                <a:ext cx="67320" cy="342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3">
            <p14:nvContentPartPr>
              <p14:cNvPr id="49" name="Ink 48">
                <a:extLst>
                  <a:ext uri="{FF2B5EF4-FFF2-40B4-BE49-F238E27FC236}">
                    <a16:creationId xmlns:a16="http://schemas.microsoft.com/office/drawing/2014/main" id="{C6958BFC-862F-4A1A-9AE9-075C5ADC74F1}"/>
                  </a:ext>
                </a:extLst>
              </p14:cNvPr>
              <p14:cNvContentPartPr/>
              <p14:nvPr/>
            </p14:nvContentPartPr>
            <p14:xfrm>
              <a:off x="8222880" y="2438080"/>
              <a:ext cx="47520" cy="287280"/>
            </p14:xfrm>
          </p:contentPart>
        </mc:Choice>
        <mc:Fallback>
          <p:pic>
            <p:nvPicPr>
              <p:cNvPr id="49" name="Ink 48">
                <a:extLst>
                  <a:ext uri="{FF2B5EF4-FFF2-40B4-BE49-F238E27FC236}">
                    <a16:creationId xmlns:a16="http://schemas.microsoft.com/office/drawing/2014/main" id="{C6958BFC-862F-4A1A-9AE9-075C5ADC74F1}"/>
                  </a:ext>
                </a:extLst>
              </p:cNvPr>
              <p:cNvPicPr/>
              <p:nvPr/>
            </p:nvPicPr>
            <p:blipFill>
              <a:blip r:embed="rId84"/>
              <a:stretch>
                <a:fillRect/>
              </a:stretch>
            </p:blipFill>
            <p:spPr>
              <a:xfrm>
                <a:off x="8205240" y="2420440"/>
                <a:ext cx="83160" cy="322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5">
            <p14:nvContentPartPr>
              <p14:cNvPr id="51" name="Ink 50">
                <a:extLst>
                  <a:ext uri="{FF2B5EF4-FFF2-40B4-BE49-F238E27FC236}">
                    <a16:creationId xmlns:a16="http://schemas.microsoft.com/office/drawing/2014/main" id="{1DFE33CF-77B6-49AD-A3C1-A13A8E09033C}"/>
                  </a:ext>
                </a:extLst>
              </p14:cNvPr>
              <p14:cNvContentPartPr/>
              <p14:nvPr/>
            </p14:nvContentPartPr>
            <p14:xfrm>
              <a:off x="6517920" y="3665320"/>
              <a:ext cx="1213920" cy="362880"/>
            </p14:xfrm>
          </p:contentPart>
        </mc:Choice>
        <mc:Fallback>
          <p:pic>
            <p:nvPicPr>
              <p:cNvPr id="51" name="Ink 50">
                <a:extLst>
                  <a:ext uri="{FF2B5EF4-FFF2-40B4-BE49-F238E27FC236}">
                    <a16:creationId xmlns:a16="http://schemas.microsoft.com/office/drawing/2014/main" id="{1DFE33CF-77B6-49AD-A3C1-A13A8E09033C}"/>
                  </a:ext>
                </a:extLst>
              </p:cNvPr>
              <p:cNvPicPr/>
              <p:nvPr/>
            </p:nvPicPr>
            <p:blipFill>
              <a:blip r:embed="rId86"/>
              <a:stretch>
                <a:fillRect/>
              </a:stretch>
            </p:blipFill>
            <p:spPr>
              <a:xfrm>
                <a:off x="6500280" y="3647680"/>
                <a:ext cx="1249560" cy="3985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434644541"/>
      </p:ext>
    </p:extLst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EF925F-07F8-4EB3-99A6-401403A3F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8BA499-14B1-4141-8B47-F388188B2A8C}" type="slidenum">
              <a:rPr lang="en-US" smtClean="0"/>
              <a:pPr>
                <a:defRPr/>
              </a:pPr>
              <a:t>86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AD464D5-D9F9-466D-A4A1-25B0EA3422C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5416" t="33335" r="29583" b="62221"/>
          <a:stretch/>
        </p:blipFill>
        <p:spPr>
          <a:xfrm>
            <a:off x="148500" y="304800"/>
            <a:ext cx="5318760" cy="1772920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37" name="Ink 36">
                <a:extLst>
                  <a:ext uri="{FF2B5EF4-FFF2-40B4-BE49-F238E27FC236}">
                    <a16:creationId xmlns:a16="http://schemas.microsoft.com/office/drawing/2014/main" id="{D6370821-B2C0-4D68-9A50-8EE7C43E9D4B}"/>
                  </a:ext>
                </a:extLst>
              </p14:cNvPr>
              <p14:cNvContentPartPr/>
              <p14:nvPr/>
            </p14:nvContentPartPr>
            <p14:xfrm>
              <a:off x="7835160" y="517840"/>
              <a:ext cx="8280" cy="8280"/>
            </p14:xfrm>
          </p:contentPart>
        </mc:Choice>
        <mc:Fallback>
          <p:pic>
            <p:nvPicPr>
              <p:cNvPr id="37" name="Ink 36">
                <a:extLst>
                  <a:ext uri="{FF2B5EF4-FFF2-40B4-BE49-F238E27FC236}">
                    <a16:creationId xmlns:a16="http://schemas.microsoft.com/office/drawing/2014/main" id="{D6370821-B2C0-4D68-9A50-8EE7C43E9D4B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817160" y="499840"/>
                <a:ext cx="43920" cy="43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40" name="Ink 39">
                <a:extLst>
                  <a:ext uri="{FF2B5EF4-FFF2-40B4-BE49-F238E27FC236}">
                    <a16:creationId xmlns:a16="http://schemas.microsoft.com/office/drawing/2014/main" id="{7E04FA89-E846-4EE5-948E-BDD66B7DFAE1}"/>
                  </a:ext>
                </a:extLst>
              </p14:cNvPr>
              <p14:cNvContentPartPr/>
              <p14:nvPr/>
            </p14:nvContentPartPr>
            <p14:xfrm>
              <a:off x="8268240" y="578680"/>
              <a:ext cx="60120" cy="143640"/>
            </p14:xfrm>
          </p:contentPart>
        </mc:Choice>
        <mc:Fallback>
          <p:pic>
            <p:nvPicPr>
              <p:cNvPr id="40" name="Ink 39">
                <a:extLst>
                  <a:ext uri="{FF2B5EF4-FFF2-40B4-BE49-F238E27FC236}">
                    <a16:creationId xmlns:a16="http://schemas.microsoft.com/office/drawing/2014/main" id="{7E04FA89-E846-4EE5-948E-BDD66B7DFAE1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8250600" y="561040"/>
                <a:ext cx="95760" cy="179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42" name="Ink 41">
                <a:extLst>
                  <a:ext uri="{FF2B5EF4-FFF2-40B4-BE49-F238E27FC236}">
                    <a16:creationId xmlns:a16="http://schemas.microsoft.com/office/drawing/2014/main" id="{35D21B36-C84B-4A54-A2C6-7EA2A5DDE659}"/>
                  </a:ext>
                </a:extLst>
              </p14:cNvPr>
              <p14:cNvContentPartPr/>
              <p14:nvPr/>
            </p14:nvContentPartPr>
            <p14:xfrm>
              <a:off x="6888000" y="571840"/>
              <a:ext cx="922680" cy="345960"/>
            </p14:xfrm>
          </p:contentPart>
        </mc:Choice>
        <mc:Fallback>
          <p:pic>
            <p:nvPicPr>
              <p:cNvPr id="42" name="Ink 41">
                <a:extLst>
                  <a:ext uri="{FF2B5EF4-FFF2-40B4-BE49-F238E27FC236}">
                    <a16:creationId xmlns:a16="http://schemas.microsoft.com/office/drawing/2014/main" id="{35D21B36-C84B-4A54-A2C6-7EA2A5DDE659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6870360" y="554200"/>
                <a:ext cx="958320" cy="381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">
            <p14:nvContentPartPr>
              <p14:cNvPr id="46" name="Ink 45">
                <a:extLst>
                  <a:ext uri="{FF2B5EF4-FFF2-40B4-BE49-F238E27FC236}">
                    <a16:creationId xmlns:a16="http://schemas.microsoft.com/office/drawing/2014/main" id="{AE58C2E7-3D4F-4C17-A2BE-DBCF97D361FD}"/>
                  </a:ext>
                </a:extLst>
              </p14:cNvPr>
              <p14:cNvContentPartPr/>
              <p14:nvPr/>
            </p14:nvContentPartPr>
            <p14:xfrm>
              <a:off x="7912200" y="611440"/>
              <a:ext cx="226440" cy="99360"/>
            </p14:xfrm>
          </p:contentPart>
        </mc:Choice>
        <mc:Fallback>
          <p:pic>
            <p:nvPicPr>
              <p:cNvPr id="46" name="Ink 45">
                <a:extLst>
                  <a:ext uri="{FF2B5EF4-FFF2-40B4-BE49-F238E27FC236}">
                    <a16:creationId xmlns:a16="http://schemas.microsoft.com/office/drawing/2014/main" id="{AE58C2E7-3D4F-4C17-A2BE-DBCF97D361FD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7894200" y="593440"/>
                <a:ext cx="262080" cy="135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">
            <p14:nvContentPartPr>
              <p14:cNvPr id="47" name="Ink 46">
                <a:extLst>
                  <a:ext uri="{FF2B5EF4-FFF2-40B4-BE49-F238E27FC236}">
                    <a16:creationId xmlns:a16="http://schemas.microsoft.com/office/drawing/2014/main" id="{2720DE4E-1CB9-4467-AB1C-E8F10EA28B3B}"/>
                  </a:ext>
                </a:extLst>
              </p14:cNvPr>
              <p14:cNvContentPartPr/>
              <p14:nvPr/>
            </p14:nvContentPartPr>
            <p14:xfrm>
              <a:off x="5577240" y="377440"/>
              <a:ext cx="1028880" cy="443880"/>
            </p14:xfrm>
          </p:contentPart>
        </mc:Choice>
        <mc:Fallback>
          <p:pic>
            <p:nvPicPr>
              <p:cNvPr id="47" name="Ink 46">
                <a:extLst>
                  <a:ext uri="{FF2B5EF4-FFF2-40B4-BE49-F238E27FC236}">
                    <a16:creationId xmlns:a16="http://schemas.microsoft.com/office/drawing/2014/main" id="{2720DE4E-1CB9-4467-AB1C-E8F10EA28B3B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5559240" y="359440"/>
                <a:ext cx="1064520" cy="479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">
            <p14:nvContentPartPr>
              <p14:cNvPr id="52" name="Ink 51">
                <a:extLst>
                  <a:ext uri="{FF2B5EF4-FFF2-40B4-BE49-F238E27FC236}">
                    <a16:creationId xmlns:a16="http://schemas.microsoft.com/office/drawing/2014/main" id="{58025BB2-F0CC-4F8F-ABBE-AD30D720C6F6}"/>
                  </a:ext>
                </a:extLst>
              </p14:cNvPr>
              <p14:cNvContentPartPr/>
              <p14:nvPr/>
            </p14:nvContentPartPr>
            <p14:xfrm>
              <a:off x="5404800" y="914560"/>
              <a:ext cx="1237320" cy="398160"/>
            </p14:xfrm>
          </p:contentPart>
        </mc:Choice>
        <mc:Fallback>
          <p:pic>
            <p:nvPicPr>
              <p:cNvPr id="52" name="Ink 51">
                <a:extLst>
                  <a:ext uri="{FF2B5EF4-FFF2-40B4-BE49-F238E27FC236}">
                    <a16:creationId xmlns:a16="http://schemas.microsoft.com/office/drawing/2014/main" id="{58025BB2-F0CC-4F8F-ABBE-AD30D720C6F6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5386805" y="896560"/>
                <a:ext cx="1272950" cy="433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">
            <p14:nvContentPartPr>
              <p14:cNvPr id="54" name="Ink 53">
                <a:extLst>
                  <a:ext uri="{FF2B5EF4-FFF2-40B4-BE49-F238E27FC236}">
                    <a16:creationId xmlns:a16="http://schemas.microsoft.com/office/drawing/2014/main" id="{36AC6581-A092-4DFF-861E-C92E5EAF0BEE}"/>
                  </a:ext>
                </a:extLst>
              </p14:cNvPr>
              <p14:cNvContentPartPr/>
              <p14:nvPr/>
            </p14:nvContentPartPr>
            <p14:xfrm>
              <a:off x="7155480" y="1036240"/>
              <a:ext cx="78480" cy="242640"/>
            </p14:xfrm>
          </p:contentPart>
        </mc:Choice>
        <mc:Fallback>
          <p:pic>
            <p:nvPicPr>
              <p:cNvPr id="54" name="Ink 53">
                <a:extLst>
                  <a:ext uri="{FF2B5EF4-FFF2-40B4-BE49-F238E27FC236}">
                    <a16:creationId xmlns:a16="http://schemas.microsoft.com/office/drawing/2014/main" id="{36AC6581-A092-4DFF-861E-C92E5EAF0BEE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7137480" y="1018240"/>
                <a:ext cx="114120" cy="278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7">
            <p14:nvContentPartPr>
              <p14:cNvPr id="55" name="Ink 54">
                <a:extLst>
                  <a:ext uri="{FF2B5EF4-FFF2-40B4-BE49-F238E27FC236}">
                    <a16:creationId xmlns:a16="http://schemas.microsoft.com/office/drawing/2014/main" id="{B12EE8D0-431B-4D78-AADC-6430F88E312A}"/>
                  </a:ext>
                </a:extLst>
              </p14:cNvPr>
              <p14:cNvContentPartPr/>
              <p14:nvPr/>
            </p14:nvContentPartPr>
            <p14:xfrm>
              <a:off x="7070880" y="1015360"/>
              <a:ext cx="354960" cy="11160"/>
            </p14:xfrm>
          </p:contentPart>
        </mc:Choice>
        <mc:Fallback>
          <p:pic>
            <p:nvPicPr>
              <p:cNvPr id="55" name="Ink 54">
                <a:extLst>
                  <a:ext uri="{FF2B5EF4-FFF2-40B4-BE49-F238E27FC236}">
                    <a16:creationId xmlns:a16="http://schemas.microsoft.com/office/drawing/2014/main" id="{B12EE8D0-431B-4D78-AADC-6430F88E312A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7052880" y="997360"/>
                <a:ext cx="390600" cy="46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9">
            <p14:nvContentPartPr>
              <p14:cNvPr id="59" name="Ink 58">
                <a:extLst>
                  <a:ext uri="{FF2B5EF4-FFF2-40B4-BE49-F238E27FC236}">
                    <a16:creationId xmlns:a16="http://schemas.microsoft.com/office/drawing/2014/main" id="{0CC92D0F-24ED-42C4-A0CF-1B2AA04552F3}"/>
                  </a:ext>
                </a:extLst>
              </p14:cNvPr>
              <p14:cNvContentPartPr/>
              <p14:nvPr/>
            </p14:nvContentPartPr>
            <p14:xfrm>
              <a:off x="7528080" y="1137400"/>
              <a:ext cx="178200" cy="15120"/>
            </p14:xfrm>
          </p:contentPart>
        </mc:Choice>
        <mc:Fallback>
          <p:pic>
            <p:nvPicPr>
              <p:cNvPr id="59" name="Ink 58">
                <a:extLst>
                  <a:ext uri="{FF2B5EF4-FFF2-40B4-BE49-F238E27FC236}">
                    <a16:creationId xmlns:a16="http://schemas.microsoft.com/office/drawing/2014/main" id="{0CC92D0F-24ED-42C4-A0CF-1B2AA04552F3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7510440" y="1119760"/>
                <a:ext cx="213840" cy="50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1">
            <p14:nvContentPartPr>
              <p14:cNvPr id="62" name="Ink 61">
                <a:extLst>
                  <a:ext uri="{FF2B5EF4-FFF2-40B4-BE49-F238E27FC236}">
                    <a16:creationId xmlns:a16="http://schemas.microsoft.com/office/drawing/2014/main" id="{AB9D4E6A-06C8-40AE-9379-952CC1A48ECF}"/>
                  </a:ext>
                </a:extLst>
              </p14:cNvPr>
              <p14:cNvContentPartPr/>
              <p14:nvPr/>
            </p14:nvContentPartPr>
            <p14:xfrm>
              <a:off x="7507920" y="1218760"/>
              <a:ext cx="222840" cy="23040"/>
            </p14:xfrm>
          </p:contentPart>
        </mc:Choice>
        <mc:Fallback>
          <p:pic>
            <p:nvPicPr>
              <p:cNvPr id="62" name="Ink 61">
                <a:extLst>
                  <a:ext uri="{FF2B5EF4-FFF2-40B4-BE49-F238E27FC236}">
                    <a16:creationId xmlns:a16="http://schemas.microsoft.com/office/drawing/2014/main" id="{AB9D4E6A-06C8-40AE-9379-952CC1A48ECF}"/>
                  </a:ext>
                </a:extLst>
              </p:cNvPr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7489920" y="1201120"/>
                <a:ext cx="258480" cy="58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3">
            <p14:nvContentPartPr>
              <p14:cNvPr id="65" name="Ink 64">
                <a:extLst>
                  <a:ext uri="{FF2B5EF4-FFF2-40B4-BE49-F238E27FC236}">
                    <a16:creationId xmlns:a16="http://schemas.microsoft.com/office/drawing/2014/main" id="{A0BF7C04-E153-4B52-A715-D7B699671F71}"/>
                  </a:ext>
                </a:extLst>
              </p14:cNvPr>
              <p14:cNvContentPartPr/>
              <p14:nvPr/>
            </p14:nvContentPartPr>
            <p14:xfrm>
              <a:off x="7872600" y="992320"/>
              <a:ext cx="507960" cy="290160"/>
            </p14:xfrm>
          </p:contentPart>
        </mc:Choice>
        <mc:Fallback>
          <p:pic>
            <p:nvPicPr>
              <p:cNvPr id="65" name="Ink 64">
                <a:extLst>
                  <a:ext uri="{FF2B5EF4-FFF2-40B4-BE49-F238E27FC236}">
                    <a16:creationId xmlns:a16="http://schemas.microsoft.com/office/drawing/2014/main" id="{A0BF7C04-E153-4B52-A715-D7B699671F71}"/>
                  </a:ext>
                </a:extLst>
              </p:cNvPr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7854613" y="974320"/>
                <a:ext cx="543575" cy="325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5">
            <p14:nvContentPartPr>
              <p14:cNvPr id="67" name="Ink 66">
                <a:extLst>
                  <a:ext uri="{FF2B5EF4-FFF2-40B4-BE49-F238E27FC236}">
                    <a16:creationId xmlns:a16="http://schemas.microsoft.com/office/drawing/2014/main" id="{B8FA0598-8855-4942-A2CA-4E4622B40EE2}"/>
                  </a:ext>
                </a:extLst>
              </p14:cNvPr>
              <p14:cNvContentPartPr/>
              <p14:nvPr/>
            </p14:nvContentPartPr>
            <p14:xfrm>
              <a:off x="6881880" y="852640"/>
              <a:ext cx="1602000" cy="653760"/>
            </p14:xfrm>
          </p:contentPart>
        </mc:Choice>
        <mc:Fallback>
          <p:pic>
            <p:nvPicPr>
              <p:cNvPr id="67" name="Ink 66">
                <a:extLst>
                  <a:ext uri="{FF2B5EF4-FFF2-40B4-BE49-F238E27FC236}">
                    <a16:creationId xmlns:a16="http://schemas.microsoft.com/office/drawing/2014/main" id="{B8FA0598-8855-4942-A2CA-4E4622B40EE2}"/>
                  </a:ext>
                </a:extLst>
              </p:cNvPr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6863880" y="817000"/>
                <a:ext cx="1637640" cy="725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7">
            <p14:nvContentPartPr>
              <p14:cNvPr id="71" name="Ink 70">
                <a:extLst>
                  <a:ext uri="{FF2B5EF4-FFF2-40B4-BE49-F238E27FC236}">
                    <a16:creationId xmlns:a16="http://schemas.microsoft.com/office/drawing/2014/main" id="{EF71B3E2-3C62-45A6-9BDB-1C2CD12A261E}"/>
                  </a:ext>
                </a:extLst>
              </p14:cNvPr>
              <p14:cNvContentPartPr/>
              <p14:nvPr/>
            </p14:nvContentPartPr>
            <p14:xfrm>
              <a:off x="4246680" y="1378600"/>
              <a:ext cx="419400" cy="257040"/>
            </p14:xfrm>
          </p:contentPart>
        </mc:Choice>
        <mc:Fallback>
          <p:pic>
            <p:nvPicPr>
              <p:cNvPr id="71" name="Ink 70">
                <a:extLst>
                  <a:ext uri="{FF2B5EF4-FFF2-40B4-BE49-F238E27FC236}">
                    <a16:creationId xmlns:a16="http://schemas.microsoft.com/office/drawing/2014/main" id="{EF71B3E2-3C62-45A6-9BDB-1C2CD12A261E}"/>
                  </a:ext>
                </a:extLst>
              </p:cNvPr>
              <p:cNvPicPr/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4228695" y="1360600"/>
                <a:ext cx="455009" cy="292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9">
            <p14:nvContentPartPr>
              <p14:cNvPr id="75" name="Ink 74">
                <a:extLst>
                  <a:ext uri="{FF2B5EF4-FFF2-40B4-BE49-F238E27FC236}">
                    <a16:creationId xmlns:a16="http://schemas.microsoft.com/office/drawing/2014/main" id="{0F25B449-F645-4C29-B7A5-5C33D51892E4}"/>
                  </a:ext>
                </a:extLst>
              </p14:cNvPr>
              <p14:cNvContentPartPr/>
              <p14:nvPr/>
            </p14:nvContentPartPr>
            <p14:xfrm>
              <a:off x="1594560" y="792160"/>
              <a:ext cx="428400" cy="243000"/>
            </p14:xfrm>
          </p:contentPart>
        </mc:Choice>
        <mc:Fallback>
          <p:pic>
            <p:nvPicPr>
              <p:cNvPr id="75" name="Ink 74">
                <a:extLst>
                  <a:ext uri="{FF2B5EF4-FFF2-40B4-BE49-F238E27FC236}">
                    <a16:creationId xmlns:a16="http://schemas.microsoft.com/office/drawing/2014/main" id="{0F25B449-F645-4C29-B7A5-5C33D51892E4}"/>
                  </a:ext>
                </a:extLst>
              </p:cNvPr>
              <p:cNvPicPr/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1576920" y="774520"/>
                <a:ext cx="464040" cy="278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1">
            <p14:nvContentPartPr>
              <p14:cNvPr id="78" name="Ink 77">
                <a:extLst>
                  <a:ext uri="{FF2B5EF4-FFF2-40B4-BE49-F238E27FC236}">
                    <a16:creationId xmlns:a16="http://schemas.microsoft.com/office/drawing/2014/main" id="{CCC8D88C-883B-459D-AB72-05C671F102D4}"/>
                  </a:ext>
                </a:extLst>
              </p14:cNvPr>
              <p14:cNvContentPartPr/>
              <p14:nvPr/>
            </p14:nvContentPartPr>
            <p14:xfrm>
              <a:off x="3108720" y="461320"/>
              <a:ext cx="392400" cy="309960"/>
            </p14:xfrm>
          </p:contentPart>
        </mc:Choice>
        <mc:Fallback>
          <p:pic>
            <p:nvPicPr>
              <p:cNvPr id="78" name="Ink 77">
                <a:extLst>
                  <a:ext uri="{FF2B5EF4-FFF2-40B4-BE49-F238E27FC236}">
                    <a16:creationId xmlns:a16="http://schemas.microsoft.com/office/drawing/2014/main" id="{CCC8D88C-883B-459D-AB72-05C671F102D4}"/>
                  </a:ext>
                </a:extLst>
              </p:cNvPr>
              <p:cNvPicPr/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3090720" y="443700"/>
                <a:ext cx="428040" cy="34555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3">
            <p14:nvContentPartPr>
              <p14:cNvPr id="99" name="Ink 98">
                <a:extLst>
                  <a:ext uri="{FF2B5EF4-FFF2-40B4-BE49-F238E27FC236}">
                    <a16:creationId xmlns:a16="http://schemas.microsoft.com/office/drawing/2014/main" id="{1354BFEE-D6EB-45E4-84B4-2946D0D3443F}"/>
                  </a:ext>
                </a:extLst>
              </p14:cNvPr>
              <p14:cNvContentPartPr/>
              <p14:nvPr/>
            </p14:nvContentPartPr>
            <p14:xfrm>
              <a:off x="2600760" y="1970080"/>
              <a:ext cx="1411560" cy="2045880"/>
            </p14:xfrm>
          </p:contentPart>
        </mc:Choice>
        <mc:Fallback>
          <p:pic>
            <p:nvPicPr>
              <p:cNvPr id="99" name="Ink 98">
                <a:extLst>
                  <a:ext uri="{FF2B5EF4-FFF2-40B4-BE49-F238E27FC236}">
                    <a16:creationId xmlns:a16="http://schemas.microsoft.com/office/drawing/2014/main" id="{1354BFEE-D6EB-45E4-84B4-2946D0D3443F}"/>
                  </a:ext>
                </a:extLst>
              </p:cNvPr>
              <p:cNvPicPr/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2582760" y="1952080"/>
                <a:ext cx="1447200" cy="2081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5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4217E5C9-7C4E-4782-8030-8499A147D804}"/>
                  </a:ext>
                </a:extLst>
              </p14:cNvPr>
              <p14:cNvContentPartPr/>
              <p14:nvPr/>
            </p14:nvContentPartPr>
            <p14:xfrm>
              <a:off x="1632000" y="2618440"/>
              <a:ext cx="772560" cy="353520"/>
            </p14:xfrm>
          </p:contentPart>
        </mc:Choice>
        <mc:Fallback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4217E5C9-7C4E-4782-8030-8499A147D804}"/>
                  </a:ext>
                </a:extLst>
              </p:cNvPr>
              <p:cNvPicPr/>
              <p:nvPr/>
            </p:nvPicPr>
            <p:blipFill>
              <a:blip r:embed="rId36"/>
              <a:stretch>
                <a:fillRect/>
              </a:stretch>
            </p:blipFill>
            <p:spPr>
              <a:xfrm>
                <a:off x="1614008" y="2600458"/>
                <a:ext cx="808183" cy="38912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7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7A544295-29E4-40E0-8BDD-A7A6853DBE3C}"/>
                  </a:ext>
                </a:extLst>
              </p14:cNvPr>
              <p14:cNvContentPartPr/>
              <p14:nvPr/>
            </p14:nvContentPartPr>
            <p14:xfrm>
              <a:off x="1391520" y="2227480"/>
              <a:ext cx="302760" cy="281160"/>
            </p14:xfrm>
          </p:contentPart>
        </mc:Choice>
        <mc:Fallback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7A544295-29E4-40E0-8BDD-A7A6853DBE3C}"/>
                  </a:ext>
                </a:extLst>
              </p:cNvPr>
              <p:cNvPicPr/>
              <p:nvPr/>
            </p:nvPicPr>
            <p:blipFill>
              <a:blip r:embed="rId38"/>
              <a:stretch>
                <a:fillRect/>
              </a:stretch>
            </p:blipFill>
            <p:spPr>
              <a:xfrm>
                <a:off x="1373520" y="2209480"/>
                <a:ext cx="338400" cy="316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9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3D9C033A-5A16-4D3E-9A07-BDC0EB292494}"/>
                  </a:ext>
                </a:extLst>
              </p14:cNvPr>
              <p14:cNvContentPartPr/>
              <p14:nvPr/>
            </p14:nvContentPartPr>
            <p14:xfrm>
              <a:off x="1371000" y="2793760"/>
              <a:ext cx="2134440" cy="1338840"/>
            </p14:xfrm>
          </p:contentPart>
        </mc:Choice>
        <mc:Fallback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3D9C033A-5A16-4D3E-9A07-BDC0EB292494}"/>
                  </a:ext>
                </a:extLst>
              </p:cNvPr>
              <p:cNvPicPr/>
              <p:nvPr/>
            </p:nvPicPr>
            <p:blipFill>
              <a:blip r:embed="rId40"/>
              <a:stretch>
                <a:fillRect/>
              </a:stretch>
            </p:blipFill>
            <p:spPr>
              <a:xfrm>
                <a:off x="1353360" y="2775760"/>
                <a:ext cx="2170080" cy="1374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1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482682DB-4904-41EC-A6F3-2C9A528C7EC1}"/>
                  </a:ext>
                </a:extLst>
              </p14:cNvPr>
              <p14:cNvContentPartPr/>
              <p14:nvPr/>
            </p14:nvContentPartPr>
            <p14:xfrm>
              <a:off x="4835280" y="3169600"/>
              <a:ext cx="254880" cy="35604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482682DB-4904-41EC-A6F3-2C9A528C7EC1}"/>
                  </a:ext>
                </a:extLst>
              </p:cNvPr>
              <p:cNvPicPr/>
              <p:nvPr/>
            </p:nvPicPr>
            <p:blipFill>
              <a:blip r:embed="rId42"/>
              <a:stretch>
                <a:fillRect/>
              </a:stretch>
            </p:blipFill>
            <p:spPr>
              <a:xfrm>
                <a:off x="4817280" y="3151960"/>
                <a:ext cx="290520" cy="391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3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9C2663A4-3113-4659-AE17-B97894339986}"/>
                  </a:ext>
                </a:extLst>
              </p14:cNvPr>
              <p14:cNvContentPartPr/>
              <p14:nvPr/>
            </p14:nvContentPartPr>
            <p14:xfrm>
              <a:off x="5638440" y="3292360"/>
              <a:ext cx="164880" cy="9720"/>
            </p14:xfrm>
          </p:contentPart>
        </mc:Choice>
        <mc:Fallback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9C2663A4-3113-4659-AE17-B97894339986}"/>
                  </a:ext>
                </a:extLst>
              </p:cNvPr>
              <p:cNvPicPr/>
              <p:nvPr/>
            </p:nvPicPr>
            <p:blipFill>
              <a:blip r:embed="rId44"/>
              <a:stretch>
                <a:fillRect/>
              </a:stretch>
            </p:blipFill>
            <p:spPr>
              <a:xfrm>
                <a:off x="5620800" y="3274360"/>
                <a:ext cx="200520" cy="45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5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4B6E33D4-09CF-43EE-8479-F46E1B39B820}"/>
                  </a:ext>
                </a:extLst>
              </p14:cNvPr>
              <p14:cNvContentPartPr/>
              <p14:nvPr/>
            </p14:nvContentPartPr>
            <p14:xfrm>
              <a:off x="5648520" y="3403240"/>
              <a:ext cx="152280" cy="11160"/>
            </p14:xfrm>
          </p:contentPart>
        </mc:Choice>
        <mc:Fallback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4B6E33D4-09CF-43EE-8479-F46E1B39B820}"/>
                  </a:ext>
                </a:extLst>
              </p:cNvPr>
              <p:cNvPicPr/>
              <p:nvPr/>
            </p:nvPicPr>
            <p:blipFill>
              <a:blip r:embed="rId46"/>
              <a:stretch>
                <a:fillRect/>
              </a:stretch>
            </p:blipFill>
            <p:spPr>
              <a:xfrm>
                <a:off x="5630520" y="3385240"/>
                <a:ext cx="187920" cy="46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7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2D39D081-5196-43DB-9ED3-7F4FCF5D5EC5}"/>
                  </a:ext>
                </a:extLst>
              </p14:cNvPr>
              <p14:cNvContentPartPr/>
              <p14:nvPr/>
            </p14:nvContentPartPr>
            <p14:xfrm>
              <a:off x="5233800" y="3159520"/>
              <a:ext cx="272880" cy="359640"/>
            </p14:xfrm>
          </p:contentPart>
        </mc:Choice>
        <mc:Fallback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2D39D081-5196-43DB-9ED3-7F4FCF5D5EC5}"/>
                  </a:ext>
                </a:extLst>
              </p:cNvPr>
              <p:cNvPicPr/>
              <p:nvPr/>
            </p:nvPicPr>
            <p:blipFill>
              <a:blip r:embed="rId48"/>
              <a:stretch>
                <a:fillRect/>
              </a:stretch>
            </p:blipFill>
            <p:spPr>
              <a:xfrm>
                <a:off x="5216160" y="3141880"/>
                <a:ext cx="308520" cy="395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9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EF6C3D3B-34A2-4205-B749-773B5BDCD028}"/>
                  </a:ext>
                </a:extLst>
              </p14:cNvPr>
              <p14:cNvContentPartPr/>
              <p14:nvPr/>
            </p14:nvContentPartPr>
            <p14:xfrm>
              <a:off x="5912760" y="3250240"/>
              <a:ext cx="422280" cy="221400"/>
            </p14:xfrm>
          </p:contentPart>
        </mc:Choice>
        <mc:Fallback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EF6C3D3B-34A2-4205-B749-773B5BDCD028}"/>
                  </a:ext>
                </a:extLst>
              </p:cNvPr>
              <p:cNvPicPr/>
              <p:nvPr/>
            </p:nvPicPr>
            <p:blipFill>
              <a:blip r:embed="rId50"/>
              <a:stretch>
                <a:fillRect/>
              </a:stretch>
            </p:blipFill>
            <p:spPr>
              <a:xfrm>
                <a:off x="5894760" y="3232240"/>
                <a:ext cx="457920" cy="257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1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B6CA0288-67E2-47FE-9E30-A400EA400447}"/>
                  </a:ext>
                </a:extLst>
              </p14:cNvPr>
              <p14:cNvContentPartPr/>
              <p14:nvPr/>
            </p14:nvContentPartPr>
            <p14:xfrm>
              <a:off x="6583080" y="3230080"/>
              <a:ext cx="291240" cy="312480"/>
            </p14:xfrm>
          </p:contentPart>
        </mc:Choice>
        <mc:Fallback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B6CA0288-67E2-47FE-9E30-A400EA400447}"/>
                  </a:ext>
                </a:extLst>
              </p:cNvPr>
              <p:cNvPicPr/>
              <p:nvPr/>
            </p:nvPicPr>
            <p:blipFill>
              <a:blip r:embed="rId52"/>
              <a:stretch>
                <a:fillRect/>
              </a:stretch>
            </p:blipFill>
            <p:spPr>
              <a:xfrm>
                <a:off x="6565462" y="3212440"/>
                <a:ext cx="326836" cy="348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3">
            <p14:nvContentPartPr>
              <p14:cNvPr id="30" name="Ink 29">
                <a:extLst>
                  <a:ext uri="{FF2B5EF4-FFF2-40B4-BE49-F238E27FC236}">
                    <a16:creationId xmlns:a16="http://schemas.microsoft.com/office/drawing/2014/main" id="{3A03276A-2EE3-4BD2-A8DF-00A0E3831277}"/>
                  </a:ext>
                </a:extLst>
              </p14:cNvPr>
              <p14:cNvContentPartPr/>
              <p14:nvPr/>
            </p14:nvContentPartPr>
            <p14:xfrm>
              <a:off x="8086800" y="3220360"/>
              <a:ext cx="711360" cy="198000"/>
            </p14:xfrm>
          </p:contentPart>
        </mc:Choice>
        <mc:Fallback>
          <p:pic>
            <p:nvPicPr>
              <p:cNvPr id="30" name="Ink 29">
                <a:extLst>
                  <a:ext uri="{FF2B5EF4-FFF2-40B4-BE49-F238E27FC236}">
                    <a16:creationId xmlns:a16="http://schemas.microsoft.com/office/drawing/2014/main" id="{3A03276A-2EE3-4BD2-A8DF-00A0E3831277}"/>
                  </a:ext>
                </a:extLst>
              </p:cNvPr>
              <p:cNvPicPr/>
              <p:nvPr/>
            </p:nvPicPr>
            <p:blipFill>
              <a:blip r:embed="rId54"/>
              <a:stretch>
                <a:fillRect/>
              </a:stretch>
            </p:blipFill>
            <p:spPr>
              <a:xfrm>
                <a:off x="8069160" y="3202360"/>
                <a:ext cx="747000" cy="233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5">
            <p14:nvContentPartPr>
              <p14:cNvPr id="31" name="Ink 30">
                <a:extLst>
                  <a:ext uri="{FF2B5EF4-FFF2-40B4-BE49-F238E27FC236}">
                    <a16:creationId xmlns:a16="http://schemas.microsoft.com/office/drawing/2014/main" id="{741B1212-09CB-4167-8A79-058288385D0F}"/>
                  </a:ext>
                </a:extLst>
              </p14:cNvPr>
              <p14:cNvContentPartPr/>
              <p14:nvPr/>
            </p14:nvContentPartPr>
            <p14:xfrm>
              <a:off x="7101480" y="3229360"/>
              <a:ext cx="869040" cy="264600"/>
            </p14:xfrm>
          </p:contentPart>
        </mc:Choice>
        <mc:Fallback>
          <p:pic>
            <p:nvPicPr>
              <p:cNvPr id="31" name="Ink 30">
                <a:extLst>
                  <a:ext uri="{FF2B5EF4-FFF2-40B4-BE49-F238E27FC236}">
                    <a16:creationId xmlns:a16="http://schemas.microsoft.com/office/drawing/2014/main" id="{741B1212-09CB-4167-8A79-058288385D0F}"/>
                  </a:ext>
                </a:extLst>
              </p:cNvPr>
              <p:cNvPicPr/>
              <p:nvPr/>
            </p:nvPicPr>
            <p:blipFill>
              <a:blip r:embed="rId56"/>
              <a:stretch>
                <a:fillRect/>
              </a:stretch>
            </p:blipFill>
            <p:spPr>
              <a:xfrm>
                <a:off x="7083840" y="3211696"/>
                <a:ext cx="904680" cy="30028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7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8C81DB99-D30C-4600-A6EF-3817C3B2D4B6}"/>
                  </a:ext>
                </a:extLst>
              </p14:cNvPr>
              <p14:cNvContentPartPr/>
              <p14:nvPr/>
            </p14:nvContentPartPr>
            <p14:xfrm>
              <a:off x="4764360" y="3677560"/>
              <a:ext cx="248760" cy="254520"/>
            </p14:xfrm>
          </p:contentPart>
        </mc:Choice>
        <mc:Fallback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8C81DB99-D30C-4600-A6EF-3817C3B2D4B6}"/>
                  </a:ext>
                </a:extLst>
              </p:cNvPr>
              <p:cNvPicPr/>
              <p:nvPr/>
            </p:nvPicPr>
            <p:blipFill>
              <a:blip r:embed="rId58"/>
              <a:stretch>
                <a:fillRect/>
              </a:stretch>
            </p:blipFill>
            <p:spPr>
              <a:xfrm>
                <a:off x="4746720" y="3659920"/>
                <a:ext cx="284400" cy="290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9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id="{A159817A-9AF6-403C-B7E5-7328F9DA96B9}"/>
                  </a:ext>
                </a:extLst>
              </p14:cNvPr>
              <p14:cNvContentPartPr/>
              <p14:nvPr/>
            </p14:nvContentPartPr>
            <p14:xfrm>
              <a:off x="5303280" y="3768640"/>
              <a:ext cx="426240" cy="257760"/>
            </p14:xfrm>
          </p:contentPart>
        </mc:Choice>
        <mc:Fallback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A159817A-9AF6-403C-B7E5-7328F9DA96B9}"/>
                  </a:ext>
                </a:extLst>
              </p:cNvPr>
              <p:cNvPicPr/>
              <p:nvPr/>
            </p:nvPicPr>
            <p:blipFill>
              <a:blip r:embed="rId60"/>
              <a:stretch>
                <a:fillRect/>
              </a:stretch>
            </p:blipFill>
            <p:spPr>
              <a:xfrm>
                <a:off x="5285265" y="3751000"/>
                <a:ext cx="461910" cy="293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1">
            <p14:nvContentPartPr>
              <p14:cNvPr id="35" name="Ink 34">
                <a:extLst>
                  <a:ext uri="{FF2B5EF4-FFF2-40B4-BE49-F238E27FC236}">
                    <a16:creationId xmlns:a16="http://schemas.microsoft.com/office/drawing/2014/main" id="{B7697325-C95D-4296-AA36-A65ED935F75A}"/>
                  </a:ext>
                </a:extLst>
              </p14:cNvPr>
              <p14:cNvContentPartPr/>
              <p14:nvPr/>
            </p14:nvContentPartPr>
            <p14:xfrm>
              <a:off x="5900880" y="3780160"/>
              <a:ext cx="500040" cy="252000"/>
            </p14:xfrm>
          </p:contentPart>
        </mc:Choice>
        <mc:Fallback>
          <p:pic>
            <p:nvPicPr>
              <p:cNvPr id="35" name="Ink 34">
                <a:extLst>
                  <a:ext uri="{FF2B5EF4-FFF2-40B4-BE49-F238E27FC236}">
                    <a16:creationId xmlns:a16="http://schemas.microsoft.com/office/drawing/2014/main" id="{B7697325-C95D-4296-AA36-A65ED935F75A}"/>
                  </a:ext>
                </a:extLst>
              </p:cNvPr>
              <p:cNvPicPr/>
              <p:nvPr/>
            </p:nvPicPr>
            <p:blipFill>
              <a:blip r:embed="rId62"/>
              <a:stretch>
                <a:fillRect/>
              </a:stretch>
            </p:blipFill>
            <p:spPr>
              <a:xfrm>
                <a:off x="5883227" y="3762520"/>
                <a:ext cx="535706" cy="287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3">
            <p14:nvContentPartPr>
              <p14:cNvPr id="38" name="Ink 37">
                <a:extLst>
                  <a:ext uri="{FF2B5EF4-FFF2-40B4-BE49-F238E27FC236}">
                    <a16:creationId xmlns:a16="http://schemas.microsoft.com/office/drawing/2014/main" id="{0ACDF429-9798-4063-8FCE-A28976E98BF1}"/>
                  </a:ext>
                </a:extLst>
              </p14:cNvPr>
              <p14:cNvContentPartPr/>
              <p14:nvPr/>
            </p14:nvContentPartPr>
            <p14:xfrm>
              <a:off x="6517920" y="3665320"/>
              <a:ext cx="1213920" cy="325800"/>
            </p14:xfrm>
          </p:contentPart>
        </mc:Choice>
        <mc:Fallback>
          <p:pic>
            <p:nvPicPr>
              <p:cNvPr id="38" name="Ink 37">
                <a:extLst>
                  <a:ext uri="{FF2B5EF4-FFF2-40B4-BE49-F238E27FC236}">
                    <a16:creationId xmlns:a16="http://schemas.microsoft.com/office/drawing/2014/main" id="{0ACDF429-9798-4063-8FCE-A28976E98BF1}"/>
                  </a:ext>
                </a:extLst>
              </p:cNvPr>
              <p:cNvPicPr/>
              <p:nvPr/>
            </p:nvPicPr>
            <p:blipFill>
              <a:blip r:embed="rId64"/>
              <a:stretch>
                <a:fillRect/>
              </a:stretch>
            </p:blipFill>
            <p:spPr>
              <a:xfrm>
                <a:off x="6500280" y="3647680"/>
                <a:ext cx="1249560" cy="361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5">
            <p14:nvContentPartPr>
              <p14:cNvPr id="23" name="Ink 22">
                <a:extLst>
                  <a:ext uri="{FF2B5EF4-FFF2-40B4-BE49-F238E27FC236}">
                    <a16:creationId xmlns:a16="http://schemas.microsoft.com/office/drawing/2014/main" id="{BBEE31EE-3732-4EA0-BB4A-DA7531CDA4A4}"/>
                  </a:ext>
                </a:extLst>
              </p14:cNvPr>
              <p14:cNvContentPartPr/>
              <p14:nvPr/>
            </p14:nvContentPartPr>
            <p14:xfrm>
              <a:off x="2641440" y="4499440"/>
              <a:ext cx="711360" cy="384120"/>
            </p14:xfrm>
          </p:contentPart>
        </mc:Choice>
        <mc:Fallback>
          <p:pic>
            <p:nvPicPr>
              <p:cNvPr id="23" name="Ink 22">
                <a:extLst>
                  <a:ext uri="{FF2B5EF4-FFF2-40B4-BE49-F238E27FC236}">
                    <a16:creationId xmlns:a16="http://schemas.microsoft.com/office/drawing/2014/main" id="{BBEE31EE-3732-4EA0-BB4A-DA7531CDA4A4}"/>
                  </a:ext>
                </a:extLst>
              </p:cNvPr>
              <p:cNvPicPr/>
              <p:nvPr/>
            </p:nvPicPr>
            <p:blipFill>
              <a:blip r:embed="rId66"/>
              <a:stretch>
                <a:fillRect/>
              </a:stretch>
            </p:blipFill>
            <p:spPr>
              <a:xfrm>
                <a:off x="2623440" y="4481440"/>
                <a:ext cx="747000" cy="419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7">
            <p14:nvContentPartPr>
              <p14:cNvPr id="24" name="Ink 23">
                <a:extLst>
                  <a:ext uri="{FF2B5EF4-FFF2-40B4-BE49-F238E27FC236}">
                    <a16:creationId xmlns:a16="http://schemas.microsoft.com/office/drawing/2014/main" id="{566C570C-FEA7-4426-ADDD-943160CC0CF0}"/>
                  </a:ext>
                </a:extLst>
              </p14:cNvPr>
              <p14:cNvContentPartPr/>
              <p14:nvPr/>
            </p14:nvContentPartPr>
            <p14:xfrm>
              <a:off x="964920" y="4458760"/>
              <a:ext cx="1147320" cy="559440"/>
            </p14:xfrm>
          </p:contentPart>
        </mc:Choice>
        <mc:Fallback>
          <p:pic>
            <p:nvPicPr>
              <p:cNvPr id="24" name="Ink 23">
                <a:extLst>
                  <a:ext uri="{FF2B5EF4-FFF2-40B4-BE49-F238E27FC236}">
                    <a16:creationId xmlns:a16="http://schemas.microsoft.com/office/drawing/2014/main" id="{566C570C-FEA7-4426-ADDD-943160CC0CF0}"/>
                  </a:ext>
                </a:extLst>
              </p:cNvPr>
              <p:cNvPicPr/>
              <p:nvPr/>
            </p:nvPicPr>
            <p:blipFill>
              <a:blip r:embed="rId68"/>
              <a:stretch>
                <a:fillRect/>
              </a:stretch>
            </p:blipFill>
            <p:spPr>
              <a:xfrm>
                <a:off x="946926" y="4440760"/>
                <a:ext cx="1182949" cy="595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9">
            <p14:nvContentPartPr>
              <p14:cNvPr id="27" name="Ink 26">
                <a:extLst>
                  <a:ext uri="{FF2B5EF4-FFF2-40B4-BE49-F238E27FC236}">
                    <a16:creationId xmlns:a16="http://schemas.microsoft.com/office/drawing/2014/main" id="{78C74B69-C2D1-4709-8705-0BF62A24FC5D}"/>
                  </a:ext>
                </a:extLst>
              </p14:cNvPr>
              <p14:cNvContentPartPr/>
              <p14:nvPr/>
            </p14:nvContentPartPr>
            <p14:xfrm>
              <a:off x="3576000" y="4465960"/>
              <a:ext cx="527760" cy="349560"/>
            </p14:xfrm>
          </p:contentPart>
        </mc:Choice>
        <mc:Fallback>
          <p:pic>
            <p:nvPicPr>
              <p:cNvPr id="27" name="Ink 26">
                <a:extLst>
                  <a:ext uri="{FF2B5EF4-FFF2-40B4-BE49-F238E27FC236}">
                    <a16:creationId xmlns:a16="http://schemas.microsoft.com/office/drawing/2014/main" id="{78C74B69-C2D1-4709-8705-0BF62A24FC5D}"/>
                  </a:ext>
                </a:extLst>
              </p:cNvPr>
              <p:cNvPicPr/>
              <p:nvPr/>
            </p:nvPicPr>
            <p:blipFill>
              <a:blip r:embed="rId70"/>
              <a:stretch>
                <a:fillRect/>
              </a:stretch>
            </p:blipFill>
            <p:spPr>
              <a:xfrm>
                <a:off x="3558360" y="4447960"/>
                <a:ext cx="563400" cy="385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1">
            <p14:nvContentPartPr>
              <p14:cNvPr id="51" name="Ink 50">
                <a:extLst>
                  <a:ext uri="{FF2B5EF4-FFF2-40B4-BE49-F238E27FC236}">
                    <a16:creationId xmlns:a16="http://schemas.microsoft.com/office/drawing/2014/main" id="{BA07C2E5-B27B-4E57-B518-8997E7C8ABA8}"/>
                  </a:ext>
                </a:extLst>
              </p14:cNvPr>
              <p14:cNvContentPartPr/>
              <p14:nvPr/>
            </p14:nvContentPartPr>
            <p14:xfrm>
              <a:off x="4572000" y="2545000"/>
              <a:ext cx="326520" cy="229320"/>
            </p14:xfrm>
          </p:contentPart>
        </mc:Choice>
        <mc:Fallback>
          <p:pic>
            <p:nvPicPr>
              <p:cNvPr id="51" name="Ink 50">
                <a:extLst>
                  <a:ext uri="{FF2B5EF4-FFF2-40B4-BE49-F238E27FC236}">
                    <a16:creationId xmlns:a16="http://schemas.microsoft.com/office/drawing/2014/main" id="{BA07C2E5-B27B-4E57-B518-8997E7C8ABA8}"/>
                  </a:ext>
                </a:extLst>
              </p:cNvPr>
              <p:cNvPicPr/>
              <p:nvPr/>
            </p:nvPicPr>
            <p:blipFill>
              <a:blip r:embed="rId72"/>
              <a:stretch>
                <a:fillRect/>
              </a:stretch>
            </p:blipFill>
            <p:spPr>
              <a:xfrm>
                <a:off x="4554360" y="2527000"/>
                <a:ext cx="362160" cy="264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3">
            <p14:nvContentPartPr>
              <p14:cNvPr id="53" name="Ink 52">
                <a:extLst>
                  <a:ext uri="{FF2B5EF4-FFF2-40B4-BE49-F238E27FC236}">
                    <a16:creationId xmlns:a16="http://schemas.microsoft.com/office/drawing/2014/main" id="{7072423B-DDFF-4C01-983F-8FBB151491C1}"/>
                  </a:ext>
                </a:extLst>
              </p14:cNvPr>
              <p14:cNvContentPartPr/>
              <p14:nvPr/>
            </p14:nvContentPartPr>
            <p14:xfrm>
              <a:off x="4601520" y="2362840"/>
              <a:ext cx="270720" cy="91800"/>
            </p14:xfrm>
          </p:contentPart>
        </mc:Choice>
        <mc:Fallback>
          <p:pic>
            <p:nvPicPr>
              <p:cNvPr id="53" name="Ink 52">
                <a:extLst>
                  <a:ext uri="{FF2B5EF4-FFF2-40B4-BE49-F238E27FC236}">
                    <a16:creationId xmlns:a16="http://schemas.microsoft.com/office/drawing/2014/main" id="{7072423B-DDFF-4C01-983F-8FBB151491C1}"/>
                  </a:ext>
                </a:extLst>
              </p:cNvPr>
              <p:cNvPicPr/>
              <p:nvPr/>
            </p:nvPicPr>
            <p:blipFill>
              <a:blip r:embed="rId74"/>
              <a:stretch>
                <a:fillRect/>
              </a:stretch>
            </p:blipFill>
            <p:spPr>
              <a:xfrm>
                <a:off x="4583880" y="2344840"/>
                <a:ext cx="306360" cy="127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5">
            <p14:nvContentPartPr>
              <p14:cNvPr id="56" name="Ink 55">
                <a:extLst>
                  <a:ext uri="{FF2B5EF4-FFF2-40B4-BE49-F238E27FC236}">
                    <a16:creationId xmlns:a16="http://schemas.microsoft.com/office/drawing/2014/main" id="{3ECD143C-9A35-45C3-B688-6FC636FF65BE}"/>
                  </a:ext>
                </a:extLst>
              </p14:cNvPr>
              <p14:cNvContentPartPr/>
              <p14:nvPr/>
            </p14:nvContentPartPr>
            <p14:xfrm>
              <a:off x="5080320" y="2336200"/>
              <a:ext cx="3619440" cy="530280"/>
            </p14:xfrm>
          </p:contentPart>
        </mc:Choice>
        <mc:Fallback>
          <p:pic>
            <p:nvPicPr>
              <p:cNvPr id="56" name="Ink 55">
                <a:extLst>
                  <a:ext uri="{FF2B5EF4-FFF2-40B4-BE49-F238E27FC236}">
                    <a16:creationId xmlns:a16="http://schemas.microsoft.com/office/drawing/2014/main" id="{3ECD143C-9A35-45C3-B688-6FC636FF65BE}"/>
                  </a:ext>
                </a:extLst>
              </p:cNvPr>
              <p:cNvPicPr/>
              <p:nvPr/>
            </p:nvPicPr>
            <p:blipFill>
              <a:blip r:embed="rId76"/>
              <a:stretch>
                <a:fillRect/>
              </a:stretch>
            </p:blipFill>
            <p:spPr>
              <a:xfrm>
                <a:off x="5062680" y="2318560"/>
                <a:ext cx="3655080" cy="565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7">
            <p14:nvContentPartPr>
              <p14:cNvPr id="57" name="Ink 56">
                <a:extLst>
                  <a:ext uri="{FF2B5EF4-FFF2-40B4-BE49-F238E27FC236}">
                    <a16:creationId xmlns:a16="http://schemas.microsoft.com/office/drawing/2014/main" id="{8F75C354-E28C-4AEC-9E11-B2D17312E658}"/>
                  </a:ext>
                </a:extLst>
              </p14:cNvPr>
              <p14:cNvContentPartPr/>
              <p14:nvPr/>
            </p14:nvContentPartPr>
            <p14:xfrm>
              <a:off x="4927680" y="2758480"/>
              <a:ext cx="9000" cy="105480"/>
            </p14:xfrm>
          </p:contentPart>
        </mc:Choice>
        <mc:Fallback>
          <p:pic>
            <p:nvPicPr>
              <p:cNvPr id="57" name="Ink 56">
                <a:extLst>
                  <a:ext uri="{FF2B5EF4-FFF2-40B4-BE49-F238E27FC236}">
                    <a16:creationId xmlns:a16="http://schemas.microsoft.com/office/drawing/2014/main" id="{8F75C354-E28C-4AEC-9E11-B2D17312E658}"/>
                  </a:ext>
                </a:extLst>
              </p:cNvPr>
              <p:cNvPicPr/>
              <p:nvPr/>
            </p:nvPicPr>
            <p:blipFill>
              <a:blip r:embed="rId78"/>
              <a:stretch>
                <a:fillRect/>
              </a:stretch>
            </p:blipFill>
            <p:spPr>
              <a:xfrm>
                <a:off x="4909680" y="2740840"/>
                <a:ext cx="44640" cy="141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9">
            <p14:nvContentPartPr>
              <p14:cNvPr id="58" name="Ink 57">
                <a:extLst>
                  <a:ext uri="{FF2B5EF4-FFF2-40B4-BE49-F238E27FC236}">
                    <a16:creationId xmlns:a16="http://schemas.microsoft.com/office/drawing/2014/main" id="{64948EB9-64D5-4483-B5CD-5447C4757CBF}"/>
                  </a:ext>
                </a:extLst>
              </p14:cNvPr>
              <p14:cNvContentPartPr/>
              <p14:nvPr/>
            </p14:nvContentPartPr>
            <p14:xfrm>
              <a:off x="7661160" y="2706280"/>
              <a:ext cx="10800" cy="93960"/>
            </p14:xfrm>
          </p:contentPart>
        </mc:Choice>
        <mc:Fallback>
          <p:pic>
            <p:nvPicPr>
              <p:cNvPr id="58" name="Ink 57">
                <a:extLst>
                  <a:ext uri="{FF2B5EF4-FFF2-40B4-BE49-F238E27FC236}">
                    <a16:creationId xmlns:a16="http://schemas.microsoft.com/office/drawing/2014/main" id="{64948EB9-64D5-4483-B5CD-5447C4757CBF}"/>
                  </a:ext>
                </a:extLst>
              </p:cNvPr>
              <p:cNvPicPr/>
              <p:nvPr/>
            </p:nvPicPr>
            <p:blipFill>
              <a:blip r:embed="rId80"/>
              <a:stretch>
                <a:fillRect/>
              </a:stretch>
            </p:blipFill>
            <p:spPr>
              <a:xfrm>
                <a:off x="7643520" y="2688280"/>
                <a:ext cx="46440" cy="129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1">
            <p14:nvContentPartPr>
              <p14:cNvPr id="60" name="Ink 59">
                <a:extLst>
                  <a:ext uri="{FF2B5EF4-FFF2-40B4-BE49-F238E27FC236}">
                    <a16:creationId xmlns:a16="http://schemas.microsoft.com/office/drawing/2014/main" id="{5210C5E4-A925-4E3B-888A-E633034A1523}"/>
                  </a:ext>
                </a:extLst>
              </p14:cNvPr>
              <p14:cNvContentPartPr/>
              <p14:nvPr/>
            </p14:nvContentPartPr>
            <p14:xfrm>
              <a:off x="5680800" y="2803840"/>
              <a:ext cx="9720" cy="154800"/>
            </p14:xfrm>
          </p:contentPart>
        </mc:Choice>
        <mc:Fallback>
          <p:pic>
            <p:nvPicPr>
              <p:cNvPr id="60" name="Ink 59">
                <a:extLst>
                  <a:ext uri="{FF2B5EF4-FFF2-40B4-BE49-F238E27FC236}">
                    <a16:creationId xmlns:a16="http://schemas.microsoft.com/office/drawing/2014/main" id="{5210C5E4-A925-4E3B-888A-E633034A1523}"/>
                  </a:ext>
                </a:extLst>
              </p:cNvPr>
              <p:cNvPicPr/>
              <p:nvPr/>
            </p:nvPicPr>
            <p:blipFill>
              <a:blip r:embed="rId82"/>
              <a:stretch>
                <a:fillRect/>
              </a:stretch>
            </p:blipFill>
            <p:spPr>
              <a:xfrm>
                <a:off x="5662800" y="2785840"/>
                <a:ext cx="45360" cy="190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3">
            <p14:nvContentPartPr>
              <p14:cNvPr id="28" name="Ink 27">
                <a:extLst>
                  <a:ext uri="{FF2B5EF4-FFF2-40B4-BE49-F238E27FC236}">
                    <a16:creationId xmlns:a16="http://schemas.microsoft.com/office/drawing/2014/main" id="{B2121A78-8423-4594-89A0-1A69EBE5D15C}"/>
                  </a:ext>
                </a:extLst>
              </p14:cNvPr>
              <p14:cNvContentPartPr/>
              <p14:nvPr/>
            </p14:nvContentPartPr>
            <p14:xfrm>
              <a:off x="6158640" y="4020640"/>
              <a:ext cx="18000" cy="105120"/>
            </p14:xfrm>
          </p:contentPart>
        </mc:Choice>
        <mc:Fallback>
          <p:pic>
            <p:nvPicPr>
              <p:cNvPr id="28" name="Ink 27">
                <a:extLst>
                  <a:ext uri="{FF2B5EF4-FFF2-40B4-BE49-F238E27FC236}">
                    <a16:creationId xmlns:a16="http://schemas.microsoft.com/office/drawing/2014/main" id="{B2121A78-8423-4594-89A0-1A69EBE5D15C}"/>
                  </a:ext>
                </a:extLst>
              </p:cNvPr>
              <p:cNvPicPr/>
              <p:nvPr/>
            </p:nvPicPr>
            <p:blipFill>
              <a:blip r:embed="rId84"/>
              <a:stretch>
                <a:fillRect/>
              </a:stretch>
            </p:blipFill>
            <p:spPr>
              <a:xfrm>
                <a:off x="6140640" y="4003000"/>
                <a:ext cx="53640" cy="140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5">
            <p14:nvContentPartPr>
              <p14:cNvPr id="29" name="Ink 28">
                <a:extLst>
                  <a:ext uri="{FF2B5EF4-FFF2-40B4-BE49-F238E27FC236}">
                    <a16:creationId xmlns:a16="http://schemas.microsoft.com/office/drawing/2014/main" id="{28C3F64E-8024-45F4-8B9C-4141464DA926}"/>
                  </a:ext>
                </a:extLst>
              </p14:cNvPr>
              <p14:cNvContentPartPr/>
              <p14:nvPr/>
            </p14:nvContentPartPr>
            <p14:xfrm>
              <a:off x="7812480" y="3413320"/>
              <a:ext cx="18720" cy="110520"/>
            </p14:xfrm>
          </p:contentPart>
        </mc:Choice>
        <mc:Fallback>
          <p:pic>
            <p:nvPicPr>
              <p:cNvPr id="29" name="Ink 28">
                <a:extLst>
                  <a:ext uri="{FF2B5EF4-FFF2-40B4-BE49-F238E27FC236}">
                    <a16:creationId xmlns:a16="http://schemas.microsoft.com/office/drawing/2014/main" id="{28C3F64E-8024-45F4-8B9C-4141464DA926}"/>
                  </a:ext>
                </a:extLst>
              </p:cNvPr>
              <p:cNvPicPr/>
              <p:nvPr/>
            </p:nvPicPr>
            <p:blipFill>
              <a:blip r:embed="rId86"/>
              <a:stretch>
                <a:fillRect/>
              </a:stretch>
            </p:blipFill>
            <p:spPr>
              <a:xfrm>
                <a:off x="7794840" y="3395680"/>
                <a:ext cx="54360" cy="146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7">
            <p14:nvContentPartPr>
              <p14:cNvPr id="32" name="Ink 31">
                <a:extLst>
                  <a:ext uri="{FF2B5EF4-FFF2-40B4-BE49-F238E27FC236}">
                    <a16:creationId xmlns:a16="http://schemas.microsoft.com/office/drawing/2014/main" id="{8D4B251A-AB14-4E86-B0A2-8607D1C18A2E}"/>
                  </a:ext>
                </a:extLst>
              </p14:cNvPr>
              <p14:cNvContentPartPr/>
              <p14:nvPr/>
            </p14:nvContentPartPr>
            <p14:xfrm>
              <a:off x="1696440" y="3477040"/>
              <a:ext cx="37440" cy="112320"/>
            </p14:xfrm>
          </p:contentPart>
        </mc:Choice>
        <mc:Fallback>
          <p:pic>
            <p:nvPicPr>
              <p:cNvPr id="32" name="Ink 31">
                <a:extLst>
                  <a:ext uri="{FF2B5EF4-FFF2-40B4-BE49-F238E27FC236}">
                    <a16:creationId xmlns:a16="http://schemas.microsoft.com/office/drawing/2014/main" id="{8D4B251A-AB14-4E86-B0A2-8607D1C18A2E}"/>
                  </a:ext>
                </a:extLst>
              </p:cNvPr>
              <p:cNvPicPr/>
              <p:nvPr/>
            </p:nvPicPr>
            <p:blipFill>
              <a:blip r:embed="rId88"/>
              <a:stretch>
                <a:fillRect/>
              </a:stretch>
            </p:blipFill>
            <p:spPr>
              <a:xfrm>
                <a:off x="1678440" y="3459400"/>
                <a:ext cx="73080" cy="147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9">
            <p14:nvContentPartPr>
              <p14:cNvPr id="33" name="Ink 32">
                <a:extLst>
                  <a:ext uri="{FF2B5EF4-FFF2-40B4-BE49-F238E27FC236}">
                    <a16:creationId xmlns:a16="http://schemas.microsoft.com/office/drawing/2014/main" id="{EF5430A7-5A7A-445D-9EC7-8165B3443984}"/>
                  </a:ext>
                </a:extLst>
              </p14:cNvPr>
              <p14:cNvContentPartPr/>
              <p14:nvPr/>
            </p14:nvContentPartPr>
            <p14:xfrm>
              <a:off x="3078120" y="3890680"/>
              <a:ext cx="16920" cy="115200"/>
            </p14:xfrm>
          </p:contentPart>
        </mc:Choice>
        <mc:Fallback>
          <p:pic>
            <p:nvPicPr>
              <p:cNvPr id="33" name="Ink 32">
                <a:extLst>
                  <a:ext uri="{FF2B5EF4-FFF2-40B4-BE49-F238E27FC236}">
                    <a16:creationId xmlns:a16="http://schemas.microsoft.com/office/drawing/2014/main" id="{EF5430A7-5A7A-445D-9EC7-8165B3443984}"/>
                  </a:ext>
                </a:extLst>
              </p:cNvPr>
              <p:cNvPicPr/>
              <p:nvPr/>
            </p:nvPicPr>
            <p:blipFill>
              <a:blip r:embed="rId90"/>
              <a:stretch>
                <a:fillRect/>
              </a:stretch>
            </p:blipFill>
            <p:spPr>
              <a:xfrm>
                <a:off x="3060120" y="3873040"/>
                <a:ext cx="52560" cy="150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1">
            <p14:nvContentPartPr>
              <p14:cNvPr id="34" name="Ink 33">
                <a:extLst>
                  <a:ext uri="{FF2B5EF4-FFF2-40B4-BE49-F238E27FC236}">
                    <a16:creationId xmlns:a16="http://schemas.microsoft.com/office/drawing/2014/main" id="{7C7AF395-02D5-4F2D-8B42-26E5EE0430A7}"/>
                  </a:ext>
                </a:extLst>
              </p14:cNvPr>
              <p14:cNvContentPartPr/>
              <p14:nvPr/>
            </p14:nvContentPartPr>
            <p14:xfrm>
              <a:off x="7095720" y="3718240"/>
              <a:ext cx="36360" cy="285840"/>
            </p14:xfrm>
          </p:contentPart>
        </mc:Choice>
        <mc:Fallback>
          <p:pic>
            <p:nvPicPr>
              <p:cNvPr id="34" name="Ink 33">
                <a:extLst>
                  <a:ext uri="{FF2B5EF4-FFF2-40B4-BE49-F238E27FC236}">
                    <a16:creationId xmlns:a16="http://schemas.microsoft.com/office/drawing/2014/main" id="{7C7AF395-02D5-4F2D-8B42-26E5EE0430A7}"/>
                  </a:ext>
                </a:extLst>
              </p:cNvPr>
              <p:cNvPicPr/>
              <p:nvPr/>
            </p:nvPicPr>
            <p:blipFill>
              <a:blip r:embed="rId92"/>
              <a:stretch>
                <a:fillRect/>
              </a:stretch>
            </p:blipFill>
            <p:spPr>
              <a:xfrm>
                <a:off x="7078080" y="3700600"/>
                <a:ext cx="72000" cy="321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3">
            <p14:nvContentPartPr>
              <p14:cNvPr id="36" name="Ink 35">
                <a:extLst>
                  <a:ext uri="{FF2B5EF4-FFF2-40B4-BE49-F238E27FC236}">
                    <a16:creationId xmlns:a16="http://schemas.microsoft.com/office/drawing/2014/main" id="{928D2069-99E2-4C17-A0E3-C0ACB8B9DE30}"/>
                  </a:ext>
                </a:extLst>
              </p14:cNvPr>
              <p14:cNvContentPartPr/>
              <p14:nvPr/>
            </p14:nvContentPartPr>
            <p14:xfrm>
              <a:off x="8239080" y="2407480"/>
              <a:ext cx="41400" cy="263520"/>
            </p14:xfrm>
          </p:contentPart>
        </mc:Choice>
        <mc:Fallback>
          <p:pic>
            <p:nvPicPr>
              <p:cNvPr id="36" name="Ink 35">
                <a:extLst>
                  <a:ext uri="{FF2B5EF4-FFF2-40B4-BE49-F238E27FC236}">
                    <a16:creationId xmlns:a16="http://schemas.microsoft.com/office/drawing/2014/main" id="{928D2069-99E2-4C17-A0E3-C0ACB8B9DE30}"/>
                  </a:ext>
                </a:extLst>
              </p:cNvPr>
              <p:cNvPicPr/>
              <p:nvPr/>
            </p:nvPicPr>
            <p:blipFill>
              <a:blip r:embed="rId94"/>
              <a:stretch>
                <a:fillRect/>
              </a:stretch>
            </p:blipFill>
            <p:spPr>
              <a:xfrm>
                <a:off x="8221080" y="2389480"/>
                <a:ext cx="77040" cy="299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5">
            <p14:nvContentPartPr>
              <p14:cNvPr id="39" name="Ink 38">
                <a:extLst>
                  <a:ext uri="{FF2B5EF4-FFF2-40B4-BE49-F238E27FC236}">
                    <a16:creationId xmlns:a16="http://schemas.microsoft.com/office/drawing/2014/main" id="{570C8153-A571-4D7B-B1A0-5ADC9F39FD88}"/>
                  </a:ext>
                </a:extLst>
              </p14:cNvPr>
              <p14:cNvContentPartPr/>
              <p14:nvPr/>
            </p14:nvContentPartPr>
            <p14:xfrm>
              <a:off x="6309120" y="2475520"/>
              <a:ext cx="50760" cy="278640"/>
            </p14:xfrm>
          </p:contentPart>
        </mc:Choice>
        <mc:Fallback>
          <p:pic>
            <p:nvPicPr>
              <p:cNvPr id="39" name="Ink 38">
                <a:extLst>
                  <a:ext uri="{FF2B5EF4-FFF2-40B4-BE49-F238E27FC236}">
                    <a16:creationId xmlns:a16="http://schemas.microsoft.com/office/drawing/2014/main" id="{570C8153-A571-4D7B-B1A0-5ADC9F39FD88}"/>
                  </a:ext>
                </a:extLst>
              </p:cNvPr>
              <p:cNvPicPr/>
              <p:nvPr/>
            </p:nvPicPr>
            <p:blipFill>
              <a:blip r:embed="rId96"/>
              <a:stretch>
                <a:fillRect/>
              </a:stretch>
            </p:blipFill>
            <p:spPr>
              <a:xfrm>
                <a:off x="6291120" y="2457520"/>
                <a:ext cx="86400" cy="3142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032339837"/>
      </p:ext>
    </p:extLst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EF925F-07F8-4EB3-99A6-401403A3F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8BA499-14B1-4141-8B47-F388188B2A8C}" type="slidenum">
              <a:rPr lang="en-US" smtClean="0"/>
              <a:pPr>
                <a:defRPr/>
              </a:pPr>
              <a:t>87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AD464D5-D9F9-466D-A4A1-25B0EA3422C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5416" t="33335" r="29583" b="62221"/>
          <a:stretch/>
        </p:blipFill>
        <p:spPr>
          <a:xfrm>
            <a:off x="148500" y="304800"/>
            <a:ext cx="5318760" cy="1772920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37" name="Ink 36">
                <a:extLst>
                  <a:ext uri="{FF2B5EF4-FFF2-40B4-BE49-F238E27FC236}">
                    <a16:creationId xmlns:a16="http://schemas.microsoft.com/office/drawing/2014/main" id="{D6370821-B2C0-4D68-9A50-8EE7C43E9D4B}"/>
                  </a:ext>
                </a:extLst>
              </p14:cNvPr>
              <p14:cNvContentPartPr/>
              <p14:nvPr/>
            </p14:nvContentPartPr>
            <p14:xfrm>
              <a:off x="7835160" y="517840"/>
              <a:ext cx="8280" cy="8280"/>
            </p14:xfrm>
          </p:contentPart>
        </mc:Choice>
        <mc:Fallback>
          <p:pic>
            <p:nvPicPr>
              <p:cNvPr id="37" name="Ink 36">
                <a:extLst>
                  <a:ext uri="{FF2B5EF4-FFF2-40B4-BE49-F238E27FC236}">
                    <a16:creationId xmlns:a16="http://schemas.microsoft.com/office/drawing/2014/main" id="{D6370821-B2C0-4D68-9A50-8EE7C43E9D4B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817160" y="499840"/>
                <a:ext cx="43920" cy="43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40" name="Ink 39">
                <a:extLst>
                  <a:ext uri="{FF2B5EF4-FFF2-40B4-BE49-F238E27FC236}">
                    <a16:creationId xmlns:a16="http://schemas.microsoft.com/office/drawing/2014/main" id="{7E04FA89-E846-4EE5-948E-BDD66B7DFAE1}"/>
                  </a:ext>
                </a:extLst>
              </p14:cNvPr>
              <p14:cNvContentPartPr/>
              <p14:nvPr/>
            </p14:nvContentPartPr>
            <p14:xfrm>
              <a:off x="8268240" y="578680"/>
              <a:ext cx="60120" cy="143640"/>
            </p14:xfrm>
          </p:contentPart>
        </mc:Choice>
        <mc:Fallback>
          <p:pic>
            <p:nvPicPr>
              <p:cNvPr id="40" name="Ink 39">
                <a:extLst>
                  <a:ext uri="{FF2B5EF4-FFF2-40B4-BE49-F238E27FC236}">
                    <a16:creationId xmlns:a16="http://schemas.microsoft.com/office/drawing/2014/main" id="{7E04FA89-E846-4EE5-948E-BDD66B7DFAE1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8250600" y="561040"/>
                <a:ext cx="95760" cy="179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42" name="Ink 41">
                <a:extLst>
                  <a:ext uri="{FF2B5EF4-FFF2-40B4-BE49-F238E27FC236}">
                    <a16:creationId xmlns:a16="http://schemas.microsoft.com/office/drawing/2014/main" id="{35D21B36-C84B-4A54-A2C6-7EA2A5DDE659}"/>
                  </a:ext>
                </a:extLst>
              </p14:cNvPr>
              <p14:cNvContentPartPr/>
              <p14:nvPr/>
            </p14:nvContentPartPr>
            <p14:xfrm>
              <a:off x="6888000" y="571840"/>
              <a:ext cx="922680" cy="345960"/>
            </p14:xfrm>
          </p:contentPart>
        </mc:Choice>
        <mc:Fallback>
          <p:pic>
            <p:nvPicPr>
              <p:cNvPr id="42" name="Ink 41">
                <a:extLst>
                  <a:ext uri="{FF2B5EF4-FFF2-40B4-BE49-F238E27FC236}">
                    <a16:creationId xmlns:a16="http://schemas.microsoft.com/office/drawing/2014/main" id="{35D21B36-C84B-4A54-A2C6-7EA2A5DDE659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6870360" y="554200"/>
                <a:ext cx="958320" cy="381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">
            <p14:nvContentPartPr>
              <p14:cNvPr id="46" name="Ink 45">
                <a:extLst>
                  <a:ext uri="{FF2B5EF4-FFF2-40B4-BE49-F238E27FC236}">
                    <a16:creationId xmlns:a16="http://schemas.microsoft.com/office/drawing/2014/main" id="{AE58C2E7-3D4F-4C17-A2BE-DBCF97D361FD}"/>
                  </a:ext>
                </a:extLst>
              </p14:cNvPr>
              <p14:cNvContentPartPr/>
              <p14:nvPr/>
            </p14:nvContentPartPr>
            <p14:xfrm>
              <a:off x="7912200" y="611440"/>
              <a:ext cx="226440" cy="99360"/>
            </p14:xfrm>
          </p:contentPart>
        </mc:Choice>
        <mc:Fallback>
          <p:pic>
            <p:nvPicPr>
              <p:cNvPr id="46" name="Ink 45">
                <a:extLst>
                  <a:ext uri="{FF2B5EF4-FFF2-40B4-BE49-F238E27FC236}">
                    <a16:creationId xmlns:a16="http://schemas.microsoft.com/office/drawing/2014/main" id="{AE58C2E7-3D4F-4C17-A2BE-DBCF97D361FD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7894200" y="593440"/>
                <a:ext cx="262080" cy="135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">
            <p14:nvContentPartPr>
              <p14:cNvPr id="47" name="Ink 46">
                <a:extLst>
                  <a:ext uri="{FF2B5EF4-FFF2-40B4-BE49-F238E27FC236}">
                    <a16:creationId xmlns:a16="http://schemas.microsoft.com/office/drawing/2014/main" id="{2720DE4E-1CB9-4467-AB1C-E8F10EA28B3B}"/>
                  </a:ext>
                </a:extLst>
              </p14:cNvPr>
              <p14:cNvContentPartPr/>
              <p14:nvPr/>
            </p14:nvContentPartPr>
            <p14:xfrm>
              <a:off x="5577240" y="377440"/>
              <a:ext cx="1028880" cy="443880"/>
            </p14:xfrm>
          </p:contentPart>
        </mc:Choice>
        <mc:Fallback>
          <p:pic>
            <p:nvPicPr>
              <p:cNvPr id="47" name="Ink 46">
                <a:extLst>
                  <a:ext uri="{FF2B5EF4-FFF2-40B4-BE49-F238E27FC236}">
                    <a16:creationId xmlns:a16="http://schemas.microsoft.com/office/drawing/2014/main" id="{2720DE4E-1CB9-4467-AB1C-E8F10EA28B3B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5559240" y="359440"/>
                <a:ext cx="1064520" cy="479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">
            <p14:nvContentPartPr>
              <p14:cNvPr id="52" name="Ink 51">
                <a:extLst>
                  <a:ext uri="{FF2B5EF4-FFF2-40B4-BE49-F238E27FC236}">
                    <a16:creationId xmlns:a16="http://schemas.microsoft.com/office/drawing/2014/main" id="{58025BB2-F0CC-4F8F-ABBE-AD30D720C6F6}"/>
                  </a:ext>
                </a:extLst>
              </p14:cNvPr>
              <p14:cNvContentPartPr/>
              <p14:nvPr/>
            </p14:nvContentPartPr>
            <p14:xfrm>
              <a:off x="5404800" y="914560"/>
              <a:ext cx="1237320" cy="398160"/>
            </p14:xfrm>
          </p:contentPart>
        </mc:Choice>
        <mc:Fallback>
          <p:pic>
            <p:nvPicPr>
              <p:cNvPr id="52" name="Ink 51">
                <a:extLst>
                  <a:ext uri="{FF2B5EF4-FFF2-40B4-BE49-F238E27FC236}">
                    <a16:creationId xmlns:a16="http://schemas.microsoft.com/office/drawing/2014/main" id="{58025BB2-F0CC-4F8F-ABBE-AD30D720C6F6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5386805" y="896560"/>
                <a:ext cx="1272950" cy="433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">
            <p14:nvContentPartPr>
              <p14:cNvPr id="54" name="Ink 53">
                <a:extLst>
                  <a:ext uri="{FF2B5EF4-FFF2-40B4-BE49-F238E27FC236}">
                    <a16:creationId xmlns:a16="http://schemas.microsoft.com/office/drawing/2014/main" id="{36AC6581-A092-4DFF-861E-C92E5EAF0BEE}"/>
                  </a:ext>
                </a:extLst>
              </p14:cNvPr>
              <p14:cNvContentPartPr/>
              <p14:nvPr/>
            </p14:nvContentPartPr>
            <p14:xfrm>
              <a:off x="7155480" y="1036240"/>
              <a:ext cx="78480" cy="242640"/>
            </p14:xfrm>
          </p:contentPart>
        </mc:Choice>
        <mc:Fallback>
          <p:pic>
            <p:nvPicPr>
              <p:cNvPr id="54" name="Ink 53">
                <a:extLst>
                  <a:ext uri="{FF2B5EF4-FFF2-40B4-BE49-F238E27FC236}">
                    <a16:creationId xmlns:a16="http://schemas.microsoft.com/office/drawing/2014/main" id="{36AC6581-A092-4DFF-861E-C92E5EAF0BEE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7137480" y="1018240"/>
                <a:ext cx="114120" cy="278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7">
            <p14:nvContentPartPr>
              <p14:cNvPr id="55" name="Ink 54">
                <a:extLst>
                  <a:ext uri="{FF2B5EF4-FFF2-40B4-BE49-F238E27FC236}">
                    <a16:creationId xmlns:a16="http://schemas.microsoft.com/office/drawing/2014/main" id="{B12EE8D0-431B-4D78-AADC-6430F88E312A}"/>
                  </a:ext>
                </a:extLst>
              </p14:cNvPr>
              <p14:cNvContentPartPr/>
              <p14:nvPr/>
            </p14:nvContentPartPr>
            <p14:xfrm>
              <a:off x="7070880" y="1015360"/>
              <a:ext cx="354960" cy="11160"/>
            </p14:xfrm>
          </p:contentPart>
        </mc:Choice>
        <mc:Fallback>
          <p:pic>
            <p:nvPicPr>
              <p:cNvPr id="55" name="Ink 54">
                <a:extLst>
                  <a:ext uri="{FF2B5EF4-FFF2-40B4-BE49-F238E27FC236}">
                    <a16:creationId xmlns:a16="http://schemas.microsoft.com/office/drawing/2014/main" id="{B12EE8D0-431B-4D78-AADC-6430F88E312A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7052880" y="997360"/>
                <a:ext cx="390600" cy="46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9">
            <p14:nvContentPartPr>
              <p14:cNvPr id="59" name="Ink 58">
                <a:extLst>
                  <a:ext uri="{FF2B5EF4-FFF2-40B4-BE49-F238E27FC236}">
                    <a16:creationId xmlns:a16="http://schemas.microsoft.com/office/drawing/2014/main" id="{0CC92D0F-24ED-42C4-A0CF-1B2AA04552F3}"/>
                  </a:ext>
                </a:extLst>
              </p14:cNvPr>
              <p14:cNvContentPartPr/>
              <p14:nvPr/>
            </p14:nvContentPartPr>
            <p14:xfrm>
              <a:off x="7528080" y="1137400"/>
              <a:ext cx="178200" cy="15120"/>
            </p14:xfrm>
          </p:contentPart>
        </mc:Choice>
        <mc:Fallback>
          <p:pic>
            <p:nvPicPr>
              <p:cNvPr id="59" name="Ink 58">
                <a:extLst>
                  <a:ext uri="{FF2B5EF4-FFF2-40B4-BE49-F238E27FC236}">
                    <a16:creationId xmlns:a16="http://schemas.microsoft.com/office/drawing/2014/main" id="{0CC92D0F-24ED-42C4-A0CF-1B2AA04552F3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7510440" y="1119760"/>
                <a:ext cx="213840" cy="50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1">
            <p14:nvContentPartPr>
              <p14:cNvPr id="62" name="Ink 61">
                <a:extLst>
                  <a:ext uri="{FF2B5EF4-FFF2-40B4-BE49-F238E27FC236}">
                    <a16:creationId xmlns:a16="http://schemas.microsoft.com/office/drawing/2014/main" id="{AB9D4E6A-06C8-40AE-9379-952CC1A48ECF}"/>
                  </a:ext>
                </a:extLst>
              </p14:cNvPr>
              <p14:cNvContentPartPr/>
              <p14:nvPr/>
            </p14:nvContentPartPr>
            <p14:xfrm>
              <a:off x="7507920" y="1218760"/>
              <a:ext cx="222840" cy="23040"/>
            </p14:xfrm>
          </p:contentPart>
        </mc:Choice>
        <mc:Fallback>
          <p:pic>
            <p:nvPicPr>
              <p:cNvPr id="62" name="Ink 61">
                <a:extLst>
                  <a:ext uri="{FF2B5EF4-FFF2-40B4-BE49-F238E27FC236}">
                    <a16:creationId xmlns:a16="http://schemas.microsoft.com/office/drawing/2014/main" id="{AB9D4E6A-06C8-40AE-9379-952CC1A48ECF}"/>
                  </a:ext>
                </a:extLst>
              </p:cNvPr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7489920" y="1201120"/>
                <a:ext cx="258480" cy="58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3">
            <p14:nvContentPartPr>
              <p14:cNvPr id="65" name="Ink 64">
                <a:extLst>
                  <a:ext uri="{FF2B5EF4-FFF2-40B4-BE49-F238E27FC236}">
                    <a16:creationId xmlns:a16="http://schemas.microsoft.com/office/drawing/2014/main" id="{A0BF7C04-E153-4B52-A715-D7B699671F71}"/>
                  </a:ext>
                </a:extLst>
              </p14:cNvPr>
              <p14:cNvContentPartPr/>
              <p14:nvPr/>
            </p14:nvContentPartPr>
            <p14:xfrm>
              <a:off x="7872600" y="992320"/>
              <a:ext cx="507960" cy="290160"/>
            </p14:xfrm>
          </p:contentPart>
        </mc:Choice>
        <mc:Fallback>
          <p:pic>
            <p:nvPicPr>
              <p:cNvPr id="65" name="Ink 64">
                <a:extLst>
                  <a:ext uri="{FF2B5EF4-FFF2-40B4-BE49-F238E27FC236}">
                    <a16:creationId xmlns:a16="http://schemas.microsoft.com/office/drawing/2014/main" id="{A0BF7C04-E153-4B52-A715-D7B699671F71}"/>
                  </a:ext>
                </a:extLst>
              </p:cNvPr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7854613" y="974320"/>
                <a:ext cx="543575" cy="325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5">
            <p14:nvContentPartPr>
              <p14:cNvPr id="67" name="Ink 66">
                <a:extLst>
                  <a:ext uri="{FF2B5EF4-FFF2-40B4-BE49-F238E27FC236}">
                    <a16:creationId xmlns:a16="http://schemas.microsoft.com/office/drawing/2014/main" id="{B8FA0598-8855-4942-A2CA-4E4622B40EE2}"/>
                  </a:ext>
                </a:extLst>
              </p14:cNvPr>
              <p14:cNvContentPartPr/>
              <p14:nvPr/>
            </p14:nvContentPartPr>
            <p14:xfrm>
              <a:off x="6881880" y="852640"/>
              <a:ext cx="1602000" cy="653760"/>
            </p14:xfrm>
          </p:contentPart>
        </mc:Choice>
        <mc:Fallback>
          <p:pic>
            <p:nvPicPr>
              <p:cNvPr id="67" name="Ink 66">
                <a:extLst>
                  <a:ext uri="{FF2B5EF4-FFF2-40B4-BE49-F238E27FC236}">
                    <a16:creationId xmlns:a16="http://schemas.microsoft.com/office/drawing/2014/main" id="{B8FA0598-8855-4942-A2CA-4E4622B40EE2}"/>
                  </a:ext>
                </a:extLst>
              </p:cNvPr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6863880" y="817000"/>
                <a:ext cx="1637640" cy="725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7">
            <p14:nvContentPartPr>
              <p14:cNvPr id="71" name="Ink 70">
                <a:extLst>
                  <a:ext uri="{FF2B5EF4-FFF2-40B4-BE49-F238E27FC236}">
                    <a16:creationId xmlns:a16="http://schemas.microsoft.com/office/drawing/2014/main" id="{EF71B3E2-3C62-45A6-9BDB-1C2CD12A261E}"/>
                  </a:ext>
                </a:extLst>
              </p14:cNvPr>
              <p14:cNvContentPartPr/>
              <p14:nvPr/>
            </p14:nvContentPartPr>
            <p14:xfrm>
              <a:off x="4246680" y="1378600"/>
              <a:ext cx="419400" cy="257040"/>
            </p14:xfrm>
          </p:contentPart>
        </mc:Choice>
        <mc:Fallback>
          <p:pic>
            <p:nvPicPr>
              <p:cNvPr id="71" name="Ink 70">
                <a:extLst>
                  <a:ext uri="{FF2B5EF4-FFF2-40B4-BE49-F238E27FC236}">
                    <a16:creationId xmlns:a16="http://schemas.microsoft.com/office/drawing/2014/main" id="{EF71B3E2-3C62-45A6-9BDB-1C2CD12A261E}"/>
                  </a:ext>
                </a:extLst>
              </p:cNvPr>
              <p:cNvPicPr/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4228695" y="1360600"/>
                <a:ext cx="455009" cy="292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9">
            <p14:nvContentPartPr>
              <p14:cNvPr id="75" name="Ink 74">
                <a:extLst>
                  <a:ext uri="{FF2B5EF4-FFF2-40B4-BE49-F238E27FC236}">
                    <a16:creationId xmlns:a16="http://schemas.microsoft.com/office/drawing/2014/main" id="{0F25B449-F645-4C29-B7A5-5C33D51892E4}"/>
                  </a:ext>
                </a:extLst>
              </p14:cNvPr>
              <p14:cNvContentPartPr/>
              <p14:nvPr/>
            </p14:nvContentPartPr>
            <p14:xfrm>
              <a:off x="1594560" y="792160"/>
              <a:ext cx="428400" cy="243000"/>
            </p14:xfrm>
          </p:contentPart>
        </mc:Choice>
        <mc:Fallback>
          <p:pic>
            <p:nvPicPr>
              <p:cNvPr id="75" name="Ink 74">
                <a:extLst>
                  <a:ext uri="{FF2B5EF4-FFF2-40B4-BE49-F238E27FC236}">
                    <a16:creationId xmlns:a16="http://schemas.microsoft.com/office/drawing/2014/main" id="{0F25B449-F645-4C29-B7A5-5C33D51892E4}"/>
                  </a:ext>
                </a:extLst>
              </p:cNvPr>
              <p:cNvPicPr/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1576920" y="774520"/>
                <a:ext cx="464040" cy="278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1">
            <p14:nvContentPartPr>
              <p14:cNvPr id="78" name="Ink 77">
                <a:extLst>
                  <a:ext uri="{FF2B5EF4-FFF2-40B4-BE49-F238E27FC236}">
                    <a16:creationId xmlns:a16="http://schemas.microsoft.com/office/drawing/2014/main" id="{CCC8D88C-883B-459D-AB72-05C671F102D4}"/>
                  </a:ext>
                </a:extLst>
              </p14:cNvPr>
              <p14:cNvContentPartPr/>
              <p14:nvPr/>
            </p14:nvContentPartPr>
            <p14:xfrm>
              <a:off x="3108720" y="461320"/>
              <a:ext cx="392400" cy="309960"/>
            </p14:xfrm>
          </p:contentPart>
        </mc:Choice>
        <mc:Fallback>
          <p:pic>
            <p:nvPicPr>
              <p:cNvPr id="78" name="Ink 77">
                <a:extLst>
                  <a:ext uri="{FF2B5EF4-FFF2-40B4-BE49-F238E27FC236}">
                    <a16:creationId xmlns:a16="http://schemas.microsoft.com/office/drawing/2014/main" id="{CCC8D88C-883B-459D-AB72-05C671F102D4}"/>
                  </a:ext>
                </a:extLst>
              </p:cNvPr>
              <p:cNvPicPr/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3090720" y="443700"/>
                <a:ext cx="428040" cy="34555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3">
            <p14:nvContentPartPr>
              <p14:cNvPr id="99" name="Ink 98">
                <a:extLst>
                  <a:ext uri="{FF2B5EF4-FFF2-40B4-BE49-F238E27FC236}">
                    <a16:creationId xmlns:a16="http://schemas.microsoft.com/office/drawing/2014/main" id="{1354BFEE-D6EB-45E4-84B4-2946D0D3443F}"/>
                  </a:ext>
                </a:extLst>
              </p14:cNvPr>
              <p14:cNvContentPartPr/>
              <p14:nvPr/>
            </p14:nvContentPartPr>
            <p14:xfrm>
              <a:off x="2600760" y="1970080"/>
              <a:ext cx="1411560" cy="2045880"/>
            </p14:xfrm>
          </p:contentPart>
        </mc:Choice>
        <mc:Fallback>
          <p:pic>
            <p:nvPicPr>
              <p:cNvPr id="99" name="Ink 98">
                <a:extLst>
                  <a:ext uri="{FF2B5EF4-FFF2-40B4-BE49-F238E27FC236}">
                    <a16:creationId xmlns:a16="http://schemas.microsoft.com/office/drawing/2014/main" id="{1354BFEE-D6EB-45E4-84B4-2946D0D3443F}"/>
                  </a:ext>
                </a:extLst>
              </p:cNvPr>
              <p:cNvPicPr/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2582760" y="1952080"/>
                <a:ext cx="1447200" cy="2081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5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4217E5C9-7C4E-4782-8030-8499A147D804}"/>
                  </a:ext>
                </a:extLst>
              </p14:cNvPr>
              <p14:cNvContentPartPr/>
              <p14:nvPr/>
            </p14:nvContentPartPr>
            <p14:xfrm>
              <a:off x="1632000" y="2618440"/>
              <a:ext cx="772560" cy="353520"/>
            </p14:xfrm>
          </p:contentPart>
        </mc:Choice>
        <mc:Fallback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4217E5C9-7C4E-4782-8030-8499A147D804}"/>
                  </a:ext>
                </a:extLst>
              </p:cNvPr>
              <p:cNvPicPr/>
              <p:nvPr/>
            </p:nvPicPr>
            <p:blipFill>
              <a:blip r:embed="rId36"/>
              <a:stretch>
                <a:fillRect/>
              </a:stretch>
            </p:blipFill>
            <p:spPr>
              <a:xfrm>
                <a:off x="1614008" y="2600458"/>
                <a:ext cx="808183" cy="38912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7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7A544295-29E4-40E0-8BDD-A7A6853DBE3C}"/>
                  </a:ext>
                </a:extLst>
              </p14:cNvPr>
              <p14:cNvContentPartPr/>
              <p14:nvPr/>
            </p14:nvContentPartPr>
            <p14:xfrm>
              <a:off x="1391520" y="2227480"/>
              <a:ext cx="302760" cy="281160"/>
            </p14:xfrm>
          </p:contentPart>
        </mc:Choice>
        <mc:Fallback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7A544295-29E4-40E0-8BDD-A7A6853DBE3C}"/>
                  </a:ext>
                </a:extLst>
              </p:cNvPr>
              <p:cNvPicPr/>
              <p:nvPr/>
            </p:nvPicPr>
            <p:blipFill>
              <a:blip r:embed="rId38"/>
              <a:stretch>
                <a:fillRect/>
              </a:stretch>
            </p:blipFill>
            <p:spPr>
              <a:xfrm>
                <a:off x="1373520" y="2209480"/>
                <a:ext cx="338400" cy="316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9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3D9C033A-5A16-4D3E-9A07-BDC0EB292494}"/>
                  </a:ext>
                </a:extLst>
              </p14:cNvPr>
              <p14:cNvContentPartPr/>
              <p14:nvPr/>
            </p14:nvContentPartPr>
            <p14:xfrm>
              <a:off x="1371000" y="2793760"/>
              <a:ext cx="2134440" cy="1338840"/>
            </p14:xfrm>
          </p:contentPart>
        </mc:Choice>
        <mc:Fallback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3D9C033A-5A16-4D3E-9A07-BDC0EB292494}"/>
                  </a:ext>
                </a:extLst>
              </p:cNvPr>
              <p:cNvPicPr/>
              <p:nvPr/>
            </p:nvPicPr>
            <p:blipFill>
              <a:blip r:embed="rId40"/>
              <a:stretch>
                <a:fillRect/>
              </a:stretch>
            </p:blipFill>
            <p:spPr>
              <a:xfrm>
                <a:off x="1353360" y="2775760"/>
                <a:ext cx="2170080" cy="1374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1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482682DB-4904-41EC-A6F3-2C9A528C7EC1}"/>
                  </a:ext>
                </a:extLst>
              </p14:cNvPr>
              <p14:cNvContentPartPr/>
              <p14:nvPr/>
            </p14:nvContentPartPr>
            <p14:xfrm>
              <a:off x="4835280" y="3169600"/>
              <a:ext cx="254880" cy="35604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482682DB-4904-41EC-A6F3-2C9A528C7EC1}"/>
                  </a:ext>
                </a:extLst>
              </p:cNvPr>
              <p:cNvPicPr/>
              <p:nvPr/>
            </p:nvPicPr>
            <p:blipFill>
              <a:blip r:embed="rId42"/>
              <a:stretch>
                <a:fillRect/>
              </a:stretch>
            </p:blipFill>
            <p:spPr>
              <a:xfrm>
                <a:off x="4817280" y="3151960"/>
                <a:ext cx="290520" cy="391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3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9C2663A4-3113-4659-AE17-B97894339986}"/>
                  </a:ext>
                </a:extLst>
              </p14:cNvPr>
              <p14:cNvContentPartPr/>
              <p14:nvPr/>
            </p14:nvContentPartPr>
            <p14:xfrm>
              <a:off x="5638440" y="3292360"/>
              <a:ext cx="164880" cy="9720"/>
            </p14:xfrm>
          </p:contentPart>
        </mc:Choice>
        <mc:Fallback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9C2663A4-3113-4659-AE17-B97894339986}"/>
                  </a:ext>
                </a:extLst>
              </p:cNvPr>
              <p:cNvPicPr/>
              <p:nvPr/>
            </p:nvPicPr>
            <p:blipFill>
              <a:blip r:embed="rId44"/>
              <a:stretch>
                <a:fillRect/>
              </a:stretch>
            </p:blipFill>
            <p:spPr>
              <a:xfrm>
                <a:off x="5620800" y="3274360"/>
                <a:ext cx="200520" cy="45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5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4B6E33D4-09CF-43EE-8479-F46E1B39B820}"/>
                  </a:ext>
                </a:extLst>
              </p14:cNvPr>
              <p14:cNvContentPartPr/>
              <p14:nvPr/>
            </p14:nvContentPartPr>
            <p14:xfrm>
              <a:off x="5648520" y="3403240"/>
              <a:ext cx="152280" cy="11160"/>
            </p14:xfrm>
          </p:contentPart>
        </mc:Choice>
        <mc:Fallback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4B6E33D4-09CF-43EE-8479-F46E1B39B820}"/>
                  </a:ext>
                </a:extLst>
              </p:cNvPr>
              <p:cNvPicPr/>
              <p:nvPr/>
            </p:nvPicPr>
            <p:blipFill>
              <a:blip r:embed="rId46"/>
              <a:stretch>
                <a:fillRect/>
              </a:stretch>
            </p:blipFill>
            <p:spPr>
              <a:xfrm>
                <a:off x="5630520" y="3385240"/>
                <a:ext cx="187920" cy="46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7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2D39D081-5196-43DB-9ED3-7F4FCF5D5EC5}"/>
                  </a:ext>
                </a:extLst>
              </p14:cNvPr>
              <p14:cNvContentPartPr/>
              <p14:nvPr/>
            </p14:nvContentPartPr>
            <p14:xfrm>
              <a:off x="5233800" y="3159520"/>
              <a:ext cx="272880" cy="359640"/>
            </p14:xfrm>
          </p:contentPart>
        </mc:Choice>
        <mc:Fallback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2D39D081-5196-43DB-9ED3-7F4FCF5D5EC5}"/>
                  </a:ext>
                </a:extLst>
              </p:cNvPr>
              <p:cNvPicPr/>
              <p:nvPr/>
            </p:nvPicPr>
            <p:blipFill>
              <a:blip r:embed="rId48"/>
              <a:stretch>
                <a:fillRect/>
              </a:stretch>
            </p:blipFill>
            <p:spPr>
              <a:xfrm>
                <a:off x="5216160" y="3141880"/>
                <a:ext cx="308520" cy="395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9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EF6C3D3B-34A2-4205-B749-773B5BDCD028}"/>
                  </a:ext>
                </a:extLst>
              </p14:cNvPr>
              <p14:cNvContentPartPr/>
              <p14:nvPr/>
            </p14:nvContentPartPr>
            <p14:xfrm>
              <a:off x="5912760" y="3250240"/>
              <a:ext cx="422280" cy="221400"/>
            </p14:xfrm>
          </p:contentPart>
        </mc:Choice>
        <mc:Fallback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EF6C3D3B-34A2-4205-B749-773B5BDCD028}"/>
                  </a:ext>
                </a:extLst>
              </p:cNvPr>
              <p:cNvPicPr/>
              <p:nvPr/>
            </p:nvPicPr>
            <p:blipFill>
              <a:blip r:embed="rId50"/>
              <a:stretch>
                <a:fillRect/>
              </a:stretch>
            </p:blipFill>
            <p:spPr>
              <a:xfrm>
                <a:off x="5894760" y="3232240"/>
                <a:ext cx="457920" cy="257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1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B6CA0288-67E2-47FE-9E30-A400EA400447}"/>
                  </a:ext>
                </a:extLst>
              </p14:cNvPr>
              <p14:cNvContentPartPr/>
              <p14:nvPr/>
            </p14:nvContentPartPr>
            <p14:xfrm>
              <a:off x="6583080" y="3230080"/>
              <a:ext cx="291240" cy="312480"/>
            </p14:xfrm>
          </p:contentPart>
        </mc:Choice>
        <mc:Fallback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B6CA0288-67E2-47FE-9E30-A400EA400447}"/>
                  </a:ext>
                </a:extLst>
              </p:cNvPr>
              <p:cNvPicPr/>
              <p:nvPr/>
            </p:nvPicPr>
            <p:blipFill>
              <a:blip r:embed="rId52"/>
              <a:stretch>
                <a:fillRect/>
              </a:stretch>
            </p:blipFill>
            <p:spPr>
              <a:xfrm>
                <a:off x="6565462" y="3212440"/>
                <a:ext cx="326836" cy="348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3">
            <p14:nvContentPartPr>
              <p14:cNvPr id="30" name="Ink 29">
                <a:extLst>
                  <a:ext uri="{FF2B5EF4-FFF2-40B4-BE49-F238E27FC236}">
                    <a16:creationId xmlns:a16="http://schemas.microsoft.com/office/drawing/2014/main" id="{3A03276A-2EE3-4BD2-A8DF-00A0E3831277}"/>
                  </a:ext>
                </a:extLst>
              </p14:cNvPr>
              <p14:cNvContentPartPr/>
              <p14:nvPr/>
            </p14:nvContentPartPr>
            <p14:xfrm>
              <a:off x="8086800" y="3220360"/>
              <a:ext cx="711360" cy="198000"/>
            </p14:xfrm>
          </p:contentPart>
        </mc:Choice>
        <mc:Fallback>
          <p:pic>
            <p:nvPicPr>
              <p:cNvPr id="30" name="Ink 29">
                <a:extLst>
                  <a:ext uri="{FF2B5EF4-FFF2-40B4-BE49-F238E27FC236}">
                    <a16:creationId xmlns:a16="http://schemas.microsoft.com/office/drawing/2014/main" id="{3A03276A-2EE3-4BD2-A8DF-00A0E3831277}"/>
                  </a:ext>
                </a:extLst>
              </p:cNvPr>
              <p:cNvPicPr/>
              <p:nvPr/>
            </p:nvPicPr>
            <p:blipFill>
              <a:blip r:embed="rId54"/>
              <a:stretch>
                <a:fillRect/>
              </a:stretch>
            </p:blipFill>
            <p:spPr>
              <a:xfrm>
                <a:off x="8069160" y="3202360"/>
                <a:ext cx="747000" cy="233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5">
            <p14:nvContentPartPr>
              <p14:cNvPr id="31" name="Ink 30">
                <a:extLst>
                  <a:ext uri="{FF2B5EF4-FFF2-40B4-BE49-F238E27FC236}">
                    <a16:creationId xmlns:a16="http://schemas.microsoft.com/office/drawing/2014/main" id="{741B1212-09CB-4167-8A79-058288385D0F}"/>
                  </a:ext>
                </a:extLst>
              </p14:cNvPr>
              <p14:cNvContentPartPr/>
              <p14:nvPr/>
            </p14:nvContentPartPr>
            <p14:xfrm>
              <a:off x="7101480" y="3229360"/>
              <a:ext cx="869040" cy="264600"/>
            </p14:xfrm>
          </p:contentPart>
        </mc:Choice>
        <mc:Fallback>
          <p:pic>
            <p:nvPicPr>
              <p:cNvPr id="31" name="Ink 30">
                <a:extLst>
                  <a:ext uri="{FF2B5EF4-FFF2-40B4-BE49-F238E27FC236}">
                    <a16:creationId xmlns:a16="http://schemas.microsoft.com/office/drawing/2014/main" id="{741B1212-09CB-4167-8A79-058288385D0F}"/>
                  </a:ext>
                </a:extLst>
              </p:cNvPr>
              <p:cNvPicPr/>
              <p:nvPr/>
            </p:nvPicPr>
            <p:blipFill>
              <a:blip r:embed="rId56"/>
              <a:stretch>
                <a:fillRect/>
              </a:stretch>
            </p:blipFill>
            <p:spPr>
              <a:xfrm>
                <a:off x="7083840" y="3211696"/>
                <a:ext cx="904680" cy="30028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7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8C81DB99-D30C-4600-A6EF-3817C3B2D4B6}"/>
                  </a:ext>
                </a:extLst>
              </p14:cNvPr>
              <p14:cNvContentPartPr/>
              <p14:nvPr/>
            </p14:nvContentPartPr>
            <p14:xfrm>
              <a:off x="4764360" y="3677560"/>
              <a:ext cx="248760" cy="254520"/>
            </p14:xfrm>
          </p:contentPart>
        </mc:Choice>
        <mc:Fallback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8C81DB99-D30C-4600-A6EF-3817C3B2D4B6}"/>
                  </a:ext>
                </a:extLst>
              </p:cNvPr>
              <p:cNvPicPr/>
              <p:nvPr/>
            </p:nvPicPr>
            <p:blipFill>
              <a:blip r:embed="rId58"/>
              <a:stretch>
                <a:fillRect/>
              </a:stretch>
            </p:blipFill>
            <p:spPr>
              <a:xfrm>
                <a:off x="4746720" y="3659920"/>
                <a:ext cx="284400" cy="290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9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id="{A159817A-9AF6-403C-B7E5-7328F9DA96B9}"/>
                  </a:ext>
                </a:extLst>
              </p14:cNvPr>
              <p14:cNvContentPartPr/>
              <p14:nvPr/>
            </p14:nvContentPartPr>
            <p14:xfrm>
              <a:off x="5303280" y="3768640"/>
              <a:ext cx="426240" cy="257760"/>
            </p14:xfrm>
          </p:contentPart>
        </mc:Choice>
        <mc:Fallback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A159817A-9AF6-403C-B7E5-7328F9DA96B9}"/>
                  </a:ext>
                </a:extLst>
              </p:cNvPr>
              <p:cNvPicPr/>
              <p:nvPr/>
            </p:nvPicPr>
            <p:blipFill>
              <a:blip r:embed="rId60"/>
              <a:stretch>
                <a:fillRect/>
              </a:stretch>
            </p:blipFill>
            <p:spPr>
              <a:xfrm>
                <a:off x="5285265" y="3751000"/>
                <a:ext cx="461910" cy="293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1">
            <p14:nvContentPartPr>
              <p14:cNvPr id="35" name="Ink 34">
                <a:extLst>
                  <a:ext uri="{FF2B5EF4-FFF2-40B4-BE49-F238E27FC236}">
                    <a16:creationId xmlns:a16="http://schemas.microsoft.com/office/drawing/2014/main" id="{B7697325-C95D-4296-AA36-A65ED935F75A}"/>
                  </a:ext>
                </a:extLst>
              </p14:cNvPr>
              <p14:cNvContentPartPr/>
              <p14:nvPr/>
            </p14:nvContentPartPr>
            <p14:xfrm>
              <a:off x="5900880" y="3780160"/>
              <a:ext cx="500040" cy="252000"/>
            </p14:xfrm>
          </p:contentPart>
        </mc:Choice>
        <mc:Fallback>
          <p:pic>
            <p:nvPicPr>
              <p:cNvPr id="35" name="Ink 34">
                <a:extLst>
                  <a:ext uri="{FF2B5EF4-FFF2-40B4-BE49-F238E27FC236}">
                    <a16:creationId xmlns:a16="http://schemas.microsoft.com/office/drawing/2014/main" id="{B7697325-C95D-4296-AA36-A65ED935F75A}"/>
                  </a:ext>
                </a:extLst>
              </p:cNvPr>
              <p:cNvPicPr/>
              <p:nvPr/>
            </p:nvPicPr>
            <p:blipFill>
              <a:blip r:embed="rId62"/>
              <a:stretch>
                <a:fillRect/>
              </a:stretch>
            </p:blipFill>
            <p:spPr>
              <a:xfrm>
                <a:off x="5883227" y="3762520"/>
                <a:ext cx="535706" cy="287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3">
            <p14:nvContentPartPr>
              <p14:cNvPr id="38" name="Ink 37">
                <a:extLst>
                  <a:ext uri="{FF2B5EF4-FFF2-40B4-BE49-F238E27FC236}">
                    <a16:creationId xmlns:a16="http://schemas.microsoft.com/office/drawing/2014/main" id="{0ACDF429-9798-4063-8FCE-A28976E98BF1}"/>
                  </a:ext>
                </a:extLst>
              </p14:cNvPr>
              <p14:cNvContentPartPr/>
              <p14:nvPr/>
            </p14:nvContentPartPr>
            <p14:xfrm>
              <a:off x="6517920" y="3665320"/>
              <a:ext cx="1213920" cy="325800"/>
            </p14:xfrm>
          </p:contentPart>
        </mc:Choice>
        <mc:Fallback>
          <p:pic>
            <p:nvPicPr>
              <p:cNvPr id="38" name="Ink 37">
                <a:extLst>
                  <a:ext uri="{FF2B5EF4-FFF2-40B4-BE49-F238E27FC236}">
                    <a16:creationId xmlns:a16="http://schemas.microsoft.com/office/drawing/2014/main" id="{0ACDF429-9798-4063-8FCE-A28976E98BF1}"/>
                  </a:ext>
                </a:extLst>
              </p:cNvPr>
              <p:cNvPicPr/>
              <p:nvPr/>
            </p:nvPicPr>
            <p:blipFill>
              <a:blip r:embed="rId64"/>
              <a:stretch>
                <a:fillRect/>
              </a:stretch>
            </p:blipFill>
            <p:spPr>
              <a:xfrm>
                <a:off x="6500280" y="3647680"/>
                <a:ext cx="1249560" cy="361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5">
            <p14:nvContentPartPr>
              <p14:cNvPr id="23" name="Ink 22">
                <a:extLst>
                  <a:ext uri="{FF2B5EF4-FFF2-40B4-BE49-F238E27FC236}">
                    <a16:creationId xmlns:a16="http://schemas.microsoft.com/office/drawing/2014/main" id="{BBEE31EE-3732-4EA0-BB4A-DA7531CDA4A4}"/>
                  </a:ext>
                </a:extLst>
              </p14:cNvPr>
              <p14:cNvContentPartPr/>
              <p14:nvPr/>
            </p14:nvContentPartPr>
            <p14:xfrm>
              <a:off x="2641440" y="4499440"/>
              <a:ext cx="711360" cy="384120"/>
            </p14:xfrm>
          </p:contentPart>
        </mc:Choice>
        <mc:Fallback>
          <p:pic>
            <p:nvPicPr>
              <p:cNvPr id="23" name="Ink 22">
                <a:extLst>
                  <a:ext uri="{FF2B5EF4-FFF2-40B4-BE49-F238E27FC236}">
                    <a16:creationId xmlns:a16="http://schemas.microsoft.com/office/drawing/2014/main" id="{BBEE31EE-3732-4EA0-BB4A-DA7531CDA4A4}"/>
                  </a:ext>
                </a:extLst>
              </p:cNvPr>
              <p:cNvPicPr/>
              <p:nvPr/>
            </p:nvPicPr>
            <p:blipFill>
              <a:blip r:embed="rId66"/>
              <a:stretch>
                <a:fillRect/>
              </a:stretch>
            </p:blipFill>
            <p:spPr>
              <a:xfrm>
                <a:off x="2623440" y="4481440"/>
                <a:ext cx="747000" cy="419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7">
            <p14:nvContentPartPr>
              <p14:cNvPr id="24" name="Ink 23">
                <a:extLst>
                  <a:ext uri="{FF2B5EF4-FFF2-40B4-BE49-F238E27FC236}">
                    <a16:creationId xmlns:a16="http://schemas.microsoft.com/office/drawing/2014/main" id="{566C570C-FEA7-4426-ADDD-943160CC0CF0}"/>
                  </a:ext>
                </a:extLst>
              </p14:cNvPr>
              <p14:cNvContentPartPr/>
              <p14:nvPr/>
            </p14:nvContentPartPr>
            <p14:xfrm>
              <a:off x="964920" y="4458760"/>
              <a:ext cx="1147320" cy="559440"/>
            </p14:xfrm>
          </p:contentPart>
        </mc:Choice>
        <mc:Fallback>
          <p:pic>
            <p:nvPicPr>
              <p:cNvPr id="24" name="Ink 23">
                <a:extLst>
                  <a:ext uri="{FF2B5EF4-FFF2-40B4-BE49-F238E27FC236}">
                    <a16:creationId xmlns:a16="http://schemas.microsoft.com/office/drawing/2014/main" id="{566C570C-FEA7-4426-ADDD-943160CC0CF0}"/>
                  </a:ext>
                </a:extLst>
              </p:cNvPr>
              <p:cNvPicPr/>
              <p:nvPr/>
            </p:nvPicPr>
            <p:blipFill>
              <a:blip r:embed="rId68"/>
              <a:stretch>
                <a:fillRect/>
              </a:stretch>
            </p:blipFill>
            <p:spPr>
              <a:xfrm>
                <a:off x="946926" y="4440760"/>
                <a:ext cx="1182949" cy="595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9">
            <p14:nvContentPartPr>
              <p14:cNvPr id="27" name="Ink 26">
                <a:extLst>
                  <a:ext uri="{FF2B5EF4-FFF2-40B4-BE49-F238E27FC236}">
                    <a16:creationId xmlns:a16="http://schemas.microsoft.com/office/drawing/2014/main" id="{78C74B69-C2D1-4709-8705-0BF62A24FC5D}"/>
                  </a:ext>
                </a:extLst>
              </p14:cNvPr>
              <p14:cNvContentPartPr/>
              <p14:nvPr/>
            </p14:nvContentPartPr>
            <p14:xfrm>
              <a:off x="3576000" y="4465960"/>
              <a:ext cx="527760" cy="349560"/>
            </p14:xfrm>
          </p:contentPart>
        </mc:Choice>
        <mc:Fallback>
          <p:pic>
            <p:nvPicPr>
              <p:cNvPr id="27" name="Ink 26">
                <a:extLst>
                  <a:ext uri="{FF2B5EF4-FFF2-40B4-BE49-F238E27FC236}">
                    <a16:creationId xmlns:a16="http://schemas.microsoft.com/office/drawing/2014/main" id="{78C74B69-C2D1-4709-8705-0BF62A24FC5D}"/>
                  </a:ext>
                </a:extLst>
              </p:cNvPr>
              <p:cNvPicPr/>
              <p:nvPr/>
            </p:nvPicPr>
            <p:blipFill>
              <a:blip r:embed="rId70"/>
              <a:stretch>
                <a:fillRect/>
              </a:stretch>
            </p:blipFill>
            <p:spPr>
              <a:xfrm>
                <a:off x="3558360" y="4447960"/>
                <a:ext cx="563400" cy="385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1">
            <p14:nvContentPartPr>
              <p14:cNvPr id="51" name="Ink 50">
                <a:extLst>
                  <a:ext uri="{FF2B5EF4-FFF2-40B4-BE49-F238E27FC236}">
                    <a16:creationId xmlns:a16="http://schemas.microsoft.com/office/drawing/2014/main" id="{BA07C2E5-B27B-4E57-B518-8997E7C8ABA8}"/>
                  </a:ext>
                </a:extLst>
              </p14:cNvPr>
              <p14:cNvContentPartPr/>
              <p14:nvPr/>
            </p14:nvContentPartPr>
            <p14:xfrm>
              <a:off x="4572000" y="2545000"/>
              <a:ext cx="326520" cy="229320"/>
            </p14:xfrm>
          </p:contentPart>
        </mc:Choice>
        <mc:Fallback>
          <p:pic>
            <p:nvPicPr>
              <p:cNvPr id="51" name="Ink 50">
                <a:extLst>
                  <a:ext uri="{FF2B5EF4-FFF2-40B4-BE49-F238E27FC236}">
                    <a16:creationId xmlns:a16="http://schemas.microsoft.com/office/drawing/2014/main" id="{BA07C2E5-B27B-4E57-B518-8997E7C8ABA8}"/>
                  </a:ext>
                </a:extLst>
              </p:cNvPr>
              <p:cNvPicPr/>
              <p:nvPr/>
            </p:nvPicPr>
            <p:blipFill>
              <a:blip r:embed="rId72"/>
              <a:stretch>
                <a:fillRect/>
              </a:stretch>
            </p:blipFill>
            <p:spPr>
              <a:xfrm>
                <a:off x="4554360" y="2527000"/>
                <a:ext cx="362160" cy="264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3">
            <p14:nvContentPartPr>
              <p14:cNvPr id="53" name="Ink 52">
                <a:extLst>
                  <a:ext uri="{FF2B5EF4-FFF2-40B4-BE49-F238E27FC236}">
                    <a16:creationId xmlns:a16="http://schemas.microsoft.com/office/drawing/2014/main" id="{7072423B-DDFF-4C01-983F-8FBB151491C1}"/>
                  </a:ext>
                </a:extLst>
              </p14:cNvPr>
              <p14:cNvContentPartPr/>
              <p14:nvPr/>
            </p14:nvContentPartPr>
            <p14:xfrm>
              <a:off x="4601520" y="2362840"/>
              <a:ext cx="270720" cy="91800"/>
            </p14:xfrm>
          </p:contentPart>
        </mc:Choice>
        <mc:Fallback>
          <p:pic>
            <p:nvPicPr>
              <p:cNvPr id="53" name="Ink 52">
                <a:extLst>
                  <a:ext uri="{FF2B5EF4-FFF2-40B4-BE49-F238E27FC236}">
                    <a16:creationId xmlns:a16="http://schemas.microsoft.com/office/drawing/2014/main" id="{7072423B-DDFF-4C01-983F-8FBB151491C1}"/>
                  </a:ext>
                </a:extLst>
              </p:cNvPr>
              <p:cNvPicPr/>
              <p:nvPr/>
            </p:nvPicPr>
            <p:blipFill>
              <a:blip r:embed="rId74"/>
              <a:stretch>
                <a:fillRect/>
              </a:stretch>
            </p:blipFill>
            <p:spPr>
              <a:xfrm>
                <a:off x="4583880" y="2344840"/>
                <a:ext cx="306360" cy="127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5">
            <p14:nvContentPartPr>
              <p14:cNvPr id="56" name="Ink 55">
                <a:extLst>
                  <a:ext uri="{FF2B5EF4-FFF2-40B4-BE49-F238E27FC236}">
                    <a16:creationId xmlns:a16="http://schemas.microsoft.com/office/drawing/2014/main" id="{3ECD143C-9A35-45C3-B688-6FC636FF65BE}"/>
                  </a:ext>
                </a:extLst>
              </p14:cNvPr>
              <p14:cNvContentPartPr/>
              <p14:nvPr/>
            </p14:nvContentPartPr>
            <p14:xfrm>
              <a:off x="5080320" y="2336200"/>
              <a:ext cx="3619440" cy="530280"/>
            </p14:xfrm>
          </p:contentPart>
        </mc:Choice>
        <mc:Fallback>
          <p:pic>
            <p:nvPicPr>
              <p:cNvPr id="56" name="Ink 55">
                <a:extLst>
                  <a:ext uri="{FF2B5EF4-FFF2-40B4-BE49-F238E27FC236}">
                    <a16:creationId xmlns:a16="http://schemas.microsoft.com/office/drawing/2014/main" id="{3ECD143C-9A35-45C3-B688-6FC636FF65BE}"/>
                  </a:ext>
                </a:extLst>
              </p:cNvPr>
              <p:cNvPicPr/>
              <p:nvPr/>
            </p:nvPicPr>
            <p:blipFill>
              <a:blip r:embed="rId76"/>
              <a:stretch>
                <a:fillRect/>
              </a:stretch>
            </p:blipFill>
            <p:spPr>
              <a:xfrm>
                <a:off x="5062680" y="2318560"/>
                <a:ext cx="3655080" cy="565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7">
            <p14:nvContentPartPr>
              <p14:cNvPr id="57" name="Ink 56">
                <a:extLst>
                  <a:ext uri="{FF2B5EF4-FFF2-40B4-BE49-F238E27FC236}">
                    <a16:creationId xmlns:a16="http://schemas.microsoft.com/office/drawing/2014/main" id="{8F75C354-E28C-4AEC-9E11-B2D17312E658}"/>
                  </a:ext>
                </a:extLst>
              </p14:cNvPr>
              <p14:cNvContentPartPr/>
              <p14:nvPr/>
            </p14:nvContentPartPr>
            <p14:xfrm>
              <a:off x="4927680" y="2758480"/>
              <a:ext cx="9000" cy="105480"/>
            </p14:xfrm>
          </p:contentPart>
        </mc:Choice>
        <mc:Fallback>
          <p:pic>
            <p:nvPicPr>
              <p:cNvPr id="57" name="Ink 56">
                <a:extLst>
                  <a:ext uri="{FF2B5EF4-FFF2-40B4-BE49-F238E27FC236}">
                    <a16:creationId xmlns:a16="http://schemas.microsoft.com/office/drawing/2014/main" id="{8F75C354-E28C-4AEC-9E11-B2D17312E658}"/>
                  </a:ext>
                </a:extLst>
              </p:cNvPr>
              <p:cNvPicPr/>
              <p:nvPr/>
            </p:nvPicPr>
            <p:blipFill>
              <a:blip r:embed="rId78"/>
              <a:stretch>
                <a:fillRect/>
              </a:stretch>
            </p:blipFill>
            <p:spPr>
              <a:xfrm>
                <a:off x="4909680" y="2740840"/>
                <a:ext cx="44640" cy="141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9">
            <p14:nvContentPartPr>
              <p14:cNvPr id="58" name="Ink 57">
                <a:extLst>
                  <a:ext uri="{FF2B5EF4-FFF2-40B4-BE49-F238E27FC236}">
                    <a16:creationId xmlns:a16="http://schemas.microsoft.com/office/drawing/2014/main" id="{64948EB9-64D5-4483-B5CD-5447C4757CBF}"/>
                  </a:ext>
                </a:extLst>
              </p14:cNvPr>
              <p14:cNvContentPartPr/>
              <p14:nvPr/>
            </p14:nvContentPartPr>
            <p14:xfrm>
              <a:off x="7661160" y="2706280"/>
              <a:ext cx="10800" cy="93960"/>
            </p14:xfrm>
          </p:contentPart>
        </mc:Choice>
        <mc:Fallback>
          <p:pic>
            <p:nvPicPr>
              <p:cNvPr id="58" name="Ink 57">
                <a:extLst>
                  <a:ext uri="{FF2B5EF4-FFF2-40B4-BE49-F238E27FC236}">
                    <a16:creationId xmlns:a16="http://schemas.microsoft.com/office/drawing/2014/main" id="{64948EB9-64D5-4483-B5CD-5447C4757CBF}"/>
                  </a:ext>
                </a:extLst>
              </p:cNvPr>
              <p:cNvPicPr/>
              <p:nvPr/>
            </p:nvPicPr>
            <p:blipFill>
              <a:blip r:embed="rId80"/>
              <a:stretch>
                <a:fillRect/>
              </a:stretch>
            </p:blipFill>
            <p:spPr>
              <a:xfrm>
                <a:off x="7643520" y="2688280"/>
                <a:ext cx="46440" cy="129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1">
            <p14:nvContentPartPr>
              <p14:cNvPr id="60" name="Ink 59">
                <a:extLst>
                  <a:ext uri="{FF2B5EF4-FFF2-40B4-BE49-F238E27FC236}">
                    <a16:creationId xmlns:a16="http://schemas.microsoft.com/office/drawing/2014/main" id="{5210C5E4-A925-4E3B-888A-E633034A1523}"/>
                  </a:ext>
                </a:extLst>
              </p14:cNvPr>
              <p14:cNvContentPartPr/>
              <p14:nvPr/>
            </p14:nvContentPartPr>
            <p14:xfrm>
              <a:off x="5680800" y="2803840"/>
              <a:ext cx="9720" cy="154800"/>
            </p14:xfrm>
          </p:contentPart>
        </mc:Choice>
        <mc:Fallback>
          <p:pic>
            <p:nvPicPr>
              <p:cNvPr id="60" name="Ink 59">
                <a:extLst>
                  <a:ext uri="{FF2B5EF4-FFF2-40B4-BE49-F238E27FC236}">
                    <a16:creationId xmlns:a16="http://schemas.microsoft.com/office/drawing/2014/main" id="{5210C5E4-A925-4E3B-888A-E633034A1523}"/>
                  </a:ext>
                </a:extLst>
              </p:cNvPr>
              <p:cNvPicPr/>
              <p:nvPr/>
            </p:nvPicPr>
            <p:blipFill>
              <a:blip r:embed="rId82"/>
              <a:stretch>
                <a:fillRect/>
              </a:stretch>
            </p:blipFill>
            <p:spPr>
              <a:xfrm>
                <a:off x="5662800" y="2785840"/>
                <a:ext cx="45360" cy="190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3">
            <p14:nvContentPartPr>
              <p14:cNvPr id="28" name="Ink 27">
                <a:extLst>
                  <a:ext uri="{FF2B5EF4-FFF2-40B4-BE49-F238E27FC236}">
                    <a16:creationId xmlns:a16="http://schemas.microsoft.com/office/drawing/2014/main" id="{B2121A78-8423-4594-89A0-1A69EBE5D15C}"/>
                  </a:ext>
                </a:extLst>
              </p14:cNvPr>
              <p14:cNvContentPartPr/>
              <p14:nvPr/>
            </p14:nvContentPartPr>
            <p14:xfrm>
              <a:off x="6158640" y="4020640"/>
              <a:ext cx="18000" cy="105120"/>
            </p14:xfrm>
          </p:contentPart>
        </mc:Choice>
        <mc:Fallback>
          <p:pic>
            <p:nvPicPr>
              <p:cNvPr id="28" name="Ink 27">
                <a:extLst>
                  <a:ext uri="{FF2B5EF4-FFF2-40B4-BE49-F238E27FC236}">
                    <a16:creationId xmlns:a16="http://schemas.microsoft.com/office/drawing/2014/main" id="{B2121A78-8423-4594-89A0-1A69EBE5D15C}"/>
                  </a:ext>
                </a:extLst>
              </p:cNvPr>
              <p:cNvPicPr/>
              <p:nvPr/>
            </p:nvPicPr>
            <p:blipFill>
              <a:blip r:embed="rId84"/>
              <a:stretch>
                <a:fillRect/>
              </a:stretch>
            </p:blipFill>
            <p:spPr>
              <a:xfrm>
                <a:off x="6140640" y="4003000"/>
                <a:ext cx="53640" cy="140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5">
            <p14:nvContentPartPr>
              <p14:cNvPr id="29" name="Ink 28">
                <a:extLst>
                  <a:ext uri="{FF2B5EF4-FFF2-40B4-BE49-F238E27FC236}">
                    <a16:creationId xmlns:a16="http://schemas.microsoft.com/office/drawing/2014/main" id="{28C3F64E-8024-45F4-8B9C-4141464DA926}"/>
                  </a:ext>
                </a:extLst>
              </p14:cNvPr>
              <p14:cNvContentPartPr/>
              <p14:nvPr/>
            </p14:nvContentPartPr>
            <p14:xfrm>
              <a:off x="7812480" y="3413320"/>
              <a:ext cx="18720" cy="110520"/>
            </p14:xfrm>
          </p:contentPart>
        </mc:Choice>
        <mc:Fallback>
          <p:pic>
            <p:nvPicPr>
              <p:cNvPr id="29" name="Ink 28">
                <a:extLst>
                  <a:ext uri="{FF2B5EF4-FFF2-40B4-BE49-F238E27FC236}">
                    <a16:creationId xmlns:a16="http://schemas.microsoft.com/office/drawing/2014/main" id="{28C3F64E-8024-45F4-8B9C-4141464DA926}"/>
                  </a:ext>
                </a:extLst>
              </p:cNvPr>
              <p:cNvPicPr/>
              <p:nvPr/>
            </p:nvPicPr>
            <p:blipFill>
              <a:blip r:embed="rId86"/>
              <a:stretch>
                <a:fillRect/>
              </a:stretch>
            </p:blipFill>
            <p:spPr>
              <a:xfrm>
                <a:off x="7794840" y="3395680"/>
                <a:ext cx="54360" cy="146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7">
            <p14:nvContentPartPr>
              <p14:cNvPr id="32" name="Ink 31">
                <a:extLst>
                  <a:ext uri="{FF2B5EF4-FFF2-40B4-BE49-F238E27FC236}">
                    <a16:creationId xmlns:a16="http://schemas.microsoft.com/office/drawing/2014/main" id="{8D4B251A-AB14-4E86-B0A2-8607D1C18A2E}"/>
                  </a:ext>
                </a:extLst>
              </p14:cNvPr>
              <p14:cNvContentPartPr/>
              <p14:nvPr/>
            </p14:nvContentPartPr>
            <p14:xfrm>
              <a:off x="1696440" y="3477040"/>
              <a:ext cx="37440" cy="112320"/>
            </p14:xfrm>
          </p:contentPart>
        </mc:Choice>
        <mc:Fallback>
          <p:pic>
            <p:nvPicPr>
              <p:cNvPr id="32" name="Ink 31">
                <a:extLst>
                  <a:ext uri="{FF2B5EF4-FFF2-40B4-BE49-F238E27FC236}">
                    <a16:creationId xmlns:a16="http://schemas.microsoft.com/office/drawing/2014/main" id="{8D4B251A-AB14-4E86-B0A2-8607D1C18A2E}"/>
                  </a:ext>
                </a:extLst>
              </p:cNvPr>
              <p:cNvPicPr/>
              <p:nvPr/>
            </p:nvPicPr>
            <p:blipFill>
              <a:blip r:embed="rId88"/>
              <a:stretch>
                <a:fillRect/>
              </a:stretch>
            </p:blipFill>
            <p:spPr>
              <a:xfrm>
                <a:off x="1678440" y="3459400"/>
                <a:ext cx="73080" cy="147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9">
            <p14:nvContentPartPr>
              <p14:cNvPr id="33" name="Ink 32">
                <a:extLst>
                  <a:ext uri="{FF2B5EF4-FFF2-40B4-BE49-F238E27FC236}">
                    <a16:creationId xmlns:a16="http://schemas.microsoft.com/office/drawing/2014/main" id="{EF5430A7-5A7A-445D-9EC7-8165B3443984}"/>
                  </a:ext>
                </a:extLst>
              </p14:cNvPr>
              <p14:cNvContentPartPr/>
              <p14:nvPr/>
            </p14:nvContentPartPr>
            <p14:xfrm>
              <a:off x="3078120" y="3890680"/>
              <a:ext cx="16920" cy="115200"/>
            </p14:xfrm>
          </p:contentPart>
        </mc:Choice>
        <mc:Fallback>
          <p:pic>
            <p:nvPicPr>
              <p:cNvPr id="33" name="Ink 32">
                <a:extLst>
                  <a:ext uri="{FF2B5EF4-FFF2-40B4-BE49-F238E27FC236}">
                    <a16:creationId xmlns:a16="http://schemas.microsoft.com/office/drawing/2014/main" id="{EF5430A7-5A7A-445D-9EC7-8165B3443984}"/>
                  </a:ext>
                </a:extLst>
              </p:cNvPr>
              <p:cNvPicPr/>
              <p:nvPr/>
            </p:nvPicPr>
            <p:blipFill>
              <a:blip r:embed="rId90"/>
              <a:stretch>
                <a:fillRect/>
              </a:stretch>
            </p:blipFill>
            <p:spPr>
              <a:xfrm>
                <a:off x="3060120" y="3873040"/>
                <a:ext cx="52560" cy="150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1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7C09E80E-BF4F-49F0-B6EA-2281C003872C}"/>
                  </a:ext>
                </a:extLst>
              </p14:cNvPr>
              <p14:cNvContentPartPr/>
              <p14:nvPr/>
            </p14:nvContentPartPr>
            <p14:xfrm>
              <a:off x="4419480" y="4384600"/>
              <a:ext cx="650520" cy="431280"/>
            </p14:xfrm>
          </p:contentPart>
        </mc:Choice>
        <mc:Fallback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7C09E80E-BF4F-49F0-B6EA-2281C003872C}"/>
                  </a:ext>
                </a:extLst>
              </p:cNvPr>
              <p:cNvPicPr/>
              <p:nvPr/>
            </p:nvPicPr>
            <p:blipFill>
              <a:blip r:embed="rId92"/>
              <a:stretch>
                <a:fillRect/>
              </a:stretch>
            </p:blipFill>
            <p:spPr>
              <a:xfrm>
                <a:off x="4401490" y="4366600"/>
                <a:ext cx="686140" cy="466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3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80062425-1552-47B3-99B4-CBBFD5935292}"/>
                  </a:ext>
                </a:extLst>
              </p14:cNvPr>
              <p14:cNvContentPartPr/>
              <p14:nvPr/>
            </p14:nvContentPartPr>
            <p14:xfrm>
              <a:off x="5666880" y="4556320"/>
              <a:ext cx="267480" cy="223920"/>
            </p14:xfrm>
          </p:contentPart>
        </mc:Choice>
        <mc:Fallback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80062425-1552-47B3-99B4-CBBFD5935292}"/>
                  </a:ext>
                </a:extLst>
              </p:cNvPr>
              <p:cNvPicPr/>
              <p:nvPr/>
            </p:nvPicPr>
            <p:blipFill>
              <a:blip r:embed="rId94"/>
              <a:stretch>
                <a:fillRect/>
              </a:stretch>
            </p:blipFill>
            <p:spPr>
              <a:xfrm>
                <a:off x="5648880" y="4538320"/>
                <a:ext cx="303120" cy="259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5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F3DBDC56-08D6-4DEA-921F-A3C7A6819D1C}"/>
                  </a:ext>
                </a:extLst>
              </p14:cNvPr>
              <p14:cNvContentPartPr/>
              <p14:nvPr/>
            </p14:nvContentPartPr>
            <p14:xfrm>
              <a:off x="5994120" y="4707160"/>
              <a:ext cx="110880" cy="120600"/>
            </p14:xfrm>
          </p:contentPart>
        </mc:Choice>
        <mc:Fallback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F3DBDC56-08D6-4DEA-921F-A3C7A6819D1C}"/>
                  </a:ext>
                </a:extLst>
              </p:cNvPr>
              <p:cNvPicPr/>
              <p:nvPr/>
            </p:nvPicPr>
            <p:blipFill>
              <a:blip r:embed="rId96"/>
              <a:stretch>
                <a:fillRect/>
              </a:stretch>
            </p:blipFill>
            <p:spPr>
              <a:xfrm>
                <a:off x="5976120" y="4689520"/>
                <a:ext cx="146520" cy="156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7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C51E0075-99F0-4EBC-9083-2AB6DBF27410}"/>
                  </a:ext>
                </a:extLst>
              </p14:cNvPr>
              <p14:cNvContentPartPr/>
              <p14:nvPr/>
            </p14:nvContentPartPr>
            <p14:xfrm>
              <a:off x="6278520" y="4617880"/>
              <a:ext cx="161280" cy="15480"/>
            </p14:xfrm>
          </p:contentPart>
        </mc:Choice>
        <mc:Fallback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C51E0075-99F0-4EBC-9083-2AB6DBF27410}"/>
                  </a:ext>
                </a:extLst>
              </p:cNvPr>
              <p:cNvPicPr/>
              <p:nvPr/>
            </p:nvPicPr>
            <p:blipFill>
              <a:blip r:embed="rId98"/>
              <a:stretch>
                <a:fillRect/>
              </a:stretch>
            </p:blipFill>
            <p:spPr>
              <a:xfrm>
                <a:off x="6260880" y="4600240"/>
                <a:ext cx="196920" cy="51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9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696DBFC1-E8DA-4949-B708-AB3D31627EC8}"/>
                  </a:ext>
                </a:extLst>
              </p14:cNvPr>
              <p14:cNvContentPartPr/>
              <p14:nvPr/>
            </p14:nvContentPartPr>
            <p14:xfrm>
              <a:off x="6288600" y="4724080"/>
              <a:ext cx="121680" cy="10440"/>
            </p14:xfrm>
          </p:contentPart>
        </mc:Choice>
        <mc:Fallback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696DBFC1-E8DA-4949-B708-AB3D31627EC8}"/>
                  </a:ext>
                </a:extLst>
              </p:cNvPr>
              <p:cNvPicPr/>
              <p:nvPr/>
            </p:nvPicPr>
            <p:blipFill>
              <a:blip r:embed="rId100"/>
              <a:stretch>
                <a:fillRect/>
              </a:stretch>
            </p:blipFill>
            <p:spPr>
              <a:xfrm>
                <a:off x="6270960" y="4706080"/>
                <a:ext cx="157320" cy="46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1">
            <p14:nvContentPartPr>
              <p14:cNvPr id="22" name="Ink 21">
                <a:extLst>
                  <a:ext uri="{FF2B5EF4-FFF2-40B4-BE49-F238E27FC236}">
                    <a16:creationId xmlns:a16="http://schemas.microsoft.com/office/drawing/2014/main" id="{20B5F1D6-1556-416C-BF39-8A30AF3D4ACE}"/>
                  </a:ext>
                </a:extLst>
              </p14:cNvPr>
              <p14:cNvContentPartPr/>
              <p14:nvPr/>
            </p14:nvContentPartPr>
            <p14:xfrm>
              <a:off x="6551400" y="4505920"/>
              <a:ext cx="268560" cy="243360"/>
            </p14:xfrm>
          </p:contentPart>
        </mc:Choice>
        <mc:Fallback>
          <p:pic>
            <p:nvPicPr>
              <p:cNvPr id="22" name="Ink 21">
                <a:extLst>
                  <a:ext uri="{FF2B5EF4-FFF2-40B4-BE49-F238E27FC236}">
                    <a16:creationId xmlns:a16="http://schemas.microsoft.com/office/drawing/2014/main" id="{20B5F1D6-1556-416C-BF39-8A30AF3D4ACE}"/>
                  </a:ext>
                </a:extLst>
              </p:cNvPr>
              <p:cNvPicPr/>
              <p:nvPr/>
            </p:nvPicPr>
            <p:blipFill>
              <a:blip r:embed="rId102"/>
              <a:stretch>
                <a:fillRect/>
              </a:stretch>
            </p:blipFill>
            <p:spPr>
              <a:xfrm>
                <a:off x="6533760" y="4487920"/>
                <a:ext cx="304200" cy="279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3">
            <p14:nvContentPartPr>
              <p14:cNvPr id="25" name="Ink 24">
                <a:extLst>
                  <a:ext uri="{FF2B5EF4-FFF2-40B4-BE49-F238E27FC236}">
                    <a16:creationId xmlns:a16="http://schemas.microsoft.com/office/drawing/2014/main" id="{08D43D56-5F44-4D9D-B515-239453051DCF}"/>
                  </a:ext>
                </a:extLst>
              </p14:cNvPr>
              <p14:cNvContentPartPr/>
              <p14:nvPr/>
            </p14:nvContentPartPr>
            <p14:xfrm>
              <a:off x="6902400" y="4683400"/>
              <a:ext cx="6480" cy="96840"/>
            </p14:xfrm>
          </p:contentPart>
        </mc:Choice>
        <mc:Fallback>
          <p:pic>
            <p:nvPicPr>
              <p:cNvPr id="25" name="Ink 24">
                <a:extLst>
                  <a:ext uri="{FF2B5EF4-FFF2-40B4-BE49-F238E27FC236}">
                    <a16:creationId xmlns:a16="http://schemas.microsoft.com/office/drawing/2014/main" id="{08D43D56-5F44-4D9D-B515-239453051DCF}"/>
                  </a:ext>
                </a:extLst>
              </p:cNvPr>
              <p:cNvPicPr/>
              <p:nvPr/>
            </p:nvPicPr>
            <p:blipFill>
              <a:blip r:embed="rId104"/>
              <a:stretch>
                <a:fillRect/>
              </a:stretch>
            </p:blipFill>
            <p:spPr>
              <a:xfrm>
                <a:off x="6884400" y="4665400"/>
                <a:ext cx="42120" cy="132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5">
            <p14:nvContentPartPr>
              <p14:cNvPr id="26" name="Ink 25">
                <a:extLst>
                  <a:ext uri="{FF2B5EF4-FFF2-40B4-BE49-F238E27FC236}">
                    <a16:creationId xmlns:a16="http://schemas.microsoft.com/office/drawing/2014/main" id="{FE3BA0E8-7488-47BF-9963-3CFD6C3F33BC}"/>
                  </a:ext>
                </a:extLst>
              </p14:cNvPr>
              <p14:cNvContentPartPr/>
              <p14:nvPr/>
            </p14:nvContentPartPr>
            <p14:xfrm>
              <a:off x="7014360" y="4541200"/>
              <a:ext cx="137520" cy="214920"/>
            </p14:xfrm>
          </p:contentPart>
        </mc:Choice>
        <mc:Fallback>
          <p:pic>
            <p:nvPicPr>
              <p:cNvPr id="26" name="Ink 25">
                <a:extLst>
                  <a:ext uri="{FF2B5EF4-FFF2-40B4-BE49-F238E27FC236}">
                    <a16:creationId xmlns:a16="http://schemas.microsoft.com/office/drawing/2014/main" id="{FE3BA0E8-7488-47BF-9963-3CFD6C3F33BC}"/>
                  </a:ext>
                </a:extLst>
              </p:cNvPr>
              <p:cNvPicPr/>
              <p:nvPr/>
            </p:nvPicPr>
            <p:blipFill>
              <a:blip r:embed="rId106"/>
              <a:stretch>
                <a:fillRect/>
              </a:stretch>
            </p:blipFill>
            <p:spPr>
              <a:xfrm>
                <a:off x="6996360" y="4523560"/>
                <a:ext cx="173160" cy="250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7">
            <p14:nvContentPartPr>
              <p14:cNvPr id="34" name="Ink 33">
                <a:extLst>
                  <a:ext uri="{FF2B5EF4-FFF2-40B4-BE49-F238E27FC236}">
                    <a16:creationId xmlns:a16="http://schemas.microsoft.com/office/drawing/2014/main" id="{FBD62147-B0F5-42C9-AB0C-55B00D7B2002}"/>
                  </a:ext>
                </a:extLst>
              </p14:cNvPr>
              <p14:cNvContentPartPr/>
              <p14:nvPr/>
            </p14:nvContentPartPr>
            <p14:xfrm>
              <a:off x="7308480" y="4632640"/>
              <a:ext cx="16920" cy="43920"/>
            </p14:xfrm>
          </p:contentPart>
        </mc:Choice>
        <mc:Fallback>
          <p:pic>
            <p:nvPicPr>
              <p:cNvPr id="34" name="Ink 33">
                <a:extLst>
                  <a:ext uri="{FF2B5EF4-FFF2-40B4-BE49-F238E27FC236}">
                    <a16:creationId xmlns:a16="http://schemas.microsoft.com/office/drawing/2014/main" id="{FBD62147-B0F5-42C9-AB0C-55B00D7B2002}"/>
                  </a:ext>
                </a:extLst>
              </p:cNvPr>
              <p:cNvPicPr/>
              <p:nvPr/>
            </p:nvPicPr>
            <p:blipFill>
              <a:blip r:embed="rId108"/>
              <a:stretch>
                <a:fillRect/>
              </a:stretch>
            </p:blipFill>
            <p:spPr>
              <a:xfrm>
                <a:off x="7290840" y="4615000"/>
                <a:ext cx="52560" cy="79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9">
            <p14:nvContentPartPr>
              <p14:cNvPr id="36" name="Ink 35">
                <a:extLst>
                  <a:ext uri="{FF2B5EF4-FFF2-40B4-BE49-F238E27FC236}">
                    <a16:creationId xmlns:a16="http://schemas.microsoft.com/office/drawing/2014/main" id="{82F11521-0C6E-4D94-A5AD-730B7EE13848}"/>
                  </a:ext>
                </a:extLst>
              </p14:cNvPr>
              <p14:cNvContentPartPr/>
              <p14:nvPr/>
            </p14:nvContentPartPr>
            <p14:xfrm>
              <a:off x="7335120" y="4398640"/>
              <a:ext cx="360" cy="360"/>
            </p14:xfrm>
          </p:contentPart>
        </mc:Choice>
        <mc:Fallback>
          <p:pic>
            <p:nvPicPr>
              <p:cNvPr id="36" name="Ink 35">
                <a:extLst>
                  <a:ext uri="{FF2B5EF4-FFF2-40B4-BE49-F238E27FC236}">
                    <a16:creationId xmlns:a16="http://schemas.microsoft.com/office/drawing/2014/main" id="{82F11521-0C6E-4D94-A5AD-730B7EE13848}"/>
                  </a:ext>
                </a:extLst>
              </p:cNvPr>
              <p:cNvPicPr/>
              <p:nvPr/>
            </p:nvPicPr>
            <p:blipFill>
              <a:blip r:embed="rId110"/>
              <a:stretch>
                <a:fillRect/>
              </a:stretch>
            </p:blipFill>
            <p:spPr>
              <a:xfrm>
                <a:off x="7317120" y="4381000"/>
                <a:ext cx="360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1">
            <p14:nvContentPartPr>
              <p14:cNvPr id="39" name="Ink 38">
                <a:extLst>
                  <a:ext uri="{FF2B5EF4-FFF2-40B4-BE49-F238E27FC236}">
                    <a16:creationId xmlns:a16="http://schemas.microsoft.com/office/drawing/2014/main" id="{4042E5B8-2949-425B-9BAE-C724065BE00E}"/>
                  </a:ext>
                </a:extLst>
              </p14:cNvPr>
              <p14:cNvContentPartPr/>
              <p14:nvPr/>
            </p14:nvContentPartPr>
            <p14:xfrm>
              <a:off x="7416480" y="4552360"/>
              <a:ext cx="224640" cy="161640"/>
            </p14:xfrm>
          </p:contentPart>
        </mc:Choice>
        <mc:Fallback>
          <p:pic>
            <p:nvPicPr>
              <p:cNvPr id="39" name="Ink 38">
                <a:extLst>
                  <a:ext uri="{FF2B5EF4-FFF2-40B4-BE49-F238E27FC236}">
                    <a16:creationId xmlns:a16="http://schemas.microsoft.com/office/drawing/2014/main" id="{4042E5B8-2949-425B-9BAE-C724065BE00E}"/>
                  </a:ext>
                </a:extLst>
              </p:cNvPr>
              <p:cNvPicPr/>
              <p:nvPr/>
            </p:nvPicPr>
            <p:blipFill>
              <a:blip r:embed="rId112"/>
              <a:stretch>
                <a:fillRect/>
              </a:stretch>
            </p:blipFill>
            <p:spPr>
              <a:xfrm>
                <a:off x="7398480" y="4534360"/>
                <a:ext cx="260280" cy="197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3">
            <p14:nvContentPartPr>
              <p14:cNvPr id="72" name="Ink 71">
                <a:extLst>
                  <a:ext uri="{FF2B5EF4-FFF2-40B4-BE49-F238E27FC236}">
                    <a16:creationId xmlns:a16="http://schemas.microsoft.com/office/drawing/2014/main" id="{633E67C7-6C35-48A8-A6AC-0B5302C74C1E}"/>
                  </a:ext>
                </a:extLst>
              </p14:cNvPr>
              <p14:cNvContentPartPr/>
              <p14:nvPr/>
            </p14:nvContentPartPr>
            <p14:xfrm>
              <a:off x="8067720" y="4369120"/>
              <a:ext cx="388800" cy="346680"/>
            </p14:xfrm>
          </p:contentPart>
        </mc:Choice>
        <mc:Fallback>
          <p:pic>
            <p:nvPicPr>
              <p:cNvPr id="72" name="Ink 71">
                <a:extLst>
                  <a:ext uri="{FF2B5EF4-FFF2-40B4-BE49-F238E27FC236}">
                    <a16:creationId xmlns:a16="http://schemas.microsoft.com/office/drawing/2014/main" id="{633E67C7-6C35-48A8-A6AC-0B5302C74C1E}"/>
                  </a:ext>
                </a:extLst>
              </p:cNvPr>
              <p:cNvPicPr/>
              <p:nvPr/>
            </p:nvPicPr>
            <p:blipFill>
              <a:blip r:embed="rId114"/>
              <a:stretch>
                <a:fillRect/>
              </a:stretch>
            </p:blipFill>
            <p:spPr>
              <a:xfrm>
                <a:off x="8050080" y="4351480"/>
                <a:ext cx="424440" cy="382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5">
            <p14:nvContentPartPr>
              <p14:cNvPr id="73" name="Ink 72">
                <a:extLst>
                  <a:ext uri="{FF2B5EF4-FFF2-40B4-BE49-F238E27FC236}">
                    <a16:creationId xmlns:a16="http://schemas.microsoft.com/office/drawing/2014/main" id="{1A864A36-E738-4B29-9A3B-E54E28882D29}"/>
                  </a:ext>
                </a:extLst>
              </p14:cNvPr>
              <p14:cNvContentPartPr/>
              <p14:nvPr/>
            </p14:nvContentPartPr>
            <p14:xfrm>
              <a:off x="6319200" y="2468320"/>
              <a:ext cx="10440" cy="291600"/>
            </p14:xfrm>
          </p:contentPart>
        </mc:Choice>
        <mc:Fallback>
          <p:pic>
            <p:nvPicPr>
              <p:cNvPr id="73" name="Ink 72">
                <a:extLst>
                  <a:ext uri="{FF2B5EF4-FFF2-40B4-BE49-F238E27FC236}">
                    <a16:creationId xmlns:a16="http://schemas.microsoft.com/office/drawing/2014/main" id="{1A864A36-E738-4B29-9A3B-E54E28882D29}"/>
                  </a:ext>
                </a:extLst>
              </p:cNvPr>
              <p:cNvPicPr/>
              <p:nvPr/>
            </p:nvPicPr>
            <p:blipFill>
              <a:blip r:embed="rId116"/>
              <a:stretch>
                <a:fillRect/>
              </a:stretch>
            </p:blipFill>
            <p:spPr>
              <a:xfrm>
                <a:off x="6301200" y="2450680"/>
                <a:ext cx="46080" cy="327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7">
            <p14:nvContentPartPr>
              <p14:cNvPr id="74" name="Ink 73">
                <a:extLst>
                  <a:ext uri="{FF2B5EF4-FFF2-40B4-BE49-F238E27FC236}">
                    <a16:creationId xmlns:a16="http://schemas.microsoft.com/office/drawing/2014/main" id="{D8CED079-CA85-4DE8-826A-CE5C41B8ADA5}"/>
                  </a:ext>
                </a:extLst>
              </p14:cNvPr>
              <p14:cNvContentPartPr/>
              <p14:nvPr/>
            </p14:nvContentPartPr>
            <p14:xfrm>
              <a:off x="8249160" y="2438080"/>
              <a:ext cx="10800" cy="255240"/>
            </p14:xfrm>
          </p:contentPart>
        </mc:Choice>
        <mc:Fallback>
          <p:pic>
            <p:nvPicPr>
              <p:cNvPr id="74" name="Ink 73">
                <a:extLst>
                  <a:ext uri="{FF2B5EF4-FFF2-40B4-BE49-F238E27FC236}">
                    <a16:creationId xmlns:a16="http://schemas.microsoft.com/office/drawing/2014/main" id="{D8CED079-CA85-4DE8-826A-CE5C41B8ADA5}"/>
                  </a:ext>
                </a:extLst>
              </p:cNvPr>
              <p:cNvPicPr/>
              <p:nvPr/>
            </p:nvPicPr>
            <p:blipFill>
              <a:blip r:embed="rId118"/>
              <a:stretch>
                <a:fillRect/>
              </a:stretch>
            </p:blipFill>
            <p:spPr>
              <a:xfrm>
                <a:off x="8231520" y="2420440"/>
                <a:ext cx="46440" cy="290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9">
            <p14:nvContentPartPr>
              <p14:cNvPr id="76" name="Ink 75">
                <a:extLst>
                  <a:ext uri="{FF2B5EF4-FFF2-40B4-BE49-F238E27FC236}">
                    <a16:creationId xmlns:a16="http://schemas.microsoft.com/office/drawing/2014/main" id="{4951C73E-61FC-4BB3-863E-0EA7392ED0B9}"/>
                  </a:ext>
                </a:extLst>
              </p14:cNvPr>
              <p14:cNvContentPartPr/>
              <p14:nvPr/>
            </p14:nvContentPartPr>
            <p14:xfrm>
              <a:off x="7131720" y="3718240"/>
              <a:ext cx="21600" cy="283320"/>
            </p14:xfrm>
          </p:contentPart>
        </mc:Choice>
        <mc:Fallback>
          <p:pic>
            <p:nvPicPr>
              <p:cNvPr id="76" name="Ink 75">
                <a:extLst>
                  <a:ext uri="{FF2B5EF4-FFF2-40B4-BE49-F238E27FC236}">
                    <a16:creationId xmlns:a16="http://schemas.microsoft.com/office/drawing/2014/main" id="{4951C73E-61FC-4BB3-863E-0EA7392ED0B9}"/>
                  </a:ext>
                </a:extLst>
              </p:cNvPr>
              <p:cNvPicPr/>
              <p:nvPr/>
            </p:nvPicPr>
            <p:blipFill>
              <a:blip r:embed="rId120"/>
              <a:stretch>
                <a:fillRect/>
              </a:stretch>
            </p:blipFill>
            <p:spPr>
              <a:xfrm>
                <a:off x="7113720" y="3700600"/>
                <a:ext cx="57240" cy="318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1">
            <p14:nvContentPartPr>
              <p14:cNvPr id="77" name="Ink 76">
                <a:extLst>
                  <a:ext uri="{FF2B5EF4-FFF2-40B4-BE49-F238E27FC236}">
                    <a16:creationId xmlns:a16="http://schemas.microsoft.com/office/drawing/2014/main" id="{AE9C4DCB-B817-41FF-BBF6-2BCECB56B62E}"/>
                  </a:ext>
                </a:extLst>
              </p14:cNvPr>
              <p14:cNvContentPartPr/>
              <p14:nvPr/>
            </p14:nvContentPartPr>
            <p14:xfrm>
              <a:off x="7875480" y="4447960"/>
              <a:ext cx="42840" cy="289080"/>
            </p14:xfrm>
          </p:contentPart>
        </mc:Choice>
        <mc:Fallback>
          <p:pic>
            <p:nvPicPr>
              <p:cNvPr id="77" name="Ink 76">
                <a:extLst>
                  <a:ext uri="{FF2B5EF4-FFF2-40B4-BE49-F238E27FC236}">
                    <a16:creationId xmlns:a16="http://schemas.microsoft.com/office/drawing/2014/main" id="{AE9C4DCB-B817-41FF-BBF6-2BCECB56B62E}"/>
                  </a:ext>
                </a:extLst>
              </p:cNvPr>
              <p:cNvPicPr/>
              <p:nvPr/>
            </p:nvPicPr>
            <p:blipFill>
              <a:blip r:embed="rId122"/>
              <a:stretch>
                <a:fillRect/>
              </a:stretch>
            </p:blipFill>
            <p:spPr>
              <a:xfrm>
                <a:off x="7857480" y="4430320"/>
                <a:ext cx="78480" cy="3247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884278971"/>
      </p:ext>
    </p:extLst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EF925F-07F8-4EB3-99A6-401403A3F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8BA499-14B1-4141-8B47-F388188B2A8C}" type="slidenum">
              <a:rPr lang="en-US" smtClean="0"/>
              <a:pPr>
                <a:defRPr/>
              </a:pPr>
              <a:t>88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7093845"/>
      </p:ext>
    </p:extLst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EF925F-07F8-4EB3-99A6-401403A3F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8BA499-14B1-4141-8B47-F388188B2A8C}" type="slidenum">
              <a:rPr lang="en-US" smtClean="0"/>
              <a:pPr>
                <a:defRPr/>
              </a:pPr>
              <a:t>89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450971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EF925F-07F8-4EB3-99A6-401403A3F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8BA499-14B1-4141-8B47-F388188B2A8C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42" name="Ink 41">
                <a:extLst>
                  <a:ext uri="{FF2B5EF4-FFF2-40B4-BE49-F238E27FC236}">
                    <a16:creationId xmlns:a16="http://schemas.microsoft.com/office/drawing/2014/main" id="{06ABA72C-8185-4813-849E-4021869A9312}"/>
                  </a:ext>
                </a:extLst>
              </p14:cNvPr>
              <p14:cNvContentPartPr/>
              <p14:nvPr/>
            </p14:nvContentPartPr>
            <p14:xfrm>
              <a:off x="2102880" y="88720"/>
              <a:ext cx="5002560" cy="700920"/>
            </p14:xfrm>
          </p:contentPart>
        </mc:Choice>
        <mc:Fallback>
          <p:pic>
            <p:nvPicPr>
              <p:cNvPr id="42" name="Ink 41">
                <a:extLst>
                  <a:ext uri="{FF2B5EF4-FFF2-40B4-BE49-F238E27FC236}">
                    <a16:creationId xmlns:a16="http://schemas.microsoft.com/office/drawing/2014/main" id="{06ABA72C-8185-4813-849E-4021869A9312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085239" y="70729"/>
                <a:ext cx="5038203" cy="73654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D6A6CB84-C9BD-44BA-93A8-F826267C367D}"/>
                  </a:ext>
                </a:extLst>
              </p14:cNvPr>
              <p14:cNvContentPartPr/>
              <p14:nvPr/>
            </p14:nvContentPartPr>
            <p14:xfrm>
              <a:off x="1594560" y="1036240"/>
              <a:ext cx="774000" cy="382680"/>
            </p14:xfrm>
          </p:contentPart>
        </mc:Choice>
        <mc:Fallback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D6A6CB84-C9BD-44BA-93A8-F826267C367D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576912" y="1018240"/>
                <a:ext cx="809657" cy="418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DCBF7F8E-E82C-45E1-892E-30A38B336353}"/>
                  </a:ext>
                </a:extLst>
              </p14:cNvPr>
              <p14:cNvContentPartPr/>
              <p14:nvPr/>
            </p14:nvContentPartPr>
            <p14:xfrm>
              <a:off x="2813880" y="1157560"/>
              <a:ext cx="249840" cy="194400"/>
            </p14:xfrm>
          </p:contentPart>
        </mc:Choice>
        <mc:Fallback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DCBF7F8E-E82C-45E1-892E-30A38B336353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2795880" y="1139560"/>
                <a:ext cx="285480" cy="230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6FE24B79-1678-4B8A-9F2B-87FD1E07DC07}"/>
                  </a:ext>
                </a:extLst>
              </p14:cNvPr>
              <p14:cNvContentPartPr/>
              <p14:nvPr/>
            </p14:nvContentPartPr>
            <p14:xfrm>
              <a:off x="3081360" y="1157920"/>
              <a:ext cx="226800" cy="476640"/>
            </p14:xfrm>
          </p:contentPart>
        </mc:Choice>
        <mc:Fallback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6FE24B79-1678-4B8A-9F2B-87FD1E07DC07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3063360" y="1139920"/>
                <a:ext cx="262440" cy="512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">
            <p14:nvContentPartPr>
              <p14:cNvPr id="26" name="Ink 25">
                <a:extLst>
                  <a:ext uri="{FF2B5EF4-FFF2-40B4-BE49-F238E27FC236}">
                    <a16:creationId xmlns:a16="http://schemas.microsoft.com/office/drawing/2014/main" id="{228B99EC-3156-4754-A1EF-FA9185DEED48}"/>
                  </a:ext>
                </a:extLst>
              </p14:cNvPr>
              <p14:cNvContentPartPr/>
              <p14:nvPr/>
            </p14:nvContentPartPr>
            <p14:xfrm>
              <a:off x="4104480" y="995560"/>
              <a:ext cx="1046520" cy="327240"/>
            </p14:xfrm>
          </p:contentPart>
        </mc:Choice>
        <mc:Fallback>
          <p:pic>
            <p:nvPicPr>
              <p:cNvPr id="26" name="Ink 25">
                <a:extLst>
                  <a:ext uri="{FF2B5EF4-FFF2-40B4-BE49-F238E27FC236}">
                    <a16:creationId xmlns:a16="http://schemas.microsoft.com/office/drawing/2014/main" id="{228B99EC-3156-4754-A1EF-FA9185DEED48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4086480" y="977560"/>
                <a:ext cx="1082160" cy="362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">
            <p14:nvContentPartPr>
              <p14:cNvPr id="27" name="Ink 26">
                <a:extLst>
                  <a:ext uri="{FF2B5EF4-FFF2-40B4-BE49-F238E27FC236}">
                    <a16:creationId xmlns:a16="http://schemas.microsoft.com/office/drawing/2014/main" id="{3CBECA88-B650-4F94-A5D8-27E8FF98DA88}"/>
                  </a:ext>
                </a:extLst>
              </p14:cNvPr>
              <p14:cNvContentPartPr/>
              <p14:nvPr/>
            </p14:nvContentPartPr>
            <p14:xfrm>
              <a:off x="3423360" y="985120"/>
              <a:ext cx="579960" cy="348120"/>
            </p14:xfrm>
          </p:contentPart>
        </mc:Choice>
        <mc:Fallback>
          <p:pic>
            <p:nvPicPr>
              <p:cNvPr id="27" name="Ink 26">
                <a:extLst>
                  <a:ext uri="{FF2B5EF4-FFF2-40B4-BE49-F238E27FC236}">
                    <a16:creationId xmlns:a16="http://schemas.microsoft.com/office/drawing/2014/main" id="{3CBECA88-B650-4F94-A5D8-27E8FF98DA88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3405709" y="967139"/>
                <a:ext cx="615622" cy="38372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">
            <p14:nvContentPartPr>
              <p14:cNvPr id="32" name="Ink 31">
                <a:extLst>
                  <a:ext uri="{FF2B5EF4-FFF2-40B4-BE49-F238E27FC236}">
                    <a16:creationId xmlns:a16="http://schemas.microsoft.com/office/drawing/2014/main" id="{8CFF8944-D5B6-4D6A-9B00-7D8F27AD4D77}"/>
                  </a:ext>
                </a:extLst>
              </p14:cNvPr>
              <p14:cNvContentPartPr/>
              <p14:nvPr/>
            </p14:nvContentPartPr>
            <p14:xfrm>
              <a:off x="6339360" y="709000"/>
              <a:ext cx="218160" cy="123840"/>
            </p14:xfrm>
          </p:contentPart>
        </mc:Choice>
        <mc:Fallback>
          <p:pic>
            <p:nvPicPr>
              <p:cNvPr id="32" name="Ink 31">
                <a:extLst>
                  <a:ext uri="{FF2B5EF4-FFF2-40B4-BE49-F238E27FC236}">
                    <a16:creationId xmlns:a16="http://schemas.microsoft.com/office/drawing/2014/main" id="{8CFF8944-D5B6-4D6A-9B00-7D8F27AD4D77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6321360" y="691000"/>
                <a:ext cx="253800" cy="159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">
            <p14:nvContentPartPr>
              <p14:cNvPr id="33" name="Ink 32">
                <a:extLst>
                  <a:ext uri="{FF2B5EF4-FFF2-40B4-BE49-F238E27FC236}">
                    <a16:creationId xmlns:a16="http://schemas.microsoft.com/office/drawing/2014/main" id="{C4436E46-8511-4FB7-B439-D9A9B3D0D4D0}"/>
                  </a:ext>
                </a:extLst>
              </p14:cNvPr>
              <p14:cNvContentPartPr/>
              <p14:nvPr/>
            </p14:nvContentPartPr>
            <p14:xfrm>
              <a:off x="6654720" y="1039840"/>
              <a:ext cx="202320" cy="6480"/>
            </p14:xfrm>
          </p:contentPart>
        </mc:Choice>
        <mc:Fallback>
          <p:pic>
            <p:nvPicPr>
              <p:cNvPr id="33" name="Ink 32">
                <a:extLst>
                  <a:ext uri="{FF2B5EF4-FFF2-40B4-BE49-F238E27FC236}">
                    <a16:creationId xmlns:a16="http://schemas.microsoft.com/office/drawing/2014/main" id="{C4436E46-8511-4FB7-B439-D9A9B3D0D4D0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6636720" y="1022200"/>
                <a:ext cx="237960" cy="42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8">
            <p14:nvContentPartPr>
              <p14:cNvPr id="34" name="Ink 33">
                <a:extLst>
                  <a:ext uri="{FF2B5EF4-FFF2-40B4-BE49-F238E27FC236}">
                    <a16:creationId xmlns:a16="http://schemas.microsoft.com/office/drawing/2014/main" id="{B9EB01D9-3354-4062-A4B9-ED0FDADE770B}"/>
                  </a:ext>
                </a:extLst>
              </p14:cNvPr>
              <p14:cNvContentPartPr/>
              <p14:nvPr/>
            </p14:nvContentPartPr>
            <p14:xfrm>
              <a:off x="6664440" y="1117240"/>
              <a:ext cx="182880" cy="22680"/>
            </p14:xfrm>
          </p:contentPart>
        </mc:Choice>
        <mc:Fallback>
          <p:pic>
            <p:nvPicPr>
              <p:cNvPr id="34" name="Ink 33">
                <a:extLst>
                  <a:ext uri="{FF2B5EF4-FFF2-40B4-BE49-F238E27FC236}">
                    <a16:creationId xmlns:a16="http://schemas.microsoft.com/office/drawing/2014/main" id="{B9EB01D9-3354-4062-A4B9-ED0FDADE770B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6646800" y="1099240"/>
                <a:ext cx="218520" cy="58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0">
            <p14:nvContentPartPr>
              <p14:cNvPr id="37" name="Ink 36">
                <a:extLst>
                  <a:ext uri="{FF2B5EF4-FFF2-40B4-BE49-F238E27FC236}">
                    <a16:creationId xmlns:a16="http://schemas.microsoft.com/office/drawing/2014/main" id="{756F4E89-1465-43F5-BFD8-9B20AD1C45A3}"/>
                  </a:ext>
                </a:extLst>
              </p14:cNvPr>
              <p14:cNvContentPartPr/>
              <p14:nvPr/>
            </p14:nvContentPartPr>
            <p14:xfrm>
              <a:off x="7040640" y="953080"/>
              <a:ext cx="545400" cy="236880"/>
            </p14:xfrm>
          </p:contentPart>
        </mc:Choice>
        <mc:Fallback>
          <p:pic>
            <p:nvPicPr>
              <p:cNvPr id="37" name="Ink 36">
                <a:extLst>
                  <a:ext uri="{FF2B5EF4-FFF2-40B4-BE49-F238E27FC236}">
                    <a16:creationId xmlns:a16="http://schemas.microsoft.com/office/drawing/2014/main" id="{756F4E89-1465-43F5-BFD8-9B20AD1C45A3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7022640" y="935080"/>
                <a:ext cx="581040" cy="272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2">
            <p14:nvContentPartPr>
              <p14:cNvPr id="38" name="Ink 37">
                <a:extLst>
                  <a:ext uri="{FF2B5EF4-FFF2-40B4-BE49-F238E27FC236}">
                    <a16:creationId xmlns:a16="http://schemas.microsoft.com/office/drawing/2014/main" id="{6D6BED9C-C6CE-451F-A8B6-C146BAE018C7}"/>
                  </a:ext>
                </a:extLst>
              </p14:cNvPr>
              <p14:cNvContentPartPr/>
              <p14:nvPr/>
            </p14:nvContentPartPr>
            <p14:xfrm>
              <a:off x="5642040" y="913840"/>
              <a:ext cx="891360" cy="388800"/>
            </p14:xfrm>
          </p:contentPart>
        </mc:Choice>
        <mc:Fallback>
          <p:pic>
            <p:nvPicPr>
              <p:cNvPr id="38" name="Ink 37">
                <a:extLst>
                  <a:ext uri="{FF2B5EF4-FFF2-40B4-BE49-F238E27FC236}">
                    <a16:creationId xmlns:a16="http://schemas.microsoft.com/office/drawing/2014/main" id="{6D6BED9C-C6CE-451F-A8B6-C146BAE018C7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5624400" y="896200"/>
                <a:ext cx="927000" cy="424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4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8E865C31-2CFD-417C-A7FB-20085CF51F2C}"/>
                  </a:ext>
                </a:extLst>
              </p14:cNvPr>
              <p14:cNvContentPartPr/>
              <p14:nvPr/>
            </p14:nvContentPartPr>
            <p14:xfrm>
              <a:off x="1778520" y="1736800"/>
              <a:ext cx="390960" cy="419760"/>
            </p14:xfrm>
          </p:contentPart>
        </mc:Choice>
        <mc:Fallback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8E865C31-2CFD-417C-A7FB-20085CF51F2C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1760880" y="1719160"/>
                <a:ext cx="426600" cy="455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6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4F64F502-469B-46B3-8949-2F57C5AF1131}"/>
                  </a:ext>
                </a:extLst>
              </p14:cNvPr>
              <p14:cNvContentPartPr/>
              <p14:nvPr/>
            </p14:nvContentPartPr>
            <p14:xfrm>
              <a:off x="2773560" y="1879360"/>
              <a:ext cx="149760" cy="21240"/>
            </p14:xfrm>
          </p:contentPart>
        </mc:Choice>
        <mc:Fallback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4F64F502-469B-46B3-8949-2F57C5AF1131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2755560" y="1861720"/>
                <a:ext cx="185400" cy="56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8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E414F747-D44D-4C9F-B5EB-A9ACFB8CE4F5}"/>
                  </a:ext>
                </a:extLst>
              </p14:cNvPr>
              <p14:cNvContentPartPr/>
              <p14:nvPr/>
            </p14:nvContentPartPr>
            <p14:xfrm>
              <a:off x="2763120" y="1970800"/>
              <a:ext cx="214560" cy="12600"/>
            </p14:xfrm>
          </p:contentPart>
        </mc:Choice>
        <mc:Fallback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E414F747-D44D-4C9F-B5EB-A9ACFB8CE4F5}"/>
                  </a:ext>
                </a:extLst>
              </p:cNvPr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2745120" y="1953160"/>
                <a:ext cx="250200" cy="48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0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F988E9C6-CF47-472B-B41B-7B4EA7962EC4}"/>
                  </a:ext>
                </a:extLst>
              </p14:cNvPr>
              <p14:cNvContentPartPr/>
              <p14:nvPr/>
            </p14:nvContentPartPr>
            <p14:xfrm>
              <a:off x="3158760" y="1837240"/>
              <a:ext cx="225000" cy="168480"/>
            </p14:xfrm>
          </p:contentPart>
        </mc:Choice>
        <mc:Fallback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F988E9C6-CF47-472B-B41B-7B4EA7962EC4}"/>
                  </a:ext>
                </a:extLst>
              </p:cNvPr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3140760" y="1819240"/>
                <a:ext cx="260640" cy="204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2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59977478-5CD6-415F-8FBB-4B1F2C289E9D}"/>
                  </a:ext>
                </a:extLst>
              </p14:cNvPr>
              <p14:cNvContentPartPr/>
              <p14:nvPr/>
            </p14:nvContentPartPr>
            <p14:xfrm>
              <a:off x="2295120" y="1757680"/>
              <a:ext cx="254520" cy="352800"/>
            </p14:xfrm>
          </p:contentPart>
        </mc:Choice>
        <mc:Fallback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59977478-5CD6-415F-8FBB-4B1F2C289E9D}"/>
                  </a:ext>
                </a:extLst>
              </p:cNvPr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2277505" y="1740040"/>
                <a:ext cx="290110" cy="388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4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A7A07A6D-698D-4CC4-87C9-F858873E7536}"/>
                  </a:ext>
                </a:extLst>
              </p14:cNvPr>
              <p14:cNvContentPartPr/>
              <p14:nvPr/>
            </p14:nvContentPartPr>
            <p14:xfrm>
              <a:off x="852960" y="1696120"/>
              <a:ext cx="264600" cy="343800"/>
            </p14:xfrm>
          </p:contentPart>
        </mc:Choice>
        <mc:Fallback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A7A07A6D-698D-4CC4-87C9-F858873E7536}"/>
                  </a:ext>
                </a:extLst>
              </p:cNvPr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835320" y="1678480"/>
                <a:ext cx="300240" cy="379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6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42CD9E0F-304C-4613-98BB-1C1F5840F423}"/>
                  </a:ext>
                </a:extLst>
              </p14:cNvPr>
              <p14:cNvContentPartPr/>
              <p14:nvPr/>
            </p14:nvContentPartPr>
            <p14:xfrm>
              <a:off x="3890640" y="1625200"/>
              <a:ext cx="217440" cy="58248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42CD9E0F-304C-4613-98BB-1C1F5840F423}"/>
                  </a:ext>
                </a:extLst>
              </p:cNvPr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3873000" y="1607200"/>
                <a:ext cx="253080" cy="618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8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D38450E3-1629-439E-8231-AF4A8D9243DA}"/>
                  </a:ext>
                </a:extLst>
              </p14:cNvPr>
              <p14:cNvContentPartPr/>
              <p14:nvPr/>
            </p14:nvContentPartPr>
            <p14:xfrm>
              <a:off x="4433520" y="1747240"/>
              <a:ext cx="312840" cy="304920"/>
            </p14:xfrm>
          </p:contentPart>
        </mc:Choice>
        <mc:Fallback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D38450E3-1629-439E-8231-AF4A8D9243DA}"/>
                  </a:ext>
                </a:extLst>
              </p:cNvPr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4415520" y="1729600"/>
                <a:ext cx="348480" cy="340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0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B387DDC6-3C9F-48CD-9D74-A95AEDF98ED9}"/>
                  </a:ext>
                </a:extLst>
              </p14:cNvPr>
              <p14:cNvContentPartPr/>
              <p14:nvPr/>
            </p14:nvContentPartPr>
            <p14:xfrm>
              <a:off x="5303280" y="1864960"/>
              <a:ext cx="192240" cy="14760"/>
            </p14:xfrm>
          </p:contentPart>
        </mc:Choice>
        <mc:Fallback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B387DDC6-3C9F-48CD-9D74-A95AEDF98ED9}"/>
                  </a:ext>
                </a:extLst>
              </p:cNvPr>
              <p:cNvPicPr/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5285280" y="1847320"/>
                <a:ext cx="227880" cy="50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2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id="{AF0DDE25-17F7-4AED-BBA7-92A7EDEC992F}"/>
                  </a:ext>
                </a:extLst>
              </p14:cNvPr>
              <p14:cNvContentPartPr/>
              <p14:nvPr/>
            </p14:nvContentPartPr>
            <p14:xfrm>
              <a:off x="5323800" y="1952440"/>
              <a:ext cx="220320" cy="14760"/>
            </p14:xfrm>
          </p:contentPart>
        </mc:Choice>
        <mc:Fallback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AF0DDE25-17F7-4AED-BBA7-92A7EDEC992F}"/>
                  </a:ext>
                </a:extLst>
              </p:cNvPr>
              <p:cNvPicPr/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5305800" y="1934440"/>
                <a:ext cx="255960" cy="50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4">
            <p14:nvContentPartPr>
              <p14:cNvPr id="22" name="Ink 21">
                <a:extLst>
                  <a:ext uri="{FF2B5EF4-FFF2-40B4-BE49-F238E27FC236}">
                    <a16:creationId xmlns:a16="http://schemas.microsoft.com/office/drawing/2014/main" id="{77FE5283-3FF9-4D65-8FA5-880B33626D55}"/>
                  </a:ext>
                </a:extLst>
              </p14:cNvPr>
              <p14:cNvContentPartPr/>
              <p14:nvPr/>
            </p14:nvContentPartPr>
            <p14:xfrm>
              <a:off x="5684160" y="1786480"/>
              <a:ext cx="288360" cy="217440"/>
            </p14:xfrm>
          </p:contentPart>
        </mc:Choice>
        <mc:Fallback>
          <p:pic>
            <p:nvPicPr>
              <p:cNvPr id="22" name="Ink 21">
                <a:extLst>
                  <a:ext uri="{FF2B5EF4-FFF2-40B4-BE49-F238E27FC236}">
                    <a16:creationId xmlns:a16="http://schemas.microsoft.com/office/drawing/2014/main" id="{77FE5283-3FF9-4D65-8FA5-880B33626D55}"/>
                  </a:ext>
                </a:extLst>
              </p:cNvPr>
              <p:cNvPicPr/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5666520" y="1768840"/>
                <a:ext cx="324000" cy="253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6">
            <p14:nvContentPartPr>
              <p14:cNvPr id="23" name="Ink 22">
                <a:extLst>
                  <a:ext uri="{FF2B5EF4-FFF2-40B4-BE49-F238E27FC236}">
                    <a16:creationId xmlns:a16="http://schemas.microsoft.com/office/drawing/2014/main" id="{3F1B7A36-E49D-4B91-A0B8-72B916D406D7}"/>
                  </a:ext>
                </a:extLst>
              </p14:cNvPr>
              <p14:cNvContentPartPr/>
              <p14:nvPr/>
            </p14:nvContentPartPr>
            <p14:xfrm>
              <a:off x="4862640" y="1732840"/>
              <a:ext cx="300600" cy="542880"/>
            </p14:xfrm>
          </p:contentPart>
        </mc:Choice>
        <mc:Fallback>
          <p:pic>
            <p:nvPicPr>
              <p:cNvPr id="23" name="Ink 22">
                <a:extLst>
                  <a:ext uri="{FF2B5EF4-FFF2-40B4-BE49-F238E27FC236}">
                    <a16:creationId xmlns:a16="http://schemas.microsoft.com/office/drawing/2014/main" id="{3F1B7A36-E49D-4B91-A0B8-72B916D406D7}"/>
                  </a:ext>
                </a:extLst>
              </p:cNvPr>
              <p:cNvPicPr/>
              <p:nvPr/>
            </p:nvPicPr>
            <p:blipFill>
              <a:blip r:embed="rId47"/>
              <a:stretch>
                <a:fillRect/>
              </a:stretch>
            </p:blipFill>
            <p:spPr>
              <a:xfrm>
                <a:off x="4844979" y="1715200"/>
                <a:ext cx="336283" cy="578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8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9ECD6640-552D-4B15-ACE3-ACD97C39DB7B}"/>
                  </a:ext>
                </a:extLst>
              </p14:cNvPr>
              <p14:cNvContentPartPr/>
              <p14:nvPr/>
            </p14:nvContentPartPr>
            <p14:xfrm>
              <a:off x="6326040" y="1604680"/>
              <a:ext cx="173520" cy="611280"/>
            </p14:xfrm>
          </p:contentPart>
        </mc:Choice>
        <mc:Fallback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9ECD6640-552D-4B15-ACE3-ACD97C39DB7B}"/>
                  </a:ext>
                </a:extLst>
              </p:cNvPr>
              <p:cNvPicPr/>
              <p:nvPr/>
            </p:nvPicPr>
            <p:blipFill>
              <a:blip r:embed="rId49"/>
              <a:stretch>
                <a:fillRect/>
              </a:stretch>
            </p:blipFill>
            <p:spPr>
              <a:xfrm>
                <a:off x="6308400" y="1587040"/>
                <a:ext cx="209160" cy="646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0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DFE75B5F-6DEC-4D86-AAE8-3958C8984E41}"/>
                  </a:ext>
                </a:extLst>
              </p14:cNvPr>
              <p14:cNvContentPartPr/>
              <p14:nvPr/>
            </p14:nvContentPartPr>
            <p14:xfrm>
              <a:off x="6798360" y="1720600"/>
              <a:ext cx="235800" cy="333360"/>
            </p14:xfrm>
          </p:contentPart>
        </mc:Choice>
        <mc:Fallback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DFE75B5F-6DEC-4D86-AAE8-3958C8984E41}"/>
                  </a:ext>
                </a:extLst>
              </p:cNvPr>
              <p:cNvPicPr/>
              <p:nvPr/>
            </p:nvPicPr>
            <p:blipFill>
              <a:blip r:embed="rId51"/>
              <a:stretch>
                <a:fillRect/>
              </a:stretch>
            </p:blipFill>
            <p:spPr>
              <a:xfrm>
                <a:off x="6780360" y="1702960"/>
                <a:ext cx="271440" cy="369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2">
            <p14:nvContentPartPr>
              <p14:cNvPr id="36" name="Ink 35">
                <a:extLst>
                  <a:ext uri="{FF2B5EF4-FFF2-40B4-BE49-F238E27FC236}">
                    <a16:creationId xmlns:a16="http://schemas.microsoft.com/office/drawing/2014/main" id="{29E38078-DA25-4615-8228-2FAB7B4AF48A}"/>
                  </a:ext>
                </a:extLst>
              </p14:cNvPr>
              <p14:cNvContentPartPr/>
              <p14:nvPr/>
            </p14:nvContentPartPr>
            <p14:xfrm>
              <a:off x="7975200" y="1776040"/>
              <a:ext cx="437040" cy="197280"/>
            </p14:xfrm>
          </p:contentPart>
        </mc:Choice>
        <mc:Fallback>
          <p:pic>
            <p:nvPicPr>
              <p:cNvPr id="36" name="Ink 35">
                <a:extLst>
                  <a:ext uri="{FF2B5EF4-FFF2-40B4-BE49-F238E27FC236}">
                    <a16:creationId xmlns:a16="http://schemas.microsoft.com/office/drawing/2014/main" id="{29E38078-DA25-4615-8228-2FAB7B4AF48A}"/>
                  </a:ext>
                </a:extLst>
              </p:cNvPr>
              <p:cNvPicPr/>
              <p:nvPr/>
            </p:nvPicPr>
            <p:blipFill>
              <a:blip r:embed="rId53"/>
              <a:stretch>
                <a:fillRect/>
              </a:stretch>
            </p:blipFill>
            <p:spPr>
              <a:xfrm>
                <a:off x="7957200" y="1758400"/>
                <a:ext cx="472680" cy="232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4">
            <p14:nvContentPartPr>
              <p14:cNvPr id="39" name="Ink 38">
                <a:extLst>
                  <a:ext uri="{FF2B5EF4-FFF2-40B4-BE49-F238E27FC236}">
                    <a16:creationId xmlns:a16="http://schemas.microsoft.com/office/drawing/2014/main" id="{C06A46AA-437B-436C-AB38-4406A79AAD06}"/>
                  </a:ext>
                </a:extLst>
              </p14:cNvPr>
              <p14:cNvContentPartPr/>
              <p14:nvPr/>
            </p14:nvContentPartPr>
            <p14:xfrm>
              <a:off x="7599360" y="1852000"/>
              <a:ext cx="235800" cy="98640"/>
            </p14:xfrm>
          </p:contentPart>
        </mc:Choice>
        <mc:Fallback>
          <p:pic>
            <p:nvPicPr>
              <p:cNvPr id="39" name="Ink 38">
                <a:extLst>
                  <a:ext uri="{FF2B5EF4-FFF2-40B4-BE49-F238E27FC236}">
                    <a16:creationId xmlns:a16="http://schemas.microsoft.com/office/drawing/2014/main" id="{C06A46AA-437B-436C-AB38-4406A79AAD06}"/>
                  </a:ext>
                </a:extLst>
              </p:cNvPr>
              <p:cNvPicPr/>
              <p:nvPr/>
            </p:nvPicPr>
            <p:blipFill>
              <a:blip r:embed="rId55"/>
              <a:stretch>
                <a:fillRect/>
              </a:stretch>
            </p:blipFill>
            <p:spPr>
              <a:xfrm>
                <a:off x="7581360" y="1834360"/>
                <a:ext cx="271440" cy="134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6">
            <p14:nvContentPartPr>
              <p14:cNvPr id="40" name="Ink 39">
                <a:extLst>
                  <a:ext uri="{FF2B5EF4-FFF2-40B4-BE49-F238E27FC236}">
                    <a16:creationId xmlns:a16="http://schemas.microsoft.com/office/drawing/2014/main" id="{B533287E-BC02-43A8-B94B-0AD4DFA65290}"/>
                  </a:ext>
                </a:extLst>
              </p14:cNvPr>
              <p14:cNvContentPartPr/>
              <p14:nvPr/>
            </p14:nvContentPartPr>
            <p14:xfrm>
              <a:off x="7143600" y="1736800"/>
              <a:ext cx="279000" cy="338040"/>
            </p14:xfrm>
          </p:contentPart>
        </mc:Choice>
        <mc:Fallback>
          <p:pic>
            <p:nvPicPr>
              <p:cNvPr id="40" name="Ink 39">
                <a:extLst>
                  <a:ext uri="{FF2B5EF4-FFF2-40B4-BE49-F238E27FC236}">
                    <a16:creationId xmlns:a16="http://schemas.microsoft.com/office/drawing/2014/main" id="{B533287E-BC02-43A8-B94B-0AD4DFA65290}"/>
                  </a:ext>
                </a:extLst>
              </p:cNvPr>
              <p:cNvPicPr/>
              <p:nvPr/>
            </p:nvPicPr>
            <p:blipFill>
              <a:blip r:embed="rId57"/>
              <a:stretch>
                <a:fillRect/>
              </a:stretch>
            </p:blipFill>
            <p:spPr>
              <a:xfrm>
                <a:off x="7125937" y="1719160"/>
                <a:ext cx="314686" cy="3736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715645514"/>
      </p:ext>
    </p:extLst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EF925F-07F8-4EB3-99A6-401403A3F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8BA499-14B1-4141-8B47-F388188B2A8C}" type="slidenum">
              <a:rPr lang="en-US" smtClean="0"/>
              <a:pPr>
                <a:defRPr/>
              </a:pPr>
              <a:t>90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2223426"/>
      </p:ext>
    </p:extLst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EF925F-07F8-4EB3-99A6-401403A3F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8BA499-14B1-4141-8B47-F388188B2A8C}" type="slidenum">
              <a:rPr lang="en-US" smtClean="0"/>
              <a:pPr>
                <a:defRPr/>
              </a:pPr>
              <a:t>91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297092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51636</TotalTime>
  <Words>91</Words>
  <Application>Microsoft Office PowerPoint</Application>
  <PresentationFormat>On-screen Show (4:3)</PresentationFormat>
  <Paragraphs>91</Paragraphs>
  <Slides>91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91</vt:i4>
      </vt:variant>
    </vt:vector>
  </HeadingPairs>
  <TitlesOfParts>
    <vt:vector size="96" baseType="lpstr">
      <vt:lpstr>Arial</vt:lpstr>
      <vt:lpstr>Calibri</vt:lpstr>
      <vt:lpstr>Times New Roman</vt:lpstr>
      <vt:lpstr>Office Theme</vt:lpstr>
      <vt:lpstr>Custom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Mooser</dc:creator>
  <cp:lastModifiedBy>Michael Dugger</cp:lastModifiedBy>
  <cp:revision>349</cp:revision>
  <dcterms:created xsi:type="dcterms:W3CDTF">2010-09-30T20:09:09Z</dcterms:created>
  <dcterms:modified xsi:type="dcterms:W3CDTF">2020-09-25T15:59:31Z</dcterms:modified>
</cp:coreProperties>
</file>